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notesSlides/notesSlide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4083" r:id="rId5"/>
  </p:sldMasterIdLst>
  <p:notesMasterIdLst>
    <p:notesMasterId r:id="rId19"/>
  </p:notesMasterIdLst>
  <p:sldIdLst>
    <p:sldId id="358" r:id="rId6"/>
    <p:sldId id="372" r:id="rId7"/>
    <p:sldId id="284" r:id="rId8"/>
    <p:sldId id="368" r:id="rId9"/>
    <p:sldId id="370" r:id="rId10"/>
    <p:sldId id="258" r:id="rId11"/>
    <p:sldId id="320" r:id="rId12"/>
    <p:sldId id="362" r:id="rId13"/>
    <p:sldId id="364" r:id="rId14"/>
    <p:sldId id="363" r:id="rId15"/>
    <p:sldId id="365" r:id="rId16"/>
    <p:sldId id="366" r:id="rId17"/>
    <p:sldId id="35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pos="3840">
          <p15:clr>
            <a:srgbClr val="A4A3A4"/>
          </p15:clr>
        </p15:guide>
        <p15:guide id="7"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zmaghz, Zahra" initials="TZ" lastIdx="1" clrIdx="0">
    <p:extLst>
      <p:ext uri="{19B8F6BF-5375-455C-9EA6-DF929625EA0E}">
        <p15:presenceInfo xmlns:p15="http://schemas.microsoft.com/office/powerpoint/2012/main" userId="S::Zahra.Tizmaghz@aecom.com::6a539e09-c6ae-4caf-aae3-bc772603a2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A5E3"/>
    <a:srgbClr val="20A472"/>
    <a:srgbClr val="1B895F"/>
    <a:srgbClr val="136143"/>
    <a:srgbClr val="0B3B29"/>
    <a:srgbClr val="8439BD"/>
    <a:srgbClr val="8F2EA2"/>
    <a:srgbClr val="3EDA9F"/>
    <a:srgbClr val="10543A"/>
    <a:srgbClr val="34D8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23" autoAdjust="0"/>
    <p:restoredTop sz="86385" autoAdjust="0"/>
  </p:normalViewPr>
  <p:slideViewPr>
    <p:cSldViewPr snapToGrid="0" showGuides="1">
      <p:cViewPr varScale="1">
        <p:scale>
          <a:sx n="57" d="100"/>
          <a:sy n="57" d="100"/>
        </p:scale>
        <p:origin x="984" y="28"/>
      </p:cViewPr>
      <p:guideLst>
        <p:guide pos="3840"/>
        <p:guide orient="horz" pos="2160"/>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87" d="100"/>
          <a:sy n="87" d="100"/>
        </p:scale>
        <p:origin x="302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5.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6.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7.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v>Exposed aggregate</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'Main (2)'!$DI$88:$DI$95</c:f>
              <c:strCache>
                <c:ptCount val="8"/>
                <c:pt idx="0">
                  <c:v>Dipped pipe</c:v>
                </c:pt>
                <c:pt idx="1">
                  <c:v>Total joint</c:v>
                </c:pt>
                <c:pt idx="2">
                  <c:v>Roots</c:v>
                </c:pt>
                <c:pt idx="3">
                  <c:v>Infiltration</c:v>
                </c:pt>
                <c:pt idx="4">
                  <c:v>Structural</c:v>
                </c:pt>
                <c:pt idx="5">
                  <c:v>Debris</c:v>
                </c:pt>
                <c:pt idx="6">
                  <c:v>Gas attack</c:v>
                </c:pt>
                <c:pt idx="7">
                  <c:v>Material damage </c:v>
                </c:pt>
              </c:strCache>
            </c:strRef>
          </c:cat>
          <c:val>
            <c:numRef>
              <c:f>'Main (2)'!$DJ$88:$DJ$95</c:f>
              <c:numCache>
                <c:formatCode>General</c:formatCode>
                <c:ptCount val="8"/>
                <c:pt idx="7">
                  <c:v>14.846</c:v>
                </c:pt>
              </c:numCache>
            </c:numRef>
          </c:val>
          <c:extLst>
            <c:ext xmlns:c16="http://schemas.microsoft.com/office/drawing/2014/chart" uri="{C3380CC4-5D6E-409C-BE32-E72D297353CC}">
              <c16:uniqueId val="{00000000-7FDD-4B3A-8C44-C81FBD12D3E8}"/>
            </c:ext>
          </c:extLst>
        </c:ser>
        <c:ser>
          <c:idx val="1"/>
          <c:order val="1"/>
          <c:tx>
            <c:v>Exposed steel</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'Main (2)'!$DI$88:$DI$95</c:f>
              <c:strCache>
                <c:ptCount val="8"/>
                <c:pt idx="0">
                  <c:v>Dipped pipe</c:v>
                </c:pt>
                <c:pt idx="1">
                  <c:v>Total joint</c:v>
                </c:pt>
                <c:pt idx="2">
                  <c:v>Roots</c:v>
                </c:pt>
                <c:pt idx="3">
                  <c:v>Infiltration</c:v>
                </c:pt>
                <c:pt idx="4">
                  <c:v>Structural</c:v>
                </c:pt>
                <c:pt idx="5">
                  <c:v>Debris</c:v>
                </c:pt>
                <c:pt idx="6">
                  <c:v>Gas attack</c:v>
                </c:pt>
                <c:pt idx="7">
                  <c:v>Material damage </c:v>
                </c:pt>
              </c:strCache>
            </c:strRef>
          </c:cat>
          <c:val>
            <c:numRef>
              <c:f>'Main (2)'!$DK$88:$DK$95</c:f>
              <c:numCache>
                <c:formatCode>General</c:formatCode>
                <c:ptCount val="8"/>
                <c:pt idx="7">
                  <c:v>3.3677999999999999</c:v>
                </c:pt>
              </c:numCache>
            </c:numRef>
          </c:val>
          <c:extLst>
            <c:ext xmlns:c16="http://schemas.microsoft.com/office/drawing/2014/chart" uri="{C3380CC4-5D6E-409C-BE32-E72D297353CC}">
              <c16:uniqueId val="{00000001-7FDD-4B3A-8C44-C81FBD12D3E8}"/>
            </c:ext>
          </c:extLst>
        </c:ser>
        <c:ser>
          <c:idx val="2"/>
          <c:order val="2"/>
          <c:tx>
            <c:v>Erosion</c:v>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'Main (2)'!$DI$88:$DI$95</c:f>
              <c:strCache>
                <c:ptCount val="8"/>
                <c:pt idx="0">
                  <c:v>Dipped pipe</c:v>
                </c:pt>
                <c:pt idx="1">
                  <c:v>Total joint</c:v>
                </c:pt>
                <c:pt idx="2">
                  <c:v>Roots</c:v>
                </c:pt>
                <c:pt idx="3">
                  <c:v>Infiltration</c:v>
                </c:pt>
                <c:pt idx="4">
                  <c:v>Structural</c:v>
                </c:pt>
                <c:pt idx="5">
                  <c:v>Debris</c:v>
                </c:pt>
                <c:pt idx="6">
                  <c:v>Gas attack</c:v>
                </c:pt>
                <c:pt idx="7">
                  <c:v>Material damage </c:v>
                </c:pt>
              </c:strCache>
            </c:strRef>
          </c:cat>
          <c:val>
            <c:numRef>
              <c:f>'Main (2)'!$DL$88:$DL$95</c:f>
              <c:numCache>
                <c:formatCode>General</c:formatCode>
                <c:ptCount val="8"/>
                <c:pt idx="7">
                  <c:v>4.3121</c:v>
                </c:pt>
              </c:numCache>
            </c:numRef>
          </c:val>
          <c:extLst>
            <c:ext xmlns:c16="http://schemas.microsoft.com/office/drawing/2014/chart" uri="{C3380CC4-5D6E-409C-BE32-E72D297353CC}">
              <c16:uniqueId val="{00000002-7FDD-4B3A-8C44-C81FBD12D3E8}"/>
            </c:ext>
          </c:extLst>
        </c:ser>
        <c:ser>
          <c:idx val="3"/>
          <c:order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'Main (2)'!$DI$88:$DI$95</c:f>
              <c:strCache>
                <c:ptCount val="8"/>
                <c:pt idx="0">
                  <c:v>Dipped pipe</c:v>
                </c:pt>
                <c:pt idx="1">
                  <c:v>Total joint</c:v>
                </c:pt>
                <c:pt idx="2">
                  <c:v>Roots</c:v>
                </c:pt>
                <c:pt idx="3">
                  <c:v>Infiltration</c:v>
                </c:pt>
                <c:pt idx="4">
                  <c:v>Structural</c:v>
                </c:pt>
                <c:pt idx="5">
                  <c:v>Debris</c:v>
                </c:pt>
                <c:pt idx="6">
                  <c:v>Gas attack</c:v>
                </c:pt>
                <c:pt idx="7">
                  <c:v>Material damage </c:v>
                </c:pt>
              </c:strCache>
            </c:strRef>
          </c:cat>
          <c:val>
            <c:numRef>
              <c:f>'Main (2)'!$DM$88:$DM$95</c:f>
              <c:numCache>
                <c:formatCode>General</c:formatCode>
                <c:ptCount val="8"/>
                <c:pt idx="6">
                  <c:v>19.856000000000002</c:v>
                </c:pt>
              </c:numCache>
            </c:numRef>
          </c:val>
          <c:extLst>
            <c:ext xmlns:c16="http://schemas.microsoft.com/office/drawing/2014/chart" uri="{C3380CC4-5D6E-409C-BE32-E72D297353CC}">
              <c16:uniqueId val="{00000003-7FDD-4B3A-8C44-C81FBD12D3E8}"/>
            </c:ext>
          </c:extLst>
        </c:ser>
        <c:ser>
          <c:idx val="4"/>
          <c:order val="4"/>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'Main (2)'!$DI$88:$DI$95</c:f>
              <c:strCache>
                <c:ptCount val="8"/>
                <c:pt idx="0">
                  <c:v>Dipped pipe</c:v>
                </c:pt>
                <c:pt idx="1">
                  <c:v>Total joint</c:v>
                </c:pt>
                <c:pt idx="2">
                  <c:v>Roots</c:v>
                </c:pt>
                <c:pt idx="3">
                  <c:v>Infiltration</c:v>
                </c:pt>
                <c:pt idx="4">
                  <c:v>Structural</c:v>
                </c:pt>
                <c:pt idx="5">
                  <c:v>Debris</c:v>
                </c:pt>
                <c:pt idx="6">
                  <c:v>Gas attack</c:v>
                </c:pt>
                <c:pt idx="7">
                  <c:v>Material damage </c:v>
                </c:pt>
              </c:strCache>
            </c:strRef>
          </c:cat>
          <c:val>
            <c:numRef>
              <c:f>'Main (2)'!$DN$88:$DN$95</c:f>
              <c:numCache>
                <c:formatCode>General</c:formatCode>
                <c:ptCount val="8"/>
                <c:pt idx="5">
                  <c:v>17.228000000000002</c:v>
                </c:pt>
              </c:numCache>
            </c:numRef>
          </c:val>
          <c:extLst>
            <c:ext xmlns:c16="http://schemas.microsoft.com/office/drawing/2014/chart" uri="{C3380CC4-5D6E-409C-BE32-E72D297353CC}">
              <c16:uniqueId val="{00000004-7FDD-4B3A-8C44-C81FBD12D3E8}"/>
            </c:ext>
          </c:extLst>
        </c:ser>
        <c:ser>
          <c:idx val="5"/>
          <c:order val="5"/>
          <c:tx>
            <c:v>Holes</c:v>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'Main (2)'!$DI$88:$DI$95</c:f>
              <c:strCache>
                <c:ptCount val="8"/>
                <c:pt idx="0">
                  <c:v>Dipped pipe</c:v>
                </c:pt>
                <c:pt idx="1">
                  <c:v>Total joint</c:v>
                </c:pt>
                <c:pt idx="2">
                  <c:v>Roots</c:v>
                </c:pt>
                <c:pt idx="3">
                  <c:v>Infiltration</c:v>
                </c:pt>
                <c:pt idx="4">
                  <c:v>Structural</c:v>
                </c:pt>
                <c:pt idx="5">
                  <c:v>Debris</c:v>
                </c:pt>
                <c:pt idx="6">
                  <c:v>Gas attack</c:v>
                </c:pt>
                <c:pt idx="7">
                  <c:v>Material damage </c:v>
                </c:pt>
              </c:strCache>
            </c:strRef>
          </c:cat>
          <c:val>
            <c:numRef>
              <c:f>'Main (2)'!$DO$88:$DO$95</c:f>
              <c:numCache>
                <c:formatCode>General</c:formatCode>
                <c:ptCount val="8"/>
                <c:pt idx="4">
                  <c:v>3.2238000000000002</c:v>
                </c:pt>
              </c:numCache>
            </c:numRef>
          </c:val>
          <c:extLst>
            <c:ext xmlns:c16="http://schemas.microsoft.com/office/drawing/2014/chart" uri="{C3380CC4-5D6E-409C-BE32-E72D297353CC}">
              <c16:uniqueId val="{00000005-7FDD-4B3A-8C44-C81FBD12D3E8}"/>
            </c:ext>
          </c:extLst>
        </c:ser>
        <c:ser>
          <c:idx val="6"/>
          <c:order val="6"/>
          <c:tx>
            <c:v>Broken</c:v>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'Main (2)'!$DI$88:$DI$95</c:f>
              <c:strCache>
                <c:ptCount val="8"/>
                <c:pt idx="0">
                  <c:v>Dipped pipe</c:v>
                </c:pt>
                <c:pt idx="1">
                  <c:v>Total joint</c:v>
                </c:pt>
                <c:pt idx="2">
                  <c:v>Roots</c:v>
                </c:pt>
                <c:pt idx="3">
                  <c:v>Infiltration</c:v>
                </c:pt>
                <c:pt idx="4">
                  <c:v>Structural</c:v>
                </c:pt>
                <c:pt idx="5">
                  <c:v>Debris</c:v>
                </c:pt>
                <c:pt idx="6">
                  <c:v>Gas attack</c:v>
                </c:pt>
                <c:pt idx="7">
                  <c:v>Material damage </c:v>
                </c:pt>
              </c:strCache>
            </c:strRef>
          </c:cat>
          <c:val>
            <c:numRef>
              <c:f>'Main (2)'!$DP$88:$DP$95</c:f>
              <c:numCache>
                <c:formatCode>General</c:formatCode>
                <c:ptCount val="8"/>
                <c:pt idx="4">
                  <c:v>0.22589999999999999</c:v>
                </c:pt>
              </c:numCache>
            </c:numRef>
          </c:val>
          <c:extLst>
            <c:ext xmlns:c16="http://schemas.microsoft.com/office/drawing/2014/chart" uri="{C3380CC4-5D6E-409C-BE32-E72D297353CC}">
              <c16:uniqueId val="{00000006-7FDD-4B3A-8C44-C81FBD12D3E8}"/>
            </c:ext>
          </c:extLst>
        </c:ser>
        <c:ser>
          <c:idx val="7"/>
          <c:order val="7"/>
          <c:tx>
            <c:v>Cracking</c:v>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'Main (2)'!$DI$88:$DI$95</c:f>
              <c:strCache>
                <c:ptCount val="8"/>
                <c:pt idx="0">
                  <c:v>Dipped pipe</c:v>
                </c:pt>
                <c:pt idx="1">
                  <c:v>Total joint</c:v>
                </c:pt>
                <c:pt idx="2">
                  <c:v>Roots</c:v>
                </c:pt>
                <c:pt idx="3">
                  <c:v>Infiltration</c:v>
                </c:pt>
                <c:pt idx="4">
                  <c:v>Structural</c:v>
                </c:pt>
                <c:pt idx="5">
                  <c:v>Debris</c:v>
                </c:pt>
                <c:pt idx="6">
                  <c:v>Gas attack</c:v>
                </c:pt>
                <c:pt idx="7">
                  <c:v>Material damage </c:v>
                </c:pt>
              </c:strCache>
            </c:strRef>
          </c:cat>
          <c:val>
            <c:numRef>
              <c:f>'Main (2)'!$DQ$88:$DQ$95</c:f>
              <c:numCache>
                <c:formatCode>General</c:formatCode>
                <c:ptCount val="8"/>
                <c:pt idx="4">
                  <c:v>5.6056999999999997</c:v>
                </c:pt>
              </c:numCache>
            </c:numRef>
          </c:val>
          <c:extLst>
            <c:ext xmlns:c16="http://schemas.microsoft.com/office/drawing/2014/chart" uri="{C3380CC4-5D6E-409C-BE32-E72D297353CC}">
              <c16:uniqueId val="{00000007-7FDD-4B3A-8C44-C81FBD12D3E8}"/>
            </c:ext>
          </c:extLst>
        </c:ser>
        <c:ser>
          <c:idx val="8"/>
          <c:order val="8"/>
          <c:tx>
            <c:v>Delaminated</c:v>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'Main (2)'!$DI$88:$DI$95</c:f>
              <c:strCache>
                <c:ptCount val="8"/>
                <c:pt idx="0">
                  <c:v>Dipped pipe</c:v>
                </c:pt>
                <c:pt idx="1">
                  <c:v>Total joint</c:v>
                </c:pt>
                <c:pt idx="2">
                  <c:v>Roots</c:v>
                </c:pt>
                <c:pt idx="3">
                  <c:v>Infiltration</c:v>
                </c:pt>
                <c:pt idx="4">
                  <c:v>Structural</c:v>
                </c:pt>
                <c:pt idx="5">
                  <c:v>Debris</c:v>
                </c:pt>
                <c:pt idx="6">
                  <c:v>Gas attack</c:v>
                </c:pt>
                <c:pt idx="7">
                  <c:v>Material damage </c:v>
                </c:pt>
              </c:strCache>
            </c:strRef>
          </c:cat>
          <c:val>
            <c:numRef>
              <c:f>'Main (2)'!$DR$88:$DR$95</c:f>
              <c:numCache>
                <c:formatCode>General</c:formatCode>
                <c:ptCount val="8"/>
                <c:pt idx="4">
                  <c:v>0.5544</c:v>
                </c:pt>
              </c:numCache>
            </c:numRef>
          </c:val>
          <c:extLst>
            <c:ext xmlns:c16="http://schemas.microsoft.com/office/drawing/2014/chart" uri="{C3380CC4-5D6E-409C-BE32-E72D297353CC}">
              <c16:uniqueId val="{00000008-7FDD-4B3A-8C44-C81FBD12D3E8}"/>
            </c:ext>
          </c:extLst>
        </c:ser>
        <c:ser>
          <c:idx val="9"/>
          <c:order val="9"/>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'Main (2)'!$DI$88:$DI$95</c:f>
              <c:strCache>
                <c:ptCount val="8"/>
                <c:pt idx="0">
                  <c:v>Dipped pipe</c:v>
                </c:pt>
                <c:pt idx="1">
                  <c:v>Total joint</c:v>
                </c:pt>
                <c:pt idx="2">
                  <c:v>Roots</c:v>
                </c:pt>
                <c:pt idx="3">
                  <c:v>Infiltration</c:v>
                </c:pt>
                <c:pt idx="4">
                  <c:v>Structural</c:v>
                </c:pt>
                <c:pt idx="5">
                  <c:v>Debris</c:v>
                </c:pt>
                <c:pt idx="6">
                  <c:v>Gas attack</c:v>
                </c:pt>
                <c:pt idx="7">
                  <c:v>Material damage </c:v>
                </c:pt>
              </c:strCache>
            </c:strRef>
          </c:cat>
          <c:val>
            <c:numRef>
              <c:f>'Main (2)'!$DS$88:$DS$95</c:f>
              <c:numCache>
                <c:formatCode>General</c:formatCode>
                <c:ptCount val="8"/>
                <c:pt idx="3">
                  <c:v>8.7064000000000004</c:v>
                </c:pt>
              </c:numCache>
            </c:numRef>
          </c:val>
          <c:extLst>
            <c:ext xmlns:c16="http://schemas.microsoft.com/office/drawing/2014/chart" uri="{C3380CC4-5D6E-409C-BE32-E72D297353CC}">
              <c16:uniqueId val="{00000009-7FDD-4B3A-8C44-C81FBD12D3E8}"/>
            </c:ext>
          </c:extLst>
        </c:ser>
        <c:ser>
          <c:idx val="10"/>
          <c:order val="1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'Main (2)'!$DI$88:$DI$95</c:f>
              <c:strCache>
                <c:ptCount val="8"/>
                <c:pt idx="0">
                  <c:v>Dipped pipe</c:v>
                </c:pt>
                <c:pt idx="1">
                  <c:v>Total joint</c:v>
                </c:pt>
                <c:pt idx="2">
                  <c:v>Roots</c:v>
                </c:pt>
                <c:pt idx="3">
                  <c:v>Infiltration</c:v>
                </c:pt>
                <c:pt idx="4">
                  <c:v>Structural</c:v>
                </c:pt>
                <c:pt idx="5">
                  <c:v>Debris</c:v>
                </c:pt>
                <c:pt idx="6">
                  <c:v>Gas attack</c:v>
                </c:pt>
                <c:pt idx="7">
                  <c:v>Material damage </c:v>
                </c:pt>
              </c:strCache>
            </c:strRef>
          </c:cat>
          <c:val>
            <c:numRef>
              <c:f>'Main (2)'!$DT$88:$DT$95</c:f>
              <c:numCache>
                <c:formatCode>General</c:formatCode>
                <c:ptCount val="8"/>
                <c:pt idx="2">
                  <c:v>8.4189000000000007</c:v>
                </c:pt>
              </c:numCache>
            </c:numRef>
          </c:val>
          <c:extLst>
            <c:ext xmlns:c16="http://schemas.microsoft.com/office/drawing/2014/chart" uri="{C3380CC4-5D6E-409C-BE32-E72D297353CC}">
              <c16:uniqueId val="{0000000A-7FDD-4B3A-8C44-C81FBD12D3E8}"/>
            </c:ext>
          </c:extLst>
        </c:ser>
        <c:ser>
          <c:idx val="11"/>
          <c:order val="11"/>
          <c:tx>
            <c:v>Displacement joint</c:v>
          </c:tx>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'Main (2)'!$DI$88:$DI$95</c:f>
              <c:strCache>
                <c:ptCount val="8"/>
                <c:pt idx="0">
                  <c:v>Dipped pipe</c:v>
                </c:pt>
                <c:pt idx="1">
                  <c:v>Total joint</c:v>
                </c:pt>
                <c:pt idx="2">
                  <c:v>Roots</c:v>
                </c:pt>
                <c:pt idx="3">
                  <c:v>Infiltration</c:v>
                </c:pt>
                <c:pt idx="4">
                  <c:v>Structural</c:v>
                </c:pt>
                <c:pt idx="5">
                  <c:v>Debris</c:v>
                </c:pt>
                <c:pt idx="6">
                  <c:v>Gas attack</c:v>
                </c:pt>
                <c:pt idx="7">
                  <c:v>Material damage </c:v>
                </c:pt>
              </c:strCache>
            </c:strRef>
          </c:cat>
          <c:val>
            <c:numRef>
              <c:f>'Main (2)'!$DU$88:$DU$95</c:f>
              <c:numCache>
                <c:formatCode>General</c:formatCode>
                <c:ptCount val="8"/>
                <c:pt idx="1">
                  <c:v>1.1498999999999999</c:v>
                </c:pt>
              </c:numCache>
            </c:numRef>
          </c:val>
          <c:extLst>
            <c:ext xmlns:c16="http://schemas.microsoft.com/office/drawing/2014/chart" uri="{C3380CC4-5D6E-409C-BE32-E72D297353CC}">
              <c16:uniqueId val="{0000000B-7FDD-4B3A-8C44-C81FBD12D3E8}"/>
            </c:ext>
          </c:extLst>
        </c:ser>
        <c:ser>
          <c:idx val="12"/>
          <c:order val="12"/>
          <c:tx>
            <c:v>Open joint</c:v>
          </c:tx>
          <c:spPr>
            <a:gradFill rotWithShape="1">
              <a:gsLst>
                <a:gs pos="0">
                  <a:schemeClr val="accent1">
                    <a:lumMod val="80000"/>
                    <a:lumOff val="20000"/>
                    <a:satMod val="103000"/>
                    <a:lumMod val="102000"/>
                    <a:tint val="94000"/>
                  </a:schemeClr>
                </a:gs>
                <a:gs pos="50000">
                  <a:schemeClr val="accent1">
                    <a:lumMod val="80000"/>
                    <a:lumOff val="20000"/>
                    <a:satMod val="110000"/>
                    <a:lumMod val="100000"/>
                    <a:shade val="100000"/>
                  </a:schemeClr>
                </a:gs>
                <a:gs pos="100000">
                  <a:schemeClr val="accent1">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'Main (2)'!$DI$88:$DI$95</c:f>
              <c:strCache>
                <c:ptCount val="8"/>
                <c:pt idx="0">
                  <c:v>Dipped pipe</c:v>
                </c:pt>
                <c:pt idx="1">
                  <c:v>Total joint</c:v>
                </c:pt>
                <c:pt idx="2">
                  <c:v>Roots</c:v>
                </c:pt>
                <c:pt idx="3">
                  <c:v>Infiltration</c:v>
                </c:pt>
                <c:pt idx="4">
                  <c:v>Structural</c:v>
                </c:pt>
                <c:pt idx="5">
                  <c:v>Debris</c:v>
                </c:pt>
                <c:pt idx="6">
                  <c:v>Gas attack</c:v>
                </c:pt>
                <c:pt idx="7">
                  <c:v>Material damage </c:v>
                </c:pt>
              </c:strCache>
            </c:strRef>
          </c:cat>
          <c:val>
            <c:numRef>
              <c:f>'Main (2)'!$DV$88:$DV$95</c:f>
              <c:numCache>
                <c:formatCode>General</c:formatCode>
                <c:ptCount val="8"/>
                <c:pt idx="1">
                  <c:v>2.2997999999999998</c:v>
                </c:pt>
              </c:numCache>
            </c:numRef>
          </c:val>
          <c:extLst>
            <c:ext xmlns:c16="http://schemas.microsoft.com/office/drawing/2014/chart" uri="{C3380CC4-5D6E-409C-BE32-E72D297353CC}">
              <c16:uniqueId val="{0000000C-7FDD-4B3A-8C44-C81FBD12D3E8}"/>
            </c:ext>
          </c:extLst>
        </c:ser>
        <c:ser>
          <c:idx val="13"/>
          <c:order val="13"/>
          <c:tx>
            <c:v>Joint defect</c:v>
          </c:tx>
          <c:spPr>
            <a:gradFill rotWithShape="1">
              <a:gsLst>
                <a:gs pos="0">
                  <a:schemeClr val="accent2">
                    <a:lumMod val="80000"/>
                    <a:lumOff val="20000"/>
                    <a:satMod val="103000"/>
                    <a:lumMod val="102000"/>
                    <a:tint val="94000"/>
                  </a:schemeClr>
                </a:gs>
                <a:gs pos="50000">
                  <a:schemeClr val="accent2">
                    <a:lumMod val="80000"/>
                    <a:lumOff val="20000"/>
                    <a:satMod val="110000"/>
                    <a:lumMod val="100000"/>
                    <a:shade val="100000"/>
                  </a:schemeClr>
                </a:gs>
                <a:gs pos="100000">
                  <a:schemeClr val="accent2">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1"/>
            <c:invertIfNegative val="1"/>
            <c:bubble3D val="0"/>
            <c:extLst>
              <c:ext xmlns:c16="http://schemas.microsoft.com/office/drawing/2014/chart" uri="{C3380CC4-5D6E-409C-BE32-E72D297353CC}">
                <c16:uniqueId val="{0000000D-7FDD-4B3A-8C44-C81FBD12D3E8}"/>
              </c:ext>
            </c:extLst>
          </c:dPt>
          <c:cat>
            <c:strRef>
              <c:f>'Main (2)'!$DI$88:$DI$95</c:f>
              <c:strCache>
                <c:ptCount val="8"/>
                <c:pt idx="0">
                  <c:v>Dipped pipe</c:v>
                </c:pt>
                <c:pt idx="1">
                  <c:v>Total joint</c:v>
                </c:pt>
                <c:pt idx="2">
                  <c:v>Roots</c:v>
                </c:pt>
                <c:pt idx="3">
                  <c:v>Infiltration</c:v>
                </c:pt>
                <c:pt idx="4">
                  <c:v>Structural</c:v>
                </c:pt>
                <c:pt idx="5">
                  <c:v>Debris</c:v>
                </c:pt>
                <c:pt idx="6">
                  <c:v>Gas attack</c:v>
                </c:pt>
                <c:pt idx="7">
                  <c:v>Material damage </c:v>
                </c:pt>
              </c:strCache>
            </c:strRef>
          </c:cat>
          <c:val>
            <c:numRef>
              <c:f>'Main (2)'!$DW$88:$DW$95</c:f>
              <c:numCache>
                <c:formatCode>General</c:formatCode>
                <c:ptCount val="8"/>
                <c:pt idx="1">
                  <c:v>2.6282999999999999</c:v>
                </c:pt>
              </c:numCache>
            </c:numRef>
          </c:val>
          <c:extLst>
            <c:ext xmlns:c16="http://schemas.microsoft.com/office/drawing/2014/chart" uri="{C3380CC4-5D6E-409C-BE32-E72D297353CC}">
              <c16:uniqueId val="{0000000E-7FDD-4B3A-8C44-C81FBD12D3E8}"/>
            </c:ext>
          </c:extLst>
        </c:ser>
        <c:ser>
          <c:idx val="14"/>
          <c:order val="14"/>
          <c:spPr>
            <a:gradFill rotWithShape="1">
              <a:gsLst>
                <a:gs pos="0">
                  <a:schemeClr val="accent3">
                    <a:lumMod val="80000"/>
                    <a:lumOff val="20000"/>
                    <a:satMod val="103000"/>
                    <a:lumMod val="102000"/>
                    <a:tint val="94000"/>
                  </a:schemeClr>
                </a:gs>
                <a:gs pos="50000">
                  <a:schemeClr val="accent3">
                    <a:lumMod val="80000"/>
                    <a:lumOff val="20000"/>
                    <a:satMod val="110000"/>
                    <a:lumMod val="100000"/>
                    <a:shade val="100000"/>
                  </a:schemeClr>
                </a:gs>
                <a:gs pos="100000">
                  <a:schemeClr val="accent3">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'Main (2)'!$DI$88:$DI$95</c:f>
              <c:strCache>
                <c:ptCount val="8"/>
                <c:pt idx="0">
                  <c:v>Dipped pipe</c:v>
                </c:pt>
                <c:pt idx="1">
                  <c:v>Total joint</c:v>
                </c:pt>
                <c:pt idx="2">
                  <c:v>Roots</c:v>
                </c:pt>
                <c:pt idx="3">
                  <c:v>Infiltration</c:v>
                </c:pt>
                <c:pt idx="4">
                  <c:v>Structural</c:v>
                </c:pt>
                <c:pt idx="5">
                  <c:v>Debris</c:v>
                </c:pt>
                <c:pt idx="6">
                  <c:v>Gas attack</c:v>
                </c:pt>
                <c:pt idx="7">
                  <c:v>Material damage </c:v>
                </c:pt>
              </c:strCache>
            </c:strRef>
          </c:cat>
          <c:val>
            <c:numRef>
              <c:f>'Main (2)'!$DX$88:$DX$95</c:f>
              <c:numCache>
                <c:formatCode>General</c:formatCode>
                <c:ptCount val="8"/>
                <c:pt idx="0">
                  <c:v>5.7084000000000001</c:v>
                </c:pt>
              </c:numCache>
            </c:numRef>
          </c:val>
          <c:extLst>
            <c:ext xmlns:c16="http://schemas.microsoft.com/office/drawing/2014/chart" uri="{C3380CC4-5D6E-409C-BE32-E72D297353CC}">
              <c16:uniqueId val="{0000000F-7FDD-4B3A-8C44-C81FBD12D3E8}"/>
            </c:ext>
          </c:extLst>
        </c:ser>
        <c:dLbls>
          <c:showLegendKey val="0"/>
          <c:showVal val="0"/>
          <c:showCatName val="0"/>
          <c:showSerName val="0"/>
          <c:showPercent val="0"/>
          <c:showBubbleSize val="0"/>
        </c:dLbls>
        <c:gapWidth val="150"/>
        <c:overlap val="100"/>
        <c:axId val="1598294415"/>
        <c:axId val="1598279855"/>
      </c:barChart>
      <c:catAx>
        <c:axId val="1598294415"/>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NZ"/>
                  <a:t>Defect category </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598279855"/>
        <c:crosses val="autoZero"/>
        <c:auto val="1"/>
        <c:lblAlgn val="ctr"/>
        <c:lblOffset val="100"/>
        <c:noMultiLvlLbl val="0"/>
      </c:catAx>
      <c:valAx>
        <c:axId val="1598279855"/>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NZ"/>
                  <a:t>%</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598294415"/>
        <c:crosses val="autoZero"/>
        <c:crossBetween val="between"/>
      </c:valAx>
      <c:spPr>
        <a:noFill/>
        <a:ln>
          <a:noFill/>
        </a:ln>
        <a:effectLst/>
      </c:spPr>
    </c:plotArea>
    <c:legend>
      <c:legendPos val="b"/>
      <c:legendEntry>
        <c:idx val="3"/>
        <c:delete val="1"/>
      </c:legendEntry>
      <c:legendEntry>
        <c:idx val="4"/>
        <c:delete val="1"/>
      </c:legendEntry>
      <c:legendEntry>
        <c:idx val="9"/>
        <c:delete val="1"/>
      </c:legendEntry>
      <c:legendEntry>
        <c:idx val="10"/>
        <c:delete val="1"/>
      </c:legendEntry>
      <c:legendEntry>
        <c:idx val="14"/>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Age</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Sheet1!$A$12:$A$19</c:f>
              <c:strCache>
                <c:ptCount val="8"/>
                <c:pt idx="0">
                  <c:v>Material damage</c:v>
                </c:pt>
                <c:pt idx="1">
                  <c:v>Gas attack</c:v>
                </c:pt>
                <c:pt idx="2">
                  <c:v>Debris</c:v>
                </c:pt>
                <c:pt idx="3">
                  <c:v>Structural</c:v>
                </c:pt>
                <c:pt idx="4">
                  <c:v>Infiltration</c:v>
                </c:pt>
                <c:pt idx="5">
                  <c:v>Roots</c:v>
                </c:pt>
                <c:pt idx="6">
                  <c:v>Total joint</c:v>
                </c:pt>
                <c:pt idx="7">
                  <c:v>Dipped pipe</c:v>
                </c:pt>
              </c:strCache>
            </c:strRef>
          </c:cat>
          <c:val>
            <c:numRef>
              <c:f>Sheet1!$B$12:$B$19</c:f>
              <c:numCache>
                <c:formatCode>General</c:formatCode>
                <c:ptCount val="8"/>
                <c:pt idx="0">
                  <c:v>9.1999999999999993</c:v>
                </c:pt>
                <c:pt idx="1">
                  <c:v>9.86</c:v>
                </c:pt>
                <c:pt idx="2">
                  <c:v>-1.611</c:v>
                </c:pt>
                <c:pt idx="3">
                  <c:v>0.89700000000000002</c:v>
                </c:pt>
                <c:pt idx="4">
                  <c:v>1.3520000000000001</c:v>
                </c:pt>
                <c:pt idx="5">
                  <c:v>1.31</c:v>
                </c:pt>
              </c:numCache>
            </c:numRef>
          </c:val>
          <c:extLst>
            <c:ext xmlns:c16="http://schemas.microsoft.com/office/drawing/2014/chart" uri="{C3380CC4-5D6E-409C-BE32-E72D297353CC}">
              <c16:uniqueId val="{00000000-FE82-4850-978D-E70F0F348991}"/>
            </c:ext>
          </c:extLst>
        </c:ser>
        <c:ser>
          <c:idx val="1"/>
          <c:order val="1"/>
          <c:tx>
            <c:v>Diameter</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Sheet1!$A$12:$A$19</c:f>
              <c:strCache>
                <c:ptCount val="8"/>
                <c:pt idx="0">
                  <c:v>Material damage</c:v>
                </c:pt>
                <c:pt idx="1">
                  <c:v>Gas attack</c:v>
                </c:pt>
                <c:pt idx="2">
                  <c:v>Debris</c:v>
                </c:pt>
                <c:pt idx="3">
                  <c:v>Structural</c:v>
                </c:pt>
                <c:pt idx="4">
                  <c:v>Infiltration</c:v>
                </c:pt>
                <c:pt idx="5">
                  <c:v>Roots</c:v>
                </c:pt>
                <c:pt idx="6">
                  <c:v>Total joint</c:v>
                </c:pt>
                <c:pt idx="7">
                  <c:v>Dipped pipe</c:v>
                </c:pt>
              </c:strCache>
            </c:strRef>
          </c:cat>
          <c:val>
            <c:numRef>
              <c:f>Sheet1!$C$12:$C$19</c:f>
              <c:numCache>
                <c:formatCode>General</c:formatCode>
                <c:ptCount val="8"/>
                <c:pt idx="2">
                  <c:v>-7.0000000000000007E-2</c:v>
                </c:pt>
                <c:pt idx="5">
                  <c:v>-0.04</c:v>
                </c:pt>
                <c:pt idx="6">
                  <c:v>-4.3999999999999997E-2</c:v>
                </c:pt>
                <c:pt idx="7">
                  <c:v>-0.09</c:v>
                </c:pt>
              </c:numCache>
            </c:numRef>
          </c:val>
          <c:extLst>
            <c:ext xmlns:c16="http://schemas.microsoft.com/office/drawing/2014/chart" uri="{C3380CC4-5D6E-409C-BE32-E72D297353CC}">
              <c16:uniqueId val="{00000001-FE82-4850-978D-E70F0F348991}"/>
            </c:ext>
          </c:extLst>
        </c:ser>
        <c:ser>
          <c:idx val="2"/>
          <c:order val="2"/>
          <c:tx>
            <c:v>Depth</c:v>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Sheet1!$A$12:$A$19</c:f>
              <c:strCache>
                <c:ptCount val="8"/>
                <c:pt idx="0">
                  <c:v>Material damage</c:v>
                </c:pt>
                <c:pt idx="1">
                  <c:v>Gas attack</c:v>
                </c:pt>
                <c:pt idx="2">
                  <c:v>Debris</c:v>
                </c:pt>
                <c:pt idx="3">
                  <c:v>Structural</c:v>
                </c:pt>
                <c:pt idx="4">
                  <c:v>Infiltration</c:v>
                </c:pt>
                <c:pt idx="5">
                  <c:v>Roots</c:v>
                </c:pt>
                <c:pt idx="6">
                  <c:v>Total joint</c:v>
                </c:pt>
                <c:pt idx="7">
                  <c:v>Dipped pipe</c:v>
                </c:pt>
              </c:strCache>
            </c:strRef>
          </c:cat>
          <c:val>
            <c:numRef>
              <c:f>Sheet1!$D$12:$D$19</c:f>
              <c:numCache>
                <c:formatCode>General</c:formatCode>
                <c:ptCount val="8"/>
                <c:pt idx="1">
                  <c:v>-33.590000000000003</c:v>
                </c:pt>
                <c:pt idx="4">
                  <c:v>10.27</c:v>
                </c:pt>
              </c:numCache>
            </c:numRef>
          </c:val>
          <c:extLst>
            <c:ext xmlns:c16="http://schemas.microsoft.com/office/drawing/2014/chart" uri="{C3380CC4-5D6E-409C-BE32-E72D297353CC}">
              <c16:uniqueId val="{00000002-FE82-4850-978D-E70F0F348991}"/>
            </c:ext>
          </c:extLst>
        </c:ser>
        <c:ser>
          <c:idx val="3"/>
          <c:order val="3"/>
          <c:tx>
            <c:v>Length</c:v>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Sheet1!$A$12:$A$19</c:f>
              <c:strCache>
                <c:ptCount val="8"/>
                <c:pt idx="0">
                  <c:v>Material damage</c:v>
                </c:pt>
                <c:pt idx="1">
                  <c:v>Gas attack</c:v>
                </c:pt>
                <c:pt idx="2">
                  <c:v>Debris</c:v>
                </c:pt>
                <c:pt idx="3">
                  <c:v>Structural</c:v>
                </c:pt>
                <c:pt idx="4">
                  <c:v>Infiltration</c:v>
                </c:pt>
                <c:pt idx="5">
                  <c:v>Roots</c:v>
                </c:pt>
                <c:pt idx="6">
                  <c:v>Total joint</c:v>
                </c:pt>
                <c:pt idx="7">
                  <c:v>Dipped pipe</c:v>
                </c:pt>
              </c:strCache>
            </c:strRef>
          </c:cat>
          <c:val>
            <c:numRef>
              <c:f>Sheet1!$E$12:$E$19</c:f>
              <c:numCache>
                <c:formatCode>General</c:formatCode>
                <c:ptCount val="8"/>
                <c:pt idx="0">
                  <c:v>0.5</c:v>
                </c:pt>
                <c:pt idx="1">
                  <c:v>1.69</c:v>
                </c:pt>
                <c:pt idx="3">
                  <c:v>0.83099999999999996</c:v>
                </c:pt>
                <c:pt idx="4">
                  <c:v>0.63</c:v>
                </c:pt>
                <c:pt idx="5">
                  <c:v>-0.121</c:v>
                </c:pt>
              </c:numCache>
            </c:numRef>
          </c:val>
          <c:extLst>
            <c:ext xmlns:c16="http://schemas.microsoft.com/office/drawing/2014/chart" uri="{C3380CC4-5D6E-409C-BE32-E72D297353CC}">
              <c16:uniqueId val="{00000003-FE82-4850-978D-E70F0F348991}"/>
            </c:ext>
          </c:extLst>
        </c:ser>
        <c:ser>
          <c:idx val="4"/>
          <c:order val="4"/>
          <c:tx>
            <c:v>Slope</c:v>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Sheet1!$A$12:$A$19</c:f>
              <c:strCache>
                <c:ptCount val="8"/>
                <c:pt idx="0">
                  <c:v>Material damage</c:v>
                </c:pt>
                <c:pt idx="1">
                  <c:v>Gas attack</c:v>
                </c:pt>
                <c:pt idx="2">
                  <c:v>Debris</c:v>
                </c:pt>
                <c:pt idx="3">
                  <c:v>Structural</c:v>
                </c:pt>
                <c:pt idx="4">
                  <c:v>Infiltration</c:v>
                </c:pt>
                <c:pt idx="5">
                  <c:v>Roots</c:v>
                </c:pt>
                <c:pt idx="6">
                  <c:v>Total joint</c:v>
                </c:pt>
                <c:pt idx="7">
                  <c:v>Dipped pipe</c:v>
                </c:pt>
              </c:strCache>
            </c:strRef>
          </c:cat>
          <c:val>
            <c:numRef>
              <c:f>Sheet1!$F$12:$F$19</c:f>
              <c:numCache>
                <c:formatCode>General</c:formatCode>
                <c:ptCount val="8"/>
                <c:pt idx="0">
                  <c:v>-7.98</c:v>
                </c:pt>
                <c:pt idx="1">
                  <c:v>-17.86</c:v>
                </c:pt>
                <c:pt idx="3">
                  <c:v>-2.23</c:v>
                </c:pt>
                <c:pt idx="7">
                  <c:v>-1.55</c:v>
                </c:pt>
              </c:numCache>
            </c:numRef>
          </c:val>
          <c:extLst>
            <c:ext xmlns:c16="http://schemas.microsoft.com/office/drawing/2014/chart" uri="{C3380CC4-5D6E-409C-BE32-E72D297353CC}">
              <c16:uniqueId val="{00000004-FE82-4850-978D-E70F0F348991}"/>
            </c:ext>
          </c:extLst>
        </c:ser>
        <c:ser>
          <c:idx val="5"/>
          <c:order val="5"/>
          <c:tx>
            <c:v>Groundwater level</c:v>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Sheet1!$A$12:$A$19</c:f>
              <c:strCache>
                <c:ptCount val="8"/>
                <c:pt idx="0">
                  <c:v>Material damage</c:v>
                </c:pt>
                <c:pt idx="1">
                  <c:v>Gas attack</c:v>
                </c:pt>
                <c:pt idx="2">
                  <c:v>Debris</c:v>
                </c:pt>
                <c:pt idx="3">
                  <c:v>Structural</c:v>
                </c:pt>
                <c:pt idx="4">
                  <c:v>Infiltration</c:v>
                </c:pt>
                <c:pt idx="5">
                  <c:v>Roots</c:v>
                </c:pt>
                <c:pt idx="6">
                  <c:v>Total joint</c:v>
                </c:pt>
                <c:pt idx="7">
                  <c:v>Dipped pipe</c:v>
                </c:pt>
              </c:strCache>
            </c:strRef>
          </c:cat>
          <c:val>
            <c:numRef>
              <c:f>Sheet1!$G$12:$G$19</c:f>
              <c:numCache>
                <c:formatCode>General</c:formatCode>
                <c:ptCount val="8"/>
                <c:pt idx="1">
                  <c:v>-12.66</c:v>
                </c:pt>
                <c:pt idx="2">
                  <c:v>-18.98</c:v>
                </c:pt>
                <c:pt idx="6">
                  <c:v>1.86</c:v>
                </c:pt>
              </c:numCache>
            </c:numRef>
          </c:val>
          <c:extLst>
            <c:ext xmlns:c16="http://schemas.microsoft.com/office/drawing/2014/chart" uri="{C3380CC4-5D6E-409C-BE32-E72D297353CC}">
              <c16:uniqueId val="{00000005-FE82-4850-978D-E70F0F348991}"/>
            </c:ext>
          </c:extLst>
        </c:ser>
        <c:ser>
          <c:idx val="6"/>
          <c:order val="6"/>
          <c:tx>
            <c:v>Population density</c:v>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Sheet1!$A$12:$A$19</c:f>
              <c:strCache>
                <c:ptCount val="8"/>
                <c:pt idx="0">
                  <c:v>Material damage</c:v>
                </c:pt>
                <c:pt idx="1">
                  <c:v>Gas attack</c:v>
                </c:pt>
                <c:pt idx="2">
                  <c:v>Debris</c:v>
                </c:pt>
                <c:pt idx="3">
                  <c:v>Structural</c:v>
                </c:pt>
                <c:pt idx="4">
                  <c:v>Infiltration</c:v>
                </c:pt>
                <c:pt idx="5">
                  <c:v>Roots</c:v>
                </c:pt>
                <c:pt idx="6">
                  <c:v>Total joint</c:v>
                </c:pt>
                <c:pt idx="7">
                  <c:v>Dipped pipe</c:v>
                </c:pt>
              </c:strCache>
            </c:strRef>
          </c:cat>
          <c:val>
            <c:numRef>
              <c:f>Sheet1!$H$12:$H$19</c:f>
              <c:numCache>
                <c:formatCode>General</c:formatCode>
                <c:ptCount val="8"/>
                <c:pt idx="1">
                  <c:v>-6.4000000000000001E-2</c:v>
                </c:pt>
                <c:pt idx="3">
                  <c:v>-6.0000000000000001E-3</c:v>
                </c:pt>
                <c:pt idx="4">
                  <c:v>-7.0000000000000001E-3</c:v>
                </c:pt>
                <c:pt idx="7">
                  <c:v>-3.0000000000000001E-3</c:v>
                </c:pt>
              </c:numCache>
            </c:numRef>
          </c:val>
          <c:extLst>
            <c:ext xmlns:c16="http://schemas.microsoft.com/office/drawing/2014/chart" uri="{C3380CC4-5D6E-409C-BE32-E72D297353CC}">
              <c16:uniqueId val="{00000006-FE82-4850-978D-E70F0F348991}"/>
            </c:ext>
          </c:extLst>
        </c:ser>
        <c:dLbls>
          <c:showLegendKey val="0"/>
          <c:showVal val="0"/>
          <c:showCatName val="0"/>
          <c:showSerName val="0"/>
          <c:showPercent val="0"/>
          <c:showBubbleSize val="0"/>
        </c:dLbls>
        <c:gapWidth val="100"/>
        <c:overlap val="-24"/>
        <c:axId val="1742075599"/>
        <c:axId val="1742062703"/>
      </c:barChart>
      <c:catAx>
        <c:axId val="1742075599"/>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NZ"/>
                  <a:t>Defect category</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742062703"/>
        <c:crosses val="autoZero"/>
        <c:auto val="1"/>
        <c:lblAlgn val="ctr"/>
        <c:lblOffset val="100"/>
        <c:noMultiLvlLbl val="0"/>
      </c:catAx>
      <c:valAx>
        <c:axId val="1742062703"/>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NZ"/>
                  <a:t>Normalized slope</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742075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Sheet1!$A$104</c:f>
              <c:strCache>
                <c:ptCount val="1"/>
                <c:pt idx="0">
                  <c:v>Conc</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Sheet1!$B$103:$I$103</c:f>
              <c:strCache>
                <c:ptCount val="8"/>
                <c:pt idx="0">
                  <c:v>Material damage</c:v>
                </c:pt>
                <c:pt idx="1">
                  <c:v>Gas attack</c:v>
                </c:pt>
                <c:pt idx="2">
                  <c:v>Debris</c:v>
                </c:pt>
                <c:pt idx="3">
                  <c:v>Structural</c:v>
                </c:pt>
                <c:pt idx="4">
                  <c:v>Infiltration</c:v>
                </c:pt>
                <c:pt idx="5">
                  <c:v>Roots</c:v>
                </c:pt>
                <c:pt idx="6">
                  <c:v>Total joint</c:v>
                </c:pt>
                <c:pt idx="7">
                  <c:v>Dipped pipe</c:v>
                </c:pt>
              </c:strCache>
            </c:strRef>
          </c:cat>
          <c:val>
            <c:numRef>
              <c:f>Sheet1!$B$104:$I$104</c:f>
              <c:numCache>
                <c:formatCode>General</c:formatCode>
                <c:ptCount val="8"/>
                <c:pt idx="0">
                  <c:v>42</c:v>
                </c:pt>
                <c:pt idx="1">
                  <c:v>7.8</c:v>
                </c:pt>
                <c:pt idx="2">
                  <c:v>34.6</c:v>
                </c:pt>
                <c:pt idx="3">
                  <c:v>16.8</c:v>
                </c:pt>
                <c:pt idx="4">
                  <c:v>11.6</c:v>
                </c:pt>
                <c:pt idx="5">
                  <c:v>20.100000000000001</c:v>
                </c:pt>
                <c:pt idx="6">
                  <c:v>10.6</c:v>
                </c:pt>
                <c:pt idx="7">
                  <c:v>5.7</c:v>
                </c:pt>
              </c:numCache>
            </c:numRef>
          </c:val>
          <c:extLst>
            <c:ext xmlns:c16="http://schemas.microsoft.com/office/drawing/2014/chart" uri="{C3380CC4-5D6E-409C-BE32-E72D297353CC}">
              <c16:uniqueId val="{00000000-5EDB-43C7-81D6-6D7633641E52}"/>
            </c:ext>
          </c:extLst>
        </c:ser>
        <c:ser>
          <c:idx val="1"/>
          <c:order val="1"/>
          <c:tx>
            <c:strRef>
              <c:f>Sheet1!$A$105</c:f>
              <c:strCache>
                <c:ptCount val="1"/>
                <c:pt idx="0">
                  <c:v>CIP</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Sheet1!$B$103:$I$103</c:f>
              <c:strCache>
                <c:ptCount val="8"/>
                <c:pt idx="0">
                  <c:v>Material damage</c:v>
                </c:pt>
                <c:pt idx="1">
                  <c:v>Gas attack</c:v>
                </c:pt>
                <c:pt idx="2">
                  <c:v>Debris</c:v>
                </c:pt>
                <c:pt idx="3">
                  <c:v>Structural</c:v>
                </c:pt>
                <c:pt idx="4">
                  <c:v>Infiltration</c:v>
                </c:pt>
                <c:pt idx="5">
                  <c:v>Roots</c:v>
                </c:pt>
                <c:pt idx="6">
                  <c:v>Total joint</c:v>
                </c:pt>
                <c:pt idx="7">
                  <c:v>Dipped pipe</c:v>
                </c:pt>
              </c:strCache>
            </c:strRef>
          </c:cat>
          <c:val>
            <c:numRef>
              <c:f>Sheet1!$B$105:$I$105</c:f>
              <c:numCache>
                <c:formatCode>General</c:formatCode>
                <c:ptCount val="8"/>
                <c:pt idx="0">
                  <c:v>34.4</c:v>
                </c:pt>
                <c:pt idx="1">
                  <c:v>26</c:v>
                </c:pt>
                <c:pt idx="2">
                  <c:v>26</c:v>
                </c:pt>
                <c:pt idx="3">
                  <c:v>45</c:v>
                </c:pt>
                <c:pt idx="4">
                  <c:v>46.6</c:v>
                </c:pt>
                <c:pt idx="5">
                  <c:v>18.3</c:v>
                </c:pt>
                <c:pt idx="6">
                  <c:v>20.6</c:v>
                </c:pt>
                <c:pt idx="7">
                  <c:v>5.3</c:v>
                </c:pt>
              </c:numCache>
            </c:numRef>
          </c:val>
          <c:extLst>
            <c:ext xmlns:c16="http://schemas.microsoft.com/office/drawing/2014/chart" uri="{C3380CC4-5D6E-409C-BE32-E72D297353CC}">
              <c16:uniqueId val="{00000001-5EDB-43C7-81D6-6D7633641E52}"/>
            </c:ext>
          </c:extLst>
        </c:ser>
        <c:ser>
          <c:idx val="2"/>
          <c:order val="2"/>
          <c:tx>
            <c:strRef>
              <c:f>Sheet1!$A$106</c:f>
              <c:strCache>
                <c:ptCount val="1"/>
                <c:pt idx="0">
                  <c:v>EW</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strRef>
              <c:f>Sheet1!$B$103:$I$103</c:f>
              <c:strCache>
                <c:ptCount val="8"/>
                <c:pt idx="0">
                  <c:v>Material damage</c:v>
                </c:pt>
                <c:pt idx="1">
                  <c:v>Gas attack</c:v>
                </c:pt>
                <c:pt idx="2">
                  <c:v>Debris</c:v>
                </c:pt>
                <c:pt idx="3">
                  <c:v>Structural</c:v>
                </c:pt>
                <c:pt idx="4">
                  <c:v>Infiltration</c:v>
                </c:pt>
                <c:pt idx="5">
                  <c:v>Roots</c:v>
                </c:pt>
                <c:pt idx="6">
                  <c:v>Total joint</c:v>
                </c:pt>
                <c:pt idx="7">
                  <c:v>Dipped pipe</c:v>
                </c:pt>
              </c:strCache>
            </c:strRef>
          </c:cat>
          <c:val>
            <c:numRef>
              <c:f>Sheet1!$B$106:$I$106</c:f>
              <c:numCache>
                <c:formatCode>General</c:formatCode>
                <c:ptCount val="8"/>
                <c:pt idx="0">
                  <c:v>46.3</c:v>
                </c:pt>
                <c:pt idx="1">
                  <c:v>4.5</c:v>
                </c:pt>
                <c:pt idx="2">
                  <c:v>29.9</c:v>
                </c:pt>
                <c:pt idx="3">
                  <c:v>76.099999999999994</c:v>
                </c:pt>
                <c:pt idx="4">
                  <c:v>29.9</c:v>
                </c:pt>
                <c:pt idx="5">
                  <c:v>44.8</c:v>
                </c:pt>
                <c:pt idx="6">
                  <c:v>23.9</c:v>
                </c:pt>
                <c:pt idx="7">
                  <c:v>25.4</c:v>
                </c:pt>
              </c:numCache>
            </c:numRef>
          </c:val>
          <c:extLst>
            <c:ext xmlns:c16="http://schemas.microsoft.com/office/drawing/2014/chart" uri="{C3380CC4-5D6E-409C-BE32-E72D297353CC}">
              <c16:uniqueId val="{00000002-5EDB-43C7-81D6-6D7633641E52}"/>
            </c:ext>
          </c:extLst>
        </c:ser>
        <c:ser>
          <c:idx val="3"/>
          <c:order val="3"/>
          <c:tx>
            <c:strRef>
              <c:f>Sheet1!$A$107</c:f>
              <c:strCache>
                <c:ptCount val="1"/>
                <c:pt idx="0">
                  <c:v>Others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cat>
            <c:strRef>
              <c:f>Sheet1!$B$103:$I$103</c:f>
              <c:strCache>
                <c:ptCount val="8"/>
                <c:pt idx="0">
                  <c:v>Material damage</c:v>
                </c:pt>
                <c:pt idx="1">
                  <c:v>Gas attack</c:v>
                </c:pt>
                <c:pt idx="2">
                  <c:v>Debris</c:v>
                </c:pt>
                <c:pt idx="3">
                  <c:v>Structural</c:v>
                </c:pt>
                <c:pt idx="4">
                  <c:v>Infiltration</c:v>
                </c:pt>
                <c:pt idx="5">
                  <c:v>Roots</c:v>
                </c:pt>
                <c:pt idx="6">
                  <c:v>Total joint</c:v>
                </c:pt>
                <c:pt idx="7">
                  <c:v>Dipped pipe</c:v>
                </c:pt>
              </c:strCache>
            </c:strRef>
          </c:cat>
          <c:val>
            <c:numRef>
              <c:f>Sheet1!$B$107:$I$107</c:f>
              <c:numCache>
                <c:formatCode>General</c:formatCode>
                <c:ptCount val="8"/>
                <c:pt idx="0">
                  <c:v>15.8</c:v>
                </c:pt>
                <c:pt idx="1">
                  <c:v>16.7</c:v>
                </c:pt>
                <c:pt idx="2">
                  <c:v>23.4</c:v>
                </c:pt>
                <c:pt idx="3">
                  <c:v>16.7</c:v>
                </c:pt>
                <c:pt idx="4">
                  <c:v>10</c:v>
                </c:pt>
                <c:pt idx="5">
                  <c:v>13.4</c:v>
                </c:pt>
                <c:pt idx="6">
                  <c:v>20.6</c:v>
                </c:pt>
                <c:pt idx="7">
                  <c:v>6.7</c:v>
                </c:pt>
              </c:numCache>
            </c:numRef>
          </c:val>
          <c:extLst>
            <c:ext xmlns:c16="http://schemas.microsoft.com/office/drawing/2014/chart" uri="{C3380CC4-5D6E-409C-BE32-E72D297353CC}">
              <c16:uniqueId val="{00000003-5EDB-43C7-81D6-6D7633641E52}"/>
            </c:ext>
          </c:extLst>
        </c:ser>
        <c:ser>
          <c:idx val="4"/>
          <c:order val="4"/>
          <c:tx>
            <c:strRef>
              <c:f>Sheet1!$A$108</c:f>
              <c:strCache>
                <c:ptCount val="1"/>
                <c:pt idx="0">
                  <c:v>PE</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cat>
            <c:strRef>
              <c:f>Sheet1!$B$103:$I$103</c:f>
              <c:strCache>
                <c:ptCount val="8"/>
                <c:pt idx="0">
                  <c:v>Material damage</c:v>
                </c:pt>
                <c:pt idx="1">
                  <c:v>Gas attack</c:v>
                </c:pt>
                <c:pt idx="2">
                  <c:v>Debris</c:v>
                </c:pt>
                <c:pt idx="3">
                  <c:v>Structural</c:v>
                </c:pt>
                <c:pt idx="4">
                  <c:v>Infiltration</c:v>
                </c:pt>
                <c:pt idx="5">
                  <c:v>Roots</c:v>
                </c:pt>
                <c:pt idx="6">
                  <c:v>Total joint</c:v>
                </c:pt>
                <c:pt idx="7">
                  <c:v>Dipped pipe</c:v>
                </c:pt>
              </c:strCache>
            </c:strRef>
          </c:cat>
          <c:val>
            <c:numRef>
              <c:f>Sheet1!$B$108:$I$108</c:f>
              <c:numCache>
                <c:formatCode>General</c:formatCode>
                <c:ptCount val="8"/>
                <c:pt idx="0">
                  <c:v>5.4</c:v>
                </c:pt>
                <c:pt idx="1">
                  <c:v>6.3</c:v>
                </c:pt>
                <c:pt idx="2">
                  <c:v>47.3</c:v>
                </c:pt>
                <c:pt idx="3">
                  <c:v>0.9</c:v>
                </c:pt>
                <c:pt idx="4">
                  <c:v>4.5</c:v>
                </c:pt>
                <c:pt idx="5">
                  <c:v>5.4</c:v>
                </c:pt>
                <c:pt idx="6">
                  <c:v>5.4</c:v>
                </c:pt>
                <c:pt idx="7">
                  <c:v>21.4</c:v>
                </c:pt>
              </c:numCache>
            </c:numRef>
          </c:val>
          <c:extLst>
            <c:ext xmlns:c16="http://schemas.microsoft.com/office/drawing/2014/chart" uri="{C3380CC4-5D6E-409C-BE32-E72D297353CC}">
              <c16:uniqueId val="{00000004-5EDB-43C7-81D6-6D7633641E52}"/>
            </c:ext>
          </c:extLst>
        </c:ser>
        <c:ser>
          <c:idx val="5"/>
          <c:order val="5"/>
          <c:tx>
            <c:strRef>
              <c:f>Sheet1!$A$109</c:f>
              <c:strCache>
                <c:ptCount val="1"/>
                <c:pt idx="0">
                  <c:v>RC</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cat>
            <c:strRef>
              <c:f>Sheet1!$B$103:$I$103</c:f>
              <c:strCache>
                <c:ptCount val="8"/>
                <c:pt idx="0">
                  <c:v>Material damage</c:v>
                </c:pt>
                <c:pt idx="1">
                  <c:v>Gas attack</c:v>
                </c:pt>
                <c:pt idx="2">
                  <c:v>Debris</c:v>
                </c:pt>
                <c:pt idx="3">
                  <c:v>Structural</c:v>
                </c:pt>
                <c:pt idx="4">
                  <c:v>Infiltration</c:v>
                </c:pt>
                <c:pt idx="5">
                  <c:v>Roots</c:v>
                </c:pt>
                <c:pt idx="6">
                  <c:v>Total joint</c:v>
                </c:pt>
                <c:pt idx="7">
                  <c:v>Dipped pipe</c:v>
                </c:pt>
              </c:strCache>
            </c:strRef>
          </c:cat>
          <c:val>
            <c:numRef>
              <c:f>Sheet1!$B$109:$I$109</c:f>
              <c:numCache>
                <c:formatCode>General</c:formatCode>
                <c:ptCount val="8"/>
                <c:pt idx="0">
                  <c:v>50.3</c:v>
                </c:pt>
                <c:pt idx="1">
                  <c:v>60.3</c:v>
                </c:pt>
                <c:pt idx="2">
                  <c:v>12.8</c:v>
                </c:pt>
                <c:pt idx="3">
                  <c:v>12.8</c:v>
                </c:pt>
                <c:pt idx="4">
                  <c:v>15.4</c:v>
                </c:pt>
                <c:pt idx="5">
                  <c:v>11.2</c:v>
                </c:pt>
                <c:pt idx="6">
                  <c:v>5.6</c:v>
                </c:pt>
                <c:pt idx="7">
                  <c:v>10</c:v>
                </c:pt>
              </c:numCache>
            </c:numRef>
          </c:val>
          <c:extLst>
            <c:ext xmlns:c16="http://schemas.microsoft.com/office/drawing/2014/chart" uri="{C3380CC4-5D6E-409C-BE32-E72D297353CC}">
              <c16:uniqueId val="{00000005-5EDB-43C7-81D6-6D7633641E52}"/>
            </c:ext>
          </c:extLst>
        </c:ser>
        <c:ser>
          <c:idx val="6"/>
          <c:order val="6"/>
          <c:tx>
            <c:strRef>
              <c:f>Sheet1!$A$110</c:f>
              <c:strCache>
                <c:ptCount val="1"/>
                <c:pt idx="0">
                  <c:v>RCRRJ</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invertIfNegative val="0"/>
          <c:cat>
            <c:strRef>
              <c:f>Sheet1!$B$103:$I$103</c:f>
              <c:strCache>
                <c:ptCount val="8"/>
                <c:pt idx="0">
                  <c:v>Material damage</c:v>
                </c:pt>
                <c:pt idx="1">
                  <c:v>Gas attack</c:v>
                </c:pt>
                <c:pt idx="2">
                  <c:v>Debris</c:v>
                </c:pt>
                <c:pt idx="3">
                  <c:v>Structural</c:v>
                </c:pt>
                <c:pt idx="4">
                  <c:v>Infiltration</c:v>
                </c:pt>
                <c:pt idx="5">
                  <c:v>Roots</c:v>
                </c:pt>
                <c:pt idx="6">
                  <c:v>Total joint</c:v>
                </c:pt>
                <c:pt idx="7">
                  <c:v>Dipped pipe</c:v>
                </c:pt>
              </c:strCache>
            </c:strRef>
          </c:cat>
          <c:val>
            <c:numRef>
              <c:f>Sheet1!$B$110:$I$110</c:f>
              <c:numCache>
                <c:formatCode>General</c:formatCode>
                <c:ptCount val="8"/>
                <c:pt idx="0">
                  <c:v>37.9</c:v>
                </c:pt>
                <c:pt idx="1">
                  <c:v>60.4</c:v>
                </c:pt>
                <c:pt idx="2">
                  <c:v>25.7</c:v>
                </c:pt>
                <c:pt idx="3">
                  <c:v>12.3</c:v>
                </c:pt>
                <c:pt idx="4">
                  <c:v>15.9</c:v>
                </c:pt>
                <c:pt idx="5">
                  <c:v>9.3000000000000007</c:v>
                </c:pt>
                <c:pt idx="6">
                  <c:v>10.6</c:v>
                </c:pt>
                <c:pt idx="7">
                  <c:v>14.5</c:v>
                </c:pt>
              </c:numCache>
            </c:numRef>
          </c:val>
          <c:extLst>
            <c:ext xmlns:c16="http://schemas.microsoft.com/office/drawing/2014/chart" uri="{C3380CC4-5D6E-409C-BE32-E72D297353CC}">
              <c16:uniqueId val="{00000006-5EDB-43C7-81D6-6D7633641E52}"/>
            </c:ext>
          </c:extLst>
        </c:ser>
        <c:dLbls>
          <c:showLegendKey val="0"/>
          <c:showVal val="0"/>
          <c:showCatName val="0"/>
          <c:showSerName val="0"/>
          <c:showPercent val="0"/>
          <c:showBubbleSize val="0"/>
        </c:dLbls>
        <c:gapWidth val="100"/>
        <c:overlap val="-24"/>
        <c:axId val="267900175"/>
        <c:axId val="267906415"/>
      </c:barChart>
      <c:catAx>
        <c:axId val="267900175"/>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NZ"/>
                  <a:t>Defect category</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67906415"/>
        <c:crosses val="autoZero"/>
        <c:auto val="1"/>
        <c:lblAlgn val="ctr"/>
        <c:lblOffset val="100"/>
        <c:noMultiLvlLbl val="0"/>
      </c:catAx>
      <c:valAx>
        <c:axId val="267906415"/>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NZ"/>
                  <a:t>%</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67900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solidFill>
                <a:schemeClr val="bg1"/>
              </a:solidFill>
            </a:ln>
            <a:effectLst/>
          </c:spPr>
          <c:invertIfNegative val="0"/>
          <c:cat>
            <c:strRef>
              <c:f>WORD!$N$3:$N$24</c:f>
              <c:strCache>
                <c:ptCount val="22"/>
                <c:pt idx="0">
                  <c:v>(0,5]</c:v>
                </c:pt>
                <c:pt idx="1">
                  <c:v>(5,10]</c:v>
                </c:pt>
                <c:pt idx="2">
                  <c:v>(10,15]</c:v>
                </c:pt>
                <c:pt idx="3">
                  <c:v>(15,20]</c:v>
                </c:pt>
                <c:pt idx="4">
                  <c:v>(20,25]</c:v>
                </c:pt>
                <c:pt idx="5">
                  <c:v>(25,30]</c:v>
                </c:pt>
                <c:pt idx="6">
                  <c:v>(30,35]</c:v>
                </c:pt>
                <c:pt idx="7">
                  <c:v>(35,40]</c:v>
                </c:pt>
                <c:pt idx="8">
                  <c:v>(40,45]</c:v>
                </c:pt>
                <c:pt idx="9">
                  <c:v>(45,50]</c:v>
                </c:pt>
                <c:pt idx="10">
                  <c:v>(50,55]</c:v>
                </c:pt>
                <c:pt idx="11">
                  <c:v>(55,60]</c:v>
                </c:pt>
                <c:pt idx="12">
                  <c:v>(60,65]</c:v>
                </c:pt>
                <c:pt idx="13">
                  <c:v>(65,70] </c:v>
                </c:pt>
                <c:pt idx="14">
                  <c:v>(70,75]</c:v>
                </c:pt>
                <c:pt idx="15">
                  <c:v>(75,80]</c:v>
                </c:pt>
                <c:pt idx="16">
                  <c:v>(80,85]</c:v>
                </c:pt>
                <c:pt idx="17">
                  <c:v>(85,90]</c:v>
                </c:pt>
                <c:pt idx="18">
                  <c:v>(90,95]</c:v>
                </c:pt>
                <c:pt idx="19">
                  <c:v>(95,100]</c:v>
                </c:pt>
                <c:pt idx="20">
                  <c:v>(100,105]</c:v>
                </c:pt>
                <c:pt idx="21">
                  <c:v>(105,110]</c:v>
                </c:pt>
              </c:strCache>
            </c:strRef>
          </c:cat>
          <c:val>
            <c:numRef>
              <c:f>WORD!$O$3:$O$24</c:f>
              <c:numCache>
                <c:formatCode>General</c:formatCode>
                <c:ptCount val="22"/>
                <c:pt idx="0">
                  <c:v>1.4028776978417266</c:v>
                </c:pt>
                <c:pt idx="1">
                  <c:v>4.1726618705035978</c:v>
                </c:pt>
                <c:pt idx="2">
                  <c:v>3.093525179856115</c:v>
                </c:pt>
                <c:pt idx="3">
                  <c:v>3.1294964028776975</c:v>
                </c:pt>
                <c:pt idx="4">
                  <c:v>4.7841726618705032</c:v>
                </c:pt>
                <c:pt idx="5">
                  <c:v>3.7050359712230216</c:v>
                </c:pt>
                <c:pt idx="6">
                  <c:v>6.0071942446043165</c:v>
                </c:pt>
                <c:pt idx="7">
                  <c:v>1.4748201438848922</c:v>
                </c:pt>
                <c:pt idx="8">
                  <c:v>3.5251798561151078</c:v>
                </c:pt>
                <c:pt idx="9">
                  <c:v>4.4244604316546763</c:v>
                </c:pt>
                <c:pt idx="10">
                  <c:v>18.705035971223023</c:v>
                </c:pt>
                <c:pt idx="11">
                  <c:v>27.517985611510792</c:v>
                </c:pt>
                <c:pt idx="12">
                  <c:v>4.3165467625899279</c:v>
                </c:pt>
                <c:pt idx="13">
                  <c:v>0.21582733812949639</c:v>
                </c:pt>
                <c:pt idx="14">
                  <c:v>2.3741007194244603</c:v>
                </c:pt>
                <c:pt idx="15">
                  <c:v>2.4460431654676258</c:v>
                </c:pt>
                <c:pt idx="16">
                  <c:v>0</c:v>
                </c:pt>
                <c:pt idx="17">
                  <c:v>0</c:v>
                </c:pt>
                <c:pt idx="18">
                  <c:v>1.4388489208633095</c:v>
                </c:pt>
                <c:pt idx="19">
                  <c:v>0.82733812949640284</c:v>
                </c:pt>
                <c:pt idx="20">
                  <c:v>0</c:v>
                </c:pt>
                <c:pt idx="21">
                  <c:v>6.4388489208633093</c:v>
                </c:pt>
              </c:numCache>
            </c:numRef>
          </c:val>
          <c:extLst>
            <c:ext xmlns:c16="http://schemas.microsoft.com/office/drawing/2014/chart" uri="{C3380CC4-5D6E-409C-BE32-E72D297353CC}">
              <c16:uniqueId val="{00000000-6C9A-4C9B-85D6-3B00F3E9822E}"/>
            </c:ext>
          </c:extLst>
        </c:ser>
        <c:dLbls>
          <c:showLegendKey val="0"/>
          <c:showVal val="0"/>
          <c:showCatName val="0"/>
          <c:showSerName val="0"/>
          <c:showPercent val="0"/>
          <c:showBubbleSize val="0"/>
        </c:dLbls>
        <c:gapWidth val="219"/>
        <c:overlap val="-27"/>
        <c:axId val="65001856"/>
        <c:axId val="65013088"/>
      </c:barChart>
      <c:catAx>
        <c:axId val="65001856"/>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NZ"/>
                  <a:t>Age (year)</a:t>
                </a:r>
              </a:p>
            </c:rich>
          </c:tx>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5013088"/>
        <c:crosses val="autoZero"/>
        <c:auto val="1"/>
        <c:lblAlgn val="ctr"/>
        <c:lblOffset val="100"/>
        <c:noMultiLvlLbl val="0"/>
      </c:catAx>
      <c:valAx>
        <c:axId val="650130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NZ"/>
                  <a:t>%</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5001856"/>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cat>
            <c:strRef>
              <c:f>WORD!$N$29:$N$44</c:f>
              <c:strCache>
                <c:ptCount val="16"/>
                <c:pt idx="0">
                  <c:v>(150, 300]</c:v>
                </c:pt>
                <c:pt idx="1">
                  <c:v>(300, 450]</c:v>
                </c:pt>
                <c:pt idx="2">
                  <c:v>(450, 600]</c:v>
                </c:pt>
                <c:pt idx="3">
                  <c:v>(600, 750]</c:v>
                </c:pt>
                <c:pt idx="4">
                  <c:v>(750, 900]</c:v>
                </c:pt>
                <c:pt idx="5">
                  <c:v>(900, 1050]</c:v>
                </c:pt>
                <c:pt idx="6">
                  <c:v>(1050, 1200]</c:v>
                </c:pt>
                <c:pt idx="7">
                  <c:v>(1200, 1350]</c:v>
                </c:pt>
                <c:pt idx="8">
                  <c:v>(1350, 1500]</c:v>
                </c:pt>
                <c:pt idx="9">
                  <c:v>(1500, 1650]</c:v>
                </c:pt>
                <c:pt idx="10">
                  <c:v>(1650, 1800]</c:v>
                </c:pt>
                <c:pt idx="11">
                  <c:v>(1800, 1950]</c:v>
                </c:pt>
                <c:pt idx="12">
                  <c:v>(1950, 2100]</c:v>
                </c:pt>
                <c:pt idx="13">
                  <c:v>(2100, 2250]</c:v>
                </c:pt>
                <c:pt idx="14">
                  <c:v>(2250, 2400]</c:v>
                </c:pt>
                <c:pt idx="15">
                  <c:v>(2400, 2550]</c:v>
                </c:pt>
              </c:strCache>
            </c:strRef>
          </c:cat>
          <c:val>
            <c:numRef>
              <c:f>WORD!$O$29:$O$44</c:f>
              <c:numCache>
                <c:formatCode>General</c:formatCode>
                <c:ptCount val="16"/>
                <c:pt idx="0">
                  <c:v>12.733812949640289</c:v>
                </c:pt>
                <c:pt idx="1">
                  <c:v>26.834532374100718</c:v>
                </c:pt>
                <c:pt idx="2">
                  <c:v>20.323741007194247</c:v>
                </c:pt>
                <c:pt idx="3">
                  <c:v>13.525179856115107</c:v>
                </c:pt>
                <c:pt idx="4">
                  <c:v>8.2733812949640289</c:v>
                </c:pt>
                <c:pt idx="5">
                  <c:v>5.7194244604316546</c:v>
                </c:pt>
                <c:pt idx="6">
                  <c:v>2.4820143884892087</c:v>
                </c:pt>
                <c:pt idx="7">
                  <c:v>3.1294964028776975</c:v>
                </c:pt>
                <c:pt idx="8">
                  <c:v>0.79136690647482011</c:v>
                </c:pt>
                <c:pt idx="9">
                  <c:v>1.1870503597122302</c:v>
                </c:pt>
                <c:pt idx="10">
                  <c:v>2.0863309352517989</c:v>
                </c:pt>
                <c:pt idx="11">
                  <c:v>0.39568345323741005</c:v>
                </c:pt>
                <c:pt idx="12">
                  <c:v>0.57553956834532372</c:v>
                </c:pt>
                <c:pt idx="13">
                  <c:v>0</c:v>
                </c:pt>
                <c:pt idx="14">
                  <c:v>1.1151079136690647</c:v>
                </c:pt>
                <c:pt idx="15">
                  <c:v>0.82733812949640284</c:v>
                </c:pt>
              </c:numCache>
            </c:numRef>
          </c:val>
          <c:extLst>
            <c:ext xmlns:c16="http://schemas.microsoft.com/office/drawing/2014/chart" uri="{C3380CC4-5D6E-409C-BE32-E72D297353CC}">
              <c16:uniqueId val="{00000000-2656-4F76-A096-F39CFF8C7187}"/>
            </c:ext>
          </c:extLst>
        </c:ser>
        <c:dLbls>
          <c:showLegendKey val="0"/>
          <c:showVal val="0"/>
          <c:showCatName val="0"/>
          <c:showSerName val="0"/>
          <c:showPercent val="0"/>
          <c:showBubbleSize val="0"/>
        </c:dLbls>
        <c:gapWidth val="219"/>
        <c:overlap val="-27"/>
        <c:axId val="2088233920"/>
        <c:axId val="2088237664"/>
      </c:barChart>
      <c:catAx>
        <c:axId val="2088233920"/>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NZ"/>
                  <a:t>Diameter (mm)</a:t>
                </a:r>
              </a:p>
            </c:rich>
          </c:tx>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088237664"/>
        <c:crosses val="autoZero"/>
        <c:auto val="1"/>
        <c:lblAlgn val="ctr"/>
        <c:lblOffset val="100"/>
        <c:noMultiLvlLbl val="0"/>
      </c:catAx>
      <c:valAx>
        <c:axId val="2088237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NZ"/>
                  <a:t>%</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088233920"/>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cat>
            <c:strRef>
              <c:f>WORD!$N$63:$N$72</c:f>
              <c:strCache>
                <c:ptCount val="10"/>
                <c:pt idx="0">
                  <c:v>(0,2]</c:v>
                </c:pt>
                <c:pt idx="1">
                  <c:v>(2,4]</c:v>
                </c:pt>
                <c:pt idx="2">
                  <c:v>(4,6]</c:v>
                </c:pt>
                <c:pt idx="3">
                  <c:v>(6,8]</c:v>
                </c:pt>
                <c:pt idx="4">
                  <c:v>(8,10]</c:v>
                </c:pt>
                <c:pt idx="5">
                  <c:v>(10,12]</c:v>
                </c:pt>
                <c:pt idx="6">
                  <c:v>(12,14]</c:v>
                </c:pt>
                <c:pt idx="7">
                  <c:v>(14,16]</c:v>
                </c:pt>
                <c:pt idx="8">
                  <c:v>(16,18]</c:v>
                </c:pt>
                <c:pt idx="9">
                  <c:v>(18,20]</c:v>
                </c:pt>
              </c:strCache>
            </c:strRef>
          </c:cat>
          <c:val>
            <c:numRef>
              <c:f>WORD!$O$63:$O$72</c:f>
              <c:numCache>
                <c:formatCode>General</c:formatCode>
                <c:ptCount val="10"/>
                <c:pt idx="0">
                  <c:v>48.776978417266186</c:v>
                </c:pt>
                <c:pt idx="1">
                  <c:v>33.669064748201436</c:v>
                </c:pt>
                <c:pt idx="2">
                  <c:v>10.179856115107913</c:v>
                </c:pt>
                <c:pt idx="3">
                  <c:v>3.7050359712230216</c:v>
                </c:pt>
                <c:pt idx="4">
                  <c:v>1.4028776978417266</c:v>
                </c:pt>
                <c:pt idx="5">
                  <c:v>0.57553956834532372</c:v>
                </c:pt>
                <c:pt idx="6">
                  <c:v>0.53956834532374098</c:v>
                </c:pt>
                <c:pt idx="7">
                  <c:v>0.53956834532374098</c:v>
                </c:pt>
                <c:pt idx="8">
                  <c:v>0.17985611510791369</c:v>
                </c:pt>
                <c:pt idx="9">
                  <c:v>0.43165467625899279</c:v>
                </c:pt>
              </c:numCache>
            </c:numRef>
          </c:val>
          <c:extLst>
            <c:ext xmlns:c16="http://schemas.microsoft.com/office/drawing/2014/chart" uri="{C3380CC4-5D6E-409C-BE32-E72D297353CC}">
              <c16:uniqueId val="{00000000-0864-427C-B9A9-2A2E25A039D0}"/>
            </c:ext>
          </c:extLst>
        </c:ser>
        <c:dLbls>
          <c:showLegendKey val="0"/>
          <c:showVal val="0"/>
          <c:showCatName val="0"/>
          <c:showSerName val="0"/>
          <c:showPercent val="0"/>
          <c:showBubbleSize val="0"/>
        </c:dLbls>
        <c:gapWidth val="219"/>
        <c:overlap val="-27"/>
        <c:axId val="1975169232"/>
        <c:axId val="1975170480"/>
      </c:barChart>
      <c:catAx>
        <c:axId val="1975169232"/>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NZ"/>
                  <a:t>Depth (m)</a:t>
                </a:r>
              </a:p>
            </c:rich>
          </c:tx>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975170480"/>
        <c:crosses val="autoZero"/>
        <c:auto val="1"/>
        <c:lblAlgn val="ctr"/>
        <c:lblOffset val="100"/>
        <c:noMultiLvlLbl val="0"/>
      </c:catAx>
      <c:valAx>
        <c:axId val="1975170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NZ"/>
                  <a:t>%</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975169232"/>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cat>
            <c:strRef>
              <c:f>WORD!$N$128:$N$161</c:f>
              <c:strCache>
                <c:ptCount val="34"/>
                <c:pt idx="0">
                  <c:v>(-48,-46]</c:v>
                </c:pt>
                <c:pt idx="1">
                  <c:v>(-46,-44]</c:v>
                </c:pt>
                <c:pt idx="2">
                  <c:v>(-44,-42]</c:v>
                </c:pt>
                <c:pt idx="3">
                  <c:v>(-42,-40]</c:v>
                </c:pt>
                <c:pt idx="4">
                  <c:v>(-40,-38]</c:v>
                </c:pt>
                <c:pt idx="5">
                  <c:v>(-38,-36]</c:v>
                </c:pt>
                <c:pt idx="6">
                  <c:v>(-36,-34]</c:v>
                </c:pt>
                <c:pt idx="7">
                  <c:v>(-34,-32]</c:v>
                </c:pt>
                <c:pt idx="8">
                  <c:v>(-32,-30]</c:v>
                </c:pt>
                <c:pt idx="9">
                  <c:v>(-30,-28]</c:v>
                </c:pt>
                <c:pt idx="10">
                  <c:v>(-28,-26]</c:v>
                </c:pt>
                <c:pt idx="11">
                  <c:v>(-26,-24]</c:v>
                </c:pt>
                <c:pt idx="12">
                  <c:v>(-24,-22]</c:v>
                </c:pt>
                <c:pt idx="13">
                  <c:v>(-22,-20]</c:v>
                </c:pt>
                <c:pt idx="14">
                  <c:v>(-20,-18]</c:v>
                </c:pt>
                <c:pt idx="15">
                  <c:v>(-18,-16]</c:v>
                </c:pt>
                <c:pt idx="16">
                  <c:v>(-16,-14]</c:v>
                </c:pt>
                <c:pt idx="17">
                  <c:v>(-14,-12]</c:v>
                </c:pt>
                <c:pt idx="18">
                  <c:v>(-12,-10]</c:v>
                </c:pt>
                <c:pt idx="19">
                  <c:v>(-10,-8]</c:v>
                </c:pt>
                <c:pt idx="20">
                  <c:v>(-8,-6]</c:v>
                </c:pt>
                <c:pt idx="21">
                  <c:v>(-6,-4]</c:v>
                </c:pt>
                <c:pt idx="22">
                  <c:v>(-4,-2]</c:v>
                </c:pt>
                <c:pt idx="23">
                  <c:v>(-2,0]</c:v>
                </c:pt>
                <c:pt idx="24">
                  <c:v>(0,2]</c:v>
                </c:pt>
                <c:pt idx="25">
                  <c:v>(2,4]</c:v>
                </c:pt>
                <c:pt idx="26">
                  <c:v>(4,6]</c:v>
                </c:pt>
                <c:pt idx="27">
                  <c:v>(6,8]</c:v>
                </c:pt>
                <c:pt idx="28">
                  <c:v>(8,10]</c:v>
                </c:pt>
                <c:pt idx="29">
                  <c:v>(10,12]</c:v>
                </c:pt>
                <c:pt idx="30">
                  <c:v>(12,14]</c:v>
                </c:pt>
                <c:pt idx="31">
                  <c:v>(14,16]</c:v>
                </c:pt>
                <c:pt idx="32">
                  <c:v>(16,18]</c:v>
                </c:pt>
                <c:pt idx="33">
                  <c:v>(18,20]</c:v>
                </c:pt>
              </c:strCache>
            </c:strRef>
          </c:cat>
          <c:val>
            <c:numRef>
              <c:f>WORD!$O$128:$O$161</c:f>
              <c:numCache>
                <c:formatCode>General</c:formatCode>
                <c:ptCount val="34"/>
                <c:pt idx="0">
                  <c:v>7.1942446043165464E-2</c:v>
                </c:pt>
                <c:pt idx="1">
                  <c:v>0</c:v>
                </c:pt>
                <c:pt idx="2">
                  <c:v>7.1942446043165464E-2</c:v>
                </c:pt>
                <c:pt idx="3">
                  <c:v>0</c:v>
                </c:pt>
                <c:pt idx="4">
                  <c:v>3.5971223021582732E-2</c:v>
                </c:pt>
                <c:pt idx="5">
                  <c:v>0</c:v>
                </c:pt>
                <c:pt idx="6">
                  <c:v>0.14388489208633093</c:v>
                </c:pt>
                <c:pt idx="7">
                  <c:v>7.1942446043165464E-2</c:v>
                </c:pt>
                <c:pt idx="8">
                  <c:v>0.61151079136690645</c:v>
                </c:pt>
                <c:pt idx="9">
                  <c:v>0.32374100719424459</c:v>
                </c:pt>
                <c:pt idx="10">
                  <c:v>0.17985611510791369</c:v>
                </c:pt>
                <c:pt idx="11">
                  <c:v>0.82733812949640284</c:v>
                </c:pt>
                <c:pt idx="12">
                  <c:v>0.43165467625899279</c:v>
                </c:pt>
                <c:pt idx="13">
                  <c:v>0.86330935251798557</c:v>
                </c:pt>
                <c:pt idx="14">
                  <c:v>0.68345323741007191</c:v>
                </c:pt>
                <c:pt idx="15">
                  <c:v>0.64748201438848918</c:v>
                </c:pt>
                <c:pt idx="16">
                  <c:v>1.3309352517985611</c:v>
                </c:pt>
                <c:pt idx="17">
                  <c:v>2.6618705035971222</c:v>
                </c:pt>
                <c:pt idx="18">
                  <c:v>3.920863309352518</c:v>
                </c:pt>
                <c:pt idx="19">
                  <c:v>3.3453237410071948</c:v>
                </c:pt>
                <c:pt idx="20">
                  <c:v>5.1438848920863309</c:v>
                </c:pt>
                <c:pt idx="21">
                  <c:v>7.2661870503597124</c:v>
                </c:pt>
                <c:pt idx="22">
                  <c:v>7.8776978417266195</c:v>
                </c:pt>
                <c:pt idx="23">
                  <c:v>23.417266187050359</c:v>
                </c:pt>
                <c:pt idx="24">
                  <c:v>13.633093525179858</c:v>
                </c:pt>
                <c:pt idx="25">
                  <c:v>17.446043165467625</c:v>
                </c:pt>
                <c:pt idx="26">
                  <c:v>5.1798561151079134</c:v>
                </c:pt>
                <c:pt idx="27">
                  <c:v>1.7625899280575539</c:v>
                </c:pt>
                <c:pt idx="28">
                  <c:v>0.89928057553956831</c:v>
                </c:pt>
                <c:pt idx="29">
                  <c:v>0.28776978417266186</c:v>
                </c:pt>
                <c:pt idx="30">
                  <c:v>0.35971223021582738</c:v>
                </c:pt>
                <c:pt idx="31">
                  <c:v>0.28776978417266186</c:v>
                </c:pt>
                <c:pt idx="32">
                  <c:v>7.1942446043165464E-2</c:v>
                </c:pt>
                <c:pt idx="33">
                  <c:v>0.14388489208633093</c:v>
                </c:pt>
              </c:numCache>
            </c:numRef>
          </c:val>
          <c:extLst>
            <c:ext xmlns:c16="http://schemas.microsoft.com/office/drawing/2014/chart" uri="{C3380CC4-5D6E-409C-BE32-E72D297353CC}">
              <c16:uniqueId val="{00000000-E9A1-44A2-B570-F30F3C1FFC7F}"/>
            </c:ext>
          </c:extLst>
        </c:ser>
        <c:dLbls>
          <c:showLegendKey val="0"/>
          <c:showVal val="0"/>
          <c:showCatName val="0"/>
          <c:showSerName val="0"/>
          <c:showPercent val="0"/>
          <c:showBubbleSize val="0"/>
        </c:dLbls>
        <c:gapWidth val="219"/>
        <c:overlap val="-27"/>
        <c:axId val="373361648"/>
        <c:axId val="373360816"/>
      </c:barChart>
      <c:catAx>
        <c:axId val="373361648"/>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NZ"/>
                  <a:t>Groundwater level (m)</a:t>
                </a:r>
              </a:p>
            </c:rich>
          </c:tx>
          <c:layout>
            <c:manualLayout>
              <c:xMode val="edge"/>
              <c:yMode val="edge"/>
              <c:x val="0.49680062067490594"/>
              <c:y val="0.9176104285722742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73360816"/>
        <c:crosses val="autoZero"/>
        <c:auto val="1"/>
        <c:lblAlgn val="ctr"/>
        <c:lblOffset val="100"/>
        <c:noMultiLvlLbl val="0"/>
      </c:catAx>
      <c:valAx>
        <c:axId val="3733608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NZ"/>
                  <a:t>%</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73361648"/>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241022600071209"/>
          <c:y val="2.6197097358845584E-2"/>
          <c:w val="0.71767049784099568"/>
          <c:h val="0.64391894878416867"/>
        </c:manualLayout>
      </c:layout>
      <c:scatterChart>
        <c:scatterStyle val="lineMarker"/>
        <c:varyColors val="0"/>
        <c:ser>
          <c:idx val="0"/>
          <c:order val="0"/>
          <c:spPr>
            <a:ln w="19050" cap="rnd">
              <a:noFill/>
              <a:round/>
            </a:ln>
            <a:effectLst/>
          </c:spPr>
          <c:marker>
            <c:symbol val="circle"/>
            <c:size val="3"/>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layout>
                <c:manualLayout>
                  <c:x val="-0.14346133551231183"/>
                  <c:y val="-0.46667122416974094"/>
                </c:manualLayout>
              </c:layout>
              <c:numFmt formatCode="General" sourceLinked="0"/>
              <c:spPr>
                <a:solidFill>
                  <a:schemeClr val="bg1"/>
                </a:solidFill>
                <a:ln>
                  <a:solidFill>
                    <a:schemeClr val="tx1"/>
                  </a:solid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rendlineLbl>
          </c:trendline>
          <c:xVal>
            <c:numRef>
              <c:f>WORD!$AW$3:$AW$17</c:f>
              <c:numCache>
                <c:formatCode>General</c:formatCode>
                <c:ptCount val="15"/>
                <c:pt idx="0">
                  <c:v>2.5</c:v>
                </c:pt>
                <c:pt idx="1">
                  <c:v>7.5</c:v>
                </c:pt>
                <c:pt idx="2">
                  <c:v>12.5</c:v>
                </c:pt>
                <c:pt idx="3">
                  <c:v>17.5</c:v>
                </c:pt>
                <c:pt idx="4">
                  <c:v>22.5</c:v>
                </c:pt>
                <c:pt idx="5">
                  <c:v>27.5</c:v>
                </c:pt>
                <c:pt idx="6">
                  <c:v>32.5</c:v>
                </c:pt>
                <c:pt idx="7">
                  <c:v>37.5</c:v>
                </c:pt>
                <c:pt idx="8">
                  <c:v>42.5</c:v>
                </c:pt>
                <c:pt idx="9">
                  <c:v>47.5</c:v>
                </c:pt>
                <c:pt idx="10">
                  <c:v>52.5</c:v>
                </c:pt>
                <c:pt idx="11">
                  <c:v>57.5</c:v>
                </c:pt>
                <c:pt idx="12">
                  <c:v>62.5</c:v>
                </c:pt>
                <c:pt idx="13">
                  <c:v>72.5</c:v>
                </c:pt>
                <c:pt idx="14">
                  <c:v>77.5</c:v>
                </c:pt>
              </c:numCache>
            </c:numRef>
          </c:xVal>
          <c:yVal>
            <c:numRef>
              <c:f>WORD!$AX$3:$AX$17</c:f>
              <c:numCache>
                <c:formatCode>General</c:formatCode>
                <c:ptCount val="15"/>
                <c:pt idx="0">
                  <c:v>5.1282051282051277</c:v>
                </c:pt>
                <c:pt idx="1">
                  <c:v>4.3103448275862073</c:v>
                </c:pt>
                <c:pt idx="2">
                  <c:v>2.3255813953488373</c:v>
                </c:pt>
                <c:pt idx="3">
                  <c:v>8.0459770114942533</c:v>
                </c:pt>
                <c:pt idx="4">
                  <c:v>9.0225563909774422</c:v>
                </c:pt>
                <c:pt idx="5">
                  <c:v>9.7087378640776691</c:v>
                </c:pt>
                <c:pt idx="6">
                  <c:v>12.574850299401197</c:v>
                </c:pt>
                <c:pt idx="7">
                  <c:v>12.195121951219512</c:v>
                </c:pt>
                <c:pt idx="8">
                  <c:v>17.346938775510203</c:v>
                </c:pt>
                <c:pt idx="9">
                  <c:v>13.821138211382115</c:v>
                </c:pt>
                <c:pt idx="10">
                  <c:v>12.692307692307692</c:v>
                </c:pt>
                <c:pt idx="11">
                  <c:v>15.163398692810457</c:v>
                </c:pt>
                <c:pt idx="12">
                  <c:v>23.333333333333332</c:v>
                </c:pt>
                <c:pt idx="13">
                  <c:v>3.0303030303030303</c:v>
                </c:pt>
                <c:pt idx="14">
                  <c:v>17.647058823529413</c:v>
                </c:pt>
              </c:numCache>
            </c:numRef>
          </c:yVal>
          <c:smooth val="0"/>
          <c:extLst>
            <c:ext xmlns:c16="http://schemas.microsoft.com/office/drawing/2014/chart" uri="{C3380CC4-5D6E-409C-BE32-E72D297353CC}">
              <c16:uniqueId val="{00000002-6BC8-4F5E-8BB9-9CE55CC21B56}"/>
            </c:ext>
          </c:extLst>
        </c:ser>
        <c:dLbls>
          <c:showLegendKey val="0"/>
          <c:showVal val="0"/>
          <c:showCatName val="0"/>
          <c:showSerName val="0"/>
          <c:showPercent val="0"/>
          <c:showBubbleSize val="0"/>
        </c:dLbls>
        <c:axId val="481564112"/>
        <c:axId val="481567856"/>
      </c:scatterChart>
      <c:valAx>
        <c:axId val="481564112"/>
        <c:scaling>
          <c:orientation val="minMax"/>
          <c:max val="1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NZ"/>
                  <a:t>Age (year)</a:t>
                </a:r>
              </a:p>
            </c:rich>
          </c:tx>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81567856"/>
        <c:crosses val="autoZero"/>
        <c:crossBetween val="midCat"/>
        <c:majorUnit val="20"/>
      </c:valAx>
      <c:valAx>
        <c:axId val="481567856"/>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NZ"/>
                  <a:t>Structural (%)</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81564112"/>
        <c:crosses val="autoZero"/>
        <c:crossBetween val="midCat"/>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19050" cap="rnd">
              <a:noFill/>
              <a:round/>
            </a:ln>
            <a:effectLst/>
          </c:spPr>
          <c:marker>
            <c:symbol val="circle"/>
            <c:size val="3"/>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layout>
                <c:manualLayout>
                  <c:x val="-0.45513290119184152"/>
                  <c:y val="-0.48990672420994014"/>
                </c:manualLayout>
              </c:layout>
              <c:numFmt formatCode="General" sourceLinked="0"/>
              <c:spPr>
                <a:solidFill>
                  <a:schemeClr val="bg1"/>
                </a:solidFill>
                <a:ln>
                  <a:solidFill>
                    <a:schemeClr val="tx1"/>
                  </a:solid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rendlineLbl>
          </c:trendline>
          <c:xVal>
            <c:numRef>
              <c:f>WORD!$AQ$144:$AQ$155</c:f>
              <c:numCache>
                <c:formatCode>General</c:formatCode>
                <c:ptCount val="12"/>
                <c:pt idx="0">
                  <c:v>-15</c:v>
                </c:pt>
                <c:pt idx="1">
                  <c:v>-13</c:v>
                </c:pt>
                <c:pt idx="2">
                  <c:v>-11</c:v>
                </c:pt>
                <c:pt idx="3">
                  <c:v>-9</c:v>
                </c:pt>
                <c:pt idx="4">
                  <c:v>-7</c:v>
                </c:pt>
                <c:pt idx="5">
                  <c:v>-5</c:v>
                </c:pt>
                <c:pt idx="7">
                  <c:v>-1</c:v>
                </c:pt>
                <c:pt idx="8">
                  <c:v>1</c:v>
                </c:pt>
                <c:pt idx="9">
                  <c:v>3</c:v>
                </c:pt>
                <c:pt idx="10">
                  <c:v>5</c:v>
                </c:pt>
                <c:pt idx="11">
                  <c:v>7</c:v>
                </c:pt>
              </c:numCache>
            </c:numRef>
          </c:xVal>
          <c:yVal>
            <c:numRef>
              <c:f>WORD!$AR$144:$AR$155</c:f>
              <c:numCache>
                <c:formatCode>General</c:formatCode>
                <c:ptCount val="12"/>
                <c:pt idx="0">
                  <c:v>59.45945945945946</c:v>
                </c:pt>
                <c:pt idx="1">
                  <c:v>33.783783783783782</c:v>
                </c:pt>
                <c:pt idx="2">
                  <c:v>15.596330275229359</c:v>
                </c:pt>
                <c:pt idx="3">
                  <c:v>38.70967741935484</c:v>
                </c:pt>
                <c:pt idx="4">
                  <c:v>36.363636363636367</c:v>
                </c:pt>
                <c:pt idx="5">
                  <c:v>33.168316831683171</c:v>
                </c:pt>
                <c:pt idx="7">
                  <c:v>20.583717357910906</c:v>
                </c:pt>
                <c:pt idx="8">
                  <c:v>40.369393139841684</c:v>
                </c:pt>
                <c:pt idx="9">
                  <c:v>11.134020618556702</c:v>
                </c:pt>
                <c:pt idx="10">
                  <c:v>9.7222222222222232</c:v>
                </c:pt>
                <c:pt idx="11">
                  <c:v>20.408163265306122</c:v>
                </c:pt>
              </c:numCache>
            </c:numRef>
          </c:yVal>
          <c:smooth val="0"/>
          <c:extLst>
            <c:ext xmlns:c16="http://schemas.microsoft.com/office/drawing/2014/chart" uri="{C3380CC4-5D6E-409C-BE32-E72D297353CC}">
              <c16:uniqueId val="{00000002-D877-4D20-8096-13CF5981EB9A}"/>
            </c:ext>
          </c:extLst>
        </c:ser>
        <c:dLbls>
          <c:showLegendKey val="0"/>
          <c:showVal val="0"/>
          <c:showCatName val="0"/>
          <c:showSerName val="0"/>
          <c:showPercent val="0"/>
          <c:showBubbleSize val="0"/>
        </c:dLbls>
        <c:axId val="45999840"/>
        <c:axId val="45996512"/>
      </c:scatterChart>
      <c:valAx>
        <c:axId val="459998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NZ"/>
                  <a:t>Groundwater level (m)</a:t>
                </a:r>
              </a:p>
            </c:rich>
          </c:tx>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5996512"/>
        <c:crosses val="autoZero"/>
        <c:crossBetween val="midCat"/>
      </c:valAx>
      <c:valAx>
        <c:axId val="45996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NZ"/>
                  <a:t>Debris (%)</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5999840"/>
        <c:crosses val="autoZero"/>
        <c:crossBetween val="midCat"/>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769238108702317"/>
          <c:y val="6.5255271793030228E-2"/>
          <c:w val="0.69388017526035051"/>
          <c:h val="0.60382271782987829"/>
        </c:manualLayout>
      </c:layout>
      <c:scatterChart>
        <c:scatterStyle val="lineMarker"/>
        <c:varyColors val="0"/>
        <c:ser>
          <c:idx val="0"/>
          <c:order val="0"/>
          <c:spPr>
            <a:ln w="19050" cap="rnd">
              <a:noFill/>
              <a:round/>
            </a:ln>
            <a:effectLst/>
          </c:spPr>
          <c:marker>
            <c:symbol val="circle"/>
            <c:size val="3"/>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layout>
                <c:manualLayout>
                  <c:x val="9.6099639233646394E-2"/>
                  <c:y val="-0.34027843888166526"/>
                </c:manualLayout>
              </c:layout>
              <c:numFmt formatCode="General" sourceLinked="0"/>
              <c:spPr>
                <a:solidFill>
                  <a:schemeClr val="bg1"/>
                </a:solidFill>
                <a:ln>
                  <a:solidFill>
                    <a:schemeClr val="tx1"/>
                  </a:solid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rendlineLbl>
          </c:trendline>
          <c:xVal>
            <c:numRef>
              <c:f>WORD!$AE$63:$AE$67</c:f>
              <c:numCache>
                <c:formatCode>General</c:formatCode>
                <c:ptCount val="5"/>
                <c:pt idx="0">
                  <c:v>1</c:v>
                </c:pt>
                <c:pt idx="1">
                  <c:v>3</c:v>
                </c:pt>
                <c:pt idx="2">
                  <c:v>5</c:v>
                </c:pt>
                <c:pt idx="3">
                  <c:v>7</c:v>
                </c:pt>
                <c:pt idx="4">
                  <c:v>9</c:v>
                </c:pt>
              </c:numCache>
            </c:numRef>
          </c:xVal>
          <c:yVal>
            <c:numRef>
              <c:f>WORD!$AF$63:$AF$67</c:f>
              <c:numCache>
                <c:formatCode>General</c:formatCode>
                <c:ptCount val="5"/>
                <c:pt idx="0">
                  <c:v>40.412979351032448</c:v>
                </c:pt>
                <c:pt idx="1">
                  <c:v>28.739316239316238</c:v>
                </c:pt>
                <c:pt idx="2">
                  <c:v>39.929328621908127</c:v>
                </c:pt>
                <c:pt idx="3">
                  <c:v>25.242718446601941</c:v>
                </c:pt>
                <c:pt idx="4">
                  <c:v>12.820512820512819</c:v>
                </c:pt>
              </c:numCache>
            </c:numRef>
          </c:yVal>
          <c:smooth val="0"/>
          <c:extLst>
            <c:ext xmlns:c16="http://schemas.microsoft.com/office/drawing/2014/chart" uri="{C3380CC4-5D6E-409C-BE32-E72D297353CC}">
              <c16:uniqueId val="{00000002-0295-46F9-9C6E-6793BF7E4EF8}"/>
            </c:ext>
          </c:extLst>
        </c:ser>
        <c:dLbls>
          <c:showLegendKey val="0"/>
          <c:showVal val="0"/>
          <c:showCatName val="0"/>
          <c:showSerName val="0"/>
          <c:showPercent val="0"/>
          <c:showBubbleSize val="0"/>
        </c:dLbls>
        <c:axId val="629846880"/>
        <c:axId val="629833152"/>
      </c:scatterChart>
      <c:valAx>
        <c:axId val="6298468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NZ"/>
                  <a:t>Depth (m)</a:t>
                </a:r>
              </a:p>
            </c:rich>
          </c:tx>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29833152"/>
        <c:crosses val="autoZero"/>
        <c:crossBetween val="midCat"/>
      </c:valAx>
      <c:valAx>
        <c:axId val="629833152"/>
        <c:scaling>
          <c:orientation val="minMax"/>
          <c:max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NZ"/>
                  <a:t>Gas attack (%)</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29846880"/>
        <c:crosses val="autoZero"/>
        <c:crossBetween val="midCat"/>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19050" cap="rnd">
              <a:noFill/>
              <a:round/>
            </a:ln>
            <a:effectLst/>
          </c:spPr>
          <c:marker>
            <c:symbol val="circle"/>
            <c:size val="3"/>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layout>
                <c:manualLayout>
                  <c:x val="0.20088893505234504"/>
                  <c:y val="-0.4409524591302591"/>
                </c:manualLayout>
              </c:layout>
              <c:numFmt formatCode="General" sourceLinked="0"/>
              <c:spPr>
                <a:solidFill>
                  <a:schemeClr val="bg1"/>
                </a:solidFill>
                <a:ln>
                  <a:solidFill>
                    <a:schemeClr val="tx1"/>
                  </a:solid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rendlineLbl>
          </c:trendline>
          <c:xVal>
            <c:numRef>
              <c:f>WORD!$AE$104:$AE$110</c:f>
              <c:numCache>
                <c:formatCode>General</c:formatCode>
                <c:ptCount val="7"/>
                <c:pt idx="0">
                  <c:v>1.5</c:v>
                </c:pt>
                <c:pt idx="1">
                  <c:v>4.5</c:v>
                </c:pt>
                <c:pt idx="2">
                  <c:v>7.5</c:v>
                </c:pt>
                <c:pt idx="3">
                  <c:v>10.5</c:v>
                </c:pt>
                <c:pt idx="4">
                  <c:v>13.5</c:v>
                </c:pt>
                <c:pt idx="5">
                  <c:v>16.5</c:v>
                </c:pt>
                <c:pt idx="6">
                  <c:v>19.5</c:v>
                </c:pt>
              </c:numCache>
            </c:numRef>
          </c:xVal>
          <c:yVal>
            <c:numRef>
              <c:f>WORD!$AF$104:$AF$110</c:f>
              <c:numCache>
                <c:formatCode>General</c:formatCode>
                <c:ptCount val="7"/>
                <c:pt idx="0">
                  <c:v>42.904730179880076</c:v>
                </c:pt>
                <c:pt idx="1">
                  <c:v>31.49847094801223</c:v>
                </c:pt>
                <c:pt idx="2">
                  <c:v>22.522522522522522</c:v>
                </c:pt>
                <c:pt idx="3">
                  <c:v>18.253968253968253</c:v>
                </c:pt>
                <c:pt idx="4">
                  <c:v>16.666666666666664</c:v>
                </c:pt>
                <c:pt idx="5">
                  <c:v>9.67741935483871</c:v>
                </c:pt>
                <c:pt idx="6">
                  <c:v>15.151515151515152</c:v>
                </c:pt>
              </c:numCache>
            </c:numRef>
          </c:yVal>
          <c:smooth val="0"/>
          <c:extLst>
            <c:ext xmlns:c16="http://schemas.microsoft.com/office/drawing/2014/chart" uri="{C3380CC4-5D6E-409C-BE32-E72D297353CC}">
              <c16:uniqueId val="{00000002-953C-4C4E-A48A-5286C557F52C}"/>
            </c:ext>
          </c:extLst>
        </c:ser>
        <c:dLbls>
          <c:showLegendKey val="0"/>
          <c:showVal val="0"/>
          <c:showCatName val="0"/>
          <c:showSerName val="0"/>
          <c:showPercent val="0"/>
          <c:showBubbleSize val="0"/>
        </c:dLbls>
        <c:axId val="384908464"/>
        <c:axId val="384912624"/>
      </c:scatterChart>
      <c:valAx>
        <c:axId val="3849084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NZ"/>
                  <a:t>Slope (%)</a:t>
                </a:r>
              </a:p>
            </c:rich>
          </c:tx>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84912624"/>
        <c:crosses val="autoZero"/>
        <c:crossBetween val="midCat"/>
      </c:valAx>
      <c:valAx>
        <c:axId val="384912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NZ"/>
                  <a:t>Gas attack (%)</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84908464"/>
        <c:crosses val="autoZero"/>
        <c:crossBetween val="midCat"/>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1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0DEDFE-BE9C-4E44-8D67-83C44841FB17}"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NZ"/>
        </a:p>
      </dgm:t>
    </dgm:pt>
    <dgm:pt modelId="{6DF180CA-6831-4085-988F-291682350189}">
      <dgm:prSet phldrT="[Text]"/>
      <dgm:spPr/>
      <dgm:t>
        <a:bodyPr/>
        <a:lstStyle/>
        <a:p>
          <a:r>
            <a:rPr lang="en-NZ" b="1" dirty="0"/>
            <a:t>Physical </a:t>
          </a:r>
        </a:p>
      </dgm:t>
    </dgm:pt>
    <dgm:pt modelId="{A5015FA2-D66A-4F17-BCF7-C37FBC5E5EAA}" type="parTrans" cxnId="{1BC66766-321D-497F-B8DF-B40A7FB34289}">
      <dgm:prSet/>
      <dgm:spPr/>
      <dgm:t>
        <a:bodyPr/>
        <a:lstStyle/>
        <a:p>
          <a:endParaRPr lang="en-NZ" b="1"/>
        </a:p>
      </dgm:t>
    </dgm:pt>
    <dgm:pt modelId="{997C7D77-9605-41AE-8B36-12236F95708C}" type="sibTrans" cxnId="{1BC66766-321D-497F-B8DF-B40A7FB34289}">
      <dgm:prSet/>
      <dgm:spPr/>
      <dgm:t>
        <a:bodyPr/>
        <a:lstStyle/>
        <a:p>
          <a:endParaRPr lang="en-NZ" b="1"/>
        </a:p>
      </dgm:t>
    </dgm:pt>
    <dgm:pt modelId="{D62B8AEA-DF94-45ED-BC9A-ACFBEFFA88BF}">
      <dgm:prSet phldrT="[Text]"/>
      <dgm:spPr/>
      <dgm:t>
        <a:bodyPr/>
        <a:lstStyle/>
        <a:p>
          <a:r>
            <a:rPr lang="en-NZ" b="1" dirty="0"/>
            <a:t>material</a:t>
          </a:r>
        </a:p>
      </dgm:t>
    </dgm:pt>
    <dgm:pt modelId="{99F69F44-4E38-4A0D-B7F5-9352A22610D4}" type="parTrans" cxnId="{95808CB1-0E33-4200-9E2F-0729A5FEEC1B}">
      <dgm:prSet/>
      <dgm:spPr/>
      <dgm:t>
        <a:bodyPr/>
        <a:lstStyle/>
        <a:p>
          <a:endParaRPr lang="en-NZ" b="1"/>
        </a:p>
      </dgm:t>
    </dgm:pt>
    <dgm:pt modelId="{1DA772B6-97D3-4A70-9120-C6C0420E917F}" type="sibTrans" cxnId="{95808CB1-0E33-4200-9E2F-0729A5FEEC1B}">
      <dgm:prSet/>
      <dgm:spPr/>
      <dgm:t>
        <a:bodyPr/>
        <a:lstStyle/>
        <a:p>
          <a:endParaRPr lang="en-NZ" b="1"/>
        </a:p>
      </dgm:t>
    </dgm:pt>
    <dgm:pt modelId="{DBC1CE0E-6408-4348-BC45-C10ABF3C3E63}">
      <dgm:prSet phldrT="[Text]"/>
      <dgm:spPr/>
      <dgm:t>
        <a:bodyPr/>
        <a:lstStyle/>
        <a:p>
          <a:r>
            <a:rPr lang="en-NZ" b="1" dirty="0"/>
            <a:t>Diameter</a:t>
          </a:r>
        </a:p>
      </dgm:t>
    </dgm:pt>
    <dgm:pt modelId="{487472AD-548D-48ED-ACE3-D2D18BE0C42C}" type="parTrans" cxnId="{FF3CDBC5-8737-4748-9E48-A38D57FAC6F0}">
      <dgm:prSet/>
      <dgm:spPr/>
      <dgm:t>
        <a:bodyPr/>
        <a:lstStyle/>
        <a:p>
          <a:endParaRPr lang="en-NZ" b="1"/>
        </a:p>
      </dgm:t>
    </dgm:pt>
    <dgm:pt modelId="{C055AD57-899D-450B-8B23-67F8C9E29893}" type="sibTrans" cxnId="{FF3CDBC5-8737-4748-9E48-A38D57FAC6F0}">
      <dgm:prSet/>
      <dgm:spPr/>
      <dgm:t>
        <a:bodyPr/>
        <a:lstStyle/>
        <a:p>
          <a:endParaRPr lang="en-NZ" b="1"/>
        </a:p>
      </dgm:t>
    </dgm:pt>
    <dgm:pt modelId="{337EB8AD-B3F3-4133-97A6-48E3ABC9DFD9}">
      <dgm:prSet phldrT="[Text]"/>
      <dgm:spPr/>
      <dgm:t>
        <a:bodyPr/>
        <a:lstStyle/>
        <a:p>
          <a:r>
            <a:rPr lang="en-NZ" b="1" dirty="0"/>
            <a:t>Environmental</a:t>
          </a:r>
        </a:p>
      </dgm:t>
    </dgm:pt>
    <dgm:pt modelId="{42FD3E0E-F80B-4102-B1B4-3CFD7B7E4CEB}" type="parTrans" cxnId="{DB2E49AF-380A-404D-86BC-BADC6378E51D}">
      <dgm:prSet/>
      <dgm:spPr/>
      <dgm:t>
        <a:bodyPr/>
        <a:lstStyle/>
        <a:p>
          <a:endParaRPr lang="en-NZ" b="1"/>
        </a:p>
      </dgm:t>
    </dgm:pt>
    <dgm:pt modelId="{C640A255-242D-412D-B2D8-40A5589C43BE}" type="sibTrans" cxnId="{DB2E49AF-380A-404D-86BC-BADC6378E51D}">
      <dgm:prSet/>
      <dgm:spPr/>
      <dgm:t>
        <a:bodyPr/>
        <a:lstStyle/>
        <a:p>
          <a:endParaRPr lang="en-NZ" b="1"/>
        </a:p>
      </dgm:t>
    </dgm:pt>
    <dgm:pt modelId="{9F65919A-0003-4C9F-B0D5-B11EB7ED4C1C}">
      <dgm:prSet phldrT="[Text]"/>
      <dgm:spPr/>
      <dgm:t>
        <a:bodyPr/>
        <a:lstStyle/>
        <a:p>
          <a:r>
            <a:rPr lang="en-NZ" b="1" dirty="0"/>
            <a:t>Groundwater</a:t>
          </a:r>
        </a:p>
      </dgm:t>
    </dgm:pt>
    <dgm:pt modelId="{3876D8B4-E4A2-45C8-94B5-34E8F6EFA597}" type="parTrans" cxnId="{916253CA-105B-4281-9C21-282460C61238}">
      <dgm:prSet/>
      <dgm:spPr/>
      <dgm:t>
        <a:bodyPr/>
        <a:lstStyle/>
        <a:p>
          <a:endParaRPr lang="en-NZ" b="1"/>
        </a:p>
      </dgm:t>
    </dgm:pt>
    <dgm:pt modelId="{1052131A-367D-482A-9DBF-F8F9EF83561D}" type="sibTrans" cxnId="{916253CA-105B-4281-9C21-282460C61238}">
      <dgm:prSet/>
      <dgm:spPr/>
      <dgm:t>
        <a:bodyPr/>
        <a:lstStyle/>
        <a:p>
          <a:endParaRPr lang="en-NZ" b="1"/>
        </a:p>
      </dgm:t>
    </dgm:pt>
    <dgm:pt modelId="{C5CBC6AB-8586-49D7-BC2F-8635E0AD6BFB}">
      <dgm:prSet phldrT="[Text]"/>
      <dgm:spPr/>
      <dgm:t>
        <a:bodyPr/>
        <a:lstStyle/>
        <a:p>
          <a:r>
            <a:rPr lang="en-NZ" b="1" dirty="0"/>
            <a:t>Ground movement</a:t>
          </a:r>
        </a:p>
      </dgm:t>
    </dgm:pt>
    <dgm:pt modelId="{84CD0F1F-4667-4BCC-9632-A3385FE060AB}" type="parTrans" cxnId="{90F89A79-F83A-47CA-8D5E-F39D5B2B33AF}">
      <dgm:prSet/>
      <dgm:spPr/>
      <dgm:t>
        <a:bodyPr/>
        <a:lstStyle/>
        <a:p>
          <a:endParaRPr lang="en-NZ" b="1"/>
        </a:p>
      </dgm:t>
    </dgm:pt>
    <dgm:pt modelId="{65AB505F-F314-4914-9D53-3E16A249B64E}" type="sibTrans" cxnId="{90F89A79-F83A-47CA-8D5E-F39D5B2B33AF}">
      <dgm:prSet/>
      <dgm:spPr/>
      <dgm:t>
        <a:bodyPr/>
        <a:lstStyle/>
        <a:p>
          <a:endParaRPr lang="en-NZ" b="1"/>
        </a:p>
      </dgm:t>
    </dgm:pt>
    <dgm:pt modelId="{953DC8AE-D0B5-481F-91F0-7198E7A80BE4}">
      <dgm:prSet phldrT="[Text]"/>
      <dgm:spPr/>
      <dgm:t>
        <a:bodyPr/>
        <a:lstStyle/>
        <a:p>
          <a:r>
            <a:rPr lang="en-NZ" b="1" dirty="0"/>
            <a:t>Length</a:t>
          </a:r>
        </a:p>
      </dgm:t>
    </dgm:pt>
    <dgm:pt modelId="{1772DF8D-11B4-42A1-9E3D-616E13AD57E3}" type="parTrans" cxnId="{3666A7CC-79BC-43C0-B019-042137A544E1}">
      <dgm:prSet/>
      <dgm:spPr/>
      <dgm:t>
        <a:bodyPr/>
        <a:lstStyle/>
        <a:p>
          <a:endParaRPr lang="en-NZ" b="1"/>
        </a:p>
      </dgm:t>
    </dgm:pt>
    <dgm:pt modelId="{8985282E-FE08-4DC9-8D9F-B421925C63C9}" type="sibTrans" cxnId="{3666A7CC-79BC-43C0-B019-042137A544E1}">
      <dgm:prSet/>
      <dgm:spPr/>
      <dgm:t>
        <a:bodyPr/>
        <a:lstStyle/>
        <a:p>
          <a:endParaRPr lang="en-NZ" b="1"/>
        </a:p>
      </dgm:t>
    </dgm:pt>
    <dgm:pt modelId="{A1AC0DA4-0046-4405-B871-C4DF3F3F9C34}">
      <dgm:prSet phldrT="[Text]"/>
      <dgm:spPr/>
      <dgm:t>
        <a:bodyPr/>
        <a:lstStyle/>
        <a:p>
          <a:r>
            <a:rPr lang="en-NZ" b="1" dirty="0"/>
            <a:t>Joint type</a:t>
          </a:r>
        </a:p>
      </dgm:t>
    </dgm:pt>
    <dgm:pt modelId="{D8C2295F-AC5D-4720-A972-C0697A368DA5}" type="parTrans" cxnId="{D5E84D99-F90D-4559-A995-55132535CC67}">
      <dgm:prSet/>
      <dgm:spPr/>
      <dgm:t>
        <a:bodyPr/>
        <a:lstStyle/>
        <a:p>
          <a:endParaRPr lang="en-NZ" b="1"/>
        </a:p>
      </dgm:t>
    </dgm:pt>
    <dgm:pt modelId="{4053E1C0-A04D-4BB2-81F6-17D28F595D61}" type="sibTrans" cxnId="{D5E84D99-F90D-4559-A995-55132535CC67}">
      <dgm:prSet/>
      <dgm:spPr/>
      <dgm:t>
        <a:bodyPr/>
        <a:lstStyle/>
        <a:p>
          <a:endParaRPr lang="en-NZ" b="1"/>
        </a:p>
      </dgm:t>
    </dgm:pt>
    <dgm:pt modelId="{72CDB203-DCF7-4A28-8D13-F5043F6F1840}">
      <dgm:prSet phldrT="[Text]"/>
      <dgm:spPr/>
      <dgm:t>
        <a:bodyPr/>
        <a:lstStyle/>
        <a:p>
          <a:r>
            <a:rPr lang="en-NZ" b="1" dirty="0"/>
            <a:t>age</a:t>
          </a:r>
        </a:p>
      </dgm:t>
    </dgm:pt>
    <dgm:pt modelId="{DB6CCA0E-1FC3-4280-BFDB-39A0EB989E78}" type="parTrans" cxnId="{08B13BCA-219F-4D21-9FBC-708625208846}">
      <dgm:prSet/>
      <dgm:spPr/>
      <dgm:t>
        <a:bodyPr/>
        <a:lstStyle/>
        <a:p>
          <a:endParaRPr lang="en-NZ" b="1"/>
        </a:p>
      </dgm:t>
    </dgm:pt>
    <dgm:pt modelId="{F7CC01D7-BB41-4C1F-A503-F9BBE1C573DF}" type="sibTrans" cxnId="{08B13BCA-219F-4D21-9FBC-708625208846}">
      <dgm:prSet/>
      <dgm:spPr/>
      <dgm:t>
        <a:bodyPr/>
        <a:lstStyle/>
        <a:p>
          <a:endParaRPr lang="en-NZ" b="1"/>
        </a:p>
      </dgm:t>
    </dgm:pt>
    <dgm:pt modelId="{67371A14-1480-4CFB-AB0D-79247DF088BC}">
      <dgm:prSet phldrT="[Text]"/>
      <dgm:spPr/>
      <dgm:t>
        <a:bodyPr/>
        <a:lstStyle/>
        <a:p>
          <a:endParaRPr lang="en-NZ" b="1" dirty="0"/>
        </a:p>
      </dgm:t>
    </dgm:pt>
    <dgm:pt modelId="{DA2A9C44-2C4F-471C-BE4E-F2DF107FA816}" type="parTrans" cxnId="{28ACD321-832C-4908-8A30-7A4CA2B62253}">
      <dgm:prSet/>
      <dgm:spPr/>
      <dgm:t>
        <a:bodyPr/>
        <a:lstStyle/>
        <a:p>
          <a:endParaRPr lang="en-NZ" b="1"/>
        </a:p>
      </dgm:t>
    </dgm:pt>
    <dgm:pt modelId="{F6606DF4-CDB2-4AB3-B84A-089F0B1366C7}" type="sibTrans" cxnId="{28ACD321-832C-4908-8A30-7A4CA2B62253}">
      <dgm:prSet/>
      <dgm:spPr/>
      <dgm:t>
        <a:bodyPr/>
        <a:lstStyle/>
        <a:p>
          <a:endParaRPr lang="en-NZ" b="1"/>
        </a:p>
      </dgm:t>
    </dgm:pt>
    <dgm:pt modelId="{B92E704D-A7F1-4EF0-8E5B-2B5B041F6D7A}">
      <dgm:prSet phldrT="[Text]"/>
      <dgm:spPr/>
      <dgm:t>
        <a:bodyPr/>
        <a:lstStyle/>
        <a:p>
          <a:r>
            <a:rPr lang="en-NZ" b="1" dirty="0"/>
            <a:t>Traffic load, dead, and live load</a:t>
          </a:r>
        </a:p>
      </dgm:t>
    </dgm:pt>
    <dgm:pt modelId="{C3D4B64D-D9F8-4023-A43C-DE1A382F2785}" type="parTrans" cxnId="{3BF915DB-8412-4102-A9AC-CC1C98AE2F14}">
      <dgm:prSet/>
      <dgm:spPr/>
      <dgm:t>
        <a:bodyPr/>
        <a:lstStyle/>
        <a:p>
          <a:endParaRPr lang="en-NZ"/>
        </a:p>
      </dgm:t>
    </dgm:pt>
    <dgm:pt modelId="{852B8BBE-C30B-4E1F-B754-423CB554EF0B}" type="sibTrans" cxnId="{3BF915DB-8412-4102-A9AC-CC1C98AE2F14}">
      <dgm:prSet/>
      <dgm:spPr/>
      <dgm:t>
        <a:bodyPr/>
        <a:lstStyle/>
        <a:p>
          <a:endParaRPr lang="en-NZ"/>
        </a:p>
      </dgm:t>
    </dgm:pt>
    <dgm:pt modelId="{DDDC3095-B0D9-430E-9C1A-1F01066B593B}">
      <dgm:prSet phldrT="[Text]"/>
      <dgm:spPr/>
      <dgm:t>
        <a:bodyPr/>
        <a:lstStyle/>
        <a:p>
          <a:r>
            <a:rPr lang="en-NZ" b="1" dirty="0"/>
            <a:t>Trench backfill material and trench width</a:t>
          </a:r>
        </a:p>
      </dgm:t>
    </dgm:pt>
    <dgm:pt modelId="{81E51D61-AF63-44F2-A51B-4AE98A9E0AFB}" type="parTrans" cxnId="{FFCAB9BB-A1BD-4E8C-9D0E-669D5A76F9AD}">
      <dgm:prSet/>
      <dgm:spPr/>
      <dgm:t>
        <a:bodyPr/>
        <a:lstStyle/>
        <a:p>
          <a:endParaRPr lang="en-NZ"/>
        </a:p>
      </dgm:t>
    </dgm:pt>
    <dgm:pt modelId="{81D32106-921E-409B-942D-D5A36F12CD8C}" type="sibTrans" cxnId="{FFCAB9BB-A1BD-4E8C-9D0E-669D5A76F9AD}">
      <dgm:prSet/>
      <dgm:spPr/>
      <dgm:t>
        <a:bodyPr/>
        <a:lstStyle/>
        <a:p>
          <a:endParaRPr lang="en-NZ"/>
        </a:p>
      </dgm:t>
    </dgm:pt>
    <dgm:pt modelId="{E31300F7-A7CB-4622-9DCC-536E31F27BB4}" type="pres">
      <dgm:prSet presAssocID="{620DEDFE-BE9C-4E44-8D67-83C44841FB17}" presName="Name0" presStyleCnt="0">
        <dgm:presLayoutVars>
          <dgm:dir/>
          <dgm:animLvl val="lvl"/>
          <dgm:resizeHandles/>
        </dgm:presLayoutVars>
      </dgm:prSet>
      <dgm:spPr/>
    </dgm:pt>
    <dgm:pt modelId="{38D0B046-84D3-4D06-A94E-E26A040236BE}" type="pres">
      <dgm:prSet presAssocID="{6DF180CA-6831-4085-988F-291682350189}" presName="linNode" presStyleCnt="0"/>
      <dgm:spPr/>
    </dgm:pt>
    <dgm:pt modelId="{221217BC-2CDB-4527-B5FA-482C34EB33FA}" type="pres">
      <dgm:prSet presAssocID="{6DF180CA-6831-4085-988F-291682350189}" presName="parentShp" presStyleLbl="node1" presStyleIdx="0" presStyleCnt="2">
        <dgm:presLayoutVars>
          <dgm:bulletEnabled val="1"/>
        </dgm:presLayoutVars>
      </dgm:prSet>
      <dgm:spPr/>
    </dgm:pt>
    <dgm:pt modelId="{A7BCD675-192D-430A-91AD-49AC0DB48251}" type="pres">
      <dgm:prSet presAssocID="{6DF180CA-6831-4085-988F-291682350189}" presName="childShp" presStyleLbl="bgAccFollowNode1" presStyleIdx="0" presStyleCnt="2">
        <dgm:presLayoutVars>
          <dgm:bulletEnabled val="1"/>
        </dgm:presLayoutVars>
      </dgm:prSet>
      <dgm:spPr/>
    </dgm:pt>
    <dgm:pt modelId="{9845A08C-045E-4587-8423-2648F7DEE707}" type="pres">
      <dgm:prSet presAssocID="{997C7D77-9605-41AE-8B36-12236F95708C}" presName="spacing" presStyleCnt="0"/>
      <dgm:spPr/>
    </dgm:pt>
    <dgm:pt modelId="{BBA72AA3-E29A-463D-BEA8-234F75542D1D}" type="pres">
      <dgm:prSet presAssocID="{337EB8AD-B3F3-4133-97A6-48E3ABC9DFD9}" presName="linNode" presStyleCnt="0"/>
      <dgm:spPr/>
    </dgm:pt>
    <dgm:pt modelId="{01D1ECCC-99F2-41D4-A1FB-D3098665AA1F}" type="pres">
      <dgm:prSet presAssocID="{337EB8AD-B3F3-4133-97A6-48E3ABC9DFD9}" presName="parentShp" presStyleLbl="node1" presStyleIdx="1" presStyleCnt="2">
        <dgm:presLayoutVars>
          <dgm:bulletEnabled val="1"/>
        </dgm:presLayoutVars>
      </dgm:prSet>
      <dgm:spPr/>
    </dgm:pt>
    <dgm:pt modelId="{667B8DDF-1452-48FD-A66E-6AB695A2EB0E}" type="pres">
      <dgm:prSet presAssocID="{337EB8AD-B3F3-4133-97A6-48E3ABC9DFD9}" presName="childShp" presStyleLbl="bgAccFollowNode1" presStyleIdx="1" presStyleCnt="2">
        <dgm:presLayoutVars>
          <dgm:bulletEnabled val="1"/>
        </dgm:presLayoutVars>
      </dgm:prSet>
      <dgm:spPr/>
    </dgm:pt>
  </dgm:ptLst>
  <dgm:cxnLst>
    <dgm:cxn modelId="{28ACD321-832C-4908-8A30-7A4CA2B62253}" srcId="{337EB8AD-B3F3-4133-97A6-48E3ABC9DFD9}" destId="{67371A14-1480-4CFB-AB0D-79247DF088BC}" srcOrd="4" destOrd="0" parTransId="{DA2A9C44-2C4F-471C-BE4E-F2DF107FA816}" sibTransId="{F6606DF4-CDB2-4AB3-B84A-089F0B1366C7}"/>
    <dgm:cxn modelId="{7FF04261-AABE-4798-A29F-58770F2780EA}" type="presOf" srcId="{6DF180CA-6831-4085-988F-291682350189}" destId="{221217BC-2CDB-4527-B5FA-482C34EB33FA}" srcOrd="0" destOrd="0" presId="urn:microsoft.com/office/officeart/2005/8/layout/vList6"/>
    <dgm:cxn modelId="{9DF08E65-9B58-4D51-9B16-2BA204A826DF}" type="presOf" srcId="{953DC8AE-D0B5-481F-91F0-7198E7A80BE4}" destId="{A7BCD675-192D-430A-91AD-49AC0DB48251}" srcOrd="0" destOrd="2" presId="urn:microsoft.com/office/officeart/2005/8/layout/vList6"/>
    <dgm:cxn modelId="{1BC66766-321D-497F-B8DF-B40A7FB34289}" srcId="{620DEDFE-BE9C-4E44-8D67-83C44841FB17}" destId="{6DF180CA-6831-4085-988F-291682350189}" srcOrd="0" destOrd="0" parTransId="{A5015FA2-D66A-4F17-BCF7-C37FBC5E5EAA}" sibTransId="{997C7D77-9605-41AE-8B36-12236F95708C}"/>
    <dgm:cxn modelId="{AAE2A672-C55F-4853-B9C2-3290A14A57DE}" type="presOf" srcId="{C5CBC6AB-8586-49D7-BC2F-8635E0AD6BFB}" destId="{667B8DDF-1452-48FD-A66E-6AB695A2EB0E}" srcOrd="0" destOrd="1" presId="urn:microsoft.com/office/officeart/2005/8/layout/vList6"/>
    <dgm:cxn modelId="{966EA474-7616-48E1-A40A-6BE7E4D7391B}" type="presOf" srcId="{D62B8AEA-DF94-45ED-BC9A-ACFBEFFA88BF}" destId="{A7BCD675-192D-430A-91AD-49AC0DB48251}" srcOrd="0" destOrd="0" presId="urn:microsoft.com/office/officeart/2005/8/layout/vList6"/>
    <dgm:cxn modelId="{90F89A79-F83A-47CA-8D5E-F39D5B2B33AF}" srcId="{337EB8AD-B3F3-4133-97A6-48E3ABC9DFD9}" destId="{C5CBC6AB-8586-49D7-BC2F-8635E0AD6BFB}" srcOrd="1" destOrd="0" parTransId="{84CD0F1F-4667-4BCC-9632-A3385FE060AB}" sibTransId="{65AB505F-F314-4914-9D53-3E16A249B64E}"/>
    <dgm:cxn modelId="{283F4195-3123-4789-A251-0E41F6FA672A}" type="presOf" srcId="{B92E704D-A7F1-4EF0-8E5B-2B5B041F6D7A}" destId="{667B8DDF-1452-48FD-A66E-6AB695A2EB0E}" srcOrd="0" destOrd="2" presId="urn:microsoft.com/office/officeart/2005/8/layout/vList6"/>
    <dgm:cxn modelId="{D5E84D99-F90D-4559-A995-55132535CC67}" srcId="{6DF180CA-6831-4085-988F-291682350189}" destId="{A1AC0DA4-0046-4405-B871-C4DF3F3F9C34}" srcOrd="3" destOrd="0" parTransId="{D8C2295F-AC5D-4720-A972-C0697A368DA5}" sibTransId="{4053E1C0-A04D-4BB2-81F6-17D28F595D61}"/>
    <dgm:cxn modelId="{B762B8A4-3E52-4F7E-9B9E-D6DCAD72FDEB}" type="presOf" srcId="{337EB8AD-B3F3-4133-97A6-48E3ABC9DFD9}" destId="{01D1ECCC-99F2-41D4-A1FB-D3098665AA1F}" srcOrd="0" destOrd="0" presId="urn:microsoft.com/office/officeart/2005/8/layout/vList6"/>
    <dgm:cxn modelId="{EF9A1BAE-94FE-4BC0-9B9F-5A4EDAD87035}" type="presOf" srcId="{A1AC0DA4-0046-4405-B871-C4DF3F3F9C34}" destId="{A7BCD675-192D-430A-91AD-49AC0DB48251}" srcOrd="0" destOrd="3" presId="urn:microsoft.com/office/officeart/2005/8/layout/vList6"/>
    <dgm:cxn modelId="{DB2E49AF-380A-404D-86BC-BADC6378E51D}" srcId="{620DEDFE-BE9C-4E44-8D67-83C44841FB17}" destId="{337EB8AD-B3F3-4133-97A6-48E3ABC9DFD9}" srcOrd="1" destOrd="0" parTransId="{42FD3E0E-F80B-4102-B1B4-3CFD7B7E4CEB}" sibTransId="{C640A255-242D-412D-B2D8-40A5589C43BE}"/>
    <dgm:cxn modelId="{768722B0-5CEA-48C6-8A73-FB3F745DD13C}" type="presOf" srcId="{9F65919A-0003-4C9F-B0D5-B11EB7ED4C1C}" destId="{667B8DDF-1452-48FD-A66E-6AB695A2EB0E}" srcOrd="0" destOrd="0" presId="urn:microsoft.com/office/officeart/2005/8/layout/vList6"/>
    <dgm:cxn modelId="{95808CB1-0E33-4200-9E2F-0729A5FEEC1B}" srcId="{6DF180CA-6831-4085-988F-291682350189}" destId="{D62B8AEA-DF94-45ED-BC9A-ACFBEFFA88BF}" srcOrd="0" destOrd="0" parTransId="{99F69F44-4E38-4A0D-B7F5-9352A22610D4}" sibTransId="{1DA772B6-97D3-4A70-9120-C6C0420E917F}"/>
    <dgm:cxn modelId="{C34992B5-08A6-4C1B-90F4-7895B6C0024F}" type="presOf" srcId="{DBC1CE0E-6408-4348-BC45-C10ABF3C3E63}" destId="{A7BCD675-192D-430A-91AD-49AC0DB48251}" srcOrd="0" destOrd="1" presId="urn:microsoft.com/office/officeart/2005/8/layout/vList6"/>
    <dgm:cxn modelId="{FFCAB9BB-A1BD-4E8C-9D0E-669D5A76F9AD}" srcId="{337EB8AD-B3F3-4133-97A6-48E3ABC9DFD9}" destId="{DDDC3095-B0D9-430E-9C1A-1F01066B593B}" srcOrd="3" destOrd="0" parTransId="{81E51D61-AF63-44F2-A51B-4AE98A9E0AFB}" sibTransId="{81D32106-921E-409B-942D-D5A36F12CD8C}"/>
    <dgm:cxn modelId="{FF3CDBC5-8737-4748-9E48-A38D57FAC6F0}" srcId="{6DF180CA-6831-4085-988F-291682350189}" destId="{DBC1CE0E-6408-4348-BC45-C10ABF3C3E63}" srcOrd="1" destOrd="0" parTransId="{487472AD-548D-48ED-ACE3-D2D18BE0C42C}" sibTransId="{C055AD57-899D-450B-8B23-67F8C9E29893}"/>
    <dgm:cxn modelId="{08B13BCA-219F-4D21-9FBC-708625208846}" srcId="{6DF180CA-6831-4085-988F-291682350189}" destId="{72CDB203-DCF7-4A28-8D13-F5043F6F1840}" srcOrd="4" destOrd="0" parTransId="{DB6CCA0E-1FC3-4280-BFDB-39A0EB989E78}" sibTransId="{F7CC01D7-BB41-4C1F-A503-F9BBE1C573DF}"/>
    <dgm:cxn modelId="{916253CA-105B-4281-9C21-282460C61238}" srcId="{337EB8AD-B3F3-4133-97A6-48E3ABC9DFD9}" destId="{9F65919A-0003-4C9F-B0D5-B11EB7ED4C1C}" srcOrd="0" destOrd="0" parTransId="{3876D8B4-E4A2-45C8-94B5-34E8F6EFA597}" sibTransId="{1052131A-367D-482A-9DBF-F8F9EF83561D}"/>
    <dgm:cxn modelId="{3666A7CC-79BC-43C0-B019-042137A544E1}" srcId="{6DF180CA-6831-4085-988F-291682350189}" destId="{953DC8AE-D0B5-481F-91F0-7198E7A80BE4}" srcOrd="2" destOrd="0" parTransId="{1772DF8D-11B4-42A1-9E3D-616E13AD57E3}" sibTransId="{8985282E-FE08-4DC9-8D9F-B421925C63C9}"/>
    <dgm:cxn modelId="{B003D2D5-EF01-49F2-8DCB-9342537B1124}" type="presOf" srcId="{72CDB203-DCF7-4A28-8D13-F5043F6F1840}" destId="{A7BCD675-192D-430A-91AD-49AC0DB48251}" srcOrd="0" destOrd="4" presId="urn:microsoft.com/office/officeart/2005/8/layout/vList6"/>
    <dgm:cxn modelId="{3BF915DB-8412-4102-A9AC-CC1C98AE2F14}" srcId="{337EB8AD-B3F3-4133-97A6-48E3ABC9DFD9}" destId="{B92E704D-A7F1-4EF0-8E5B-2B5B041F6D7A}" srcOrd="2" destOrd="0" parTransId="{C3D4B64D-D9F8-4023-A43C-DE1A382F2785}" sibTransId="{852B8BBE-C30B-4E1F-B754-423CB554EF0B}"/>
    <dgm:cxn modelId="{D497B2DC-CCDA-4057-9A81-9A3E7CCCC668}" type="presOf" srcId="{DDDC3095-B0D9-430E-9C1A-1F01066B593B}" destId="{667B8DDF-1452-48FD-A66E-6AB695A2EB0E}" srcOrd="0" destOrd="3" presId="urn:microsoft.com/office/officeart/2005/8/layout/vList6"/>
    <dgm:cxn modelId="{D5D91DFE-6BF8-498C-BC2C-D13695E34DCF}" type="presOf" srcId="{620DEDFE-BE9C-4E44-8D67-83C44841FB17}" destId="{E31300F7-A7CB-4622-9DCC-536E31F27BB4}" srcOrd="0" destOrd="0" presId="urn:microsoft.com/office/officeart/2005/8/layout/vList6"/>
    <dgm:cxn modelId="{223C60FF-506A-4F95-B5EF-A8F8F38E4EEE}" type="presOf" srcId="{67371A14-1480-4CFB-AB0D-79247DF088BC}" destId="{667B8DDF-1452-48FD-A66E-6AB695A2EB0E}" srcOrd="0" destOrd="4" presId="urn:microsoft.com/office/officeart/2005/8/layout/vList6"/>
    <dgm:cxn modelId="{D9F6D18E-BAEF-4E39-B284-415806278DCE}" type="presParOf" srcId="{E31300F7-A7CB-4622-9DCC-536E31F27BB4}" destId="{38D0B046-84D3-4D06-A94E-E26A040236BE}" srcOrd="0" destOrd="0" presId="urn:microsoft.com/office/officeart/2005/8/layout/vList6"/>
    <dgm:cxn modelId="{4F2A115C-5743-4946-BEF6-2BAB27F53337}" type="presParOf" srcId="{38D0B046-84D3-4D06-A94E-E26A040236BE}" destId="{221217BC-2CDB-4527-B5FA-482C34EB33FA}" srcOrd="0" destOrd="0" presId="urn:microsoft.com/office/officeart/2005/8/layout/vList6"/>
    <dgm:cxn modelId="{6ADB3689-AD0B-4923-A856-35751E91AA66}" type="presParOf" srcId="{38D0B046-84D3-4D06-A94E-E26A040236BE}" destId="{A7BCD675-192D-430A-91AD-49AC0DB48251}" srcOrd="1" destOrd="0" presId="urn:microsoft.com/office/officeart/2005/8/layout/vList6"/>
    <dgm:cxn modelId="{72B73E8E-9DD7-4C76-99D6-A2B66A9B2864}" type="presParOf" srcId="{E31300F7-A7CB-4622-9DCC-536E31F27BB4}" destId="{9845A08C-045E-4587-8423-2648F7DEE707}" srcOrd="1" destOrd="0" presId="urn:microsoft.com/office/officeart/2005/8/layout/vList6"/>
    <dgm:cxn modelId="{25CBEEAB-0B8E-4FEC-B5F0-61BF312CD957}" type="presParOf" srcId="{E31300F7-A7CB-4622-9DCC-536E31F27BB4}" destId="{BBA72AA3-E29A-463D-BEA8-234F75542D1D}" srcOrd="2" destOrd="0" presId="urn:microsoft.com/office/officeart/2005/8/layout/vList6"/>
    <dgm:cxn modelId="{79E6EDF6-A799-46EB-B1FA-EF7FF6DAA078}" type="presParOf" srcId="{BBA72AA3-E29A-463D-BEA8-234F75542D1D}" destId="{01D1ECCC-99F2-41D4-A1FB-D3098665AA1F}" srcOrd="0" destOrd="0" presId="urn:microsoft.com/office/officeart/2005/8/layout/vList6"/>
    <dgm:cxn modelId="{4C436E33-A826-4BEA-97B7-B053EE0DE6AC}" type="presParOf" srcId="{BBA72AA3-E29A-463D-BEA8-234F75542D1D}" destId="{667B8DDF-1452-48FD-A66E-6AB695A2EB0E}"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D46274B-A708-4BBD-975C-C364B25E90A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NZ"/>
        </a:p>
      </dgm:t>
    </dgm:pt>
    <dgm:pt modelId="{17341353-AE28-4F1B-936F-8B6D173C549E}">
      <dgm:prSet phldrT="[Text]" custT="1"/>
      <dgm:spPr/>
      <dgm:t>
        <a:bodyPr/>
        <a:lstStyle/>
        <a:p>
          <a:pPr>
            <a:buFont typeface="Symbol" panose="05050102010706020507" pitchFamily="18" charset="2"/>
            <a:buChar char=""/>
          </a:pPr>
          <a:r>
            <a:rPr lang="en-US" sz="1600" b="1" dirty="0">
              <a:solidFill>
                <a:schemeClr val="tx1"/>
              </a:solidFill>
            </a:rPr>
            <a:t>Pipe Age positively affecting material damage and gas attack</a:t>
          </a:r>
          <a:endParaRPr lang="en-NZ" sz="1600" b="1" dirty="0">
            <a:solidFill>
              <a:schemeClr val="tx1"/>
            </a:solidFill>
          </a:endParaRPr>
        </a:p>
      </dgm:t>
    </dgm:pt>
    <dgm:pt modelId="{1E2C05B8-9147-446C-A83D-B71EE85B7ABF}" type="parTrans" cxnId="{FEDC10E6-9672-46C7-8570-7DCC755D4D6E}">
      <dgm:prSet/>
      <dgm:spPr/>
      <dgm:t>
        <a:bodyPr/>
        <a:lstStyle/>
        <a:p>
          <a:endParaRPr lang="en-NZ" sz="1600" b="1">
            <a:solidFill>
              <a:schemeClr val="tx1"/>
            </a:solidFill>
          </a:endParaRPr>
        </a:p>
      </dgm:t>
    </dgm:pt>
    <dgm:pt modelId="{335AAAFC-ACFF-40BB-AB1D-493F26DC700D}" type="sibTrans" cxnId="{FEDC10E6-9672-46C7-8570-7DCC755D4D6E}">
      <dgm:prSet/>
      <dgm:spPr/>
      <dgm:t>
        <a:bodyPr/>
        <a:lstStyle/>
        <a:p>
          <a:endParaRPr lang="en-NZ" sz="1600" b="1">
            <a:solidFill>
              <a:schemeClr val="tx1"/>
            </a:solidFill>
          </a:endParaRPr>
        </a:p>
      </dgm:t>
    </dgm:pt>
    <dgm:pt modelId="{3428492C-A681-486C-A510-DAEF74BDF7BF}">
      <dgm:prSet phldrT="[Text]" custT="1"/>
      <dgm:spPr/>
      <dgm:t>
        <a:bodyPr/>
        <a:lstStyle/>
        <a:p>
          <a:pPr>
            <a:buFont typeface="Symbol" panose="05050102010706020507" pitchFamily="18" charset="2"/>
            <a:buChar char=""/>
          </a:pPr>
          <a:r>
            <a:rPr lang="en-US" sz="1600" b="1" dirty="0">
              <a:solidFill>
                <a:schemeClr val="tx1"/>
              </a:solidFill>
            </a:rPr>
            <a:t>Groundwater level negatively affecting debris and gas attack</a:t>
          </a:r>
          <a:endParaRPr lang="en-NZ" sz="1600" b="1" dirty="0">
            <a:solidFill>
              <a:schemeClr val="tx1"/>
            </a:solidFill>
          </a:endParaRPr>
        </a:p>
      </dgm:t>
    </dgm:pt>
    <dgm:pt modelId="{E6665723-624A-417E-BFA1-77243C380789}" type="parTrans" cxnId="{A83E5C00-A62A-4914-AD90-88229DB163DE}">
      <dgm:prSet/>
      <dgm:spPr/>
      <dgm:t>
        <a:bodyPr/>
        <a:lstStyle/>
        <a:p>
          <a:endParaRPr lang="en-NZ" sz="1600" b="1">
            <a:solidFill>
              <a:schemeClr val="tx1"/>
            </a:solidFill>
          </a:endParaRPr>
        </a:p>
      </dgm:t>
    </dgm:pt>
    <dgm:pt modelId="{012795C6-EFB9-432F-8C1C-2689DC7DD8D4}" type="sibTrans" cxnId="{A83E5C00-A62A-4914-AD90-88229DB163DE}">
      <dgm:prSet/>
      <dgm:spPr/>
      <dgm:t>
        <a:bodyPr/>
        <a:lstStyle/>
        <a:p>
          <a:endParaRPr lang="en-NZ" sz="1600" b="1">
            <a:solidFill>
              <a:schemeClr val="tx1"/>
            </a:solidFill>
          </a:endParaRPr>
        </a:p>
      </dgm:t>
    </dgm:pt>
    <dgm:pt modelId="{5C55490B-E913-4E6D-97A9-3E34274EFF5B}">
      <dgm:prSet phldrT="[Text]" custT="1"/>
      <dgm:spPr/>
      <dgm:t>
        <a:bodyPr/>
        <a:lstStyle/>
        <a:p>
          <a:pPr>
            <a:buFont typeface="Symbol" panose="05050102010706020507" pitchFamily="18" charset="2"/>
            <a:buChar char=""/>
          </a:pPr>
          <a:r>
            <a:rPr lang="en-US" sz="1600" b="1" dirty="0">
              <a:solidFill>
                <a:schemeClr val="tx1"/>
              </a:solidFill>
            </a:rPr>
            <a:t>Slope negatively affecting gas attack and material damage</a:t>
          </a:r>
          <a:endParaRPr lang="en-NZ" sz="1600" b="1" dirty="0">
            <a:solidFill>
              <a:schemeClr val="tx1"/>
            </a:solidFill>
          </a:endParaRPr>
        </a:p>
      </dgm:t>
    </dgm:pt>
    <dgm:pt modelId="{0A8EA0E0-66CA-44FC-AC3A-5DBEECAE2242}" type="parTrans" cxnId="{F7E6587A-5A46-418C-AC41-CA619AE0162B}">
      <dgm:prSet/>
      <dgm:spPr/>
      <dgm:t>
        <a:bodyPr/>
        <a:lstStyle/>
        <a:p>
          <a:endParaRPr lang="en-NZ" sz="1600" b="1">
            <a:solidFill>
              <a:schemeClr val="tx1"/>
            </a:solidFill>
          </a:endParaRPr>
        </a:p>
      </dgm:t>
    </dgm:pt>
    <dgm:pt modelId="{88CCAEF2-94E4-4892-81AD-D4F6C12F8905}" type="sibTrans" cxnId="{F7E6587A-5A46-418C-AC41-CA619AE0162B}">
      <dgm:prSet/>
      <dgm:spPr/>
      <dgm:t>
        <a:bodyPr/>
        <a:lstStyle/>
        <a:p>
          <a:endParaRPr lang="en-NZ" sz="1600" b="1">
            <a:solidFill>
              <a:schemeClr val="tx1"/>
            </a:solidFill>
          </a:endParaRPr>
        </a:p>
      </dgm:t>
    </dgm:pt>
    <dgm:pt modelId="{6E9DF62A-FB70-4538-AD3C-2B613A39492C}">
      <dgm:prSet custT="1"/>
      <dgm:spPr/>
      <dgm:t>
        <a:bodyPr/>
        <a:lstStyle/>
        <a:p>
          <a:pPr>
            <a:buFont typeface="Symbol" panose="05050102010706020507" pitchFamily="18" charset="2"/>
            <a:buChar char=""/>
          </a:pPr>
          <a:r>
            <a:rPr lang="en-US" sz="1600" b="1" dirty="0">
              <a:solidFill>
                <a:schemeClr val="tx1"/>
              </a:solidFill>
            </a:rPr>
            <a:t>Pipe depth negatively affecting gas attack and positively infiltration</a:t>
          </a:r>
          <a:endParaRPr lang="en-NZ" sz="1600" b="1" dirty="0">
            <a:solidFill>
              <a:schemeClr val="tx1"/>
            </a:solidFill>
          </a:endParaRPr>
        </a:p>
      </dgm:t>
    </dgm:pt>
    <dgm:pt modelId="{F8421C77-2BE0-4AAE-9DF2-3D2B8E7E8FBF}" type="parTrans" cxnId="{78913368-58AA-4C27-A25D-7396A62F5E24}">
      <dgm:prSet/>
      <dgm:spPr/>
      <dgm:t>
        <a:bodyPr/>
        <a:lstStyle/>
        <a:p>
          <a:endParaRPr lang="en-NZ" sz="1600" b="1">
            <a:solidFill>
              <a:schemeClr val="tx1"/>
            </a:solidFill>
          </a:endParaRPr>
        </a:p>
      </dgm:t>
    </dgm:pt>
    <dgm:pt modelId="{4F962438-501D-4647-9B95-CB959EF7D1E0}" type="sibTrans" cxnId="{78913368-58AA-4C27-A25D-7396A62F5E24}">
      <dgm:prSet/>
      <dgm:spPr/>
      <dgm:t>
        <a:bodyPr/>
        <a:lstStyle/>
        <a:p>
          <a:endParaRPr lang="en-NZ" sz="1600" b="1">
            <a:solidFill>
              <a:schemeClr val="tx1"/>
            </a:solidFill>
          </a:endParaRPr>
        </a:p>
      </dgm:t>
    </dgm:pt>
    <dgm:pt modelId="{4B2D2B89-6F45-41EB-BF1B-DCD8FE06AC6F}" type="pres">
      <dgm:prSet presAssocID="{0D46274B-A708-4BBD-975C-C364B25E90A3}" presName="linear" presStyleCnt="0">
        <dgm:presLayoutVars>
          <dgm:dir/>
          <dgm:animLvl val="lvl"/>
          <dgm:resizeHandles val="exact"/>
        </dgm:presLayoutVars>
      </dgm:prSet>
      <dgm:spPr/>
    </dgm:pt>
    <dgm:pt modelId="{C603C33F-1A22-4A8F-B606-DF80880534D9}" type="pres">
      <dgm:prSet presAssocID="{6E9DF62A-FB70-4538-AD3C-2B613A39492C}" presName="parentLin" presStyleCnt="0"/>
      <dgm:spPr/>
    </dgm:pt>
    <dgm:pt modelId="{CB1763E6-9B8B-4727-9EA0-28079538A57F}" type="pres">
      <dgm:prSet presAssocID="{6E9DF62A-FB70-4538-AD3C-2B613A39492C}" presName="parentLeftMargin" presStyleLbl="node1" presStyleIdx="0" presStyleCnt="4"/>
      <dgm:spPr/>
    </dgm:pt>
    <dgm:pt modelId="{FB627938-CBD8-47C7-AE81-5A7FB5B971AB}" type="pres">
      <dgm:prSet presAssocID="{6E9DF62A-FB70-4538-AD3C-2B613A39492C}" presName="parentText" presStyleLbl="node1" presStyleIdx="0" presStyleCnt="4">
        <dgm:presLayoutVars>
          <dgm:chMax val="0"/>
          <dgm:bulletEnabled val="1"/>
        </dgm:presLayoutVars>
      </dgm:prSet>
      <dgm:spPr/>
    </dgm:pt>
    <dgm:pt modelId="{68D6A4CC-1CA1-47DE-BE61-3DFC67496D19}" type="pres">
      <dgm:prSet presAssocID="{6E9DF62A-FB70-4538-AD3C-2B613A39492C}" presName="negativeSpace" presStyleCnt="0"/>
      <dgm:spPr/>
    </dgm:pt>
    <dgm:pt modelId="{08839DB0-37D6-42F3-8C79-02C6538BA73E}" type="pres">
      <dgm:prSet presAssocID="{6E9DF62A-FB70-4538-AD3C-2B613A39492C}" presName="childText" presStyleLbl="conFgAcc1" presStyleIdx="0" presStyleCnt="4">
        <dgm:presLayoutVars>
          <dgm:bulletEnabled val="1"/>
        </dgm:presLayoutVars>
      </dgm:prSet>
      <dgm:spPr/>
    </dgm:pt>
    <dgm:pt modelId="{FBD726C3-2D72-4EBC-A5DB-2BFF16201550}" type="pres">
      <dgm:prSet presAssocID="{4F962438-501D-4647-9B95-CB959EF7D1E0}" presName="spaceBetweenRectangles" presStyleCnt="0"/>
      <dgm:spPr/>
    </dgm:pt>
    <dgm:pt modelId="{FD6E936B-7B38-4834-B163-949EC3E14860}" type="pres">
      <dgm:prSet presAssocID="{17341353-AE28-4F1B-936F-8B6D173C549E}" presName="parentLin" presStyleCnt="0"/>
      <dgm:spPr/>
    </dgm:pt>
    <dgm:pt modelId="{5C585609-91D0-479A-97D2-A550DC89F12C}" type="pres">
      <dgm:prSet presAssocID="{17341353-AE28-4F1B-936F-8B6D173C549E}" presName="parentLeftMargin" presStyleLbl="node1" presStyleIdx="0" presStyleCnt="4"/>
      <dgm:spPr/>
    </dgm:pt>
    <dgm:pt modelId="{49924F9D-6001-4894-9A6C-FE75253EB685}" type="pres">
      <dgm:prSet presAssocID="{17341353-AE28-4F1B-936F-8B6D173C549E}" presName="parentText" presStyleLbl="node1" presStyleIdx="1" presStyleCnt="4">
        <dgm:presLayoutVars>
          <dgm:chMax val="0"/>
          <dgm:bulletEnabled val="1"/>
        </dgm:presLayoutVars>
      </dgm:prSet>
      <dgm:spPr/>
    </dgm:pt>
    <dgm:pt modelId="{9DE55C71-462D-4B5D-92BE-769E8AC9B566}" type="pres">
      <dgm:prSet presAssocID="{17341353-AE28-4F1B-936F-8B6D173C549E}" presName="negativeSpace" presStyleCnt="0"/>
      <dgm:spPr/>
    </dgm:pt>
    <dgm:pt modelId="{040B8D6B-F169-452C-AC1A-45ED26D44085}" type="pres">
      <dgm:prSet presAssocID="{17341353-AE28-4F1B-936F-8B6D173C549E}" presName="childText" presStyleLbl="conFgAcc1" presStyleIdx="1" presStyleCnt="4">
        <dgm:presLayoutVars>
          <dgm:bulletEnabled val="1"/>
        </dgm:presLayoutVars>
      </dgm:prSet>
      <dgm:spPr/>
    </dgm:pt>
    <dgm:pt modelId="{66945822-B701-460E-B55A-CEAD5D1BBF59}" type="pres">
      <dgm:prSet presAssocID="{335AAAFC-ACFF-40BB-AB1D-493F26DC700D}" presName="spaceBetweenRectangles" presStyleCnt="0"/>
      <dgm:spPr/>
    </dgm:pt>
    <dgm:pt modelId="{C8E56521-4DE6-458E-9BF1-181AE7F52D66}" type="pres">
      <dgm:prSet presAssocID="{3428492C-A681-486C-A510-DAEF74BDF7BF}" presName="parentLin" presStyleCnt="0"/>
      <dgm:spPr/>
    </dgm:pt>
    <dgm:pt modelId="{750D3C3C-282E-4C76-AAB9-69FE91EF7BEA}" type="pres">
      <dgm:prSet presAssocID="{3428492C-A681-486C-A510-DAEF74BDF7BF}" presName="parentLeftMargin" presStyleLbl="node1" presStyleIdx="1" presStyleCnt="4"/>
      <dgm:spPr/>
    </dgm:pt>
    <dgm:pt modelId="{43DEB531-073B-47EB-B564-7258689E157D}" type="pres">
      <dgm:prSet presAssocID="{3428492C-A681-486C-A510-DAEF74BDF7BF}" presName="parentText" presStyleLbl="node1" presStyleIdx="2" presStyleCnt="4">
        <dgm:presLayoutVars>
          <dgm:chMax val="0"/>
          <dgm:bulletEnabled val="1"/>
        </dgm:presLayoutVars>
      </dgm:prSet>
      <dgm:spPr/>
    </dgm:pt>
    <dgm:pt modelId="{90B6748E-71AC-4B1D-BD26-831878EEEB54}" type="pres">
      <dgm:prSet presAssocID="{3428492C-A681-486C-A510-DAEF74BDF7BF}" presName="negativeSpace" presStyleCnt="0"/>
      <dgm:spPr/>
    </dgm:pt>
    <dgm:pt modelId="{EAC2D782-7DA5-4BFF-A4DE-D4B12EA7D4F0}" type="pres">
      <dgm:prSet presAssocID="{3428492C-A681-486C-A510-DAEF74BDF7BF}" presName="childText" presStyleLbl="conFgAcc1" presStyleIdx="2" presStyleCnt="4">
        <dgm:presLayoutVars>
          <dgm:bulletEnabled val="1"/>
        </dgm:presLayoutVars>
      </dgm:prSet>
      <dgm:spPr/>
    </dgm:pt>
    <dgm:pt modelId="{3A9A0C7C-0772-450B-928D-C7B558190189}" type="pres">
      <dgm:prSet presAssocID="{012795C6-EFB9-432F-8C1C-2689DC7DD8D4}" presName="spaceBetweenRectangles" presStyleCnt="0"/>
      <dgm:spPr/>
    </dgm:pt>
    <dgm:pt modelId="{6B134F73-25BA-4AD1-893C-DAF086DBE4A3}" type="pres">
      <dgm:prSet presAssocID="{5C55490B-E913-4E6D-97A9-3E34274EFF5B}" presName="parentLin" presStyleCnt="0"/>
      <dgm:spPr/>
    </dgm:pt>
    <dgm:pt modelId="{69FBF415-23D8-498D-B4B6-D10F5E1A00F5}" type="pres">
      <dgm:prSet presAssocID="{5C55490B-E913-4E6D-97A9-3E34274EFF5B}" presName="parentLeftMargin" presStyleLbl="node1" presStyleIdx="2" presStyleCnt="4"/>
      <dgm:spPr/>
    </dgm:pt>
    <dgm:pt modelId="{DDE154CA-BA77-4189-A6D9-930AADB670AB}" type="pres">
      <dgm:prSet presAssocID="{5C55490B-E913-4E6D-97A9-3E34274EFF5B}" presName="parentText" presStyleLbl="node1" presStyleIdx="3" presStyleCnt="4">
        <dgm:presLayoutVars>
          <dgm:chMax val="0"/>
          <dgm:bulletEnabled val="1"/>
        </dgm:presLayoutVars>
      </dgm:prSet>
      <dgm:spPr/>
    </dgm:pt>
    <dgm:pt modelId="{42173778-9B4A-42F0-9B3C-79E2E05B640F}" type="pres">
      <dgm:prSet presAssocID="{5C55490B-E913-4E6D-97A9-3E34274EFF5B}" presName="negativeSpace" presStyleCnt="0"/>
      <dgm:spPr/>
    </dgm:pt>
    <dgm:pt modelId="{57EDEEDC-CDE6-422E-89AA-5A4EB1FF78B5}" type="pres">
      <dgm:prSet presAssocID="{5C55490B-E913-4E6D-97A9-3E34274EFF5B}" presName="childText" presStyleLbl="conFgAcc1" presStyleIdx="3" presStyleCnt="4">
        <dgm:presLayoutVars>
          <dgm:bulletEnabled val="1"/>
        </dgm:presLayoutVars>
      </dgm:prSet>
      <dgm:spPr/>
    </dgm:pt>
  </dgm:ptLst>
  <dgm:cxnLst>
    <dgm:cxn modelId="{A83E5C00-A62A-4914-AD90-88229DB163DE}" srcId="{0D46274B-A708-4BBD-975C-C364B25E90A3}" destId="{3428492C-A681-486C-A510-DAEF74BDF7BF}" srcOrd="2" destOrd="0" parTransId="{E6665723-624A-417E-BFA1-77243C380789}" sibTransId="{012795C6-EFB9-432F-8C1C-2689DC7DD8D4}"/>
    <dgm:cxn modelId="{51F2083D-8681-4E36-BA2C-47B439A16F12}" type="presOf" srcId="{0D46274B-A708-4BBD-975C-C364B25E90A3}" destId="{4B2D2B89-6F45-41EB-BF1B-DCD8FE06AC6F}" srcOrd="0" destOrd="0" presId="urn:microsoft.com/office/officeart/2005/8/layout/list1"/>
    <dgm:cxn modelId="{9E7DB93F-24D2-4B53-B6D0-5540B73E7681}" type="presOf" srcId="{3428492C-A681-486C-A510-DAEF74BDF7BF}" destId="{43DEB531-073B-47EB-B564-7258689E157D}" srcOrd="1" destOrd="0" presId="urn:microsoft.com/office/officeart/2005/8/layout/list1"/>
    <dgm:cxn modelId="{04E66B43-CCDA-4F82-A2F5-9F86F8321760}" type="presOf" srcId="{6E9DF62A-FB70-4538-AD3C-2B613A39492C}" destId="{FB627938-CBD8-47C7-AE81-5A7FB5B971AB}" srcOrd="1" destOrd="0" presId="urn:microsoft.com/office/officeart/2005/8/layout/list1"/>
    <dgm:cxn modelId="{78913368-58AA-4C27-A25D-7396A62F5E24}" srcId="{0D46274B-A708-4BBD-975C-C364B25E90A3}" destId="{6E9DF62A-FB70-4538-AD3C-2B613A39492C}" srcOrd="0" destOrd="0" parTransId="{F8421C77-2BE0-4AAE-9DF2-3D2B8E7E8FBF}" sibTransId="{4F962438-501D-4647-9B95-CB959EF7D1E0}"/>
    <dgm:cxn modelId="{11477F4D-9B84-451E-B0D0-8DD53EF3C00B}" type="presOf" srcId="{5C55490B-E913-4E6D-97A9-3E34274EFF5B}" destId="{69FBF415-23D8-498D-B4B6-D10F5E1A00F5}" srcOrd="0" destOrd="0" presId="urn:microsoft.com/office/officeart/2005/8/layout/list1"/>
    <dgm:cxn modelId="{06A3D470-169C-4989-B040-BE4368B4ED2E}" type="presOf" srcId="{3428492C-A681-486C-A510-DAEF74BDF7BF}" destId="{750D3C3C-282E-4C76-AAB9-69FE91EF7BEA}" srcOrd="0" destOrd="0" presId="urn:microsoft.com/office/officeart/2005/8/layout/list1"/>
    <dgm:cxn modelId="{3E477E53-BA68-4E28-A6AB-7A3F8BD0E77E}" type="presOf" srcId="{6E9DF62A-FB70-4538-AD3C-2B613A39492C}" destId="{CB1763E6-9B8B-4727-9EA0-28079538A57F}" srcOrd="0" destOrd="0" presId="urn:microsoft.com/office/officeart/2005/8/layout/list1"/>
    <dgm:cxn modelId="{F7E6587A-5A46-418C-AC41-CA619AE0162B}" srcId="{0D46274B-A708-4BBD-975C-C364B25E90A3}" destId="{5C55490B-E913-4E6D-97A9-3E34274EFF5B}" srcOrd="3" destOrd="0" parTransId="{0A8EA0E0-66CA-44FC-AC3A-5DBEECAE2242}" sibTransId="{88CCAEF2-94E4-4892-81AD-D4F6C12F8905}"/>
    <dgm:cxn modelId="{D4540987-DFAB-40AA-8828-804226915AA3}" type="presOf" srcId="{17341353-AE28-4F1B-936F-8B6D173C549E}" destId="{5C585609-91D0-479A-97D2-A550DC89F12C}" srcOrd="0" destOrd="0" presId="urn:microsoft.com/office/officeart/2005/8/layout/list1"/>
    <dgm:cxn modelId="{C4FC0C91-2A55-4A33-9818-E2C3C7ECC943}" type="presOf" srcId="{5C55490B-E913-4E6D-97A9-3E34274EFF5B}" destId="{DDE154CA-BA77-4189-A6D9-930AADB670AB}" srcOrd="1" destOrd="0" presId="urn:microsoft.com/office/officeart/2005/8/layout/list1"/>
    <dgm:cxn modelId="{665C5CE4-E2B9-4E85-B7C5-6144DB7A0F5C}" type="presOf" srcId="{17341353-AE28-4F1B-936F-8B6D173C549E}" destId="{49924F9D-6001-4894-9A6C-FE75253EB685}" srcOrd="1" destOrd="0" presId="urn:microsoft.com/office/officeart/2005/8/layout/list1"/>
    <dgm:cxn modelId="{FEDC10E6-9672-46C7-8570-7DCC755D4D6E}" srcId="{0D46274B-A708-4BBD-975C-C364B25E90A3}" destId="{17341353-AE28-4F1B-936F-8B6D173C549E}" srcOrd="1" destOrd="0" parTransId="{1E2C05B8-9147-446C-A83D-B71EE85B7ABF}" sibTransId="{335AAAFC-ACFF-40BB-AB1D-493F26DC700D}"/>
    <dgm:cxn modelId="{A58DDDA0-A513-40B5-A67E-2AFA0037A4D5}" type="presParOf" srcId="{4B2D2B89-6F45-41EB-BF1B-DCD8FE06AC6F}" destId="{C603C33F-1A22-4A8F-B606-DF80880534D9}" srcOrd="0" destOrd="0" presId="urn:microsoft.com/office/officeart/2005/8/layout/list1"/>
    <dgm:cxn modelId="{1E1F2368-FA33-4EDC-8046-111ECF3BBC49}" type="presParOf" srcId="{C603C33F-1A22-4A8F-B606-DF80880534D9}" destId="{CB1763E6-9B8B-4727-9EA0-28079538A57F}" srcOrd="0" destOrd="0" presId="urn:microsoft.com/office/officeart/2005/8/layout/list1"/>
    <dgm:cxn modelId="{358B037F-D8FE-4155-9D1C-DE0558B487C0}" type="presParOf" srcId="{C603C33F-1A22-4A8F-B606-DF80880534D9}" destId="{FB627938-CBD8-47C7-AE81-5A7FB5B971AB}" srcOrd="1" destOrd="0" presId="urn:microsoft.com/office/officeart/2005/8/layout/list1"/>
    <dgm:cxn modelId="{22C36FD0-E56F-45A2-B9B6-2D15BF28AFD7}" type="presParOf" srcId="{4B2D2B89-6F45-41EB-BF1B-DCD8FE06AC6F}" destId="{68D6A4CC-1CA1-47DE-BE61-3DFC67496D19}" srcOrd="1" destOrd="0" presId="urn:microsoft.com/office/officeart/2005/8/layout/list1"/>
    <dgm:cxn modelId="{1CE12BB6-490D-4D31-AF3B-D8C8FA456538}" type="presParOf" srcId="{4B2D2B89-6F45-41EB-BF1B-DCD8FE06AC6F}" destId="{08839DB0-37D6-42F3-8C79-02C6538BA73E}" srcOrd="2" destOrd="0" presId="urn:microsoft.com/office/officeart/2005/8/layout/list1"/>
    <dgm:cxn modelId="{16609DCE-6A84-432D-BE76-E9F2F67F668A}" type="presParOf" srcId="{4B2D2B89-6F45-41EB-BF1B-DCD8FE06AC6F}" destId="{FBD726C3-2D72-4EBC-A5DB-2BFF16201550}" srcOrd="3" destOrd="0" presId="urn:microsoft.com/office/officeart/2005/8/layout/list1"/>
    <dgm:cxn modelId="{00728F49-AC01-4569-862B-21279946C25E}" type="presParOf" srcId="{4B2D2B89-6F45-41EB-BF1B-DCD8FE06AC6F}" destId="{FD6E936B-7B38-4834-B163-949EC3E14860}" srcOrd="4" destOrd="0" presId="urn:microsoft.com/office/officeart/2005/8/layout/list1"/>
    <dgm:cxn modelId="{D49DCADB-02A0-41CC-AA82-696DC297A116}" type="presParOf" srcId="{FD6E936B-7B38-4834-B163-949EC3E14860}" destId="{5C585609-91D0-479A-97D2-A550DC89F12C}" srcOrd="0" destOrd="0" presId="urn:microsoft.com/office/officeart/2005/8/layout/list1"/>
    <dgm:cxn modelId="{C49B6D55-4BFA-43B5-A107-418BF62D53AF}" type="presParOf" srcId="{FD6E936B-7B38-4834-B163-949EC3E14860}" destId="{49924F9D-6001-4894-9A6C-FE75253EB685}" srcOrd="1" destOrd="0" presId="urn:microsoft.com/office/officeart/2005/8/layout/list1"/>
    <dgm:cxn modelId="{08DFA1A4-BF35-4D9D-A104-709E40D65E69}" type="presParOf" srcId="{4B2D2B89-6F45-41EB-BF1B-DCD8FE06AC6F}" destId="{9DE55C71-462D-4B5D-92BE-769E8AC9B566}" srcOrd="5" destOrd="0" presId="urn:microsoft.com/office/officeart/2005/8/layout/list1"/>
    <dgm:cxn modelId="{6BA0015D-8010-4C41-98B2-822C7518D8EF}" type="presParOf" srcId="{4B2D2B89-6F45-41EB-BF1B-DCD8FE06AC6F}" destId="{040B8D6B-F169-452C-AC1A-45ED26D44085}" srcOrd="6" destOrd="0" presId="urn:microsoft.com/office/officeart/2005/8/layout/list1"/>
    <dgm:cxn modelId="{7C72D932-1B9B-48BB-A73A-5967F29F5F1A}" type="presParOf" srcId="{4B2D2B89-6F45-41EB-BF1B-DCD8FE06AC6F}" destId="{66945822-B701-460E-B55A-CEAD5D1BBF59}" srcOrd="7" destOrd="0" presId="urn:microsoft.com/office/officeart/2005/8/layout/list1"/>
    <dgm:cxn modelId="{1948176E-3CAE-4A84-BEA9-1216326CAE09}" type="presParOf" srcId="{4B2D2B89-6F45-41EB-BF1B-DCD8FE06AC6F}" destId="{C8E56521-4DE6-458E-9BF1-181AE7F52D66}" srcOrd="8" destOrd="0" presId="urn:microsoft.com/office/officeart/2005/8/layout/list1"/>
    <dgm:cxn modelId="{2DF713C3-2B21-4470-B4F5-41743051C387}" type="presParOf" srcId="{C8E56521-4DE6-458E-9BF1-181AE7F52D66}" destId="{750D3C3C-282E-4C76-AAB9-69FE91EF7BEA}" srcOrd="0" destOrd="0" presId="urn:microsoft.com/office/officeart/2005/8/layout/list1"/>
    <dgm:cxn modelId="{5A93A646-F6F8-4D0F-BB7E-FF5778F9DF22}" type="presParOf" srcId="{C8E56521-4DE6-458E-9BF1-181AE7F52D66}" destId="{43DEB531-073B-47EB-B564-7258689E157D}" srcOrd="1" destOrd="0" presId="urn:microsoft.com/office/officeart/2005/8/layout/list1"/>
    <dgm:cxn modelId="{75AD40F7-46B9-4A4E-9A6E-652A447B8E54}" type="presParOf" srcId="{4B2D2B89-6F45-41EB-BF1B-DCD8FE06AC6F}" destId="{90B6748E-71AC-4B1D-BD26-831878EEEB54}" srcOrd="9" destOrd="0" presId="urn:microsoft.com/office/officeart/2005/8/layout/list1"/>
    <dgm:cxn modelId="{1B30F6D7-7F0C-4355-887B-2035FB627CD7}" type="presParOf" srcId="{4B2D2B89-6F45-41EB-BF1B-DCD8FE06AC6F}" destId="{EAC2D782-7DA5-4BFF-A4DE-D4B12EA7D4F0}" srcOrd="10" destOrd="0" presId="urn:microsoft.com/office/officeart/2005/8/layout/list1"/>
    <dgm:cxn modelId="{372E9915-3F44-46C7-BD57-56C8408D3F44}" type="presParOf" srcId="{4B2D2B89-6F45-41EB-BF1B-DCD8FE06AC6F}" destId="{3A9A0C7C-0772-450B-928D-C7B558190189}" srcOrd="11" destOrd="0" presId="urn:microsoft.com/office/officeart/2005/8/layout/list1"/>
    <dgm:cxn modelId="{C80BDC17-3672-436A-8BAD-AA2E5014C7E9}" type="presParOf" srcId="{4B2D2B89-6F45-41EB-BF1B-DCD8FE06AC6F}" destId="{6B134F73-25BA-4AD1-893C-DAF086DBE4A3}" srcOrd="12" destOrd="0" presId="urn:microsoft.com/office/officeart/2005/8/layout/list1"/>
    <dgm:cxn modelId="{C56FAC5F-DB96-4E09-ADF8-B0EB4638B9CD}" type="presParOf" srcId="{6B134F73-25BA-4AD1-893C-DAF086DBE4A3}" destId="{69FBF415-23D8-498D-B4B6-D10F5E1A00F5}" srcOrd="0" destOrd="0" presId="urn:microsoft.com/office/officeart/2005/8/layout/list1"/>
    <dgm:cxn modelId="{4FCC372F-42A8-403A-BAF3-1ADCC89997CD}" type="presParOf" srcId="{6B134F73-25BA-4AD1-893C-DAF086DBE4A3}" destId="{DDE154CA-BA77-4189-A6D9-930AADB670AB}" srcOrd="1" destOrd="0" presId="urn:microsoft.com/office/officeart/2005/8/layout/list1"/>
    <dgm:cxn modelId="{D4451735-EA59-4D8D-8E7C-4D54B00B2422}" type="presParOf" srcId="{4B2D2B89-6F45-41EB-BF1B-DCD8FE06AC6F}" destId="{42173778-9B4A-42F0-9B3C-79E2E05B640F}" srcOrd="13" destOrd="0" presId="urn:microsoft.com/office/officeart/2005/8/layout/list1"/>
    <dgm:cxn modelId="{B53D3042-990B-4F47-904D-A293CEAFBE2D}" type="presParOf" srcId="{4B2D2B89-6F45-41EB-BF1B-DCD8FE06AC6F}" destId="{57EDEEDC-CDE6-422E-89AA-5A4EB1FF78B5}"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D46274B-A708-4BBD-975C-C364B25E90A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NZ"/>
        </a:p>
      </dgm:t>
    </dgm:pt>
    <dgm:pt modelId="{17341353-AE28-4F1B-936F-8B6D173C549E}">
      <dgm:prSet phldrT="[Text]" custT="1"/>
      <dgm:spPr/>
      <dgm:t>
        <a:bodyPr/>
        <a:lstStyle/>
        <a:p>
          <a:pPr>
            <a:buFont typeface="Symbol" panose="05050102010706020507" pitchFamily="18" charset="2"/>
            <a:buChar char=""/>
          </a:pPr>
          <a:r>
            <a:rPr lang="en-US" sz="1600" b="1" dirty="0">
              <a:solidFill>
                <a:schemeClr val="tx1"/>
              </a:solidFill>
            </a:rPr>
            <a:t>Polyethylene as the youngest material has the lowest prevalence of five defects including material damage, structural, infiltration, roots, and total joint, however it has the highest prevalence of debris</a:t>
          </a:r>
          <a:endParaRPr lang="en-NZ" sz="1600" b="1" dirty="0">
            <a:solidFill>
              <a:schemeClr val="tx1"/>
            </a:solidFill>
          </a:endParaRPr>
        </a:p>
      </dgm:t>
    </dgm:pt>
    <dgm:pt modelId="{1E2C05B8-9147-446C-A83D-B71EE85B7ABF}" type="parTrans" cxnId="{FEDC10E6-9672-46C7-8570-7DCC755D4D6E}">
      <dgm:prSet/>
      <dgm:spPr/>
      <dgm:t>
        <a:bodyPr/>
        <a:lstStyle/>
        <a:p>
          <a:endParaRPr lang="en-NZ" sz="1600" b="1">
            <a:solidFill>
              <a:schemeClr val="tx1"/>
            </a:solidFill>
          </a:endParaRPr>
        </a:p>
      </dgm:t>
    </dgm:pt>
    <dgm:pt modelId="{335AAAFC-ACFF-40BB-AB1D-493F26DC700D}" type="sibTrans" cxnId="{FEDC10E6-9672-46C7-8570-7DCC755D4D6E}">
      <dgm:prSet/>
      <dgm:spPr/>
      <dgm:t>
        <a:bodyPr/>
        <a:lstStyle/>
        <a:p>
          <a:endParaRPr lang="en-NZ" sz="1600" b="1">
            <a:solidFill>
              <a:schemeClr val="tx1"/>
            </a:solidFill>
          </a:endParaRPr>
        </a:p>
      </dgm:t>
    </dgm:pt>
    <dgm:pt modelId="{3428492C-A681-486C-A510-DAEF74BDF7BF}">
      <dgm:prSet phldrT="[Text]" custT="1"/>
      <dgm:spPr/>
      <dgm:t>
        <a:bodyPr/>
        <a:lstStyle/>
        <a:p>
          <a:pPr>
            <a:buFont typeface="Symbol" panose="05050102010706020507" pitchFamily="18" charset="2"/>
            <a:buChar char=""/>
          </a:pPr>
          <a:r>
            <a:rPr lang="en-US" sz="1600" b="1" dirty="0">
              <a:solidFill>
                <a:schemeClr val="tx1"/>
              </a:solidFill>
            </a:rPr>
            <a:t>RC and RCRRJ have the highest number of material damage and gas attack, however, these two materials show the lowest prevalence of all other defects, probably due to the presence of reinforcement steel that is able to avoid structural deterioration</a:t>
          </a:r>
          <a:endParaRPr lang="en-NZ" sz="1600" b="1" dirty="0">
            <a:solidFill>
              <a:schemeClr val="tx1"/>
            </a:solidFill>
          </a:endParaRPr>
        </a:p>
      </dgm:t>
    </dgm:pt>
    <dgm:pt modelId="{E6665723-624A-417E-BFA1-77243C380789}" type="parTrans" cxnId="{A83E5C00-A62A-4914-AD90-88229DB163DE}">
      <dgm:prSet/>
      <dgm:spPr/>
      <dgm:t>
        <a:bodyPr/>
        <a:lstStyle/>
        <a:p>
          <a:endParaRPr lang="en-NZ" sz="1600" b="1">
            <a:solidFill>
              <a:schemeClr val="tx1"/>
            </a:solidFill>
          </a:endParaRPr>
        </a:p>
      </dgm:t>
    </dgm:pt>
    <dgm:pt modelId="{012795C6-EFB9-432F-8C1C-2689DC7DD8D4}" type="sibTrans" cxnId="{A83E5C00-A62A-4914-AD90-88229DB163DE}">
      <dgm:prSet/>
      <dgm:spPr/>
      <dgm:t>
        <a:bodyPr/>
        <a:lstStyle/>
        <a:p>
          <a:endParaRPr lang="en-NZ" sz="1600" b="1">
            <a:solidFill>
              <a:schemeClr val="tx1"/>
            </a:solidFill>
          </a:endParaRPr>
        </a:p>
      </dgm:t>
    </dgm:pt>
    <dgm:pt modelId="{6E9DF62A-FB70-4538-AD3C-2B613A39492C}">
      <dgm:prSet custT="1"/>
      <dgm:spPr/>
      <dgm:t>
        <a:bodyPr/>
        <a:lstStyle/>
        <a:p>
          <a:pPr>
            <a:buFont typeface="Symbol" panose="05050102010706020507" pitchFamily="18" charset="2"/>
            <a:buChar char=""/>
          </a:pPr>
          <a:r>
            <a:rPr lang="en-US" sz="1600" b="1" dirty="0">
              <a:solidFill>
                <a:schemeClr val="tx1"/>
              </a:solidFill>
            </a:rPr>
            <a:t>Earthenware as oldest material has the worst performing in all defect categories except gas attack</a:t>
          </a:r>
          <a:endParaRPr lang="en-NZ" sz="1600" b="1" dirty="0">
            <a:solidFill>
              <a:schemeClr val="tx1"/>
            </a:solidFill>
          </a:endParaRPr>
        </a:p>
      </dgm:t>
    </dgm:pt>
    <dgm:pt modelId="{F8421C77-2BE0-4AAE-9DF2-3D2B8E7E8FBF}" type="parTrans" cxnId="{78913368-58AA-4C27-A25D-7396A62F5E24}">
      <dgm:prSet/>
      <dgm:spPr/>
      <dgm:t>
        <a:bodyPr/>
        <a:lstStyle/>
        <a:p>
          <a:endParaRPr lang="en-NZ" sz="1600" b="1">
            <a:solidFill>
              <a:schemeClr val="tx1"/>
            </a:solidFill>
          </a:endParaRPr>
        </a:p>
      </dgm:t>
    </dgm:pt>
    <dgm:pt modelId="{4F962438-501D-4647-9B95-CB959EF7D1E0}" type="sibTrans" cxnId="{78913368-58AA-4C27-A25D-7396A62F5E24}">
      <dgm:prSet/>
      <dgm:spPr/>
      <dgm:t>
        <a:bodyPr/>
        <a:lstStyle/>
        <a:p>
          <a:endParaRPr lang="en-NZ" sz="1600" b="1">
            <a:solidFill>
              <a:schemeClr val="tx1"/>
            </a:solidFill>
          </a:endParaRPr>
        </a:p>
      </dgm:t>
    </dgm:pt>
    <dgm:pt modelId="{4B2D2B89-6F45-41EB-BF1B-DCD8FE06AC6F}" type="pres">
      <dgm:prSet presAssocID="{0D46274B-A708-4BBD-975C-C364B25E90A3}" presName="linear" presStyleCnt="0">
        <dgm:presLayoutVars>
          <dgm:dir/>
          <dgm:animLvl val="lvl"/>
          <dgm:resizeHandles val="exact"/>
        </dgm:presLayoutVars>
      </dgm:prSet>
      <dgm:spPr/>
    </dgm:pt>
    <dgm:pt modelId="{C603C33F-1A22-4A8F-B606-DF80880534D9}" type="pres">
      <dgm:prSet presAssocID="{6E9DF62A-FB70-4538-AD3C-2B613A39492C}" presName="parentLin" presStyleCnt="0"/>
      <dgm:spPr/>
    </dgm:pt>
    <dgm:pt modelId="{CB1763E6-9B8B-4727-9EA0-28079538A57F}" type="pres">
      <dgm:prSet presAssocID="{6E9DF62A-FB70-4538-AD3C-2B613A39492C}" presName="parentLeftMargin" presStyleLbl="node1" presStyleIdx="0" presStyleCnt="3"/>
      <dgm:spPr/>
    </dgm:pt>
    <dgm:pt modelId="{FB627938-CBD8-47C7-AE81-5A7FB5B971AB}" type="pres">
      <dgm:prSet presAssocID="{6E9DF62A-FB70-4538-AD3C-2B613A39492C}" presName="parentText" presStyleLbl="node1" presStyleIdx="0" presStyleCnt="3">
        <dgm:presLayoutVars>
          <dgm:chMax val="0"/>
          <dgm:bulletEnabled val="1"/>
        </dgm:presLayoutVars>
      </dgm:prSet>
      <dgm:spPr/>
    </dgm:pt>
    <dgm:pt modelId="{68D6A4CC-1CA1-47DE-BE61-3DFC67496D19}" type="pres">
      <dgm:prSet presAssocID="{6E9DF62A-FB70-4538-AD3C-2B613A39492C}" presName="negativeSpace" presStyleCnt="0"/>
      <dgm:spPr/>
    </dgm:pt>
    <dgm:pt modelId="{08839DB0-37D6-42F3-8C79-02C6538BA73E}" type="pres">
      <dgm:prSet presAssocID="{6E9DF62A-FB70-4538-AD3C-2B613A39492C}" presName="childText" presStyleLbl="conFgAcc1" presStyleIdx="0" presStyleCnt="3">
        <dgm:presLayoutVars>
          <dgm:bulletEnabled val="1"/>
        </dgm:presLayoutVars>
      </dgm:prSet>
      <dgm:spPr/>
    </dgm:pt>
    <dgm:pt modelId="{FBD726C3-2D72-4EBC-A5DB-2BFF16201550}" type="pres">
      <dgm:prSet presAssocID="{4F962438-501D-4647-9B95-CB959EF7D1E0}" presName="spaceBetweenRectangles" presStyleCnt="0"/>
      <dgm:spPr/>
    </dgm:pt>
    <dgm:pt modelId="{FD6E936B-7B38-4834-B163-949EC3E14860}" type="pres">
      <dgm:prSet presAssocID="{17341353-AE28-4F1B-936F-8B6D173C549E}" presName="parentLin" presStyleCnt="0"/>
      <dgm:spPr/>
    </dgm:pt>
    <dgm:pt modelId="{5C585609-91D0-479A-97D2-A550DC89F12C}" type="pres">
      <dgm:prSet presAssocID="{17341353-AE28-4F1B-936F-8B6D173C549E}" presName="parentLeftMargin" presStyleLbl="node1" presStyleIdx="0" presStyleCnt="3"/>
      <dgm:spPr/>
    </dgm:pt>
    <dgm:pt modelId="{49924F9D-6001-4894-9A6C-FE75253EB685}" type="pres">
      <dgm:prSet presAssocID="{17341353-AE28-4F1B-936F-8B6D173C549E}" presName="parentText" presStyleLbl="node1" presStyleIdx="1" presStyleCnt="3" custScaleX="100279" custScaleY="149428">
        <dgm:presLayoutVars>
          <dgm:chMax val="0"/>
          <dgm:bulletEnabled val="1"/>
        </dgm:presLayoutVars>
      </dgm:prSet>
      <dgm:spPr/>
    </dgm:pt>
    <dgm:pt modelId="{9DE55C71-462D-4B5D-92BE-769E8AC9B566}" type="pres">
      <dgm:prSet presAssocID="{17341353-AE28-4F1B-936F-8B6D173C549E}" presName="negativeSpace" presStyleCnt="0"/>
      <dgm:spPr/>
    </dgm:pt>
    <dgm:pt modelId="{040B8D6B-F169-452C-AC1A-45ED26D44085}" type="pres">
      <dgm:prSet presAssocID="{17341353-AE28-4F1B-936F-8B6D173C549E}" presName="childText" presStyleLbl="conFgAcc1" presStyleIdx="1" presStyleCnt="3">
        <dgm:presLayoutVars>
          <dgm:bulletEnabled val="1"/>
        </dgm:presLayoutVars>
      </dgm:prSet>
      <dgm:spPr/>
    </dgm:pt>
    <dgm:pt modelId="{66945822-B701-460E-B55A-CEAD5D1BBF59}" type="pres">
      <dgm:prSet presAssocID="{335AAAFC-ACFF-40BB-AB1D-493F26DC700D}" presName="spaceBetweenRectangles" presStyleCnt="0"/>
      <dgm:spPr/>
    </dgm:pt>
    <dgm:pt modelId="{C8E56521-4DE6-458E-9BF1-181AE7F52D66}" type="pres">
      <dgm:prSet presAssocID="{3428492C-A681-486C-A510-DAEF74BDF7BF}" presName="parentLin" presStyleCnt="0"/>
      <dgm:spPr/>
    </dgm:pt>
    <dgm:pt modelId="{750D3C3C-282E-4C76-AAB9-69FE91EF7BEA}" type="pres">
      <dgm:prSet presAssocID="{3428492C-A681-486C-A510-DAEF74BDF7BF}" presName="parentLeftMargin" presStyleLbl="node1" presStyleIdx="1" presStyleCnt="3"/>
      <dgm:spPr/>
    </dgm:pt>
    <dgm:pt modelId="{43DEB531-073B-47EB-B564-7258689E157D}" type="pres">
      <dgm:prSet presAssocID="{3428492C-A681-486C-A510-DAEF74BDF7BF}" presName="parentText" presStyleLbl="node1" presStyleIdx="2" presStyleCnt="3" custScaleX="109997" custScaleY="192650">
        <dgm:presLayoutVars>
          <dgm:chMax val="0"/>
          <dgm:bulletEnabled val="1"/>
        </dgm:presLayoutVars>
      </dgm:prSet>
      <dgm:spPr/>
    </dgm:pt>
    <dgm:pt modelId="{90B6748E-71AC-4B1D-BD26-831878EEEB54}" type="pres">
      <dgm:prSet presAssocID="{3428492C-A681-486C-A510-DAEF74BDF7BF}" presName="negativeSpace" presStyleCnt="0"/>
      <dgm:spPr/>
    </dgm:pt>
    <dgm:pt modelId="{EAC2D782-7DA5-4BFF-A4DE-D4B12EA7D4F0}" type="pres">
      <dgm:prSet presAssocID="{3428492C-A681-486C-A510-DAEF74BDF7BF}" presName="childText" presStyleLbl="conFgAcc1" presStyleIdx="2" presStyleCnt="3">
        <dgm:presLayoutVars>
          <dgm:bulletEnabled val="1"/>
        </dgm:presLayoutVars>
      </dgm:prSet>
      <dgm:spPr/>
    </dgm:pt>
  </dgm:ptLst>
  <dgm:cxnLst>
    <dgm:cxn modelId="{A83E5C00-A62A-4914-AD90-88229DB163DE}" srcId="{0D46274B-A708-4BBD-975C-C364B25E90A3}" destId="{3428492C-A681-486C-A510-DAEF74BDF7BF}" srcOrd="2" destOrd="0" parTransId="{E6665723-624A-417E-BFA1-77243C380789}" sibTransId="{012795C6-EFB9-432F-8C1C-2689DC7DD8D4}"/>
    <dgm:cxn modelId="{51F2083D-8681-4E36-BA2C-47B439A16F12}" type="presOf" srcId="{0D46274B-A708-4BBD-975C-C364B25E90A3}" destId="{4B2D2B89-6F45-41EB-BF1B-DCD8FE06AC6F}" srcOrd="0" destOrd="0" presId="urn:microsoft.com/office/officeart/2005/8/layout/list1"/>
    <dgm:cxn modelId="{9E7DB93F-24D2-4B53-B6D0-5540B73E7681}" type="presOf" srcId="{3428492C-A681-486C-A510-DAEF74BDF7BF}" destId="{43DEB531-073B-47EB-B564-7258689E157D}" srcOrd="1" destOrd="0" presId="urn:microsoft.com/office/officeart/2005/8/layout/list1"/>
    <dgm:cxn modelId="{04E66B43-CCDA-4F82-A2F5-9F86F8321760}" type="presOf" srcId="{6E9DF62A-FB70-4538-AD3C-2B613A39492C}" destId="{FB627938-CBD8-47C7-AE81-5A7FB5B971AB}" srcOrd="1" destOrd="0" presId="urn:microsoft.com/office/officeart/2005/8/layout/list1"/>
    <dgm:cxn modelId="{78913368-58AA-4C27-A25D-7396A62F5E24}" srcId="{0D46274B-A708-4BBD-975C-C364B25E90A3}" destId="{6E9DF62A-FB70-4538-AD3C-2B613A39492C}" srcOrd="0" destOrd="0" parTransId="{F8421C77-2BE0-4AAE-9DF2-3D2B8E7E8FBF}" sibTransId="{4F962438-501D-4647-9B95-CB959EF7D1E0}"/>
    <dgm:cxn modelId="{06A3D470-169C-4989-B040-BE4368B4ED2E}" type="presOf" srcId="{3428492C-A681-486C-A510-DAEF74BDF7BF}" destId="{750D3C3C-282E-4C76-AAB9-69FE91EF7BEA}" srcOrd="0" destOrd="0" presId="urn:microsoft.com/office/officeart/2005/8/layout/list1"/>
    <dgm:cxn modelId="{3E477E53-BA68-4E28-A6AB-7A3F8BD0E77E}" type="presOf" srcId="{6E9DF62A-FB70-4538-AD3C-2B613A39492C}" destId="{CB1763E6-9B8B-4727-9EA0-28079538A57F}" srcOrd="0" destOrd="0" presId="urn:microsoft.com/office/officeart/2005/8/layout/list1"/>
    <dgm:cxn modelId="{D4540987-DFAB-40AA-8828-804226915AA3}" type="presOf" srcId="{17341353-AE28-4F1B-936F-8B6D173C549E}" destId="{5C585609-91D0-479A-97D2-A550DC89F12C}" srcOrd="0" destOrd="0" presId="urn:microsoft.com/office/officeart/2005/8/layout/list1"/>
    <dgm:cxn modelId="{665C5CE4-E2B9-4E85-B7C5-6144DB7A0F5C}" type="presOf" srcId="{17341353-AE28-4F1B-936F-8B6D173C549E}" destId="{49924F9D-6001-4894-9A6C-FE75253EB685}" srcOrd="1" destOrd="0" presId="urn:microsoft.com/office/officeart/2005/8/layout/list1"/>
    <dgm:cxn modelId="{FEDC10E6-9672-46C7-8570-7DCC755D4D6E}" srcId="{0D46274B-A708-4BBD-975C-C364B25E90A3}" destId="{17341353-AE28-4F1B-936F-8B6D173C549E}" srcOrd="1" destOrd="0" parTransId="{1E2C05B8-9147-446C-A83D-B71EE85B7ABF}" sibTransId="{335AAAFC-ACFF-40BB-AB1D-493F26DC700D}"/>
    <dgm:cxn modelId="{A58DDDA0-A513-40B5-A67E-2AFA0037A4D5}" type="presParOf" srcId="{4B2D2B89-6F45-41EB-BF1B-DCD8FE06AC6F}" destId="{C603C33F-1A22-4A8F-B606-DF80880534D9}" srcOrd="0" destOrd="0" presId="urn:microsoft.com/office/officeart/2005/8/layout/list1"/>
    <dgm:cxn modelId="{1E1F2368-FA33-4EDC-8046-111ECF3BBC49}" type="presParOf" srcId="{C603C33F-1A22-4A8F-B606-DF80880534D9}" destId="{CB1763E6-9B8B-4727-9EA0-28079538A57F}" srcOrd="0" destOrd="0" presId="urn:microsoft.com/office/officeart/2005/8/layout/list1"/>
    <dgm:cxn modelId="{358B037F-D8FE-4155-9D1C-DE0558B487C0}" type="presParOf" srcId="{C603C33F-1A22-4A8F-B606-DF80880534D9}" destId="{FB627938-CBD8-47C7-AE81-5A7FB5B971AB}" srcOrd="1" destOrd="0" presId="urn:microsoft.com/office/officeart/2005/8/layout/list1"/>
    <dgm:cxn modelId="{22C36FD0-E56F-45A2-B9B6-2D15BF28AFD7}" type="presParOf" srcId="{4B2D2B89-6F45-41EB-BF1B-DCD8FE06AC6F}" destId="{68D6A4CC-1CA1-47DE-BE61-3DFC67496D19}" srcOrd="1" destOrd="0" presId="urn:microsoft.com/office/officeart/2005/8/layout/list1"/>
    <dgm:cxn modelId="{1CE12BB6-490D-4D31-AF3B-D8C8FA456538}" type="presParOf" srcId="{4B2D2B89-6F45-41EB-BF1B-DCD8FE06AC6F}" destId="{08839DB0-37D6-42F3-8C79-02C6538BA73E}" srcOrd="2" destOrd="0" presId="urn:microsoft.com/office/officeart/2005/8/layout/list1"/>
    <dgm:cxn modelId="{16609DCE-6A84-432D-BE76-E9F2F67F668A}" type="presParOf" srcId="{4B2D2B89-6F45-41EB-BF1B-DCD8FE06AC6F}" destId="{FBD726C3-2D72-4EBC-A5DB-2BFF16201550}" srcOrd="3" destOrd="0" presId="urn:microsoft.com/office/officeart/2005/8/layout/list1"/>
    <dgm:cxn modelId="{00728F49-AC01-4569-862B-21279946C25E}" type="presParOf" srcId="{4B2D2B89-6F45-41EB-BF1B-DCD8FE06AC6F}" destId="{FD6E936B-7B38-4834-B163-949EC3E14860}" srcOrd="4" destOrd="0" presId="urn:microsoft.com/office/officeart/2005/8/layout/list1"/>
    <dgm:cxn modelId="{D49DCADB-02A0-41CC-AA82-696DC297A116}" type="presParOf" srcId="{FD6E936B-7B38-4834-B163-949EC3E14860}" destId="{5C585609-91D0-479A-97D2-A550DC89F12C}" srcOrd="0" destOrd="0" presId="urn:microsoft.com/office/officeart/2005/8/layout/list1"/>
    <dgm:cxn modelId="{C49B6D55-4BFA-43B5-A107-418BF62D53AF}" type="presParOf" srcId="{FD6E936B-7B38-4834-B163-949EC3E14860}" destId="{49924F9D-6001-4894-9A6C-FE75253EB685}" srcOrd="1" destOrd="0" presId="urn:microsoft.com/office/officeart/2005/8/layout/list1"/>
    <dgm:cxn modelId="{08DFA1A4-BF35-4D9D-A104-709E40D65E69}" type="presParOf" srcId="{4B2D2B89-6F45-41EB-BF1B-DCD8FE06AC6F}" destId="{9DE55C71-462D-4B5D-92BE-769E8AC9B566}" srcOrd="5" destOrd="0" presId="urn:microsoft.com/office/officeart/2005/8/layout/list1"/>
    <dgm:cxn modelId="{6BA0015D-8010-4C41-98B2-822C7518D8EF}" type="presParOf" srcId="{4B2D2B89-6F45-41EB-BF1B-DCD8FE06AC6F}" destId="{040B8D6B-F169-452C-AC1A-45ED26D44085}" srcOrd="6" destOrd="0" presId="urn:microsoft.com/office/officeart/2005/8/layout/list1"/>
    <dgm:cxn modelId="{7C72D932-1B9B-48BB-A73A-5967F29F5F1A}" type="presParOf" srcId="{4B2D2B89-6F45-41EB-BF1B-DCD8FE06AC6F}" destId="{66945822-B701-460E-B55A-CEAD5D1BBF59}" srcOrd="7" destOrd="0" presId="urn:microsoft.com/office/officeart/2005/8/layout/list1"/>
    <dgm:cxn modelId="{1948176E-3CAE-4A84-BEA9-1216326CAE09}" type="presParOf" srcId="{4B2D2B89-6F45-41EB-BF1B-DCD8FE06AC6F}" destId="{C8E56521-4DE6-458E-9BF1-181AE7F52D66}" srcOrd="8" destOrd="0" presId="urn:microsoft.com/office/officeart/2005/8/layout/list1"/>
    <dgm:cxn modelId="{2DF713C3-2B21-4470-B4F5-41743051C387}" type="presParOf" srcId="{C8E56521-4DE6-458E-9BF1-181AE7F52D66}" destId="{750D3C3C-282E-4C76-AAB9-69FE91EF7BEA}" srcOrd="0" destOrd="0" presId="urn:microsoft.com/office/officeart/2005/8/layout/list1"/>
    <dgm:cxn modelId="{5A93A646-F6F8-4D0F-BB7E-FF5778F9DF22}" type="presParOf" srcId="{C8E56521-4DE6-458E-9BF1-181AE7F52D66}" destId="{43DEB531-073B-47EB-B564-7258689E157D}" srcOrd="1" destOrd="0" presId="urn:microsoft.com/office/officeart/2005/8/layout/list1"/>
    <dgm:cxn modelId="{75AD40F7-46B9-4A4E-9A6E-652A447B8E54}" type="presParOf" srcId="{4B2D2B89-6F45-41EB-BF1B-DCD8FE06AC6F}" destId="{90B6748E-71AC-4B1D-BD26-831878EEEB54}" srcOrd="9" destOrd="0" presId="urn:microsoft.com/office/officeart/2005/8/layout/list1"/>
    <dgm:cxn modelId="{1B30F6D7-7F0C-4355-887B-2035FB627CD7}" type="presParOf" srcId="{4B2D2B89-6F45-41EB-BF1B-DCD8FE06AC6F}" destId="{EAC2D782-7DA5-4BFF-A4DE-D4B12EA7D4F0}"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F217343-9E91-4904-B37E-83978108A6E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NZ"/>
        </a:p>
      </dgm:t>
    </dgm:pt>
    <dgm:pt modelId="{DAA0889B-2277-4CA5-932F-D83F556A1F25}">
      <dgm:prSet phldrT="[Text]"/>
      <dgm:spPr/>
      <dgm:t>
        <a:bodyPr/>
        <a:lstStyle/>
        <a:p>
          <a:r>
            <a:rPr lang="en-NZ" b="1" dirty="0"/>
            <a:t>Gas attack</a:t>
          </a:r>
        </a:p>
      </dgm:t>
    </dgm:pt>
    <dgm:pt modelId="{AA09D164-EAB8-41A5-A2AB-F8080B8CD9BC}" type="parTrans" cxnId="{B053A4C7-0FDC-4536-8142-6F7EB68177A4}">
      <dgm:prSet/>
      <dgm:spPr/>
      <dgm:t>
        <a:bodyPr/>
        <a:lstStyle/>
        <a:p>
          <a:endParaRPr lang="en-NZ"/>
        </a:p>
      </dgm:t>
    </dgm:pt>
    <dgm:pt modelId="{30EA3505-2E68-4D6A-B7F2-0B2581FCAF92}" type="sibTrans" cxnId="{B053A4C7-0FDC-4536-8142-6F7EB68177A4}">
      <dgm:prSet/>
      <dgm:spPr/>
      <dgm:t>
        <a:bodyPr/>
        <a:lstStyle/>
        <a:p>
          <a:endParaRPr lang="en-NZ"/>
        </a:p>
      </dgm:t>
    </dgm:pt>
    <dgm:pt modelId="{36AD1D66-6586-4482-81B9-17BE245A8ABB}">
      <dgm:prSet phldrT="[Text]"/>
      <dgm:spPr/>
      <dgm:t>
        <a:bodyPr/>
        <a:lstStyle/>
        <a:p>
          <a:r>
            <a:rPr lang="en-NZ" b="1" dirty="0"/>
            <a:t>While gas attack defects can be more visible in RC and RCRRJ and significantly increase over the years</a:t>
          </a:r>
        </a:p>
      </dgm:t>
    </dgm:pt>
    <dgm:pt modelId="{FDB493AB-AED2-4B76-B175-1A1B41058680}" type="parTrans" cxnId="{58850B0E-ECCB-4591-9BC2-A3697527FC1E}">
      <dgm:prSet/>
      <dgm:spPr/>
      <dgm:t>
        <a:bodyPr/>
        <a:lstStyle/>
        <a:p>
          <a:endParaRPr lang="en-NZ"/>
        </a:p>
      </dgm:t>
    </dgm:pt>
    <dgm:pt modelId="{94C1317A-01DF-4AD2-8772-101D00006686}" type="sibTrans" cxnId="{58850B0E-ECCB-4591-9BC2-A3697527FC1E}">
      <dgm:prSet/>
      <dgm:spPr/>
      <dgm:t>
        <a:bodyPr/>
        <a:lstStyle/>
        <a:p>
          <a:endParaRPr lang="en-NZ"/>
        </a:p>
      </dgm:t>
    </dgm:pt>
    <dgm:pt modelId="{6E4D13BC-3A8F-4AB1-ADCD-10C3164E078C}">
      <dgm:prSet phldrT="[Text]"/>
      <dgm:spPr/>
      <dgm:t>
        <a:bodyPr/>
        <a:lstStyle/>
        <a:p>
          <a:r>
            <a:rPr lang="en-NZ" b="1" dirty="0"/>
            <a:t>it can decrease where pipe slope and groundwater level are higher, and sewers are deeper. </a:t>
          </a:r>
        </a:p>
      </dgm:t>
    </dgm:pt>
    <dgm:pt modelId="{82C5D681-F053-47A2-A0E4-B6D3F425A115}" type="parTrans" cxnId="{7D4368D0-1FFF-48F1-8238-67ED089D975E}">
      <dgm:prSet/>
      <dgm:spPr/>
      <dgm:t>
        <a:bodyPr/>
        <a:lstStyle/>
        <a:p>
          <a:endParaRPr lang="en-NZ"/>
        </a:p>
      </dgm:t>
    </dgm:pt>
    <dgm:pt modelId="{CCEB2493-8D24-488A-8FAE-38BDDFBBA8CD}" type="sibTrans" cxnId="{7D4368D0-1FFF-48F1-8238-67ED089D975E}">
      <dgm:prSet/>
      <dgm:spPr/>
      <dgm:t>
        <a:bodyPr/>
        <a:lstStyle/>
        <a:p>
          <a:endParaRPr lang="en-NZ"/>
        </a:p>
      </dgm:t>
    </dgm:pt>
    <dgm:pt modelId="{BB2C20E9-63FE-43F6-B10C-94CC6E457B21}">
      <dgm:prSet phldrT="[Text]"/>
      <dgm:spPr/>
      <dgm:t>
        <a:bodyPr/>
        <a:lstStyle/>
        <a:p>
          <a:r>
            <a:rPr lang="en-NZ" b="1" dirty="0"/>
            <a:t>Debris</a:t>
          </a:r>
        </a:p>
      </dgm:t>
    </dgm:pt>
    <dgm:pt modelId="{88956208-5C30-48E7-B484-6BC95098927B}" type="parTrans" cxnId="{C3C153F7-20D8-41B9-B84D-6FF02E25A002}">
      <dgm:prSet/>
      <dgm:spPr/>
      <dgm:t>
        <a:bodyPr/>
        <a:lstStyle/>
        <a:p>
          <a:endParaRPr lang="en-NZ"/>
        </a:p>
      </dgm:t>
    </dgm:pt>
    <dgm:pt modelId="{53B56AD5-55D0-4450-9F61-E3B484EE096B}" type="sibTrans" cxnId="{C3C153F7-20D8-41B9-B84D-6FF02E25A002}">
      <dgm:prSet/>
      <dgm:spPr/>
      <dgm:t>
        <a:bodyPr/>
        <a:lstStyle/>
        <a:p>
          <a:endParaRPr lang="en-NZ"/>
        </a:p>
      </dgm:t>
    </dgm:pt>
    <dgm:pt modelId="{929E035B-1829-4BB2-860A-A53B584BF37A}">
      <dgm:prSet phldrT="[Text]"/>
      <dgm:spPr/>
      <dgm:t>
        <a:bodyPr/>
        <a:lstStyle/>
        <a:p>
          <a:r>
            <a:rPr lang="en-NZ" b="1" dirty="0"/>
            <a:t>Debris is significantly decreased by increasing of groundwater level</a:t>
          </a:r>
        </a:p>
      </dgm:t>
    </dgm:pt>
    <dgm:pt modelId="{B949907A-1B04-4E48-8EEB-30E673A8EDE0}" type="parTrans" cxnId="{0CC17C6D-7B38-46F0-A5B7-BEA685E22F55}">
      <dgm:prSet/>
      <dgm:spPr/>
      <dgm:t>
        <a:bodyPr/>
        <a:lstStyle/>
        <a:p>
          <a:endParaRPr lang="en-NZ"/>
        </a:p>
      </dgm:t>
    </dgm:pt>
    <dgm:pt modelId="{66B6A8D9-086F-43A3-913A-3C22D8D74AA0}" type="sibTrans" cxnId="{0CC17C6D-7B38-46F0-A5B7-BEA685E22F55}">
      <dgm:prSet/>
      <dgm:spPr/>
      <dgm:t>
        <a:bodyPr/>
        <a:lstStyle/>
        <a:p>
          <a:endParaRPr lang="en-NZ"/>
        </a:p>
      </dgm:t>
    </dgm:pt>
    <dgm:pt modelId="{B2A3AA1A-D609-45B4-8148-6E2FA1F335E4}">
      <dgm:prSet phldrT="[Text]"/>
      <dgm:spPr/>
      <dgm:t>
        <a:bodyPr/>
        <a:lstStyle/>
        <a:p>
          <a:r>
            <a:rPr lang="en-NZ" b="1" dirty="0"/>
            <a:t>it is known as a problem in smaller pipes, explaining observed higher debris defects in PE pipes which usually have smaller diameters</a:t>
          </a:r>
        </a:p>
      </dgm:t>
    </dgm:pt>
    <dgm:pt modelId="{39964133-70C8-4429-80DC-B0776866ADD4}" type="parTrans" cxnId="{9ADF1EFC-100B-4E99-8BC9-573BA23D15F8}">
      <dgm:prSet/>
      <dgm:spPr/>
      <dgm:t>
        <a:bodyPr/>
        <a:lstStyle/>
        <a:p>
          <a:endParaRPr lang="en-NZ"/>
        </a:p>
      </dgm:t>
    </dgm:pt>
    <dgm:pt modelId="{A8314BE4-089F-4696-9E73-8E3946CB77CB}" type="sibTrans" cxnId="{9ADF1EFC-100B-4E99-8BC9-573BA23D15F8}">
      <dgm:prSet/>
      <dgm:spPr/>
      <dgm:t>
        <a:bodyPr/>
        <a:lstStyle/>
        <a:p>
          <a:endParaRPr lang="en-NZ"/>
        </a:p>
      </dgm:t>
    </dgm:pt>
    <dgm:pt modelId="{E27DC087-BCC4-4268-9C9E-C61350710337}">
      <dgm:prSet phldrT="[Text]"/>
      <dgm:spPr/>
      <dgm:t>
        <a:bodyPr/>
        <a:lstStyle/>
        <a:p>
          <a:r>
            <a:rPr lang="en-NZ" b="1" dirty="0"/>
            <a:t>Infiltration</a:t>
          </a:r>
        </a:p>
      </dgm:t>
    </dgm:pt>
    <dgm:pt modelId="{178A13A3-39B7-44B0-8B50-C73CE5393172}" type="parTrans" cxnId="{73CCCF85-5D7A-4C87-AE69-D92510664A79}">
      <dgm:prSet/>
      <dgm:spPr/>
      <dgm:t>
        <a:bodyPr/>
        <a:lstStyle/>
        <a:p>
          <a:endParaRPr lang="en-NZ"/>
        </a:p>
      </dgm:t>
    </dgm:pt>
    <dgm:pt modelId="{86F7A91C-CBC4-40C1-A10A-40FFAA333539}" type="sibTrans" cxnId="{73CCCF85-5D7A-4C87-AE69-D92510664A79}">
      <dgm:prSet/>
      <dgm:spPr/>
      <dgm:t>
        <a:bodyPr/>
        <a:lstStyle/>
        <a:p>
          <a:endParaRPr lang="en-NZ"/>
        </a:p>
      </dgm:t>
    </dgm:pt>
    <dgm:pt modelId="{50E8255F-42A8-485C-A23B-84029DA8209E}">
      <dgm:prSet phldrT="[Text]"/>
      <dgm:spPr/>
      <dgm:t>
        <a:bodyPr/>
        <a:lstStyle/>
        <a:p>
          <a:r>
            <a:rPr lang="en-NZ" b="1" dirty="0"/>
            <a:t>infiltration significantly increases by depth, particularly on EW and CIP pipe which are the oldest materials </a:t>
          </a:r>
        </a:p>
      </dgm:t>
    </dgm:pt>
    <dgm:pt modelId="{2FE18C6D-78AD-4FC1-B46A-B10C2B621764}" type="parTrans" cxnId="{3AE9DBE9-6C60-47B4-A9AC-9270D6F94A13}">
      <dgm:prSet/>
      <dgm:spPr/>
      <dgm:t>
        <a:bodyPr/>
        <a:lstStyle/>
        <a:p>
          <a:endParaRPr lang="en-NZ"/>
        </a:p>
      </dgm:t>
    </dgm:pt>
    <dgm:pt modelId="{00CCCA52-40FF-4336-A075-F5EF9AE1E8F8}" type="sibTrans" cxnId="{3AE9DBE9-6C60-47B4-A9AC-9270D6F94A13}">
      <dgm:prSet/>
      <dgm:spPr/>
      <dgm:t>
        <a:bodyPr/>
        <a:lstStyle/>
        <a:p>
          <a:endParaRPr lang="en-NZ"/>
        </a:p>
      </dgm:t>
    </dgm:pt>
    <dgm:pt modelId="{86E70C3D-022D-479D-A414-1EF9576D81B6}">
      <dgm:prSet phldrT="[Text]"/>
      <dgm:spPr/>
      <dgm:t>
        <a:bodyPr/>
        <a:lstStyle/>
        <a:p>
          <a:r>
            <a:rPr lang="en-NZ" b="1" dirty="0"/>
            <a:t>EW and CIP that are deeper should be inspected more regularly. </a:t>
          </a:r>
        </a:p>
      </dgm:t>
    </dgm:pt>
    <dgm:pt modelId="{729D9411-E7B7-456F-89A7-2C147D01064A}" type="parTrans" cxnId="{A27F3DB9-2C16-4C0F-992E-876D7880F6E6}">
      <dgm:prSet/>
      <dgm:spPr/>
      <dgm:t>
        <a:bodyPr/>
        <a:lstStyle/>
        <a:p>
          <a:endParaRPr lang="en-NZ"/>
        </a:p>
      </dgm:t>
    </dgm:pt>
    <dgm:pt modelId="{7B2F3664-6A38-4D40-B9C0-7AF196E853D8}" type="sibTrans" cxnId="{A27F3DB9-2C16-4C0F-992E-876D7880F6E6}">
      <dgm:prSet/>
      <dgm:spPr/>
      <dgm:t>
        <a:bodyPr/>
        <a:lstStyle/>
        <a:p>
          <a:endParaRPr lang="en-NZ"/>
        </a:p>
      </dgm:t>
    </dgm:pt>
    <dgm:pt modelId="{6043E6AA-F103-4C55-8070-02E0123FB59B}">
      <dgm:prSet/>
      <dgm:spPr/>
      <dgm:t>
        <a:bodyPr/>
        <a:lstStyle/>
        <a:p>
          <a:r>
            <a:rPr lang="en-NZ" b="1" dirty="0"/>
            <a:t>Material damage</a:t>
          </a:r>
        </a:p>
      </dgm:t>
    </dgm:pt>
    <dgm:pt modelId="{83DFC41D-ACB3-4AA7-9442-3D0930783A60}" type="parTrans" cxnId="{95F5AB0B-DBAE-42D3-9B62-D8851D0A4E45}">
      <dgm:prSet/>
      <dgm:spPr/>
      <dgm:t>
        <a:bodyPr/>
        <a:lstStyle/>
        <a:p>
          <a:endParaRPr lang="en-NZ"/>
        </a:p>
      </dgm:t>
    </dgm:pt>
    <dgm:pt modelId="{F4E4CA06-95F9-468F-9DD7-08C193CA5031}" type="sibTrans" cxnId="{95F5AB0B-DBAE-42D3-9B62-D8851D0A4E45}">
      <dgm:prSet/>
      <dgm:spPr/>
      <dgm:t>
        <a:bodyPr/>
        <a:lstStyle/>
        <a:p>
          <a:endParaRPr lang="en-NZ"/>
        </a:p>
      </dgm:t>
    </dgm:pt>
    <dgm:pt modelId="{4DBB4B2C-AC84-4ED6-BAC5-9C22A715EE4C}">
      <dgm:prSet/>
      <dgm:spPr/>
      <dgm:t>
        <a:bodyPr/>
        <a:lstStyle/>
        <a:p>
          <a:r>
            <a:rPr lang="en-NZ" b="1" dirty="0"/>
            <a:t>Similarly affects all materials, apart from PE which is the youngest material in the network. </a:t>
          </a:r>
        </a:p>
      </dgm:t>
    </dgm:pt>
    <dgm:pt modelId="{6085CE88-C023-495C-806E-5D64489DB58B}" type="parTrans" cxnId="{51888EFF-3989-4CE1-8B66-9EDD318D3185}">
      <dgm:prSet/>
      <dgm:spPr/>
      <dgm:t>
        <a:bodyPr/>
        <a:lstStyle/>
        <a:p>
          <a:endParaRPr lang="en-NZ"/>
        </a:p>
      </dgm:t>
    </dgm:pt>
    <dgm:pt modelId="{512094F2-9700-4E90-AE4E-D4678CD48A86}" type="sibTrans" cxnId="{51888EFF-3989-4CE1-8B66-9EDD318D3185}">
      <dgm:prSet/>
      <dgm:spPr/>
      <dgm:t>
        <a:bodyPr/>
        <a:lstStyle/>
        <a:p>
          <a:endParaRPr lang="en-NZ"/>
        </a:p>
      </dgm:t>
    </dgm:pt>
    <dgm:pt modelId="{3926D99B-0ABA-487D-A6F2-EC1607C15243}">
      <dgm:prSet/>
      <dgm:spPr/>
      <dgm:t>
        <a:bodyPr/>
        <a:lstStyle/>
        <a:p>
          <a:r>
            <a:rPr lang="en-NZ" b="1" dirty="0"/>
            <a:t>Particularly worsening in aged and flatter sewers</a:t>
          </a:r>
        </a:p>
      </dgm:t>
    </dgm:pt>
    <dgm:pt modelId="{0D61669E-5CFD-4450-A121-ECA39A943CEC}" type="parTrans" cxnId="{78917F72-A1C1-46C7-9288-AA03FCEEF23D}">
      <dgm:prSet/>
      <dgm:spPr/>
      <dgm:t>
        <a:bodyPr/>
        <a:lstStyle/>
        <a:p>
          <a:endParaRPr lang="en-NZ"/>
        </a:p>
      </dgm:t>
    </dgm:pt>
    <dgm:pt modelId="{9F4F4A2B-2F67-4B75-B5EA-2BC8A258612A}" type="sibTrans" cxnId="{78917F72-A1C1-46C7-9288-AA03FCEEF23D}">
      <dgm:prSet/>
      <dgm:spPr/>
      <dgm:t>
        <a:bodyPr/>
        <a:lstStyle/>
        <a:p>
          <a:endParaRPr lang="en-NZ"/>
        </a:p>
      </dgm:t>
    </dgm:pt>
    <dgm:pt modelId="{6C4E58B3-BE87-4815-95DB-E48A1B2C687C}" type="pres">
      <dgm:prSet presAssocID="{7F217343-9E91-4904-B37E-83978108A6E3}" presName="linearFlow" presStyleCnt="0">
        <dgm:presLayoutVars>
          <dgm:dir/>
          <dgm:animLvl val="lvl"/>
          <dgm:resizeHandles val="exact"/>
        </dgm:presLayoutVars>
      </dgm:prSet>
      <dgm:spPr/>
    </dgm:pt>
    <dgm:pt modelId="{DBBCA6D7-4F56-4F97-A892-5CA6E27FA063}" type="pres">
      <dgm:prSet presAssocID="{DAA0889B-2277-4CA5-932F-D83F556A1F25}" presName="composite" presStyleCnt="0"/>
      <dgm:spPr/>
    </dgm:pt>
    <dgm:pt modelId="{55EB2A3A-AA79-4E34-BF2F-A6A50739CCD9}" type="pres">
      <dgm:prSet presAssocID="{DAA0889B-2277-4CA5-932F-D83F556A1F25}" presName="parentText" presStyleLbl="alignNode1" presStyleIdx="0" presStyleCnt="4">
        <dgm:presLayoutVars>
          <dgm:chMax val="1"/>
          <dgm:bulletEnabled val="1"/>
        </dgm:presLayoutVars>
      </dgm:prSet>
      <dgm:spPr/>
    </dgm:pt>
    <dgm:pt modelId="{6D59328E-78E0-4FF6-8F84-0DBABFEBAD36}" type="pres">
      <dgm:prSet presAssocID="{DAA0889B-2277-4CA5-932F-D83F556A1F25}" presName="descendantText" presStyleLbl="alignAcc1" presStyleIdx="0" presStyleCnt="4">
        <dgm:presLayoutVars>
          <dgm:bulletEnabled val="1"/>
        </dgm:presLayoutVars>
      </dgm:prSet>
      <dgm:spPr/>
    </dgm:pt>
    <dgm:pt modelId="{85803157-7B40-49B2-889E-FB2A4AA17050}" type="pres">
      <dgm:prSet presAssocID="{30EA3505-2E68-4D6A-B7F2-0B2581FCAF92}" presName="sp" presStyleCnt="0"/>
      <dgm:spPr/>
    </dgm:pt>
    <dgm:pt modelId="{6186CC6B-62B8-4C7F-A793-12BDBA19BF50}" type="pres">
      <dgm:prSet presAssocID="{BB2C20E9-63FE-43F6-B10C-94CC6E457B21}" presName="composite" presStyleCnt="0"/>
      <dgm:spPr/>
    </dgm:pt>
    <dgm:pt modelId="{E45F045D-C0AF-4B93-B1F0-AE5CFD4002D1}" type="pres">
      <dgm:prSet presAssocID="{BB2C20E9-63FE-43F6-B10C-94CC6E457B21}" presName="parentText" presStyleLbl="alignNode1" presStyleIdx="1" presStyleCnt="4">
        <dgm:presLayoutVars>
          <dgm:chMax val="1"/>
          <dgm:bulletEnabled val="1"/>
        </dgm:presLayoutVars>
      </dgm:prSet>
      <dgm:spPr/>
    </dgm:pt>
    <dgm:pt modelId="{71FA86CC-D016-4A48-A68F-AEFED4448B09}" type="pres">
      <dgm:prSet presAssocID="{BB2C20E9-63FE-43F6-B10C-94CC6E457B21}" presName="descendantText" presStyleLbl="alignAcc1" presStyleIdx="1" presStyleCnt="4">
        <dgm:presLayoutVars>
          <dgm:bulletEnabled val="1"/>
        </dgm:presLayoutVars>
      </dgm:prSet>
      <dgm:spPr/>
    </dgm:pt>
    <dgm:pt modelId="{BAFFCA2A-4228-435C-96D8-CE0C67F341BC}" type="pres">
      <dgm:prSet presAssocID="{53B56AD5-55D0-4450-9F61-E3B484EE096B}" presName="sp" presStyleCnt="0"/>
      <dgm:spPr/>
    </dgm:pt>
    <dgm:pt modelId="{9EA1B9A3-53BA-46E0-BCF9-C0B0D78C82B1}" type="pres">
      <dgm:prSet presAssocID="{E27DC087-BCC4-4268-9C9E-C61350710337}" presName="composite" presStyleCnt="0"/>
      <dgm:spPr/>
    </dgm:pt>
    <dgm:pt modelId="{E2684690-DF1B-4EEF-A164-DA36770602B9}" type="pres">
      <dgm:prSet presAssocID="{E27DC087-BCC4-4268-9C9E-C61350710337}" presName="parentText" presStyleLbl="alignNode1" presStyleIdx="2" presStyleCnt="4">
        <dgm:presLayoutVars>
          <dgm:chMax val="1"/>
          <dgm:bulletEnabled val="1"/>
        </dgm:presLayoutVars>
      </dgm:prSet>
      <dgm:spPr/>
    </dgm:pt>
    <dgm:pt modelId="{A1EC7BF2-E928-4D81-8E79-E3FEF66C925D}" type="pres">
      <dgm:prSet presAssocID="{E27DC087-BCC4-4268-9C9E-C61350710337}" presName="descendantText" presStyleLbl="alignAcc1" presStyleIdx="2" presStyleCnt="4">
        <dgm:presLayoutVars>
          <dgm:bulletEnabled val="1"/>
        </dgm:presLayoutVars>
      </dgm:prSet>
      <dgm:spPr/>
    </dgm:pt>
    <dgm:pt modelId="{6D590D96-A61D-4D69-981A-AF00579EBACC}" type="pres">
      <dgm:prSet presAssocID="{86F7A91C-CBC4-40C1-A10A-40FFAA333539}" presName="sp" presStyleCnt="0"/>
      <dgm:spPr/>
    </dgm:pt>
    <dgm:pt modelId="{0DA8D47F-1095-4E39-B420-B94EDE5DE370}" type="pres">
      <dgm:prSet presAssocID="{6043E6AA-F103-4C55-8070-02E0123FB59B}" presName="composite" presStyleCnt="0"/>
      <dgm:spPr/>
    </dgm:pt>
    <dgm:pt modelId="{6B1C118A-0168-4D95-A5FB-18D370A744F1}" type="pres">
      <dgm:prSet presAssocID="{6043E6AA-F103-4C55-8070-02E0123FB59B}" presName="parentText" presStyleLbl="alignNode1" presStyleIdx="3" presStyleCnt="4">
        <dgm:presLayoutVars>
          <dgm:chMax val="1"/>
          <dgm:bulletEnabled val="1"/>
        </dgm:presLayoutVars>
      </dgm:prSet>
      <dgm:spPr/>
    </dgm:pt>
    <dgm:pt modelId="{1208F654-937B-402E-8EEA-BDB727A64F8A}" type="pres">
      <dgm:prSet presAssocID="{6043E6AA-F103-4C55-8070-02E0123FB59B}" presName="descendantText" presStyleLbl="alignAcc1" presStyleIdx="3" presStyleCnt="4">
        <dgm:presLayoutVars>
          <dgm:bulletEnabled val="1"/>
        </dgm:presLayoutVars>
      </dgm:prSet>
      <dgm:spPr/>
    </dgm:pt>
  </dgm:ptLst>
  <dgm:cxnLst>
    <dgm:cxn modelId="{AB416702-9C47-4D6B-86D9-97D4B6E51D89}" type="presOf" srcId="{4DBB4B2C-AC84-4ED6-BAC5-9C22A715EE4C}" destId="{1208F654-937B-402E-8EEA-BDB727A64F8A}" srcOrd="0" destOrd="0" presId="urn:microsoft.com/office/officeart/2005/8/layout/chevron2"/>
    <dgm:cxn modelId="{95F5AB0B-DBAE-42D3-9B62-D8851D0A4E45}" srcId="{7F217343-9E91-4904-B37E-83978108A6E3}" destId="{6043E6AA-F103-4C55-8070-02E0123FB59B}" srcOrd="3" destOrd="0" parTransId="{83DFC41D-ACB3-4AA7-9442-3D0930783A60}" sibTransId="{F4E4CA06-95F9-468F-9DD7-08C193CA5031}"/>
    <dgm:cxn modelId="{58850B0E-ECCB-4591-9BC2-A3697527FC1E}" srcId="{DAA0889B-2277-4CA5-932F-D83F556A1F25}" destId="{36AD1D66-6586-4482-81B9-17BE245A8ABB}" srcOrd="0" destOrd="0" parTransId="{FDB493AB-AED2-4B76-B175-1A1B41058680}" sibTransId="{94C1317A-01DF-4AD2-8772-101D00006686}"/>
    <dgm:cxn modelId="{AB37D011-067D-4A4C-AC8B-ADFDBDEC457B}" type="presOf" srcId="{36AD1D66-6586-4482-81B9-17BE245A8ABB}" destId="{6D59328E-78E0-4FF6-8F84-0DBABFEBAD36}" srcOrd="0" destOrd="0" presId="urn:microsoft.com/office/officeart/2005/8/layout/chevron2"/>
    <dgm:cxn modelId="{C20C3336-00FB-4711-97C1-5DCB2BF679EC}" type="presOf" srcId="{B2A3AA1A-D609-45B4-8148-6E2FA1F335E4}" destId="{71FA86CC-D016-4A48-A68F-AEFED4448B09}" srcOrd="0" destOrd="1" presId="urn:microsoft.com/office/officeart/2005/8/layout/chevron2"/>
    <dgm:cxn modelId="{18077D3C-8889-40E1-A390-39C2C85A8DC2}" type="presOf" srcId="{6E4D13BC-3A8F-4AB1-ADCD-10C3164E078C}" destId="{6D59328E-78E0-4FF6-8F84-0DBABFEBAD36}" srcOrd="0" destOrd="1" presId="urn:microsoft.com/office/officeart/2005/8/layout/chevron2"/>
    <dgm:cxn modelId="{FBAC545D-4A51-4125-B471-244621753F80}" type="presOf" srcId="{929E035B-1829-4BB2-860A-A53B584BF37A}" destId="{71FA86CC-D016-4A48-A68F-AEFED4448B09}" srcOrd="0" destOrd="0" presId="urn:microsoft.com/office/officeart/2005/8/layout/chevron2"/>
    <dgm:cxn modelId="{B94AE049-95CB-4207-8C1C-80A4669AE5BA}" type="presOf" srcId="{7F217343-9E91-4904-B37E-83978108A6E3}" destId="{6C4E58B3-BE87-4815-95DB-E48A1B2C687C}" srcOrd="0" destOrd="0" presId="urn:microsoft.com/office/officeart/2005/8/layout/chevron2"/>
    <dgm:cxn modelId="{52EE126C-73C5-412A-8D76-E587F5A0ABC6}" type="presOf" srcId="{6043E6AA-F103-4C55-8070-02E0123FB59B}" destId="{6B1C118A-0168-4D95-A5FB-18D370A744F1}" srcOrd="0" destOrd="0" presId="urn:microsoft.com/office/officeart/2005/8/layout/chevron2"/>
    <dgm:cxn modelId="{0CC17C6D-7B38-46F0-A5B7-BEA685E22F55}" srcId="{BB2C20E9-63FE-43F6-B10C-94CC6E457B21}" destId="{929E035B-1829-4BB2-860A-A53B584BF37A}" srcOrd="0" destOrd="0" parTransId="{B949907A-1B04-4E48-8EEB-30E673A8EDE0}" sibTransId="{66B6A8D9-086F-43A3-913A-3C22D8D74AA0}"/>
    <dgm:cxn modelId="{78917F72-A1C1-46C7-9288-AA03FCEEF23D}" srcId="{6043E6AA-F103-4C55-8070-02E0123FB59B}" destId="{3926D99B-0ABA-487D-A6F2-EC1607C15243}" srcOrd="1" destOrd="0" parTransId="{0D61669E-5CFD-4450-A121-ECA39A943CEC}" sibTransId="{9F4F4A2B-2F67-4B75-B5EA-2BC8A258612A}"/>
    <dgm:cxn modelId="{73CCCF85-5D7A-4C87-AE69-D92510664A79}" srcId="{7F217343-9E91-4904-B37E-83978108A6E3}" destId="{E27DC087-BCC4-4268-9C9E-C61350710337}" srcOrd="2" destOrd="0" parTransId="{178A13A3-39B7-44B0-8B50-C73CE5393172}" sibTransId="{86F7A91C-CBC4-40C1-A10A-40FFAA333539}"/>
    <dgm:cxn modelId="{166B658E-3765-4F9E-BC1F-B7CE0C977DF5}" type="presOf" srcId="{BB2C20E9-63FE-43F6-B10C-94CC6E457B21}" destId="{E45F045D-C0AF-4B93-B1F0-AE5CFD4002D1}" srcOrd="0" destOrd="0" presId="urn:microsoft.com/office/officeart/2005/8/layout/chevron2"/>
    <dgm:cxn modelId="{05B95A93-B39E-4147-B00C-B4ADA4A449B4}" type="presOf" srcId="{DAA0889B-2277-4CA5-932F-D83F556A1F25}" destId="{55EB2A3A-AA79-4E34-BF2F-A6A50739CCD9}" srcOrd="0" destOrd="0" presId="urn:microsoft.com/office/officeart/2005/8/layout/chevron2"/>
    <dgm:cxn modelId="{A27F3DB9-2C16-4C0F-992E-876D7880F6E6}" srcId="{E27DC087-BCC4-4268-9C9E-C61350710337}" destId="{86E70C3D-022D-479D-A414-1EF9576D81B6}" srcOrd="1" destOrd="0" parTransId="{729D9411-E7B7-456F-89A7-2C147D01064A}" sibTransId="{7B2F3664-6A38-4D40-B9C0-7AF196E853D8}"/>
    <dgm:cxn modelId="{B053A4C7-0FDC-4536-8142-6F7EB68177A4}" srcId="{7F217343-9E91-4904-B37E-83978108A6E3}" destId="{DAA0889B-2277-4CA5-932F-D83F556A1F25}" srcOrd="0" destOrd="0" parTransId="{AA09D164-EAB8-41A5-A2AB-F8080B8CD9BC}" sibTransId="{30EA3505-2E68-4D6A-B7F2-0B2581FCAF92}"/>
    <dgm:cxn modelId="{016A5BC9-E859-4102-B917-50BE3525B439}" type="presOf" srcId="{3926D99B-0ABA-487D-A6F2-EC1607C15243}" destId="{1208F654-937B-402E-8EEA-BDB727A64F8A}" srcOrd="0" destOrd="1" presId="urn:microsoft.com/office/officeart/2005/8/layout/chevron2"/>
    <dgm:cxn modelId="{7D4368D0-1FFF-48F1-8238-67ED089D975E}" srcId="{DAA0889B-2277-4CA5-932F-D83F556A1F25}" destId="{6E4D13BC-3A8F-4AB1-ADCD-10C3164E078C}" srcOrd="1" destOrd="0" parTransId="{82C5D681-F053-47A2-A0E4-B6D3F425A115}" sibTransId="{CCEB2493-8D24-488A-8FAE-38BDDFBBA8CD}"/>
    <dgm:cxn modelId="{2342F3D6-40B2-4763-80EE-733B936BA809}" type="presOf" srcId="{86E70C3D-022D-479D-A414-1EF9576D81B6}" destId="{A1EC7BF2-E928-4D81-8E79-E3FEF66C925D}" srcOrd="0" destOrd="1" presId="urn:microsoft.com/office/officeart/2005/8/layout/chevron2"/>
    <dgm:cxn modelId="{A4CDD5E9-1EB0-44D7-8BDC-76D04D1DC0FD}" type="presOf" srcId="{E27DC087-BCC4-4268-9C9E-C61350710337}" destId="{E2684690-DF1B-4EEF-A164-DA36770602B9}" srcOrd="0" destOrd="0" presId="urn:microsoft.com/office/officeart/2005/8/layout/chevron2"/>
    <dgm:cxn modelId="{3AE9DBE9-6C60-47B4-A9AC-9270D6F94A13}" srcId="{E27DC087-BCC4-4268-9C9E-C61350710337}" destId="{50E8255F-42A8-485C-A23B-84029DA8209E}" srcOrd="0" destOrd="0" parTransId="{2FE18C6D-78AD-4FC1-B46A-B10C2B621764}" sibTransId="{00CCCA52-40FF-4336-A075-F5EF9AE1E8F8}"/>
    <dgm:cxn modelId="{930429F2-98DF-4312-993F-6AED0F377477}" type="presOf" srcId="{50E8255F-42A8-485C-A23B-84029DA8209E}" destId="{A1EC7BF2-E928-4D81-8E79-E3FEF66C925D}" srcOrd="0" destOrd="0" presId="urn:microsoft.com/office/officeart/2005/8/layout/chevron2"/>
    <dgm:cxn modelId="{C3C153F7-20D8-41B9-B84D-6FF02E25A002}" srcId="{7F217343-9E91-4904-B37E-83978108A6E3}" destId="{BB2C20E9-63FE-43F6-B10C-94CC6E457B21}" srcOrd="1" destOrd="0" parTransId="{88956208-5C30-48E7-B484-6BC95098927B}" sibTransId="{53B56AD5-55D0-4450-9F61-E3B484EE096B}"/>
    <dgm:cxn modelId="{9ADF1EFC-100B-4E99-8BC9-573BA23D15F8}" srcId="{BB2C20E9-63FE-43F6-B10C-94CC6E457B21}" destId="{B2A3AA1A-D609-45B4-8148-6E2FA1F335E4}" srcOrd="1" destOrd="0" parTransId="{39964133-70C8-4429-80DC-B0776866ADD4}" sibTransId="{A8314BE4-089F-4696-9E73-8E3946CB77CB}"/>
    <dgm:cxn modelId="{51888EFF-3989-4CE1-8B66-9EDD318D3185}" srcId="{6043E6AA-F103-4C55-8070-02E0123FB59B}" destId="{4DBB4B2C-AC84-4ED6-BAC5-9C22A715EE4C}" srcOrd="0" destOrd="0" parTransId="{6085CE88-C023-495C-806E-5D64489DB58B}" sibTransId="{512094F2-9700-4E90-AE4E-D4678CD48A86}"/>
    <dgm:cxn modelId="{B713795E-7886-458B-BA9E-491B9CD78840}" type="presParOf" srcId="{6C4E58B3-BE87-4815-95DB-E48A1B2C687C}" destId="{DBBCA6D7-4F56-4F97-A892-5CA6E27FA063}" srcOrd="0" destOrd="0" presId="urn:microsoft.com/office/officeart/2005/8/layout/chevron2"/>
    <dgm:cxn modelId="{FE8CD46C-36CC-4261-A82F-68F55FC6280F}" type="presParOf" srcId="{DBBCA6D7-4F56-4F97-A892-5CA6E27FA063}" destId="{55EB2A3A-AA79-4E34-BF2F-A6A50739CCD9}" srcOrd="0" destOrd="0" presId="urn:microsoft.com/office/officeart/2005/8/layout/chevron2"/>
    <dgm:cxn modelId="{0F3EA97A-92D3-48BA-83BC-A448516319D9}" type="presParOf" srcId="{DBBCA6D7-4F56-4F97-A892-5CA6E27FA063}" destId="{6D59328E-78E0-4FF6-8F84-0DBABFEBAD36}" srcOrd="1" destOrd="0" presId="urn:microsoft.com/office/officeart/2005/8/layout/chevron2"/>
    <dgm:cxn modelId="{BB362D32-79C2-478D-B3E0-5CF17778BE42}" type="presParOf" srcId="{6C4E58B3-BE87-4815-95DB-E48A1B2C687C}" destId="{85803157-7B40-49B2-889E-FB2A4AA17050}" srcOrd="1" destOrd="0" presId="urn:microsoft.com/office/officeart/2005/8/layout/chevron2"/>
    <dgm:cxn modelId="{185A6784-73BD-44D3-B47C-393552DA14A1}" type="presParOf" srcId="{6C4E58B3-BE87-4815-95DB-E48A1B2C687C}" destId="{6186CC6B-62B8-4C7F-A793-12BDBA19BF50}" srcOrd="2" destOrd="0" presId="urn:microsoft.com/office/officeart/2005/8/layout/chevron2"/>
    <dgm:cxn modelId="{D56C6181-5442-4244-A1CA-04C85E47EF3F}" type="presParOf" srcId="{6186CC6B-62B8-4C7F-A793-12BDBA19BF50}" destId="{E45F045D-C0AF-4B93-B1F0-AE5CFD4002D1}" srcOrd="0" destOrd="0" presId="urn:microsoft.com/office/officeart/2005/8/layout/chevron2"/>
    <dgm:cxn modelId="{B56B34CD-1253-4AE6-8335-58698FA4600A}" type="presParOf" srcId="{6186CC6B-62B8-4C7F-A793-12BDBA19BF50}" destId="{71FA86CC-D016-4A48-A68F-AEFED4448B09}" srcOrd="1" destOrd="0" presId="urn:microsoft.com/office/officeart/2005/8/layout/chevron2"/>
    <dgm:cxn modelId="{C7DA452D-C21B-45C3-9937-A5A0729B262D}" type="presParOf" srcId="{6C4E58B3-BE87-4815-95DB-E48A1B2C687C}" destId="{BAFFCA2A-4228-435C-96D8-CE0C67F341BC}" srcOrd="3" destOrd="0" presId="urn:microsoft.com/office/officeart/2005/8/layout/chevron2"/>
    <dgm:cxn modelId="{2E675078-C9BB-4B16-AC2B-E2F721F3A37C}" type="presParOf" srcId="{6C4E58B3-BE87-4815-95DB-E48A1B2C687C}" destId="{9EA1B9A3-53BA-46E0-BCF9-C0B0D78C82B1}" srcOrd="4" destOrd="0" presId="urn:microsoft.com/office/officeart/2005/8/layout/chevron2"/>
    <dgm:cxn modelId="{5CB6DC65-A02D-4DAC-9427-009CD39C2111}" type="presParOf" srcId="{9EA1B9A3-53BA-46E0-BCF9-C0B0D78C82B1}" destId="{E2684690-DF1B-4EEF-A164-DA36770602B9}" srcOrd="0" destOrd="0" presId="urn:microsoft.com/office/officeart/2005/8/layout/chevron2"/>
    <dgm:cxn modelId="{2B63E292-F650-4B17-AEEF-7CB05B571B36}" type="presParOf" srcId="{9EA1B9A3-53BA-46E0-BCF9-C0B0D78C82B1}" destId="{A1EC7BF2-E928-4D81-8E79-E3FEF66C925D}" srcOrd="1" destOrd="0" presId="urn:microsoft.com/office/officeart/2005/8/layout/chevron2"/>
    <dgm:cxn modelId="{39A7D4F3-C816-4C1A-B5C5-CAAB72CE0864}" type="presParOf" srcId="{6C4E58B3-BE87-4815-95DB-E48A1B2C687C}" destId="{6D590D96-A61D-4D69-981A-AF00579EBACC}" srcOrd="5" destOrd="0" presId="urn:microsoft.com/office/officeart/2005/8/layout/chevron2"/>
    <dgm:cxn modelId="{55FB748F-B0D7-429D-BDF6-F415EEE10B58}" type="presParOf" srcId="{6C4E58B3-BE87-4815-95DB-E48A1B2C687C}" destId="{0DA8D47F-1095-4E39-B420-B94EDE5DE370}" srcOrd="6" destOrd="0" presId="urn:microsoft.com/office/officeart/2005/8/layout/chevron2"/>
    <dgm:cxn modelId="{85149657-AD37-4C28-A541-129BB789E4A7}" type="presParOf" srcId="{0DA8D47F-1095-4E39-B420-B94EDE5DE370}" destId="{6B1C118A-0168-4D95-A5FB-18D370A744F1}" srcOrd="0" destOrd="0" presId="urn:microsoft.com/office/officeart/2005/8/layout/chevron2"/>
    <dgm:cxn modelId="{1A2DFF26-337E-4618-8220-DE3680FC9959}" type="presParOf" srcId="{0DA8D47F-1095-4E39-B420-B94EDE5DE370}" destId="{1208F654-937B-402E-8EEA-BDB727A64F8A}"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8C44A16-E52B-4662-AA25-43B3A22DF2DA}" type="doc">
      <dgm:prSet loTypeId="urn:microsoft.com/office/officeart/2018/2/layout/IconVerticalSolidList" loCatId="icon" qsTypeId="urn:microsoft.com/office/officeart/2005/8/quickstyle/simple4" qsCatId="simple" csTypeId="urn:microsoft.com/office/officeart/2005/8/colors/colorful2" csCatId="colorful" phldr="1"/>
      <dgm:spPr/>
      <dgm:t>
        <a:bodyPr/>
        <a:lstStyle/>
        <a:p>
          <a:endParaRPr lang="en-US"/>
        </a:p>
      </dgm:t>
    </dgm:pt>
    <dgm:pt modelId="{3DF865EA-CB0C-4D2B-9824-C5D79AA7BAAA}">
      <dgm:prSet custT="1"/>
      <dgm:spPr/>
      <dgm:t>
        <a:bodyPr/>
        <a:lstStyle/>
        <a:p>
          <a:pPr>
            <a:lnSpc>
              <a:spcPct val="100000"/>
            </a:lnSpc>
          </a:pPr>
          <a:r>
            <a:rPr lang="en-AU" sz="1400" kern="1200">
              <a:solidFill>
                <a:schemeClr val="tx1"/>
              </a:solidFill>
              <a:effectLst/>
              <a:latin typeface="+mj-lt"/>
              <a:ea typeface="Calibri" panose="020F0502020204030204" pitchFamily="34" charset="0"/>
              <a:cs typeface="Arial" panose="020B0604020202020204" pitchFamily="34" charset="0"/>
            </a:rPr>
            <a:t>This is the first study that has quantitatively shown correlations between a large range of defect categories and various physical and environmental factors.</a:t>
          </a:r>
          <a:endParaRPr lang="en-US" sz="1400" kern="1200">
            <a:solidFill>
              <a:schemeClr val="tx1"/>
            </a:solidFill>
            <a:effectLst/>
            <a:latin typeface="+mj-lt"/>
            <a:ea typeface="Calibri" panose="020F0502020204030204" pitchFamily="34" charset="0"/>
            <a:cs typeface="Arial" panose="020B0604020202020204" pitchFamily="34" charset="0"/>
          </a:endParaRPr>
        </a:p>
      </dgm:t>
    </dgm:pt>
    <dgm:pt modelId="{0DBC6439-C146-4E4C-85F6-BCB5697CE2FE}" type="parTrans" cxnId="{1C9254E5-33C5-404A-9BAE-DF8D4B893840}">
      <dgm:prSet/>
      <dgm:spPr/>
      <dgm:t>
        <a:bodyPr/>
        <a:lstStyle/>
        <a:p>
          <a:endParaRPr lang="en-US"/>
        </a:p>
      </dgm:t>
    </dgm:pt>
    <dgm:pt modelId="{246E4884-25A0-40CB-9A1D-4BCE2AB5F924}" type="sibTrans" cxnId="{1C9254E5-33C5-404A-9BAE-DF8D4B893840}">
      <dgm:prSet/>
      <dgm:spPr/>
      <dgm:t>
        <a:bodyPr/>
        <a:lstStyle/>
        <a:p>
          <a:pPr>
            <a:lnSpc>
              <a:spcPct val="100000"/>
            </a:lnSpc>
          </a:pPr>
          <a:endParaRPr lang="en-US"/>
        </a:p>
      </dgm:t>
    </dgm:pt>
    <dgm:pt modelId="{FDEC3C24-6235-427C-BB1E-744F4AAFDEE2}">
      <dgm:prSet custT="1"/>
      <dgm:spPr/>
      <dgm:t>
        <a:bodyPr/>
        <a:lstStyle/>
        <a:p>
          <a:pPr>
            <a:lnSpc>
              <a:spcPct val="100000"/>
            </a:lnSpc>
          </a:pPr>
          <a:r>
            <a:rPr lang="en-AU" sz="1400" kern="1200" dirty="0">
              <a:solidFill>
                <a:prstClr val="black"/>
              </a:solidFill>
              <a:effectLst/>
              <a:latin typeface="Trebuchet MS" panose="020B0603020202020204"/>
              <a:ea typeface="Calibri" panose="020F0502020204030204" pitchFamily="34" charset="0"/>
              <a:cs typeface="Arial" panose="020B0604020202020204" pitchFamily="34" charset="0"/>
            </a:rPr>
            <a:t>The results are mostly aligned with some studies that have looked at the effect of different variables on condition prediction models of sewers</a:t>
          </a:r>
          <a:r>
            <a:rPr lang="en-AU" sz="1100" kern="1200" dirty="0"/>
            <a:t>. </a:t>
          </a:r>
          <a:endParaRPr lang="en-US" sz="1100" kern="1200" dirty="0"/>
        </a:p>
      </dgm:t>
    </dgm:pt>
    <dgm:pt modelId="{97992146-F09D-4E3D-AAA1-158C40886D72}" type="parTrans" cxnId="{676593AA-11F4-4BF8-ACD8-9DD5E2EB3F9A}">
      <dgm:prSet/>
      <dgm:spPr/>
      <dgm:t>
        <a:bodyPr/>
        <a:lstStyle/>
        <a:p>
          <a:endParaRPr lang="en-US"/>
        </a:p>
      </dgm:t>
    </dgm:pt>
    <dgm:pt modelId="{D3557389-F2BC-47CA-B5DF-2697303646BD}" type="sibTrans" cxnId="{676593AA-11F4-4BF8-ACD8-9DD5E2EB3F9A}">
      <dgm:prSet/>
      <dgm:spPr/>
      <dgm:t>
        <a:bodyPr/>
        <a:lstStyle/>
        <a:p>
          <a:pPr>
            <a:lnSpc>
              <a:spcPct val="100000"/>
            </a:lnSpc>
          </a:pPr>
          <a:endParaRPr lang="en-US"/>
        </a:p>
      </dgm:t>
    </dgm:pt>
    <dgm:pt modelId="{8A9DB1A5-31BC-4FBF-99F1-99D72CA2627A}">
      <dgm:prSet custT="1"/>
      <dgm:spPr/>
      <dgm:t>
        <a:bodyPr/>
        <a:lstStyle/>
        <a:p>
          <a:pPr>
            <a:lnSpc>
              <a:spcPct val="100000"/>
            </a:lnSpc>
          </a:pPr>
          <a:r>
            <a:rPr lang="en-AU" sz="1400" kern="1200">
              <a:solidFill>
                <a:prstClr val="black"/>
              </a:solidFill>
              <a:effectLst/>
              <a:latin typeface="Trebuchet MS" panose="020B0603020202020204"/>
              <a:ea typeface="Calibri" panose="020F0502020204030204" pitchFamily="34" charset="0"/>
              <a:cs typeface="Arial" panose="020B0604020202020204" pitchFamily="34" charset="0"/>
            </a:rPr>
            <a:t>The main benefit of this study can be quantifying the relationship between defects and factors contributing to a better understanding of the deterioration processes occurring in sewers. </a:t>
          </a:r>
          <a:endParaRPr lang="en-US" sz="1400" kern="1200" dirty="0">
            <a:solidFill>
              <a:prstClr val="black"/>
            </a:solidFill>
            <a:effectLst/>
            <a:latin typeface="Trebuchet MS" panose="020B0603020202020204"/>
            <a:ea typeface="Calibri" panose="020F0502020204030204" pitchFamily="34" charset="0"/>
            <a:cs typeface="Arial" panose="020B0604020202020204" pitchFamily="34" charset="0"/>
          </a:endParaRPr>
        </a:p>
      </dgm:t>
    </dgm:pt>
    <dgm:pt modelId="{80A6C143-CA2A-4E2E-BFA9-3A61C3DA0DDE}" type="parTrans" cxnId="{9A5AA5DB-D824-4378-B0CD-8FB9C31015FB}">
      <dgm:prSet/>
      <dgm:spPr/>
      <dgm:t>
        <a:bodyPr/>
        <a:lstStyle/>
        <a:p>
          <a:endParaRPr lang="en-US"/>
        </a:p>
      </dgm:t>
    </dgm:pt>
    <dgm:pt modelId="{254EC18B-A34A-440E-9A4B-B06CC2CCF949}" type="sibTrans" cxnId="{9A5AA5DB-D824-4378-B0CD-8FB9C31015FB}">
      <dgm:prSet/>
      <dgm:spPr/>
      <dgm:t>
        <a:bodyPr/>
        <a:lstStyle/>
        <a:p>
          <a:pPr>
            <a:lnSpc>
              <a:spcPct val="100000"/>
            </a:lnSpc>
          </a:pPr>
          <a:endParaRPr lang="en-US"/>
        </a:p>
      </dgm:t>
    </dgm:pt>
    <dgm:pt modelId="{96632103-4D4F-4D59-9121-1358623AD872}">
      <dgm:prSet custT="1"/>
      <dgm:spPr/>
      <dgm:t>
        <a:bodyPr/>
        <a:lstStyle/>
        <a:p>
          <a:pPr>
            <a:lnSpc>
              <a:spcPct val="100000"/>
            </a:lnSpc>
          </a:pPr>
          <a:r>
            <a:rPr lang="en-AU" sz="1400" kern="1200">
              <a:solidFill>
                <a:prstClr val="black"/>
              </a:solidFill>
              <a:effectLst/>
              <a:latin typeface="Trebuchet MS" panose="020B0603020202020204"/>
              <a:ea typeface="Calibri" panose="020F0502020204030204" pitchFamily="34" charset="0"/>
              <a:cs typeface="Arial" panose="020B0604020202020204" pitchFamily="34" charset="0"/>
            </a:rPr>
            <a:t>This will lead to more accurate modelling and improved asset management practices. </a:t>
          </a:r>
          <a:endParaRPr lang="en-US" sz="1400" kern="1200">
            <a:solidFill>
              <a:prstClr val="black"/>
            </a:solidFill>
            <a:effectLst/>
            <a:latin typeface="Trebuchet MS" panose="020B0603020202020204"/>
            <a:ea typeface="Calibri" panose="020F0502020204030204" pitchFamily="34" charset="0"/>
            <a:cs typeface="Arial" panose="020B0604020202020204" pitchFamily="34" charset="0"/>
          </a:endParaRPr>
        </a:p>
      </dgm:t>
    </dgm:pt>
    <dgm:pt modelId="{07FA1A40-4958-462E-A27C-CFC472EC4FF8}" type="parTrans" cxnId="{9465EA05-BC75-472A-BE5A-3A8702304B65}">
      <dgm:prSet/>
      <dgm:spPr/>
      <dgm:t>
        <a:bodyPr/>
        <a:lstStyle/>
        <a:p>
          <a:endParaRPr lang="en-US"/>
        </a:p>
      </dgm:t>
    </dgm:pt>
    <dgm:pt modelId="{C989AC3C-5726-480D-BB87-51160CB15324}" type="sibTrans" cxnId="{9465EA05-BC75-472A-BE5A-3A8702304B65}">
      <dgm:prSet/>
      <dgm:spPr/>
      <dgm:t>
        <a:bodyPr/>
        <a:lstStyle/>
        <a:p>
          <a:endParaRPr lang="en-US"/>
        </a:p>
      </dgm:t>
    </dgm:pt>
    <dgm:pt modelId="{6CFFD7CF-F0B3-45B0-B0A4-9DB240141DFE}" type="pres">
      <dgm:prSet presAssocID="{58C44A16-E52B-4662-AA25-43B3A22DF2DA}" presName="root" presStyleCnt="0">
        <dgm:presLayoutVars>
          <dgm:dir/>
          <dgm:resizeHandles val="exact"/>
        </dgm:presLayoutVars>
      </dgm:prSet>
      <dgm:spPr/>
    </dgm:pt>
    <dgm:pt modelId="{6A00EF41-16D5-4F03-AAC7-B31354E792C3}" type="pres">
      <dgm:prSet presAssocID="{3DF865EA-CB0C-4D2B-9824-C5D79AA7BAAA}" presName="compNode" presStyleCnt="0"/>
      <dgm:spPr/>
    </dgm:pt>
    <dgm:pt modelId="{FA39A280-4B0F-4609-A8B8-4D9078E545BE}" type="pres">
      <dgm:prSet presAssocID="{3DF865EA-CB0C-4D2B-9824-C5D79AA7BAAA}" presName="bgRect" presStyleLbl="bgShp" presStyleIdx="0" presStyleCnt="4"/>
      <dgm:spPr/>
    </dgm:pt>
    <dgm:pt modelId="{73DB4103-764E-4ABB-B16B-37B9325239EA}" type="pres">
      <dgm:prSet presAssocID="{3DF865EA-CB0C-4D2B-9824-C5D79AA7BAA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atistics"/>
        </a:ext>
      </dgm:extLst>
    </dgm:pt>
    <dgm:pt modelId="{3A74F476-2475-4E4B-ADB8-6099049D7FB9}" type="pres">
      <dgm:prSet presAssocID="{3DF865EA-CB0C-4D2B-9824-C5D79AA7BAAA}" presName="spaceRect" presStyleCnt="0"/>
      <dgm:spPr/>
    </dgm:pt>
    <dgm:pt modelId="{EFA4C130-DDDC-49CA-B7E6-E813BED28BE6}" type="pres">
      <dgm:prSet presAssocID="{3DF865EA-CB0C-4D2B-9824-C5D79AA7BAAA}" presName="parTx" presStyleLbl="revTx" presStyleIdx="0" presStyleCnt="4">
        <dgm:presLayoutVars>
          <dgm:chMax val="0"/>
          <dgm:chPref val="0"/>
        </dgm:presLayoutVars>
      </dgm:prSet>
      <dgm:spPr/>
    </dgm:pt>
    <dgm:pt modelId="{3F3C21B1-9482-45B7-88AA-CC908F404605}" type="pres">
      <dgm:prSet presAssocID="{246E4884-25A0-40CB-9A1D-4BCE2AB5F924}" presName="sibTrans" presStyleCnt="0"/>
      <dgm:spPr/>
    </dgm:pt>
    <dgm:pt modelId="{D6A7676C-61A9-4014-81A6-E3D7CA1DEEBA}" type="pres">
      <dgm:prSet presAssocID="{FDEC3C24-6235-427C-BB1E-744F4AAFDEE2}" presName="compNode" presStyleCnt="0"/>
      <dgm:spPr/>
    </dgm:pt>
    <dgm:pt modelId="{241201BA-A9CD-4707-AC24-523919154EEE}" type="pres">
      <dgm:prSet presAssocID="{FDEC3C24-6235-427C-BB1E-744F4AAFDEE2}" presName="bgRect" presStyleLbl="bgShp" presStyleIdx="1" presStyleCnt="4"/>
      <dgm:spPr/>
    </dgm:pt>
    <dgm:pt modelId="{BECEF530-9BBF-43F4-910E-04A1956E7DAF}" type="pres">
      <dgm:prSet presAssocID="{FDEC3C24-6235-427C-BB1E-744F4AAFDEE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ainy scene"/>
        </a:ext>
      </dgm:extLst>
    </dgm:pt>
    <dgm:pt modelId="{E5F52A26-E7E3-4293-9BB4-4E7A619FB7BE}" type="pres">
      <dgm:prSet presAssocID="{FDEC3C24-6235-427C-BB1E-744F4AAFDEE2}" presName="spaceRect" presStyleCnt="0"/>
      <dgm:spPr/>
    </dgm:pt>
    <dgm:pt modelId="{39F92A17-460B-4441-87F6-1042F83F25B3}" type="pres">
      <dgm:prSet presAssocID="{FDEC3C24-6235-427C-BB1E-744F4AAFDEE2}" presName="parTx" presStyleLbl="revTx" presStyleIdx="1" presStyleCnt="4">
        <dgm:presLayoutVars>
          <dgm:chMax val="0"/>
          <dgm:chPref val="0"/>
        </dgm:presLayoutVars>
      </dgm:prSet>
      <dgm:spPr/>
    </dgm:pt>
    <dgm:pt modelId="{0D894B64-F758-441C-B36C-890DCE3E9718}" type="pres">
      <dgm:prSet presAssocID="{D3557389-F2BC-47CA-B5DF-2697303646BD}" presName="sibTrans" presStyleCnt="0"/>
      <dgm:spPr/>
    </dgm:pt>
    <dgm:pt modelId="{D80E722B-FB35-4D9C-9219-BDF6EA7C2761}" type="pres">
      <dgm:prSet presAssocID="{8A9DB1A5-31BC-4FBF-99F1-99D72CA2627A}" presName="compNode" presStyleCnt="0"/>
      <dgm:spPr/>
    </dgm:pt>
    <dgm:pt modelId="{E2E600E3-A4EB-45AD-8868-5C890EC9ED78}" type="pres">
      <dgm:prSet presAssocID="{8A9DB1A5-31BC-4FBF-99F1-99D72CA2627A}" presName="bgRect" presStyleLbl="bgShp" presStyleIdx="2" presStyleCnt="4"/>
      <dgm:spPr/>
    </dgm:pt>
    <dgm:pt modelId="{274EBF1C-C119-4EE2-BB99-A30AAF5D1D54}" type="pres">
      <dgm:prSet presAssocID="{8A9DB1A5-31BC-4FBF-99F1-99D72CA2627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peed Bump"/>
        </a:ext>
      </dgm:extLst>
    </dgm:pt>
    <dgm:pt modelId="{C7231D09-7E81-4902-86E3-FCA2A48943FB}" type="pres">
      <dgm:prSet presAssocID="{8A9DB1A5-31BC-4FBF-99F1-99D72CA2627A}" presName="spaceRect" presStyleCnt="0"/>
      <dgm:spPr/>
    </dgm:pt>
    <dgm:pt modelId="{7C99425B-CCA9-4BEA-934D-8EF2DB9F070E}" type="pres">
      <dgm:prSet presAssocID="{8A9DB1A5-31BC-4FBF-99F1-99D72CA2627A}" presName="parTx" presStyleLbl="revTx" presStyleIdx="2" presStyleCnt="4">
        <dgm:presLayoutVars>
          <dgm:chMax val="0"/>
          <dgm:chPref val="0"/>
        </dgm:presLayoutVars>
      </dgm:prSet>
      <dgm:spPr/>
    </dgm:pt>
    <dgm:pt modelId="{FA28A5E0-7237-4190-98B4-3EF8515954C7}" type="pres">
      <dgm:prSet presAssocID="{254EC18B-A34A-440E-9A4B-B06CC2CCF949}" presName="sibTrans" presStyleCnt="0"/>
      <dgm:spPr/>
    </dgm:pt>
    <dgm:pt modelId="{BAB6A0DB-67C0-4D97-A315-2B6272CFF003}" type="pres">
      <dgm:prSet presAssocID="{96632103-4D4F-4D59-9121-1358623AD872}" presName="compNode" presStyleCnt="0"/>
      <dgm:spPr/>
    </dgm:pt>
    <dgm:pt modelId="{9775F5D7-6B28-4021-96F8-C8BF607F0F03}" type="pres">
      <dgm:prSet presAssocID="{96632103-4D4F-4D59-9121-1358623AD872}" presName="bgRect" presStyleLbl="bgShp" presStyleIdx="3" presStyleCnt="4"/>
      <dgm:spPr/>
    </dgm:pt>
    <dgm:pt modelId="{876C2AB3-F2AF-4070-B385-EFCB5033D8DA}" type="pres">
      <dgm:prSet presAssocID="{96632103-4D4F-4D59-9121-1358623AD87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arget"/>
        </a:ext>
      </dgm:extLst>
    </dgm:pt>
    <dgm:pt modelId="{70A816B5-91C0-4CCA-90D0-54AABE10D387}" type="pres">
      <dgm:prSet presAssocID="{96632103-4D4F-4D59-9121-1358623AD872}" presName="spaceRect" presStyleCnt="0"/>
      <dgm:spPr/>
    </dgm:pt>
    <dgm:pt modelId="{4B5A3BD4-88A9-4D86-B382-A38F6B64A4F4}" type="pres">
      <dgm:prSet presAssocID="{96632103-4D4F-4D59-9121-1358623AD872}" presName="parTx" presStyleLbl="revTx" presStyleIdx="3" presStyleCnt="4">
        <dgm:presLayoutVars>
          <dgm:chMax val="0"/>
          <dgm:chPref val="0"/>
        </dgm:presLayoutVars>
      </dgm:prSet>
      <dgm:spPr/>
    </dgm:pt>
  </dgm:ptLst>
  <dgm:cxnLst>
    <dgm:cxn modelId="{9465EA05-BC75-472A-BE5A-3A8702304B65}" srcId="{58C44A16-E52B-4662-AA25-43B3A22DF2DA}" destId="{96632103-4D4F-4D59-9121-1358623AD872}" srcOrd="3" destOrd="0" parTransId="{07FA1A40-4958-462E-A27C-CFC472EC4FF8}" sibTransId="{C989AC3C-5726-480D-BB87-51160CB15324}"/>
    <dgm:cxn modelId="{52C15A0A-AA45-43D9-AA7F-B67FD8AEAECB}" type="presOf" srcId="{3DF865EA-CB0C-4D2B-9824-C5D79AA7BAAA}" destId="{EFA4C130-DDDC-49CA-B7E6-E813BED28BE6}" srcOrd="0" destOrd="0" presId="urn:microsoft.com/office/officeart/2018/2/layout/IconVerticalSolidList"/>
    <dgm:cxn modelId="{FF34B31D-51C6-454C-86B3-8F82C10A4769}" type="presOf" srcId="{96632103-4D4F-4D59-9121-1358623AD872}" destId="{4B5A3BD4-88A9-4D86-B382-A38F6B64A4F4}" srcOrd="0" destOrd="0" presId="urn:microsoft.com/office/officeart/2018/2/layout/IconVerticalSolidList"/>
    <dgm:cxn modelId="{2718C663-0B9A-4AE3-BC51-E4C035471ED8}" type="presOf" srcId="{8A9DB1A5-31BC-4FBF-99F1-99D72CA2627A}" destId="{7C99425B-CCA9-4BEA-934D-8EF2DB9F070E}" srcOrd="0" destOrd="0" presId="urn:microsoft.com/office/officeart/2018/2/layout/IconVerticalSolidList"/>
    <dgm:cxn modelId="{B84D95A6-2F21-4500-9BDE-09E0051732FC}" type="presOf" srcId="{FDEC3C24-6235-427C-BB1E-744F4AAFDEE2}" destId="{39F92A17-460B-4441-87F6-1042F83F25B3}" srcOrd="0" destOrd="0" presId="urn:microsoft.com/office/officeart/2018/2/layout/IconVerticalSolidList"/>
    <dgm:cxn modelId="{0C2531AA-43DD-4A70-8279-18C89CBAF130}" type="presOf" srcId="{58C44A16-E52B-4662-AA25-43B3A22DF2DA}" destId="{6CFFD7CF-F0B3-45B0-B0A4-9DB240141DFE}" srcOrd="0" destOrd="0" presId="urn:microsoft.com/office/officeart/2018/2/layout/IconVerticalSolidList"/>
    <dgm:cxn modelId="{676593AA-11F4-4BF8-ACD8-9DD5E2EB3F9A}" srcId="{58C44A16-E52B-4662-AA25-43B3A22DF2DA}" destId="{FDEC3C24-6235-427C-BB1E-744F4AAFDEE2}" srcOrd="1" destOrd="0" parTransId="{97992146-F09D-4E3D-AAA1-158C40886D72}" sibTransId="{D3557389-F2BC-47CA-B5DF-2697303646BD}"/>
    <dgm:cxn modelId="{9A5AA5DB-D824-4378-B0CD-8FB9C31015FB}" srcId="{58C44A16-E52B-4662-AA25-43B3A22DF2DA}" destId="{8A9DB1A5-31BC-4FBF-99F1-99D72CA2627A}" srcOrd="2" destOrd="0" parTransId="{80A6C143-CA2A-4E2E-BFA9-3A61C3DA0DDE}" sibTransId="{254EC18B-A34A-440E-9A4B-B06CC2CCF949}"/>
    <dgm:cxn modelId="{1C9254E5-33C5-404A-9BAE-DF8D4B893840}" srcId="{58C44A16-E52B-4662-AA25-43B3A22DF2DA}" destId="{3DF865EA-CB0C-4D2B-9824-C5D79AA7BAAA}" srcOrd="0" destOrd="0" parTransId="{0DBC6439-C146-4E4C-85F6-BCB5697CE2FE}" sibTransId="{246E4884-25A0-40CB-9A1D-4BCE2AB5F924}"/>
    <dgm:cxn modelId="{FFFDC26F-70F1-4553-A400-6C55B4429967}" type="presParOf" srcId="{6CFFD7CF-F0B3-45B0-B0A4-9DB240141DFE}" destId="{6A00EF41-16D5-4F03-AAC7-B31354E792C3}" srcOrd="0" destOrd="0" presId="urn:microsoft.com/office/officeart/2018/2/layout/IconVerticalSolidList"/>
    <dgm:cxn modelId="{847C4981-601B-4A25-9BAC-D0D2F834CEA6}" type="presParOf" srcId="{6A00EF41-16D5-4F03-AAC7-B31354E792C3}" destId="{FA39A280-4B0F-4609-A8B8-4D9078E545BE}" srcOrd="0" destOrd="0" presId="urn:microsoft.com/office/officeart/2018/2/layout/IconVerticalSolidList"/>
    <dgm:cxn modelId="{FAC47C72-16E3-4A89-B93A-DCB429983452}" type="presParOf" srcId="{6A00EF41-16D5-4F03-AAC7-B31354E792C3}" destId="{73DB4103-764E-4ABB-B16B-37B9325239EA}" srcOrd="1" destOrd="0" presId="urn:microsoft.com/office/officeart/2018/2/layout/IconVerticalSolidList"/>
    <dgm:cxn modelId="{EE5DB458-33D8-436F-97A8-5F067EA90815}" type="presParOf" srcId="{6A00EF41-16D5-4F03-AAC7-B31354E792C3}" destId="{3A74F476-2475-4E4B-ADB8-6099049D7FB9}" srcOrd="2" destOrd="0" presId="urn:microsoft.com/office/officeart/2018/2/layout/IconVerticalSolidList"/>
    <dgm:cxn modelId="{3F475F6D-1AEC-4B13-8CCC-C6EEE4CD64E5}" type="presParOf" srcId="{6A00EF41-16D5-4F03-AAC7-B31354E792C3}" destId="{EFA4C130-DDDC-49CA-B7E6-E813BED28BE6}" srcOrd="3" destOrd="0" presId="urn:microsoft.com/office/officeart/2018/2/layout/IconVerticalSolidList"/>
    <dgm:cxn modelId="{418FF9D8-4814-4BE7-B4D5-192B5F0C4CD7}" type="presParOf" srcId="{6CFFD7CF-F0B3-45B0-B0A4-9DB240141DFE}" destId="{3F3C21B1-9482-45B7-88AA-CC908F404605}" srcOrd="1" destOrd="0" presId="urn:microsoft.com/office/officeart/2018/2/layout/IconVerticalSolidList"/>
    <dgm:cxn modelId="{DC96052C-0530-4650-A0A4-42162E99AB1D}" type="presParOf" srcId="{6CFFD7CF-F0B3-45B0-B0A4-9DB240141DFE}" destId="{D6A7676C-61A9-4014-81A6-E3D7CA1DEEBA}" srcOrd="2" destOrd="0" presId="urn:microsoft.com/office/officeart/2018/2/layout/IconVerticalSolidList"/>
    <dgm:cxn modelId="{218D6E7C-813B-4593-B4E4-0264BD0C5C77}" type="presParOf" srcId="{D6A7676C-61A9-4014-81A6-E3D7CA1DEEBA}" destId="{241201BA-A9CD-4707-AC24-523919154EEE}" srcOrd="0" destOrd="0" presId="urn:microsoft.com/office/officeart/2018/2/layout/IconVerticalSolidList"/>
    <dgm:cxn modelId="{35628418-0378-4C01-90A4-E90C71C0CDBB}" type="presParOf" srcId="{D6A7676C-61A9-4014-81A6-E3D7CA1DEEBA}" destId="{BECEF530-9BBF-43F4-910E-04A1956E7DAF}" srcOrd="1" destOrd="0" presId="urn:microsoft.com/office/officeart/2018/2/layout/IconVerticalSolidList"/>
    <dgm:cxn modelId="{1307DD1D-C4F5-4364-B45E-61A8696B483C}" type="presParOf" srcId="{D6A7676C-61A9-4014-81A6-E3D7CA1DEEBA}" destId="{E5F52A26-E7E3-4293-9BB4-4E7A619FB7BE}" srcOrd="2" destOrd="0" presId="urn:microsoft.com/office/officeart/2018/2/layout/IconVerticalSolidList"/>
    <dgm:cxn modelId="{0A45A741-9613-44BE-975F-A2E2E7D43E6A}" type="presParOf" srcId="{D6A7676C-61A9-4014-81A6-E3D7CA1DEEBA}" destId="{39F92A17-460B-4441-87F6-1042F83F25B3}" srcOrd="3" destOrd="0" presId="urn:microsoft.com/office/officeart/2018/2/layout/IconVerticalSolidList"/>
    <dgm:cxn modelId="{4AACBEE6-24F3-40AA-B4D8-4D371297A3A2}" type="presParOf" srcId="{6CFFD7CF-F0B3-45B0-B0A4-9DB240141DFE}" destId="{0D894B64-F758-441C-B36C-890DCE3E9718}" srcOrd="3" destOrd="0" presId="urn:microsoft.com/office/officeart/2018/2/layout/IconVerticalSolidList"/>
    <dgm:cxn modelId="{ABE1486C-6705-4381-B82C-81F5113DA4CE}" type="presParOf" srcId="{6CFFD7CF-F0B3-45B0-B0A4-9DB240141DFE}" destId="{D80E722B-FB35-4D9C-9219-BDF6EA7C2761}" srcOrd="4" destOrd="0" presId="urn:microsoft.com/office/officeart/2018/2/layout/IconVerticalSolidList"/>
    <dgm:cxn modelId="{20A1655C-46DA-4115-8101-32BD1EC18F9B}" type="presParOf" srcId="{D80E722B-FB35-4D9C-9219-BDF6EA7C2761}" destId="{E2E600E3-A4EB-45AD-8868-5C890EC9ED78}" srcOrd="0" destOrd="0" presId="urn:microsoft.com/office/officeart/2018/2/layout/IconVerticalSolidList"/>
    <dgm:cxn modelId="{C1CAD32D-74C5-43ED-97BA-141DCCFB2478}" type="presParOf" srcId="{D80E722B-FB35-4D9C-9219-BDF6EA7C2761}" destId="{274EBF1C-C119-4EE2-BB99-A30AAF5D1D54}" srcOrd="1" destOrd="0" presId="urn:microsoft.com/office/officeart/2018/2/layout/IconVerticalSolidList"/>
    <dgm:cxn modelId="{94E396F6-5C06-4353-ABDB-E3E044AF87C1}" type="presParOf" srcId="{D80E722B-FB35-4D9C-9219-BDF6EA7C2761}" destId="{C7231D09-7E81-4902-86E3-FCA2A48943FB}" srcOrd="2" destOrd="0" presId="urn:microsoft.com/office/officeart/2018/2/layout/IconVerticalSolidList"/>
    <dgm:cxn modelId="{D4662AA8-0C17-4D1F-AFC2-234EA72FAEBF}" type="presParOf" srcId="{D80E722B-FB35-4D9C-9219-BDF6EA7C2761}" destId="{7C99425B-CCA9-4BEA-934D-8EF2DB9F070E}" srcOrd="3" destOrd="0" presId="urn:microsoft.com/office/officeart/2018/2/layout/IconVerticalSolidList"/>
    <dgm:cxn modelId="{EC59E1D0-6FF5-467F-A0F6-52D6446C8C7B}" type="presParOf" srcId="{6CFFD7CF-F0B3-45B0-B0A4-9DB240141DFE}" destId="{FA28A5E0-7237-4190-98B4-3EF8515954C7}" srcOrd="5" destOrd="0" presId="urn:microsoft.com/office/officeart/2018/2/layout/IconVerticalSolidList"/>
    <dgm:cxn modelId="{D93FEBA5-5F33-4EC5-B0CF-62D59A69075B}" type="presParOf" srcId="{6CFFD7CF-F0B3-45B0-B0A4-9DB240141DFE}" destId="{BAB6A0DB-67C0-4D97-A315-2B6272CFF003}" srcOrd="6" destOrd="0" presId="urn:microsoft.com/office/officeart/2018/2/layout/IconVerticalSolidList"/>
    <dgm:cxn modelId="{09934070-FE2A-48AE-8F51-4A7F7B814C30}" type="presParOf" srcId="{BAB6A0DB-67C0-4D97-A315-2B6272CFF003}" destId="{9775F5D7-6B28-4021-96F8-C8BF607F0F03}" srcOrd="0" destOrd="0" presId="urn:microsoft.com/office/officeart/2018/2/layout/IconVerticalSolidList"/>
    <dgm:cxn modelId="{0E29BFE2-316F-4629-A01D-3BC60EF64BE1}" type="presParOf" srcId="{BAB6A0DB-67C0-4D97-A315-2B6272CFF003}" destId="{876C2AB3-F2AF-4070-B385-EFCB5033D8DA}" srcOrd="1" destOrd="0" presId="urn:microsoft.com/office/officeart/2018/2/layout/IconVerticalSolidList"/>
    <dgm:cxn modelId="{6E4B4024-20DD-4950-AD13-F4CD414C1719}" type="presParOf" srcId="{BAB6A0DB-67C0-4D97-A315-2B6272CFF003}" destId="{70A816B5-91C0-4CCA-90D0-54AABE10D387}" srcOrd="2" destOrd="0" presId="urn:microsoft.com/office/officeart/2018/2/layout/IconVerticalSolidList"/>
    <dgm:cxn modelId="{85C7FAB7-4998-4D5D-96A0-1915EE63B9CF}" type="presParOf" srcId="{BAB6A0DB-67C0-4D97-A315-2B6272CFF003}" destId="{4B5A3BD4-88A9-4D86-B382-A38F6B64A4F4}" srcOrd="3" destOrd="0" presId="urn:microsoft.com/office/officeart/2018/2/layout/IconVerticalSoli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64E51C-E92C-4AB3-95CD-5DE0041CB24C}" type="doc">
      <dgm:prSet loTypeId="urn:microsoft.com/office/officeart/2005/8/layout/equation2" loCatId="process" qsTypeId="urn:microsoft.com/office/officeart/2005/8/quickstyle/simple1" qsCatId="simple" csTypeId="urn:microsoft.com/office/officeart/2005/8/colors/accent1_2" csCatId="accent1" phldr="1"/>
      <dgm:spPr/>
    </dgm:pt>
    <dgm:pt modelId="{7E7BCB02-C2B8-4F27-A6E6-F0008E580AF4}">
      <dgm:prSet phldrT="[Text]"/>
      <dgm:spPr/>
      <dgm:t>
        <a:bodyPr/>
        <a:lstStyle/>
        <a:p>
          <a:r>
            <a:rPr lang="en-NZ" dirty="0"/>
            <a:t>Pipe features</a:t>
          </a:r>
        </a:p>
      </dgm:t>
    </dgm:pt>
    <dgm:pt modelId="{01BB85B8-68F9-403B-A5C9-B201C39FC75F}" type="parTrans" cxnId="{2F7E87A4-5A19-4FD3-A61C-FDDAAB29F63D}">
      <dgm:prSet/>
      <dgm:spPr/>
      <dgm:t>
        <a:bodyPr/>
        <a:lstStyle/>
        <a:p>
          <a:endParaRPr lang="en-NZ"/>
        </a:p>
      </dgm:t>
    </dgm:pt>
    <dgm:pt modelId="{77D88F06-B2D8-41D1-BCFC-EFDD2EC7F800}" type="sibTrans" cxnId="{2F7E87A4-5A19-4FD3-A61C-FDDAAB29F63D}">
      <dgm:prSet/>
      <dgm:spPr/>
      <dgm:t>
        <a:bodyPr/>
        <a:lstStyle/>
        <a:p>
          <a:endParaRPr lang="en-NZ"/>
        </a:p>
      </dgm:t>
    </dgm:pt>
    <dgm:pt modelId="{58BE5A49-D61D-48B1-8D1D-8DB3ABC2AD3B}">
      <dgm:prSet phldrT="[Text]"/>
      <dgm:spPr/>
      <dgm:t>
        <a:bodyPr/>
        <a:lstStyle/>
        <a:p>
          <a:r>
            <a:rPr lang="en-NZ" dirty="0"/>
            <a:t>Defects</a:t>
          </a:r>
        </a:p>
      </dgm:t>
    </dgm:pt>
    <dgm:pt modelId="{74098F49-62B4-4062-B04E-ECB1E8410275}" type="parTrans" cxnId="{C9A07062-9B0E-49A4-B809-24E7F66A1842}">
      <dgm:prSet/>
      <dgm:spPr/>
      <dgm:t>
        <a:bodyPr/>
        <a:lstStyle/>
        <a:p>
          <a:endParaRPr lang="en-NZ"/>
        </a:p>
      </dgm:t>
    </dgm:pt>
    <dgm:pt modelId="{9CE52D00-694A-4B50-A5DF-4E7287DB2B06}" type="sibTrans" cxnId="{C9A07062-9B0E-49A4-B809-24E7F66A1842}">
      <dgm:prSet/>
      <dgm:spPr/>
      <dgm:t>
        <a:bodyPr/>
        <a:lstStyle/>
        <a:p>
          <a:endParaRPr lang="en-NZ"/>
        </a:p>
      </dgm:t>
    </dgm:pt>
    <dgm:pt modelId="{6E5A3569-7CE5-45AC-B879-3FC6A0180089}">
      <dgm:prSet phldrT="[Text]"/>
      <dgm:spPr/>
      <dgm:t>
        <a:bodyPr/>
        <a:lstStyle/>
        <a:p>
          <a:r>
            <a:rPr lang="en-NZ" dirty="0"/>
            <a:t>Condition score (From 1 to 5)</a:t>
          </a:r>
        </a:p>
      </dgm:t>
    </dgm:pt>
    <dgm:pt modelId="{D29A19E4-0BC5-4D38-A361-E9DD3CE10559}" type="parTrans" cxnId="{CB602B4A-EAD7-4DEC-A4A8-68D1AD35678C}">
      <dgm:prSet/>
      <dgm:spPr/>
      <dgm:t>
        <a:bodyPr/>
        <a:lstStyle/>
        <a:p>
          <a:endParaRPr lang="en-NZ"/>
        </a:p>
      </dgm:t>
    </dgm:pt>
    <dgm:pt modelId="{43547A7D-F37D-4269-88D4-B32DC9B9784F}" type="sibTrans" cxnId="{CB602B4A-EAD7-4DEC-A4A8-68D1AD35678C}">
      <dgm:prSet/>
      <dgm:spPr/>
      <dgm:t>
        <a:bodyPr/>
        <a:lstStyle/>
        <a:p>
          <a:endParaRPr lang="en-NZ"/>
        </a:p>
      </dgm:t>
    </dgm:pt>
    <dgm:pt modelId="{8D4B0000-E6B2-4AF7-8E2C-1CC815DBEC6F}" type="pres">
      <dgm:prSet presAssocID="{BE64E51C-E92C-4AB3-95CD-5DE0041CB24C}" presName="Name0" presStyleCnt="0">
        <dgm:presLayoutVars>
          <dgm:dir/>
          <dgm:resizeHandles val="exact"/>
        </dgm:presLayoutVars>
      </dgm:prSet>
      <dgm:spPr/>
    </dgm:pt>
    <dgm:pt modelId="{260C86BF-5905-4EA3-A2AD-DFD6E6EC640B}" type="pres">
      <dgm:prSet presAssocID="{BE64E51C-E92C-4AB3-95CD-5DE0041CB24C}" presName="vNodes" presStyleCnt="0"/>
      <dgm:spPr/>
    </dgm:pt>
    <dgm:pt modelId="{2F583D60-B70E-48E5-8CAC-1FE1003CC3EE}" type="pres">
      <dgm:prSet presAssocID="{7E7BCB02-C2B8-4F27-A6E6-F0008E580AF4}" presName="node" presStyleLbl="node1" presStyleIdx="0" presStyleCnt="3">
        <dgm:presLayoutVars>
          <dgm:bulletEnabled val="1"/>
        </dgm:presLayoutVars>
      </dgm:prSet>
      <dgm:spPr/>
    </dgm:pt>
    <dgm:pt modelId="{EA7FFD2F-B25D-4FFC-BF95-573060ECE61A}" type="pres">
      <dgm:prSet presAssocID="{77D88F06-B2D8-41D1-BCFC-EFDD2EC7F800}" presName="spacerT" presStyleCnt="0"/>
      <dgm:spPr/>
    </dgm:pt>
    <dgm:pt modelId="{20A48B2F-2382-433C-BB7D-B85071B371D2}" type="pres">
      <dgm:prSet presAssocID="{77D88F06-B2D8-41D1-BCFC-EFDD2EC7F800}" presName="sibTrans" presStyleLbl="sibTrans2D1" presStyleIdx="0" presStyleCnt="2"/>
      <dgm:spPr/>
    </dgm:pt>
    <dgm:pt modelId="{79BCC2CB-DEC8-43F0-845A-662E63B81D54}" type="pres">
      <dgm:prSet presAssocID="{77D88F06-B2D8-41D1-BCFC-EFDD2EC7F800}" presName="spacerB" presStyleCnt="0"/>
      <dgm:spPr/>
    </dgm:pt>
    <dgm:pt modelId="{3D1BFB0A-2DFD-4360-B3D4-FE86EC193969}" type="pres">
      <dgm:prSet presAssocID="{58BE5A49-D61D-48B1-8D1D-8DB3ABC2AD3B}" presName="node" presStyleLbl="node1" presStyleIdx="1" presStyleCnt="3">
        <dgm:presLayoutVars>
          <dgm:bulletEnabled val="1"/>
        </dgm:presLayoutVars>
      </dgm:prSet>
      <dgm:spPr/>
    </dgm:pt>
    <dgm:pt modelId="{4A4FC085-2D53-4692-BA56-039943DD1747}" type="pres">
      <dgm:prSet presAssocID="{BE64E51C-E92C-4AB3-95CD-5DE0041CB24C}" presName="sibTransLast" presStyleLbl="sibTrans2D1" presStyleIdx="1" presStyleCnt="2"/>
      <dgm:spPr/>
    </dgm:pt>
    <dgm:pt modelId="{B3D29626-39B2-4EA7-B2FE-73542999AE60}" type="pres">
      <dgm:prSet presAssocID="{BE64E51C-E92C-4AB3-95CD-5DE0041CB24C}" presName="connectorText" presStyleLbl="sibTrans2D1" presStyleIdx="1" presStyleCnt="2"/>
      <dgm:spPr/>
    </dgm:pt>
    <dgm:pt modelId="{13687667-B930-43D6-B1F1-B3162D8897BA}" type="pres">
      <dgm:prSet presAssocID="{BE64E51C-E92C-4AB3-95CD-5DE0041CB24C}" presName="lastNode" presStyleLbl="node1" presStyleIdx="2" presStyleCnt="3">
        <dgm:presLayoutVars>
          <dgm:bulletEnabled val="1"/>
        </dgm:presLayoutVars>
      </dgm:prSet>
      <dgm:spPr/>
    </dgm:pt>
  </dgm:ptLst>
  <dgm:cxnLst>
    <dgm:cxn modelId="{578C3617-917C-4434-AA1B-8E441A47C5EC}" type="presOf" srcId="{58BE5A49-D61D-48B1-8D1D-8DB3ABC2AD3B}" destId="{3D1BFB0A-2DFD-4360-B3D4-FE86EC193969}" srcOrd="0" destOrd="0" presId="urn:microsoft.com/office/officeart/2005/8/layout/equation2"/>
    <dgm:cxn modelId="{C7804C21-E67D-4CDD-98B4-012F1C2D6EEF}" type="presOf" srcId="{7E7BCB02-C2B8-4F27-A6E6-F0008E580AF4}" destId="{2F583D60-B70E-48E5-8CAC-1FE1003CC3EE}" srcOrd="0" destOrd="0" presId="urn:microsoft.com/office/officeart/2005/8/layout/equation2"/>
    <dgm:cxn modelId="{58DC472A-E425-4BF3-A75F-E49F3A99BEA0}" type="presOf" srcId="{6E5A3569-7CE5-45AC-B879-3FC6A0180089}" destId="{13687667-B930-43D6-B1F1-B3162D8897BA}" srcOrd="0" destOrd="0" presId="urn:microsoft.com/office/officeart/2005/8/layout/equation2"/>
    <dgm:cxn modelId="{C9A07062-9B0E-49A4-B809-24E7F66A1842}" srcId="{BE64E51C-E92C-4AB3-95CD-5DE0041CB24C}" destId="{58BE5A49-D61D-48B1-8D1D-8DB3ABC2AD3B}" srcOrd="1" destOrd="0" parTransId="{74098F49-62B4-4062-B04E-ECB1E8410275}" sibTransId="{9CE52D00-694A-4B50-A5DF-4E7287DB2B06}"/>
    <dgm:cxn modelId="{E469DE46-479F-4C37-9262-5D38AE361C3F}" type="presOf" srcId="{77D88F06-B2D8-41D1-BCFC-EFDD2EC7F800}" destId="{20A48B2F-2382-433C-BB7D-B85071B371D2}" srcOrd="0" destOrd="0" presId="urn:microsoft.com/office/officeart/2005/8/layout/equation2"/>
    <dgm:cxn modelId="{CB602B4A-EAD7-4DEC-A4A8-68D1AD35678C}" srcId="{BE64E51C-E92C-4AB3-95CD-5DE0041CB24C}" destId="{6E5A3569-7CE5-45AC-B879-3FC6A0180089}" srcOrd="2" destOrd="0" parTransId="{D29A19E4-0BC5-4D38-A361-E9DD3CE10559}" sibTransId="{43547A7D-F37D-4269-88D4-B32DC9B9784F}"/>
    <dgm:cxn modelId="{4FE09D8F-5424-40F8-8AAD-C933C5DEEB06}" type="presOf" srcId="{BE64E51C-E92C-4AB3-95CD-5DE0041CB24C}" destId="{8D4B0000-E6B2-4AF7-8E2C-1CC815DBEC6F}" srcOrd="0" destOrd="0" presId="urn:microsoft.com/office/officeart/2005/8/layout/equation2"/>
    <dgm:cxn modelId="{2F7E87A4-5A19-4FD3-A61C-FDDAAB29F63D}" srcId="{BE64E51C-E92C-4AB3-95CD-5DE0041CB24C}" destId="{7E7BCB02-C2B8-4F27-A6E6-F0008E580AF4}" srcOrd="0" destOrd="0" parTransId="{01BB85B8-68F9-403B-A5C9-B201C39FC75F}" sibTransId="{77D88F06-B2D8-41D1-BCFC-EFDD2EC7F800}"/>
    <dgm:cxn modelId="{DEBC98E2-5BC4-4441-9529-F5442C4EF69B}" type="presOf" srcId="{9CE52D00-694A-4B50-A5DF-4E7287DB2B06}" destId="{4A4FC085-2D53-4692-BA56-039943DD1747}" srcOrd="0" destOrd="0" presId="urn:microsoft.com/office/officeart/2005/8/layout/equation2"/>
    <dgm:cxn modelId="{BCEC06E5-AAC6-46E4-9BB8-3EB951DE91A8}" type="presOf" srcId="{9CE52D00-694A-4B50-A5DF-4E7287DB2B06}" destId="{B3D29626-39B2-4EA7-B2FE-73542999AE60}" srcOrd="1" destOrd="0" presId="urn:microsoft.com/office/officeart/2005/8/layout/equation2"/>
    <dgm:cxn modelId="{82C6C8EE-FC0E-435F-A6C4-34C46C4B31B8}" type="presParOf" srcId="{8D4B0000-E6B2-4AF7-8E2C-1CC815DBEC6F}" destId="{260C86BF-5905-4EA3-A2AD-DFD6E6EC640B}" srcOrd="0" destOrd="0" presId="urn:microsoft.com/office/officeart/2005/8/layout/equation2"/>
    <dgm:cxn modelId="{6F57FFAB-76D1-4681-BA37-4D87D8797654}" type="presParOf" srcId="{260C86BF-5905-4EA3-A2AD-DFD6E6EC640B}" destId="{2F583D60-B70E-48E5-8CAC-1FE1003CC3EE}" srcOrd="0" destOrd="0" presId="urn:microsoft.com/office/officeart/2005/8/layout/equation2"/>
    <dgm:cxn modelId="{619784D5-9167-45AD-B036-BFAE7C23CC08}" type="presParOf" srcId="{260C86BF-5905-4EA3-A2AD-DFD6E6EC640B}" destId="{EA7FFD2F-B25D-4FFC-BF95-573060ECE61A}" srcOrd="1" destOrd="0" presId="urn:microsoft.com/office/officeart/2005/8/layout/equation2"/>
    <dgm:cxn modelId="{C579387D-C489-4C64-B700-1259E49E9C47}" type="presParOf" srcId="{260C86BF-5905-4EA3-A2AD-DFD6E6EC640B}" destId="{20A48B2F-2382-433C-BB7D-B85071B371D2}" srcOrd="2" destOrd="0" presId="urn:microsoft.com/office/officeart/2005/8/layout/equation2"/>
    <dgm:cxn modelId="{B7952D2E-853B-4666-A98A-3EB5B6F54C2A}" type="presParOf" srcId="{260C86BF-5905-4EA3-A2AD-DFD6E6EC640B}" destId="{79BCC2CB-DEC8-43F0-845A-662E63B81D54}" srcOrd="3" destOrd="0" presId="urn:microsoft.com/office/officeart/2005/8/layout/equation2"/>
    <dgm:cxn modelId="{05DDEC2F-E07C-4818-80FD-BA3294E53132}" type="presParOf" srcId="{260C86BF-5905-4EA3-A2AD-DFD6E6EC640B}" destId="{3D1BFB0A-2DFD-4360-B3D4-FE86EC193969}" srcOrd="4" destOrd="0" presId="urn:microsoft.com/office/officeart/2005/8/layout/equation2"/>
    <dgm:cxn modelId="{56BB238B-9E94-49AF-9932-737F58BC8F21}" type="presParOf" srcId="{8D4B0000-E6B2-4AF7-8E2C-1CC815DBEC6F}" destId="{4A4FC085-2D53-4692-BA56-039943DD1747}" srcOrd="1" destOrd="0" presId="urn:microsoft.com/office/officeart/2005/8/layout/equation2"/>
    <dgm:cxn modelId="{1985BD57-C1C5-4D40-BE9F-5FA9D436EFA2}" type="presParOf" srcId="{4A4FC085-2D53-4692-BA56-039943DD1747}" destId="{B3D29626-39B2-4EA7-B2FE-73542999AE60}" srcOrd="0" destOrd="0" presId="urn:microsoft.com/office/officeart/2005/8/layout/equation2"/>
    <dgm:cxn modelId="{E565D00B-2F20-41E7-81C5-E46A82A1FA98}" type="presParOf" srcId="{8D4B0000-E6B2-4AF7-8E2C-1CC815DBEC6F}" destId="{13687667-B930-43D6-B1F1-B3162D8897BA}" srcOrd="2" destOrd="0" presId="urn:microsoft.com/office/officeart/2005/8/layout/equation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0DFB9D-AEA5-4CC9-B7C1-54CCA814E951}"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NZ"/>
        </a:p>
      </dgm:t>
    </dgm:pt>
    <dgm:pt modelId="{4EFC0DAA-A04F-483B-A10D-1DDB0D95F8D5}">
      <dgm:prSet phldrT="[Text]"/>
      <dgm:spPr/>
      <dgm:t>
        <a:bodyPr/>
        <a:lstStyle/>
        <a:p>
          <a:r>
            <a:rPr lang="en-NZ" dirty="0"/>
            <a:t>Predicting condition score</a:t>
          </a:r>
        </a:p>
      </dgm:t>
    </dgm:pt>
    <dgm:pt modelId="{7FA6266E-267C-44DA-8A40-7627D6A644FD}" type="parTrans" cxnId="{980AF043-5420-4C06-A756-C0B94012F4AC}">
      <dgm:prSet/>
      <dgm:spPr/>
      <dgm:t>
        <a:bodyPr/>
        <a:lstStyle/>
        <a:p>
          <a:endParaRPr lang="en-NZ"/>
        </a:p>
      </dgm:t>
    </dgm:pt>
    <dgm:pt modelId="{9ED3CC88-0C4A-4F1A-9633-2B4F5261F687}" type="sibTrans" cxnId="{980AF043-5420-4C06-A756-C0B94012F4AC}">
      <dgm:prSet/>
      <dgm:spPr/>
      <dgm:t>
        <a:bodyPr/>
        <a:lstStyle/>
        <a:p>
          <a:endParaRPr lang="en-NZ"/>
        </a:p>
      </dgm:t>
    </dgm:pt>
    <dgm:pt modelId="{80F0EF8E-6B4B-433D-8C9D-760C30625672}">
      <dgm:prSet phldrT="[Text]"/>
      <dgm:spPr/>
      <dgm:t>
        <a:bodyPr/>
        <a:lstStyle/>
        <a:p>
          <a:r>
            <a:rPr lang="en-NZ" dirty="0"/>
            <a:t>Age</a:t>
          </a:r>
        </a:p>
      </dgm:t>
    </dgm:pt>
    <dgm:pt modelId="{E07B2557-182E-42A8-971A-61E022162D8F}" type="parTrans" cxnId="{F8B11FFF-9C92-4746-9C71-1B71C37F5DA9}">
      <dgm:prSet/>
      <dgm:spPr/>
      <dgm:t>
        <a:bodyPr/>
        <a:lstStyle/>
        <a:p>
          <a:endParaRPr lang="en-NZ"/>
        </a:p>
      </dgm:t>
    </dgm:pt>
    <dgm:pt modelId="{5A96D0B6-923D-414A-8EB0-03E51F77CB47}" type="sibTrans" cxnId="{F8B11FFF-9C92-4746-9C71-1B71C37F5DA9}">
      <dgm:prSet/>
      <dgm:spPr/>
      <dgm:t>
        <a:bodyPr/>
        <a:lstStyle/>
        <a:p>
          <a:endParaRPr lang="en-NZ"/>
        </a:p>
      </dgm:t>
    </dgm:pt>
    <dgm:pt modelId="{C8A6BEAE-D0D6-4AE1-9D3F-4B402C8A9B0B}">
      <dgm:prSet phldrT="[Text]"/>
      <dgm:spPr/>
      <dgm:t>
        <a:bodyPr/>
        <a:lstStyle/>
        <a:p>
          <a:r>
            <a:rPr lang="en-NZ" dirty="0"/>
            <a:t>GW </a:t>
          </a:r>
        </a:p>
      </dgm:t>
    </dgm:pt>
    <dgm:pt modelId="{9A92F93E-1998-4ED3-A82A-BBF5BD949EC4}" type="parTrans" cxnId="{C413FD46-B2D5-4AEB-8540-F5CD4FBF8080}">
      <dgm:prSet/>
      <dgm:spPr/>
      <dgm:t>
        <a:bodyPr/>
        <a:lstStyle/>
        <a:p>
          <a:endParaRPr lang="en-NZ"/>
        </a:p>
      </dgm:t>
    </dgm:pt>
    <dgm:pt modelId="{01E3C397-4D19-4373-9FDC-3817CF2E4898}" type="sibTrans" cxnId="{C413FD46-B2D5-4AEB-8540-F5CD4FBF8080}">
      <dgm:prSet/>
      <dgm:spPr/>
      <dgm:t>
        <a:bodyPr/>
        <a:lstStyle/>
        <a:p>
          <a:endParaRPr lang="en-NZ"/>
        </a:p>
      </dgm:t>
    </dgm:pt>
    <dgm:pt modelId="{738213E1-4CCF-4398-AF7F-5303F351E5AF}">
      <dgm:prSet phldrT="[Text]"/>
      <dgm:spPr/>
      <dgm:t>
        <a:bodyPr/>
        <a:lstStyle/>
        <a:p>
          <a:r>
            <a:rPr lang="en-NZ" dirty="0"/>
            <a:t>Material</a:t>
          </a:r>
        </a:p>
      </dgm:t>
    </dgm:pt>
    <dgm:pt modelId="{04A006C3-EEEA-49EC-B52D-37BEDBDCB87C}" type="parTrans" cxnId="{B895BBE2-8C84-48B7-AEFF-67469D97EDB1}">
      <dgm:prSet/>
      <dgm:spPr/>
      <dgm:t>
        <a:bodyPr/>
        <a:lstStyle/>
        <a:p>
          <a:endParaRPr lang="en-NZ"/>
        </a:p>
      </dgm:t>
    </dgm:pt>
    <dgm:pt modelId="{9A3586D1-3257-4A58-B85B-FB69D17ED9D4}" type="sibTrans" cxnId="{B895BBE2-8C84-48B7-AEFF-67469D97EDB1}">
      <dgm:prSet/>
      <dgm:spPr/>
      <dgm:t>
        <a:bodyPr/>
        <a:lstStyle/>
        <a:p>
          <a:endParaRPr lang="en-NZ"/>
        </a:p>
      </dgm:t>
    </dgm:pt>
    <dgm:pt modelId="{34C07D0C-6676-4B2C-A10C-06D52FF6DC49}">
      <dgm:prSet phldrT="[Text]"/>
      <dgm:spPr/>
      <dgm:t>
        <a:bodyPr/>
        <a:lstStyle/>
        <a:p>
          <a:r>
            <a:rPr lang="en-NZ" dirty="0"/>
            <a:t>Length</a:t>
          </a:r>
        </a:p>
      </dgm:t>
    </dgm:pt>
    <dgm:pt modelId="{9AE1A4A8-E3F3-4E17-8EB6-EF1577874F2F}" type="parTrans" cxnId="{55586D3D-890D-4C34-9D99-22AB5BF0949F}">
      <dgm:prSet/>
      <dgm:spPr/>
      <dgm:t>
        <a:bodyPr/>
        <a:lstStyle/>
        <a:p>
          <a:endParaRPr lang="en-NZ"/>
        </a:p>
      </dgm:t>
    </dgm:pt>
    <dgm:pt modelId="{CA908806-C91A-4D13-AF8C-5260FC66CFF3}" type="sibTrans" cxnId="{55586D3D-890D-4C34-9D99-22AB5BF0949F}">
      <dgm:prSet/>
      <dgm:spPr/>
      <dgm:t>
        <a:bodyPr/>
        <a:lstStyle/>
        <a:p>
          <a:endParaRPr lang="en-NZ"/>
        </a:p>
      </dgm:t>
    </dgm:pt>
    <dgm:pt modelId="{ED49DC76-74DB-48FC-898C-CBB250207278}" type="pres">
      <dgm:prSet presAssocID="{920DFB9D-AEA5-4CC9-B7C1-54CCA814E951}" presName="composite" presStyleCnt="0">
        <dgm:presLayoutVars>
          <dgm:chMax val="1"/>
          <dgm:dir/>
          <dgm:resizeHandles val="exact"/>
        </dgm:presLayoutVars>
      </dgm:prSet>
      <dgm:spPr/>
    </dgm:pt>
    <dgm:pt modelId="{49724C67-954D-42E0-A49C-9935CAEE9282}" type="pres">
      <dgm:prSet presAssocID="{920DFB9D-AEA5-4CC9-B7C1-54CCA814E951}" presName="radial" presStyleCnt="0">
        <dgm:presLayoutVars>
          <dgm:animLvl val="ctr"/>
        </dgm:presLayoutVars>
      </dgm:prSet>
      <dgm:spPr/>
    </dgm:pt>
    <dgm:pt modelId="{781578BD-7881-4227-A15F-30D2D6608874}" type="pres">
      <dgm:prSet presAssocID="{4EFC0DAA-A04F-483B-A10D-1DDB0D95F8D5}" presName="centerShape" presStyleLbl="vennNode1" presStyleIdx="0" presStyleCnt="5"/>
      <dgm:spPr/>
    </dgm:pt>
    <dgm:pt modelId="{3884DADF-907F-4EDC-BB90-29E95F27792A}" type="pres">
      <dgm:prSet presAssocID="{80F0EF8E-6B4B-433D-8C9D-760C30625672}" presName="node" presStyleLbl="vennNode1" presStyleIdx="1" presStyleCnt="5">
        <dgm:presLayoutVars>
          <dgm:bulletEnabled val="1"/>
        </dgm:presLayoutVars>
      </dgm:prSet>
      <dgm:spPr/>
    </dgm:pt>
    <dgm:pt modelId="{BEFEC618-500C-405E-8E8C-51A2CB848FB5}" type="pres">
      <dgm:prSet presAssocID="{C8A6BEAE-D0D6-4AE1-9D3F-4B402C8A9B0B}" presName="node" presStyleLbl="vennNode1" presStyleIdx="2" presStyleCnt="5">
        <dgm:presLayoutVars>
          <dgm:bulletEnabled val="1"/>
        </dgm:presLayoutVars>
      </dgm:prSet>
      <dgm:spPr/>
    </dgm:pt>
    <dgm:pt modelId="{20A3310F-427F-4E97-BC2A-F422C0A3129D}" type="pres">
      <dgm:prSet presAssocID="{738213E1-4CCF-4398-AF7F-5303F351E5AF}" presName="node" presStyleLbl="vennNode1" presStyleIdx="3" presStyleCnt="5">
        <dgm:presLayoutVars>
          <dgm:bulletEnabled val="1"/>
        </dgm:presLayoutVars>
      </dgm:prSet>
      <dgm:spPr/>
    </dgm:pt>
    <dgm:pt modelId="{F207D32C-C775-4313-96FC-ECE970C8F759}" type="pres">
      <dgm:prSet presAssocID="{34C07D0C-6676-4B2C-A10C-06D52FF6DC49}" presName="node" presStyleLbl="vennNode1" presStyleIdx="4" presStyleCnt="5">
        <dgm:presLayoutVars>
          <dgm:bulletEnabled val="1"/>
        </dgm:presLayoutVars>
      </dgm:prSet>
      <dgm:spPr/>
    </dgm:pt>
  </dgm:ptLst>
  <dgm:cxnLst>
    <dgm:cxn modelId="{6D79011C-A2DD-4FB9-B449-9ABDEE307297}" type="presOf" srcId="{738213E1-4CCF-4398-AF7F-5303F351E5AF}" destId="{20A3310F-427F-4E97-BC2A-F422C0A3129D}" srcOrd="0" destOrd="0" presId="urn:microsoft.com/office/officeart/2005/8/layout/radial3"/>
    <dgm:cxn modelId="{55586D3D-890D-4C34-9D99-22AB5BF0949F}" srcId="{4EFC0DAA-A04F-483B-A10D-1DDB0D95F8D5}" destId="{34C07D0C-6676-4B2C-A10C-06D52FF6DC49}" srcOrd="3" destOrd="0" parTransId="{9AE1A4A8-E3F3-4E17-8EB6-EF1577874F2F}" sibTransId="{CA908806-C91A-4D13-AF8C-5260FC66CFF3}"/>
    <dgm:cxn modelId="{A3D6995E-5793-4087-BC3E-E63D9EF098C8}" type="presOf" srcId="{C8A6BEAE-D0D6-4AE1-9D3F-4B402C8A9B0B}" destId="{BEFEC618-500C-405E-8E8C-51A2CB848FB5}" srcOrd="0" destOrd="0" presId="urn:microsoft.com/office/officeart/2005/8/layout/radial3"/>
    <dgm:cxn modelId="{C81B1963-A86E-4671-814B-2621447AEB47}" type="presOf" srcId="{920DFB9D-AEA5-4CC9-B7C1-54CCA814E951}" destId="{ED49DC76-74DB-48FC-898C-CBB250207278}" srcOrd="0" destOrd="0" presId="urn:microsoft.com/office/officeart/2005/8/layout/radial3"/>
    <dgm:cxn modelId="{980AF043-5420-4C06-A756-C0B94012F4AC}" srcId="{920DFB9D-AEA5-4CC9-B7C1-54CCA814E951}" destId="{4EFC0DAA-A04F-483B-A10D-1DDB0D95F8D5}" srcOrd="0" destOrd="0" parTransId="{7FA6266E-267C-44DA-8A40-7627D6A644FD}" sibTransId="{9ED3CC88-0C4A-4F1A-9633-2B4F5261F687}"/>
    <dgm:cxn modelId="{C413FD46-B2D5-4AEB-8540-F5CD4FBF8080}" srcId="{4EFC0DAA-A04F-483B-A10D-1DDB0D95F8D5}" destId="{C8A6BEAE-D0D6-4AE1-9D3F-4B402C8A9B0B}" srcOrd="1" destOrd="0" parTransId="{9A92F93E-1998-4ED3-A82A-BBF5BD949EC4}" sibTransId="{01E3C397-4D19-4373-9FDC-3817CF2E4898}"/>
    <dgm:cxn modelId="{5C7A0498-2C46-4CEF-BEEF-7BA294B8C475}" type="presOf" srcId="{34C07D0C-6676-4B2C-A10C-06D52FF6DC49}" destId="{F207D32C-C775-4313-96FC-ECE970C8F759}" srcOrd="0" destOrd="0" presId="urn:microsoft.com/office/officeart/2005/8/layout/radial3"/>
    <dgm:cxn modelId="{733262E1-4778-4F73-9A1B-CAFC80C48D16}" type="presOf" srcId="{80F0EF8E-6B4B-433D-8C9D-760C30625672}" destId="{3884DADF-907F-4EDC-BB90-29E95F27792A}" srcOrd="0" destOrd="0" presId="urn:microsoft.com/office/officeart/2005/8/layout/radial3"/>
    <dgm:cxn modelId="{B895BBE2-8C84-48B7-AEFF-67469D97EDB1}" srcId="{4EFC0DAA-A04F-483B-A10D-1DDB0D95F8D5}" destId="{738213E1-4CCF-4398-AF7F-5303F351E5AF}" srcOrd="2" destOrd="0" parTransId="{04A006C3-EEEA-49EC-B52D-37BEDBDCB87C}" sibTransId="{9A3586D1-3257-4A58-B85B-FB69D17ED9D4}"/>
    <dgm:cxn modelId="{58ECBDF4-71CB-4B57-99F6-7ED2D82F0F03}" type="presOf" srcId="{4EFC0DAA-A04F-483B-A10D-1DDB0D95F8D5}" destId="{781578BD-7881-4227-A15F-30D2D6608874}" srcOrd="0" destOrd="0" presId="urn:microsoft.com/office/officeart/2005/8/layout/radial3"/>
    <dgm:cxn modelId="{F8B11FFF-9C92-4746-9C71-1B71C37F5DA9}" srcId="{4EFC0DAA-A04F-483B-A10D-1DDB0D95F8D5}" destId="{80F0EF8E-6B4B-433D-8C9D-760C30625672}" srcOrd="0" destOrd="0" parTransId="{E07B2557-182E-42A8-971A-61E022162D8F}" sibTransId="{5A96D0B6-923D-414A-8EB0-03E51F77CB47}"/>
    <dgm:cxn modelId="{698D80E5-B2F7-4C3C-AADB-62B9B44377C5}" type="presParOf" srcId="{ED49DC76-74DB-48FC-898C-CBB250207278}" destId="{49724C67-954D-42E0-A49C-9935CAEE9282}" srcOrd="0" destOrd="0" presId="urn:microsoft.com/office/officeart/2005/8/layout/radial3"/>
    <dgm:cxn modelId="{1DF85403-A080-490A-BAC4-86B61E680F03}" type="presParOf" srcId="{49724C67-954D-42E0-A49C-9935CAEE9282}" destId="{781578BD-7881-4227-A15F-30D2D6608874}" srcOrd="0" destOrd="0" presId="urn:microsoft.com/office/officeart/2005/8/layout/radial3"/>
    <dgm:cxn modelId="{31488727-08B2-4FA1-80D8-1E65F818FB5E}" type="presParOf" srcId="{49724C67-954D-42E0-A49C-9935CAEE9282}" destId="{3884DADF-907F-4EDC-BB90-29E95F27792A}" srcOrd="1" destOrd="0" presId="urn:microsoft.com/office/officeart/2005/8/layout/radial3"/>
    <dgm:cxn modelId="{07B14E5A-3C2C-42BC-8D9D-180A86BEE9E2}" type="presParOf" srcId="{49724C67-954D-42E0-A49C-9935CAEE9282}" destId="{BEFEC618-500C-405E-8E8C-51A2CB848FB5}" srcOrd="2" destOrd="0" presId="urn:microsoft.com/office/officeart/2005/8/layout/radial3"/>
    <dgm:cxn modelId="{102F1A16-F79C-4B12-87F5-A383C7FD7D41}" type="presParOf" srcId="{49724C67-954D-42E0-A49C-9935CAEE9282}" destId="{20A3310F-427F-4E97-BC2A-F422C0A3129D}" srcOrd="3" destOrd="0" presId="urn:microsoft.com/office/officeart/2005/8/layout/radial3"/>
    <dgm:cxn modelId="{434CDC9B-EBF4-4C87-9ED5-4103BAD1934B}" type="presParOf" srcId="{49724C67-954D-42E0-A49C-9935CAEE9282}" destId="{F207D32C-C775-4313-96FC-ECE970C8F759}" srcOrd="4" destOrd="0" presId="urn:microsoft.com/office/officeart/2005/8/layout/radial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0DFB9D-AEA5-4CC9-B7C1-54CCA814E951}"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NZ"/>
        </a:p>
      </dgm:t>
    </dgm:pt>
    <dgm:pt modelId="{4EFC0DAA-A04F-483B-A10D-1DDB0D95F8D5}">
      <dgm:prSet phldrT="[Text]"/>
      <dgm:spPr/>
      <dgm:t>
        <a:bodyPr/>
        <a:lstStyle/>
        <a:p>
          <a:r>
            <a:rPr lang="en-NZ" dirty="0"/>
            <a:t>Predicting Defects</a:t>
          </a:r>
        </a:p>
      </dgm:t>
    </dgm:pt>
    <dgm:pt modelId="{7FA6266E-267C-44DA-8A40-7627D6A644FD}" type="parTrans" cxnId="{980AF043-5420-4C06-A756-C0B94012F4AC}">
      <dgm:prSet/>
      <dgm:spPr/>
      <dgm:t>
        <a:bodyPr/>
        <a:lstStyle/>
        <a:p>
          <a:endParaRPr lang="en-NZ"/>
        </a:p>
      </dgm:t>
    </dgm:pt>
    <dgm:pt modelId="{9ED3CC88-0C4A-4F1A-9633-2B4F5261F687}" type="sibTrans" cxnId="{980AF043-5420-4C06-A756-C0B94012F4AC}">
      <dgm:prSet/>
      <dgm:spPr/>
      <dgm:t>
        <a:bodyPr/>
        <a:lstStyle/>
        <a:p>
          <a:endParaRPr lang="en-NZ"/>
        </a:p>
      </dgm:t>
    </dgm:pt>
    <dgm:pt modelId="{80F0EF8E-6B4B-433D-8C9D-760C30625672}">
      <dgm:prSet phldrT="[Text]"/>
      <dgm:spPr/>
      <dgm:t>
        <a:bodyPr/>
        <a:lstStyle/>
        <a:p>
          <a:r>
            <a:rPr lang="en-NZ" dirty="0"/>
            <a:t>Age</a:t>
          </a:r>
        </a:p>
      </dgm:t>
    </dgm:pt>
    <dgm:pt modelId="{E07B2557-182E-42A8-971A-61E022162D8F}" type="parTrans" cxnId="{F8B11FFF-9C92-4746-9C71-1B71C37F5DA9}">
      <dgm:prSet/>
      <dgm:spPr/>
      <dgm:t>
        <a:bodyPr/>
        <a:lstStyle/>
        <a:p>
          <a:endParaRPr lang="en-NZ"/>
        </a:p>
      </dgm:t>
    </dgm:pt>
    <dgm:pt modelId="{5A96D0B6-923D-414A-8EB0-03E51F77CB47}" type="sibTrans" cxnId="{F8B11FFF-9C92-4746-9C71-1B71C37F5DA9}">
      <dgm:prSet/>
      <dgm:spPr/>
      <dgm:t>
        <a:bodyPr/>
        <a:lstStyle/>
        <a:p>
          <a:endParaRPr lang="en-NZ"/>
        </a:p>
      </dgm:t>
    </dgm:pt>
    <dgm:pt modelId="{C8A6BEAE-D0D6-4AE1-9D3F-4B402C8A9B0B}">
      <dgm:prSet phldrT="[Text]"/>
      <dgm:spPr/>
      <dgm:t>
        <a:bodyPr/>
        <a:lstStyle/>
        <a:p>
          <a:r>
            <a:rPr lang="en-NZ" dirty="0"/>
            <a:t>GW </a:t>
          </a:r>
        </a:p>
      </dgm:t>
    </dgm:pt>
    <dgm:pt modelId="{9A92F93E-1998-4ED3-A82A-BBF5BD949EC4}" type="parTrans" cxnId="{C413FD46-B2D5-4AEB-8540-F5CD4FBF8080}">
      <dgm:prSet/>
      <dgm:spPr/>
      <dgm:t>
        <a:bodyPr/>
        <a:lstStyle/>
        <a:p>
          <a:endParaRPr lang="en-NZ"/>
        </a:p>
      </dgm:t>
    </dgm:pt>
    <dgm:pt modelId="{01E3C397-4D19-4373-9FDC-3817CF2E4898}" type="sibTrans" cxnId="{C413FD46-B2D5-4AEB-8540-F5CD4FBF8080}">
      <dgm:prSet/>
      <dgm:spPr/>
      <dgm:t>
        <a:bodyPr/>
        <a:lstStyle/>
        <a:p>
          <a:endParaRPr lang="en-NZ"/>
        </a:p>
      </dgm:t>
    </dgm:pt>
    <dgm:pt modelId="{738213E1-4CCF-4398-AF7F-5303F351E5AF}">
      <dgm:prSet phldrT="[Text]"/>
      <dgm:spPr/>
      <dgm:t>
        <a:bodyPr/>
        <a:lstStyle/>
        <a:p>
          <a:r>
            <a:rPr lang="en-NZ" dirty="0"/>
            <a:t>Soil</a:t>
          </a:r>
        </a:p>
      </dgm:t>
    </dgm:pt>
    <dgm:pt modelId="{04A006C3-EEEA-49EC-B52D-37BEDBDCB87C}" type="parTrans" cxnId="{B895BBE2-8C84-48B7-AEFF-67469D97EDB1}">
      <dgm:prSet/>
      <dgm:spPr/>
      <dgm:t>
        <a:bodyPr/>
        <a:lstStyle/>
        <a:p>
          <a:endParaRPr lang="en-NZ"/>
        </a:p>
      </dgm:t>
    </dgm:pt>
    <dgm:pt modelId="{9A3586D1-3257-4A58-B85B-FB69D17ED9D4}" type="sibTrans" cxnId="{B895BBE2-8C84-48B7-AEFF-67469D97EDB1}">
      <dgm:prSet/>
      <dgm:spPr/>
      <dgm:t>
        <a:bodyPr/>
        <a:lstStyle/>
        <a:p>
          <a:endParaRPr lang="en-NZ"/>
        </a:p>
      </dgm:t>
    </dgm:pt>
    <dgm:pt modelId="{34C07D0C-6676-4B2C-A10C-06D52FF6DC49}">
      <dgm:prSet phldrT="[Text]"/>
      <dgm:spPr/>
      <dgm:t>
        <a:bodyPr/>
        <a:lstStyle/>
        <a:p>
          <a:r>
            <a:rPr lang="en-NZ" dirty="0"/>
            <a:t>Length</a:t>
          </a:r>
        </a:p>
      </dgm:t>
    </dgm:pt>
    <dgm:pt modelId="{9AE1A4A8-E3F3-4E17-8EB6-EF1577874F2F}" type="parTrans" cxnId="{55586D3D-890D-4C34-9D99-22AB5BF0949F}">
      <dgm:prSet/>
      <dgm:spPr/>
      <dgm:t>
        <a:bodyPr/>
        <a:lstStyle/>
        <a:p>
          <a:endParaRPr lang="en-NZ"/>
        </a:p>
      </dgm:t>
    </dgm:pt>
    <dgm:pt modelId="{CA908806-C91A-4D13-AF8C-5260FC66CFF3}" type="sibTrans" cxnId="{55586D3D-890D-4C34-9D99-22AB5BF0949F}">
      <dgm:prSet/>
      <dgm:spPr/>
      <dgm:t>
        <a:bodyPr/>
        <a:lstStyle/>
        <a:p>
          <a:endParaRPr lang="en-NZ"/>
        </a:p>
      </dgm:t>
    </dgm:pt>
    <dgm:pt modelId="{ED49DC76-74DB-48FC-898C-CBB250207278}" type="pres">
      <dgm:prSet presAssocID="{920DFB9D-AEA5-4CC9-B7C1-54CCA814E951}" presName="composite" presStyleCnt="0">
        <dgm:presLayoutVars>
          <dgm:chMax val="1"/>
          <dgm:dir/>
          <dgm:resizeHandles val="exact"/>
        </dgm:presLayoutVars>
      </dgm:prSet>
      <dgm:spPr/>
    </dgm:pt>
    <dgm:pt modelId="{49724C67-954D-42E0-A49C-9935CAEE9282}" type="pres">
      <dgm:prSet presAssocID="{920DFB9D-AEA5-4CC9-B7C1-54CCA814E951}" presName="radial" presStyleCnt="0">
        <dgm:presLayoutVars>
          <dgm:animLvl val="ctr"/>
        </dgm:presLayoutVars>
      </dgm:prSet>
      <dgm:spPr/>
    </dgm:pt>
    <dgm:pt modelId="{781578BD-7881-4227-A15F-30D2D6608874}" type="pres">
      <dgm:prSet presAssocID="{4EFC0DAA-A04F-483B-A10D-1DDB0D95F8D5}" presName="centerShape" presStyleLbl="vennNode1" presStyleIdx="0" presStyleCnt="5"/>
      <dgm:spPr/>
    </dgm:pt>
    <dgm:pt modelId="{3884DADF-907F-4EDC-BB90-29E95F27792A}" type="pres">
      <dgm:prSet presAssocID="{80F0EF8E-6B4B-433D-8C9D-760C30625672}" presName="node" presStyleLbl="vennNode1" presStyleIdx="1" presStyleCnt="5">
        <dgm:presLayoutVars>
          <dgm:bulletEnabled val="1"/>
        </dgm:presLayoutVars>
      </dgm:prSet>
      <dgm:spPr/>
    </dgm:pt>
    <dgm:pt modelId="{BEFEC618-500C-405E-8E8C-51A2CB848FB5}" type="pres">
      <dgm:prSet presAssocID="{C8A6BEAE-D0D6-4AE1-9D3F-4B402C8A9B0B}" presName="node" presStyleLbl="vennNode1" presStyleIdx="2" presStyleCnt="5">
        <dgm:presLayoutVars>
          <dgm:bulletEnabled val="1"/>
        </dgm:presLayoutVars>
      </dgm:prSet>
      <dgm:spPr/>
    </dgm:pt>
    <dgm:pt modelId="{20A3310F-427F-4E97-BC2A-F422C0A3129D}" type="pres">
      <dgm:prSet presAssocID="{738213E1-4CCF-4398-AF7F-5303F351E5AF}" presName="node" presStyleLbl="vennNode1" presStyleIdx="3" presStyleCnt="5">
        <dgm:presLayoutVars>
          <dgm:bulletEnabled val="1"/>
        </dgm:presLayoutVars>
      </dgm:prSet>
      <dgm:spPr/>
    </dgm:pt>
    <dgm:pt modelId="{F207D32C-C775-4313-96FC-ECE970C8F759}" type="pres">
      <dgm:prSet presAssocID="{34C07D0C-6676-4B2C-A10C-06D52FF6DC49}" presName="node" presStyleLbl="vennNode1" presStyleIdx="4" presStyleCnt="5">
        <dgm:presLayoutVars>
          <dgm:bulletEnabled val="1"/>
        </dgm:presLayoutVars>
      </dgm:prSet>
      <dgm:spPr/>
    </dgm:pt>
  </dgm:ptLst>
  <dgm:cxnLst>
    <dgm:cxn modelId="{6D79011C-A2DD-4FB9-B449-9ABDEE307297}" type="presOf" srcId="{738213E1-4CCF-4398-AF7F-5303F351E5AF}" destId="{20A3310F-427F-4E97-BC2A-F422C0A3129D}" srcOrd="0" destOrd="0" presId="urn:microsoft.com/office/officeart/2005/8/layout/radial3"/>
    <dgm:cxn modelId="{55586D3D-890D-4C34-9D99-22AB5BF0949F}" srcId="{4EFC0DAA-A04F-483B-A10D-1DDB0D95F8D5}" destId="{34C07D0C-6676-4B2C-A10C-06D52FF6DC49}" srcOrd="3" destOrd="0" parTransId="{9AE1A4A8-E3F3-4E17-8EB6-EF1577874F2F}" sibTransId="{CA908806-C91A-4D13-AF8C-5260FC66CFF3}"/>
    <dgm:cxn modelId="{A3D6995E-5793-4087-BC3E-E63D9EF098C8}" type="presOf" srcId="{C8A6BEAE-D0D6-4AE1-9D3F-4B402C8A9B0B}" destId="{BEFEC618-500C-405E-8E8C-51A2CB848FB5}" srcOrd="0" destOrd="0" presId="urn:microsoft.com/office/officeart/2005/8/layout/radial3"/>
    <dgm:cxn modelId="{C81B1963-A86E-4671-814B-2621447AEB47}" type="presOf" srcId="{920DFB9D-AEA5-4CC9-B7C1-54CCA814E951}" destId="{ED49DC76-74DB-48FC-898C-CBB250207278}" srcOrd="0" destOrd="0" presId="urn:microsoft.com/office/officeart/2005/8/layout/radial3"/>
    <dgm:cxn modelId="{980AF043-5420-4C06-A756-C0B94012F4AC}" srcId="{920DFB9D-AEA5-4CC9-B7C1-54CCA814E951}" destId="{4EFC0DAA-A04F-483B-A10D-1DDB0D95F8D5}" srcOrd="0" destOrd="0" parTransId="{7FA6266E-267C-44DA-8A40-7627D6A644FD}" sibTransId="{9ED3CC88-0C4A-4F1A-9633-2B4F5261F687}"/>
    <dgm:cxn modelId="{C413FD46-B2D5-4AEB-8540-F5CD4FBF8080}" srcId="{4EFC0DAA-A04F-483B-A10D-1DDB0D95F8D5}" destId="{C8A6BEAE-D0D6-4AE1-9D3F-4B402C8A9B0B}" srcOrd="1" destOrd="0" parTransId="{9A92F93E-1998-4ED3-A82A-BBF5BD949EC4}" sibTransId="{01E3C397-4D19-4373-9FDC-3817CF2E4898}"/>
    <dgm:cxn modelId="{5C7A0498-2C46-4CEF-BEEF-7BA294B8C475}" type="presOf" srcId="{34C07D0C-6676-4B2C-A10C-06D52FF6DC49}" destId="{F207D32C-C775-4313-96FC-ECE970C8F759}" srcOrd="0" destOrd="0" presId="urn:microsoft.com/office/officeart/2005/8/layout/radial3"/>
    <dgm:cxn modelId="{733262E1-4778-4F73-9A1B-CAFC80C48D16}" type="presOf" srcId="{80F0EF8E-6B4B-433D-8C9D-760C30625672}" destId="{3884DADF-907F-4EDC-BB90-29E95F27792A}" srcOrd="0" destOrd="0" presId="urn:microsoft.com/office/officeart/2005/8/layout/radial3"/>
    <dgm:cxn modelId="{B895BBE2-8C84-48B7-AEFF-67469D97EDB1}" srcId="{4EFC0DAA-A04F-483B-A10D-1DDB0D95F8D5}" destId="{738213E1-4CCF-4398-AF7F-5303F351E5AF}" srcOrd="2" destOrd="0" parTransId="{04A006C3-EEEA-49EC-B52D-37BEDBDCB87C}" sibTransId="{9A3586D1-3257-4A58-B85B-FB69D17ED9D4}"/>
    <dgm:cxn modelId="{58ECBDF4-71CB-4B57-99F6-7ED2D82F0F03}" type="presOf" srcId="{4EFC0DAA-A04F-483B-A10D-1DDB0D95F8D5}" destId="{781578BD-7881-4227-A15F-30D2D6608874}" srcOrd="0" destOrd="0" presId="urn:microsoft.com/office/officeart/2005/8/layout/radial3"/>
    <dgm:cxn modelId="{F8B11FFF-9C92-4746-9C71-1B71C37F5DA9}" srcId="{4EFC0DAA-A04F-483B-A10D-1DDB0D95F8D5}" destId="{80F0EF8E-6B4B-433D-8C9D-760C30625672}" srcOrd="0" destOrd="0" parTransId="{E07B2557-182E-42A8-971A-61E022162D8F}" sibTransId="{5A96D0B6-923D-414A-8EB0-03E51F77CB47}"/>
    <dgm:cxn modelId="{698D80E5-B2F7-4C3C-AADB-62B9B44377C5}" type="presParOf" srcId="{ED49DC76-74DB-48FC-898C-CBB250207278}" destId="{49724C67-954D-42E0-A49C-9935CAEE9282}" srcOrd="0" destOrd="0" presId="urn:microsoft.com/office/officeart/2005/8/layout/radial3"/>
    <dgm:cxn modelId="{1DF85403-A080-490A-BAC4-86B61E680F03}" type="presParOf" srcId="{49724C67-954D-42E0-A49C-9935CAEE9282}" destId="{781578BD-7881-4227-A15F-30D2D6608874}" srcOrd="0" destOrd="0" presId="urn:microsoft.com/office/officeart/2005/8/layout/radial3"/>
    <dgm:cxn modelId="{31488727-08B2-4FA1-80D8-1E65F818FB5E}" type="presParOf" srcId="{49724C67-954D-42E0-A49C-9935CAEE9282}" destId="{3884DADF-907F-4EDC-BB90-29E95F27792A}" srcOrd="1" destOrd="0" presId="urn:microsoft.com/office/officeart/2005/8/layout/radial3"/>
    <dgm:cxn modelId="{07B14E5A-3C2C-42BC-8D9D-180A86BEE9E2}" type="presParOf" srcId="{49724C67-954D-42E0-A49C-9935CAEE9282}" destId="{BEFEC618-500C-405E-8E8C-51A2CB848FB5}" srcOrd="2" destOrd="0" presId="urn:microsoft.com/office/officeart/2005/8/layout/radial3"/>
    <dgm:cxn modelId="{102F1A16-F79C-4B12-87F5-A383C7FD7D41}" type="presParOf" srcId="{49724C67-954D-42E0-A49C-9935CAEE9282}" destId="{20A3310F-427F-4E97-BC2A-F422C0A3129D}" srcOrd="3" destOrd="0" presId="urn:microsoft.com/office/officeart/2005/8/layout/radial3"/>
    <dgm:cxn modelId="{434CDC9B-EBF4-4C87-9ED5-4103BAD1934B}" type="presParOf" srcId="{49724C67-954D-42E0-A49C-9935CAEE9282}" destId="{F207D32C-C775-4313-96FC-ECE970C8F759}" srcOrd="4" destOrd="0" presId="urn:microsoft.com/office/officeart/2005/8/layout/radial3"/>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5102A8-E37C-4E41-B32D-53FD02F79282}"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en-NZ"/>
        </a:p>
      </dgm:t>
    </dgm:pt>
    <dgm:pt modelId="{42D0B8E7-D486-4888-9921-A86A92426CA6}">
      <dgm:prSet phldrT="[Text]" custT="1"/>
      <dgm:spPr/>
      <dgm:t>
        <a:bodyPr/>
        <a:lstStyle/>
        <a:p>
          <a:r>
            <a:rPr lang="en-NZ" sz="1600" b="1" dirty="0"/>
            <a:t>Distribution sewers</a:t>
          </a:r>
        </a:p>
      </dgm:t>
    </dgm:pt>
    <dgm:pt modelId="{97E11EC0-8578-40CE-86F9-6E44BA2DB995}" type="parTrans" cxnId="{48B67617-F2E2-4A4B-9743-7245E7B5974F}">
      <dgm:prSet/>
      <dgm:spPr/>
      <dgm:t>
        <a:bodyPr/>
        <a:lstStyle/>
        <a:p>
          <a:endParaRPr lang="en-NZ" sz="1600" b="1"/>
        </a:p>
      </dgm:t>
    </dgm:pt>
    <dgm:pt modelId="{F9105FA0-7247-459C-810B-FF6752F5E011}" type="sibTrans" cxnId="{48B67617-F2E2-4A4B-9743-7245E7B5974F}">
      <dgm:prSet custT="1"/>
      <dgm:spPr/>
      <dgm:t>
        <a:bodyPr/>
        <a:lstStyle/>
        <a:p>
          <a:endParaRPr lang="en-NZ" sz="1600" b="1"/>
        </a:p>
      </dgm:t>
    </dgm:pt>
    <dgm:pt modelId="{2E5E2292-08AD-4F2A-BD02-663A48D76C4B}">
      <dgm:prSet phldrT="[Text]" custT="1"/>
      <dgm:spPr/>
      <dgm:t>
        <a:bodyPr/>
        <a:lstStyle/>
        <a:p>
          <a:r>
            <a:rPr lang="en-NZ" sz="1600" b="1" dirty="0"/>
            <a:t>Transmission sewers</a:t>
          </a:r>
        </a:p>
      </dgm:t>
    </dgm:pt>
    <dgm:pt modelId="{2F3208B0-A4FB-47C9-822C-1E6CFEAE2DCC}" type="parTrans" cxnId="{6556F864-CCFD-47BC-8A5C-7B8496A23CF0}">
      <dgm:prSet/>
      <dgm:spPr/>
      <dgm:t>
        <a:bodyPr/>
        <a:lstStyle/>
        <a:p>
          <a:endParaRPr lang="en-NZ" sz="1600" b="1"/>
        </a:p>
      </dgm:t>
    </dgm:pt>
    <dgm:pt modelId="{C7DA2284-548B-4B6B-B491-FD91FDB012E8}" type="sibTrans" cxnId="{6556F864-CCFD-47BC-8A5C-7B8496A23CF0}">
      <dgm:prSet custT="1"/>
      <dgm:spPr/>
      <dgm:t>
        <a:bodyPr/>
        <a:lstStyle/>
        <a:p>
          <a:endParaRPr lang="en-NZ" sz="1600" b="1"/>
        </a:p>
      </dgm:t>
    </dgm:pt>
    <dgm:pt modelId="{7E0600D0-6D87-4F4F-9BB5-9525FF0A0AB4}">
      <dgm:prSet phldrT="[Text]" custT="1"/>
      <dgm:spPr/>
      <dgm:t>
        <a:bodyPr/>
        <a:lstStyle/>
        <a:p>
          <a:r>
            <a:rPr lang="en-NZ" sz="1600" b="1" dirty="0"/>
            <a:t>Auckland sewer network ,9800 km </a:t>
          </a:r>
        </a:p>
      </dgm:t>
    </dgm:pt>
    <dgm:pt modelId="{9CEE2D9A-30C8-4302-BB2C-245999973091}" type="parTrans" cxnId="{543A1F4F-1B3F-4A6D-9B5E-40DC950E85C5}">
      <dgm:prSet/>
      <dgm:spPr/>
      <dgm:t>
        <a:bodyPr/>
        <a:lstStyle/>
        <a:p>
          <a:endParaRPr lang="en-NZ" sz="1600" b="1"/>
        </a:p>
      </dgm:t>
    </dgm:pt>
    <dgm:pt modelId="{384805A7-C020-4717-938F-2FC8D6F8C848}" type="sibTrans" cxnId="{543A1F4F-1B3F-4A6D-9B5E-40DC950E85C5}">
      <dgm:prSet/>
      <dgm:spPr/>
      <dgm:t>
        <a:bodyPr/>
        <a:lstStyle/>
        <a:p>
          <a:endParaRPr lang="en-NZ" sz="1600" b="1"/>
        </a:p>
      </dgm:t>
    </dgm:pt>
    <dgm:pt modelId="{D85B92C4-7ADB-4249-B24F-8E5950C186A9}" type="pres">
      <dgm:prSet presAssocID="{B35102A8-E37C-4E41-B32D-53FD02F79282}" presName="Name0" presStyleCnt="0">
        <dgm:presLayoutVars>
          <dgm:dir/>
          <dgm:resizeHandles val="exact"/>
        </dgm:presLayoutVars>
      </dgm:prSet>
      <dgm:spPr/>
    </dgm:pt>
    <dgm:pt modelId="{33CCA00C-790E-4EAC-B972-CF3FEEC7A1DA}" type="pres">
      <dgm:prSet presAssocID="{B35102A8-E37C-4E41-B32D-53FD02F79282}" presName="vNodes" presStyleCnt="0"/>
      <dgm:spPr/>
    </dgm:pt>
    <dgm:pt modelId="{F6B27988-C3E7-41B2-8440-D6C5C0CE3FBF}" type="pres">
      <dgm:prSet presAssocID="{42D0B8E7-D486-4888-9921-A86A92426CA6}" presName="node" presStyleLbl="node1" presStyleIdx="0" presStyleCnt="3" custScaleX="244171">
        <dgm:presLayoutVars>
          <dgm:bulletEnabled val="1"/>
        </dgm:presLayoutVars>
      </dgm:prSet>
      <dgm:spPr/>
    </dgm:pt>
    <dgm:pt modelId="{819CC244-252C-48DE-9F5F-1A9E957C5877}" type="pres">
      <dgm:prSet presAssocID="{F9105FA0-7247-459C-810B-FF6752F5E011}" presName="spacerT" presStyleCnt="0"/>
      <dgm:spPr/>
    </dgm:pt>
    <dgm:pt modelId="{597A02A3-E627-4E56-977F-9F8039D6EDFB}" type="pres">
      <dgm:prSet presAssocID="{F9105FA0-7247-459C-810B-FF6752F5E011}" presName="sibTrans" presStyleLbl="sibTrans2D1" presStyleIdx="0" presStyleCnt="2"/>
      <dgm:spPr/>
    </dgm:pt>
    <dgm:pt modelId="{A85E8C6B-13E4-4FDE-9652-86725EFE3054}" type="pres">
      <dgm:prSet presAssocID="{F9105FA0-7247-459C-810B-FF6752F5E011}" presName="spacerB" presStyleCnt="0"/>
      <dgm:spPr/>
    </dgm:pt>
    <dgm:pt modelId="{433FAFA2-23B4-4B9C-BA69-22D19AE4CF70}" type="pres">
      <dgm:prSet presAssocID="{2E5E2292-08AD-4F2A-BD02-663A48D76C4B}" presName="node" presStyleLbl="node1" presStyleIdx="1" presStyleCnt="3" custScaleX="249961">
        <dgm:presLayoutVars>
          <dgm:bulletEnabled val="1"/>
        </dgm:presLayoutVars>
      </dgm:prSet>
      <dgm:spPr/>
    </dgm:pt>
    <dgm:pt modelId="{BC9935E8-C2A6-4D63-9E87-086AF1D81B9E}" type="pres">
      <dgm:prSet presAssocID="{B35102A8-E37C-4E41-B32D-53FD02F79282}" presName="sibTransLast" presStyleLbl="sibTrans2D1" presStyleIdx="1" presStyleCnt="2"/>
      <dgm:spPr/>
    </dgm:pt>
    <dgm:pt modelId="{5198F24A-F51E-410F-B292-A6581222E0C2}" type="pres">
      <dgm:prSet presAssocID="{B35102A8-E37C-4E41-B32D-53FD02F79282}" presName="connectorText" presStyleLbl="sibTrans2D1" presStyleIdx="1" presStyleCnt="2"/>
      <dgm:spPr/>
    </dgm:pt>
    <dgm:pt modelId="{905FEF58-ABEA-44CE-86AD-AE6E52528DC9}" type="pres">
      <dgm:prSet presAssocID="{B35102A8-E37C-4E41-B32D-53FD02F79282}" presName="lastNode" presStyleLbl="node1" presStyleIdx="2" presStyleCnt="3">
        <dgm:presLayoutVars>
          <dgm:bulletEnabled val="1"/>
        </dgm:presLayoutVars>
      </dgm:prSet>
      <dgm:spPr/>
    </dgm:pt>
  </dgm:ptLst>
  <dgm:cxnLst>
    <dgm:cxn modelId="{D6CF2601-5CDB-4678-A1AA-32F84D769803}" type="presOf" srcId="{42D0B8E7-D486-4888-9921-A86A92426CA6}" destId="{F6B27988-C3E7-41B2-8440-D6C5C0CE3FBF}" srcOrd="0" destOrd="0" presId="urn:microsoft.com/office/officeart/2005/8/layout/equation2"/>
    <dgm:cxn modelId="{74152203-AC42-4AE9-B654-DA76E2CF256D}" type="presOf" srcId="{C7DA2284-548B-4B6B-B491-FD91FDB012E8}" destId="{BC9935E8-C2A6-4D63-9E87-086AF1D81B9E}" srcOrd="0" destOrd="0" presId="urn:microsoft.com/office/officeart/2005/8/layout/equation2"/>
    <dgm:cxn modelId="{19410212-A0E0-45A4-A4E0-DD3E70861392}" type="presOf" srcId="{2E5E2292-08AD-4F2A-BD02-663A48D76C4B}" destId="{433FAFA2-23B4-4B9C-BA69-22D19AE4CF70}" srcOrd="0" destOrd="0" presId="urn:microsoft.com/office/officeart/2005/8/layout/equation2"/>
    <dgm:cxn modelId="{48B67617-F2E2-4A4B-9743-7245E7B5974F}" srcId="{B35102A8-E37C-4E41-B32D-53FD02F79282}" destId="{42D0B8E7-D486-4888-9921-A86A92426CA6}" srcOrd="0" destOrd="0" parTransId="{97E11EC0-8578-40CE-86F9-6E44BA2DB995}" sibTransId="{F9105FA0-7247-459C-810B-FF6752F5E011}"/>
    <dgm:cxn modelId="{6556F864-CCFD-47BC-8A5C-7B8496A23CF0}" srcId="{B35102A8-E37C-4E41-B32D-53FD02F79282}" destId="{2E5E2292-08AD-4F2A-BD02-663A48D76C4B}" srcOrd="1" destOrd="0" parTransId="{2F3208B0-A4FB-47C9-822C-1E6CFEAE2DCC}" sibTransId="{C7DA2284-548B-4B6B-B491-FD91FDB012E8}"/>
    <dgm:cxn modelId="{543A1F4F-1B3F-4A6D-9B5E-40DC950E85C5}" srcId="{B35102A8-E37C-4E41-B32D-53FD02F79282}" destId="{7E0600D0-6D87-4F4F-9BB5-9525FF0A0AB4}" srcOrd="2" destOrd="0" parTransId="{9CEE2D9A-30C8-4302-BB2C-245999973091}" sibTransId="{384805A7-C020-4717-938F-2FC8D6F8C848}"/>
    <dgm:cxn modelId="{8F5BCF56-0153-4D17-82FC-97B37707D75F}" type="presOf" srcId="{B35102A8-E37C-4E41-B32D-53FD02F79282}" destId="{D85B92C4-7ADB-4249-B24F-8E5950C186A9}" srcOrd="0" destOrd="0" presId="urn:microsoft.com/office/officeart/2005/8/layout/equation2"/>
    <dgm:cxn modelId="{6BB52B9E-0E42-4CDC-9B0D-36A5FFCCF44B}" type="presOf" srcId="{7E0600D0-6D87-4F4F-9BB5-9525FF0A0AB4}" destId="{905FEF58-ABEA-44CE-86AD-AE6E52528DC9}" srcOrd="0" destOrd="0" presId="urn:microsoft.com/office/officeart/2005/8/layout/equation2"/>
    <dgm:cxn modelId="{8BC677E7-7E56-44D1-AA89-8F7BCB4B7C4D}" type="presOf" srcId="{C7DA2284-548B-4B6B-B491-FD91FDB012E8}" destId="{5198F24A-F51E-410F-B292-A6581222E0C2}" srcOrd="1" destOrd="0" presId="urn:microsoft.com/office/officeart/2005/8/layout/equation2"/>
    <dgm:cxn modelId="{4DADC9FC-99B5-4785-B49C-0764E817D77D}" type="presOf" srcId="{F9105FA0-7247-459C-810B-FF6752F5E011}" destId="{597A02A3-E627-4E56-977F-9F8039D6EDFB}" srcOrd="0" destOrd="0" presId="urn:microsoft.com/office/officeart/2005/8/layout/equation2"/>
    <dgm:cxn modelId="{F26EFCF4-4CBF-4CA2-ABE4-0E43952A21FD}" type="presParOf" srcId="{D85B92C4-7ADB-4249-B24F-8E5950C186A9}" destId="{33CCA00C-790E-4EAC-B972-CF3FEEC7A1DA}" srcOrd="0" destOrd="0" presId="urn:microsoft.com/office/officeart/2005/8/layout/equation2"/>
    <dgm:cxn modelId="{0669A5C8-BBE3-48E6-BAE4-144324AE84FF}" type="presParOf" srcId="{33CCA00C-790E-4EAC-B972-CF3FEEC7A1DA}" destId="{F6B27988-C3E7-41B2-8440-D6C5C0CE3FBF}" srcOrd="0" destOrd="0" presId="urn:microsoft.com/office/officeart/2005/8/layout/equation2"/>
    <dgm:cxn modelId="{B3851926-5E6B-4B38-B556-8838FA26FA4C}" type="presParOf" srcId="{33CCA00C-790E-4EAC-B972-CF3FEEC7A1DA}" destId="{819CC244-252C-48DE-9F5F-1A9E957C5877}" srcOrd="1" destOrd="0" presId="urn:microsoft.com/office/officeart/2005/8/layout/equation2"/>
    <dgm:cxn modelId="{54050ABA-256E-44F3-8A95-3FEEFA848243}" type="presParOf" srcId="{33CCA00C-790E-4EAC-B972-CF3FEEC7A1DA}" destId="{597A02A3-E627-4E56-977F-9F8039D6EDFB}" srcOrd="2" destOrd="0" presId="urn:microsoft.com/office/officeart/2005/8/layout/equation2"/>
    <dgm:cxn modelId="{E5942817-2341-4070-89ED-47B78E1DE929}" type="presParOf" srcId="{33CCA00C-790E-4EAC-B972-CF3FEEC7A1DA}" destId="{A85E8C6B-13E4-4FDE-9652-86725EFE3054}" srcOrd="3" destOrd="0" presId="urn:microsoft.com/office/officeart/2005/8/layout/equation2"/>
    <dgm:cxn modelId="{CCD3A763-DE80-44E1-AAC1-EC2DB00952EF}" type="presParOf" srcId="{33CCA00C-790E-4EAC-B972-CF3FEEC7A1DA}" destId="{433FAFA2-23B4-4B9C-BA69-22D19AE4CF70}" srcOrd="4" destOrd="0" presId="urn:microsoft.com/office/officeart/2005/8/layout/equation2"/>
    <dgm:cxn modelId="{F03485EA-EFEC-4580-BE80-0E9A1A6A52B4}" type="presParOf" srcId="{D85B92C4-7ADB-4249-B24F-8E5950C186A9}" destId="{BC9935E8-C2A6-4D63-9E87-086AF1D81B9E}" srcOrd="1" destOrd="0" presId="urn:microsoft.com/office/officeart/2005/8/layout/equation2"/>
    <dgm:cxn modelId="{EDAAED65-BBD8-4398-A93B-A9C0DD5B0C24}" type="presParOf" srcId="{BC9935E8-C2A6-4D63-9E87-086AF1D81B9E}" destId="{5198F24A-F51E-410F-B292-A6581222E0C2}" srcOrd="0" destOrd="0" presId="urn:microsoft.com/office/officeart/2005/8/layout/equation2"/>
    <dgm:cxn modelId="{72FEE066-7248-4838-8341-2FA45EACF4BF}" type="presParOf" srcId="{D85B92C4-7ADB-4249-B24F-8E5950C186A9}" destId="{905FEF58-ABEA-44CE-86AD-AE6E52528DC9}"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FFB911-9596-48E0-A9FB-4962B161E350}" type="doc">
      <dgm:prSet loTypeId="urn:microsoft.com/office/officeart/2005/8/layout/pyramid2" loCatId="pyramid" qsTypeId="urn:microsoft.com/office/officeart/2005/8/quickstyle/simple1" qsCatId="simple" csTypeId="urn:microsoft.com/office/officeart/2005/8/colors/accent1_2" csCatId="accent1" phldr="1"/>
      <dgm:spPr/>
    </dgm:pt>
    <dgm:pt modelId="{89C8F11F-0D0C-44E0-B1E0-42B8E20170D4}">
      <dgm:prSet phldrT="[Text]" custT="1"/>
      <dgm:spPr/>
      <dgm:t>
        <a:bodyPr/>
        <a:lstStyle/>
        <a:p>
          <a:r>
            <a:rPr lang="en-NZ" sz="1400" dirty="0"/>
            <a:t>4. Merging and removing outliers </a:t>
          </a:r>
        </a:p>
      </dgm:t>
    </dgm:pt>
    <dgm:pt modelId="{497FD8AF-6832-4940-A0E0-12F9E7E756D7}" type="parTrans" cxnId="{63A1A5AC-674A-4E92-8753-FE491938EF02}">
      <dgm:prSet/>
      <dgm:spPr/>
      <dgm:t>
        <a:bodyPr/>
        <a:lstStyle/>
        <a:p>
          <a:endParaRPr lang="en-NZ"/>
        </a:p>
      </dgm:t>
    </dgm:pt>
    <dgm:pt modelId="{D0C87358-D28B-427F-83C0-DF74FDACE64C}" type="sibTrans" cxnId="{63A1A5AC-674A-4E92-8753-FE491938EF02}">
      <dgm:prSet/>
      <dgm:spPr/>
      <dgm:t>
        <a:bodyPr/>
        <a:lstStyle/>
        <a:p>
          <a:endParaRPr lang="en-NZ"/>
        </a:p>
      </dgm:t>
    </dgm:pt>
    <dgm:pt modelId="{A4ADCAD9-3E4E-4DC2-800B-B5B993B4BCF4}">
      <dgm:prSet phldrT="[Text]" custT="1"/>
      <dgm:spPr/>
      <dgm:t>
        <a:bodyPr/>
        <a:lstStyle/>
        <a:p>
          <a:r>
            <a:rPr lang="en-NZ" sz="1400" dirty="0"/>
            <a:t>3. Gathering other sewer data layers</a:t>
          </a:r>
        </a:p>
      </dgm:t>
    </dgm:pt>
    <dgm:pt modelId="{9D3278DD-E29D-4E02-A570-A86F6562BB66}" type="parTrans" cxnId="{3E00D312-6BE3-4121-905B-9D20593C4219}">
      <dgm:prSet/>
      <dgm:spPr/>
      <dgm:t>
        <a:bodyPr/>
        <a:lstStyle/>
        <a:p>
          <a:endParaRPr lang="en-NZ"/>
        </a:p>
      </dgm:t>
    </dgm:pt>
    <dgm:pt modelId="{BF24B649-E77D-4C5C-9D10-B555B4568D6A}" type="sibTrans" cxnId="{3E00D312-6BE3-4121-905B-9D20593C4219}">
      <dgm:prSet/>
      <dgm:spPr/>
      <dgm:t>
        <a:bodyPr/>
        <a:lstStyle/>
        <a:p>
          <a:endParaRPr lang="en-NZ"/>
        </a:p>
      </dgm:t>
    </dgm:pt>
    <dgm:pt modelId="{F9F930A5-2FA9-4E98-9BEF-61531451764A}">
      <dgm:prSet phldrT="[Text]" custT="1"/>
      <dgm:spPr/>
      <dgm:t>
        <a:bodyPr/>
        <a:lstStyle/>
        <a:p>
          <a:r>
            <a:rPr lang="en-NZ" sz="1400" dirty="0"/>
            <a:t>2. Simplification of defect categories</a:t>
          </a:r>
        </a:p>
      </dgm:t>
    </dgm:pt>
    <dgm:pt modelId="{5ABB6E4F-449D-4E54-BC9D-811F8E3B5564}" type="parTrans" cxnId="{93CDFBBC-F2C6-435A-A530-076942FA5DCA}">
      <dgm:prSet/>
      <dgm:spPr/>
      <dgm:t>
        <a:bodyPr/>
        <a:lstStyle/>
        <a:p>
          <a:endParaRPr lang="en-NZ"/>
        </a:p>
      </dgm:t>
    </dgm:pt>
    <dgm:pt modelId="{92B7FC52-FC0B-4E27-89D4-F77C9637A8EC}" type="sibTrans" cxnId="{93CDFBBC-F2C6-435A-A530-076942FA5DCA}">
      <dgm:prSet/>
      <dgm:spPr/>
      <dgm:t>
        <a:bodyPr/>
        <a:lstStyle/>
        <a:p>
          <a:endParaRPr lang="en-NZ"/>
        </a:p>
      </dgm:t>
    </dgm:pt>
    <dgm:pt modelId="{A41AD524-41AE-48EE-AD48-E7E9E7FB4A07}">
      <dgm:prSet custT="1"/>
      <dgm:spPr/>
      <dgm:t>
        <a:bodyPr/>
        <a:lstStyle/>
        <a:p>
          <a:r>
            <a:rPr lang="en-NZ" sz="2400" b="1" dirty="0"/>
            <a:t>1. Study dataset source</a:t>
          </a:r>
        </a:p>
      </dgm:t>
    </dgm:pt>
    <dgm:pt modelId="{70287C0C-3279-48BA-90C4-A392D51DA450}" type="parTrans" cxnId="{33500842-8D5A-4F44-92D4-01D5475C90FB}">
      <dgm:prSet/>
      <dgm:spPr/>
      <dgm:t>
        <a:bodyPr/>
        <a:lstStyle/>
        <a:p>
          <a:endParaRPr lang="en-NZ"/>
        </a:p>
      </dgm:t>
    </dgm:pt>
    <dgm:pt modelId="{5499912D-3A19-47A9-A4DA-C86CEF9870F7}" type="sibTrans" cxnId="{33500842-8D5A-4F44-92D4-01D5475C90FB}">
      <dgm:prSet/>
      <dgm:spPr/>
      <dgm:t>
        <a:bodyPr/>
        <a:lstStyle/>
        <a:p>
          <a:endParaRPr lang="en-NZ"/>
        </a:p>
      </dgm:t>
    </dgm:pt>
    <dgm:pt modelId="{81624867-5FCC-4AC8-B528-0A05B67F4570}" type="pres">
      <dgm:prSet presAssocID="{F2FFB911-9596-48E0-A9FB-4962B161E350}" presName="compositeShape" presStyleCnt="0">
        <dgm:presLayoutVars>
          <dgm:dir/>
          <dgm:resizeHandles/>
        </dgm:presLayoutVars>
      </dgm:prSet>
      <dgm:spPr/>
    </dgm:pt>
    <dgm:pt modelId="{D63F53ED-D887-4171-95C1-74300CBF582C}" type="pres">
      <dgm:prSet presAssocID="{F2FFB911-9596-48E0-A9FB-4962B161E350}" presName="pyramid" presStyleLbl="node1" presStyleIdx="0" presStyleCnt="1" custLinFactNeighborX="3702" custLinFactNeighborY="24446"/>
      <dgm:spPr/>
    </dgm:pt>
    <dgm:pt modelId="{506A8D8B-718F-44A1-AA64-96972CB8144D}" type="pres">
      <dgm:prSet presAssocID="{F2FFB911-9596-48E0-A9FB-4962B161E350}" presName="theList" presStyleCnt="0"/>
      <dgm:spPr/>
    </dgm:pt>
    <dgm:pt modelId="{BF389FED-E3E9-43DD-9328-95CD697BA113}" type="pres">
      <dgm:prSet presAssocID="{89C8F11F-0D0C-44E0-B1E0-42B8E20170D4}" presName="aNode" presStyleLbl="fgAcc1" presStyleIdx="0" presStyleCnt="4">
        <dgm:presLayoutVars>
          <dgm:bulletEnabled val="1"/>
        </dgm:presLayoutVars>
      </dgm:prSet>
      <dgm:spPr/>
    </dgm:pt>
    <dgm:pt modelId="{D83C55BC-CD19-4397-815F-D1C2C1E72D4B}" type="pres">
      <dgm:prSet presAssocID="{89C8F11F-0D0C-44E0-B1E0-42B8E20170D4}" presName="aSpace" presStyleCnt="0"/>
      <dgm:spPr/>
    </dgm:pt>
    <dgm:pt modelId="{968755F9-55E4-4155-9261-AC32C4E558E1}" type="pres">
      <dgm:prSet presAssocID="{A4ADCAD9-3E4E-4DC2-800B-B5B993B4BCF4}" presName="aNode" presStyleLbl="fgAcc1" presStyleIdx="1" presStyleCnt="4">
        <dgm:presLayoutVars>
          <dgm:bulletEnabled val="1"/>
        </dgm:presLayoutVars>
      </dgm:prSet>
      <dgm:spPr/>
    </dgm:pt>
    <dgm:pt modelId="{1BDDE7E2-25D7-499E-992B-24A4C0DEEE04}" type="pres">
      <dgm:prSet presAssocID="{A4ADCAD9-3E4E-4DC2-800B-B5B993B4BCF4}" presName="aSpace" presStyleCnt="0"/>
      <dgm:spPr/>
    </dgm:pt>
    <dgm:pt modelId="{6A867A22-9873-49E8-B8C4-F6B9A4D16C47}" type="pres">
      <dgm:prSet presAssocID="{F9F930A5-2FA9-4E98-9BEF-61531451764A}" presName="aNode" presStyleLbl="fgAcc1" presStyleIdx="2" presStyleCnt="4">
        <dgm:presLayoutVars>
          <dgm:bulletEnabled val="1"/>
        </dgm:presLayoutVars>
      </dgm:prSet>
      <dgm:spPr/>
    </dgm:pt>
    <dgm:pt modelId="{F3AD3925-C601-488A-9535-7D7369F924AF}" type="pres">
      <dgm:prSet presAssocID="{F9F930A5-2FA9-4E98-9BEF-61531451764A}" presName="aSpace" presStyleCnt="0"/>
      <dgm:spPr/>
    </dgm:pt>
    <dgm:pt modelId="{2C537D45-0DB8-44FF-BF17-8E394538977D}" type="pres">
      <dgm:prSet presAssocID="{A41AD524-41AE-48EE-AD48-E7E9E7FB4A07}" presName="aNode" presStyleLbl="fgAcc1" presStyleIdx="3" presStyleCnt="4">
        <dgm:presLayoutVars>
          <dgm:bulletEnabled val="1"/>
        </dgm:presLayoutVars>
      </dgm:prSet>
      <dgm:spPr/>
    </dgm:pt>
    <dgm:pt modelId="{9BEC6360-8DC6-4432-9D8F-5042F1A9ACD9}" type="pres">
      <dgm:prSet presAssocID="{A41AD524-41AE-48EE-AD48-E7E9E7FB4A07}" presName="aSpace" presStyleCnt="0"/>
      <dgm:spPr/>
    </dgm:pt>
  </dgm:ptLst>
  <dgm:cxnLst>
    <dgm:cxn modelId="{3E00D312-6BE3-4121-905B-9D20593C4219}" srcId="{F2FFB911-9596-48E0-A9FB-4962B161E350}" destId="{A4ADCAD9-3E4E-4DC2-800B-B5B993B4BCF4}" srcOrd="1" destOrd="0" parTransId="{9D3278DD-E29D-4E02-A570-A86F6562BB66}" sibTransId="{BF24B649-E77D-4C5C-9D10-B555B4568D6A}"/>
    <dgm:cxn modelId="{FA81921F-E524-40E0-8376-098CB72885E3}" type="presOf" srcId="{A4ADCAD9-3E4E-4DC2-800B-B5B993B4BCF4}" destId="{968755F9-55E4-4155-9261-AC32C4E558E1}" srcOrd="0" destOrd="0" presId="urn:microsoft.com/office/officeart/2005/8/layout/pyramid2"/>
    <dgm:cxn modelId="{2BBABE3B-A08A-420B-B95D-DA30E7AF69B3}" type="presOf" srcId="{F9F930A5-2FA9-4E98-9BEF-61531451764A}" destId="{6A867A22-9873-49E8-B8C4-F6B9A4D16C47}" srcOrd="0" destOrd="0" presId="urn:microsoft.com/office/officeart/2005/8/layout/pyramid2"/>
    <dgm:cxn modelId="{33500842-8D5A-4F44-92D4-01D5475C90FB}" srcId="{F2FFB911-9596-48E0-A9FB-4962B161E350}" destId="{A41AD524-41AE-48EE-AD48-E7E9E7FB4A07}" srcOrd="3" destOrd="0" parTransId="{70287C0C-3279-48BA-90C4-A392D51DA450}" sibTransId="{5499912D-3A19-47A9-A4DA-C86CEF9870F7}"/>
    <dgm:cxn modelId="{F1823770-AC72-4F96-A259-0139D3F8C30A}" type="presOf" srcId="{F2FFB911-9596-48E0-A9FB-4962B161E350}" destId="{81624867-5FCC-4AC8-B528-0A05B67F4570}" srcOrd="0" destOrd="0" presId="urn:microsoft.com/office/officeart/2005/8/layout/pyramid2"/>
    <dgm:cxn modelId="{63A1A5AC-674A-4E92-8753-FE491938EF02}" srcId="{F2FFB911-9596-48E0-A9FB-4962B161E350}" destId="{89C8F11F-0D0C-44E0-B1E0-42B8E20170D4}" srcOrd="0" destOrd="0" parTransId="{497FD8AF-6832-4940-A0E0-12F9E7E756D7}" sibTransId="{D0C87358-D28B-427F-83C0-DF74FDACE64C}"/>
    <dgm:cxn modelId="{CD7CFCAE-E239-41B1-88D9-95FBEDAE3910}" type="presOf" srcId="{A41AD524-41AE-48EE-AD48-E7E9E7FB4A07}" destId="{2C537D45-0DB8-44FF-BF17-8E394538977D}" srcOrd="0" destOrd="0" presId="urn:microsoft.com/office/officeart/2005/8/layout/pyramid2"/>
    <dgm:cxn modelId="{93CDFBBC-F2C6-435A-A530-076942FA5DCA}" srcId="{F2FFB911-9596-48E0-A9FB-4962B161E350}" destId="{F9F930A5-2FA9-4E98-9BEF-61531451764A}" srcOrd="2" destOrd="0" parTransId="{5ABB6E4F-449D-4E54-BC9D-811F8E3B5564}" sibTransId="{92B7FC52-FC0B-4E27-89D4-F77C9637A8EC}"/>
    <dgm:cxn modelId="{E24B56DE-49DE-41B0-A80E-B17A0A263A4F}" type="presOf" srcId="{89C8F11F-0D0C-44E0-B1E0-42B8E20170D4}" destId="{BF389FED-E3E9-43DD-9328-95CD697BA113}" srcOrd="0" destOrd="0" presId="urn:microsoft.com/office/officeart/2005/8/layout/pyramid2"/>
    <dgm:cxn modelId="{D2F7433E-3371-4832-8BC8-5DFB4076B71B}" type="presParOf" srcId="{81624867-5FCC-4AC8-B528-0A05B67F4570}" destId="{D63F53ED-D887-4171-95C1-74300CBF582C}" srcOrd="0" destOrd="0" presId="urn:microsoft.com/office/officeart/2005/8/layout/pyramid2"/>
    <dgm:cxn modelId="{A7351F41-C794-4DF5-BC62-0B16D858805E}" type="presParOf" srcId="{81624867-5FCC-4AC8-B528-0A05B67F4570}" destId="{506A8D8B-718F-44A1-AA64-96972CB8144D}" srcOrd="1" destOrd="0" presId="urn:microsoft.com/office/officeart/2005/8/layout/pyramid2"/>
    <dgm:cxn modelId="{55948E3C-EE06-440C-A9B8-19B98EA256FB}" type="presParOf" srcId="{506A8D8B-718F-44A1-AA64-96972CB8144D}" destId="{BF389FED-E3E9-43DD-9328-95CD697BA113}" srcOrd="0" destOrd="0" presId="urn:microsoft.com/office/officeart/2005/8/layout/pyramid2"/>
    <dgm:cxn modelId="{192CE99B-F7F0-4AF8-BC1B-65A66284C3BB}" type="presParOf" srcId="{506A8D8B-718F-44A1-AA64-96972CB8144D}" destId="{D83C55BC-CD19-4397-815F-D1C2C1E72D4B}" srcOrd="1" destOrd="0" presId="urn:microsoft.com/office/officeart/2005/8/layout/pyramid2"/>
    <dgm:cxn modelId="{33505AEE-9525-484F-A836-67278D9A1E26}" type="presParOf" srcId="{506A8D8B-718F-44A1-AA64-96972CB8144D}" destId="{968755F9-55E4-4155-9261-AC32C4E558E1}" srcOrd="2" destOrd="0" presId="urn:microsoft.com/office/officeart/2005/8/layout/pyramid2"/>
    <dgm:cxn modelId="{689634F3-C7BF-422F-9715-EEDFF98A7521}" type="presParOf" srcId="{506A8D8B-718F-44A1-AA64-96972CB8144D}" destId="{1BDDE7E2-25D7-499E-992B-24A4C0DEEE04}" srcOrd="3" destOrd="0" presId="urn:microsoft.com/office/officeart/2005/8/layout/pyramid2"/>
    <dgm:cxn modelId="{7D35E5B7-A47F-4828-AB83-17DA5C66D5E0}" type="presParOf" srcId="{506A8D8B-718F-44A1-AA64-96972CB8144D}" destId="{6A867A22-9873-49E8-B8C4-F6B9A4D16C47}" srcOrd="4" destOrd="0" presId="urn:microsoft.com/office/officeart/2005/8/layout/pyramid2"/>
    <dgm:cxn modelId="{0AD6362D-A9CD-43D5-B801-85DCE97B0A80}" type="presParOf" srcId="{506A8D8B-718F-44A1-AA64-96972CB8144D}" destId="{F3AD3925-C601-488A-9535-7D7369F924AF}" srcOrd="5" destOrd="0" presId="urn:microsoft.com/office/officeart/2005/8/layout/pyramid2"/>
    <dgm:cxn modelId="{A50B5B47-8D4E-4799-AE0A-7E0C92BD4E77}" type="presParOf" srcId="{506A8D8B-718F-44A1-AA64-96972CB8144D}" destId="{2C537D45-0DB8-44FF-BF17-8E394538977D}" srcOrd="6" destOrd="0" presId="urn:microsoft.com/office/officeart/2005/8/layout/pyramid2"/>
    <dgm:cxn modelId="{6D4E7B74-A5AB-47E7-8F3A-3705DC89EF57}" type="presParOf" srcId="{506A8D8B-718F-44A1-AA64-96972CB8144D}" destId="{9BEC6360-8DC6-4432-9D8F-5042F1A9ACD9}" srcOrd="7" destOrd="0" presId="urn:microsoft.com/office/officeart/2005/8/layout/pyramid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83F419-1555-4B2E-A78A-8B6CFDB4A762}" type="doc">
      <dgm:prSet loTypeId="urn:microsoft.com/office/officeart/2011/layout/CircleProcess" loCatId="officeonline" qsTypeId="urn:microsoft.com/office/officeart/2005/8/quickstyle/simple1" qsCatId="simple" csTypeId="urn:microsoft.com/office/officeart/2005/8/colors/accent1_2" csCatId="accent1" phldr="1"/>
      <dgm:spPr/>
      <dgm:t>
        <a:bodyPr/>
        <a:lstStyle/>
        <a:p>
          <a:endParaRPr lang="en-NZ"/>
        </a:p>
      </dgm:t>
    </dgm:pt>
    <dgm:pt modelId="{16A6209A-539D-4B5E-9201-A2A57EDD224A}">
      <dgm:prSet phldrT="[Text]"/>
      <dgm:spPr/>
      <dgm:t>
        <a:bodyPr/>
        <a:lstStyle/>
        <a:p>
          <a:r>
            <a:rPr lang="en-NZ" dirty="0"/>
            <a:t>4800 pipes</a:t>
          </a:r>
        </a:p>
      </dgm:t>
    </dgm:pt>
    <dgm:pt modelId="{B39373E0-F046-4DD5-93AC-B52CF9503816}" type="parTrans" cxnId="{C5D382A8-ED7D-4AED-A9A4-3CE4563D147F}">
      <dgm:prSet/>
      <dgm:spPr/>
      <dgm:t>
        <a:bodyPr/>
        <a:lstStyle/>
        <a:p>
          <a:endParaRPr lang="en-NZ"/>
        </a:p>
      </dgm:t>
    </dgm:pt>
    <dgm:pt modelId="{0835DE78-CEEA-4F9E-B9A4-AA416BBAC5B7}" type="sibTrans" cxnId="{C5D382A8-ED7D-4AED-A9A4-3CE4563D147F}">
      <dgm:prSet/>
      <dgm:spPr/>
      <dgm:t>
        <a:bodyPr/>
        <a:lstStyle/>
        <a:p>
          <a:endParaRPr lang="en-NZ"/>
        </a:p>
      </dgm:t>
    </dgm:pt>
    <dgm:pt modelId="{B2254427-2079-4067-A88B-D51792CF57CE}">
      <dgm:prSet phldrT="[Text]"/>
      <dgm:spPr/>
      <dgm:t>
        <a:bodyPr/>
        <a:lstStyle/>
        <a:p>
          <a:r>
            <a:rPr lang="en-NZ" dirty="0"/>
            <a:t>246km</a:t>
          </a:r>
        </a:p>
      </dgm:t>
    </dgm:pt>
    <dgm:pt modelId="{AD1C30CA-0A1B-417A-98CC-50453CC5A529}" type="parTrans" cxnId="{E7BF0CBB-751B-4DC4-9722-463BBF350323}">
      <dgm:prSet/>
      <dgm:spPr/>
      <dgm:t>
        <a:bodyPr/>
        <a:lstStyle/>
        <a:p>
          <a:endParaRPr lang="en-NZ"/>
        </a:p>
      </dgm:t>
    </dgm:pt>
    <dgm:pt modelId="{BC0250A3-2173-4DC2-8DE1-DF051969EA0C}" type="sibTrans" cxnId="{E7BF0CBB-751B-4DC4-9722-463BBF350323}">
      <dgm:prSet/>
      <dgm:spPr/>
      <dgm:t>
        <a:bodyPr/>
        <a:lstStyle/>
        <a:p>
          <a:endParaRPr lang="en-NZ"/>
        </a:p>
      </dgm:t>
    </dgm:pt>
    <dgm:pt modelId="{770CA9B4-6263-4A27-8743-6AA2D7596ECA}">
      <dgm:prSet phldrT="[Text]"/>
      <dgm:spPr/>
      <dgm:t>
        <a:bodyPr/>
        <a:lstStyle/>
        <a:p>
          <a:r>
            <a:rPr lang="en-NZ" dirty="0"/>
            <a:t>3% </a:t>
          </a:r>
        </a:p>
      </dgm:t>
    </dgm:pt>
    <dgm:pt modelId="{BE78D8E1-A7A5-482A-85DE-CCA4EE31CEC0}" type="parTrans" cxnId="{661B52E0-FBDE-4D83-982C-910BA702B7BB}">
      <dgm:prSet/>
      <dgm:spPr/>
      <dgm:t>
        <a:bodyPr/>
        <a:lstStyle/>
        <a:p>
          <a:endParaRPr lang="en-NZ"/>
        </a:p>
      </dgm:t>
    </dgm:pt>
    <dgm:pt modelId="{71D37884-D13B-48C3-ADDB-E69758A72E10}" type="sibTrans" cxnId="{661B52E0-FBDE-4D83-982C-910BA702B7BB}">
      <dgm:prSet/>
      <dgm:spPr/>
      <dgm:t>
        <a:bodyPr/>
        <a:lstStyle/>
        <a:p>
          <a:endParaRPr lang="en-NZ"/>
        </a:p>
      </dgm:t>
    </dgm:pt>
    <dgm:pt modelId="{1FFF5AEB-C2A9-4465-A07A-A02BFBD6B9DD}" type="pres">
      <dgm:prSet presAssocID="{3983F419-1555-4B2E-A78A-8B6CFDB4A762}" presName="Name0" presStyleCnt="0">
        <dgm:presLayoutVars>
          <dgm:chMax val="11"/>
          <dgm:chPref val="11"/>
          <dgm:dir/>
          <dgm:resizeHandles/>
        </dgm:presLayoutVars>
      </dgm:prSet>
      <dgm:spPr/>
    </dgm:pt>
    <dgm:pt modelId="{0D5A64EA-B009-477E-8062-EFEC117721A2}" type="pres">
      <dgm:prSet presAssocID="{770CA9B4-6263-4A27-8743-6AA2D7596ECA}" presName="Accent3" presStyleCnt="0"/>
      <dgm:spPr/>
    </dgm:pt>
    <dgm:pt modelId="{8A986D5F-2870-4AF4-BFAD-BCC2180E2960}" type="pres">
      <dgm:prSet presAssocID="{770CA9B4-6263-4A27-8743-6AA2D7596ECA}" presName="Accent" presStyleLbl="node1" presStyleIdx="0" presStyleCnt="3"/>
      <dgm:spPr/>
    </dgm:pt>
    <dgm:pt modelId="{9A1CF6CE-01DE-4D72-80FE-82D6A6A186F9}" type="pres">
      <dgm:prSet presAssocID="{770CA9B4-6263-4A27-8743-6AA2D7596ECA}" presName="ParentBackground3" presStyleCnt="0"/>
      <dgm:spPr/>
    </dgm:pt>
    <dgm:pt modelId="{14502ADA-DD2C-4480-BDDB-5D2E22ADE13A}" type="pres">
      <dgm:prSet presAssocID="{770CA9B4-6263-4A27-8743-6AA2D7596ECA}" presName="ParentBackground" presStyleLbl="fgAcc1" presStyleIdx="0" presStyleCnt="3"/>
      <dgm:spPr/>
    </dgm:pt>
    <dgm:pt modelId="{ED8E7CB4-A08B-4E79-A6ED-68E43F8253AE}" type="pres">
      <dgm:prSet presAssocID="{770CA9B4-6263-4A27-8743-6AA2D7596ECA}" presName="Parent3" presStyleLbl="revTx" presStyleIdx="0" presStyleCnt="0">
        <dgm:presLayoutVars>
          <dgm:chMax val="1"/>
          <dgm:chPref val="1"/>
          <dgm:bulletEnabled val="1"/>
        </dgm:presLayoutVars>
      </dgm:prSet>
      <dgm:spPr/>
    </dgm:pt>
    <dgm:pt modelId="{DBCE1C24-B36C-4B3B-AEB7-A30CE01084F8}" type="pres">
      <dgm:prSet presAssocID="{B2254427-2079-4067-A88B-D51792CF57CE}" presName="Accent2" presStyleCnt="0"/>
      <dgm:spPr/>
    </dgm:pt>
    <dgm:pt modelId="{7BC4C98A-4B96-448C-8B75-17F55D359499}" type="pres">
      <dgm:prSet presAssocID="{B2254427-2079-4067-A88B-D51792CF57CE}" presName="Accent" presStyleLbl="node1" presStyleIdx="1" presStyleCnt="3"/>
      <dgm:spPr/>
    </dgm:pt>
    <dgm:pt modelId="{B1120589-A6BD-40B4-B982-C8CDEB9C988C}" type="pres">
      <dgm:prSet presAssocID="{B2254427-2079-4067-A88B-D51792CF57CE}" presName="ParentBackground2" presStyleCnt="0"/>
      <dgm:spPr/>
    </dgm:pt>
    <dgm:pt modelId="{CB4CC6A1-5260-4981-A4EE-48B8C24D1C38}" type="pres">
      <dgm:prSet presAssocID="{B2254427-2079-4067-A88B-D51792CF57CE}" presName="ParentBackground" presStyleLbl="fgAcc1" presStyleIdx="1" presStyleCnt="3"/>
      <dgm:spPr/>
    </dgm:pt>
    <dgm:pt modelId="{99CBD6FB-2905-4F3D-BABF-53AABCE2F94F}" type="pres">
      <dgm:prSet presAssocID="{B2254427-2079-4067-A88B-D51792CF57CE}" presName="Parent2" presStyleLbl="revTx" presStyleIdx="0" presStyleCnt="0">
        <dgm:presLayoutVars>
          <dgm:chMax val="1"/>
          <dgm:chPref val="1"/>
          <dgm:bulletEnabled val="1"/>
        </dgm:presLayoutVars>
      </dgm:prSet>
      <dgm:spPr/>
    </dgm:pt>
    <dgm:pt modelId="{D9B65259-37E1-44B8-A226-ADD16460325D}" type="pres">
      <dgm:prSet presAssocID="{16A6209A-539D-4B5E-9201-A2A57EDD224A}" presName="Accent1" presStyleCnt="0"/>
      <dgm:spPr/>
    </dgm:pt>
    <dgm:pt modelId="{49FE57F7-1464-4420-96BD-3936A5294380}" type="pres">
      <dgm:prSet presAssocID="{16A6209A-539D-4B5E-9201-A2A57EDD224A}" presName="Accent" presStyleLbl="node1" presStyleIdx="2" presStyleCnt="3"/>
      <dgm:spPr/>
    </dgm:pt>
    <dgm:pt modelId="{934A945A-6067-4BDE-A841-5E92BCE96FDF}" type="pres">
      <dgm:prSet presAssocID="{16A6209A-539D-4B5E-9201-A2A57EDD224A}" presName="ParentBackground1" presStyleCnt="0"/>
      <dgm:spPr/>
    </dgm:pt>
    <dgm:pt modelId="{F50FF079-8D3D-4D3D-9443-13937341643B}" type="pres">
      <dgm:prSet presAssocID="{16A6209A-539D-4B5E-9201-A2A57EDD224A}" presName="ParentBackground" presStyleLbl="fgAcc1" presStyleIdx="2" presStyleCnt="3"/>
      <dgm:spPr/>
    </dgm:pt>
    <dgm:pt modelId="{995BE02D-297E-4479-AB92-B854278490B7}" type="pres">
      <dgm:prSet presAssocID="{16A6209A-539D-4B5E-9201-A2A57EDD224A}" presName="Parent1" presStyleLbl="revTx" presStyleIdx="0" presStyleCnt="0">
        <dgm:presLayoutVars>
          <dgm:chMax val="1"/>
          <dgm:chPref val="1"/>
          <dgm:bulletEnabled val="1"/>
        </dgm:presLayoutVars>
      </dgm:prSet>
      <dgm:spPr/>
    </dgm:pt>
  </dgm:ptLst>
  <dgm:cxnLst>
    <dgm:cxn modelId="{8D6A7928-7BB1-4515-9F10-C40CAAA84BF1}" type="presOf" srcId="{B2254427-2079-4067-A88B-D51792CF57CE}" destId="{CB4CC6A1-5260-4981-A4EE-48B8C24D1C38}" srcOrd="0" destOrd="0" presId="urn:microsoft.com/office/officeart/2011/layout/CircleProcess"/>
    <dgm:cxn modelId="{B069925E-F9E5-43CA-B3CB-090E5ABD9AE0}" type="presOf" srcId="{16A6209A-539D-4B5E-9201-A2A57EDD224A}" destId="{F50FF079-8D3D-4D3D-9443-13937341643B}" srcOrd="0" destOrd="0" presId="urn:microsoft.com/office/officeart/2011/layout/CircleProcess"/>
    <dgm:cxn modelId="{DAB0146D-9EAD-41B2-B7CC-626BF5BE237F}" type="presOf" srcId="{770CA9B4-6263-4A27-8743-6AA2D7596ECA}" destId="{14502ADA-DD2C-4480-BDDB-5D2E22ADE13A}" srcOrd="0" destOrd="0" presId="urn:microsoft.com/office/officeart/2011/layout/CircleProcess"/>
    <dgm:cxn modelId="{7053194D-4A3F-4548-9AC7-3D7A15C6A939}" type="presOf" srcId="{16A6209A-539D-4B5E-9201-A2A57EDD224A}" destId="{995BE02D-297E-4479-AB92-B854278490B7}" srcOrd="1" destOrd="0" presId="urn:microsoft.com/office/officeart/2011/layout/CircleProcess"/>
    <dgm:cxn modelId="{180C9B4E-2423-4A82-8D1F-8D88A0699C06}" type="presOf" srcId="{3983F419-1555-4B2E-A78A-8B6CFDB4A762}" destId="{1FFF5AEB-C2A9-4465-A07A-A02BFBD6B9DD}" srcOrd="0" destOrd="0" presId="urn:microsoft.com/office/officeart/2011/layout/CircleProcess"/>
    <dgm:cxn modelId="{08F85A8C-277D-474A-ABC5-CE98B13B201E}" type="presOf" srcId="{770CA9B4-6263-4A27-8743-6AA2D7596ECA}" destId="{ED8E7CB4-A08B-4E79-A6ED-68E43F8253AE}" srcOrd="1" destOrd="0" presId="urn:microsoft.com/office/officeart/2011/layout/CircleProcess"/>
    <dgm:cxn modelId="{C5D382A8-ED7D-4AED-A9A4-3CE4563D147F}" srcId="{3983F419-1555-4B2E-A78A-8B6CFDB4A762}" destId="{16A6209A-539D-4B5E-9201-A2A57EDD224A}" srcOrd="0" destOrd="0" parTransId="{B39373E0-F046-4DD5-93AC-B52CF9503816}" sibTransId="{0835DE78-CEEA-4F9E-B9A4-AA416BBAC5B7}"/>
    <dgm:cxn modelId="{E7BF0CBB-751B-4DC4-9722-463BBF350323}" srcId="{3983F419-1555-4B2E-A78A-8B6CFDB4A762}" destId="{B2254427-2079-4067-A88B-D51792CF57CE}" srcOrd="1" destOrd="0" parTransId="{AD1C30CA-0A1B-417A-98CC-50453CC5A529}" sibTransId="{BC0250A3-2173-4DC2-8DE1-DF051969EA0C}"/>
    <dgm:cxn modelId="{661B52E0-FBDE-4D83-982C-910BA702B7BB}" srcId="{3983F419-1555-4B2E-A78A-8B6CFDB4A762}" destId="{770CA9B4-6263-4A27-8743-6AA2D7596ECA}" srcOrd="2" destOrd="0" parTransId="{BE78D8E1-A7A5-482A-85DE-CCA4EE31CEC0}" sibTransId="{71D37884-D13B-48C3-ADDB-E69758A72E10}"/>
    <dgm:cxn modelId="{3946FDEC-89FC-4278-9BB3-99BC54303448}" type="presOf" srcId="{B2254427-2079-4067-A88B-D51792CF57CE}" destId="{99CBD6FB-2905-4F3D-BABF-53AABCE2F94F}" srcOrd="1" destOrd="0" presId="urn:microsoft.com/office/officeart/2011/layout/CircleProcess"/>
    <dgm:cxn modelId="{060F1FF1-F96C-4A24-9F11-D66F5ACA6887}" type="presParOf" srcId="{1FFF5AEB-C2A9-4465-A07A-A02BFBD6B9DD}" destId="{0D5A64EA-B009-477E-8062-EFEC117721A2}" srcOrd="0" destOrd="0" presId="urn:microsoft.com/office/officeart/2011/layout/CircleProcess"/>
    <dgm:cxn modelId="{5F8B5BDB-3BC9-4D53-AE37-49BFD00F5F82}" type="presParOf" srcId="{0D5A64EA-B009-477E-8062-EFEC117721A2}" destId="{8A986D5F-2870-4AF4-BFAD-BCC2180E2960}" srcOrd="0" destOrd="0" presId="urn:microsoft.com/office/officeart/2011/layout/CircleProcess"/>
    <dgm:cxn modelId="{247A9919-ACDF-403B-94A4-FCF7D7AA11B1}" type="presParOf" srcId="{1FFF5AEB-C2A9-4465-A07A-A02BFBD6B9DD}" destId="{9A1CF6CE-01DE-4D72-80FE-82D6A6A186F9}" srcOrd="1" destOrd="0" presId="urn:microsoft.com/office/officeart/2011/layout/CircleProcess"/>
    <dgm:cxn modelId="{7BDD432F-CBC6-4230-852E-2ED9F9537101}" type="presParOf" srcId="{9A1CF6CE-01DE-4D72-80FE-82D6A6A186F9}" destId="{14502ADA-DD2C-4480-BDDB-5D2E22ADE13A}" srcOrd="0" destOrd="0" presId="urn:microsoft.com/office/officeart/2011/layout/CircleProcess"/>
    <dgm:cxn modelId="{D732BF66-AF70-4199-A1A5-9F3732815CC7}" type="presParOf" srcId="{1FFF5AEB-C2A9-4465-A07A-A02BFBD6B9DD}" destId="{ED8E7CB4-A08B-4E79-A6ED-68E43F8253AE}" srcOrd="2" destOrd="0" presId="urn:microsoft.com/office/officeart/2011/layout/CircleProcess"/>
    <dgm:cxn modelId="{0D0372BC-4421-4275-BB08-E3F5BCDFA422}" type="presParOf" srcId="{1FFF5AEB-C2A9-4465-A07A-A02BFBD6B9DD}" destId="{DBCE1C24-B36C-4B3B-AEB7-A30CE01084F8}" srcOrd="3" destOrd="0" presId="urn:microsoft.com/office/officeart/2011/layout/CircleProcess"/>
    <dgm:cxn modelId="{16A38443-FE73-4682-A664-6F35E5FCF553}" type="presParOf" srcId="{DBCE1C24-B36C-4B3B-AEB7-A30CE01084F8}" destId="{7BC4C98A-4B96-448C-8B75-17F55D359499}" srcOrd="0" destOrd="0" presId="urn:microsoft.com/office/officeart/2011/layout/CircleProcess"/>
    <dgm:cxn modelId="{80E7EAFC-B8EF-4EB4-BC58-969E1A0514A4}" type="presParOf" srcId="{1FFF5AEB-C2A9-4465-A07A-A02BFBD6B9DD}" destId="{B1120589-A6BD-40B4-B982-C8CDEB9C988C}" srcOrd="4" destOrd="0" presId="urn:microsoft.com/office/officeart/2011/layout/CircleProcess"/>
    <dgm:cxn modelId="{E2235CD1-C61D-4EE8-8746-23814B5D9939}" type="presParOf" srcId="{B1120589-A6BD-40B4-B982-C8CDEB9C988C}" destId="{CB4CC6A1-5260-4981-A4EE-48B8C24D1C38}" srcOrd="0" destOrd="0" presId="urn:microsoft.com/office/officeart/2011/layout/CircleProcess"/>
    <dgm:cxn modelId="{A64FD31C-9E5D-482D-9393-898FEF67502A}" type="presParOf" srcId="{1FFF5AEB-C2A9-4465-A07A-A02BFBD6B9DD}" destId="{99CBD6FB-2905-4F3D-BABF-53AABCE2F94F}" srcOrd="5" destOrd="0" presId="urn:microsoft.com/office/officeart/2011/layout/CircleProcess"/>
    <dgm:cxn modelId="{39DECB53-1E71-44E9-A818-460D2E329326}" type="presParOf" srcId="{1FFF5AEB-C2A9-4465-A07A-A02BFBD6B9DD}" destId="{D9B65259-37E1-44B8-A226-ADD16460325D}" srcOrd="6" destOrd="0" presId="urn:microsoft.com/office/officeart/2011/layout/CircleProcess"/>
    <dgm:cxn modelId="{0166C172-B70E-4111-9EF0-2A816BB3E16A}" type="presParOf" srcId="{D9B65259-37E1-44B8-A226-ADD16460325D}" destId="{49FE57F7-1464-4420-96BD-3936A5294380}" srcOrd="0" destOrd="0" presId="urn:microsoft.com/office/officeart/2011/layout/CircleProcess"/>
    <dgm:cxn modelId="{A57B0C83-397A-4162-AEDA-3B9D2A8D5EAA}" type="presParOf" srcId="{1FFF5AEB-C2A9-4465-A07A-A02BFBD6B9DD}" destId="{934A945A-6067-4BDE-A841-5E92BCE96FDF}" srcOrd="7" destOrd="0" presId="urn:microsoft.com/office/officeart/2011/layout/CircleProcess"/>
    <dgm:cxn modelId="{E891C9F9-96FA-403C-A6F7-4D5751286042}" type="presParOf" srcId="{934A945A-6067-4BDE-A841-5E92BCE96FDF}" destId="{F50FF079-8D3D-4D3D-9443-13937341643B}" srcOrd="0" destOrd="0" presId="urn:microsoft.com/office/officeart/2011/layout/CircleProcess"/>
    <dgm:cxn modelId="{FCD27744-1737-4E70-BE5D-E7C082CA7D35}" type="presParOf" srcId="{1FFF5AEB-C2A9-4465-A07A-A02BFBD6B9DD}" destId="{995BE02D-297E-4479-AB92-B854278490B7}" srcOrd="8" destOrd="0" presId="urn:microsoft.com/office/officeart/2011/layout/CircleProcess"/>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FFB911-9596-48E0-A9FB-4962B161E350}" type="doc">
      <dgm:prSet loTypeId="urn:microsoft.com/office/officeart/2005/8/layout/pyramid2" loCatId="pyramid" qsTypeId="urn:microsoft.com/office/officeart/2005/8/quickstyle/simple1" qsCatId="simple" csTypeId="urn:microsoft.com/office/officeart/2005/8/colors/accent1_2" csCatId="accent1" phldr="1"/>
      <dgm:spPr/>
    </dgm:pt>
    <dgm:pt modelId="{89C8F11F-0D0C-44E0-B1E0-42B8E20170D4}">
      <dgm:prSet phldrT="[Text]" custT="1"/>
      <dgm:spPr/>
      <dgm:t>
        <a:bodyPr/>
        <a:lstStyle/>
        <a:p>
          <a:r>
            <a:rPr lang="en-NZ" sz="1600" dirty="0"/>
            <a:t>4. Merging and removing outliers </a:t>
          </a:r>
        </a:p>
      </dgm:t>
    </dgm:pt>
    <dgm:pt modelId="{497FD8AF-6832-4940-A0E0-12F9E7E756D7}" type="parTrans" cxnId="{63A1A5AC-674A-4E92-8753-FE491938EF02}">
      <dgm:prSet/>
      <dgm:spPr/>
      <dgm:t>
        <a:bodyPr/>
        <a:lstStyle/>
        <a:p>
          <a:endParaRPr lang="en-NZ"/>
        </a:p>
      </dgm:t>
    </dgm:pt>
    <dgm:pt modelId="{D0C87358-D28B-427F-83C0-DF74FDACE64C}" type="sibTrans" cxnId="{63A1A5AC-674A-4E92-8753-FE491938EF02}">
      <dgm:prSet/>
      <dgm:spPr/>
      <dgm:t>
        <a:bodyPr/>
        <a:lstStyle/>
        <a:p>
          <a:endParaRPr lang="en-NZ"/>
        </a:p>
      </dgm:t>
    </dgm:pt>
    <dgm:pt modelId="{A4ADCAD9-3E4E-4DC2-800B-B5B993B4BCF4}">
      <dgm:prSet phldrT="[Text]" custT="1"/>
      <dgm:spPr/>
      <dgm:t>
        <a:bodyPr/>
        <a:lstStyle/>
        <a:p>
          <a:r>
            <a:rPr lang="en-NZ" sz="1600" dirty="0"/>
            <a:t>3. Gathering other sewer data layers</a:t>
          </a:r>
        </a:p>
      </dgm:t>
    </dgm:pt>
    <dgm:pt modelId="{9D3278DD-E29D-4E02-A570-A86F6562BB66}" type="parTrans" cxnId="{3E00D312-6BE3-4121-905B-9D20593C4219}">
      <dgm:prSet/>
      <dgm:spPr/>
      <dgm:t>
        <a:bodyPr/>
        <a:lstStyle/>
        <a:p>
          <a:endParaRPr lang="en-NZ"/>
        </a:p>
      </dgm:t>
    </dgm:pt>
    <dgm:pt modelId="{BF24B649-E77D-4C5C-9D10-B555B4568D6A}" type="sibTrans" cxnId="{3E00D312-6BE3-4121-905B-9D20593C4219}">
      <dgm:prSet/>
      <dgm:spPr/>
      <dgm:t>
        <a:bodyPr/>
        <a:lstStyle/>
        <a:p>
          <a:endParaRPr lang="en-NZ"/>
        </a:p>
      </dgm:t>
    </dgm:pt>
    <dgm:pt modelId="{F9F930A5-2FA9-4E98-9BEF-61531451764A}">
      <dgm:prSet phldrT="[Text]" custT="1"/>
      <dgm:spPr/>
      <dgm:t>
        <a:bodyPr/>
        <a:lstStyle/>
        <a:p>
          <a:r>
            <a:rPr lang="en-NZ" sz="2000" b="1" dirty="0"/>
            <a:t>2. Simplification of defect categories</a:t>
          </a:r>
        </a:p>
      </dgm:t>
    </dgm:pt>
    <dgm:pt modelId="{5ABB6E4F-449D-4E54-BC9D-811F8E3B5564}" type="parTrans" cxnId="{93CDFBBC-F2C6-435A-A530-076942FA5DCA}">
      <dgm:prSet/>
      <dgm:spPr/>
      <dgm:t>
        <a:bodyPr/>
        <a:lstStyle/>
        <a:p>
          <a:endParaRPr lang="en-NZ"/>
        </a:p>
      </dgm:t>
    </dgm:pt>
    <dgm:pt modelId="{92B7FC52-FC0B-4E27-89D4-F77C9637A8EC}" type="sibTrans" cxnId="{93CDFBBC-F2C6-435A-A530-076942FA5DCA}">
      <dgm:prSet/>
      <dgm:spPr/>
      <dgm:t>
        <a:bodyPr/>
        <a:lstStyle/>
        <a:p>
          <a:endParaRPr lang="en-NZ"/>
        </a:p>
      </dgm:t>
    </dgm:pt>
    <dgm:pt modelId="{A41AD524-41AE-48EE-AD48-E7E9E7FB4A07}">
      <dgm:prSet custT="1"/>
      <dgm:spPr/>
      <dgm:t>
        <a:bodyPr/>
        <a:lstStyle/>
        <a:p>
          <a:r>
            <a:rPr lang="en-NZ" sz="1600" b="0" dirty="0"/>
            <a:t>1. Study dataset source</a:t>
          </a:r>
        </a:p>
      </dgm:t>
    </dgm:pt>
    <dgm:pt modelId="{70287C0C-3279-48BA-90C4-A392D51DA450}" type="parTrans" cxnId="{33500842-8D5A-4F44-92D4-01D5475C90FB}">
      <dgm:prSet/>
      <dgm:spPr/>
      <dgm:t>
        <a:bodyPr/>
        <a:lstStyle/>
        <a:p>
          <a:endParaRPr lang="en-NZ"/>
        </a:p>
      </dgm:t>
    </dgm:pt>
    <dgm:pt modelId="{5499912D-3A19-47A9-A4DA-C86CEF9870F7}" type="sibTrans" cxnId="{33500842-8D5A-4F44-92D4-01D5475C90FB}">
      <dgm:prSet/>
      <dgm:spPr/>
      <dgm:t>
        <a:bodyPr/>
        <a:lstStyle/>
        <a:p>
          <a:endParaRPr lang="en-NZ"/>
        </a:p>
      </dgm:t>
    </dgm:pt>
    <dgm:pt modelId="{81624867-5FCC-4AC8-B528-0A05B67F4570}" type="pres">
      <dgm:prSet presAssocID="{F2FFB911-9596-48E0-A9FB-4962B161E350}" presName="compositeShape" presStyleCnt="0">
        <dgm:presLayoutVars>
          <dgm:dir/>
          <dgm:resizeHandles/>
        </dgm:presLayoutVars>
      </dgm:prSet>
      <dgm:spPr/>
    </dgm:pt>
    <dgm:pt modelId="{D63F53ED-D887-4171-95C1-74300CBF582C}" type="pres">
      <dgm:prSet presAssocID="{F2FFB911-9596-48E0-A9FB-4962B161E350}" presName="pyramid" presStyleLbl="node1" presStyleIdx="0" presStyleCnt="1" custLinFactNeighborX="17191" custLinFactNeighborY="35823"/>
      <dgm:spPr/>
    </dgm:pt>
    <dgm:pt modelId="{506A8D8B-718F-44A1-AA64-96972CB8144D}" type="pres">
      <dgm:prSet presAssocID="{F2FFB911-9596-48E0-A9FB-4962B161E350}" presName="theList" presStyleCnt="0"/>
      <dgm:spPr/>
    </dgm:pt>
    <dgm:pt modelId="{BF389FED-E3E9-43DD-9328-95CD697BA113}" type="pres">
      <dgm:prSet presAssocID="{89C8F11F-0D0C-44E0-B1E0-42B8E20170D4}" presName="aNode" presStyleLbl="fgAcc1" presStyleIdx="0" presStyleCnt="4">
        <dgm:presLayoutVars>
          <dgm:bulletEnabled val="1"/>
        </dgm:presLayoutVars>
      </dgm:prSet>
      <dgm:spPr/>
    </dgm:pt>
    <dgm:pt modelId="{D83C55BC-CD19-4397-815F-D1C2C1E72D4B}" type="pres">
      <dgm:prSet presAssocID="{89C8F11F-0D0C-44E0-B1E0-42B8E20170D4}" presName="aSpace" presStyleCnt="0"/>
      <dgm:spPr/>
    </dgm:pt>
    <dgm:pt modelId="{968755F9-55E4-4155-9261-AC32C4E558E1}" type="pres">
      <dgm:prSet presAssocID="{A4ADCAD9-3E4E-4DC2-800B-B5B993B4BCF4}" presName="aNode" presStyleLbl="fgAcc1" presStyleIdx="1" presStyleCnt="4">
        <dgm:presLayoutVars>
          <dgm:bulletEnabled val="1"/>
        </dgm:presLayoutVars>
      </dgm:prSet>
      <dgm:spPr/>
    </dgm:pt>
    <dgm:pt modelId="{1BDDE7E2-25D7-499E-992B-24A4C0DEEE04}" type="pres">
      <dgm:prSet presAssocID="{A4ADCAD9-3E4E-4DC2-800B-B5B993B4BCF4}" presName="aSpace" presStyleCnt="0"/>
      <dgm:spPr/>
    </dgm:pt>
    <dgm:pt modelId="{6A867A22-9873-49E8-B8C4-F6B9A4D16C47}" type="pres">
      <dgm:prSet presAssocID="{F9F930A5-2FA9-4E98-9BEF-61531451764A}" presName="aNode" presStyleLbl="fgAcc1" presStyleIdx="2" presStyleCnt="4">
        <dgm:presLayoutVars>
          <dgm:bulletEnabled val="1"/>
        </dgm:presLayoutVars>
      </dgm:prSet>
      <dgm:spPr/>
    </dgm:pt>
    <dgm:pt modelId="{F3AD3925-C601-488A-9535-7D7369F924AF}" type="pres">
      <dgm:prSet presAssocID="{F9F930A5-2FA9-4E98-9BEF-61531451764A}" presName="aSpace" presStyleCnt="0"/>
      <dgm:spPr/>
    </dgm:pt>
    <dgm:pt modelId="{2C537D45-0DB8-44FF-BF17-8E394538977D}" type="pres">
      <dgm:prSet presAssocID="{A41AD524-41AE-48EE-AD48-E7E9E7FB4A07}" presName="aNode" presStyleLbl="fgAcc1" presStyleIdx="3" presStyleCnt="4">
        <dgm:presLayoutVars>
          <dgm:bulletEnabled val="1"/>
        </dgm:presLayoutVars>
      </dgm:prSet>
      <dgm:spPr/>
    </dgm:pt>
    <dgm:pt modelId="{9BEC6360-8DC6-4432-9D8F-5042F1A9ACD9}" type="pres">
      <dgm:prSet presAssocID="{A41AD524-41AE-48EE-AD48-E7E9E7FB4A07}" presName="aSpace" presStyleCnt="0"/>
      <dgm:spPr/>
    </dgm:pt>
  </dgm:ptLst>
  <dgm:cxnLst>
    <dgm:cxn modelId="{3E00D312-6BE3-4121-905B-9D20593C4219}" srcId="{F2FFB911-9596-48E0-A9FB-4962B161E350}" destId="{A4ADCAD9-3E4E-4DC2-800B-B5B993B4BCF4}" srcOrd="1" destOrd="0" parTransId="{9D3278DD-E29D-4E02-A570-A86F6562BB66}" sibTransId="{BF24B649-E77D-4C5C-9D10-B555B4568D6A}"/>
    <dgm:cxn modelId="{FA81921F-E524-40E0-8376-098CB72885E3}" type="presOf" srcId="{A4ADCAD9-3E4E-4DC2-800B-B5B993B4BCF4}" destId="{968755F9-55E4-4155-9261-AC32C4E558E1}" srcOrd="0" destOrd="0" presId="urn:microsoft.com/office/officeart/2005/8/layout/pyramid2"/>
    <dgm:cxn modelId="{2BBABE3B-A08A-420B-B95D-DA30E7AF69B3}" type="presOf" srcId="{F9F930A5-2FA9-4E98-9BEF-61531451764A}" destId="{6A867A22-9873-49E8-B8C4-F6B9A4D16C47}" srcOrd="0" destOrd="0" presId="urn:microsoft.com/office/officeart/2005/8/layout/pyramid2"/>
    <dgm:cxn modelId="{33500842-8D5A-4F44-92D4-01D5475C90FB}" srcId="{F2FFB911-9596-48E0-A9FB-4962B161E350}" destId="{A41AD524-41AE-48EE-AD48-E7E9E7FB4A07}" srcOrd="3" destOrd="0" parTransId="{70287C0C-3279-48BA-90C4-A392D51DA450}" sibTransId="{5499912D-3A19-47A9-A4DA-C86CEF9870F7}"/>
    <dgm:cxn modelId="{F1823770-AC72-4F96-A259-0139D3F8C30A}" type="presOf" srcId="{F2FFB911-9596-48E0-A9FB-4962B161E350}" destId="{81624867-5FCC-4AC8-B528-0A05B67F4570}" srcOrd="0" destOrd="0" presId="urn:microsoft.com/office/officeart/2005/8/layout/pyramid2"/>
    <dgm:cxn modelId="{63A1A5AC-674A-4E92-8753-FE491938EF02}" srcId="{F2FFB911-9596-48E0-A9FB-4962B161E350}" destId="{89C8F11F-0D0C-44E0-B1E0-42B8E20170D4}" srcOrd="0" destOrd="0" parTransId="{497FD8AF-6832-4940-A0E0-12F9E7E756D7}" sibTransId="{D0C87358-D28B-427F-83C0-DF74FDACE64C}"/>
    <dgm:cxn modelId="{CD7CFCAE-E239-41B1-88D9-95FBEDAE3910}" type="presOf" srcId="{A41AD524-41AE-48EE-AD48-E7E9E7FB4A07}" destId="{2C537D45-0DB8-44FF-BF17-8E394538977D}" srcOrd="0" destOrd="0" presId="urn:microsoft.com/office/officeart/2005/8/layout/pyramid2"/>
    <dgm:cxn modelId="{93CDFBBC-F2C6-435A-A530-076942FA5DCA}" srcId="{F2FFB911-9596-48E0-A9FB-4962B161E350}" destId="{F9F930A5-2FA9-4E98-9BEF-61531451764A}" srcOrd="2" destOrd="0" parTransId="{5ABB6E4F-449D-4E54-BC9D-811F8E3B5564}" sibTransId="{92B7FC52-FC0B-4E27-89D4-F77C9637A8EC}"/>
    <dgm:cxn modelId="{E24B56DE-49DE-41B0-A80E-B17A0A263A4F}" type="presOf" srcId="{89C8F11F-0D0C-44E0-B1E0-42B8E20170D4}" destId="{BF389FED-E3E9-43DD-9328-95CD697BA113}" srcOrd="0" destOrd="0" presId="urn:microsoft.com/office/officeart/2005/8/layout/pyramid2"/>
    <dgm:cxn modelId="{D2F7433E-3371-4832-8BC8-5DFB4076B71B}" type="presParOf" srcId="{81624867-5FCC-4AC8-B528-0A05B67F4570}" destId="{D63F53ED-D887-4171-95C1-74300CBF582C}" srcOrd="0" destOrd="0" presId="urn:microsoft.com/office/officeart/2005/8/layout/pyramid2"/>
    <dgm:cxn modelId="{A7351F41-C794-4DF5-BC62-0B16D858805E}" type="presParOf" srcId="{81624867-5FCC-4AC8-B528-0A05B67F4570}" destId="{506A8D8B-718F-44A1-AA64-96972CB8144D}" srcOrd="1" destOrd="0" presId="urn:microsoft.com/office/officeart/2005/8/layout/pyramid2"/>
    <dgm:cxn modelId="{55948E3C-EE06-440C-A9B8-19B98EA256FB}" type="presParOf" srcId="{506A8D8B-718F-44A1-AA64-96972CB8144D}" destId="{BF389FED-E3E9-43DD-9328-95CD697BA113}" srcOrd="0" destOrd="0" presId="urn:microsoft.com/office/officeart/2005/8/layout/pyramid2"/>
    <dgm:cxn modelId="{192CE99B-F7F0-4AF8-BC1B-65A66284C3BB}" type="presParOf" srcId="{506A8D8B-718F-44A1-AA64-96972CB8144D}" destId="{D83C55BC-CD19-4397-815F-D1C2C1E72D4B}" srcOrd="1" destOrd="0" presId="urn:microsoft.com/office/officeart/2005/8/layout/pyramid2"/>
    <dgm:cxn modelId="{33505AEE-9525-484F-A836-67278D9A1E26}" type="presParOf" srcId="{506A8D8B-718F-44A1-AA64-96972CB8144D}" destId="{968755F9-55E4-4155-9261-AC32C4E558E1}" srcOrd="2" destOrd="0" presId="urn:microsoft.com/office/officeart/2005/8/layout/pyramid2"/>
    <dgm:cxn modelId="{689634F3-C7BF-422F-9715-EEDFF98A7521}" type="presParOf" srcId="{506A8D8B-718F-44A1-AA64-96972CB8144D}" destId="{1BDDE7E2-25D7-499E-992B-24A4C0DEEE04}" srcOrd="3" destOrd="0" presId="urn:microsoft.com/office/officeart/2005/8/layout/pyramid2"/>
    <dgm:cxn modelId="{7D35E5B7-A47F-4828-AB83-17DA5C66D5E0}" type="presParOf" srcId="{506A8D8B-718F-44A1-AA64-96972CB8144D}" destId="{6A867A22-9873-49E8-B8C4-F6B9A4D16C47}" srcOrd="4" destOrd="0" presId="urn:microsoft.com/office/officeart/2005/8/layout/pyramid2"/>
    <dgm:cxn modelId="{0AD6362D-A9CD-43D5-B801-85DCE97B0A80}" type="presParOf" srcId="{506A8D8B-718F-44A1-AA64-96972CB8144D}" destId="{F3AD3925-C601-488A-9535-7D7369F924AF}" srcOrd="5" destOrd="0" presId="urn:microsoft.com/office/officeart/2005/8/layout/pyramid2"/>
    <dgm:cxn modelId="{A50B5B47-8D4E-4799-AE0A-7E0C92BD4E77}" type="presParOf" srcId="{506A8D8B-718F-44A1-AA64-96972CB8144D}" destId="{2C537D45-0DB8-44FF-BF17-8E394538977D}" srcOrd="6" destOrd="0" presId="urn:microsoft.com/office/officeart/2005/8/layout/pyramid2"/>
    <dgm:cxn modelId="{6D4E7B74-A5AB-47E7-8F3A-3705DC89EF57}" type="presParOf" srcId="{506A8D8B-718F-44A1-AA64-96972CB8144D}" destId="{9BEC6360-8DC6-4432-9D8F-5042F1A9ACD9}"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B98D488-113B-4DF2-BAAB-F7C45FC1D864}"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n-NZ"/>
        </a:p>
      </dgm:t>
    </dgm:pt>
    <dgm:pt modelId="{2D2D5AB2-8F1A-4421-BA9B-EE2EC12B1CCF}">
      <dgm:prSet phldrT="[Text]" custT="1"/>
      <dgm:spPr/>
      <dgm:t>
        <a:bodyPr/>
        <a:lstStyle/>
        <a:p>
          <a:r>
            <a:rPr lang="en-NZ" sz="1600" b="1" dirty="0"/>
            <a:t>Factors (X)</a:t>
          </a:r>
        </a:p>
      </dgm:t>
    </dgm:pt>
    <dgm:pt modelId="{8F949536-7760-43FF-ACC5-8D2699C4A397}" type="parTrans" cxnId="{D2471FB0-8875-45DB-9761-2D5CF51F0801}">
      <dgm:prSet/>
      <dgm:spPr/>
      <dgm:t>
        <a:bodyPr/>
        <a:lstStyle/>
        <a:p>
          <a:endParaRPr lang="en-NZ" sz="900" b="1"/>
        </a:p>
      </dgm:t>
    </dgm:pt>
    <dgm:pt modelId="{26B89154-8FB1-4A37-90B4-11037E78A22D}" type="sibTrans" cxnId="{D2471FB0-8875-45DB-9761-2D5CF51F0801}">
      <dgm:prSet/>
      <dgm:spPr/>
      <dgm:t>
        <a:bodyPr/>
        <a:lstStyle/>
        <a:p>
          <a:endParaRPr lang="en-NZ" sz="900" b="1"/>
        </a:p>
      </dgm:t>
    </dgm:pt>
    <dgm:pt modelId="{A9FE08D7-C7E1-4E6A-86FC-CBCF7C524BD4}">
      <dgm:prSet phldrT="[Text]" custT="1"/>
      <dgm:spPr/>
      <dgm:t>
        <a:bodyPr/>
        <a:lstStyle/>
        <a:p>
          <a:r>
            <a:rPr lang="en-NZ" sz="900" b="1" dirty="0"/>
            <a:t>Age</a:t>
          </a:r>
        </a:p>
      </dgm:t>
    </dgm:pt>
    <dgm:pt modelId="{714B5AC5-763D-4AD6-9357-F88ADB8AEB45}" type="parTrans" cxnId="{D1A20831-6DFC-44E0-AD58-04BF953AD358}">
      <dgm:prSet/>
      <dgm:spPr/>
      <dgm:t>
        <a:bodyPr/>
        <a:lstStyle/>
        <a:p>
          <a:endParaRPr lang="en-NZ" sz="900" b="1"/>
        </a:p>
      </dgm:t>
    </dgm:pt>
    <dgm:pt modelId="{D4C6A10C-C05A-46F8-89F6-A71C5269F417}" type="sibTrans" cxnId="{D1A20831-6DFC-44E0-AD58-04BF953AD358}">
      <dgm:prSet/>
      <dgm:spPr/>
      <dgm:t>
        <a:bodyPr/>
        <a:lstStyle/>
        <a:p>
          <a:endParaRPr lang="en-NZ" sz="900" b="1"/>
        </a:p>
      </dgm:t>
    </dgm:pt>
    <dgm:pt modelId="{D15284D8-28AA-4F7E-A52C-A0C9FB39F35A}">
      <dgm:prSet phldrT="[Text]" custT="1"/>
      <dgm:spPr/>
      <dgm:t>
        <a:bodyPr/>
        <a:lstStyle/>
        <a:p>
          <a:r>
            <a:rPr lang="en-NZ" sz="900" b="1" dirty="0"/>
            <a:t>Diameter</a:t>
          </a:r>
        </a:p>
      </dgm:t>
    </dgm:pt>
    <dgm:pt modelId="{1B6268CA-D502-4328-9C65-E6A41C0C9C73}" type="parTrans" cxnId="{7A79ED8C-7D3E-44CE-9D80-48DC49544E85}">
      <dgm:prSet/>
      <dgm:spPr/>
      <dgm:t>
        <a:bodyPr/>
        <a:lstStyle/>
        <a:p>
          <a:endParaRPr lang="en-NZ" sz="900" b="1"/>
        </a:p>
      </dgm:t>
    </dgm:pt>
    <dgm:pt modelId="{CC20A828-5944-47EE-9D9F-D1D94C89AE17}" type="sibTrans" cxnId="{7A79ED8C-7D3E-44CE-9D80-48DC49544E85}">
      <dgm:prSet/>
      <dgm:spPr/>
      <dgm:t>
        <a:bodyPr/>
        <a:lstStyle/>
        <a:p>
          <a:endParaRPr lang="en-NZ" sz="900" b="1"/>
        </a:p>
      </dgm:t>
    </dgm:pt>
    <dgm:pt modelId="{388565CD-6829-4B23-A614-A7AC9E020F04}">
      <dgm:prSet phldrT="[Text]" custT="1"/>
      <dgm:spPr/>
      <dgm:t>
        <a:bodyPr/>
        <a:lstStyle/>
        <a:p>
          <a:r>
            <a:rPr lang="en-NZ" sz="1600" b="1" dirty="0"/>
            <a:t>Defects (Y)</a:t>
          </a:r>
        </a:p>
      </dgm:t>
    </dgm:pt>
    <dgm:pt modelId="{7E85590E-5F8F-4472-8C26-E5950CC2CE66}" type="parTrans" cxnId="{4DFB9D26-5B78-4E25-B8D9-6984456E1767}">
      <dgm:prSet/>
      <dgm:spPr/>
      <dgm:t>
        <a:bodyPr/>
        <a:lstStyle/>
        <a:p>
          <a:endParaRPr lang="en-NZ" sz="900" b="1"/>
        </a:p>
      </dgm:t>
    </dgm:pt>
    <dgm:pt modelId="{9FB79BC2-4E90-4907-BC5B-3996C0B96392}" type="sibTrans" cxnId="{4DFB9D26-5B78-4E25-B8D9-6984456E1767}">
      <dgm:prSet/>
      <dgm:spPr/>
      <dgm:t>
        <a:bodyPr/>
        <a:lstStyle/>
        <a:p>
          <a:endParaRPr lang="en-NZ" sz="900" b="1"/>
        </a:p>
      </dgm:t>
    </dgm:pt>
    <dgm:pt modelId="{452F951E-E5FF-4FF5-8BDC-7D78280A7C6F}">
      <dgm:prSet phldrT="[Text]" custT="1"/>
      <dgm:spPr/>
      <dgm:t>
        <a:bodyPr/>
        <a:lstStyle/>
        <a:p>
          <a:r>
            <a:rPr lang="en-NZ" sz="900" b="1" dirty="0"/>
            <a:t>Material damage</a:t>
          </a:r>
        </a:p>
      </dgm:t>
    </dgm:pt>
    <dgm:pt modelId="{5BD04B2F-6D86-47CF-8EEE-827542D96472}" type="parTrans" cxnId="{1092F895-3954-4F59-8704-2BB0A6CC08F2}">
      <dgm:prSet/>
      <dgm:spPr/>
      <dgm:t>
        <a:bodyPr/>
        <a:lstStyle/>
        <a:p>
          <a:endParaRPr lang="en-NZ" sz="900" b="1"/>
        </a:p>
      </dgm:t>
    </dgm:pt>
    <dgm:pt modelId="{73CE5CF4-327B-4D30-A20D-7561785B0750}" type="sibTrans" cxnId="{1092F895-3954-4F59-8704-2BB0A6CC08F2}">
      <dgm:prSet/>
      <dgm:spPr/>
      <dgm:t>
        <a:bodyPr/>
        <a:lstStyle/>
        <a:p>
          <a:endParaRPr lang="en-NZ" sz="900" b="1"/>
        </a:p>
      </dgm:t>
    </dgm:pt>
    <dgm:pt modelId="{53874FB8-B0EC-4AB6-AC25-562FFA92BE9E}">
      <dgm:prSet phldrT="[Text]" custT="1"/>
      <dgm:spPr/>
      <dgm:t>
        <a:bodyPr/>
        <a:lstStyle/>
        <a:p>
          <a:r>
            <a:rPr lang="en-NZ" sz="900" b="1" dirty="0"/>
            <a:t>Debris</a:t>
          </a:r>
        </a:p>
      </dgm:t>
    </dgm:pt>
    <dgm:pt modelId="{01BCB455-0C01-4F0B-8827-7BE34B09D868}" type="parTrans" cxnId="{8E767730-917E-4B7A-B4C9-24A105747F13}">
      <dgm:prSet/>
      <dgm:spPr/>
      <dgm:t>
        <a:bodyPr/>
        <a:lstStyle/>
        <a:p>
          <a:endParaRPr lang="en-NZ" sz="900" b="1"/>
        </a:p>
      </dgm:t>
    </dgm:pt>
    <dgm:pt modelId="{827C825B-DB4B-4106-A3D5-2B7AE86A801A}" type="sibTrans" cxnId="{8E767730-917E-4B7A-B4C9-24A105747F13}">
      <dgm:prSet/>
      <dgm:spPr/>
      <dgm:t>
        <a:bodyPr/>
        <a:lstStyle/>
        <a:p>
          <a:endParaRPr lang="en-NZ" sz="900" b="1"/>
        </a:p>
      </dgm:t>
    </dgm:pt>
    <dgm:pt modelId="{98E12063-96A8-451D-9499-5FDE918D606A}">
      <dgm:prSet custT="1"/>
      <dgm:spPr/>
      <dgm:t>
        <a:bodyPr/>
        <a:lstStyle/>
        <a:p>
          <a:r>
            <a:rPr lang="en-NZ" sz="900" b="1" dirty="0"/>
            <a:t>Depth</a:t>
          </a:r>
        </a:p>
      </dgm:t>
    </dgm:pt>
    <dgm:pt modelId="{0896F44B-1034-49E1-933F-0B7130FF6E59}" type="parTrans" cxnId="{B0A2EE48-C320-4C05-8468-84B83A35EDF0}">
      <dgm:prSet/>
      <dgm:spPr/>
      <dgm:t>
        <a:bodyPr/>
        <a:lstStyle/>
        <a:p>
          <a:endParaRPr lang="en-NZ" sz="900" b="1"/>
        </a:p>
      </dgm:t>
    </dgm:pt>
    <dgm:pt modelId="{E17806C2-7DE1-4481-BF63-9866CAC7FDA9}" type="sibTrans" cxnId="{B0A2EE48-C320-4C05-8468-84B83A35EDF0}">
      <dgm:prSet/>
      <dgm:spPr/>
      <dgm:t>
        <a:bodyPr/>
        <a:lstStyle/>
        <a:p>
          <a:endParaRPr lang="en-NZ" sz="900" b="1"/>
        </a:p>
      </dgm:t>
    </dgm:pt>
    <dgm:pt modelId="{47CE4085-300B-4E31-9526-90012DCED322}">
      <dgm:prSet custT="1"/>
      <dgm:spPr/>
      <dgm:t>
        <a:bodyPr/>
        <a:lstStyle/>
        <a:p>
          <a:r>
            <a:rPr lang="en-NZ" sz="900" b="1" dirty="0"/>
            <a:t>Length</a:t>
          </a:r>
        </a:p>
      </dgm:t>
    </dgm:pt>
    <dgm:pt modelId="{B11BA9A6-A42F-4C9D-8C78-EAFCFAD2FDF6}" type="parTrans" cxnId="{3B43E571-6E7A-4684-A70A-3DCD6FA29AF3}">
      <dgm:prSet/>
      <dgm:spPr/>
      <dgm:t>
        <a:bodyPr/>
        <a:lstStyle/>
        <a:p>
          <a:endParaRPr lang="en-NZ" sz="900" b="1"/>
        </a:p>
      </dgm:t>
    </dgm:pt>
    <dgm:pt modelId="{B2F22176-42CE-4B7C-A5CB-37B336DD80DA}" type="sibTrans" cxnId="{3B43E571-6E7A-4684-A70A-3DCD6FA29AF3}">
      <dgm:prSet/>
      <dgm:spPr/>
      <dgm:t>
        <a:bodyPr/>
        <a:lstStyle/>
        <a:p>
          <a:endParaRPr lang="en-NZ" sz="900" b="1"/>
        </a:p>
      </dgm:t>
    </dgm:pt>
    <dgm:pt modelId="{71275693-9609-4AC0-A5DD-46EDD5C41BB9}">
      <dgm:prSet custT="1"/>
      <dgm:spPr/>
      <dgm:t>
        <a:bodyPr/>
        <a:lstStyle/>
        <a:p>
          <a:r>
            <a:rPr lang="en-NZ" sz="900" b="1" dirty="0"/>
            <a:t>Material</a:t>
          </a:r>
        </a:p>
      </dgm:t>
    </dgm:pt>
    <dgm:pt modelId="{DB2BAF8D-9716-493F-9B96-32F331CBBB40}" type="parTrans" cxnId="{87C090C0-90A3-4B30-A469-D3A89E6707E4}">
      <dgm:prSet/>
      <dgm:spPr/>
      <dgm:t>
        <a:bodyPr/>
        <a:lstStyle/>
        <a:p>
          <a:endParaRPr lang="en-NZ" sz="900" b="1"/>
        </a:p>
      </dgm:t>
    </dgm:pt>
    <dgm:pt modelId="{49DD5F63-F970-474D-988E-87307E9E0E8F}" type="sibTrans" cxnId="{87C090C0-90A3-4B30-A469-D3A89E6707E4}">
      <dgm:prSet/>
      <dgm:spPr/>
      <dgm:t>
        <a:bodyPr/>
        <a:lstStyle/>
        <a:p>
          <a:endParaRPr lang="en-NZ" sz="900" b="1"/>
        </a:p>
      </dgm:t>
    </dgm:pt>
    <dgm:pt modelId="{A73D740B-361F-4ECF-9093-12BCDF766CEE}">
      <dgm:prSet custT="1"/>
      <dgm:spPr/>
      <dgm:t>
        <a:bodyPr/>
        <a:lstStyle/>
        <a:p>
          <a:r>
            <a:rPr lang="en-NZ" sz="900" b="1" dirty="0"/>
            <a:t>Slope</a:t>
          </a:r>
        </a:p>
      </dgm:t>
    </dgm:pt>
    <dgm:pt modelId="{F09D044A-E252-4000-843E-6D402C31A315}" type="parTrans" cxnId="{A3C96C7F-73D6-4B70-8E85-C1A2D21F8C40}">
      <dgm:prSet/>
      <dgm:spPr/>
      <dgm:t>
        <a:bodyPr/>
        <a:lstStyle/>
        <a:p>
          <a:endParaRPr lang="en-NZ" sz="900" b="1"/>
        </a:p>
      </dgm:t>
    </dgm:pt>
    <dgm:pt modelId="{1B329650-AF1C-4A24-8C5F-DDAB1D8C6A5D}" type="sibTrans" cxnId="{A3C96C7F-73D6-4B70-8E85-C1A2D21F8C40}">
      <dgm:prSet/>
      <dgm:spPr/>
      <dgm:t>
        <a:bodyPr/>
        <a:lstStyle/>
        <a:p>
          <a:endParaRPr lang="en-NZ" sz="900" b="1"/>
        </a:p>
      </dgm:t>
    </dgm:pt>
    <dgm:pt modelId="{9F24CBB3-D2E3-4CDC-A0A7-5881698D0907}">
      <dgm:prSet custT="1"/>
      <dgm:spPr/>
      <dgm:t>
        <a:bodyPr/>
        <a:lstStyle/>
        <a:p>
          <a:r>
            <a:rPr lang="en-NZ" sz="900" b="1" dirty="0"/>
            <a:t>Groundwater</a:t>
          </a:r>
        </a:p>
      </dgm:t>
    </dgm:pt>
    <dgm:pt modelId="{98251FB0-2EC6-4370-B5CC-0D0A614FC008}" type="parTrans" cxnId="{75F70DA7-DAA4-46A4-B9D2-4E0CE8DB7BBA}">
      <dgm:prSet/>
      <dgm:spPr/>
      <dgm:t>
        <a:bodyPr/>
        <a:lstStyle/>
        <a:p>
          <a:endParaRPr lang="en-NZ" sz="900" b="1"/>
        </a:p>
      </dgm:t>
    </dgm:pt>
    <dgm:pt modelId="{CE50BECD-20F1-44F8-BC43-7B2C93C3F4D2}" type="sibTrans" cxnId="{75F70DA7-DAA4-46A4-B9D2-4E0CE8DB7BBA}">
      <dgm:prSet/>
      <dgm:spPr/>
      <dgm:t>
        <a:bodyPr/>
        <a:lstStyle/>
        <a:p>
          <a:endParaRPr lang="en-NZ" sz="900" b="1"/>
        </a:p>
      </dgm:t>
    </dgm:pt>
    <dgm:pt modelId="{3082B031-2FCD-4203-A34B-610ACBF8E630}">
      <dgm:prSet custT="1"/>
      <dgm:spPr/>
      <dgm:t>
        <a:bodyPr/>
        <a:lstStyle/>
        <a:p>
          <a:r>
            <a:rPr lang="en-NZ" sz="900" b="1" dirty="0"/>
            <a:t>Population density</a:t>
          </a:r>
        </a:p>
      </dgm:t>
    </dgm:pt>
    <dgm:pt modelId="{456201A2-ACB6-4847-ABCA-63724E63C33A}" type="parTrans" cxnId="{44372383-1253-43F1-A085-34BA68B082C4}">
      <dgm:prSet/>
      <dgm:spPr/>
      <dgm:t>
        <a:bodyPr/>
        <a:lstStyle/>
        <a:p>
          <a:endParaRPr lang="en-NZ" sz="900" b="1"/>
        </a:p>
      </dgm:t>
    </dgm:pt>
    <dgm:pt modelId="{F5641E2B-53D8-4547-912E-A4F770DB3621}" type="sibTrans" cxnId="{44372383-1253-43F1-A085-34BA68B082C4}">
      <dgm:prSet/>
      <dgm:spPr/>
      <dgm:t>
        <a:bodyPr/>
        <a:lstStyle/>
        <a:p>
          <a:endParaRPr lang="en-NZ" sz="900" b="1"/>
        </a:p>
      </dgm:t>
    </dgm:pt>
    <dgm:pt modelId="{1D27AABD-B782-43D0-9FF2-8B36CFCD124A}">
      <dgm:prSet custT="1"/>
      <dgm:spPr/>
      <dgm:t>
        <a:bodyPr/>
        <a:lstStyle/>
        <a:p>
          <a:r>
            <a:rPr lang="en-NZ" sz="900" b="1" dirty="0"/>
            <a:t>Liquefaction Susceptibility</a:t>
          </a:r>
        </a:p>
      </dgm:t>
    </dgm:pt>
    <dgm:pt modelId="{6B228481-F271-48BC-875B-739CDC81F14D}" type="parTrans" cxnId="{13C1DC87-FF66-4E96-A269-947768DFBC5A}">
      <dgm:prSet/>
      <dgm:spPr/>
      <dgm:t>
        <a:bodyPr/>
        <a:lstStyle/>
        <a:p>
          <a:endParaRPr lang="en-NZ" sz="900" b="1"/>
        </a:p>
      </dgm:t>
    </dgm:pt>
    <dgm:pt modelId="{635D1735-8A32-4848-A16D-F1DA24DE913F}" type="sibTrans" cxnId="{13C1DC87-FF66-4E96-A269-947768DFBC5A}">
      <dgm:prSet/>
      <dgm:spPr/>
      <dgm:t>
        <a:bodyPr/>
        <a:lstStyle/>
        <a:p>
          <a:endParaRPr lang="en-NZ" sz="900" b="1"/>
        </a:p>
      </dgm:t>
    </dgm:pt>
    <dgm:pt modelId="{0A59A3BC-0A0A-4814-821A-8F4CD1891771}">
      <dgm:prSet custT="1"/>
      <dgm:spPr/>
      <dgm:t>
        <a:bodyPr/>
        <a:lstStyle/>
        <a:p>
          <a:r>
            <a:rPr lang="en-NZ" sz="900" b="1" dirty="0"/>
            <a:t>Gas attack</a:t>
          </a:r>
        </a:p>
      </dgm:t>
    </dgm:pt>
    <dgm:pt modelId="{C69A5FD6-C840-4DF4-83D9-72F61403F5E6}" type="parTrans" cxnId="{AF0CEA63-DC43-49CD-996D-31753F5CB2B6}">
      <dgm:prSet/>
      <dgm:spPr/>
      <dgm:t>
        <a:bodyPr/>
        <a:lstStyle/>
        <a:p>
          <a:endParaRPr lang="en-NZ" sz="900" b="1"/>
        </a:p>
      </dgm:t>
    </dgm:pt>
    <dgm:pt modelId="{D0A70DAF-521C-4A54-991E-DB13546D0C75}" type="sibTrans" cxnId="{AF0CEA63-DC43-49CD-996D-31753F5CB2B6}">
      <dgm:prSet/>
      <dgm:spPr/>
      <dgm:t>
        <a:bodyPr/>
        <a:lstStyle/>
        <a:p>
          <a:endParaRPr lang="en-NZ" sz="900" b="1"/>
        </a:p>
      </dgm:t>
    </dgm:pt>
    <dgm:pt modelId="{A9F77811-A594-4764-A052-9DC08E29AEF3}">
      <dgm:prSet custT="1"/>
      <dgm:spPr/>
      <dgm:t>
        <a:bodyPr/>
        <a:lstStyle/>
        <a:p>
          <a:r>
            <a:rPr lang="en-NZ" sz="900" b="1" dirty="0"/>
            <a:t>Structural </a:t>
          </a:r>
        </a:p>
      </dgm:t>
    </dgm:pt>
    <dgm:pt modelId="{68CBA57B-6CFF-42FC-ACDE-179940DF9F64}" type="parTrans" cxnId="{99D5DC4A-0943-43CB-9C70-589CFA26881D}">
      <dgm:prSet/>
      <dgm:spPr/>
      <dgm:t>
        <a:bodyPr/>
        <a:lstStyle/>
        <a:p>
          <a:endParaRPr lang="en-NZ" sz="900" b="1"/>
        </a:p>
      </dgm:t>
    </dgm:pt>
    <dgm:pt modelId="{6DD4E983-ACE4-4451-BBD9-A330D142B352}" type="sibTrans" cxnId="{99D5DC4A-0943-43CB-9C70-589CFA26881D}">
      <dgm:prSet/>
      <dgm:spPr/>
      <dgm:t>
        <a:bodyPr/>
        <a:lstStyle/>
        <a:p>
          <a:endParaRPr lang="en-NZ" sz="900" b="1"/>
        </a:p>
      </dgm:t>
    </dgm:pt>
    <dgm:pt modelId="{08B7E142-891C-4745-BC77-74C2CC761226}">
      <dgm:prSet custT="1"/>
      <dgm:spPr/>
      <dgm:t>
        <a:bodyPr/>
        <a:lstStyle/>
        <a:p>
          <a:r>
            <a:rPr lang="en-NZ" sz="900" b="1" dirty="0"/>
            <a:t>Infiltration</a:t>
          </a:r>
        </a:p>
      </dgm:t>
    </dgm:pt>
    <dgm:pt modelId="{E7B3445A-523B-49AC-8D2F-F8D1374AA0AA}" type="parTrans" cxnId="{6BC6B2A8-504F-4881-9B99-A32F59C09150}">
      <dgm:prSet/>
      <dgm:spPr/>
      <dgm:t>
        <a:bodyPr/>
        <a:lstStyle/>
        <a:p>
          <a:endParaRPr lang="en-NZ" sz="900" b="1"/>
        </a:p>
      </dgm:t>
    </dgm:pt>
    <dgm:pt modelId="{C5A5F2A8-7806-4419-946A-86DF2A049F42}" type="sibTrans" cxnId="{6BC6B2A8-504F-4881-9B99-A32F59C09150}">
      <dgm:prSet/>
      <dgm:spPr/>
      <dgm:t>
        <a:bodyPr/>
        <a:lstStyle/>
        <a:p>
          <a:endParaRPr lang="en-NZ" sz="900" b="1"/>
        </a:p>
      </dgm:t>
    </dgm:pt>
    <dgm:pt modelId="{1651FDEA-D795-4ECD-B545-6F313CD7273D}">
      <dgm:prSet custT="1"/>
      <dgm:spPr/>
      <dgm:t>
        <a:bodyPr/>
        <a:lstStyle/>
        <a:p>
          <a:r>
            <a:rPr lang="en-NZ" sz="900" b="1" dirty="0"/>
            <a:t>Roots</a:t>
          </a:r>
        </a:p>
      </dgm:t>
    </dgm:pt>
    <dgm:pt modelId="{6A5E4AB2-AF4E-4F80-8E59-3E29424EFF89}" type="parTrans" cxnId="{1363FD14-3379-4AC8-B4AD-1ACA48BC7EAD}">
      <dgm:prSet/>
      <dgm:spPr/>
      <dgm:t>
        <a:bodyPr/>
        <a:lstStyle/>
        <a:p>
          <a:endParaRPr lang="en-NZ" sz="900" b="1"/>
        </a:p>
      </dgm:t>
    </dgm:pt>
    <dgm:pt modelId="{56033E0B-8D08-4494-81C8-EE8AB9CD80DC}" type="sibTrans" cxnId="{1363FD14-3379-4AC8-B4AD-1ACA48BC7EAD}">
      <dgm:prSet/>
      <dgm:spPr/>
      <dgm:t>
        <a:bodyPr/>
        <a:lstStyle/>
        <a:p>
          <a:endParaRPr lang="en-NZ" sz="900" b="1"/>
        </a:p>
      </dgm:t>
    </dgm:pt>
    <dgm:pt modelId="{DAAE5CDE-AC40-47DD-A1B4-081C93A2310E}">
      <dgm:prSet custT="1"/>
      <dgm:spPr/>
      <dgm:t>
        <a:bodyPr/>
        <a:lstStyle/>
        <a:p>
          <a:r>
            <a:rPr lang="en-NZ" sz="900" b="1" dirty="0"/>
            <a:t>Total joint</a:t>
          </a:r>
        </a:p>
      </dgm:t>
    </dgm:pt>
    <dgm:pt modelId="{35A5FAF1-338E-4A06-A0AE-38A013D14519}" type="parTrans" cxnId="{152D8300-E147-4AEC-BABE-12D1BEE59610}">
      <dgm:prSet/>
      <dgm:spPr/>
      <dgm:t>
        <a:bodyPr/>
        <a:lstStyle/>
        <a:p>
          <a:endParaRPr lang="en-NZ" sz="900" b="1"/>
        </a:p>
      </dgm:t>
    </dgm:pt>
    <dgm:pt modelId="{78C49CE2-B9E7-42C6-A8DF-E13777A1FA78}" type="sibTrans" cxnId="{152D8300-E147-4AEC-BABE-12D1BEE59610}">
      <dgm:prSet/>
      <dgm:spPr/>
      <dgm:t>
        <a:bodyPr/>
        <a:lstStyle/>
        <a:p>
          <a:endParaRPr lang="en-NZ" sz="900" b="1"/>
        </a:p>
      </dgm:t>
    </dgm:pt>
    <dgm:pt modelId="{697B8222-5C23-4A51-B967-B2472AD8DF05}">
      <dgm:prSet custT="1"/>
      <dgm:spPr/>
      <dgm:t>
        <a:bodyPr/>
        <a:lstStyle/>
        <a:p>
          <a:r>
            <a:rPr lang="en-NZ" sz="900" b="1" dirty="0"/>
            <a:t>Dipped pipe</a:t>
          </a:r>
        </a:p>
      </dgm:t>
    </dgm:pt>
    <dgm:pt modelId="{0775504E-DD49-4E0F-A7B4-A2EDFCB189E9}" type="parTrans" cxnId="{4C767757-DAEF-4948-976F-D6A52F02A16D}">
      <dgm:prSet/>
      <dgm:spPr/>
      <dgm:t>
        <a:bodyPr/>
        <a:lstStyle/>
        <a:p>
          <a:endParaRPr lang="en-NZ" sz="900" b="1"/>
        </a:p>
      </dgm:t>
    </dgm:pt>
    <dgm:pt modelId="{ADFA2BC2-0658-49FD-8381-7CA9D1E9ED58}" type="sibTrans" cxnId="{4C767757-DAEF-4948-976F-D6A52F02A16D}">
      <dgm:prSet/>
      <dgm:spPr/>
      <dgm:t>
        <a:bodyPr/>
        <a:lstStyle/>
        <a:p>
          <a:endParaRPr lang="en-NZ" sz="900" b="1"/>
        </a:p>
      </dgm:t>
    </dgm:pt>
    <dgm:pt modelId="{7855C5D2-E7CB-4942-A26B-D206BD8D592F}" type="pres">
      <dgm:prSet presAssocID="{9B98D488-113B-4DF2-BAAB-F7C45FC1D864}" presName="diagram" presStyleCnt="0">
        <dgm:presLayoutVars>
          <dgm:chPref val="1"/>
          <dgm:dir/>
          <dgm:animOne val="branch"/>
          <dgm:animLvl val="lvl"/>
          <dgm:resizeHandles/>
        </dgm:presLayoutVars>
      </dgm:prSet>
      <dgm:spPr/>
    </dgm:pt>
    <dgm:pt modelId="{50713D32-B679-4A08-B94A-6D40A5A3DC80}" type="pres">
      <dgm:prSet presAssocID="{2D2D5AB2-8F1A-4421-BA9B-EE2EC12B1CCF}" presName="root" presStyleCnt="0"/>
      <dgm:spPr/>
    </dgm:pt>
    <dgm:pt modelId="{8B717F67-93D5-4EDA-931E-3D79971936FD}" type="pres">
      <dgm:prSet presAssocID="{2D2D5AB2-8F1A-4421-BA9B-EE2EC12B1CCF}" presName="rootComposite" presStyleCnt="0"/>
      <dgm:spPr/>
    </dgm:pt>
    <dgm:pt modelId="{30C7C968-55B3-4627-A501-FEF7AA406FA0}" type="pres">
      <dgm:prSet presAssocID="{2D2D5AB2-8F1A-4421-BA9B-EE2EC12B1CCF}" presName="rootText" presStyleLbl="node1" presStyleIdx="0" presStyleCnt="2"/>
      <dgm:spPr/>
    </dgm:pt>
    <dgm:pt modelId="{6BF0E4DC-8C15-4FC1-9D7B-71D2E4B5A32F}" type="pres">
      <dgm:prSet presAssocID="{2D2D5AB2-8F1A-4421-BA9B-EE2EC12B1CCF}" presName="rootConnector" presStyleLbl="node1" presStyleIdx="0" presStyleCnt="2"/>
      <dgm:spPr/>
    </dgm:pt>
    <dgm:pt modelId="{0F917A62-88D3-425C-9AC9-1E0A05142454}" type="pres">
      <dgm:prSet presAssocID="{2D2D5AB2-8F1A-4421-BA9B-EE2EC12B1CCF}" presName="childShape" presStyleCnt="0"/>
      <dgm:spPr/>
    </dgm:pt>
    <dgm:pt modelId="{37BBEEDE-E506-4183-876A-393A79F85EB3}" type="pres">
      <dgm:prSet presAssocID="{714B5AC5-763D-4AD6-9357-F88ADB8AEB45}" presName="Name13" presStyleLbl="parChTrans1D2" presStyleIdx="0" presStyleCnt="17"/>
      <dgm:spPr/>
    </dgm:pt>
    <dgm:pt modelId="{8A5ED1CC-D3CA-47D3-AEA1-D171802A9DA6}" type="pres">
      <dgm:prSet presAssocID="{A9FE08D7-C7E1-4E6A-86FC-CBCF7C524BD4}" presName="childText" presStyleLbl="bgAcc1" presStyleIdx="0" presStyleCnt="17">
        <dgm:presLayoutVars>
          <dgm:bulletEnabled val="1"/>
        </dgm:presLayoutVars>
      </dgm:prSet>
      <dgm:spPr/>
    </dgm:pt>
    <dgm:pt modelId="{0938F559-CE42-4684-9DB3-FB009170B40A}" type="pres">
      <dgm:prSet presAssocID="{1B6268CA-D502-4328-9C65-E6A41C0C9C73}" presName="Name13" presStyleLbl="parChTrans1D2" presStyleIdx="1" presStyleCnt="17"/>
      <dgm:spPr/>
    </dgm:pt>
    <dgm:pt modelId="{1D4B2463-B5A6-41F3-BDDA-0D2407C8E691}" type="pres">
      <dgm:prSet presAssocID="{D15284D8-28AA-4F7E-A52C-A0C9FB39F35A}" presName="childText" presStyleLbl="bgAcc1" presStyleIdx="1" presStyleCnt="17">
        <dgm:presLayoutVars>
          <dgm:bulletEnabled val="1"/>
        </dgm:presLayoutVars>
      </dgm:prSet>
      <dgm:spPr/>
    </dgm:pt>
    <dgm:pt modelId="{E39B61E1-57B1-4D92-A20C-CCC60CECC44A}" type="pres">
      <dgm:prSet presAssocID="{0896F44B-1034-49E1-933F-0B7130FF6E59}" presName="Name13" presStyleLbl="parChTrans1D2" presStyleIdx="2" presStyleCnt="17"/>
      <dgm:spPr/>
    </dgm:pt>
    <dgm:pt modelId="{F5E2D28C-C7B4-4C72-A89B-2D8A3C00484F}" type="pres">
      <dgm:prSet presAssocID="{98E12063-96A8-451D-9499-5FDE918D606A}" presName="childText" presStyleLbl="bgAcc1" presStyleIdx="2" presStyleCnt="17">
        <dgm:presLayoutVars>
          <dgm:bulletEnabled val="1"/>
        </dgm:presLayoutVars>
      </dgm:prSet>
      <dgm:spPr/>
    </dgm:pt>
    <dgm:pt modelId="{8B65995E-71D9-4FC4-9E01-83DFCB260257}" type="pres">
      <dgm:prSet presAssocID="{B11BA9A6-A42F-4C9D-8C78-EAFCFAD2FDF6}" presName="Name13" presStyleLbl="parChTrans1D2" presStyleIdx="3" presStyleCnt="17"/>
      <dgm:spPr/>
    </dgm:pt>
    <dgm:pt modelId="{F31E36CB-0804-484F-A816-C0B8E4163A4C}" type="pres">
      <dgm:prSet presAssocID="{47CE4085-300B-4E31-9526-90012DCED322}" presName="childText" presStyleLbl="bgAcc1" presStyleIdx="3" presStyleCnt="17">
        <dgm:presLayoutVars>
          <dgm:bulletEnabled val="1"/>
        </dgm:presLayoutVars>
      </dgm:prSet>
      <dgm:spPr/>
    </dgm:pt>
    <dgm:pt modelId="{BD3AEF97-9E84-434A-AB01-82827E58A3A7}" type="pres">
      <dgm:prSet presAssocID="{F09D044A-E252-4000-843E-6D402C31A315}" presName="Name13" presStyleLbl="parChTrans1D2" presStyleIdx="4" presStyleCnt="17"/>
      <dgm:spPr/>
    </dgm:pt>
    <dgm:pt modelId="{CF0A5531-C180-43D3-BFF4-B6A183F3663C}" type="pres">
      <dgm:prSet presAssocID="{A73D740B-361F-4ECF-9093-12BCDF766CEE}" presName="childText" presStyleLbl="bgAcc1" presStyleIdx="4" presStyleCnt="17">
        <dgm:presLayoutVars>
          <dgm:bulletEnabled val="1"/>
        </dgm:presLayoutVars>
      </dgm:prSet>
      <dgm:spPr/>
    </dgm:pt>
    <dgm:pt modelId="{6501429E-182F-4C16-9522-3DA3FCD3567A}" type="pres">
      <dgm:prSet presAssocID="{98251FB0-2EC6-4370-B5CC-0D0A614FC008}" presName="Name13" presStyleLbl="parChTrans1D2" presStyleIdx="5" presStyleCnt="17"/>
      <dgm:spPr/>
    </dgm:pt>
    <dgm:pt modelId="{D2CC9E85-74CA-4653-91C8-8D862A3D800E}" type="pres">
      <dgm:prSet presAssocID="{9F24CBB3-D2E3-4CDC-A0A7-5881698D0907}" presName="childText" presStyleLbl="bgAcc1" presStyleIdx="5" presStyleCnt="17">
        <dgm:presLayoutVars>
          <dgm:bulletEnabled val="1"/>
        </dgm:presLayoutVars>
      </dgm:prSet>
      <dgm:spPr/>
    </dgm:pt>
    <dgm:pt modelId="{BEF37341-C648-4C88-AAAE-CA5477B4A54B}" type="pres">
      <dgm:prSet presAssocID="{456201A2-ACB6-4847-ABCA-63724E63C33A}" presName="Name13" presStyleLbl="parChTrans1D2" presStyleIdx="6" presStyleCnt="17"/>
      <dgm:spPr/>
    </dgm:pt>
    <dgm:pt modelId="{8B7AA1C7-C083-4D96-844F-5B290C176A9A}" type="pres">
      <dgm:prSet presAssocID="{3082B031-2FCD-4203-A34B-610ACBF8E630}" presName="childText" presStyleLbl="bgAcc1" presStyleIdx="6" presStyleCnt="17">
        <dgm:presLayoutVars>
          <dgm:bulletEnabled val="1"/>
        </dgm:presLayoutVars>
      </dgm:prSet>
      <dgm:spPr/>
    </dgm:pt>
    <dgm:pt modelId="{8A55E17B-DEB5-4ED6-84FF-49DF4A66D40B}" type="pres">
      <dgm:prSet presAssocID="{6B228481-F271-48BC-875B-739CDC81F14D}" presName="Name13" presStyleLbl="parChTrans1D2" presStyleIdx="7" presStyleCnt="17"/>
      <dgm:spPr/>
    </dgm:pt>
    <dgm:pt modelId="{02A1DE5B-E1E1-4D67-A6A0-01394722B8C2}" type="pres">
      <dgm:prSet presAssocID="{1D27AABD-B782-43D0-9FF2-8B36CFCD124A}" presName="childText" presStyleLbl="bgAcc1" presStyleIdx="7" presStyleCnt="17">
        <dgm:presLayoutVars>
          <dgm:bulletEnabled val="1"/>
        </dgm:presLayoutVars>
      </dgm:prSet>
      <dgm:spPr/>
    </dgm:pt>
    <dgm:pt modelId="{ADC9C03E-B02B-448D-A6B7-5D8C98690CBD}" type="pres">
      <dgm:prSet presAssocID="{DB2BAF8D-9716-493F-9B96-32F331CBBB40}" presName="Name13" presStyleLbl="parChTrans1D2" presStyleIdx="8" presStyleCnt="17"/>
      <dgm:spPr/>
    </dgm:pt>
    <dgm:pt modelId="{BDDDE7C0-4644-4F37-9B0E-00E1DC6188E5}" type="pres">
      <dgm:prSet presAssocID="{71275693-9609-4AC0-A5DD-46EDD5C41BB9}" presName="childText" presStyleLbl="bgAcc1" presStyleIdx="8" presStyleCnt="17">
        <dgm:presLayoutVars>
          <dgm:bulletEnabled val="1"/>
        </dgm:presLayoutVars>
      </dgm:prSet>
      <dgm:spPr/>
    </dgm:pt>
    <dgm:pt modelId="{5F219130-2902-47CD-B5C0-2DDE12088BF0}" type="pres">
      <dgm:prSet presAssocID="{388565CD-6829-4B23-A614-A7AC9E020F04}" presName="root" presStyleCnt="0"/>
      <dgm:spPr/>
    </dgm:pt>
    <dgm:pt modelId="{FC0C5847-18DB-48A9-BC18-D8F3E2A77E84}" type="pres">
      <dgm:prSet presAssocID="{388565CD-6829-4B23-A614-A7AC9E020F04}" presName="rootComposite" presStyleCnt="0"/>
      <dgm:spPr/>
    </dgm:pt>
    <dgm:pt modelId="{A3BC44EC-45C7-4F56-86A2-C9DE4F7F78F8}" type="pres">
      <dgm:prSet presAssocID="{388565CD-6829-4B23-A614-A7AC9E020F04}" presName="rootText" presStyleLbl="node1" presStyleIdx="1" presStyleCnt="2" custScaleX="142911"/>
      <dgm:spPr/>
    </dgm:pt>
    <dgm:pt modelId="{90EC6CFC-1F25-4330-9D5A-F81CBF04B8F0}" type="pres">
      <dgm:prSet presAssocID="{388565CD-6829-4B23-A614-A7AC9E020F04}" presName="rootConnector" presStyleLbl="node1" presStyleIdx="1" presStyleCnt="2"/>
      <dgm:spPr/>
    </dgm:pt>
    <dgm:pt modelId="{5FE3A128-C559-46A7-8FE8-4C27BD6718F2}" type="pres">
      <dgm:prSet presAssocID="{388565CD-6829-4B23-A614-A7AC9E020F04}" presName="childShape" presStyleCnt="0"/>
      <dgm:spPr/>
    </dgm:pt>
    <dgm:pt modelId="{3588D36B-E72B-4BE4-9AFD-EA8EC9C7AAD1}" type="pres">
      <dgm:prSet presAssocID="{5BD04B2F-6D86-47CF-8EEE-827542D96472}" presName="Name13" presStyleLbl="parChTrans1D2" presStyleIdx="9" presStyleCnt="17"/>
      <dgm:spPr/>
    </dgm:pt>
    <dgm:pt modelId="{75BE7116-29C2-42E6-A9FC-D6ECC35DD07F}" type="pres">
      <dgm:prSet presAssocID="{452F951E-E5FF-4FF5-8BDC-7D78280A7C6F}" presName="childText" presStyleLbl="bgAcc1" presStyleIdx="9" presStyleCnt="17">
        <dgm:presLayoutVars>
          <dgm:bulletEnabled val="1"/>
        </dgm:presLayoutVars>
      </dgm:prSet>
      <dgm:spPr/>
    </dgm:pt>
    <dgm:pt modelId="{E7EA3ACB-4C65-4D10-B4F3-748BEB453D20}" type="pres">
      <dgm:prSet presAssocID="{C69A5FD6-C840-4DF4-83D9-72F61403F5E6}" presName="Name13" presStyleLbl="parChTrans1D2" presStyleIdx="10" presStyleCnt="17"/>
      <dgm:spPr/>
    </dgm:pt>
    <dgm:pt modelId="{0C69E3F7-3176-4BC6-9153-70DF06BBBEB3}" type="pres">
      <dgm:prSet presAssocID="{0A59A3BC-0A0A-4814-821A-8F4CD1891771}" presName="childText" presStyleLbl="bgAcc1" presStyleIdx="10" presStyleCnt="17">
        <dgm:presLayoutVars>
          <dgm:bulletEnabled val="1"/>
        </dgm:presLayoutVars>
      </dgm:prSet>
      <dgm:spPr/>
    </dgm:pt>
    <dgm:pt modelId="{25D349A7-6879-402D-8915-0A099942BCB8}" type="pres">
      <dgm:prSet presAssocID="{01BCB455-0C01-4F0B-8827-7BE34B09D868}" presName="Name13" presStyleLbl="parChTrans1D2" presStyleIdx="11" presStyleCnt="17"/>
      <dgm:spPr/>
    </dgm:pt>
    <dgm:pt modelId="{476BB991-9240-4CC3-9A4C-C02619F4C19D}" type="pres">
      <dgm:prSet presAssocID="{53874FB8-B0EC-4AB6-AC25-562FFA92BE9E}" presName="childText" presStyleLbl="bgAcc1" presStyleIdx="11" presStyleCnt="17">
        <dgm:presLayoutVars>
          <dgm:bulletEnabled val="1"/>
        </dgm:presLayoutVars>
      </dgm:prSet>
      <dgm:spPr/>
    </dgm:pt>
    <dgm:pt modelId="{4CDA3C5E-A392-4AA7-9241-A66CC949B3D1}" type="pres">
      <dgm:prSet presAssocID="{68CBA57B-6CFF-42FC-ACDE-179940DF9F64}" presName="Name13" presStyleLbl="parChTrans1D2" presStyleIdx="12" presStyleCnt="17"/>
      <dgm:spPr/>
    </dgm:pt>
    <dgm:pt modelId="{B2BD413C-D4A4-47B2-8A8B-EB1FA5E5F141}" type="pres">
      <dgm:prSet presAssocID="{A9F77811-A594-4764-A052-9DC08E29AEF3}" presName="childText" presStyleLbl="bgAcc1" presStyleIdx="12" presStyleCnt="17">
        <dgm:presLayoutVars>
          <dgm:bulletEnabled val="1"/>
        </dgm:presLayoutVars>
      </dgm:prSet>
      <dgm:spPr/>
    </dgm:pt>
    <dgm:pt modelId="{3576F9BE-D7FD-4093-9D8F-E728EFF0D603}" type="pres">
      <dgm:prSet presAssocID="{E7B3445A-523B-49AC-8D2F-F8D1374AA0AA}" presName="Name13" presStyleLbl="parChTrans1D2" presStyleIdx="13" presStyleCnt="17"/>
      <dgm:spPr/>
    </dgm:pt>
    <dgm:pt modelId="{E5978044-8AD5-4EA3-BA60-D7A27F11B84F}" type="pres">
      <dgm:prSet presAssocID="{08B7E142-891C-4745-BC77-74C2CC761226}" presName="childText" presStyleLbl="bgAcc1" presStyleIdx="13" presStyleCnt="17">
        <dgm:presLayoutVars>
          <dgm:bulletEnabled val="1"/>
        </dgm:presLayoutVars>
      </dgm:prSet>
      <dgm:spPr/>
    </dgm:pt>
    <dgm:pt modelId="{1626D8C9-9C98-451E-8AFC-F3FF714AEAED}" type="pres">
      <dgm:prSet presAssocID="{6A5E4AB2-AF4E-4F80-8E59-3E29424EFF89}" presName="Name13" presStyleLbl="parChTrans1D2" presStyleIdx="14" presStyleCnt="17"/>
      <dgm:spPr/>
    </dgm:pt>
    <dgm:pt modelId="{5181BA3F-25B3-4975-885F-921F97235B0E}" type="pres">
      <dgm:prSet presAssocID="{1651FDEA-D795-4ECD-B545-6F313CD7273D}" presName="childText" presStyleLbl="bgAcc1" presStyleIdx="14" presStyleCnt="17">
        <dgm:presLayoutVars>
          <dgm:bulletEnabled val="1"/>
        </dgm:presLayoutVars>
      </dgm:prSet>
      <dgm:spPr/>
    </dgm:pt>
    <dgm:pt modelId="{434E9E21-ECB4-48D5-BA27-1033798CFB43}" type="pres">
      <dgm:prSet presAssocID="{35A5FAF1-338E-4A06-A0AE-38A013D14519}" presName="Name13" presStyleLbl="parChTrans1D2" presStyleIdx="15" presStyleCnt="17"/>
      <dgm:spPr/>
    </dgm:pt>
    <dgm:pt modelId="{2ED25C8D-6ED8-47B6-B606-CC03A52FE850}" type="pres">
      <dgm:prSet presAssocID="{DAAE5CDE-AC40-47DD-A1B4-081C93A2310E}" presName="childText" presStyleLbl="bgAcc1" presStyleIdx="15" presStyleCnt="17">
        <dgm:presLayoutVars>
          <dgm:bulletEnabled val="1"/>
        </dgm:presLayoutVars>
      </dgm:prSet>
      <dgm:spPr/>
    </dgm:pt>
    <dgm:pt modelId="{3D612FE7-2604-449E-B235-BDB54CB8DC18}" type="pres">
      <dgm:prSet presAssocID="{0775504E-DD49-4E0F-A7B4-A2EDFCB189E9}" presName="Name13" presStyleLbl="parChTrans1D2" presStyleIdx="16" presStyleCnt="17"/>
      <dgm:spPr/>
    </dgm:pt>
    <dgm:pt modelId="{5FC4EC0B-9867-4C8C-8B8F-206F967B8D68}" type="pres">
      <dgm:prSet presAssocID="{697B8222-5C23-4A51-B967-B2472AD8DF05}" presName="childText" presStyleLbl="bgAcc1" presStyleIdx="16" presStyleCnt="17">
        <dgm:presLayoutVars>
          <dgm:bulletEnabled val="1"/>
        </dgm:presLayoutVars>
      </dgm:prSet>
      <dgm:spPr/>
    </dgm:pt>
  </dgm:ptLst>
  <dgm:cxnLst>
    <dgm:cxn modelId="{152D8300-E147-4AEC-BABE-12D1BEE59610}" srcId="{388565CD-6829-4B23-A614-A7AC9E020F04}" destId="{DAAE5CDE-AC40-47DD-A1B4-081C93A2310E}" srcOrd="6" destOrd="0" parTransId="{35A5FAF1-338E-4A06-A0AE-38A013D14519}" sibTransId="{78C49CE2-B9E7-42C6-A8DF-E13777A1FA78}"/>
    <dgm:cxn modelId="{F0B8D702-A9ED-4D48-9E4A-4597AFA5EF6F}" type="presOf" srcId="{9B98D488-113B-4DF2-BAAB-F7C45FC1D864}" destId="{7855C5D2-E7CB-4942-A26B-D206BD8D592F}" srcOrd="0" destOrd="0" presId="urn:microsoft.com/office/officeart/2005/8/layout/hierarchy3"/>
    <dgm:cxn modelId="{70BFDB06-93A3-4DCF-B111-A32E9BBB28A8}" type="presOf" srcId="{F09D044A-E252-4000-843E-6D402C31A315}" destId="{BD3AEF97-9E84-434A-AB01-82827E58A3A7}" srcOrd="0" destOrd="0" presId="urn:microsoft.com/office/officeart/2005/8/layout/hierarchy3"/>
    <dgm:cxn modelId="{31CAAA13-7F39-4943-9187-5BA38D210FC7}" type="presOf" srcId="{98251FB0-2EC6-4370-B5CC-0D0A614FC008}" destId="{6501429E-182F-4C16-9522-3DA3FCD3567A}" srcOrd="0" destOrd="0" presId="urn:microsoft.com/office/officeart/2005/8/layout/hierarchy3"/>
    <dgm:cxn modelId="{1363FD14-3379-4AC8-B4AD-1ACA48BC7EAD}" srcId="{388565CD-6829-4B23-A614-A7AC9E020F04}" destId="{1651FDEA-D795-4ECD-B545-6F313CD7273D}" srcOrd="5" destOrd="0" parTransId="{6A5E4AB2-AF4E-4F80-8E59-3E29424EFF89}" sibTransId="{56033E0B-8D08-4494-81C8-EE8AB9CD80DC}"/>
    <dgm:cxn modelId="{0B03BD17-C159-4520-A31A-F53775B96510}" type="presOf" srcId="{5BD04B2F-6D86-47CF-8EEE-827542D96472}" destId="{3588D36B-E72B-4BE4-9AFD-EA8EC9C7AAD1}" srcOrd="0" destOrd="0" presId="urn:microsoft.com/office/officeart/2005/8/layout/hierarchy3"/>
    <dgm:cxn modelId="{48CA4618-A778-4802-983D-8F63FCE28786}" type="presOf" srcId="{2D2D5AB2-8F1A-4421-BA9B-EE2EC12B1CCF}" destId="{30C7C968-55B3-4627-A501-FEF7AA406FA0}" srcOrd="0" destOrd="0" presId="urn:microsoft.com/office/officeart/2005/8/layout/hierarchy3"/>
    <dgm:cxn modelId="{C8E5751B-08A5-4A47-A2C8-C3C4AB8C2512}" type="presOf" srcId="{1B6268CA-D502-4328-9C65-E6A41C0C9C73}" destId="{0938F559-CE42-4684-9DB3-FB009170B40A}" srcOrd="0" destOrd="0" presId="urn:microsoft.com/office/officeart/2005/8/layout/hierarchy3"/>
    <dgm:cxn modelId="{EB3D0323-648B-4C15-854F-080A59BC6075}" type="presOf" srcId="{E7B3445A-523B-49AC-8D2F-F8D1374AA0AA}" destId="{3576F9BE-D7FD-4093-9D8F-E728EFF0D603}" srcOrd="0" destOrd="0" presId="urn:microsoft.com/office/officeart/2005/8/layout/hierarchy3"/>
    <dgm:cxn modelId="{EDC7D323-E9C2-4CB7-B8A9-18E6FDC2DC7A}" type="presOf" srcId="{3082B031-2FCD-4203-A34B-610ACBF8E630}" destId="{8B7AA1C7-C083-4D96-844F-5B290C176A9A}" srcOrd="0" destOrd="0" presId="urn:microsoft.com/office/officeart/2005/8/layout/hierarchy3"/>
    <dgm:cxn modelId="{0B87F923-7D76-43F5-9CDA-C05C26A5DBBE}" type="presOf" srcId="{1651FDEA-D795-4ECD-B545-6F313CD7273D}" destId="{5181BA3F-25B3-4975-885F-921F97235B0E}" srcOrd="0" destOrd="0" presId="urn:microsoft.com/office/officeart/2005/8/layout/hierarchy3"/>
    <dgm:cxn modelId="{4DFB9D26-5B78-4E25-B8D9-6984456E1767}" srcId="{9B98D488-113B-4DF2-BAAB-F7C45FC1D864}" destId="{388565CD-6829-4B23-A614-A7AC9E020F04}" srcOrd="1" destOrd="0" parTransId="{7E85590E-5F8F-4472-8C26-E5950CC2CE66}" sibTransId="{9FB79BC2-4E90-4907-BC5B-3996C0B96392}"/>
    <dgm:cxn modelId="{8043EC29-2C17-46E4-BB69-EAFBABE9BAE1}" type="presOf" srcId="{0775504E-DD49-4E0F-A7B4-A2EDFCB189E9}" destId="{3D612FE7-2604-449E-B235-BDB54CB8DC18}" srcOrd="0" destOrd="0" presId="urn:microsoft.com/office/officeart/2005/8/layout/hierarchy3"/>
    <dgm:cxn modelId="{8E767730-917E-4B7A-B4C9-24A105747F13}" srcId="{388565CD-6829-4B23-A614-A7AC9E020F04}" destId="{53874FB8-B0EC-4AB6-AC25-562FFA92BE9E}" srcOrd="2" destOrd="0" parTransId="{01BCB455-0C01-4F0B-8827-7BE34B09D868}" sibTransId="{827C825B-DB4B-4106-A3D5-2B7AE86A801A}"/>
    <dgm:cxn modelId="{D1A20831-6DFC-44E0-AD58-04BF953AD358}" srcId="{2D2D5AB2-8F1A-4421-BA9B-EE2EC12B1CCF}" destId="{A9FE08D7-C7E1-4E6A-86FC-CBCF7C524BD4}" srcOrd="0" destOrd="0" parTransId="{714B5AC5-763D-4AD6-9357-F88ADB8AEB45}" sibTransId="{D4C6A10C-C05A-46F8-89F6-A71C5269F417}"/>
    <dgm:cxn modelId="{0DC23335-1D28-4CE0-B213-AD8DB8D680F3}" type="presOf" srcId="{DAAE5CDE-AC40-47DD-A1B4-081C93A2310E}" destId="{2ED25C8D-6ED8-47B6-B606-CC03A52FE850}" srcOrd="0" destOrd="0" presId="urn:microsoft.com/office/officeart/2005/8/layout/hierarchy3"/>
    <dgm:cxn modelId="{4596CE38-BF27-411C-959C-515910282BA8}" type="presOf" srcId="{35A5FAF1-338E-4A06-A0AE-38A013D14519}" destId="{434E9E21-ECB4-48D5-BA27-1033798CFB43}" srcOrd="0" destOrd="0" presId="urn:microsoft.com/office/officeart/2005/8/layout/hierarchy3"/>
    <dgm:cxn modelId="{AF0CEA63-DC43-49CD-996D-31753F5CB2B6}" srcId="{388565CD-6829-4B23-A614-A7AC9E020F04}" destId="{0A59A3BC-0A0A-4814-821A-8F4CD1891771}" srcOrd="1" destOrd="0" parTransId="{C69A5FD6-C840-4DF4-83D9-72F61403F5E6}" sibTransId="{D0A70DAF-521C-4A54-991E-DB13546D0C75}"/>
    <dgm:cxn modelId="{C5A73E45-49FA-4197-B456-1A13B3D15645}" type="presOf" srcId="{0896F44B-1034-49E1-933F-0B7130FF6E59}" destId="{E39B61E1-57B1-4D92-A20C-CCC60CECC44A}" srcOrd="0" destOrd="0" presId="urn:microsoft.com/office/officeart/2005/8/layout/hierarchy3"/>
    <dgm:cxn modelId="{5E0F2047-7354-4D10-A33B-EB9552B05933}" type="presOf" srcId="{388565CD-6829-4B23-A614-A7AC9E020F04}" destId="{90EC6CFC-1F25-4330-9D5A-F81CBF04B8F0}" srcOrd="1" destOrd="0" presId="urn:microsoft.com/office/officeart/2005/8/layout/hierarchy3"/>
    <dgm:cxn modelId="{BCB52448-5D21-4034-B3D3-89B64D9820B9}" type="presOf" srcId="{388565CD-6829-4B23-A614-A7AC9E020F04}" destId="{A3BC44EC-45C7-4F56-86A2-C9DE4F7F78F8}" srcOrd="0" destOrd="0" presId="urn:microsoft.com/office/officeart/2005/8/layout/hierarchy3"/>
    <dgm:cxn modelId="{B0A2EE48-C320-4C05-8468-84B83A35EDF0}" srcId="{2D2D5AB2-8F1A-4421-BA9B-EE2EC12B1CCF}" destId="{98E12063-96A8-451D-9499-5FDE918D606A}" srcOrd="2" destOrd="0" parTransId="{0896F44B-1034-49E1-933F-0B7130FF6E59}" sibTransId="{E17806C2-7DE1-4481-BF63-9866CAC7FDA9}"/>
    <dgm:cxn modelId="{99D5DC4A-0943-43CB-9C70-589CFA26881D}" srcId="{388565CD-6829-4B23-A614-A7AC9E020F04}" destId="{A9F77811-A594-4764-A052-9DC08E29AEF3}" srcOrd="3" destOrd="0" parTransId="{68CBA57B-6CFF-42FC-ACDE-179940DF9F64}" sibTransId="{6DD4E983-ACE4-4451-BBD9-A330D142B352}"/>
    <dgm:cxn modelId="{E5CB536C-266D-4B5E-AFA2-162E7326A922}" type="presOf" srcId="{2D2D5AB2-8F1A-4421-BA9B-EE2EC12B1CCF}" destId="{6BF0E4DC-8C15-4FC1-9D7B-71D2E4B5A32F}" srcOrd="1" destOrd="0" presId="urn:microsoft.com/office/officeart/2005/8/layout/hierarchy3"/>
    <dgm:cxn modelId="{FF40886F-76B5-440B-804E-88C340294164}" type="presOf" srcId="{9F24CBB3-D2E3-4CDC-A0A7-5881698D0907}" destId="{D2CC9E85-74CA-4653-91C8-8D862A3D800E}" srcOrd="0" destOrd="0" presId="urn:microsoft.com/office/officeart/2005/8/layout/hierarchy3"/>
    <dgm:cxn modelId="{3B43E571-6E7A-4684-A70A-3DCD6FA29AF3}" srcId="{2D2D5AB2-8F1A-4421-BA9B-EE2EC12B1CCF}" destId="{47CE4085-300B-4E31-9526-90012DCED322}" srcOrd="3" destOrd="0" parTransId="{B11BA9A6-A42F-4C9D-8C78-EAFCFAD2FDF6}" sibTransId="{B2F22176-42CE-4B7C-A5CB-37B336DD80DA}"/>
    <dgm:cxn modelId="{C45B6D72-579E-46BB-8833-832685539973}" type="presOf" srcId="{08B7E142-891C-4745-BC77-74C2CC761226}" destId="{E5978044-8AD5-4EA3-BA60-D7A27F11B84F}" srcOrd="0" destOrd="0" presId="urn:microsoft.com/office/officeart/2005/8/layout/hierarchy3"/>
    <dgm:cxn modelId="{0762B776-3FFA-40F0-9200-F82109BE134E}" type="presOf" srcId="{98E12063-96A8-451D-9499-5FDE918D606A}" destId="{F5E2D28C-C7B4-4C72-A89B-2D8A3C00484F}" srcOrd="0" destOrd="0" presId="urn:microsoft.com/office/officeart/2005/8/layout/hierarchy3"/>
    <dgm:cxn modelId="{4C767757-DAEF-4948-976F-D6A52F02A16D}" srcId="{388565CD-6829-4B23-A614-A7AC9E020F04}" destId="{697B8222-5C23-4A51-B967-B2472AD8DF05}" srcOrd="7" destOrd="0" parTransId="{0775504E-DD49-4E0F-A7B4-A2EDFCB189E9}" sibTransId="{ADFA2BC2-0658-49FD-8381-7CA9D1E9ED58}"/>
    <dgm:cxn modelId="{A3C96C7F-73D6-4B70-8E85-C1A2D21F8C40}" srcId="{2D2D5AB2-8F1A-4421-BA9B-EE2EC12B1CCF}" destId="{A73D740B-361F-4ECF-9093-12BCDF766CEE}" srcOrd="4" destOrd="0" parTransId="{F09D044A-E252-4000-843E-6D402C31A315}" sibTransId="{1B329650-AF1C-4A24-8C5F-DDAB1D8C6A5D}"/>
    <dgm:cxn modelId="{D3DC7A82-C8C9-4642-BBEB-AC87E6298136}" type="presOf" srcId="{B11BA9A6-A42F-4C9D-8C78-EAFCFAD2FDF6}" destId="{8B65995E-71D9-4FC4-9E01-83DFCB260257}" srcOrd="0" destOrd="0" presId="urn:microsoft.com/office/officeart/2005/8/layout/hierarchy3"/>
    <dgm:cxn modelId="{44372383-1253-43F1-A085-34BA68B082C4}" srcId="{2D2D5AB2-8F1A-4421-BA9B-EE2EC12B1CCF}" destId="{3082B031-2FCD-4203-A34B-610ACBF8E630}" srcOrd="6" destOrd="0" parTransId="{456201A2-ACB6-4847-ABCA-63724E63C33A}" sibTransId="{F5641E2B-53D8-4547-912E-A4F770DB3621}"/>
    <dgm:cxn modelId="{4F3C0C84-9470-439A-97AE-B1928240A22E}" type="presOf" srcId="{DB2BAF8D-9716-493F-9B96-32F331CBBB40}" destId="{ADC9C03E-B02B-448D-A6B7-5D8C98690CBD}" srcOrd="0" destOrd="0" presId="urn:microsoft.com/office/officeart/2005/8/layout/hierarchy3"/>
    <dgm:cxn modelId="{FF9BB784-0B6B-4171-BC21-50D7523216DC}" type="presOf" srcId="{68CBA57B-6CFF-42FC-ACDE-179940DF9F64}" destId="{4CDA3C5E-A392-4AA7-9241-A66CC949B3D1}" srcOrd="0" destOrd="0" presId="urn:microsoft.com/office/officeart/2005/8/layout/hierarchy3"/>
    <dgm:cxn modelId="{13C1DC87-FF66-4E96-A269-947768DFBC5A}" srcId="{2D2D5AB2-8F1A-4421-BA9B-EE2EC12B1CCF}" destId="{1D27AABD-B782-43D0-9FF2-8B36CFCD124A}" srcOrd="7" destOrd="0" parTransId="{6B228481-F271-48BC-875B-739CDC81F14D}" sibTransId="{635D1735-8A32-4848-A16D-F1DA24DE913F}"/>
    <dgm:cxn modelId="{C49B5B8B-BF07-4BF0-A3CF-98C326031DFE}" type="presOf" srcId="{A9FE08D7-C7E1-4E6A-86FC-CBCF7C524BD4}" destId="{8A5ED1CC-D3CA-47D3-AEA1-D171802A9DA6}" srcOrd="0" destOrd="0" presId="urn:microsoft.com/office/officeart/2005/8/layout/hierarchy3"/>
    <dgm:cxn modelId="{7A79ED8C-7D3E-44CE-9D80-48DC49544E85}" srcId="{2D2D5AB2-8F1A-4421-BA9B-EE2EC12B1CCF}" destId="{D15284D8-28AA-4F7E-A52C-A0C9FB39F35A}" srcOrd="1" destOrd="0" parTransId="{1B6268CA-D502-4328-9C65-E6A41C0C9C73}" sibTransId="{CC20A828-5944-47EE-9D9F-D1D94C89AE17}"/>
    <dgm:cxn modelId="{BE060A94-697F-4B7D-82CC-694227DA0D48}" type="presOf" srcId="{1D27AABD-B782-43D0-9FF2-8B36CFCD124A}" destId="{02A1DE5B-E1E1-4D67-A6A0-01394722B8C2}" srcOrd="0" destOrd="0" presId="urn:microsoft.com/office/officeart/2005/8/layout/hierarchy3"/>
    <dgm:cxn modelId="{1092F895-3954-4F59-8704-2BB0A6CC08F2}" srcId="{388565CD-6829-4B23-A614-A7AC9E020F04}" destId="{452F951E-E5FF-4FF5-8BDC-7D78280A7C6F}" srcOrd="0" destOrd="0" parTransId="{5BD04B2F-6D86-47CF-8EEE-827542D96472}" sibTransId="{73CE5CF4-327B-4D30-A20D-7561785B0750}"/>
    <dgm:cxn modelId="{2765279D-6D6F-4766-A3AA-FA64FE4D4D63}" type="presOf" srcId="{D15284D8-28AA-4F7E-A52C-A0C9FB39F35A}" destId="{1D4B2463-B5A6-41F3-BDDA-0D2407C8E691}" srcOrd="0" destOrd="0" presId="urn:microsoft.com/office/officeart/2005/8/layout/hierarchy3"/>
    <dgm:cxn modelId="{B1A2929E-E220-4E79-9B8E-B8ABD2CBEB7F}" type="presOf" srcId="{01BCB455-0C01-4F0B-8827-7BE34B09D868}" destId="{25D349A7-6879-402D-8915-0A099942BCB8}" srcOrd="0" destOrd="0" presId="urn:microsoft.com/office/officeart/2005/8/layout/hierarchy3"/>
    <dgm:cxn modelId="{C1AA879F-A87F-4A2B-AFBD-762B6A8CDC35}" type="presOf" srcId="{452F951E-E5FF-4FF5-8BDC-7D78280A7C6F}" destId="{75BE7116-29C2-42E6-A9FC-D6ECC35DD07F}" srcOrd="0" destOrd="0" presId="urn:microsoft.com/office/officeart/2005/8/layout/hierarchy3"/>
    <dgm:cxn modelId="{A32660A1-5F5E-4586-A5F0-BD6A688779A9}" type="presOf" srcId="{697B8222-5C23-4A51-B967-B2472AD8DF05}" destId="{5FC4EC0B-9867-4C8C-8B8F-206F967B8D68}" srcOrd="0" destOrd="0" presId="urn:microsoft.com/office/officeart/2005/8/layout/hierarchy3"/>
    <dgm:cxn modelId="{75F70DA7-DAA4-46A4-B9D2-4E0CE8DB7BBA}" srcId="{2D2D5AB2-8F1A-4421-BA9B-EE2EC12B1CCF}" destId="{9F24CBB3-D2E3-4CDC-A0A7-5881698D0907}" srcOrd="5" destOrd="0" parTransId="{98251FB0-2EC6-4370-B5CC-0D0A614FC008}" sibTransId="{CE50BECD-20F1-44F8-BC43-7B2C93C3F4D2}"/>
    <dgm:cxn modelId="{6BC6B2A8-504F-4881-9B99-A32F59C09150}" srcId="{388565CD-6829-4B23-A614-A7AC9E020F04}" destId="{08B7E142-891C-4745-BC77-74C2CC761226}" srcOrd="4" destOrd="0" parTransId="{E7B3445A-523B-49AC-8D2F-F8D1374AA0AA}" sibTransId="{C5A5F2A8-7806-4419-946A-86DF2A049F42}"/>
    <dgm:cxn modelId="{D2471FB0-8875-45DB-9761-2D5CF51F0801}" srcId="{9B98D488-113B-4DF2-BAAB-F7C45FC1D864}" destId="{2D2D5AB2-8F1A-4421-BA9B-EE2EC12B1CCF}" srcOrd="0" destOrd="0" parTransId="{8F949536-7760-43FF-ACC5-8D2699C4A397}" sibTransId="{26B89154-8FB1-4A37-90B4-11037E78A22D}"/>
    <dgm:cxn modelId="{3C742DB7-6DEF-4642-83DC-CA4CD4A067E0}" type="presOf" srcId="{456201A2-ACB6-4847-ABCA-63724E63C33A}" destId="{BEF37341-C648-4C88-AAAE-CA5477B4A54B}" srcOrd="0" destOrd="0" presId="urn:microsoft.com/office/officeart/2005/8/layout/hierarchy3"/>
    <dgm:cxn modelId="{87C090C0-90A3-4B30-A469-D3A89E6707E4}" srcId="{2D2D5AB2-8F1A-4421-BA9B-EE2EC12B1CCF}" destId="{71275693-9609-4AC0-A5DD-46EDD5C41BB9}" srcOrd="8" destOrd="0" parTransId="{DB2BAF8D-9716-493F-9B96-32F331CBBB40}" sibTransId="{49DD5F63-F970-474D-988E-87307E9E0E8F}"/>
    <dgm:cxn modelId="{85E5A4C2-9363-4FF0-963F-5E192ADD9984}" type="presOf" srcId="{714B5AC5-763D-4AD6-9357-F88ADB8AEB45}" destId="{37BBEEDE-E506-4183-876A-393A79F85EB3}" srcOrd="0" destOrd="0" presId="urn:microsoft.com/office/officeart/2005/8/layout/hierarchy3"/>
    <dgm:cxn modelId="{5D8BD7D8-A9D5-4418-8F59-884A89040F0B}" type="presOf" srcId="{53874FB8-B0EC-4AB6-AC25-562FFA92BE9E}" destId="{476BB991-9240-4CC3-9A4C-C02619F4C19D}" srcOrd="0" destOrd="0" presId="urn:microsoft.com/office/officeart/2005/8/layout/hierarchy3"/>
    <dgm:cxn modelId="{059BDBD9-2E26-4EF0-A5DE-2A55835C5E3F}" type="presOf" srcId="{C69A5FD6-C840-4DF4-83D9-72F61403F5E6}" destId="{E7EA3ACB-4C65-4D10-B4F3-748BEB453D20}" srcOrd="0" destOrd="0" presId="urn:microsoft.com/office/officeart/2005/8/layout/hierarchy3"/>
    <dgm:cxn modelId="{F6F5D2DE-FC32-47EA-B58B-E0C403246E5C}" type="presOf" srcId="{A73D740B-361F-4ECF-9093-12BCDF766CEE}" destId="{CF0A5531-C180-43D3-BFF4-B6A183F3663C}" srcOrd="0" destOrd="0" presId="urn:microsoft.com/office/officeart/2005/8/layout/hierarchy3"/>
    <dgm:cxn modelId="{1A1145EB-7B1C-40DE-B5D9-B81AC713700C}" type="presOf" srcId="{A9F77811-A594-4764-A052-9DC08E29AEF3}" destId="{B2BD413C-D4A4-47B2-8A8B-EB1FA5E5F141}" srcOrd="0" destOrd="0" presId="urn:microsoft.com/office/officeart/2005/8/layout/hierarchy3"/>
    <dgm:cxn modelId="{6EE5A5ED-3334-425F-88CA-3839224EC6C9}" type="presOf" srcId="{6B228481-F271-48BC-875B-739CDC81F14D}" destId="{8A55E17B-DEB5-4ED6-84FF-49DF4A66D40B}" srcOrd="0" destOrd="0" presId="urn:microsoft.com/office/officeart/2005/8/layout/hierarchy3"/>
    <dgm:cxn modelId="{292FFFEF-2CB8-4158-9A08-397C4C6BC9E0}" type="presOf" srcId="{71275693-9609-4AC0-A5DD-46EDD5C41BB9}" destId="{BDDDE7C0-4644-4F37-9B0E-00E1DC6188E5}" srcOrd="0" destOrd="0" presId="urn:microsoft.com/office/officeart/2005/8/layout/hierarchy3"/>
    <dgm:cxn modelId="{B5986CF1-4B0D-415B-85AC-B811C55F544C}" type="presOf" srcId="{47CE4085-300B-4E31-9526-90012DCED322}" destId="{F31E36CB-0804-484F-A816-C0B8E4163A4C}" srcOrd="0" destOrd="0" presId="urn:microsoft.com/office/officeart/2005/8/layout/hierarchy3"/>
    <dgm:cxn modelId="{C2A379FB-71AF-4D00-A8A7-6CC32A0D3F8D}" type="presOf" srcId="{0A59A3BC-0A0A-4814-821A-8F4CD1891771}" destId="{0C69E3F7-3176-4BC6-9153-70DF06BBBEB3}" srcOrd="0" destOrd="0" presId="urn:microsoft.com/office/officeart/2005/8/layout/hierarchy3"/>
    <dgm:cxn modelId="{2891A1FC-3849-4E56-9FCB-5197A5C2006C}" type="presOf" srcId="{6A5E4AB2-AF4E-4F80-8E59-3E29424EFF89}" destId="{1626D8C9-9C98-451E-8AFC-F3FF714AEAED}" srcOrd="0" destOrd="0" presId="urn:microsoft.com/office/officeart/2005/8/layout/hierarchy3"/>
    <dgm:cxn modelId="{4CB848FF-FDC2-49B9-80B4-8BA081D2E55B}" type="presParOf" srcId="{7855C5D2-E7CB-4942-A26B-D206BD8D592F}" destId="{50713D32-B679-4A08-B94A-6D40A5A3DC80}" srcOrd="0" destOrd="0" presId="urn:microsoft.com/office/officeart/2005/8/layout/hierarchy3"/>
    <dgm:cxn modelId="{701E4CAC-D914-48C3-BE5E-F3368DDADB63}" type="presParOf" srcId="{50713D32-B679-4A08-B94A-6D40A5A3DC80}" destId="{8B717F67-93D5-4EDA-931E-3D79971936FD}" srcOrd="0" destOrd="0" presId="urn:microsoft.com/office/officeart/2005/8/layout/hierarchy3"/>
    <dgm:cxn modelId="{3AFDFBB3-0822-43B0-B327-DF2086270753}" type="presParOf" srcId="{8B717F67-93D5-4EDA-931E-3D79971936FD}" destId="{30C7C968-55B3-4627-A501-FEF7AA406FA0}" srcOrd="0" destOrd="0" presId="urn:microsoft.com/office/officeart/2005/8/layout/hierarchy3"/>
    <dgm:cxn modelId="{453376D5-1683-4103-A13B-964592A9D67F}" type="presParOf" srcId="{8B717F67-93D5-4EDA-931E-3D79971936FD}" destId="{6BF0E4DC-8C15-4FC1-9D7B-71D2E4B5A32F}" srcOrd="1" destOrd="0" presId="urn:microsoft.com/office/officeart/2005/8/layout/hierarchy3"/>
    <dgm:cxn modelId="{D62FB4F2-401D-43F7-B6B1-3FD2E592D640}" type="presParOf" srcId="{50713D32-B679-4A08-B94A-6D40A5A3DC80}" destId="{0F917A62-88D3-425C-9AC9-1E0A05142454}" srcOrd="1" destOrd="0" presId="urn:microsoft.com/office/officeart/2005/8/layout/hierarchy3"/>
    <dgm:cxn modelId="{C3DEBD38-499A-43D4-A69B-AB8F62B7EB20}" type="presParOf" srcId="{0F917A62-88D3-425C-9AC9-1E0A05142454}" destId="{37BBEEDE-E506-4183-876A-393A79F85EB3}" srcOrd="0" destOrd="0" presId="urn:microsoft.com/office/officeart/2005/8/layout/hierarchy3"/>
    <dgm:cxn modelId="{9542E4EC-EC4A-4D9F-B537-05EBD6B4F251}" type="presParOf" srcId="{0F917A62-88D3-425C-9AC9-1E0A05142454}" destId="{8A5ED1CC-D3CA-47D3-AEA1-D171802A9DA6}" srcOrd="1" destOrd="0" presId="urn:microsoft.com/office/officeart/2005/8/layout/hierarchy3"/>
    <dgm:cxn modelId="{00B2EA56-1B87-4011-A0E6-7252A050F2E3}" type="presParOf" srcId="{0F917A62-88D3-425C-9AC9-1E0A05142454}" destId="{0938F559-CE42-4684-9DB3-FB009170B40A}" srcOrd="2" destOrd="0" presId="urn:microsoft.com/office/officeart/2005/8/layout/hierarchy3"/>
    <dgm:cxn modelId="{2062A289-8B9C-4CE2-BE67-0A26E72DD76B}" type="presParOf" srcId="{0F917A62-88D3-425C-9AC9-1E0A05142454}" destId="{1D4B2463-B5A6-41F3-BDDA-0D2407C8E691}" srcOrd="3" destOrd="0" presId="urn:microsoft.com/office/officeart/2005/8/layout/hierarchy3"/>
    <dgm:cxn modelId="{9CA4F4CE-F808-4C26-8B70-37EEEA2B4C70}" type="presParOf" srcId="{0F917A62-88D3-425C-9AC9-1E0A05142454}" destId="{E39B61E1-57B1-4D92-A20C-CCC60CECC44A}" srcOrd="4" destOrd="0" presId="urn:microsoft.com/office/officeart/2005/8/layout/hierarchy3"/>
    <dgm:cxn modelId="{7D598ACC-5342-4772-9056-25205F8EB00F}" type="presParOf" srcId="{0F917A62-88D3-425C-9AC9-1E0A05142454}" destId="{F5E2D28C-C7B4-4C72-A89B-2D8A3C00484F}" srcOrd="5" destOrd="0" presId="urn:microsoft.com/office/officeart/2005/8/layout/hierarchy3"/>
    <dgm:cxn modelId="{030EA15C-2ADD-4AA3-8BA7-F118C6FB3F86}" type="presParOf" srcId="{0F917A62-88D3-425C-9AC9-1E0A05142454}" destId="{8B65995E-71D9-4FC4-9E01-83DFCB260257}" srcOrd="6" destOrd="0" presId="urn:microsoft.com/office/officeart/2005/8/layout/hierarchy3"/>
    <dgm:cxn modelId="{03EE3580-5BE8-4B0C-BA9E-A59E021F1175}" type="presParOf" srcId="{0F917A62-88D3-425C-9AC9-1E0A05142454}" destId="{F31E36CB-0804-484F-A816-C0B8E4163A4C}" srcOrd="7" destOrd="0" presId="urn:microsoft.com/office/officeart/2005/8/layout/hierarchy3"/>
    <dgm:cxn modelId="{FF9143E2-5E05-404A-B7E3-D58F9CAEBD40}" type="presParOf" srcId="{0F917A62-88D3-425C-9AC9-1E0A05142454}" destId="{BD3AEF97-9E84-434A-AB01-82827E58A3A7}" srcOrd="8" destOrd="0" presId="urn:microsoft.com/office/officeart/2005/8/layout/hierarchy3"/>
    <dgm:cxn modelId="{BA0D05A8-CB70-418A-AD39-A630366E8826}" type="presParOf" srcId="{0F917A62-88D3-425C-9AC9-1E0A05142454}" destId="{CF0A5531-C180-43D3-BFF4-B6A183F3663C}" srcOrd="9" destOrd="0" presId="urn:microsoft.com/office/officeart/2005/8/layout/hierarchy3"/>
    <dgm:cxn modelId="{C9ECEBFA-2859-48F8-8617-3482ECE49939}" type="presParOf" srcId="{0F917A62-88D3-425C-9AC9-1E0A05142454}" destId="{6501429E-182F-4C16-9522-3DA3FCD3567A}" srcOrd="10" destOrd="0" presId="urn:microsoft.com/office/officeart/2005/8/layout/hierarchy3"/>
    <dgm:cxn modelId="{B1C658D9-CB26-4FF1-A7A5-0FBD3658357D}" type="presParOf" srcId="{0F917A62-88D3-425C-9AC9-1E0A05142454}" destId="{D2CC9E85-74CA-4653-91C8-8D862A3D800E}" srcOrd="11" destOrd="0" presId="urn:microsoft.com/office/officeart/2005/8/layout/hierarchy3"/>
    <dgm:cxn modelId="{7672FB6D-CAB0-4E3E-A192-391BF8882C06}" type="presParOf" srcId="{0F917A62-88D3-425C-9AC9-1E0A05142454}" destId="{BEF37341-C648-4C88-AAAE-CA5477B4A54B}" srcOrd="12" destOrd="0" presId="urn:microsoft.com/office/officeart/2005/8/layout/hierarchy3"/>
    <dgm:cxn modelId="{F593FF18-23F2-4DD4-BE7A-E4650254C865}" type="presParOf" srcId="{0F917A62-88D3-425C-9AC9-1E0A05142454}" destId="{8B7AA1C7-C083-4D96-844F-5B290C176A9A}" srcOrd="13" destOrd="0" presId="urn:microsoft.com/office/officeart/2005/8/layout/hierarchy3"/>
    <dgm:cxn modelId="{3BD6C411-8CDC-44BE-8498-2367BDF69D86}" type="presParOf" srcId="{0F917A62-88D3-425C-9AC9-1E0A05142454}" destId="{8A55E17B-DEB5-4ED6-84FF-49DF4A66D40B}" srcOrd="14" destOrd="0" presId="urn:microsoft.com/office/officeart/2005/8/layout/hierarchy3"/>
    <dgm:cxn modelId="{A5A1AC2A-4D81-46C6-BE42-1DD437FDFD8B}" type="presParOf" srcId="{0F917A62-88D3-425C-9AC9-1E0A05142454}" destId="{02A1DE5B-E1E1-4D67-A6A0-01394722B8C2}" srcOrd="15" destOrd="0" presId="urn:microsoft.com/office/officeart/2005/8/layout/hierarchy3"/>
    <dgm:cxn modelId="{6A687DCC-1F15-47DF-8280-A4657EEC09ED}" type="presParOf" srcId="{0F917A62-88D3-425C-9AC9-1E0A05142454}" destId="{ADC9C03E-B02B-448D-A6B7-5D8C98690CBD}" srcOrd="16" destOrd="0" presId="urn:microsoft.com/office/officeart/2005/8/layout/hierarchy3"/>
    <dgm:cxn modelId="{EE32E6FA-38FA-4436-A92E-67B76E0F4017}" type="presParOf" srcId="{0F917A62-88D3-425C-9AC9-1E0A05142454}" destId="{BDDDE7C0-4644-4F37-9B0E-00E1DC6188E5}" srcOrd="17" destOrd="0" presId="urn:microsoft.com/office/officeart/2005/8/layout/hierarchy3"/>
    <dgm:cxn modelId="{6D54E24F-EEB3-43C6-8870-5E214A3C34D1}" type="presParOf" srcId="{7855C5D2-E7CB-4942-A26B-D206BD8D592F}" destId="{5F219130-2902-47CD-B5C0-2DDE12088BF0}" srcOrd="1" destOrd="0" presId="urn:microsoft.com/office/officeart/2005/8/layout/hierarchy3"/>
    <dgm:cxn modelId="{8FD357E6-8902-4753-A854-73CF7D7AC25F}" type="presParOf" srcId="{5F219130-2902-47CD-B5C0-2DDE12088BF0}" destId="{FC0C5847-18DB-48A9-BC18-D8F3E2A77E84}" srcOrd="0" destOrd="0" presId="urn:microsoft.com/office/officeart/2005/8/layout/hierarchy3"/>
    <dgm:cxn modelId="{23871C55-E887-412E-A128-BB2CA2AA7F7E}" type="presParOf" srcId="{FC0C5847-18DB-48A9-BC18-D8F3E2A77E84}" destId="{A3BC44EC-45C7-4F56-86A2-C9DE4F7F78F8}" srcOrd="0" destOrd="0" presId="urn:microsoft.com/office/officeart/2005/8/layout/hierarchy3"/>
    <dgm:cxn modelId="{7D3644CA-12BD-42A4-AF0F-5169F71B1AA1}" type="presParOf" srcId="{FC0C5847-18DB-48A9-BC18-D8F3E2A77E84}" destId="{90EC6CFC-1F25-4330-9D5A-F81CBF04B8F0}" srcOrd="1" destOrd="0" presId="urn:microsoft.com/office/officeart/2005/8/layout/hierarchy3"/>
    <dgm:cxn modelId="{0D8A8284-2594-4DDB-BA7D-7938A7FB8DB1}" type="presParOf" srcId="{5F219130-2902-47CD-B5C0-2DDE12088BF0}" destId="{5FE3A128-C559-46A7-8FE8-4C27BD6718F2}" srcOrd="1" destOrd="0" presId="urn:microsoft.com/office/officeart/2005/8/layout/hierarchy3"/>
    <dgm:cxn modelId="{8EC1104D-0BB4-4F40-A15D-767320D31FFA}" type="presParOf" srcId="{5FE3A128-C559-46A7-8FE8-4C27BD6718F2}" destId="{3588D36B-E72B-4BE4-9AFD-EA8EC9C7AAD1}" srcOrd="0" destOrd="0" presId="urn:microsoft.com/office/officeart/2005/8/layout/hierarchy3"/>
    <dgm:cxn modelId="{904CDE1E-6C6C-4D55-8E43-28F255C21347}" type="presParOf" srcId="{5FE3A128-C559-46A7-8FE8-4C27BD6718F2}" destId="{75BE7116-29C2-42E6-A9FC-D6ECC35DD07F}" srcOrd="1" destOrd="0" presId="urn:microsoft.com/office/officeart/2005/8/layout/hierarchy3"/>
    <dgm:cxn modelId="{1DF2308C-BB82-4A71-A521-DBC7A7E3AABF}" type="presParOf" srcId="{5FE3A128-C559-46A7-8FE8-4C27BD6718F2}" destId="{E7EA3ACB-4C65-4D10-B4F3-748BEB453D20}" srcOrd="2" destOrd="0" presId="urn:microsoft.com/office/officeart/2005/8/layout/hierarchy3"/>
    <dgm:cxn modelId="{D8E27BFF-D26F-424F-B61C-462082C8B72A}" type="presParOf" srcId="{5FE3A128-C559-46A7-8FE8-4C27BD6718F2}" destId="{0C69E3F7-3176-4BC6-9153-70DF06BBBEB3}" srcOrd="3" destOrd="0" presId="urn:microsoft.com/office/officeart/2005/8/layout/hierarchy3"/>
    <dgm:cxn modelId="{12FBD583-DD1A-4FD1-BD1B-3015B656AE52}" type="presParOf" srcId="{5FE3A128-C559-46A7-8FE8-4C27BD6718F2}" destId="{25D349A7-6879-402D-8915-0A099942BCB8}" srcOrd="4" destOrd="0" presId="urn:microsoft.com/office/officeart/2005/8/layout/hierarchy3"/>
    <dgm:cxn modelId="{B18D25B2-6BC4-4EC1-9FE8-263D2663CA92}" type="presParOf" srcId="{5FE3A128-C559-46A7-8FE8-4C27BD6718F2}" destId="{476BB991-9240-4CC3-9A4C-C02619F4C19D}" srcOrd="5" destOrd="0" presId="urn:microsoft.com/office/officeart/2005/8/layout/hierarchy3"/>
    <dgm:cxn modelId="{C9624837-DBCF-4BF8-897C-88CF03BE95C7}" type="presParOf" srcId="{5FE3A128-C559-46A7-8FE8-4C27BD6718F2}" destId="{4CDA3C5E-A392-4AA7-9241-A66CC949B3D1}" srcOrd="6" destOrd="0" presId="urn:microsoft.com/office/officeart/2005/8/layout/hierarchy3"/>
    <dgm:cxn modelId="{B4D630C9-B8FA-47B8-8650-5A27F0BC5707}" type="presParOf" srcId="{5FE3A128-C559-46A7-8FE8-4C27BD6718F2}" destId="{B2BD413C-D4A4-47B2-8A8B-EB1FA5E5F141}" srcOrd="7" destOrd="0" presId="urn:microsoft.com/office/officeart/2005/8/layout/hierarchy3"/>
    <dgm:cxn modelId="{E8BE1AD7-A462-467C-A1CC-A96F308C689D}" type="presParOf" srcId="{5FE3A128-C559-46A7-8FE8-4C27BD6718F2}" destId="{3576F9BE-D7FD-4093-9D8F-E728EFF0D603}" srcOrd="8" destOrd="0" presId="urn:microsoft.com/office/officeart/2005/8/layout/hierarchy3"/>
    <dgm:cxn modelId="{848DDFA1-6651-4EFA-897B-291C2B0DBB20}" type="presParOf" srcId="{5FE3A128-C559-46A7-8FE8-4C27BD6718F2}" destId="{E5978044-8AD5-4EA3-BA60-D7A27F11B84F}" srcOrd="9" destOrd="0" presId="urn:microsoft.com/office/officeart/2005/8/layout/hierarchy3"/>
    <dgm:cxn modelId="{F55B0A50-7DE6-40F1-B758-924AA2EFEEC8}" type="presParOf" srcId="{5FE3A128-C559-46A7-8FE8-4C27BD6718F2}" destId="{1626D8C9-9C98-451E-8AFC-F3FF714AEAED}" srcOrd="10" destOrd="0" presId="urn:microsoft.com/office/officeart/2005/8/layout/hierarchy3"/>
    <dgm:cxn modelId="{BC467FCD-64BB-4268-AE20-FA696568860D}" type="presParOf" srcId="{5FE3A128-C559-46A7-8FE8-4C27BD6718F2}" destId="{5181BA3F-25B3-4975-885F-921F97235B0E}" srcOrd="11" destOrd="0" presId="urn:microsoft.com/office/officeart/2005/8/layout/hierarchy3"/>
    <dgm:cxn modelId="{58B3239C-0E8B-4618-BCE3-02E25B859BBA}" type="presParOf" srcId="{5FE3A128-C559-46A7-8FE8-4C27BD6718F2}" destId="{434E9E21-ECB4-48D5-BA27-1033798CFB43}" srcOrd="12" destOrd="0" presId="urn:microsoft.com/office/officeart/2005/8/layout/hierarchy3"/>
    <dgm:cxn modelId="{89CCC0C8-D242-4FDD-B4C2-0088863B2E8A}" type="presParOf" srcId="{5FE3A128-C559-46A7-8FE8-4C27BD6718F2}" destId="{2ED25C8D-6ED8-47B6-B606-CC03A52FE850}" srcOrd="13" destOrd="0" presId="urn:microsoft.com/office/officeart/2005/8/layout/hierarchy3"/>
    <dgm:cxn modelId="{16AEAB42-1805-445C-B763-FD05D486FB10}" type="presParOf" srcId="{5FE3A128-C559-46A7-8FE8-4C27BD6718F2}" destId="{3D612FE7-2604-449E-B235-BDB54CB8DC18}" srcOrd="14" destOrd="0" presId="urn:microsoft.com/office/officeart/2005/8/layout/hierarchy3"/>
    <dgm:cxn modelId="{8841CE85-197C-438B-90E1-41707B170EAD}" type="presParOf" srcId="{5FE3A128-C559-46A7-8FE8-4C27BD6718F2}" destId="{5FC4EC0B-9867-4C8C-8B8F-206F967B8D68}" srcOrd="1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CD675-192D-430A-91AD-49AC0DB48251}">
      <dsp:nvSpPr>
        <dsp:cNvPr id="0" name=""/>
        <dsp:cNvSpPr/>
      </dsp:nvSpPr>
      <dsp:spPr>
        <a:xfrm>
          <a:off x="1543135" y="406"/>
          <a:ext cx="2314703" cy="158596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n-NZ" sz="1100" b="1" kern="1200" dirty="0"/>
            <a:t>material</a:t>
          </a:r>
        </a:p>
        <a:p>
          <a:pPr marL="57150" lvl="1" indent="-57150" algn="l" defTabSz="488950">
            <a:lnSpc>
              <a:spcPct val="90000"/>
            </a:lnSpc>
            <a:spcBef>
              <a:spcPct val="0"/>
            </a:spcBef>
            <a:spcAft>
              <a:spcPct val="15000"/>
            </a:spcAft>
            <a:buChar char="•"/>
          </a:pPr>
          <a:r>
            <a:rPr lang="en-NZ" sz="1100" b="1" kern="1200" dirty="0"/>
            <a:t>Diameter</a:t>
          </a:r>
        </a:p>
        <a:p>
          <a:pPr marL="57150" lvl="1" indent="-57150" algn="l" defTabSz="488950">
            <a:lnSpc>
              <a:spcPct val="90000"/>
            </a:lnSpc>
            <a:spcBef>
              <a:spcPct val="0"/>
            </a:spcBef>
            <a:spcAft>
              <a:spcPct val="15000"/>
            </a:spcAft>
            <a:buChar char="•"/>
          </a:pPr>
          <a:r>
            <a:rPr lang="en-NZ" sz="1100" b="1" kern="1200" dirty="0"/>
            <a:t>Length</a:t>
          </a:r>
        </a:p>
        <a:p>
          <a:pPr marL="57150" lvl="1" indent="-57150" algn="l" defTabSz="488950">
            <a:lnSpc>
              <a:spcPct val="90000"/>
            </a:lnSpc>
            <a:spcBef>
              <a:spcPct val="0"/>
            </a:spcBef>
            <a:spcAft>
              <a:spcPct val="15000"/>
            </a:spcAft>
            <a:buChar char="•"/>
          </a:pPr>
          <a:r>
            <a:rPr lang="en-NZ" sz="1100" b="1" kern="1200" dirty="0"/>
            <a:t>Joint type</a:t>
          </a:r>
        </a:p>
        <a:p>
          <a:pPr marL="57150" lvl="1" indent="-57150" algn="l" defTabSz="488950">
            <a:lnSpc>
              <a:spcPct val="90000"/>
            </a:lnSpc>
            <a:spcBef>
              <a:spcPct val="0"/>
            </a:spcBef>
            <a:spcAft>
              <a:spcPct val="15000"/>
            </a:spcAft>
            <a:buChar char="•"/>
          </a:pPr>
          <a:r>
            <a:rPr lang="en-NZ" sz="1100" b="1" kern="1200" dirty="0"/>
            <a:t>age</a:t>
          </a:r>
        </a:p>
      </dsp:txBody>
      <dsp:txXfrm>
        <a:off x="1543135" y="198651"/>
        <a:ext cx="1719967" cy="1189473"/>
      </dsp:txXfrm>
    </dsp:sp>
    <dsp:sp modelId="{221217BC-2CDB-4527-B5FA-482C34EB33FA}">
      <dsp:nvSpPr>
        <dsp:cNvPr id="0" name=""/>
        <dsp:cNvSpPr/>
      </dsp:nvSpPr>
      <dsp:spPr>
        <a:xfrm>
          <a:off x="0" y="406"/>
          <a:ext cx="1543135" cy="15859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NZ" sz="1500" b="1" kern="1200" dirty="0"/>
            <a:t>Physical </a:t>
          </a:r>
        </a:p>
      </dsp:txBody>
      <dsp:txXfrm>
        <a:off x="75330" y="75736"/>
        <a:ext cx="1392475" cy="1435303"/>
      </dsp:txXfrm>
    </dsp:sp>
    <dsp:sp modelId="{667B8DDF-1452-48FD-A66E-6AB695A2EB0E}">
      <dsp:nvSpPr>
        <dsp:cNvPr id="0" name=""/>
        <dsp:cNvSpPr/>
      </dsp:nvSpPr>
      <dsp:spPr>
        <a:xfrm>
          <a:off x="1543135" y="1744966"/>
          <a:ext cx="2314703" cy="158596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n-NZ" sz="1100" b="1" kern="1200" dirty="0"/>
            <a:t>Groundwater</a:t>
          </a:r>
        </a:p>
        <a:p>
          <a:pPr marL="57150" lvl="1" indent="-57150" algn="l" defTabSz="488950">
            <a:lnSpc>
              <a:spcPct val="90000"/>
            </a:lnSpc>
            <a:spcBef>
              <a:spcPct val="0"/>
            </a:spcBef>
            <a:spcAft>
              <a:spcPct val="15000"/>
            </a:spcAft>
            <a:buChar char="•"/>
          </a:pPr>
          <a:r>
            <a:rPr lang="en-NZ" sz="1100" b="1" kern="1200" dirty="0"/>
            <a:t>Ground movement</a:t>
          </a:r>
        </a:p>
        <a:p>
          <a:pPr marL="57150" lvl="1" indent="-57150" algn="l" defTabSz="488950">
            <a:lnSpc>
              <a:spcPct val="90000"/>
            </a:lnSpc>
            <a:spcBef>
              <a:spcPct val="0"/>
            </a:spcBef>
            <a:spcAft>
              <a:spcPct val="15000"/>
            </a:spcAft>
            <a:buChar char="•"/>
          </a:pPr>
          <a:r>
            <a:rPr lang="en-NZ" sz="1100" b="1" kern="1200" dirty="0"/>
            <a:t>Traffic load, dead, and live load</a:t>
          </a:r>
        </a:p>
        <a:p>
          <a:pPr marL="57150" lvl="1" indent="-57150" algn="l" defTabSz="488950">
            <a:lnSpc>
              <a:spcPct val="90000"/>
            </a:lnSpc>
            <a:spcBef>
              <a:spcPct val="0"/>
            </a:spcBef>
            <a:spcAft>
              <a:spcPct val="15000"/>
            </a:spcAft>
            <a:buChar char="•"/>
          </a:pPr>
          <a:r>
            <a:rPr lang="en-NZ" sz="1100" b="1" kern="1200" dirty="0"/>
            <a:t>Trench backfill material and trench width</a:t>
          </a:r>
        </a:p>
        <a:p>
          <a:pPr marL="57150" lvl="1" indent="-57150" algn="l" defTabSz="488950">
            <a:lnSpc>
              <a:spcPct val="90000"/>
            </a:lnSpc>
            <a:spcBef>
              <a:spcPct val="0"/>
            </a:spcBef>
            <a:spcAft>
              <a:spcPct val="15000"/>
            </a:spcAft>
            <a:buChar char="•"/>
          </a:pPr>
          <a:endParaRPr lang="en-NZ" sz="1100" b="1" kern="1200" dirty="0"/>
        </a:p>
      </dsp:txBody>
      <dsp:txXfrm>
        <a:off x="1543135" y="1943211"/>
        <a:ext cx="1719967" cy="1189473"/>
      </dsp:txXfrm>
    </dsp:sp>
    <dsp:sp modelId="{01D1ECCC-99F2-41D4-A1FB-D3098665AA1F}">
      <dsp:nvSpPr>
        <dsp:cNvPr id="0" name=""/>
        <dsp:cNvSpPr/>
      </dsp:nvSpPr>
      <dsp:spPr>
        <a:xfrm>
          <a:off x="0" y="1744966"/>
          <a:ext cx="1543135" cy="15859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NZ" sz="1500" b="1" kern="1200" dirty="0"/>
            <a:t>Environmental</a:t>
          </a:r>
        </a:p>
      </dsp:txBody>
      <dsp:txXfrm>
        <a:off x="75330" y="1820296"/>
        <a:ext cx="1392475" cy="14353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39DB0-37D6-42F3-8C79-02C6538BA73E}">
      <dsp:nvSpPr>
        <dsp:cNvPr id="0" name=""/>
        <dsp:cNvSpPr/>
      </dsp:nvSpPr>
      <dsp:spPr>
        <a:xfrm>
          <a:off x="0" y="453403"/>
          <a:ext cx="8187618"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627938-CBD8-47C7-AE81-5A7FB5B971AB}">
      <dsp:nvSpPr>
        <dsp:cNvPr id="0" name=""/>
        <dsp:cNvSpPr/>
      </dsp:nvSpPr>
      <dsp:spPr>
        <a:xfrm>
          <a:off x="409380" y="54883"/>
          <a:ext cx="5731332"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631" tIns="0" rIns="216631" bIns="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US" sz="1600" b="1" kern="1200" dirty="0">
              <a:solidFill>
                <a:schemeClr val="tx1"/>
              </a:solidFill>
            </a:rPr>
            <a:t>Pipe depth negatively affecting gas attack and positively infiltration</a:t>
          </a:r>
          <a:endParaRPr lang="en-NZ" sz="1600" b="1" kern="1200" dirty="0">
            <a:solidFill>
              <a:schemeClr val="tx1"/>
            </a:solidFill>
          </a:endParaRPr>
        </a:p>
      </dsp:txBody>
      <dsp:txXfrm>
        <a:off x="448288" y="93791"/>
        <a:ext cx="5653516" cy="719224"/>
      </dsp:txXfrm>
    </dsp:sp>
    <dsp:sp modelId="{040B8D6B-F169-452C-AC1A-45ED26D44085}">
      <dsp:nvSpPr>
        <dsp:cNvPr id="0" name=""/>
        <dsp:cNvSpPr/>
      </dsp:nvSpPr>
      <dsp:spPr>
        <a:xfrm>
          <a:off x="0" y="1678123"/>
          <a:ext cx="8187618"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924F9D-6001-4894-9A6C-FE75253EB685}">
      <dsp:nvSpPr>
        <dsp:cNvPr id="0" name=""/>
        <dsp:cNvSpPr/>
      </dsp:nvSpPr>
      <dsp:spPr>
        <a:xfrm>
          <a:off x="409380" y="1279603"/>
          <a:ext cx="5731332"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631" tIns="0" rIns="216631" bIns="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US" sz="1600" b="1" kern="1200" dirty="0">
              <a:solidFill>
                <a:schemeClr val="tx1"/>
              </a:solidFill>
            </a:rPr>
            <a:t>Pipe Age positively affecting material damage and gas attack</a:t>
          </a:r>
          <a:endParaRPr lang="en-NZ" sz="1600" b="1" kern="1200" dirty="0">
            <a:solidFill>
              <a:schemeClr val="tx1"/>
            </a:solidFill>
          </a:endParaRPr>
        </a:p>
      </dsp:txBody>
      <dsp:txXfrm>
        <a:off x="448288" y="1318511"/>
        <a:ext cx="5653516" cy="719224"/>
      </dsp:txXfrm>
    </dsp:sp>
    <dsp:sp modelId="{EAC2D782-7DA5-4BFF-A4DE-D4B12EA7D4F0}">
      <dsp:nvSpPr>
        <dsp:cNvPr id="0" name=""/>
        <dsp:cNvSpPr/>
      </dsp:nvSpPr>
      <dsp:spPr>
        <a:xfrm>
          <a:off x="0" y="2902843"/>
          <a:ext cx="8187618"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DEB531-073B-47EB-B564-7258689E157D}">
      <dsp:nvSpPr>
        <dsp:cNvPr id="0" name=""/>
        <dsp:cNvSpPr/>
      </dsp:nvSpPr>
      <dsp:spPr>
        <a:xfrm>
          <a:off x="409380" y="2504323"/>
          <a:ext cx="5731332"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631" tIns="0" rIns="216631" bIns="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US" sz="1600" b="1" kern="1200" dirty="0">
              <a:solidFill>
                <a:schemeClr val="tx1"/>
              </a:solidFill>
            </a:rPr>
            <a:t>Groundwater level negatively affecting debris and gas attack</a:t>
          </a:r>
          <a:endParaRPr lang="en-NZ" sz="1600" b="1" kern="1200" dirty="0">
            <a:solidFill>
              <a:schemeClr val="tx1"/>
            </a:solidFill>
          </a:endParaRPr>
        </a:p>
      </dsp:txBody>
      <dsp:txXfrm>
        <a:off x="448288" y="2543231"/>
        <a:ext cx="5653516" cy="719224"/>
      </dsp:txXfrm>
    </dsp:sp>
    <dsp:sp modelId="{57EDEEDC-CDE6-422E-89AA-5A4EB1FF78B5}">
      <dsp:nvSpPr>
        <dsp:cNvPr id="0" name=""/>
        <dsp:cNvSpPr/>
      </dsp:nvSpPr>
      <dsp:spPr>
        <a:xfrm>
          <a:off x="0" y="4127563"/>
          <a:ext cx="8187618"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E154CA-BA77-4189-A6D9-930AADB670AB}">
      <dsp:nvSpPr>
        <dsp:cNvPr id="0" name=""/>
        <dsp:cNvSpPr/>
      </dsp:nvSpPr>
      <dsp:spPr>
        <a:xfrm>
          <a:off x="409380" y="3729043"/>
          <a:ext cx="5731332"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631" tIns="0" rIns="216631" bIns="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US" sz="1600" b="1" kern="1200" dirty="0">
              <a:solidFill>
                <a:schemeClr val="tx1"/>
              </a:solidFill>
            </a:rPr>
            <a:t>Slope negatively affecting gas attack and material damage</a:t>
          </a:r>
          <a:endParaRPr lang="en-NZ" sz="1600" b="1" kern="1200" dirty="0">
            <a:solidFill>
              <a:schemeClr val="tx1"/>
            </a:solidFill>
          </a:endParaRPr>
        </a:p>
      </dsp:txBody>
      <dsp:txXfrm>
        <a:off x="448288" y="3767951"/>
        <a:ext cx="5653516" cy="7192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39DB0-37D6-42F3-8C79-02C6538BA73E}">
      <dsp:nvSpPr>
        <dsp:cNvPr id="0" name=""/>
        <dsp:cNvSpPr/>
      </dsp:nvSpPr>
      <dsp:spPr>
        <a:xfrm>
          <a:off x="0" y="404213"/>
          <a:ext cx="6838216"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627938-CBD8-47C7-AE81-5A7FB5B971AB}">
      <dsp:nvSpPr>
        <dsp:cNvPr id="0" name=""/>
        <dsp:cNvSpPr/>
      </dsp:nvSpPr>
      <dsp:spPr>
        <a:xfrm>
          <a:off x="341910" y="49973"/>
          <a:ext cx="4786751"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928" tIns="0" rIns="180928" bIns="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US" sz="1600" b="1" kern="1200" dirty="0">
              <a:solidFill>
                <a:schemeClr val="tx1"/>
              </a:solidFill>
            </a:rPr>
            <a:t>Earthenware as oldest material has the worst performing in all defect categories except gas attack</a:t>
          </a:r>
          <a:endParaRPr lang="en-NZ" sz="1600" b="1" kern="1200" dirty="0">
            <a:solidFill>
              <a:schemeClr val="tx1"/>
            </a:solidFill>
          </a:endParaRPr>
        </a:p>
      </dsp:txBody>
      <dsp:txXfrm>
        <a:off x="376495" y="84558"/>
        <a:ext cx="4717581" cy="639310"/>
      </dsp:txXfrm>
    </dsp:sp>
    <dsp:sp modelId="{040B8D6B-F169-452C-AC1A-45ED26D44085}">
      <dsp:nvSpPr>
        <dsp:cNvPr id="0" name=""/>
        <dsp:cNvSpPr/>
      </dsp:nvSpPr>
      <dsp:spPr>
        <a:xfrm>
          <a:off x="0" y="1843041"/>
          <a:ext cx="6838216"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924F9D-6001-4894-9A6C-FE75253EB685}">
      <dsp:nvSpPr>
        <dsp:cNvPr id="0" name=""/>
        <dsp:cNvSpPr/>
      </dsp:nvSpPr>
      <dsp:spPr>
        <a:xfrm>
          <a:off x="341910" y="1138613"/>
          <a:ext cx="4800106" cy="10586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928" tIns="0" rIns="180928" bIns="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US" sz="1600" b="1" kern="1200" dirty="0">
              <a:solidFill>
                <a:schemeClr val="tx1"/>
              </a:solidFill>
            </a:rPr>
            <a:t>Polyethylene as the youngest material has the lowest prevalence of five defects including material damage, structural, infiltration, roots, and total joint, however it has the highest prevalence of debris</a:t>
          </a:r>
          <a:endParaRPr lang="en-NZ" sz="1600" b="1" kern="1200" dirty="0">
            <a:solidFill>
              <a:schemeClr val="tx1"/>
            </a:solidFill>
          </a:endParaRPr>
        </a:p>
      </dsp:txBody>
      <dsp:txXfrm>
        <a:off x="393590" y="1190293"/>
        <a:ext cx="4696746" cy="955307"/>
      </dsp:txXfrm>
    </dsp:sp>
    <dsp:sp modelId="{EAC2D782-7DA5-4BFF-A4DE-D4B12EA7D4F0}">
      <dsp:nvSpPr>
        <dsp:cNvPr id="0" name=""/>
        <dsp:cNvSpPr/>
      </dsp:nvSpPr>
      <dsp:spPr>
        <a:xfrm>
          <a:off x="0" y="3588088"/>
          <a:ext cx="6838216"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DEB531-073B-47EB-B564-7258689E157D}">
      <dsp:nvSpPr>
        <dsp:cNvPr id="0" name=""/>
        <dsp:cNvSpPr/>
      </dsp:nvSpPr>
      <dsp:spPr>
        <a:xfrm>
          <a:off x="341910" y="2577441"/>
          <a:ext cx="5265282" cy="13648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928" tIns="0" rIns="180928" bIns="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US" sz="1600" b="1" kern="1200" dirty="0">
              <a:solidFill>
                <a:schemeClr val="tx1"/>
              </a:solidFill>
            </a:rPr>
            <a:t>RC and RCRRJ have the highest number of material damage and gas attack, however, these two materials show the lowest prevalence of all other defects, probably due to the presence of reinforcement steel that is able to avoid structural deterioration</a:t>
          </a:r>
          <a:endParaRPr lang="en-NZ" sz="1600" b="1" kern="1200" dirty="0">
            <a:solidFill>
              <a:schemeClr val="tx1"/>
            </a:solidFill>
          </a:endParaRPr>
        </a:p>
      </dsp:txBody>
      <dsp:txXfrm>
        <a:off x="408538" y="2644069"/>
        <a:ext cx="5132026" cy="12316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B2A3A-AA79-4E34-BF2F-A6A50739CCD9}">
      <dsp:nvSpPr>
        <dsp:cNvPr id="0" name=""/>
        <dsp:cNvSpPr/>
      </dsp:nvSpPr>
      <dsp:spPr>
        <a:xfrm rot="5400000">
          <a:off x="-219471" y="219479"/>
          <a:ext cx="1463145" cy="102420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NZ" sz="1500" b="1" kern="1200" dirty="0"/>
            <a:t>Gas attack</a:t>
          </a:r>
        </a:p>
      </dsp:txBody>
      <dsp:txXfrm rot="-5400000">
        <a:off x="1" y="512108"/>
        <a:ext cx="1024202" cy="438943"/>
      </dsp:txXfrm>
    </dsp:sp>
    <dsp:sp modelId="{6D59328E-78E0-4FF6-8F84-0DBABFEBAD36}">
      <dsp:nvSpPr>
        <dsp:cNvPr id="0" name=""/>
        <dsp:cNvSpPr/>
      </dsp:nvSpPr>
      <dsp:spPr>
        <a:xfrm rot="5400000">
          <a:off x="4100578" y="-3076368"/>
          <a:ext cx="951044" cy="710379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NZ" sz="1400" b="1" kern="1200" dirty="0"/>
            <a:t>While gas attack defects can be more visible in RC and RCRRJ and significantly increase over the years</a:t>
          </a:r>
        </a:p>
        <a:p>
          <a:pPr marL="114300" lvl="1" indent="-114300" algn="l" defTabSz="622300">
            <a:lnSpc>
              <a:spcPct val="90000"/>
            </a:lnSpc>
            <a:spcBef>
              <a:spcPct val="0"/>
            </a:spcBef>
            <a:spcAft>
              <a:spcPct val="15000"/>
            </a:spcAft>
            <a:buChar char="•"/>
          </a:pPr>
          <a:r>
            <a:rPr lang="en-NZ" sz="1400" b="1" kern="1200" dirty="0"/>
            <a:t>it can decrease where pipe slope and groundwater level are higher, and sewers are deeper. </a:t>
          </a:r>
        </a:p>
      </dsp:txBody>
      <dsp:txXfrm rot="-5400000">
        <a:off x="1024202" y="46434"/>
        <a:ext cx="7057371" cy="858192"/>
      </dsp:txXfrm>
    </dsp:sp>
    <dsp:sp modelId="{E45F045D-C0AF-4B93-B1F0-AE5CFD4002D1}">
      <dsp:nvSpPr>
        <dsp:cNvPr id="0" name=""/>
        <dsp:cNvSpPr/>
      </dsp:nvSpPr>
      <dsp:spPr>
        <a:xfrm rot="5400000">
          <a:off x="-219471" y="1537981"/>
          <a:ext cx="1463145" cy="102420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NZ" sz="1500" b="1" kern="1200" dirty="0"/>
            <a:t>Debris</a:t>
          </a:r>
        </a:p>
      </dsp:txBody>
      <dsp:txXfrm rot="-5400000">
        <a:off x="1" y="1830610"/>
        <a:ext cx="1024202" cy="438943"/>
      </dsp:txXfrm>
    </dsp:sp>
    <dsp:sp modelId="{71FA86CC-D016-4A48-A68F-AEFED4448B09}">
      <dsp:nvSpPr>
        <dsp:cNvPr id="0" name=""/>
        <dsp:cNvSpPr/>
      </dsp:nvSpPr>
      <dsp:spPr>
        <a:xfrm rot="5400000">
          <a:off x="4100578" y="-1757866"/>
          <a:ext cx="951044" cy="710379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NZ" sz="1400" b="1" kern="1200" dirty="0"/>
            <a:t>Debris is significantly decreased by increasing of groundwater level</a:t>
          </a:r>
        </a:p>
        <a:p>
          <a:pPr marL="114300" lvl="1" indent="-114300" algn="l" defTabSz="622300">
            <a:lnSpc>
              <a:spcPct val="90000"/>
            </a:lnSpc>
            <a:spcBef>
              <a:spcPct val="0"/>
            </a:spcBef>
            <a:spcAft>
              <a:spcPct val="15000"/>
            </a:spcAft>
            <a:buChar char="•"/>
          </a:pPr>
          <a:r>
            <a:rPr lang="en-NZ" sz="1400" b="1" kern="1200" dirty="0"/>
            <a:t>it is known as a problem in smaller pipes, explaining observed higher debris defects in PE pipes which usually have smaller diameters</a:t>
          </a:r>
        </a:p>
      </dsp:txBody>
      <dsp:txXfrm rot="-5400000">
        <a:off x="1024202" y="1364936"/>
        <a:ext cx="7057371" cy="858192"/>
      </dsp:txXfrm>
    </dsp:sp>
    <dsp:sp modelId="{E2684690-DF1B-4EEF-A164-DA36770602B9}">
      <dsp:nvSpPr>
        <dsp:cNvPr id="0" name=""/>
        <dsp:cNvSpPr/>
      </dsp:nvSpPr>
      <dsp:spPr>
        <a:xfrm rot="5400000">
          <a:off x="-219471" y="2856483"/>
          <a:ext cx="1463145" cy="102420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NZ" sz="1500" b="1" kern="1200" dirty="0"/>
            <a:t>Infiltration</a:t>
          </a:r>
        </a:p>
      </dsp:txBody>
      <dsp:txXfrm rot="-5400000">
        <a:off x="1" y="3149112"/>
        <a:ext cx="1024202" cy="438943"/>
      </dsp:txXfrm>
    </dsp:sp>
    <dsp:sp modelId="{A1EC7BF2-E928-4D81-8E79-E3FEF66C925D}">
      <dsp:nvSpPr>
        <dsp:cNvPr id="0" name=""/>
        <dsp:cNvSpPr/>
      </dsp:nvSpPr>
      <dsp:spPr>
        <a:xfrm rot="5400000">
          <a:off x="4100578" y="-439365"/>
          <a:ext cx="951044" cy="710379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NZ" sz="1400" b="1" kern="1200" dirty="0"/>
            <a:t>infiltration significantly increases by depth, particularly on EW and CIP pipe which are the oldest materials </a:t>
          </a:r>
        </a:p>
        <a:p>
          <a:pPr marL="114300" lvl="1" indent="-114300" algn="l" defTabSz="622300">
            <a:lnSpc>
              <a:spcPct val="90000"/>
            </a:lnSpc>
            <a:spcBef>
              <a:spcPct val="0"/>
            </a:spcBef>
            <a:spcAft>
              <a:spcPct val="15000"/>
            </a:spcAft>
            <a:buChar char="•"/>
          </a:pPr>
          <a:r>
            <a:rPr lang="en-NZ" sz="1400" b="1" kern="1200" dirty="0"/>
            <a:t>EW and CIP that are deeper should be inspected more regularly. </a:t>
          </a:r>
        </a:p>
      </dsp:txBody>
      <dsp:txXfrm rot="-5400000">
        <a:off x="1024202" y="2683437"/>
        <a:ext cx="7057371" cy="858192"/>
      </dsp:txXfrm>
    </dsp:sp>
    <dsp:sp modelId="{6B1C118A-0168-4D95-A5FB-18D370A744F1}">
      <dsp:nvSpPr>
        <dsp:cNvPr id="0" name=""/>
        <dsp:cNvSpPr/>
      </dsp:nvSpPr>
      <dsp:spPr>
        <a:xfrm rot="5400000">
          <a:off x="-219471" y="4174985"/>
          <a:ext cx="1463145" cy="102420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NZ" sz="1500" b="1" kern="1200" dirty="0"/>
            <a:t>Material damage</a:t>
          </a:r>
        </a:p>
      </dsp:txBody>
      <dsp:txXfrm rot="-5400000">
        <a:off x="1" y="4467614"/>
        <a:ext cx="1024202" cy="438943"/>
      </dsp:txXfrm>
    </dsp:sp>
    <dsp:sp modelId="{1208F654-937B-402E-8EEA-BDB727A64F8A}">
      <dsp:nvSpPr>
        <dsp:cNvPr id="0" name=""/>
        <dsp:cNvSpPr/>
      </dsp:nvSpPr>
      <dsp:spPr>
        <a:xfrm rot="5400000">
          <a:off x="4100578" y="879136"/>
          <a:ext cx="951044" cy="710379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NZ" sz="1400" b="1" kern="1200" dirty="0"/>
            <a:t>Similarly affects all materials, apart from PE which is the youngest material in the network. </a:t>
          </a:r>
        </a:p>
        <a:p>
          <a:pPr marL="114300" lvl="1" indent="-114300" algn="l" defTabSz="622300">
            <a:lnSpc>
              <a:spcPct val="90000"/>
            </a:lnSpc>
            <a:spcBef>
              <a:spcPct val="0"/>
            </a:spcBef>
            <a:spcAft>
              <a:spcPct val="15000"/>
            </a:spcAft>
            <a:buChar char="•"/>
          </a:pPr>
          <a:r>
            <a:rPr lang="en-NZ" sz="1400" b="1" kern="1200" dirty="0"/>
            <a:t>Particularly worsening in aged and flatter sewers</a:t>
          </a:r>
        </a:p>
      </dsp:txBody>
      <dsp:txXfrm rot="-5400000">
        <a:off x="1024202" y="4001938"/>
        <a:ext cx="7057371" cy="85819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9A280-4B0F-4609-A8B8-4D9078E545BE}">
      <dsp:nvSpPr>
        <dsp:cNvPr id="0" name=""/>
        <dsp:cNvSpPr/>
      </dsp:nvSpPr>
      <dsp:spPr>
        <a:xfrm>
          <a:off x="0" y="2001"/>
          <a:ext cx="6692813" cy="1014565"/>
        </a:xfrm>
        <a:prstGeom prst="roundRect">
          <a:avLst>
            <a:gd name="adj" fmla="val 10000"/>
          </a:avLst>
        </a:prstGeom>
        <a:solidFill>
          <a:schemeClr val="accent2">
            <a:tint val="40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3DB4103-764E-4ABB-B16B-37B9325239EA}">
      <dsp:nvSpPr>
        <dsp:cNvPr id="0" name=""/>
        <dsp:cNvSpPr/>
      </dsp:nvSpPr>
      <dsp:spPr>
        <a:xfrm>
          <a:off x="306906" y="230279"/>
          <a:ext cx="558011" cy="5580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FA4C130-DDDC-49CA-B7E6-E813BED28BE6}">
      <dsp:nvSpPr>
        <dsp:cNvPr id="0" name=""/>
        <dsp:cNvSpPr/>
      </dsp:nvSpPr>
      <dsp:spPr>
        <a:xfrm>
          <a:off x="1171823" y="2001"/>
          <a:ext cx="5520990" cy="101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75" tIns="107375" rIns="107375" bIns="107375" numCol="1" spcCol="1270" anchor="ctr" anchorCtr="0">
          <a:noAutofit/>
        </a:bodyPr>
        <a:lstStyle/>
        <a:p>
          <a:pPr marL="0" lvl="0" indent="0" algn="l" defTabSz="622300">
            <a:lnSpc>
              <a:spcPct val="100000"/>
            </a:lnSpc>
            <a:spcBef>
              <a:spcPct val="0"/>
            </a:spcBef>
            <a:spcAft>
              <a:spcPct val="35000"/>
            </a:spcAft>
            <a:buNone/>
          </a:pPr>
          <a:r>
            <a:rPr lang="en-AU" sz="1400" kern="1200">
              <a:solidFill>
                <a:schemeClr val="tx1"/>
              </a:solidFill>
              <a:effectLst/>
              <a:latin typeface="+mj-lt"/>
              <a:ea typeface="Calibri" panose="020F0502020204030204" pitchFamily="34" charset="0"/>
              <a:cs typeface="Arial" panose="020B0604020202020204" pitchFamily="34" charset="0"/>
            </a:rPr>
            <a:t>This is the first study that has quantitatively shown correlations between a large range of defect categories and various physical and environmental factors.</a:t>
          </a:r>
          <a:endParaRPr lang="en-US" sz="1400" kern="1200">
            <a:solidFill>
              <a:schemeClr val="tx1"/>
            </a:solidFill>
            <a:effectLst/>
            <a:latin typeface="+mj-lt"/>
            <a:ea typeface="Calibri" panose="020F0502020204030204" pitchFamily="34" charset="0"/>
            <a:cs typeface="Arial" panose="020B0604020202020204" pitchFamily="34" charset="0"/>
          </a:endParaRPr>
        </a:p>
      </dsp:txBody>
      <dsp:txXfrm>
        <a:off x="1171823" y="2001"/>
        <a:ext cx="5520990" cy="1014565"/>
      </dsp:txXfrm>
    </dsp:sp>
    <dsp:sp modelId="{241201BA-A9CD-4707-AC24-523919154EEE}">
      <dsp:nvSpPr>
        <dsp:cNvPr id="0" name=""/>
        <dsp:cNvSpPr/>
      </dsp:nvSpPr>
      <dsp:spPr>
        <a:xfrm>
          <a:off x="0" y="1270208"/>
          <a:ext cx="6692813" cy="1014565"/>
        </a:xfrm>
        <a:prstGeom prst="roundRect">
          <a:avLst>
            <a:gd name="adj" fmla="val 10000"/>
          </a:avLst>
        </a:prstGeom>
        <a:solidFill>
          <a:schemeClr val="accent2">
            <a:tint val="40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ECEF530-9BBF-43F4-910E-04A1956E7DAF}">
      <dsp:nvSpPr>
        <dsp:cNvPr id="0" name=""/>
        <dsp:cNvSpPr/>
      </dsp:nvSpPr>
      <dsp:spPr>
        <a:xfrm>
          <a:off x="306906" y="1498486"/>
          <a:ext cx="558011" cy="5580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9F92A17-460B-4441-87F6-1042F83F25B3}">
      <dsp:nvSpPr>
        <dsp:cNvPr id="0" name=""/>
        <dsp:cNvSpPr/>
      </dsp:nvSpPr>
      <dsp:spPr>
        <a:xfrm>
          <a:off x="1171823" y="1270208"/>
          <a:ext cx="5520990" cy="101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75" tIns="107375" rIns="107375" bIns="107375" numCol="1" spcCol="1270" anchor="ctr" anchorCtr="0">
          <a:noAutofit/>
        </a:bodyPr>
        <a:lstStyle/>
        <a:p>
          <a:pPr marL="0" lvl="0" indent="0" algn="l" defTabSz="622300">
            <a:lnSpc>
              <a:spcPct val="100000"/>
            </a:lnSpc>
            <a:spcBef>
              <a:spcPct val="0"/>
            </a:spcBef>
            <a:spcAft>
              <a:spcPct val="35000"/>
            </a:spcAft>
            <a:buNone/>
          </a:pPr>
          <a:r>
            <a:rPr lang="en-AU" sz="1400" kern="1200" dirty="0">
              <a:solidFill>
                <a:prstClr val="black"/>
              </a:solidFill>
              <a:effectLst/>
              <a:latin typeface="Trebuchet MS" panose="020B0603020202020204"/>
              <a:ea typeface="Calibri" panose="020F0502020204030204" pitchFamily="34" charset="0"/>
              <a:cs typeface="Arial" panose="020B0604020202020204" pitchFamily="34" charset="0"/>
            </a:rPr>
            <a:t>The results are mostly aligned with some studies that have looked at the effect of different variables on condition prediction models of sewers</a:t>
          </a:r>
          <a:r>
            <a:rPr lang="en-AU" sz="1100" kern="1200" dirty="0"/>
            <a:t>. </a:t>
          </a:r>
          <a:endParaRPr lang="en-US" sz="1100" kern="1200" dirty="0"/>
        </a:p>
      </dsp:txBody>
      <dsp:txXfrm>
        <a:off x="1171823" y="1270208"/>
        <a:ext cx="5520990" cy="1014565"/>
      </dsp:txXfrm>
    </dsp:sp>
    <dsp:sp modelId="{E2E600E3-A4EB-45AD-8868-5C890EC9ED78}">
      <dsp:nvSpPr>
        <dsp:cNvPr id="0" name=""/>
        <dsp:cNvSpPr/>
      </dsp:nvSpPr>
      <dsp:spPr>
        <a:xfrm>
          <a:off x="0" y="2538415"/>
          <a:ext cx="6692813" cy="1014565"/>
        </a:xfrm>
        <a:prstGeom prst="roundRect">
          <a:avLst>
            <a:gd name="adj" fmla="val 10000"/>
          </a:avLst>
        </a:prstGeom>
        <a:solidFill>
          <a:schemeClr val="accent2">
            <a:tint val="40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74EBF1C-C119-4EE2-BB99-A30AAF5D1D54}">
      <dsp:nvSpPr>
        <dsp:cNvPr id="0" name=""/>
        <dsp:cNvSpPr/>
      </dsp:nvSpPr>
      <dsp:spPr>
        <a:xfrm>
          <a:off x="306906" y="2766692"/>
          <a:ext cx="558011" cy="5580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C99425B-CCA9-4BEA-934D-8EF2DB9F070E}">
      <dsp:nvSpPr>
        <dsp:cNvPr id="0" name=""/>
        <dsp:cNvSpPr/>
      </dsp:nvSpPr>
      <dsp:spPr>
        <a:xfrm>
          <a:off x="1171823" y="2538415"/>
          <a:ext cx="5520990" cy="101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75" tIns="107375" rIns="107375" bIns="107375" numCol="1" spcCol="1270" anchor="ctr" anchorCtr="0">
          <a:noAutofit/>
        </a:bodyPr>
        <a:lstStyle/>
        <a:p>
          <a:pPr marL="0" lvl="0" indent="0" algn="l" defTabSz="622300">
            <a:lnSpc>
              <a:spcPct val="100000"/>
            </a:lnSpc>
            <a:spcBef>
              <a:spcPct val="0"/>
            </a:spcBef>
            <a:spcAft>
              <a:spcPct val="35000"/>
            </a:spcAft>
            <a:buNone/>
          </a:pPr>
          <a:r>
            <a:rPr lang="en-AU" sz="1400" kern="1200">
              <a:solidFill>
                <a:prstClr val="black"/>
              </a:solidFill>
              <a:effectLst/>
              <a:latin typeface="Trebuchet MS" panose="020B0603020202020204"/>
              <a:ea typeface="Calibri" panose="020F0502020204030204" pitchFamily="34" charset="0"/>
              <a:cs typeface="Arial" panose="020B0604020202020204" pitchFamily="34" charset="0"/>
            </a:rPr>
            <a:t>The main benefit of this study can be quantifying the relationship between defects and factors contributing to a better understanding of the deterioration processes occurring in sewers. </a:t>
          </a:r>
          <a:endParaRPr lang="en-US" sz="1400" kern="1200" dirty="0">
            <a:solidFill>
              <a:prstClr val="black"/>
            </a:solidFill>
            <a:effectLst/>
            <a:latin typeface="Trebuchet MS" panose="020B0603020202020204"/>
            <a:ea typeface="Calibri" panose="020F0502020204030204" pitchFamily="34" charset="0"/>
            <a:cs typeface="Arial" panose="020B0604020202020204" pitchFamily="34" charset="0"/>
          </a:endParaRPr>
        </a:p>
      </dsp:txBody>
      <dsp:txXfrm>
        <a:off x="1171823" y="2538415"/>
        <a:ext cx="5520990" cy="1014565"/>
      </dsp:txXfrm>
    </dsp:sp>
    <dsp:sp modelId="{9775F5D7-6B28-4021-96F8-C8BF607F0F03}">
      <dsp:nvSpPr>
        <dsp:cNvPr id="0" name=""/>
        <dsp:cNvSpPr/>
      </dsp:nvSpPr>
      <dsp:spPr>
        <a:xfrm>
          <a:off x="0" y="3806622"/>
          <a:ext cx="6692813" cy="1014565"/>
        </a:xfrm>
        <a:prstGeom prst="roundRect">
          <a:avLst>
            <a:gd name="adj" fmla="val 10000"/>
          </a:avLst>
        </a:prstGeom>
        <a:solidFill>
          <a:schemeClr val="accent2">
            <a:tint val="40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76C2AB3-F2AF-4070-B385-EFCB5033D8DA}">
      <dsp:nvSpPr>
        <dsp:cNvPr id="0" name=""/>
        <dsp:cNvSpPr/>
      </dsp:nvSpPr>
      <dsp:spPr>
        <a:xfrm>
          <a:off x="306906" y="4034899"/>
          <a:ext cx="558011" cy="5580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B5A3BD4-88A9-4D86-B382-A38F6B64A4F4}">
      <dsp:nvSpPr>
        <dsp:cNvPr id="0" name=""/>
        <dsp:cNvSpPr/>
      </dsp:nvSpPr>
      <dsp:spPr>
        <a:xfrm>
          <a:off x="1171823" y="3806622"/>
          <a:ext cx="5520990" cy="101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75" tIns="107375" rIns="107375" bIns="107375" numCol="1" spcCol="1270" anchor="ctr" anchorCtr="0">
          <a:noAutofit/>
        </a:bodyPr>
        <a:lstStyle/>
        <a:p>
          <a:pPr marL="0" lvl="0" indent="0" algn="l" defTabSz="622300">
            <a:lnSpc>
              <a:spcPct val="100000"/>
            </a:lnSpc>
            <a:spcBef>
              <a:spcPct val="0"/>
            </a:spcBef>
            <a:spcAft>
              <a:spcPct val="35000"/>
            </a:spcAft>
            <a:buNone/>
          </a:pPr>
          <a:r>
            <a:rPr lang="en-AU" sz="1400" kern="1200">
              <a:solidFill>
                <a:prstClr val="black"/>
              </a:solidFill>
              <a:effectLst/>
              <a:latin typeface="Trebuchet MS" panose="020B0603020202020204"/>
              <a:ea typeface="Calibri" panose="020F0502020204030204" pitchFamily="34" charset="0"/>
              <a:cs typeface="Arial" panose="020B0604020202020204" pitchFamily="34" charset="0"/>
            </a:rPr>
            <a:t>This will lead to more accurate modelling and improved asset management practices. </a:t>
          </a:r>
          <a:endParaRPr lang="en-US" sz="1400" kern="1200">
            <a:solidFill>
              <a:prstClr val="black"/>
            </a:solidFill>
            <a:effectLst/>
            <a:latin typeface="Trebuchet MS" panose="020B0603020202020204"/>
            <a:ea typeface="Calibri" panose="020F0502020204030204" pitchFamily="34" charset="0"/>
            <a:cs typeface="Arial" panose="020B0604020202020204" pitchFamily="34" charset="0"/>
          </a:endParaRPr>
        </a:p>
      </dsp:txBody>
      <dsp:txXfrm>
        <a:off x="1171823" y="3806622"/>
        <a:ext cx="5520990" cy="10145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83D60-B70E-48E5-8CAC-1FE1003CC3EE}">
      <dsp:nvSpPr>
        <dsp:cNvPr id="0" name=""/>
        <dsp:cNvSpPr/>
      </dsp:nvSpPr>
      <dsp:spPr>
        <a:xfrm>
          <a:off x="17434" y="702"/>
          <a:ext cx="610209" cy="6102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NZ" sz="800" kern="1200" dirty="0"/>
            <a:t>Pipe features</a:t>
          </a:r>
        </a:p>
      </dsp:txBody>
      <dsp:txXfrm>
        <a:off x="106797" y="90065"/>
        <a:ext cx="431483" cy="431483"/>
      </dsp:txXfrm>
    </dsp:sp>
    <dsp:sp modelId="{20A48B2F-2382-433C-BB7D-B85071B371D2}">
      <dsp:nvSpPr>
        <dsp:cNvPr id="0" name=""/>
        <dsp:cNvSpPr/>
      </dsp:nvSpPr>
      <dsp:spPr>
        <a:xfrm>
          <a:off x="145578" y="660460"/>
          <a:ext cx="353921" cy="35392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NZ" sz="600" kern="1200"/>
        </a:p>
      </dsp:txBody>
      <dsp:txXfrm>
        <a:off x="192490" y="795799"/>
        <a:ext cx="260097" cy="83243"/>
      </dsp:txXfrm>
    </dsp:sp>
    <dsp:sp modelId="{3D1BFB0A-2DFD-4360-B3D4-FE86EC193969}">
      <dsp:nvSpPr>
        <dsp:cNvPr id="0" name=""/>
        <dsp:cNvSpPr/>
      </dsp:nvSpPr>
      <dsp:spPr>
        <a:xfrm>
          <a:off x="17434" y="1063930"/>
          <a:ext cx="610209" cy="6102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NZ" sz="800" kern="1200" dirty="0"/>
            <a:t>Defects</a:t>
          </a:r>
        </a:p>
      </dsp:txBody>
      <dsp:txXfrm>
        <a:off x="106797" y="1153293"/>
        <a:ext cx="431483" cy="431483"/>
      </dsp:txXfrm>
    </dsp:sp>
    <dsp:sp modelId="{4A4FC085-2D53-4692-BA56-039943DD1747}">
      <dsp:nvSpPr>
        <dsp:cNvPr id="0" name=""/>
        <dsp:cNvSpPr/>
      </dsp:nvSpPr>
      <dsp:spPr>
        <a:xfrm>
          <a:off x="719175" y="723922"/>
          <a:ext cx="194046" cy="2269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NZ" sz="600" kern="1200"/>
        </a:p>
      </dsp:txBody>
      <dsp:txXfrm>
        <a:off x="719175" y="769321"/>
        <a:ext cx="135832" cy="136199"/>
      </dsp:txXfrm>
    </dsp:sp>
    <dsp:sp modelId="{13687667-B930-43D6-B1F1-B3162D8897BA}">
      <dsp:nvSpPr>
        <dsp:cNvPr id="0" name=""/>
        <dsp:cNvSpPr/>
      </dsp:nvSpPr>
      <dsp:spPr>
        <a:xfrm>
          <a:off x="993769" y="227211"/>
          <a:ext cx="1220418" cy="12204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NZ" sz="1400" kern="1200" dirty="0"/>
            <a:t>Condition score (From 1 to 5)</a:t>
          </a:r>
        </a:p>
      </dsp:txBody>
      <dsp:txXfrm>
        <a:off x="1172495" y="405937"/>
        <a:ext cx="862966" cy="8629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578BD-7881-4227-A15F-30D2D6608874}">
      <dsp:nvSpPr>
        <dsp:cNvPr id="0" name=""/>
        <dsp:cNvSpPr/>
      </dsp:nvSpPr>
      <dsp:spPr>
        <a:xfrm>
          <a:off x="788082" y="436590"/>
          <a:ext cx="1087647" cy="108764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NZ" sz="1200" kern="1200" dirty="0"/>
            <a:t>Predicting condition score</a:t>
          </a:r>
        </a:p>
      </dsp:txBody>
      <dsp:txXfrm>
        <a:off x="947364" y="595872"/>
        <a:ext cx="769083" cy="769083"/>
      </dsp:txXfrm>
    </dsp:sp>
    <dsp:sp modelId="{3884DADF-907F-4EDC-BB90-29E95F27792A}">
      <dsp:nvSpPr>
        <dsp:cNvPr id="0" name=""/>
        <dsp:cNvSpPr/>
      </dsp:nvSpPr>
      <dsp:spPr>
        <a:xfrm>
          <a:off x="1059994" y="194"/>
          <a:ext cx="543823" cy="54382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NZ" sz="700" kern="1200" dirty="0"/>
            <a:t>Age</a:t>
          </a:r>
        </a:p>
      </dsp:txBody>
      <dsp:txXfrm>
        <a:off x="1139635" y="79835"/>
        <a:ext cx="384541" cy="384541"/>
      </dsp:txXfrm>
    </dsp:sp>
    <dsp:sp modelId="{BEFEC618-500C-405E-8E8C-51A2CB848FB5}">
      <dsp:nvSpPr>
        <dsp:cNvPr id="0" name=""/>
        <dsp:cNvSpPr/>
      </dsp:nvSpPr>
      <dsp:spPr>
        <a:xfrm>
          <a:off x="1768302" y="708502"/>
          <a:ext cx="543823" cy="54382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NZ" sz="700" kern="1200" dirty="0"/>
            <a:t>GW </a:t>
          </a:r>
        </a:p>
      </dsp:txBody>
      <dsp:txXfrm>
        <a:off x="1847943" y="788143"/>
        <a:ext cx="384541" cy="384541"/>
      </dsp:txXfrm>
    </dsp:sp>
    <dsp:sp modelId="{20A3310F-427F-4E97-BC2A-F422C0A3129D}">
      <dsp:nvSpPr>
        <dsp:cNvPr id="0" name=""/>
        <dsp:cNvSpPr/>
      </dsp:nvSpPr>
      <dsp:spPr>
        <a:xfrm>
          <a:off x="1059994" y="1416811"/>
          <a:ext cx="543823" cy="54382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NZ" sz="700" kern="1200" dirty="0"/>
            <a:t>Material</a:t>
          </a:r>
        </a:p>
      </dsp:txBody>
      <dsp:txXfrm>
        <a:off x="1139635" y="1496452"/>
        <a:ext cx="384541" cy="384541"/>
      </dsp:txXfrm>
    </dsp:sp>
    <dsp:sp modelId="{F207D32C-C775-4313-96FC-ECE970C8F759}">
      <dsp:nvSpPr>
        <dsp:cNvPr id="0" name=""/>
        <dsp:cNvSpPr/>
      </dsp:nvSpPr>
      <dsp:spPr>
        <a:xfrm>
          <a:off x="351685" y="708502"/>
          <a:ext cx="543823" cy="54382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NZ" sz="700" kern="1200" dirty="0"/>
            <a:t>Length</a:t>
          </a:r>
        </a:p>
      </dsp:txBody>
      <dsp:txXfrm>
        <a:off x="431326" y="788143"/>
        <a:ext cx="384541" cy="3845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578BD-7881-4227-A15F-30D2D6608874}">
      <dsp:nvSpPr>
        <dsp:cNvPr id="0" name=""/>
        <dsp:cNvSpPr/>
      </dsp:nvSpPr>
      <dsp:spPr>
        <a:xfrm>
          <a:off x="788082" y="436590"/>
          <a:ext cx="1087647" cy="108764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NZ" sz="1200" kern="1200" dirty="0"/>
            <a:t>Predicting Defects</a:t>
          </a:r>
        </a:p>
      </dsp:txBody>
      <dsp:txXfrm>
        <a:off x="947364" y="595872"/>
        <a:ext cx="769083" cy="769083"/>
      </dsp:txXfrm>
    </dsp:sp>
    <dsp:sp modelId="{3884DADF-907F-4EDC-BB90-29E95F27792A}">
      <dsp:nvSpPr>
        <dsp:cNvPr id="0" name=""/>
        <dsp:cNvSpPr/>
      </dsp:nvSpPr>
      <dsp:spPr>
        <a:xfrm>
          <a:off x="1059994" y="194"/>
          <a:ext cx="543823" cy="54382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NZ" sz="800" kern="1200" dirty="0"/>
            <a:t>Age</a:t>
          </a:r>
        </a:p>
      </dsp:txBody>
      <dsp:txXfrm>
        <a:off x="1139635" y="79835"/>
        <a:ext cx="384541" cy="384541"/>
      </dsp:txXfrm>
    </dsp:sp>
    <dsp:sp modelId="{BEFEC618-500C-405E-8E8C-51A2CB848FB5}">
      <dsp:nvSpPr>
        <dsp:cNvPr id="0" name=""/>
        <dsp:cNvSpPr/>
      </dsp:nvSpPr>
      <dsp:spPr>
        <a:xfrm>
          <a:off x="1768302" y="708502"/>
          <a:ext cx="543823" cy="54382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NZ" sz="800" kern="1200" dirty="0"/>
            <a:t>GW </a:t>
          </a:r>
        </a:p>
      </dsp:txBody>
      <dsp:txXfrm>
        <a:off x="1847943" y="788143"/>
        <a:ext cx="384541" cy="384541"/>
      </dsp:txXfrm>
    </dsp:sp>
    <dsp:sp modelId="{20A3310F-427F-4E97-BC2A-F422C0A3129D}">
      <dsp:nvSpPr>
        <dsp:cNvPr id="0" name=""/>
        <dsp:cNvSpPr/>
      </dsp:nvSpPr>
      <dsp:spPr>
        <a:xfrm>
          <a:off x="1059994" y="1416811"/>
          <a:ext cx="543823" cy="54382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NZ" sz="800" kern="1200" dirty="0"/>
            <a:t>Soil</a:t>
          </a:r>
        </a:p>
      </dsp:txBody>
      <dsp:txXfrm>
        <a:off x="1139635" y="1496452"/>
        <a:ext cx="384541" cy="384541"/>
      </dsp:txXfrm>
    </dsp:sp>
    <dsp:sp modelId="{F207D32C-C775-4313-96FC-ECE970C8F759}">
      <dsp:nvSpPr>
        <dsp:cNvPr id="0" name=""/>
        <dsp:cNvSpPr/>
      </dsp:nvSpPr>
      <dsp:spPr>
        <a:xfrm>
          <a:off x="351685" y="708502"/>
          <a:ext cx="543823" cy="54382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NZ" sz="800" kern="1200" dirty="0"/>
            <a:t>Length</a:t>
          </a:r>
        </a:p>
      </dsp:txBody>
      <dsp:txXfrm>
        <a:off x="431326" y="788143"/>
        <a:ext cx="384541" cy="3845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27988-C3E7-41B2-8440-D6C5C0CE3FBF}">
      <dsp:nvSpPr>
        <dsp:cNvPr id="0" name=""/>
        <dsp:cNvSpPr/>
      </dsp:nvSpPr>
      <dsp:spPr>
        <a:xfrm>
          <a:off x="704816" y="2110"/>
          <a:ext cx="2408511" cy="9864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NZ" sz="1600" b="1" kern="1200" dirty="0"/>
            <a:t>Distribution sewers</a:t>
          </a:r>
        </a:p>
      </dsp:txBody>
      <dsp:txXfrm>
        <a:off x="1057534" y="146565"/>
        <a:ext cx="1703075" cy="697493"/>
      </dsp:txXfrm>
    </dsp:sp>
    <dsp:sp modelId="{597A02A3-E627-4E56-977F-9F8039D6EDFB}">
      <dsp:nvSpPr>
        <dsp:cNvPr id="0" name=""/>
        <dsp:cNvSpPr/>
      </dsp:nvSpPr>
      <dsp:spPr>
        <a:xfrm>
          <a:off x="1623015" y="1068609"/>
          <a:ext cx="572114" cy="57211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NZ" sz="1600" b="1" kern="1200"/>
        </a:p>
      </dsp:txBody>
      <dsp:txXfrm>
        <a:off x="1698849" y="1287385"/>
        <a:ext cx="420446" cy="134562"/>
      </dsp:txXfrm>
    </dsp:sp>
    <dsp:sp modelId="{433FAFA2-23B4-4B9C-BA69-22D19AE4CF70}">
      <dsp:nvSpPr>
        <dsp:cNvPr id="0" name=""/>
        <dsp:cNvSpPr/>
      </dsp:nvSpPr>
      <dsp:spPr>
        <a:xfrm>
          <a:off x="676260" y="1720820"/>
          <a:ext cx="2465624" cy="9864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NZ" sz="1600" b="1" kern="1200" dirty="0"/>
            <a:t>Transmission sewers</a:t>
          </a:r>
        </a:p>
      </dsp:txBody>
      <dsp:txXfrm>
        <a:off x="1037342" y="1865275"/>
        <a:ext cx="1743460" cy="697493"/>
      </dsp:txXfrm>
    </dsp:sp>
    <dsp:sp modelId="{BC9935E8-C2A6-4D63-9E87-086AF1D81B9E}">
      <dsp:nvSpPr>
        <dsp:cNvPr id="0" name=""/>
        <dsp:cNvSpPr/>
      </dsp:nvSpPr>
      <dsp:spPr>
        <a:xfrm>
          <a:off x="3289845" y="1171195"/>
          <a:ext cx="313676" cy="3669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NZ" sz="1600" b="1" kern="1200"/>
        </a:p>
      </dsp:txBody>
      <dsp:txXfrm>
        <a:off x="3289845" y="1244583"/>
        <a:ext cx="219573" cy="220166"/>
      </dsp:txXfrm>
    </dsp:sp>
    <dsp:sp modelId="{905FEF58-ABEA-44CE-86AD-AE6E52528DC9}">
      <dsp:nvSpPr>
        <dsp:cNvPr id="0" name=""/>
        <dsp:cNvSpPr/>
      </dsp:nvSpPr>
      <dsp:spPr>
        <a:xfrm>
          <a:off x="3733727" y="368263"/>
          <a:ext cx="1972807" cy="19728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NZ" sz="1600" b="1" kern="1200" dirty="0"/>
            <a:t>Auckland sewer network ,9800 km </a:t>
          </a:r>
        </a:p>
      </dsp:txBody>
      <dsp:txXfrm>
        <a:off x="4022638" y="657174"/>
        <a:ext cx="1394985" cy="13949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F53ED-D887-4171-95C1-74300CBF582C}">
      <dsp:nvSpPr>
        <dsp:cNvPr id="0" name=""/>
        <dsp:cNvSpPr/>
      </dsp:nvSpPr>
      <dsp:spPr>
        <a:xfrm>
          <a:off x="151070" y="0"/>
          <a:ext cx="4080774" cy="4297274"/>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389FED-E3E9-43DD-9328-95CD697BA113}">
      <dsp:nvSpPr>
        <dsp:cNvPr id="0" name=""/>
        <dsp:cNvSpPr/>
      </dsp:nvSpPr>
      <dsp:spPr>
        <a:xfrm>
          <a:off x="2040387" y="430147"/>
          <a:ext cx="2652503" cy="76377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NZ" sz="1400" kern="1200" dirty="0"/>
            <a:t>4. Merging and removing outliers </a:t>
          </a:r>
        </a:p>
      </dsp:txBody>
      <dsp:txXfrm>
        <a:off x="2077671" y="467431"/>
        <a:ext cx="2577935" cy="689205"/>
      </dsp:txXfrm>
    </dsp:sp>
    <dsp:sp modelId="{968755F9-55E4-4155-9261-AC32C4E558E1}">
      <dsp:nvSpPr>
        <dsp:cNvPr id="0" name=""/>
        <dsp:cNvSpPr/>
      </dsp:nvSpPr>
      <dsp:spPr>
        <a:xfrm>
          <a:off x="2040387" y="1289392"/>
          <a:ext cx="2652503" cy="76377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NZ" sz="1400" kern="1200" dirty="0"/>
            <a:t>3. Gathering other sewer data layers</a:t>
          </a:r>
        </a:p>
      </dsp:txBody>
      <dsp:txXfrm>
        <a:off x="2077671" y="1326676"/>
        <a:ext cx="2577935" cy="689205"/>
      </dsp:txXfrm>
    </dsp:sp>
    <dsp:sp modelId="{6A867A22-9873-49E8-B8C4-F6B9A4D16C47}">
      <dsp:nvSpPr>
        <dsp:cNvPr id="0" name=""/>
        <dsp:cNvSpPr/>
      </dsp:nvSpPr>
      <dsp:spPr>
        <a:xfrm>
          <a:off x="2040387" y="2148637"/>
          <a:ext cx="2652503" cy="76377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NZ" sz="1400" kern="1200" dirty="0"/>
            <a:t>2. Simplification of defect categories</a:t>
          </a:r>
        </a:p>
      </dsp:txBody>
      <dsp:txXfrm>
        <a:off x="2077671" y="2185921"/>
        <a:ext cx="2577935" cy="689205"/>
      </dsp:txXfrm>
    </dsp:sp>
    <dsp:sp modelId="{2C537D45-0DB8-44FF-BF17-8E394538977D}">
      <dsp:nvSpPr>
        <dsp:cNvPr id="0" name=""/>
        <dsp:cNvSpPr/>
      </dsp:nvSpPr>
      <dsp:spPr>
        <a:xfrm>
          <a:off x="2040387" y="3007881"/>
          <a:ext cx="2652503" cy="76377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NZ" sz="2400" b="1" kern="1200" dirty="0"/>
            <a:t>1. Study dataset source</a:t>
          </a:r>
        </a:p>
      </dsp:txBody>
      <dsp:txXfrm>
        <a:off x="2077671" y="3045165"/>
        <a:ext cx="2577935" cy="6892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86D5F-2870-4AF4-BFAD-BCC2180E2960}">
      <dsp:nvSpPr>
        <dsp:cNvPr id="0" name=""/>
        <dsp:cNvSpPr/>
      </dsp:nvSpPr>
      <dsp:spPr>
        <a:xfrm>
          <a:off x="3491192" y="317060"/>
          <a:ext cx="839885" cy="8400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502ADA-DD2C-4480-BDDB-5D2E22ADE13A}">
      <dsp:nvSpPr>
        <dsp:cNvPr id="0" name=""/>
        <dsp:cNvSpPr/>
      </dsp:nvSpPr>
      <dsp:spPr>
        <a:xfrm>
          <a:off x="3519079" y="345066"/>
          <a:ext cx="784112" cy="78402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NZ" sz="1300" kern="1200" dirty="0"/>
            <a:t>3% </a:t>
          </a:r>
        </a:p>
      </dsp:txBody>
      <dsp:txXfrm>
        <a:off x="3631173" y="457092"/>
        <a:ext cx="559923" cy="559978"/>
      </dsp:txXfrm>
    </dsp:sp>
    <dsp:sp modelId="{7BC4C98A-4B96-448C-8B75-17F55D359499}">
      <dsp:nvSpPr>
        <dsp:cNvPr id="0" name=""/>
        <dsp:cNvSpPr/>
      </dsp:nvSpPr>
      <dsp:spPr>
        <a:xfrm rot="2700000">
          <a:off x="2624157" y="318076"/>
          <a:ext cx="837862" cy="837862"/>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4CC6A1-5260-4981-A4EE-48B8C24D1C38}">
      <dsp:nvSpPr>
        <dsp:cNvPr id="0" name=""/>
        <dsp:cNvSpPr/>
      </dsp:nvSpPr>
      <dsp:spPr>
        <a:xfrm>
          <a:off x="2651033" y="345066"/>
          <a:ext cx="784112" cy="78402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NZ" sz="1300" kern="1200" dirty="0"/>
            <a:t>246km</a:t>
          </a:r>
        </a:p>
      </dsp:txBody>
      <dsp:txXfrm>
        <a:off x="2763127" y="457092"/>
        <a:ext cx="559923" cy="559978"/>
      </dsp:txXfrm>
    </dsp:sp>
    <dsp:sp modelId="{49FE57F7-1464-4420-96BD-3936A5294380}">
      <dsp:nvSpPr>
        <dsp:cNvPr id="0" name=""/>
        <dsp:cNvSpPr/>
      </dsp:nvSpPr>
      <dsp:spPr>
        <a:xfrm rot="2700000">
          <a:off x="1756111" y="318076"/>
          <a:ext cx="837862" cy="837862"/>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0FF079-8D3D-4D3D-9443-13937341643B}">
      <dsp:nvSpPr>
        <dsp:cNvPr id="0" name=""/>
        <dsp:cNvSpPr/>
      </dsp:nvSpPr>
      <dsp:spPr>
        <a:xfrm>
          <a:off x="1782987" y="345066"/>
          <a:ext cx="784112" cy="78402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NZ" sz="1300" kern="1200" dirty="0"/>
            <a:t>4800 pipes</a:t>
          </a:r>
        </a:p>
      </dsp:txBody>
      <dsp:txXfrm>
        <a:off x="1895081" y="457092"/>
        <a:ext cx="559923" cy="5599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F53ED-D887-4171-95C1-74300CBF582C}">
      <dsp:nvSpPr>
        <dsp:cNvPr id="0" name=""/>
        <dsp:cNvSpPr/>
      </dsp:nvSpPr>
      <dsp:spPr>
        <a:xfrm>
          <a:off x="612116" y="0"/>
          <a:ext cx="4080774" cy="4297274"/>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389FED-E3E9-43DD-9328-95CD697BA113}">
      <dsp:nvSpPr>
        <dsp:cNvPr id="0" name=""/>
        <dsp:cNvSpPr/>
      </dsp:nvSpPr>
      <dsp:spPr>
        <a:xfrm>
          <a:off x="2040387" y="430147"/>
          <a:ext cx="2652503" cy="76377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NZ" sz="1600" kern="1200" dirty="0"/>
            <a:t>4. Merging and removing outliers </a:t>
          </a:r>
        </a:p>
      </dsp:txBody>
      <dsp:txXfrm>
        <a:off x="2077671" y="467431"/>
        <a:ext cx="2577935" cy="689205"/>
      </dsp:txXfrm>
    </dsp:sp>
    <dsp:sp modelId="{968755F9-55E4-4155-9261-AC32C4E558E1}">
      <dsp:nvSpPr>
        <dsp:cNvPr id="0" name=""/>
        <dsp:cNvSpPr/>
      </dsp:nvSpPr>
      <dsp:spPr>
        <a:xfrm>
          <a:off x="2040387" y="1289392"/>
          <a:ext cx="2652503" cy="76377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NZ" sz="1600" kern="1200" dirty="0"/>
            <a:t>3. Gathering other sewer data layers</a:t>
          </a:r>
        </a:p>
      </dsp:txBody>
      <dsp:txXfrm>
        <a:off x="2077671" y="1326676"/>
        <a:ext cx="2577935" cy="689205"/>
      </dsp:txXfrm>
    </dsp:sp>
    <dsp:sp modelId="{6A867A22-9873-49E8-B8C4-F6B9A4D16C47}">
      <dsp:nvSpPr>
        <dsp:cNvPr id="0" name=""/>
        <dsp:cNvSpPr/>
      </dsp:nvSpPr>
      <dsp:spPr>
        <a:xfrm>
          <a:off x="2040387" y="2148637"/>
          <a:ext cx="2652503" cy="76377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NZ" sz="2000" b="1" kern="1200" dirty="0"/>
            <a:t>2. Simplification of defect categories</a:t>
          </a:r>
        </a:p>
      </dsp:txBody>
      <dsp:txXfrm>
        <a:off x="2077671" y="2185921"/>
        <a:ext cx="2577935" cy="689205"/>
      </dsp:txXfrm>
    </dsp:sp>
    <dsp:sp modelId="{2C537D45-0DB8-44FF-BF17-8E394538977D}">
      <dsp:nvSpPr>
        <dsp:cNvPr id="0" name=""/>
        <dsp:cNvSpPr/>
      </dsp:nvSpPr>
      <dsp:spPr>
        <a:xfrm>
          <a:off x="2040387" y="3007881"/>
          <a:ext cx="2652503" cy="76377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NZ" sz="1600" b="0" kern="1200" dirty="0"/>
            <a:t>1. Study dataset source</a:t>
          </a:r>
        </a:p>
      </dsp:txBody>
      <dsp:txXfrm>
        <a:off x="2077671" y="3045165"/>
        <a:ext cx="2577935" cy="6892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7C968-55B3-4627-A501-FEF7AA406FA0}">
      <dsp:nvSpPr>
        <dsp:cNvPr id="0" name=""/>
        <dsp:cNvSpPr/>
      </dsp:nvSpPr>
      <dsp:spPr>
        <a:xfrm>
          <a:off x="3396325" y="1014"/>
          <a:ext cx="1062535" cy="53126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NZ" sz="1600" b="1" kern="1200" dirty="0"/>
            <a:t>Factors (X)</a:t>
          </a:r>
        </a:p>
      </dsp:txBody>
      <dsp:txXfrm>
        <a:off x="3411885" y="16574"/>
        <a:ext cx="1031415" cy="500147"/>
      </dsp:txXfrm>
    </dsp:sp>
    <dsp:sp modelId="{37BBEEDE-E506-4183-876A-393A79F85EB3}">
      <dsp:nvSpPr>
        <dsp:cNvPr id="0" name=""/>
        <dsp:cNvSpPr/>
      </dsp:nvSpPr>
      <dsp:spPr>
        <a:xfrm>
          <a:off x="3502579" y="532282"/>
          <a:ext cx="106253" cy="398450"/>
        </a:xfrm>
        <a:custGeom>
          <a:avLst/>
          <a:gdLst/>
          <a:ahLst/>
          <a:cxnLst/>
          <a:rect l="0" t="0" r="0" b="0"/>
          <a:pathLst>
            <a:path>
              <a:moveTo>
                <a:pt x="0" y="0"/>
              </a:moveTo>
              <a:lnTo>
                <a:pt x="0" y="398450"/>
              </a:lnTo>
              <a:lnTo>
                <a:pt x="106253" y="39845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A5ED1CC-D3CA-47D3-AEA1-D171802A9DA6}">
      <dsp:nvSpPr>
        <dsp:cNvPr id="0" name=""/>
        <dsp:cNvSpPr/>
      </dsp:nvSpPr>
      <dsp:spPr>
        <a:xfrm>
          <a:off x="3608832" y="665099"/>
          <a:ext cx="850028" cy="53126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NZ" sz="900" b="1" kern="1200" dirty="0"/>
            <a:t>Age</a:t>
          </a:r>
        </a:p>
      </dsp:txBody>
      <dsp:txXfrm>
        <a:off x="3624392" y="680659"/>
        <a:ext cx="818908" cy="500147"/>
      </dsp:txXfrm>
    </dsp:sp>
    <dsp:sp modelId="{0938F559-CE42-4684-9DB3-FB009170B40A}">
      <dsp:nvSpPr>
        <dsp:cNvPr id="0" name=""/>
        <dsp:cNvSpPr/>
      </dsp:nvSpPr>
      <dsp:spPr>
        <a:xfrm>
          <a:off x="3502579" y="532282"/>
          <a:ext cx="106253" cy="1062535"/>
        </a:xfrm>
        <a:custGeom>
          <a:avLst/>
          <a:gdLst/>
          <a:ahLst/>
          <a:cxnLst/>
          <a:rect l="0" t="0" r="0" b="0"/>
          <a:pathLst>
            <a:path>
              <a:moveTo>
                <a:pt x="0" y="0"/>
              </a:moveTo>
              <a:lnTo>
                <a:pt x="0" y="1062535"/>
              </a:lnTo>
              <a:lnTo>
                <a:pt x="106253" y="106253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D4B2463-B5A6-41F3-BDDA-0D2407C8E691}">
      <dsp:nvSpPr>
        <dsp:cNvPr id="0" name=""/>
        <dsp:cNvSpPr/>
      </dsp:nvSpPr>
      <dsp:spPr>
        <a:xfrm>
          <a:off x="3608832" y="1329183"/>
          <a:ext cx="850028" cy="53126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NZ" sz="900" b="1" kern="1200" dirty="0"/>
            <a:t>Diameter</a:t>
          </a:r>
        </a:p>
      </dsp:txBody>
      <dsp:txXfrm>
        <a:off x="3624392" y="1344743"/>
        <a:ext cx="818908" cy="500147"/>
      </dsp:txXfrm>
    </dsp:sp>
    <dsp:sp modelId="{E39B61E1-57B1-4D92-A20C-CCC60CECC44A}">
      <dsp:nvSpPr>
        <dsp:cNvPr id="0" name=""/>
        <dsp:cNvSpPr/>
      </dsp:nvSpPr>
      <dsp:spPr>
        <a:xfrm>
          <a:off x="3502579" y="532282"/>
          <a:ext cx="106253" cy="1726619"/>
        </a:xfrm>
        <a:custGeom>
          <a:avLst/>
          <a:gdLst/>
          <a:ahLst/>
          <a:cxnLst/>
          <a:rect l="0" t="0" r="0" b="0"/>
          <a:pathLst>
            <a:path>
              <a:moveTo>
                <a:pt x="0" y="0"/>
              </a:moveTo>
              <a:lnTo>
                <a:pt x="0" y="1726619"/>
              </a:lnTo>
              <a:lnTo>
                <a:pt x="106253" y="1726619"/>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5E2D28C-C7B4-4C72-A89B-2D8A3C00484F}">
      <dsp:nvSpPr>
        <dsp:cNvPr id="0" name=""/>
        <dsp:cNvSpPr/>
      </dsp:nvSpPr>
      <dsp:spPr>
        <a:xfrm>
          <a:off x="3608832" y="1993268"/>
          <a:ext cx="850028" cy="53126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NZ" sz="900" b="1" kern="1200" dirty="0"/>
            <a:t>Depth</a:t>
          </a:r>
        </a:p>
      </dsp:txBody>
      <dsp:txXfrm>
        <a:off x="3624392" y="2008828"/>
        <a:ext cx="818908" cy="500147"/>
      </dsp:txXfrm>
    </dsp:sp>
    <dsp:sp modelId="{8B65995E-71D9-4FC4-9E01-83DFCB260257}">
      <dsp:nvSpPr>
        <dsp:cNvPr id="0" name=""/>
        <dsp:cNvSpPr/>
      </dsp:nvSpPr>
      <dsp:spPr>
        <a:xfrm>
          <a:off x="3502579" y="532282"/>
          <a:ext cx="106253" cy="2390704"/>
        </a:xfrm>
        <a:custGeom>
          <a:avLst/>
          <a:gdLst/>
          <a:ahLst/>
          <a:cxnLst/>
          <a:rect l="0" t="0" r="0" b="0"/>
          <a:pathLst>
            <a:path>
              <a:moveTo>
                <a:pt x="0" y="0"/>
              </a:moveTo>
              <a:lnTo>
                <a:pt x="0" y="2390704"/>
              </a:lnTo>
              <a:lnTo>
                <a:pt x="106253" y="239070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31E36CB-0804-484F-A816-C0B8E4163A4C}">
      <dsp:nvSpPr>
        <dsp:cNvPr id="0" name=""/>
        <dsp:cNvSpPr/>
      </dsp:nvSpPr>
      <dsp:spPr>
        <a:xfrm>
          <a:off x="3608832" y="2657352"/>
          <a:ext cx="850028" cy="53126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NZ" sz="900" b="1" kern="1200" dirty="0"/>
            <a:t>Length</a:t>
          </a:r>
        </a:p>
      </dsp:txBody>
      <dsp:txXfrm>
        <a:off x="3624392" y="2672912"/>
        <a:ext cx="818908" cy="500147"/>
      </dsp:txXfrm>
    </dsp:sp>
    <dsp:sp modelId="{BD3AEF97-9E84-434A-AB01-82827E58A3A7}">
      <dsp:nvSpPr>
        <dsp:cNvPr id="0" name=""/>
        <dsp:cNvSpPr/>
      </dsp:nvSpPr>
      <dsp:spPr>
        <a:xfrm>
          <a:off x="3502579" y="532282"/>
          <a:ext cx="106253" cy="3054788"/>
        </a:xfrm>
        <a:custGeom>
          <a:avLst/>
          <a:gdLst/>
          <a:ahLst/>
          <a:cxnLst/>
          <a:rect l="0" t="0" r="0" b="0"/>
          <a:pathLst>
            <a:path>
              <a:moveTo>
                <a:pt x="0" y="0"/>
              </a:moveTo>
              <a:lnTo>
                <a:pt x="0" y="3054788"/>
              </a:lnTo>
              <a:lnTo>
                <a:pt x="106253" y="305478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F0A5531-C180-43D3-BFF4-B6A183F3663C}">
      <dsp:nvSpPr>
        <dsp:cNvPr id="0" name=""/>
        <dsp:cNvSpPr/>
      </dsp:nvSpPr>
      <dsp:spPr>
        <a:xfrm>
          <a:off x="3608832" y="3321436"/>
          <a:ext cx="850028" cy="53126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NZ" sz="900" b="1" kern="1200" dirty="0"/>
            <a:t>Slope</a:t>
          </a:r>
        </a:p>
      </dsp:txBody>
      <dsp:txXfrm>
        <a:off x="3624392" y="3336996"/>
        <a:ext cx="818908" cy="500147"/>
      </dsp:txXfrm>
    </dsp:sp>
    <dsp:sp modelId="{6501429E-182F-4C16-9522-3DA3FCD3567A}">
      <dsp:nvSpPr>
        <dsp:cNvPr id="0" name=""/>
        <dsp:cNvSpPr/>
      </dsp:nvSpPr>
      <dsp:spPr>
        <a:xfrm>
          <a:off x="3502579" y="532282"/>
          <a:ext cx="106253" cy="3718873"/>
        </a:xfrm>
        <a:custGeom>
          <a:avLst/>
          <a:gdLst/>
          <a:ahLst/>
          <a:cxnLst/>
          <a:rect l="0" t="0" r="0" b="0"/>
          <a:pathLst>
            <a:path>
              <a:moveTo>
                <a:pt x="0" y="0"/>
              </a:moveTo>
              <a:lnTo>
                <a:pt x="0" y="3718873"/>
              </a:lnTo>
              <a:lnTo>
                <a:pt x="106253" y="3718873"/>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2CC9E85-74CA-4653-91C8-8D862A3D800E}">
      <dsp:nvSpPr>
        <dsp:cNvPr id="0" name=""/>
        <dsp:cNvSpPr/>
      </dsp:nvSpPr>
      <dsp:spPr>
        <a:xfrm>
          <a:off x="3608832" y="3985521"/>
          <a:ext cx="850028" cy="53126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NZ" sz="900" b="1" kern="1200" dirty="0"/>
            <a:t>Groundwater</a:t>
          </a:r>
        </a:p>
      </dsp:txBody>
      <dsp:txXfrm>
        <a:off x="3624392" y="4001081"/>
        <a:ext cx="818908" cy="500147"/>
      </dsp:txXfrm>
    </dsp:sp>
    <dsp:sp modelId="{BEF37341-C648-4C88-AAAE-CA5477B4A54B}">
      <dsp:nvSpPr>
        <dsp:cNvPr id="0" name=""/>
        <dsp:cNvSpPr/>
      </dsp:nvSpPr>
      <dsp:spPr>
        <a:xfrm>
          <a:off x="3502579" y="532282"/>
          <a:ext cx="106253" cy="4382957"/>
        </a:xfrm>
        <a:custGeom>
          <a:avLst/>
          <a:gdLst/>
          <a:ahLst/>
          <a:cxnLst/>
          <a:rect l="0" t="0" r="0" b="0"/>
          <a:pathLst>
            <a:path>
              <a:moveTo>
                <a:pt x="0" y="0"/>
              </a:moveTo>
              <a:lnTo>
                <a:pt x="0" y="4382957"/>
              </a:lnTo>
              <a:lnTo>
                <a:pt x="106253" y="4382957"/>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B7AA1C7-C083-4D96-844F-5B290C176A9A}">
      <dsp:nvSpPr>
        <dsp:cNvPr id="0" name=""/>
        <dsp:cNvSpPr/>
      </dsp:nvSpPr>
      <dsp:spPr>
        <a:xfrm>
          <a:off x="3608832" y="4649605"/>
          <a:ext cx="850028" cy="53126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NZ" sz="900" b="1" kern="1200" dirty="0"/>
            <a:t>Population density</a:t>
          </a:r>
        </a:p>
      </dsp:txBody>
      <dsp:txXfrm>
        <a:off x="3624392" y="4665165"/>
        <a:ext cx="818908" cy="500147"/>
      </dsp:txXfrm>
    </dsp:sp>
    <dsp:sp modelId="{8A55E17B-DEB5-4ED6-84FF-49DF4A66D40B}">
      <dsp:nvSpPr>
        <dsp:cNvPr id="0" name=""/>
        <dsp:cNvSpPr/>
      </dsp:nvSpPr>
      <dsp:spPr>
        <a:xfrm>
          <a:off x="3502579" y="532282"/>
          <a:ext cx="106253" cy="5047041"/>
        </a:xfrm>
        <a:custGeom>
          <a:avLst/>
          <a:gdLst/>
          <a:ahLst/>
          <a:cxnLst/>
          <a:rect l="0" t="0" r="0" b="0"/>
          <a:pathLst>
            <a:path>
              <a:moveTo>
                <a:pt x="0" y="0"/>
              </a:moveTo>
              <a:lnTo>
                <a:pt x="0" y="5047041"/>
              </a:lnTo>
              <a:lnTo>
                <a:pt x="106253" y="5047041"/>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2A1DE5B-E1E1-4D67-A6A0-01394722B8C2}">
      <dsp:nvSpPr>
        <dsp:cNvPr id="0" name=""/>
        <dsp:cNvSpPr/>
      </dsp:nvSpPr>
      <dsp:spPr>
        <a:xfrm>
          <a:off x="3608832" y="5313690"/>
          <a:ext cx="850028" cy="53126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NZ" sz="900" b="1" kern="1200" dirty="0"/>
            <a:t>Liquefaction Susceptibility</a:t>
          </a:r>
        </a:p>
      </dsp:txBody>
      <dsp:txXfrm>
        <a:off x="3624392" y="5329250"/>
        <a:ext cx="818908" cy="500147"/>
      </dsp:txXfrm>
    </dsp:sp>
    <dsp:sp modelId="{ADC9C03E-B02B-448D-A6B7-5D8C98690CBD}">
      <dsp:nvSpPr>
        <dsp:cNvPr id="0" name=""/>
        <dsp:cNvSpPr/>
      </dsp:nvSpPr>
      <dsp:spPr>
        <a:xfrm>
          <a:off x="3502579" y="532282"/>
          <a:ext cx="106253" cy="5711126"/>
        </a:xfrm>
        <a:custGeom>
          <a:avLst/>
          <a:gdLst/>
          <a:ahLst/>
          <a:cxnLst/>
          <a:rect l="0" t="0" r="0" b="0"/>
          <a:pathLst>
            <a:path>
              <a:moveTo>
                <a:pt x="0" y="0"/>
              </a:moveTo>
              <a:lnTo>
                <a:pt x="0" y="5711126"/>
              </a:lnTo>
              <a:lnTo>
                <a:pt x="106253" y="571112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DDDE7C0-4644-4F37-9B0E-00E1DC6188E5}">
      <dsp:nvSpPr>
        <dsp:cNvPr id="0" name=""/>
        <dsp:cNvSpPr/>
      </dsp:nvSpPr>
      <dsp:spPr>
        <a:xfrm>
          <a:off x="3608832" y="5977774"/>
          <a:ext cx="850028" cy="53126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NZ" sz="900" b="1" kern="1200" dirty="0"/>
            <a:t>Material</a:t>
          </a:r>
        </a:p>
      </dsp:txBody>
      <dsp:txXfrm>
        <a:off x="3624392" y="5993334"/>
        <a:ext cx="818908" cy="500147"/>
      </dsp:txXfrm>
    </dsp:sp>
    <dsp:sp modelId="{A3BC44EC-45C7-4F56-86A2-C9DE4F7F78F8}">
      <dsp:nvSpPr>
        <dsp:cNvPr id="0" name=""/>
        <dsp:cNvSpPr/>
      </dsp:nvSpPr>
      <dsp:spPr>
        <a:xfrm>
          <a:off x="4724494" y="1014"/>
          <a:ext cx="1518479" cy="53126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NZ" sz="1600" b="1" kern="1200" dirty="0"/>
            <a:t>Defects (Y)</a:t>
          </a:r>
        </a:p>
      </dsp:txBody>
      <dsp:txXfrm>
        <a:off x="4740054" y="16574"/>
        <a:ext cx="1487359" cy="500147"/>
      </dsp:txXfrm>
    </dsp:sp>
    <dsp:sp modelId="{3588D36B-E72B-4BE4-9AFD-EA8EC9C7AAD1}">
      <dsp:nvSpPr>
        <dsp:cNvPr id="0" name=""/>
        <dsp:cNvSpPr/>
      </dsp:nvSpPr>
      <dsp:spPr>
        <a:xfrm>
          <a:off x="4876342" y="532282"/>
          <a:ext cx="151847" cy="398450"/>
        </a:xfrm>
        <a:custGeom>
          <a:avLst/>
          <a:gdLst/>
          <a:ahLst/>
          <a:cxnLst/>
          <a:rect l="0" t="0" r="0" b="0"/>
          <a:pathLst>
            <a:path>
              <a:moveTo>
                <a:pt x="0" y="0"/>
              </a:moveTo>
              <a:lnTo>
                <a:pt x="0" y="398450"/>
              </a:lnTo>
              <a:lnTo>
                <a:pt x="151847" y="39845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5BE7116-29C2-42E6-A9FC-D6ECC35DD07F}">
      <dsp:nvSpPr>
        <dsp:cNvPr id="0" name=""/>
        <dsp:cNvSpPr/>
      </dsp:nvSpPr>
      <dsp:spPr>
        <a:xfrm>
          <a:off x="5028190" y="665099"/>
          <a:ext cx="850028" cy="53126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NZ" sz="900" b="1" kern="1200" dirty="0"/>
            <a:t>Material damage</a:t>
          </a:r>
        </a:p>
      </dsp:txBody>
      <dsp:txXfrm>
        <a:off x="5043750" y="680659"/>
        <a:ext cx="818908" cy="500147"/>
      </dsp:txXfrm>
    </dsp:sp>
    <dsp:sp modelId="{E7EA3ACB-4C65-4D10-B4F3-748BEB453D20}">
      <dsp:nvSpPr>
        <dsp:cNvPr id="0" name=""/>
        <dsp:cNvSpPr/>
      </dsp:nvSpPr>
      <dsp:spPr>
        <a:xfrm>
          <a:off x="4876342" y="532282"/>
          <a:ext cx="151847" cy="1062535"/>
        </a:xfrm>
        <a:custGeom>
          <a:avLst/>
          <a:gdLst/>
          <a:ahLst/>
          <a:cxnLst/>
          <a:rect l="0" t="0" r="0" b="0"/>
          <a:pathLst>
            <a:path>
              <a:moveTo>
                <a:pt x="0" y="0"/>
              </a:moveTo>
              <a:lnTo>
                <a:pt x="0" y="1062535"/>
              </a:lnTo>
              <a:lnTo>
                <a:pt x="151847" y="106253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C69E3F7-3176-4BC6-9153-70DF06BBBEB3}">
      <dsp:nvSpPr>
        <dsp:cNvPr id="0" name=""/>
        <dsp:cNvSpPr/>
      </dsp:nvSpPr>
      <dsp:spPr>
        <a:xfrm>
          <a:off x="5028190" y="1329183"/>
          <a:ext cx="850028" cy="53126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NZ" sz="900" b="1" kern="1200" dirty="0"/>
            <a:t>Gas attack</a:t>
          </a:r>
        </a:p>
      </dsp:txBody>
      <dsp:txXfrm>
        <a:off x="5043750" y="1344743"/>
        <a:ext cx="818908" cy="500147"/>
      </dsp:txXfrm>
    </dsp:sp>
    <dsp:sp modelId="{25D349A7-6879-402D-8915-0A099942BCB8}">
      <dsp:nvSpPr>
        <dsp:cNvPr id="0" name=""/>
        <dsp:cNvSpPr/>
      </dsp:nvSpPr>
      <dsp:spPr>
        <a:xfrm>
          <a:off x="4876342" y="532282"/>
          <a:ext cx="151847" cy="1726619"/>
        </a:xfrm>
        <a:custGeom>
          <a:avLst/>
          <a:gdLst/>
          <a:ahLst/>
          <a:cxnLst/>
          <a:rect l="0" t="0" r="0" b="0"/>
          <a:pathLst>
            <a:path>
              <a:moveTo>
                <a:pt x="0" y="0"/>
              </a:moveTo>
              <a:lnTo>
                <a:pt x="0" y="1726619"/>
              </a:lnTo>
              <a:lnTo>
                <a:pt x="151847" y="1726619"/>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76BB991-9240-4CC3-9A4C-C02619F4C19D}">
      <dsp:nvSpPr>
        <dsp:cNvPr id="0" name=""/>
        <dsp:cNvSpPr/>
      </dsp:nvSpPr>
      <dsp:spPr>
        <a:xfrm>
          <a:off x="5028190" y="1993268"/>
          <a:ext cx="850028" cy="53126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NZ" sz="900" b="1" kern="1200" dirty="0"/>
            <a:t>Debris</a:t>
          </a:r>
        </a:p>
      </dsp:txBody>
      <dsp:txXfrm>
        <a:off x="5043750" y="2008828"/>
        <a:ext cx="818908" cy="500147"/>
      </dsp:txXfrm>
    </dsp:sp>
    <dsp:sp modelId="{4CDA3C5E-A392-4AA7-9241-A66CC949B3D1}">
      <dsp:nvSpPr>
        <dsp:cNvPr id="0" name=""/>
        <dsp:cNvSpPr/>
      </dsp:nvSpPr>
      <dsp:spPr>
        <a:xfrm>
          <a:off x="4876342" y="532282"/>
          <a:ext cx="151847" cy="2390704"/>
        </a:xfrm>
        <a:custGeom>
          <a:avLst/>
          <a:gdLst/>
          <a:ahLst/>
          <a:cxnLst/>
          <a:rect l="0" t="0" r="0" b="0"/>
          <a:pathLst>
            <a:path>
              <a:moveTo>
                <a:pt x="0" y="0"/>
              </a:moveTo>
              <a:lnTo>
                <a:pt x="0" y="2390704"/>
              </a:lnTo>
              <a:lnTo>
                <a:pt x="151847" y="239070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2BD413C-D4A4-47B2-8A8B-EB1FA5E5F141}">
      <dsp:nvSpPr>
        <dsp:cNvPr id="0" name=""/>
        <dsp:cNvSpPr/>
      </dsp:nvSpPr>
      <dsp:spPr>
        <a:xfrm>
          <a:off x="5028190" y="2657352"/>
          <a:ext cx="850028" cy="53126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NZ" sz="900" b="1" kern="1200" dirty="0"/>
            <a:t>Structural </a:t>
          </a:r>
        </a:p>
      </dsp:txBody>
      <dsp:txXfrm>
        <a:off x="5043750" y="2672912"/>
        <a:ext cx="818908" cy="500147"/>
      </dsp:txXfrm>
    </dsp:sp>
    <dsp:sp modelId="{3576F9BE-D7FD-4093-9D8F-E728EFF0D603}">
      <dsp:nvSpPr>
        <dsp:cNvPr id="0" name=""/>
        <dsp:cNvSpPr/>
      </dsp:nvSpPr>
      <dsp:spPr>
        <a:xfrm>
          <a:off x="4876342" y="532282"/>
          <a:ext cx="151847" cy="3054788"/>
        </a:xfrm>
        <a:custGeom>
          <a:avLst/>
          <a:gdLst/>
          <a:ahLst/>
          <a:cxnLst/>
          <a:rect l="0" t="0" r="0" b="0"/>
          <a:pathLst>
            <a:path>
              <a:moveTo>
                <a:pt x="0" y="0"/>
              </a:moveTo>
              <a:lnTo>
                <a:pt x="0" y="3054788"/>
              </a:lnTo>
              <a:lnTo>
                <a:pt x="151847" y="305478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5978044-8AD5-4EA3-BA60-D7A27F11B84F}">
      <dsp:nvSpPr>
        <dsp:cNvPr id="0" name=""/>
        <dsp:cNvSpPr/>
      </dsp:nvSpPr>
      <dsp:spPr>
        <a:xfrm>
          <a:off x="5028190" y="3321436"/>
          <a:ext cx="850028" cy="53126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NZ" sz="900" b="1" kern="1200" dirty="0"/>
            <a:t>Infiltration</a:t>
          </a:r>
        </a:p>
      </dsp:txBody>
      <dsp:txXfrm>
        <a:off x="5043750" y="3336996"/>
        <a:ext cx="818908" cy="500147"/>
      </dsp:txXfrm>
    </dsp:sp>
    <dsp:sp modelId="{1626D8C9-9C98-451E-8AFC-F3FF714AEAED}">
      <dsp:nvSpPr>
        <dsp:cNvPr id="0" name=""/>
        <dsp:cNvSpPr/>
      </dsp:nvSpPr>
      <dsp:spPr>
        <a:xfrm>
          <a:off x="4876342" y="532282"/>
          <a:ext cx="151847" cy="3718873"/>
        </a:xfrm>
        <a:custGeom>
          <a:avLst/>
          <a:gdLst/>
          <a:ahLst/>
          <a:cxnLst/>
          <a:rect l="0" t="0" r="0" b="0"/>
          <a:pathLst>
            <a:path>
              <a:moveTo>
                <a:pt x="0" y="0"/>
              </a:moveTo>
              <a:lnTo>
                <a:pt x="0" y="3718873"/>
              </a:lnTo>
              <a:lnTo>
                <a:pt x="151847" y="3718873"/>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181BA3F-25B3-4975-885F-921F97235B0E}">
      <dsp:nvSpPr>
        <dsp:cNvPr id="0" name=""/>
        <dsp:cNvSpPr/>
      </dsp:nvSpPr>
      <dsp:spPr>
        <a:xfrm>
          <a:off x="5028190" y="3985521"/>
          <a:ext cx="850028" cy="53126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NZ" sz="900" b="1" kern="1200" dirty="0"/>
            <a:t>Roots</a:t>
          </a:r>
        </a:p>
      </dsp:txBody>
      <dsp:txXfrm>
        <a:off x="5043750" y="4001081"/>
        <a:ext cx="818908" cy="500147"/>
      </dsp:txXfrm>
    </dsp:sp>
    <dsp:sp modelId="{434E9E21-ECB4-48D5-BA27-1033798CFB43}">
      <dsp:nvSpPr>
        <dsp:cNvPr id="0" name=""/>
        <dsp:cNvSpPr/>
      </dsp:nvSpPr>
      <dsp:spPr>
        <a:xfrm>
          <a:off x="4876342" y="532282"/>
          <a:ext cx="151847" cy="4382957"/>
        </a:xfrm>
        <a:custGeom>
          <a:avLst/>
          <a:gdLst/>
          <a:ahLst/>
          <a:cxnLst/>
          <a:rect l="0" t="0" r="0" b="0"/>
          <a:pathLst>
            <a:path>
              <a:moveTo>
                <a:pt x="0" y="0"/>
              </a:moveTo>
              <a:lnTo>
                <a:pt x="0" y="4382957"/>
              </a:lnTo>
              <a:lnTo>
                <a:pt x="151847" y="4382957"/>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ED25C8D-6ED8-47B6-B606-CC03A52FE850}">
      <dsp:nvSpPr>
        <dsp:cNvPr id="0" name=""/>
        <dsp:cNvSpPr/>
      </dsp:nvSpPr>
      <dsp:spPr>
        <a:xfrm>
          <a:off x="5028190" y="4649605"/>
          <a:ext cx="850028" cy="53126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NZ" sz="900" b="1" kern="1200" dirty="0"/>
            <a:t>Total joint</a:t>
          </a:r>
        </a:p>
      </dsp:txBody>
      <dsp:txXfrm>
        <a:off x="5043750" y="4665165"/>
        <a:ext cx="818908" cy="500147"/>
      </dsp:txXfrm>
    </dsp:sp>
    <dsp:sp modelId="{3D612FE7-2604-449E-B235-BDB54CB8DC18}">
      <dsp:nvSpPr>
        <dsp:cNvPr id="0" name=""/>
        <dsp:cNvSpPr/>
      </dsp:nvSpPr>
      <dsp:spPr>
        <a:xfrm>
          <a:off x="4876342" y="532282"/>
          <a:ext cx="151847" cy="5047041"/>
        </a:xfrm>
        <a:custGeom>
          <a:avLst/>
          <a:gdLst/>
          <a:ahLst/>
          <a:cxnLst/>
          <a:rect l="0" t="0" r="0" b="0"/>
          <a:pathLst>
            <a:path>
              <a:moveTo>
                <a:pt x="0" y="0"/>
              </a:moveTo>
              <a:lnTo>
                <a:pt x="0" y="5047041"/>
              </a:lnTo>
              <a:lnTo>
                <a:pt x="151847" y="5047041"/>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FC4EC0B-9867-4C8C-8B8F-206F967B8D68}">
      <dsp:nvSpPr>
        <dsp:cNvPr id="0" name=""/>
        <dsp:cNvSpPr/>
      </dsp:nvSpPr>
      <dsp:spPr>
        <a:xfrm>
          <a:off x="5028190" y="5313690"/>
          <a:ext cx="850028" cy="53126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NZ" sz="900" b="1" kern="1200" dirty="0"/>
            <a:t>Dipped pipe</a:t>
          </a:r>
        </a:p>
      </dsp:txBody>
      <dsp:txXfrm>
        <a:off x="5043750" y="5329250"/>
        <a:ext cx="818908" cy="50014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48DC4A-6ABE-4098-8838-9521D10366BD}" type="datetimeFigureOut">
              <a:rPr lang="en-NZ" smtClean="0"/>
              <a:t>18/10/2022</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BEA0B-8129-4DBE-90C3-F47A545AE745}" type="slidenum">
              <a:rPr lang="en-NZ" smtClean="0"/>
              <a:t>‹#›</a:t>
            </a:fld>
            <a:endParaRPr lang="en-NZ"/>
          </a:p>
        </p:txBody>
      </p:sp>
    </p:spTree>
    <p:extLst>
      <p:ext uri="{BB962C8B-B14F-4D97-AF65-F5344CB8AC3E}">
        <p14:creationId xmlns:p14="http://schemas.microsoft.com/office/powerpoint/2010/main" val="3255725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A0BEA0B-8129-4DBE-90C3-F47A545AE745}" type="slidenum">
              <a:rPr lang="en-NZ" smtClean="0"/>
              <a:t>1</a:t>
            </a:fld>
            <a:endParaRPr lang="en-NZ"/>
          </a:p>
        </p:txBody>
      </p:sp>
    </p:spTree>
    <p:extLst>
      <p:ext uri="{BB962C8B-B14F-4D97-AF65-F5344CB8AC3E}">
        <p14:creationId xmlns:p14="http://schemas.microsoft.com/office/powerpoint/2010/main" val="4044377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200000"/>
              </a:lnSpc>
              <a:spcAft>
                <a:spcPts val="800"/>
              </a:spcAft>
            </a:pPr>
            <a:endParaRPr lang="en-NZ" dirty="0"/>
          </a:p>
        </p:txBody>
      </p:sp>
      <p:sp>
        <p:nvSpPr>
          <p:cNvPr id="4" name="Slide Number Placeholder 3"/>
          <p:cNvSpPr>
            <a:spLocks noGrp="1"/>
          </p:cNvSpPr>
          <p:nvPr>
            <p:ph type="sldNum" sz="quarter" idx="5"/>
          </p:nvPr>
        </p:nvSpPr>
        <p:spPr/>
        <p:txBody>
          <a:bodyPr/>
          <a:lstStyle/>
          <a:p>
            <a:fld id="{0B287613-2459-41C2-8E5F-419146F17240}" type="slidenum">
              <a:rPr lang="en-NZ" smtClean="0"/>
              <a:t>10</a:t>
            </a:fld>
            <a:endParaRPr lang="en-NZ"/>
          </a:p>
        </p:txBody>
      </p:sp>
    </p:spTree>
    <p:extLst>
      <p:ext uri="{BB962C8B-B14F-4D97-AF65-F5344CB8AC3E}">
        <p14:creationId xmlns:p14="http://schemas.microsoft.com/office/powerpoint/2010/main" val="2821934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200000"/>
              </a:lnSpc>
              <a:spcAft>
                <a:spcPts val="800"/>
              </a:spcAft>
            </a:pPr>
            <a:endParaRPr lang="en-NZ" dirty="0"/>
          </a:p>
        </p:txBody>
      </p:sp>
      <p:sp>
        <p:nvSpPr>
          <p:cNvPr id="4" name="Slide Number Placeholder 3"/>
          <p:cNvSpPr>
            <a:spLocks noGrp="1"/>
          </p:cNvSpPr>
          <p:nvPr>
            <p:ph type="sldNum" sz="quarter" idx="5"/>
          </p:nvPr>
        </p:nvSpPr>
        <p:spPr/>
        <p:txBody>
          <a:bodyPr/>
          <a:lstStyle/>
          <a:p>
            <a:fld id="{0B287613-2459-41C2-8E5F-419146F17240}" type="slidenum">
              <a:rPr lang="en-NZ" smtClean="0"/>
              <a:t>11</a:t>
            </a:fld>
            <a:endParaRPr lang="en-NZ"/>
          </a:p>
        </p:txBody>
      </p:sp>
    </p:spTree>
    <p:extLst>
      <p:ext uri="{BB962C8B-B14F-4D97-AF65-F5344CB8AC3E}">
        <p14:creationId xmlns:p14="http://schemas.microsoft.com/office/powerpoint/2010/main" val="2755941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200000"/>
              </a:lnSpc>
              <a:spcAft>
                <a:spcPts val="800"/>
              </a:spcAft>
            </a:pPr>
            <a:endParaRPr lang="en-NZ" dirty="0"/>
          </a:p>
        </p:txBody>
      </p:sp>
      <p:sp>
        <p:nvSpPr>
          <p:cNvPr id="4" name="Slide Number Placeholder 3"/>
          <p:cNvSpPr>
            <a:spLocks noGrp="1"/>
          </p:cNvSpPr>
          <p:nvPr>
            <p:ph type="sldNum" sz="quarter" idx="5"/>
          </p:nvPr>
        </p:nvSpPr>
        <p:spPr/>
        <p:txBody>
          <a:bodyPr/>
          <a:lstStyle/>
          <a:p>
            <a:fld id="{0B287613-2459-41C2-8E5F-419146F17240}" type="slidenum">
              <a:rPr lang="en-NZ" smtClean="0"/>
              <a:t>12</a:t>
            </a:fld>
            <a:endParaRPr lang="en-NZ"/>
          </a:p>
        </p:txBody>
      </p:sp>
    </p:spTree>
    <p:extLst>
      <p:ext uri="{BB962C8B-B14F-4D97-AF65-F5344CB8AC3E}">
        <p14:creationId xmlns:p14="http://schemas.microsoft.com/office/powerpoint/2010/main" val="3829160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0B287613-2459-41C2-8E5F-419146F17240}" type="slidenum">
              <a:rPr lang="en-NZ" smtClean="0"/>
              <a:t>13</a:t>
            </a:fld>
            <a:endParaRPr lang="en-NZ"/>
          </a:p>
        </p:txBody>
      </p:sp>
    </p:spTree>
    <p:extLst>
      <p:ext uri="{BB962C8B-B14F-4D97-AF65-F5344CB8AC3E}">
        <p14:creationId xmlns:p14="http://schemas.microsoft.com/office/powerpoint/2010/main" val="1977139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200000"/>
              </a:lnSpc>
              <a:spcAft>
                <a:spcPts val="800"/>
              </a:spcAft>
            </a:pPr>
            <a:endParaRPr lang="en-NZ" dirty="0"/>
          </a:p>
        </p:txBody>
      </p:sp>
      <p:sp>
        <p:nvSpPr>
          <p:cNvPr id="4" name="Slide Number Placeholder 3"/>
          <p:cNvSpPr>
            <a:spLocks noGrp="1"/>
          </p:cNvSpPr>
          <p:nvPr>
            <p:ph type="sldNum" sz="quarter" idx="5"/>
          </p:nvPr>
        </p:nvSpPr>
        <p:spPr/>
        <p:txBody>
          <a:bodyPr/>
          <a:lstStyle/>
          <a:p>
            <a:fld id="{0B287613-2459-41C2-8E5F-419146F17240}" type="slidenum">
              <a:rPr lang="en-NZ" smtClean="0"/>
              <a:t>2</a:t>
            </a:fld>
            <a:endParaRPr lang="en-NZ"/>
          </a:p>
        </p:txBody>
      </p:sp>
    </p:spTree>
    <p:extLst>
      <p:ext uri="{BB962C8B-B14F-4D97-AF65-F5344CB8AC3E}">
        <p14:creationId xmlns:p14="http://schemas.microsoft.com/office/powerpoint/2010/main" val="3485636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A0BEA0B-8129-4DBE-90C3-F47A545AE745}" type="slidenum">
              <a:rPr lang="en-NZ" smtClean="0"/>
              <a:t>3</a:t>
            </a:fld>
            <a:endParaRPr lang="en-NZ"/>
          </a:p>
        </p:txBody>
      </p:sp>
    </p:spTree>
    <p:extLst>
      <p:ext uri="{BB962C8B-B14F-4D97-AF65-F5344CB8AC3E}">
        <p14:creationId xmlns:p14="http://schemas.microsoft.com/office/powerpoint/2010/main" val="3188998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 </a:t>
            </a:r>
          </a:p>
        </p:txBody>
      </p:sp>
      <p:sp>
        <p:nvSpPr>
          <p:cNvPr id="4" name="Slide Number Placeholder 3"/>
          <p:cNvSpPr>
            <a:spLocks noGrp="1"/>
          </p:cNvSpPr>
          <p:nvPr>
            <p:ph type="sldNum" sz="quarter" idx="5"/>
          </p:nvPr>
        </p:nvSpPr>
        <p:spPr/>
        <p:txBody>
          <a:bodyPr/>
          <a:lstStyle/>
          <a:p>
            <a:fld id="{0B287613-2459-41C2-8E5F-419146F17240}" type="slidenum">
              <a:rPr lang="en-NZ" smtClean="0"/>
              <a:t>4</a:t>
            </a:fld>
            <a:endParaRPr lang="en-NZ"/>
          </a:p>
        </p:txBody>
      </p:sp>
    </p:spTree>
    <p:extLst>
      <p:ext uri="{BB962C8B-B14F-4D97-AF65-F5344CB8AC3E}">
        <p14:creationId xmlns:p14="http://schemas.microsoft.com/office/powerpoint/2010/main" val="737006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0B287613-2459-41C2-8E5F-419146F17240}" type="slidenum">
              <a:rPr lang="en-NZ" smtClean="0"/>
              <a:t>5</a:t>
            </a:fld>
            <a:endParaRPr lang="en-NZ"/>
          </a:p>
        </p:txBody>
      </p:sp>
    </p:spTree>
    <p:extLst>
      <p:ext uri="{BB962C8B-B14F-4D97-AF65-F5344CB8AC3E}">
        <p14:creationId xmlns:p14="http://schemas.microsoft.com/office/powerpoint/2010/main" val="2993524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A0BEA0B-8129-4DBE-90C3-F47A545AE745}" type="slidenum">
              <a:rPr lang="en-NZ" smtClean="0"/>
              <a:t>6</a:t>
            </a:fld>
            <a:endParaRPr lang="en-NZ"/>
          </a:p>
        </p:txBody>
      </p:sp>
    </p:spTree>
    <p:extLst>
      <p:ext uri="{BB962C8B-B14F-4D97-AF65-F5344CB8AC3E}">
        <p14:creationId xmlns:p14="http://schemas.microsoft.com/office/powerpoint/2010/main" val="72005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200000"/>
              </a:lnSpc>
              <a:spcBef>
                <a:spcPts val="0"/>
              </a:spcBef>
              <a:spcAft>
                <a:spcPts val="800"/>
              </a:spcAft>
              <a:buClrTx/>
              <a:buSzTx/>
              <a:buFontTx/>
              <a:buNone/>
              <a:tabLst/>
              <a:defRPr/>
            </a:pPr>
            <a:endParaRPr lang="en-NZ" sz="1800" dirty="0">
              <a:effectLst/>
              <a:latin typeface="Times New Roman" panose="02020603050405020304" pitchFamily="18" charset="0"/>
              <a:ea typeface="Calibri" panose="020F0502020204030204" pitchFamily="34" charset="0"/>
              <a:cs typeface="Arial" panose="020B0604020202020204" pitchFamily="34" charset="0"/>
            </a:endParaRPr>
          </a:p>
          <a:p>
            <a:pPr algn="just">
              <a:lnSpc>
                <a:spcPct val="200000"/>
              </a:lnSpc>
              <a:spcAft>
                <a:spcPts val="800"/>
              </a:spcAft>
            </a:pPr>
            <a:endParaRPr lang="en-NZ" dirty="0"/>
          </a:p>
        </p:txBody>
      </p:sp>
      <p:sp>
        <p:nvSpPr>
          <p:cNvPr id="4" name="Slide Number Placeholder 3"/>
          <p:cNvSpPr>
            <a:spLocks noGrp="1"/>
          </p:cNvSpPr>
          <p:nvPr>
            <p:ph type="sldNum" sz="quarter" idx="5"/>
          </p:nvPr>
        </p:nvSpPr>
        <p:spPr/>
        <p:txBody>
          <a:bodyPr/>
          <a:lstStyle/>
          <a:p>
            <a:fld id="{0B287613-2459-41C2-8E5F-419146F17240}" type="slidenum">
              <a:rPr lang="en-NZ" smtClean="0"/>
              <a:t>7</a:t>
            </a:fld>
            <a:endParaRPr lang="en-NZ"/>
          </a:p>
        </p:txBody>
      </p:sp>
    </p:spTree>
    <p:extLst>
      <p:ext uri="{BB962C8B-B14F-4D97-AF65-F5344CB8AC3E}">
        <p14:creationId xmlns:p14="http://schemas.microsoft.com/office/powerpoint/2010/main" val="809242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200000"/>
              </a:lnSpc>
              <a:spcAft>
                <a:spcPts val="800"/>
              </a:spcAft>
            </a:pPr>
            <a:endParaRPr lang="en-NZ" dirty="0"/>
          </a:p>
        </p:txBody>
      </p:sp>
      <p:sp>
        <p:nvSpPr>
          <p:cNvPr id="4" name="Slide Number Placeholder 3"/>
          <p:cNvSpPr>
            <a:spLocks noGrp="1"/>
          </p:cNvSpPr>
          <p:nvPr>
            <p:ph type="sldNum" sz="quarter" idx="5"/>
          </p:nvPr>
        </p:nvSpPr>
        <p:spPr/>
        <p:txBody>
          <a:bodyPr/>
          <a:lstStyle/>
          <a:p>
            <a:fld id="{0B287613-2459-41C2-8E5F-419146F17240}" type="slidenum">
              <a:rPr lang="en-NZ" smtClean="0"/>
              <a:t>8</a:t>
            </a:fld>
            <a:endParaRPr lang="en-NZ"/>
          </a:p>
        </p:txBody>
      </p:sp>
    </p:spTree>
    <p:extLst>
      <p:ext uri="{BB962C8B-B14F-4D97-AF65-F5344CB8AC3E}">
        <p14:creationId xmlns:p14="http://schemas.microsoft.com/office/powerpoint/2010/main" val="16235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200000"/>
              </a:lnSpc>
              <a:spcAft>
                <a:spcPts val="800"/>
              </a:spcAft>
            </a:pPr>
            <a:endParaRPr lang="en-NZ" dirty="0"/>
          </a:p>
        </p:txBody>
      </p:sp>
      <p:sp>
        <p:nvSpPr>
          <p:cNvPr id="4" name="Slide Number Placeholder 3"/>
          <p:cNvSpPr>
            <a:spLocks noGrp="1"/>
          </p:cNvSpPr>
          <p:nvPr>
            <p:ph type="sldNum" sz="quarter" idx="5"/>
          </p:nvPr>
        </p:nvSpPr>
        <p:spPr/>
        <p:txBody>
          <a:bodyPr/>
          <a:lstStyle/>
          <a:p>
            <a:fld id="{0B287613-2459-41C2-8E5F-419146F17240}" type="slidenum">
              <a:rPr lang="en-NZ" smtClean="0"/>
              <a:t>9</a:t>
            </a:fld>
            <a:endParaRPr lang="en-NZ"/>
          </a:p>
        </p:txBody>
      </p:sp>
    </p:spTree>
    <p:extLst>
      <p:ext uri="{BB962C8B-B14F-4D97-AF65-F5344CB8AC3E}">
        <p14:creationId xmlns:p14="http://schemas.microsoft.com/office/powerpoint/2010/main" val="2474180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Timeline">
    <p:spTree>
      <p:nvGrpSpPr>
        <p:cNvPr id="1" name=""/>
        <p:cNvGrpSpPr/>
        <p:nvPr/>
      </p:nvGrpSpPr>
      <p:grpSpPr>
        <a:xfrm>
          <a:off x="0" y="0"/>
          <a:ext cx="0" cy="0"/>
          <a:chOff x="0" y="0"/>
          <a:chExt cx="0" cy="0"/>
        </a:xfrm>
      </p:grpSpPr>
      <p:sp>
        <p:nvSpPr>
          <p:cNvPr id="18" name="Text Placeholder 48">
            <a:extLst>
              <a:ext uri="{FF2B5EF4-FFF2-40B4-BE49-F238E27FC236}">
                <a16:creationId xmlns:a16="http://schemas.microsoft.com/office/drawing/2014/main" id="{D127D48E-3E09-48C7-AB33-FBD643EFA52E}"/>
              </a:ext>
            </a:extLst>
          </p:cNvPr>
          <p:cNvSpPr>
            <a:spLocks noGrp="1"/>
          </p:cNvSpPr>
          <p:nvPr>
            <p:ph type="body" sz="quarter" idx="10" hasCustomPrompt="1"/>
          </p:nvPr>
        </p:nvSpPr>
        <p:spPr>
          <a:xfrm>
            <a:off x="1823914" y="4817717"/>
            <a:ext cx="1796396" cy="302186"/>
          </a:xfrm>
        </p:spPr>
        <p:txBody>
          <a:bodyPr>
            <a:noAutofit/>
          </a:bodyPr>
          <a:lstStyle>
            <a:lvl1pPr marL="0" indent="0">
              <a:buNone/>
              <a:defRPr sz="20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19" name="Text Placeholder 50">
            <a:extLst>
              <a:ext uri="{FF2B5EF4-FFF2-40B4-BE49-F238E27FC236}">
                <a16:creationId xmlns:a16="http://schemas.microsoft.com/office/drawing/2014/main" id="{A1B91BF4-B790-4F67-98EB-FE905527BFF8}"/>
              </a:ext>
            </a:extLst>
          </p:cNvPr>
          <p:cNvSpPr>
            <a:spLocks noGrp="1"/>
          </p:cNvSpPr>
          <p:nvPr>
            <p:ph type="body" sz="quarter" idx="11"/>
          </p:nvPr>
        </p:nvSpPr>
        <p:spPr>
          <a:xfrm>
            <a:off x="1823914"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0" name="Text Placeholder 48">
            <a:extLst>
              <a:ext uri="{FF2B5EF4-FFF2-40B4-BE49-F238E27FC236}">
                <a16:creationId xmlns:a16="http://schemas.microsoft.com/office/drawing/2014/main" id="{CCA5F33F-1634-427F-92BF-99A5ED52A4BA}"/>
              </a:ext>
            </a:extLst>
          </p:cNvPr>
          <p:cNvSpPr>
            <a:spLocks noGrp="1"/>
          </p:cNvSpPr>
          <p:nvPr>
            <p:ph type="body" sz="quarter" idx="12" hasCustomPrompt="1"/>
          </p:nvPr>
        </p:nvSpPr>
        <p:spPr>
          <a:xfrm>
            <a:off x="4134076" y="4817717"/>
            <a:ext cx="1796396" cy="302186"/>
          </a:xfrm>
        </p:spPr>
        <p:txBody>
          <a:bodyPr>
            <a:noAutofit/>
          </a:bodyPr>
          <a:lstStyle>
            <a:lvl1pPr marL="0" indent="0">
              <a:buNone/>
              <a:defRPr sz="20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21" name="Text Placeholder 50">
            <a:extLst>
              <a:ext uri="{FF2B5EF4-FFF2-40B4-BE49-F238E27FC236}">
                <a16:creationId xmlns:a16="http://schemas.microsoft.com/office/drawing/2014/main" id="{084F28D2-C99C-44DC-95CF-A18847F3B61F}"/>
              </a:ext>
            </a:extLst>
          </p:cNvPr>
          <p:cNvSpPr>
            <a:spLocks noGrp="1"/>
          </p:cNvSpPr>
          <p:nvPr>
            <p:ph type="body" sz="quarter" idx="13"/>
          </p:nvPr>
        </p:nvSpPr>
        <p:spPr>
          <a:xfrm>
            <a:off x="4134076"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2" name="Text Placeholder 48">
            <a:extLst>
              <a:ext uri="{FF2B5EF4-FFF2-40B4-BE49-F238E27FC236}">
                <a16:creationId xmlns:a16="http://schemas.microsoft.com/office/drawing/2014/main" id="{2402522A-E098-4FB5-B454-D6FC98D90CFE}"/>
              </a:ext>
            </a:extLst>
          </p:cNvPr>
          <p:cNvSpPr>
            <a:spLocks noGrp="1"/>
          </p:cNvSpPr>
          <p:nvPr>
            <p:ph type="body" sz="quarter" idx="14" hasCustomPrompt="1"/>
          </p:nvPr>
        </p:nvSpPr>
        <p:spPr>
          <a:xfrm>
            <a:off x="6444238" y="4817717"/>
            <a:ext cx="1796396" cy="302186"/>
          </a:xfrm>
        </p:spPr>
        <p:txBody>
          <a:bodyPr>
            <a:noAutofit/>
          </a:bodyPr>
          <a:lstStyle>
            <a:lvl1pPr marL="0" indent="0">
              <a:buNone/>
              <a:defRPr sz="20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23" name="Text Placeholder 50">
            <a:extLst>
              <a:ext uri="{FF2B5EF4-FFF2-40B4-BE49-F238E27FC236}">
                <a16:creationId xmlns:a16="http://schemas.microsoft.com/office/drawing/2014/main" id="{18CF51EA-CDE2-4AA1-83CB-9DC6E212C336}"/>
              </a:ext>
            </a:extLst>
          </p:cNvPr>
          <p:cNvSpPr>
            <a:spLocks noGrp="1"/>
          </p:cNvSpPr>
          <p:nvPr>
            <p:ph type="body" sz="quarter" idx="15"/>
          </p:nvPr>
        </p:nvSpPr>
        <p:spPr>
          <a:xfrm>
            <a:off x="6444238"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4" name="Text Placeholder 48">
            <a:extLst>
              <a:ext uri="{FF2B5EF4-FFF2-40B4-BE49-F238E27FC236}">
                <a16:creationId xmlns:a16="http://schemas.microsoft.com/office/drawing/2014/main" id="{FE2BFCE7-D8D1-42B7-97F2-78B1D2CB5F8F}"/>
              </a:ext>
            </a:extLst>
          </p:cNvPr>
          <p:cNvSpPr>
            <a:spLocks noGrp="1"/>
          </p:cNvSpPr>
          <p:nvPr>
            <p:ph type="body" sz="quarter" idx="16" hasCustomPrompt="1"/>
          </p:nvPr>
        </p:nvSpPr>
        <p:spPr>
          <a:xfrm>
            <a:off x="8754400" y="4817717"/>
            <a:ext cx="1796396" cy="302186"/>
          </a:xfrm>
        </p:spPr>
        <p:txBody>
          <a:bodyPr>
            <a:noAutofit/>
          </a:bodyPr>
          <a:lstStyle>
            <a:lvl1pPr marL="0" indent="0">
              <a:buNone/>
              <a:defRPr sz="20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25" name="Text Placeholder 50">
            <a:extLst>
              <a:ext uri="{FF2B5EF4-FFF2-40B4-BE49-F238E27FC236}">
                <a16:creationId xmlns:a16="http://schemas.microsoft.com/office/drawing/2014/main" id="{0C4E8DE7-5691-4470-BC2C-F9F6532248C2}"/>
              </a:ext>
            </a:extLst>
          </p:cNvPr>
          <p:cNvSpPr>
            <a:spLocks noGrp="1"/>
          </p:cNvSpPr>
          <p:nvPr>
            <p:ph type="body" sz="quarter" idx="17"/>
          </p:nvPr>
        </p:nvSpPr>
        <p:spPr>
          <a:xfrm>
            <a:off x="8754400"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4" name="Title 3">
            <a:extLst>
              <a:ext uri="{FF2B5EF4-FFF2-40B4-BE49-F238E27FC236}">
                <a16:creationId xmlns:a16="http://schemas.microsoft.com/office/drawing/2014/main" id="{AFBC6ED5-DBEC-4BA5-9BFE-9A5E0ED8D8C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2674832"/>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ouble Timeline">
    <p:spTree>
      <p:nvGrpSpPr>
        <p:cNvPr id="1" name=""/>
        <p:cNvGrpSpPr/>
        <p:nvPr/>
      </p:nvGrpSpPr>
      <p:grpSpPr>
        <a:xfrm>
          <a:off x="0" y="0"/>
          <a:ext cx="0" cy="0"/>
          <a:chOff x="0" y="0"/>
          <a:chExt cx="0" cy="0"/>
        </a:xfrm>
      </p:grpSpPr>
      <p:sp>
        <p:nvSpPr>
          <p:cNvPr id="34" name="Text Placeholder 48">
            <a:extLst>
              <a:ext uri="{FF2B5EF4-FFF2-40B4-BE49-F238E27FC236}">
                <a16:creationId xmlns:a16="http://schemas.microsoft.com/office/drawing/2014/main" id="{C6E48CAB-F1C0-4E71-9686-C02A967E923F}"/>
              </a:ext>
            </a:extLst>
          </p:cNvPr>
          <p:cNvSpPr>
            <a:spLocks noGrp="1"/>
          </p:cNvSpPr>
          <p:nvPr>
            <p:ph type="body" sz="quarter" idx="10" hasCustomPrompt="1"/>
          </p:nvPr>
        </p:nvSpPr>
        <p:spPr>
          <a:xfrm>
            <a:off x="456182" y="4014522"/>
            <a:ext cx="1182118" cy="302186"/>
          </a:xfrm>
        </p:spPr>
        <p:txBody>
          <a:bodyPr lIns="0" rIns="0">
            <a:noAutofit/>
          </a:bodyPr>
          <a:lstStyle>
            <a:lvl1pPr marL="0" indent="0">
              <a:buNone/>
              <a:defRPr sz="16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35" name="Text Placeholder 50">
            <a:extLst>
              <a:ext uri="{FF2B5EF4-FFF2-40B4-BE49-F238E27FC236}">
                <a16:creationId xmlns:a16="http://schemas.microsoft.com/office/drawing/2014/main" id="{7C226081-D459-4A68-9B23-0C804E6A639C}"/>
              </a:ext>
            </a:extLst>
          </p:cNvPr>
          <p:cNvSpPr>
            <a:spLocks noGrp="1"/>
          </p:cNvSpPr>
          <p:nvPr>
            <p:ph type="body" sz="quarter" idx="11"/>
          </p:nvPr>
        </p:nvSpPr>
        <p:spPr>
          <a:xfrm>
            <a:off x="456182"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0" name="Text Placeholder 48">
            <a:extLst>
              <a:ext uri="{FF2B5EF4-FFF2-40B4-BE49-F238E27FC236}">
                <a16:creationId xmlns:a16="http://schemas.microsoft.com/office/drawing/2014/main" id="{C32AE455-05F0-44FA-98C4-73D9C60DF896}"/>
              </a:ext>
            </a:extLst>
          </p:cNvPr>
          <p:cNvSpPr>
            <a:spLocks noGrp="1"/>
          </p:cNvSpPr>
          <p:nvPr>
            <p:ph type="body" sz="quarter" idx="32" hasCustomPrompt="1"/>
          </p:nvPr>
        </p:nvSpPr>
        <p:spPr>
          <a:xfrm>
            <a:off x="1839103" y="4014522"/>
            <a:ext cx="1208897" cy="302186"/>
          </a:xfrm>
        </p:spPr>
        <p:txBody>
          <a:bodyPr lIns="0" rIns="0">
            <a:noAutofit/>
          </a:bodyPr>
          <a:lstStyle>
            <a:lvl1pPr marL="0" indent="0">
              <a:buNone/>
              <a:defRPr sz="16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1" name="Text Placeholder 50">
            <a:extLst>
              <a:ext uri="{FF2B5EF4-FFF2-40B4-BE49-F238E27FC236}">
                <a16:creationId xmlns:a16="http://schemas.microsoft.com/office/drawing/2014/main" id="{3C3FB663-073E-458E-A31A-B15112A0D377}"/>
              </a:ext>
            </a:extLst>
          </p:cNvPr>
          <p:cNvSpPr>
            <a:spLocks noGrp="1"/>
          </p:cNvSpPr>
          <p:nvPr>
            <p:ph type="body" sz="quarter" idx="33"/>
          </p:nvPr>
        </p:nvSpPr>
        <p:spPr>
          <a:xfrm>
            <a:off x="1839103"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2" name="Text Placeholder 48">
            <a:extLst>
              <a:ext uri="{FF2B5EF4-FFF2-40B4-BE49-F238E27FC236}">
                <a16:creationId xmlns:a16="http://schemas.microsoft.com/office/drawing/2014/main" id="{91332113-C9A3-4B1F-A973-C30104497DCE}"/>
              </a:ext>
            </a:extLst>
          </p:cNvPr>
          <p:cNvSpPr>
            <a:spLocks noGrp="1"/>
          </p:cNvSpPr>
          <p:nvPr>
            <p:ph type="body" sz="quarter" idx="34" hasCustomPrompt="1"/>
          </p:nvPr>
        </p:nvSpPr>
        <p:spPr>
          <a:xfrm>
            <a:off x="3222024" y="4014522"/>
            <a:ext cx="1181099" cy="302186"/>
          </a:xfrm>
        </p:spPr>
        <p:txBody>
          <a:bodyPr lIns="0" rIns="0">
            <a:noAutofit/>
          </a:bodyPr>
          <a:lstStyle>
            <a:lvl1pPr marL="0" indent="0">
              <a:buNone/>
              <a:defRPr sz="16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3" name="Text Placeholder 50">
            <a:extLst>
              <a:ext uri="{FF2B5EF4-FFF2-40B4-BE49-F238E27FC236}">
                <a16:creationId xmlns:a16="http://schemas.microsoft.com/office/drawing/2014/main" id="{CDAC2DE8-0B23-47D4-A121-018184C5D2BD}"/>
              </a:ext>
            </a:extLst>
          </p:cNvPr>
          <p:cNvSpPr>
            <a:spLocks noGrp="1"/>
          </p:cNvSpPr>
          <p:nvPr>
            <p:ph type="body" sz="quarter" idx="35"/>
          </p:nvPr>
        </p:nvSpPr>
        <p:spPr>
          <a:xfrm>
            <a:off x="3222024"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4" name="Text Placeholder 48">
            <a:extLst>
              <a:ext uri="{FF2B5EF4-FFF2-40B4-BE49-F238E27FC236}">
                <a16:creationId xmlns:a16="http://schemas.microsoft.com/office/drawing/2014/main" id="{AE8613EE-32F0-4251-809B-6B9907E226CF}"/>
              </a:ext>
            </a:extLst>
          </p:cNvPr>
          <p:cNvSpPr>
            <a:spLocks noGrp="1"/>
          </p:cNvSpPr>
          <p:nvPr>
            <p:ph type="body" sz="quarter" idx="36" hasCustomPrompt="1"/>
          </p:nvPr>
        </p:nvSpPr>
        <p:spPr>
          <a:xfrm>
            <a:off x="4604944" y="4014522"/>
            <a:ext cx="1181099" cy="302186"/>
          </a:xfrm>
        </p:spPr>
        <p:txBody>
          <a:bodyPr lIns="0" rIns="0">
            <a:noAutofit/>
          </a:bodyPr>
          <a:lstStyle>
            <a:lvl1pPr marL="0" indent="0">
              <a:buNone/>
              <a:defRPr sz="16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5" name="Text Placeholder 50">
            <a:extLst>
              <a:ext uri="{FF2B5EF4-FFF2-40B4-BE49-F238E27FC236}">
                <a16:creationId xmlns:a16="http://schemas.microsoft.com/office/drawing/2014/main" id="{6E9683DA-61F6-48A0-9453-C03FB9794010}"/>
              </a:ext>
            </a:extLst>
          </p:cNvPr>
          <p:cNvSpPr>
            <a:spLocks noGrp="1"/>
          </p:cNvSpPr>
          <p:nvPr>
            <p:ph type="body" sz="quarter" idx="37"/>
          </p:nvPr>
        </p:nvSpPr>
        <p:spPr>
          <a:xfrm>
            <a:off x="4604944"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6" name="Text Placeholder 48">
            <a:extLst>
              <a:ext uri="{FF2B5EF4-FFF2-40B4-BE49-F238E27FC236}">
                <a16:creationId xmlns:a16="http://schemas.microsoft.com/office/drawing/2014/main" id="{53C09CD9-E6F6-4AA3-968A-491D1568E739}"/>
              </a:ext>
            </a:extLst>
          </p:cNvPr>
          <p:cNvSpPr>
            <a:spLocks noGrp="1"/>
          </p:cNvSpPr>
          <p:nvPr>
            <p:ph type="body" sz="quarter" idx="38" hasCustomPrompt="1"/>
          </p:nvPr>
        </p:nvSpPr>
        <p:spPr>
          <a:xfrm>
            <a:off x="6555230" y="4014522"/>
            <a:ext cx="1181099" cy="302186"/>
          </a:xfrm>
        </p:spPr>
        <p:txBody>
          <a:bodyPr lIns="0" rIns="0">
            <a:noAutofit/>
          </a:bodyPr>
          <a:lstStyle>
            <a:lvl1pPr marL="0" indent="0">
              <a:buNone/>
              <a:defRPr sz="16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7" name="Text Placeholder 50">
            <a:extLst>
              <a:ext uri="{FF2B5EF4-FFF2-40B4-BE49-F238E27FC236}">
                <a16:creationId xmlns:a16="http://schemas.microsoft.com/office/drawing/2014/main" id="{4457D5F2-D7AE-44A9-847A-D20086BCCC22}"/>
              </a:ext>
            </a:extLst>
          </p:cNvPr>
          <p:cNvSpPr>
            <a:spLocks noGrp="1"/>
          </p:cNvSpPr>
          <p:nvPr>
            <p:ph type="body" sz="quarter" idx="39"/>
          </p:nvPr>
        </p:nvSpPr>
        <p:spPr>
          <a:xfrm>
            <a:off x="6555230"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8" name="Text Placeholder 48">
            <a:extLst>
              <a:ext uri="{FF2B5EF4-FFF2-40B4-BE49-F238E27FC236}">
                <a16:creationId xmlns:a16="http://schemas.microsoft.com/office/drawing/2014/main" id="{4FBE8211-41BE-41C2-B826-94FD55BC0AA4}"/>
              </a:ext>
            </a:extLst>
          </p:cNvPr>
          <p:cNvSpPr>
            <a:spLocks noGrp="1"/>
          </p:cNvSpPr>
          <p:nvPr>
            <p:ph type="body" sz="quarter" idx="40" hasCustomPrompt="1"/>
          </p:nvPr>
        </p:nvSpPr>
        <p:spPr>
          <a:xfrm>
            <a:off x="7938151" y="4014522"/>
            <a:ext cx="1181098" cy="302186"/>
          </a:xfrm>
        </p:spPr>
        <p:txBody>
          <a:bodyPr lIns="0" rIns="0">
            <a:noAutofit/>
          </a:bodyPr>
          <a:lstStyle>
            <a:lvl1pPr marL="0" indent="0">
              <a:buNone/>
              <a:defRPr sz="16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59" name="Text Placeholder 50">
            <a:extLst>
              <a:ext uri="{FF2B5EF4-FFF2-40B4-BE49-F238E27FC236}">
                <a16:creationId xmlns:a16="http://schemas.microsoft.com/office/drawing/2014/main" id="{18C75666-F3E0-4AD7-8C05-FEFFEAE1D10C}"/>
              </a:ext>
            </a:extLst>
          </p:cNvPr>
          <p:cNvSpPr>
            <a:spLocks noGrp="1"/>
          </p:cNvSpPr>
          <p:nvPr>
            <p:ph type="body" sz="quarter" idx="41"/>
          </p:nvPr>
        </p:nvSpPr>
        <p:spPr>
          <a:xfrm>
            <a:off x="7938151"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0" name="Text Placeholder 48">
            <a:extLst>
              <a:ext uri="{FF2B5EF4-FFF2-40B4-BE49-F238E27FC236}">
                <a16:creationId xmlns:a16="http://schemas.microsoft.com/office/drawing/2014/main" id="{66478F13-D9B8-4439-9B08-804CD6848EB9}"/>
              </a:ext>
            </a:extLst>
          </p:cNvPr>
          <p:cNvSpPr>
            <a:spLocks noGrp="1"/>
          </p:cNvSpPr>
          <p:nvPr>
            <p:ph type="body" sz="quarter" idx="42" hasCustomPrompt="1"/>
          </p:nvPr>
        </p:nvSpPr>
        <p:spPr>
          <a:xfrm>
            <a:off x="9321072" y="4014522"/>
            <a:ext cx="1181098" cy="302186"/>
          </a:xfrm>
        </p:spPr>
        <p:txBody>
          <a:bodyPr lIns="0" rIns="0">
            <a:noAutofit/>
          </a:bodyPr>
          <a:lstStyle>
            <a:lvl1pPr marL="0" indent="0">
              <a:buNone/>
              <a:defRPr sz="16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61" name="Text Placeholder 50">
            <a:extLst>
              <a:ext uri="{FF2B5EF4-FFF2-40B4-BE49-F238E27FC236}">
                <a16:creationId xmlns:a16="http://schemas.microsoft.com/office/drawing/2014/main" id="{08844405-957A-4970-A2B6-D161FED665FF}"/>
              </a:ext>
            </a:extLst>
          </p:cNvPr>
          <p:cNvSpPr>
            <a:spLocks noGrp="1"/>
          </p:cNvSpPr>
          <p:nvPr>
            <p:ph type="body" sz="quarter" idx="43"/>
          </p:nvPr>
        </p:nvSpPr>
        <p:spPr>
          <a:xfrm>
            <a:off x="9321072"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2" name="Text Placeholder 48">
            <a:extLst>
              <a:ext uri="{FF2B5EF4-FFF2-40B4-BE49-F238E27FC236}">
                <a16:creationId xmlns:a16="http://schemas.microsoft.com/office/drawing/2014/main" id="{6F067D31-AE61-48F0-A497-1908DC77F086}"/>
              </a:ext>
            </a:extLst>
          </p:cNvPr>
          <p:cNvSpPr>
            <a:spLocks noGrp="1"/>
          </p:cNvSpPr>
          <p:nvPr>
            <p:ph type="body" sz="quarter" idx="44" hasCustomPrompt="1"/>
          </p:nvPr>
        </p:nvSpPr>
        <p:spPr>
          <a:xfrm>
            <a:off x="10703992" y="4014522"/>
            <a:ext cx="1181098" cy="302186"/>
          </a:xfrm>
        </p:spPr>
        <p:txBody>
          <a:bodyPr lIns="0" rIns="0">
            <a:noAutofit/>
          </a:bodyPr>
          <a:lstStyle>
            <a:lvl1pPr marL="0" indent="0">
              <a:buNone/>
              <a:defRPr sz="16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a:t>
            </a:r>
          </a:p>
        </p:txBody>
      </p:sp>
      <p:sp>
        <p:nvSpPr>
          <p:cNvPr id="63" name="Text Placeholder 50">
            <a:extLst>
              <a:ext uri="{FF2B5EF4-FFF2-40B4-BE49-F238E27FC236}">
                <a16:creationId xmlns:a16="http://schemas.microsoft.com/office/drawing/2014/main" id="{5B4A526A-A40E-4B7D-94EC-5FDCAD2EAD89}"/>
              </a:ext>
            </a:extLst>
          </p:cNvPr>
          <p:cNvSpPr>
            <a:spLocks noGrp="1"/>
          </p:cNvSpPr>
          <p:nvPr>
            <p:ph type="body" sz="quarter" idx="45"/>
          </p:nvPr>
        </p:nvSpPr>
        <p:spPr>
          <a:xfrm>
            <a:off x="10703992" y="4486178"/>
            <a:ext cx="1182118" cy="1183101"/>
          </a:xfrm>
        </p:spPr>
        <p:txBody>
          <a:bodyPr lIns="0" rIns="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 name="Title 1">
            <a:extLst>
              <a:ext uri="{FF2B5EF4-FFF2-40B4-BE49-F238E27FC236}">
                <a16:creationId xmlns:a16="http://schemas.microsoft.com/office/drawing/2014/main" id="{31A67390-01C5-4A4E-AF7F-79E8DB2B2D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9575687"/>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userDrawn="1">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iple Timeline">
    <p:spTree>
      <p:nvGrpSpPr>
        <p:cNvPr id="1" name=""/>
        <p:cNvGrpSpPr/>
        <p:nvPr/>
      </p:nvGrpSpPr>
      <p:grpSpPr>
        <a:xfrm>
          <a:off x="0" y="0"/>
          <a:ext cx="0" cy="0"/>
          <a:chOff x="0" y="0"/>
          <a:chExt cx="0" cy="0"/>
        </a:xfrm>
      </p:grpSpPr>
      <p:sp>
        <p:nvSpPr>
          <p:cNvPr id="49" name="Text Placeholder 48">
            <a:extLst>
              <a:ext uri="{FF2B5EF4-FFF2-40B4-BE49-F238E27FC236}">
                <a16:creationId xmlns:a16="http://schemas.microsoft.com/office/drawing/2014/main" id="{14742123-85C4-4775-80AC-721BD7C16285}"/>
              </a:ext>
            </a:extLst>
          </p:cNvPr>
          <p:cNvSpPr>
            <a:spLocks noGrp="1"/>
          </p:cNvSpPr>
          <p:nvPr>
            <p:ph type="body" sz="quarter" idx="10" hasCustomPrompt="1"/>
          </p:nvPr>
        </p:nvSpPr>
        <p:spPr>
          <a:xfrm>
            <a:off x="1580060" y="1776098"/>
            <a:ext cx="2159000" cy="302186"/>
          </a:xfrm>
        </p:spPr>
        <p:txBody>
          <a:bodyPr>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1" name="Text Placeholder 50">
            <a:extLst>
              <a:ext uri="{FF2B5EF4-FFF2-40B4-BE49-F238E27FC236}">
                <a16:creationId xmlns:a16="http://schemas.microsoft.com/office/drawing/2014/main" id="{E1001174-581F-41A6-864B-D3BE932C2E47}"/>
              </a:ext>
            </a:extLst>
          </p:cNvPr>
          <p:cNvSpPr>
            <a:spLocks noGrp="1"/>
          </p:cNvSpPr>
          <p:nvPr>
            <p:ph type="body" sz="quarter" idx="11"/>
          </p:nvPr>
        </p:nvSpPr>
        <p:spPr>
          <a:xfrm>
            <a:off x="1580060" y="2111375"/>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2" name="Text Placeholder 48">
            <a:extLst>
              <a:ext uri="{FF2B5EF4-FFF2-40B4-BE49-F238E27FC236}">
                <a16:creationId xmlns:a16="http://schemas.microsoft.com/office/drawing/2014/main" id="{2B649793-2AFC-43EE-8172-0EAB326F1130}"/>
              </a:ext>
            </a:extLst>
          </p:cNvPr>
          <p:cNvSpPr>
            <a:spLocks noGrp="1"/>
          </p:cNvSpPr>
          <p:nvPr>
            <p:ph type="body" sz="quarter" idx="12" hasCustomPrompt="1"/>
          </p:nvPr>
        </p:nvSpPr>
        <p:spPr>
          <a:xfrm>
            <a:off x="5674540" y="1776098"/>
            <a:ext cx="2159000" cy="302186"/>
          </a:xfrm>
        </p:spPr>
        <p:txBody>
          <a:bodyPr>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3" name="Text Placeholder 50">
            <a:extLst>
              <a:ext uri="{FF2B5EF4-FFF2-40B4-BE49-F238E27FC236}">
                <a16:creationId xmlns:a16="http://schemas.microsoft.com/office/drawing/2014/main" id="{5B27745F-27CA-45D0-BE8E-A9C3B168F465}"/>
              </a:ext>
            </a:extLst>
          </p:cNvPr>
          <p:cNvSpPr>
            <a:spLocks noGrp="1"/>
          </p:cNvSpPr>
          <p:nvPr>
            <p:ph type="body" sz="quarter" idx="13"/>
          </p:nvPr>
        </p:nvSpPr>
        <p:spPr>
          <a:xfrm>
            <a:off x="5674540" y="2111375"/>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4" name="Text Placeholder 48">
            <a:extLst>
              <a:ext uri="{FF2B5EF4-FFF2-40B4-BE49-F238E27FC236}">
                <a16:creationId xmlns:a16="http://schemas.microsoft.com/office/drawing/2014/main" id="{58782C77-F426-4586-AF09-D07E1E8737F4}"/>
              </a:ext>
            </a:extLst>
          </p:cNvPr>
          <p:cNvSpPr>
            <a:spLocks noGrp="1"/>
          </p:cNvSpPr>
          <p:nvPr>
            <p:ph type="body" sz="quarter" idx="14" hasCustomPrompt="1"/>
          </p:nvPr>
        </p:nvSpPr>
        <p:spPr>
          <a:xfrm>
            <a:off x="9697900" y="1776098"/>
            <a:ext cx="2159000" cy="302186"/>
          </a:xfrm>
        </p:spPr>
        <p:txBody>
          <a:bodyPr>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5" name="Text Placeholder 50">
            <a:extLst>
              <a:ext uri="{FF2B5EF4-FFF2-40B4-BE49-F238E27FC236}">
                <a16:creationId xmlns:a16="http://schemas.microsoft.com/office/drawing/2014/main" id="{E04DA729-6A59-4BC5-8955-DF4D12F1259F}"/>
              </a:ext>
            </a:extLst>
          </p:cNvPr>
          <p:cNvSpPr>
            <a:spLocks noGrp="1"/>
          </p:cNvSpPr>
          <p:nvPr>
            <p:ph type="body" sz="quarter" idx="15"/>
          </p:nvPr>
        </p:nvSpPr>
        <p:spPr>
          <a:xfrm>
            <a:off x="9697900" y="2111375"/>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6" name="Text Placeholder 48">
            <a:extLst>
              <a:ext uri="{FF2B5EF4-FFF2-40B4-BE49-F238E27FC236}">
                <a16:creationId xmlns:a16="http://schemas.microsoft.com/office/drawing/2014/main" id="{F6AF03D4-E441-4447-876C-A1B030223E2D}"/>
              </a:ext>
            </a:extLst>
          </p:cNvPr>
          <p:cNvSpPr>
            <a:spLocks noGrp="1"/>
          </p:cNvSpPr>
          <p:nvPr>
            <p:ph type="body" sz="quarter" idx="16" hasCustomPrompt="1"/>
          </p:nvPr>
        </p:nvSpPr>
        <p:spPr>
          <a:xfrm>
            <a:off x="1580060" y="2914739"/>
            <a:ext cx="2159000" cy="302186"/>
          </a:xfrm>
        </p:spPr>
        <p:txBody>
          <a:bodyPr>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7" name="Text Placeholder 50">
            <a:extLst>
              <a:ext uri="{FF2B5EF4-FFF2-40B4-BE49-F238E27FC236}">
                <a16:creationId xmlns:a16="http://schemas.microsoft.com/office/drawing/2014/main" id="{679D428E-9700-4E19-8364-70006C3E765E}"/>
              </a:ext>
            </a:extLst>
          </p:cNvPr>
          <p:cNvSpPr>
            <a:spLocks noGrp="1"/>
          </p:cNvSpPr>
          <p:nvPr>
            <p:ph type="body" sz="quarter" idx="17"/>
          </p:nvPr>
        </p:nvSpPr>
        <p:spPr>
          <a:xfrm>
            <a:off x="1580060" y="3254810"/>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8" name="Text Placeholder 48">
            <a:extLst>
              <a:ext uri="{FF2B5EF4-FFF2-40B4-BE49-F238E27FC236}">
                <a16:creationId xmlns:a16="http://schemas.microsoft.com/office/drawing/2014/main" id="{5B64A0D9-EA5C-4EC1-981A-0FD223A62FB0}"/>
              </a:ext>
            </a:extLst>
          </p:cNvPr>
          <p:cNvSpPr>
            <a:spLocks noGrp="1"/>
          </p:cNvSpPr>
          <p:nvPr>
            <p:ph type="body" sz="quarter" idx="18" hasCustomPrompt="1"/>
          </p:nvPr>
        </p:nvSpPr>
        <p:spPr>
          <a:xfrm>
            <a:off x="5674540" y="2914739"/>
            <a:ext cx="2159000" cy="302186"/>
          </a:xfrm>
        </p:spPr>
        <p:txBody>
          <a:bodyPr>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9" name="Text Placeholder 50">
            <a:extLst>
              <a:ext uri="{FF2B5EF4-FFF2-40B4-BE49-F238E27FC236}">
                <a16:creationId xmlns:a16="http://schemas.microsoft.com/office/drawing/2014/main" id="{7F9CD6F4-7AEE-42A4-B26D-96BE3E900368}"/>
              </a:ext>
            </a:extLst>
          </p:cNvPr>
          <p:cNvSpPr>
            <a:spLocks noGrp="1"/>
          </p:cNvSpPr>
          <p:nvPr>
            <p:ph type="body" sz="quarter" idx="19"/>
          </p:nvPr>
        </p:nvSpPr>
        <p:spPr>
          <a:xfrm>
            <a:off x="5674540" y="3254810"/>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0" name="Text Placeholder 48">
            <a:extLst>
              <a:ext uri="{FF2B5EF4-FFF2-40B4-BE49-F238E27FC236}">
                <a16:creationId xmlns:a16="http://schemas.microsoft.com/office/drawing/2014/main" id="{82EA5B58-66CC-4197-BAC3-D0A39558DB0F}"/>
              </a:ext>
            </a:extLst>
          </p:cNvPr>
          <p:cNvSpPr>
            <a:spLocks noGrp="1"/>
          </p:cNvSpPr>
          <p:nvPr>
            <p:ph type="body" sz="quarter" idx="20" hasCustomPrompt="1"/>
          </p:nvPr>
        </p:nvSpPr>
        <p:spPr>
          <a:xfrm>
            <a:off x="9697900" y="2914739"/>
            <a:ext cx="2159000" cy="302186"/>
          </a:xfrm>
        </p:spPr>
        <p:txBody>
          <a:bodyPr>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1" name="Text Placeholder 50">
            <a:extLst>
              <a:ext uri="{FF2B5EF4-FFF2-40B4-BE49-F238E27FC236}">
                <a16:creationId xmlns:a16="http://schemas.microsoft.com/office/drawing/2014/main" id="{B76C47B4-A585-4CAC-933A-2E6D1938D171}"/>
              </a:ext>
            </a:extLst>
          </p:cNvPr>
          <p:cNvSpPr>
            <a:spLocks noGrp="1"/>
          </p:cNvSpPr>
          <p:nvPr>
            <p:ph type="body" sz="quarter" idx="21"/>
          </p:nvPr>
        </p:nvSpPr>
        <p:spPr>
          <a:xfrm>
            <a:off x="9697900" y="3254810"/>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2" name="Text Placeholder 48">
            <a:extLst>
              <a:ext uri="{FF2B5EF4-FFF2-40B4-BE49-F238E27FC236}">
                <a16:creationId xmlns:a16="http://schemas.microsoft.com/office/drawing/2014/main" id="{563D0C18-5125-4D0F-B46D-76AE182B3FA2}"/>
              </a:ext>
            </a:extLst>
          </p:cNvPr>
          <p:cNvSpPr>
            <a:spLocks noGrp="1"/>
          </p:cNvSpPr>
          <p:nvPr>
            <p:ph type="body" sz="quarter" idx="22" hasCustomPrompt="1"/>
          </p:nvPr>
        </p:nvSpPr>
        <p:spPr>
          <a:xfrm>
            <a:off x="1580060" y="4057987"/>
            <a:ext cx="2159000" cy="302186"/>
          </a:xfrm>
        </p:spPr>
        <p:txBody>
          <a:bodyPr>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3" name="Text Placeholder 50">
            <a:extLst>
              <a:ext uri="{FF2B5EF4-FFF2-40B4-BE49-F238E27FC236}">
                <a16:creationId xmlns:a16="http://schemas.microsoft.com/office/drawing/2014/main" id="{10634501-CE83-42B9-8572-5C6B73710869}"/>
              </a:ext>
            </a:extLst>
          </p:cNvPr>
          <p:cNvSpPr>
            <a:spLocks noGrp="1"/>
          </p:cNvSpPr>
          <p:nvPr>
            <p:ph type="body" sz="quarter" idx="23"/>
          </p:nvPr>
        </p:nvSpPr>
        <p:spPr>
          <a:xfrm>
            <a:off x="1580060" y="4392591"/>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4" name="Text Placeholder 48">
            <a:extLst>
              <a:ext uri="{FF2B5EF4-FFF2-40B4-BE49-F238E27FC236}">
                <a16:creationId xmlns:a16="http://schemas.microsoft.com/office/drawing/2014/main" id="{54844B85-1B28-4340-AA8C-10A0C2A36C9E}"/>
              </a:ext>
            </a:extLst>
          </p:cNvPr>
          <p:cNvSpPr>
            <a:spLocks noGrp="1"/>
          </p:cNvSpPr>
          <p:nvPr>
            <p:ph type="body" sz="quarter" idx="24" hasCustomPrompt="1"/>
          </p:nvPr>
        </p:nvSpPr>
        <p:spPr>
          <a:xfrm>
            <a:off x="5674540" y="4057987"/>
            <a:ext cx="2159000" cy="302186"/>
          </a:xfrm>
        </p:spPr>
        <p:txBody>
          <a:bodyPr>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5" name="Text Placeholder 50">
            <a:extLst>
              <a:ext uri="{FF2B5EF4-FFF2-40B4-BE49-F238E27FC236}">
                <a16:creationId xmlns:a16="http://schemas.microsoft.com/office/drawing/2014/main" id="{31BB84F0-3823-46DB-BCEF-5EF3F8E680CF}"/>
              </a:ext>
            </a:extLst>
          </p:cNvPr>
          <p:cNvSpPr>
            <a:spLocks noGrp="1"/>
          </p:cNvSpPr>
          <p:nvPr>
            <p:ph type="body" sz="quarter" idx="25"/>
          </p:nvPr>
        </p:nvSpPr>
        <p:spPr>
          <a:xfrm>
            <a:off x="5674540" y="4392591"/>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6" name="Text Placeholder 48">
            <a:extLst>
              <a:ext uri="{FF2B5EF4-FFF2-40B4-BE49-F238E27FC236}">
                <a16:creationId xmlns:a16="http://schemas.microsoft.com/office/drawing/2014/main" id="{D4D4EE7B-E029-47B3-BC18-D53E810711CE}"/>
              </a:ext>
            </a:extLst>
          </p:cNvPr>
          <p:cNvSpPr>
            <a:spLocks noGrp="1"/>
          </p:cNvSpPr>
          <p:nvPr>
            <p:ph type="body" sz="quarter" idx="26" hasCustomPrompt="1"/>
          </p:nvPr>
        </p:nvSpPr>
        <p:spPr>
          <a:xfrm>
            <a:off x="9697900" y="4057987"/>
            <a:ext cx="2159000" cy="302186"/>
          </a:xfrm>
        </p:spPr>
        <p:txBody>
          <a:bodyPr>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7" name="Text Placeholder 50">
            <a:extLst>
              <a:ext uri="{FF2B5EF4-FFF2-40B4-BE49-F238E27FC236}">
                <a16:creationId xmlns:a16="http://schemas.microsoft.com/office/drawing/2014/main" id="{C088BE45-14DC-4551-A5FC-93D0BA991882}"/>
              </a:ext>
            </a:extLst>
          </p:cNvPr>
          <p:cNvSpPr>
            <a:spLocks noGrp="1"/>
          </p:cNvSpPr>
          <p:nvPr>
            <p:ph type="body" sz="quarter" idx="27"/>
          </p:nvPr>
        </p:nvSpPr>
        <p:spPr>
          <a:xfrm>
            <a:off x="9697900" y="4392591"/>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8" name="Text Placeholder 48">
            <a:extLst>
              <a:ext uri="{FF2B5EF4-FFF2-40B4-BE49-F238E27FC236}">
                <a16:creationId xmlns:a16="http://schemas.microsoft.com/office/drawing/2014/main" id="{120E072F-4FF5-422F-B7FD-BE3DF026010F}"/>
              </a:ext>
            </a:extLst>
          </p:cNvPr>
          <p:cNvSpPr>
            <a:spLocks noGrp="1"/>
          </p:cNvSpPr>
          <p:nvPr>
            <p:ph type="body" sz="quarter" idx="28" hasCustomPrompt="1"/>
          </p:nvPr>
        </p:nvSpPr>
        <p:spPr>
          <a:xfrm>
            <a:off x="1580060" y="5231920"/>
            <a:ext cx="2159000" cy="302186"/>
          </a:xfrm>
        </p:spPr>
        <p:txBody>
          <a:bodyPr>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9" name="Text Placeholder 50">
            <a:extLst>
              <a:ext uri="{FF2B5EF4-FFF2-40B4-BE49-F238E27FC236}">
                <a16:creationId xmlns:a16="http://schemas.microsoft.com/office/drawing/2014/main" id="{E73E6162-F4E3-4F6D-BA12-6B5918E23B8E}"/>
              </a:ext>
            </a:extLst>
          </p:cNvPr>
          <p:cNvSpPr>
            <a:spLocks noGrp="1"/>
          </p:cNvSpPr>
          <p:nvPr>
            <p:ph type="body" sz="quarter" idx="29"/>
          </p:nvPr>
        </p:nvSpPr>
        <p:spPr>
          <a:xfrm>
            <a:off x="1580060" y="5566524"/>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70" name="Text Placeholder 48">
            <a:extLst>
              <a:ext uri="{FF2B5EF4-FFF2-40B4-BE49-F238E27FC236}">
                <a16:creationId xmlns:a16="http://schemas.microsoft.com/office/drawing/2014/main" id="{C9938F8E-67A2-401C-882C-ED04C7E5224B}"/>
              </a:ext>
            </a:extLst>
          </p:cNvPr>
          <p:cNvSpPr>
            <a:spLocks noGrp="1"/>
          </p:cNvSpPr>
          <p:nvPr>
            <p:ph type="body" sz="quarter" idx="30" hasCustomPrompt="1"/>
          </p:nvPr>
        </p:nvSpPr>
        <p:spPr>
          <a:xfrm>
            <a:off x="5674540" y="5231920"/>
            <a:ext cx="2159000" cy="302186"/>
          </a:xfrm>
        </p:spPr>
        <p:txBody>
          <a:bodyPr>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71" name="Text Placeholder 50">
            <a:extLst>
              <a:ext uri="{FF2B5EF4-FFF2-40B4-BE49-F238E27FC236}">
                <a16:creationId xmlns:a16="http://schemas.microsoft.com/office/drawing/2014/main" id="{E683DBE3-DCA5-4538-A253-E60ED2C4B621}"/>
              </a:ext>
            </a:extLst>
          </p:cNvPr>
          <p:cNvSpPr>
            <a:spLocks noGrp="1"/>
          </p:cNvSpPr>
          <p:nvPr>
            <p:ph type="body" sz="quarter" idx="31"/>
          </p:nvPr>
        </p:nvSpPr>
        <p:spPr>
          <a:xfrm>
            <a:off x="5674540" y="5566524"/>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72" name="Text Placeholder 48">
            <a:extLst>
              <a:ext uri="{FF2B5EF4-FFF2-40B4-BE49-F238E27FC236}">
                <a16:creationId xmlns:a16="http://schemas.microsoft.com/office/drawing/2014/main" id="{6F8B9E2C-BE06-4536-A348-4640A2DA1BFC}"/>
              </a:ext>
            </a:extLst>
          </p:cNvPr>
          <p:cNvSpPr>
            <a:spLocks noGrp="1"/>
          </p:cNvSpPr>
          <p:nvPr>
            <p:ph type="body" sz="quarter" idx="32" hasCustomPrompt="1"/>
          </p:nvPr>
        </p:nvSpPr>
        <p:spPr>
          <a:xfrm>
            <a:off x="9697900" y="5231920"/>
            <a:ext cx="2159000" cy="302186"/>
          </a:xfrm>
        </p:spPr>
        <p:txBody>
          <a:bodyPr>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73" name="Text Placeholder 50">
            <a:extLst>
              <a:ext uri="{FF2B5EF4-FFF2-40B4-BE49-F238E27FC236}">
                <a16:creationId xmlns:a16="http://schemas.microsoft.com/office/drawing/2014/main" id="{B9A57CE7-FAE2-490F-A8F8-402B5F3A7443}"/>
              </a:ext>
            </a:extLst>
          </p:cNvPr>
          <p:cNvSpPr>
            <a:spLocks noGrp="1"/>
          </p:cNvSpPr>
          <p:nvPr>
            <p:ph type="body" sz="quarter" idx="33"/>
          </p:nvPr>
        </p:nvSpPr>
        <p:spPr>
          <a:xfrm>
            <a:off x="9697900" y="5566524"/>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 name="Title 1">
            <a:extLst>
              <a:ext uri="{FF2B5EF4-FFF2-40B4-BE49-F238E27FC236}">
                <a16:creationId xmlns:a16="http://schemas.microsoft.com/office/drawing/2014/main" id="{AA611859-7CC8-480B-BA0E-18BB16B3047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1913400"/>
      </p:ext>
    </p:extLst>
  </p:cSld>
  <p:clrMapOvr>
    <a:masterClrMapping/>
  </p:clrMapOvr>
  <p:extLst>
    <p:ext uri="{DCECCB84-F9BA-43D5-87BE-67443E8EF086}">
      <p15:sldGuideLst xmlns:p15="http://schemas.microsoft.com/office/powerpoint/2012/main">
        <p15:guide id="1" pos="2544" userDrawn="1">
          <p15:clr>
            <a:srgbClr val="FBAE40"/>
          </p15:clr>
        </p15:guide>
        <p15:guide id="2" pos="5112">
          <p15:clr>
            <a:srgbClr val="FBAE40"/>
          </p15:clr>
        </p15:guide>
        <p15:guide id="4" pos="5256">
          <p15:clr>
            <a:srgbClr val="5ACBF0"/>
          </p15:clr>
        </p15:guide>
        <p15:guide id="5" pos="4968" userDrawn="1">
          <p15:clr>
            <a:srgbClr val="5ACBF0"/>
          </p15:clr>
        </p15:guide>
        <p15:guide id="6" pos="2688" userDrawn="1">
          <p15:clr>
            <a:srgbClr val="5ACBF0"/>
          </p15:clr>
        </p15:guide>
        <p15:guide id="7" pos="2400" userDrawn="1">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13D4C4-F122-4F7C-B074-F49F62E366FD}" type="datetimeFigureOut">
              <a:rPr lang="en-NZ" smtClean="0"/>
              <a:t>18/10/2022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62F63AB-D426-4CF5-A236-8551AF536A2A}" type="slidenum">
              <a:rPr lang="en-NZ" smtClean="0"/>
              <a:t>‹#›</a:t>
            </a:fld>
            <a:endParaRPr lang="en-NZ"/>
          </a:p>
        </p:txBody>
      </p:sp>
    </p:spTree>
    <p:extLst>
      <p:ext uri="{BB962C8B-B14F-4D97-AF65-F5344CB8AC3E}">
        <p14:creationId xmlns:p14="http://schemas.microsoft.com/office/powerpoint/2010/main" val="1055051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DEFE3D-E789-6D14-B69F-DF4C943E2AA5}"/>
              </a:ext>
            </a:extLst>
          </p:cNvPr>
          <p:cNvSpPr/>
          <p:nvPr userDrawn="1"/>
        </p:nvSpPr>
        <p:spPr>
          <a:xfrm>
            <a:off x="1" y="0"/>
            <a:ext cx="12192000" cy="3114136"/>
          </a:xfrm>
          <a:prstGeom prst="rect">
            <a:avLst/>
          </a:prstGeom>
          <a:gradFill flip="none" rotWithShape="1">
            <a:gsLst>
              <a:gs pos="0">
                <a:schemeClr val="bg2"/>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Logo&#10;&#10;Description automatically generated">
            <a:extLst>
              <a:ext uri="{FF2B5EF4-FFF2-40B4-BE49-F238E27FC236}">
                <a16:creationId xmlns:a16="http://schemas.microsoft.com/office/drawing/2014/main" id="{F5EB1545-BB27-216B-1E9A-A68B4959F3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7059" y="5763030"/>
            <a:ext cx="2445918" cy="682174"/>
          </a:xfrm>
          <a:prstGeom prst="rect">
            <a:avLst/>
          </a:prstGeom>
        </p:spPr>
      </p:pic>
      <p:sp>
        <p:nvSpPr>
          <p:cNvPr id="18" name="Text Placeholder 17">
            <a:extLst>
              <a:ext uri="{FF2B5EF4-FFF2-40B4-BE49-F238E27FC236}">
                <a16:creationId xmlns:a16="http://schemas.microsoft.com/office/drawing/2014/main" id="{D9A65656-E3D7-2612-C6AD-4466958D3F5D}"/>
              </a:ext>
            </a:extLst>
          </p:cNvPr>
          <p:cNvSpPr>
            <a:spLocks noGrp="1"/>
          </p:cNvSpPr>
          <p:nvPr>
            <p:ph type="body" sz="quarter" idx="10" hasCustomPrompt="1"/>
          </p:nvPr>
        </p:nvSpPr>
        <p:spPr>
          <a:xfrm>
            <a:off x="801688" y="3627363"/>
            <a:ext cx="10801350" cy="1526876"/>
          </a:xfrm>
        </p:spPr>
        <p:txBody>
          <a:bodyPr>
            <a:normAutofit/>
          </a:bodyPr>
          <a:lstStyle>
            <a:lvl1pPr marL="0" indent="0">
              <a:buNone/>
              <a:defRPr sz="5000" b="1">
                <a:solidFill>
                  <a:schemeClr val="tx2"/>
                </a:solidFill>
              </a:defRPr>
            </a:lvl1pPr>
          </a:lstStyle>
          <a:p>
            <a:pPr lvl="0"/>
            <a:r>
              <a:rPr lang="en-US" dirty="0"/>
              <a:t>Click to edit presentation title</a:t>
            </a:r>
            <a:endParaRPr lang="en-NZ" dirty="0"/>
          </a:p>
        </p:txBody>
      </p:sp>
      <p:sp>
        <p:nvSpPr>
          <p:cNvPr id="22" name="Text Placeholder 21">
            <a:extLst>
              <a:ext uri="{FF2B5EF4-FFF2-40B4-BE49-F238E27FC236}">
                <a16:creationId xmlns:a16="http://schemas.microsoft.com/office/drawing/2014/main" id="{48E84F63-AC7F-BCA2-2E87-1D2557F42DAF}"/>
              </a:ext>
            </a:extLst>
          </p:cNvPr>
          <p:cNvSpPr>
            <a:spLocks noGrp="1"/>
          </p:cNvSpPr>
          <p:nvPr>
            <p:ph type="body" sz="quarter" idx="11" hasCustomPrompt="1"/>
          </p:nvPr>
        </p:nvSpPr>
        <p:spPr>
          <a:xfrm>
            <a:off x="801688" y="3114136"/>
            <a:ext cx="10801350" cy="405441"/>
          </a:xfrm>
        </p:spPr>
        <p:txBody>
          <a:bodyPr>
            <a:normAutofit/>
          </a:bodyPr>
          <a:lstStyle>
            <a:lvl1pPr marL="0" indent="0">
              <a:buNone/>
              <a:defRPr sz="2000" b="1">
                <a:solidFill>
                  <a:schemeClr val="accent2"/>
                </a:solidFill>
              </a:defRPr>
            </a:lvl1pPr>
          </a:lstStyle>
          <a:p>
            <a:pPr lvl="0"/>
            <a:r>
              <a:rPr lang="mi-NZ" dirty="0"/>
              <a:t>Click to add presentor name(s)</a:t>
            </a:r>
            <a:endParaRPr lang="en-NZ" dirty="0"/>
          </a:p>
        </p:txBody>
      </p:sp>
      <p:sp>
        <p:nvSpPr>
          <p:cNvPr id="23" name="Text Placeholder 21">
            <a:extLst>
              <a:ext uri="{FF2B5EF4-FFF2-40B4-BE49-F238E27FC236}">
                <a16:creationId xmlns:a16="http://schemas.microsoft.com/office/drawing/2014/main" id="{EDDD1C2B-F27A-037D-953A-4C2BA5C6B55F}"/>
              </a:ext>
            </a:extLst>
          </p:cNvPr>
          <p:cNvSpPr>
            <a:spLocks noGrp="1"/>
          </p:cNvSpPr>
          <p:nvPr>
            <p:ph type="body" sz="quarter" idx="12" hasCustomPrompt="1"/>
          </p:nvPr>
        </p:nvSpPr>
        <p:spPr>
          <a:xfrm>
            <a:off x="801688" y="5822742"/>
            <a:ext cx="5132387" cy="405441"/>
          </a:xfrm>
        </p:spPr>
        <p:txBody>
          <a:bodyPr>
            <a:normAutofit/>
          </a:bodyPr>
          <a:lstStyle>
            <a:lvl1pPr marL="0" indent="0">
              <a:buNone/>
              <a:defRPr sz="2000" b="0">
                <a:solidFill>
                  <a:schemeClr val="tx1">
                    <a:lumMod val="50000"/>
                    <a:lumOff val="50000"/>
                  </a:schemeClr>
                </a:solidFill>
              </a:defRPr>
            </a:lvl1pPr>
          </a:lstStyle>
          <a:p>
            <a:pPr lvl="0"/>
            <a:r>
              <a:rPr lang="mi-NZ" dirty="0"/>
              <a:t>Click to add company name(s)</a:t>
            </a:r>
            <a:endParaRPr lang="en-NZ" dirty="0"/>
          </a:p>
        </p:txBody>
      </p:sp>
      <p:cxnSp>
        <p:nvCxnSpPr>
          <p:cNvPr id="27" name="Straight Connector 26">
            <a:extLst>
              <a:ext uri="{FF2B5EF4-FFF2-40B4-BE49-F238E27FC236}">
                <a16:creationId xmlns:a16="http://schemas.microsoft.com/office/drawing/2014/main" id="{6C892C2C-CFDC-3579-CE70-17A9BFD0768E}"/>
              </a:ext>
            </a:extLst>
          </p:cNvPr>
          <p:cNvCxnSpPr/>
          <p:nvPr userDrawn="1"/>
        </p:nvCxnSpPr>
        <p:spPr>
          <a:xfrm>
            <a:off x="9549709" y="5763030"/>
            <a:ext cx="0" cy="74932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559255D-1248-9152-F6A3-4F7C22D78FB1}"/>
              </a:ext>
            </a:extLst>
          </p:cNvPr>
          <p:cNvPicPr>
            <a:picLocks noChangeAspect="1"/>
          </p:cNvPicPr>
          <p:nvPr userDrawn="1"/>
        </p:nvPicPr>
        <p:blipFill rotWithShape="1">
          <a:blip r:embed="rId3">
            <a:alphaModFix amt="50000"/>
          </a:blip>
          <a:srcRect l="1560" r="1247" b="5999"/>
          <a:stretch/>
        </p:blipFill>
        <p:spPr>
          <a:xfrm rot="10800000">
            <a:off x="0" y="-1"/>
            <a:ext cx="12192000" cy="2369884"/>
          </a:xfrm>
          <a:prstGeom prst="rect">
            <a:avLst/>
          </a:prstGeom>
        </p:spPr>
      </p:pic>
      <p:pic>
        <p:nvPicPr>
          <p:cNvPr id="6" name="Picture 5">
            <a:extLst>
              <a:ext uri="{FF2B5EF4-FFF2-40B4-BE49-F238E27FC236}">
                <a16:creationId xmlns:a16="http://schemas.microsoft.com/office/drawing/2014/main" id="{692F64F5-3274-8EFC-C52C-0E6C1F465124}"/>
              </a:ext>
            </a:extLst>
          </p:cNvPr>
          <p:cNvPicPr>
            <a:picLocks noChangeAspect="1"/>
          </p:cNvPicPr>
          <p:nvPr userDrawn="1"/>
        </p:nvPicPr>
        <p:blipFill>
          <a:blip r:embed="rId4"/>
          <a:stretch>
            <a:fillRect/>
          </a:stretch>
        </p:blipFill>
        <p:spPr>
          <a:xfrm>
            <a:off x="9880992" y="5248049"/>
            <a:ext cx="2043659" cy="1609951"/>
          </a:xfrm>
          <a:prstGeom prst="rect">
            <a:avLst/>
          </a:prstGeom>
        </p:spPr>
      </p:pic>
    </p:spTree>
    <p:extLst>
      <p:ext uri="{BB962C8B-B14F-4D97-AF65-F5344CB8AC3E}">
        <p14:creationId xmlns:p14="http://schemas.microsoft.com/office/powerpoint/2010/main" val="583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13D4C4-F122-4F7C-B074-F49F62E366FD}" type="datetimeFigureOut">
              <a:rPr lang="en-NZ" smtClean="0"/>
              <a:t>18/10/2022</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062F63AB-D426-4CF5-A236-8551AF536A2A}" type="slidenum">
              <a:rPr lang="en-NZ" smtClean="0"/>
              <a:t>‹#›</a:t>
            </a:fld>
            <a:endParaRPr lang="en-NZ"/>
          </a:p>
        </p:txBody>
      </p:sp>
    </p:spTree>
    <p:extLst>
      <p:ext uri="{BB962C8B-B14F-4D97-AF65-F5344CB8AC3E}">
        <p14:creationId xmlns:p14="http://schemas.microsoft.com/office/powerpoint/2010/main" val="27350030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90B616-241D-4DFE-BC2F-C001ED77E825}"/>
              </a:ext>
            </a:extLst>
          </p:cNvPr>
          <p:cNvSpPr>
            <a:spLocks noGrp="1"/>
          </p:cNvSpPr>
          <p:nvPr>
            <p:ph type="title"/>
          </p:nvPr>
        </p:nvSpPr>
        <p:spPr>
          <a:xfrm>
            <a:off x="230124" y="457200"/>
            <a:ext cx="11731752" cy="630936"/>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AE909E-CC4A-4E51-BC02-B893225D2B31}"/>
              </a:ext>
            </a:extLst>
          </p:cNvPr>
          <p:cNvSpPr>
            <a:spLocks noGrp="1"/>
          </p:cNvSpPr>
          <p:nvPr>
            <p:ph type="body" idx="1"/>
          </p:nvPr>
        </p:nvSpPr>
        <p:spPr>
          <a:xfrm>
            <a:off x="230124" y="1825625"/>
            <a:ext cx="1173175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43B6EE4-1695-4DD6-9758-84FFE963D6AE}"/>
              </a:ext>
            </a:extLst>
          </p:cNvPr>
          <p:cNvSpPr>
            <a:spLocks noGrp="1"/>
          </p:cNvSpPr>
          <p:nvPr>
            <p:ph type="dt" sz="half" idx="2"/>
          </p:nvPr>
        </p:nvSpPr>
        <p:spPr>
          <a:xfrm>
            <a:off x="230124"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FDAD0-21E9-42D0-8C63-C6563197FC13}" type="datetimeFigureOut">
              <a:rPr lang="en-US" smtClean="0"/>
              <a:t>10/18/2022</a:t>
            </a:fld>
            <a:endParaRPr lang="en-US"/>
          </a:p>
        </p:txBody>
      </p:sp>
      <p:sp>
        <p:nvSpPr>
          <p:cNvPr id="5" name="Footer Placeholder 4">
            <a:extLst>
              <a:ext uri="{FF2B5EF4-FFF2-40B4-BE49-F238E27FC236}">
                <a16:creationId xmlns:a16="http://schemas.microsoft.com/office/drawing/2014/main" id="{7B43250D-A8F9-4682-AD84-FD37BCAA6297}"/>
              </a:ext>
            </a:extLst>
          </p:cNvPr>
          <p:cNvSpPr>
            <a:spLocks noGrp="1"/>
          </p:cNvSpPr>
          <p:nvPr>
            <p:ph type="ftr" sz="quarter" idx="3"/>
          </p:nvPr>
        </p:nvSpPr>
        <p:spPr>
          <a:xfrm>
            <a:off x="3129280" y="6356350"/>
            <a:ext cx="59334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5E1A788-841D-41AB-A983-152B6532F723}"/>
              </a:ext>
            </a:extLst>
          </p:cNvPr>
          <p:cNvSpPr>
            <a:spLocks noGrp="1"/>
          </p:cNvSpPr>
          <p:nvPr>
            <p:ph type="sldNum" sz="quarter" idx="4"/>
          </p:nvPr>
        </p:nvSpPr>
        <p:spPr>
          <a:xfrm>
            <a:off x="921867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DE3823-CC86-4AC6-95C0-DC3ECA80FD88}" type="slidenum">
              <a:rPr lang="en-US" smtClean="0"/>
              <a:t>‹#›</a:t>
            </a:fld>
            <a:endParaRPr lang="en-US" dirty="0"/>
          </a:p>
        </p:txBody>
      </p:sp>
    </p:spTree>
    <p:extLst>
      <p:ext uri="{BB962C8B-B14F-4D97-AF65-F5344CB8AC3E}">
        <p14:creationId xmlns:p14="http://schemas.microsoft.com/office/powerpoint/2010/main" val="2056840760"/>
      </p:ext>
    </p:extLst>
  </p:cSld>
  <p:clrMap bg1="lt1" tx1="dk1" bg2="lt2" tx2="dk2" accent1="accent1" accent2="accent2" accent3="accent3" accent4="accent4" accent5="accent5" accent6="accent6" hlink="hlink" folHlink="folHlink"/>
  <p:sldLayoutIdLst>
    <p:sldLayoutId id="2147483665" r:id="rId1"/>
    <p:sldLayoutId id="2147483671" r:id="rId2"/>
    <p:sldLayoutId id="2147483670" r:id="rId3"/>
    <p:sldLayoutId id="2147483672" r:id="rId4"/>
    <p:sldLayoutId id="2147484091" r:id="rId5"/>
  </p:sldLayoutIdLst>
  <p:txStyles>
    <p:titleStyle>
      <a:lvl1pPr algn="ctr" defTabSz="914400" rtl="0" eaLnBrk="1" latinLnBrk="0" hangingPunct="1">
        <a:lnSpc>
          <a:spcPct val="90000"/>
        </a:lnSpc>
        <a:spcBef>
          <a:spcPts val="1000"/>
        </a:spcBef>
        <a:buNone/>
        <a:defRPr sz="36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13D4C4-F122-4F7C-B074-F49F62E366FD}" type="datetimeFigureOut">
              <a:rPr lang="en-NZ" smtClean="0"/>
              <a:t>18/10/2022</a:t>
            </a:fld>
            <a:endParaRPr lang="en-N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62F63AB-D426-4CF5-A236-8551AF536A2A}" type="slidenum">
              <a:rPr lang="en-NZ" smtClean="0"/>
              <a:t>‹#›</a:t>
            </a:fld>
            <a:endParaRPr lang="en-NZ"/>
          </a:p>
        </p:txBody>
      </p:sp>
    </p:spTree>
    <p:extLst>
      <p:ext uri="{BB962C8B-B14F-4D97-AF65-F5344CB8AC3E}">
        <p14:creationId xmlns:p14="http://schemas.microsoft.com/office/powerpoint/2010/main" val="154451879"/>
      </p:ext>
    </p:extLst>
  </p:cSld>
  <p:clrMap bg1="lt1" tx1="dk1" bg2="lt2" tx2="dk2" accent1="accent1" accent2="accent2" accent3="accent3" accent4="accent4" accent5="accent5" accent6="accent6" hlink="hlink" folHlink="folHlink"/>
  <p:sldLayoutIdLst>
    <p:sldLayoutId id="2147484089"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8.png"/><Relationship Id="rId7" Type="http://schemas.openxmlformats.org/officeDocument/2006/relationships/diagramColors" Target="../diagrams/colors10.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8.png"/><Relationship Id="rId7" Type="http://schemas.openxmlformats.org/officeDocument/2006/relationships/diagramColors" Target="../diagrams/colors1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QuickStyle" Target="../diagrams/quickStyle11.xml"/><Relationship Id="rId5" Type="http://schemas.openxmlformats.org/officeDocument/2006/relationships/diagramLayout" Target="../diagrams/layout11.xml"/><Relationship Id="rId10" Type="http://schemas.openxmlformats.org/officeDocument/2006/relationships/chart" Target="../charts/chart11.xml"/><Relationship Id="rId4" Type="http://schemas.openxmlformats.org/officeDocument/2006/relationships/diagramData" Target="../diagrams/data11.xml"/><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8.png"/><Relationship Id="rId7" Type="http://schemas.openxmlformats.org/officeDocument/2006/relationships/diagramColors" Target="../diagrams/colors12.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9.png"/><Relationship Id="rId4" Type="http://schemas.openxmlformats.org/officeDocument/2006/relationships/image" Target="../media/image8.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diagramLayout" Target="../diagrams/layout2.xml"/><Relationship Id="rId18" Type="http://schemas.openxmlformats.org/officeDocument/2006/relationships/diagramLayout" Target="../diagrams/layout3.xml"/><Relationship Id="rId26" Type="http://schemas.microsoft.com/office/2007/relationships/diagramDrawing" Target="../diagrams/drawing4.xml"/><Relationship Id="rId3" Type="http://schemas.openxmlformats.org/officeDocument/2006/relationships/image" Target="../media/image10.png"/><Relationship Id="rId21" Type="http://schemas.microsoft.com/office/2007/relationships/diagramDrawing" Target="../diagrams/drawing3.xml"/><Relationship Id="rId7" Type="http://schemas.openxmlformats.org/officeDocument/2006/relationships/image" Target="../media/image14.svg"/><Relationship Id="rId12" Type="http://schemas.openxmlformats.org/officeDocument/2006/relationships/diagramData" Target="../diagrams/data2.xml"/><Relationship Id="rId17" Type="http://schemas.openxmlformats.org/officeDocument/2006/relationships/diagramData" Target="../diagrams/data3.xml"/><Relationship Id="rId25" Type="http://schemas.openxmlformats.org/officeDocument/2006/relationships/diagramColors" Target="../diagrams/colors4.xml"/><Relationship Id="rId2" Type="http://schemas.openxmlformats.org/officeDocument/2006/relationships/notesSlide" Target="../notesSlides/notesSlide3.xml"/><Relationship Id="rId16" Type="http://schemas.microsoft.com/office/2007/relationships/diagramDrawing" Target="../diagrams/drawing2.xml"/><Relationship Id="rId20" Type="http://schemas.openxmlformats.org/officeDocument/2006/relationships/diagramColors" Target="../diagrams/colors3.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svg"/><Relationship Id="rId24" Type="http://schemas.openxmlformats.org/officeDocument/2006/relationships/diagramQuickStyle" Target="../diagrams/quickStyle4.xml"/><Relationship Id="rId5" Type="http://schemas.openxmlformats.org/officeDocument/2006/relationships/image" Target="../media/image12.svg"/><Relationship Id="rId15" Type="http://schemas.openxmlformats.org/officeDocument/2006/relationships/diagramColors" Target="../diagrams/colors2.xml"/><Relationship Id="rId23" Type="http://schemas.openxmlformats.org/officeDocument/2006/relationships/diagramLayout" Target="../diagrams/layout4.xml"/><Relationship Id="rId28" Type="http://schemas.openxmlformats.org/officeDocument/2006/relationships/image" Target="../media/image20.png"/><Relationship Id="rId10" Type="http://schemas.openxmlformats.org/officeDocument/2006/relationships/image" Target="../media/image17.png"/><Relationship Id="rId19" Type="http://schemas.openxmlformats.org/officeDocument/2006/relationships/diagramQuickStyle" Target="../diagrams/quickStyle3.xml"/><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diagramQuickStyle" Target="../diagrams/quickStyle2.xml"/><Relationship Id="rId22" Type="http://schemas.openxmlformats.org/officeDocument/2006/relationships/diagramData" Target="../diagrams/data4.xml"/><Relationship Id="rId27" Type="http://schemas.openxmlformats.org/officeDocument/2006/relationships/image" Target="../media/image19.emf"/></Relationships>
</file>

<file path=ppt/slides/_rels/slide4.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18" Type="http://schemas.microsoft.com/office/2007/relationships/diagramDrawing" Target="../diagrams/drawing7.xml"/><Relationship Id="rId3" Type="http://schemas.openxmlformats.org/officeDocument/2006/relationships/image" Target="../media/image8.png"/><Relationship Id="rId7" Type="http://schemas.openxmlformats.org/officeDocument/2006/relationships/diagramColors" Target="../diagrams/colors5.xml"/><Relationship Id="rId12" Type="http://schemas.openxmlformats.org/officeDocument/2006/relationships/diagramColors" Target="../diagrams/colors6.xml"/><Relationship Id="rId17" Type="http://schemas.openxmlformats.org/officeDocument/2006/relationships/diagramColors" Target="../diagrams/colors7.xml"/><Relationship Id="rId2" Type="http://schemas.openxmlformats.org/officeDocument/2006/relationships/notesSlide" Target="../notesSlides/notesSlide4.xml"/><Relationship Id="rId16" Type="http://schemas.openxmlformats.org/officeDocument/2006/relationships/diagramQuickStyle" Target="../diagrams/quickStyle7.xml"/><Relationship Id="rId1" Type="http://schemas.openxmlformats.org/officeDocument/2006/relationships/slideLayout" Target="../slideLayouts/slideLayout4.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5" Type="http://schemas.openxmlformats.org/officeDocument/2006/relationships/diagramLayout" Target="../diagrams/layout7.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diagramData" Target="../diagrams/data7.xml"/></Relationships>
</file>

<file path=ppt/slides/_rels/slide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8.png"/><Relationship Id="rId7" Type="http://schemas.openxmlformats.org/officeDocument/2006/relationships/diagramColors" Target="../diagrams/colors8.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chart" Target="../charts/chart1.xml"/></Relationships>
</file>

<file path=ppt/slides/_rels/slide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8.png"/><Relationship Id="rId7" Type="http://schemas.openxmlformats.org/officeDocument/2006/relationships/diagramColors" Target="../diagrams/colors9.xml"/><Relationship Id="rId12"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QuickStyle" Target="../diagrams/quickStyle9.xml"/><Relationship Id="rId11" Type="http://schemas.openxmlformats.org/officeDocument/2006/relationships/chart" Target="../charts/chart4.xml"/><Relationship Id="rId5" Type="http://schemas.openxmlformats.org/officeDocument/2006/relationships/diagramLayout" Target="../diagrams/layout9.xml"/><Relationship Id="rId10" Type="http://schemas.openxmlformats.org/officeDocument/2006/relationships/chart" Target="../charts/chart3.xml"/><Relationship Id="rId4" Type="http://schemas.openxmlformats.org/officeDocument/2006/relationships/diagramData" Target="../diagrams/data9.xml"/><Relationship Id="rId9"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6DB7ADBC-26DA-450D-A8BF-E1ACCB466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234" y="0"/>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5E3C0EDB-60D3-4CEF-8B80-C6D01E08D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40C269CE-FB56-4D68-8CFB-1CFD5F350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3375" y="500244"/>
            <a:ext cx="6428625" cy="6357756"/>
          </a:xfrm>
          <a:custGeom>
            <a:avLst/>
            <a:gdLst>
              <a:gd name="connsiteX0" fmla="*/ 4279392 w 6428625"/>
              <a:gd name="connsiteY0" fmla="*/ 0 h 6357756"/>
              <a:gd name="connsiteX1" fmla="*/ 6319204 w 6428625"/>
              <a:gd name="connsiteY1" fmla="*/ 516500 h 6357756"/>
              <a:gd name="connsiteX2" fmla="*/ 6428625 w 6428625"/>
              <a:gd name="connsiteY2" fmla="*/ 579415 h 6357756"/>
              <a:gd name="connsiteX3" fmla="*/ 6428625 w 6428625"/>
              <a:gd name="connsiteY3" fmla="*/ 6357756 h 6357756"/>
              <a:gd name="connsiteX4" fmla="*/ 539921 w 6428625"/>
              <a:gd name="connsiteY4" fmla="*/ 6357756 h 6357756"/>
              <a:gd name="connsiteX5" fmla="*/ 516500 w 6428625"/>
              <a:gd name="connsiteY5" fmla="*/ 6319205 h 6357756"/>
              <a:gd name="connsiteX6" fmla="*/ 0 w 6428625"/>
              <a:gd name="connsiteY6" fmla="*/ 4279392 h 6357756"/>
              <a:gd name="connsiteX7" fmla="*/ 4279392 w 6428625"/>
              <a:gd name="connsiteY7" fmla="*/ 0 h 635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8625" h="6357756">
                <a:moveTo>
                  <a:pt x="4279392" y="0"/>
                </a:moveTo>
                <a:cubicBezTo>
                  <a:pt x="5017968" y="0"/>
                  <a:pt x="5712843" y="187105"/>
                  <a:pt x="6319204" y="516500"/>
                </a:cubicBezTo>
                <a:lnTo>
                  <a:pt x="6428625" y="579415"/>
                </a:lnTo>
                <a:lnTo>
                  <a:pt x="6428625" y="6357756"/>
                </a:lnTo>
                <a:lnTo>
                  <a:pt x="539921" y="6357756"/>
                </a:lnTo>
                <a:lnTo>
                  <a:pt x="516500" y="6319205"/>
                </a:lnTo>
                <a:cubicBezTo>
                  <a:pt x="187105" y="5712844"/>
                  <a:pt x="0" y="5017968"/>
                  <a:pt x="0" y="4279392"/>
                </a:cubicBezTo>
                <a:cubicBezTo>
                  <a:pt x="0" y="1915949"/>
                  <a:pt x="1915949" y="0"/>
                  <a:pt x="4279392"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A6ED7E7F-75F7-4581-A930-C4DEBC2A8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7967" y="664836"/>
            <a:ext cx="6264033" cy="6193164"/>
          </a:xfrm>
          <a:custGeom>
            <a:avLst/>
            <a:gdLst>
              <a:gd name="connsiteX0" fmla="*/ 4114800 w 6264033"/>
              <a:gd name="connsiteY0" fmla="*/ 0 h 6193164"/>
              <a:gd name="connsiteX1" fmla="*/ 6248473 w 6264033"/>
              <a:gd name="connsiteY1" fmla="*/ 595714 h 6193164"/>
              <a:gd name="connsiteX2" fmla="*/ 6264033 w 6264033"/>
              <a:gd name="connsiteY2" fmla="*/ 605689 h 6193164"/>
              <a:gd name="connsiteX3" fmla="*/ 6264033 w 6264033"/>
              <a:gd name="connsiteY3" fmla="*/ 6193164 h 6193164"/>
              <a:gd name="connsiteX4" fmla="*/ 567718 w 6264033"/>
              <a:gd name="connsiteY4" fmla="*/ 6193164 h 6193164"/>
              <a:gd name="connsiteX5" fmla="*/ 496635 w 6264033"/>
              <a:gd name="connsiteY5" fmla="*/ 6076158 h 6193164"/>
              <a:gd name="connsiteX6" fmla="*/ 0 w 6264033"/>
              <a:gd name="connsiteY6" fmla="*/ 4114800 h 6193164"/>
              <a:gd name="connsiteX7" fmla="*/ 4114800 w 6264033"/>
              <a:gd name="connsiteY7" fmla="*/ 0 h 619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4033" h="6193164">
                <a:moveTo>
                  <a:pt x="4114800" y="0"/>
                </a:moveTo>
                <a:cubicBezTo>
                  <a:pt x="4895986" y="0"/>
                  <a:pt x="5626328" y="217689"/>
                  <a:pt x="6248473" y="595714"/>
                </a:cubicBezTo>
                <a:lnTo>
                  <a:pt x="6264033" y="605689"/>
                </a:lnTo>
                <a:lnTo>
                  <a:pt x="6264033" y="6193164"/>
                </a:lnTo>
                <a:lnTo>
                  <a:pt x="567718" y="6193164"/>
                </a:lnTo>
                <a:lnTo>
                  <a:pt x="496635" y="6076158"/>
                </a:lnTo>
                <a:cubicBezTo>
                  <a:pt x="179909" y="5493119"/>
                  <a:pt x="0" y="4824969"/>
                  <a:pt x="0" y="4114800"/>
                </a:cubicBezTo>
                <a:cubicBezTo>
                  <a:pt x="0" y="1842259"/>
                  <a:pt x="1842259" y="0"/>
                  <a:pt x="4114800" y="0"/>
                </a:cubicBezTo>
                <a:close/>
              </a:path>
            </a:pathLst>
          </a:custGeom>
          <a:solidFill>
            <a:srgbClr val="4F5E6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itle 33">
            <a:extLst>
              <a:ext uri="{FF2B5EF4-FFF2-40B4-BE49-F238E27FC236}">
                <a16:creationId xmlns:a16="http://schemas.microsoft.com/office/drawing/2014/main" id="{0CB1870A-FB8A-F2A7-C12F-57A569E260D2}"/>
              </a:ext>
            </a:extLst>
          </p:cNvPr>
          <p:cNvSpPr>
            <a:spLocks noGrp="1"/>
          </p:cNvSpPr>
          <p:nvPr>
            <p:ph type="title"/>
          </p:nvPr>
        </p:nvSpPr>
        <p:spPr>
          <a:xfrm>
            <a:off x="6789743" y="2442411"/>
            <a:ext cx="4996329" cy="2024404"/>
          </a:xfrm>
        </p:spPr>
        <p:txBody>
          <a:bodyPr vert="horz" lIns="91440" tIns="45720" rIns="91440" bIns="45720" rtlCol="0" anchor="b">
            <a:normAutofit/>
          </a:bodyPr>
          <a:lstStyle/>
          <a:p>
            <a:pPr>
              <a:spcBef>
                <a:spcPct val="0"/>
              </a:spcBef>
              <a:spcAft>
                <a:spcPts val="600"/>
              </a:spcAft>
            </a:pPr>
            <a:r>
              <a:rPr lang="en-US" sz="4200" kern="1200" dirty="0">
                <a:solidFill>
                  <a:schemeClr val="bg1"/>
                </a:solidFill>
                <a:latin typeface="+mj-lt"/>
                <a:ea typeface="+mj-ea"/>
                <a:cs typeface="+mj-cs"/>
              </a:rPr>
              <a:t>Defect Assessment of Sewer Pipes</a:t>
            </a:r>
          </a:p>
        </p:txBody>
      </p:sp>
      <p:pic>
        <p:nvPicPr>
          <p:cNvPr id="5" name="Picture 4">
            <a:extLst>
              <a:ext uri="{FF2B5EF4-FFF2-40B4-BE49-F238E27FC236}">
                <a16:creationId xmlns:a16="http://schemas.microsoft.com/office/drawing/2014/main" id="{20CFB7DD-228F-412D-BB1B-3E322B6780D8}"/>
              </a:ext>
            </a:extLst>
          </p:cNvPr>
          <p:cNvPicPr>
            <a:picLocks noChangeAspect="1"/>
          </p:cNvPicPr>
          <p:nvPr/>
        </p:nvPicPr>
        <p:blipFill rotWithShape="1">
          <a:blip r:embed="rId3"/>
          <a:srcRect b="10876"/>
          <a:stretch/>
        </p:blipFill>
        <p:spPr>
          <a:xfrm>
            <a:off x="979868" y="10"/>
            <a:ext cx="6069184" cy="2839773"/>
          </a:xfrm>
          <a:custGeom>
            <a:avLst/>
            <a:gdLst/>
            <a:ahLst/>
            <a:cxnLst/>
            <a:rect l="l" t="t" r="r" b="b"/>
            <a:pathLst>
              <a:path w="6069184" h="2839783">
                <a:moveTo>
                  <a:pt x="0" y="0"/>
                </a:moveTo>
                <a:lnTo>
                  <a:pt x="6069184" y="0"/>
                </a:lnTo>
                <a:lnTo>
                  <a:pt x="6063824" y="106160"/>
                </a:lnTo>
                <a:cubicBezTo>
                  <a:pt x="5907892" y="1641596"/>
                  <a:pt x="4611168" y="2839783"/>
                  <a:pt x="3034592" y="2839783"/>
                </a:cubicBezTo>
                <a:cubicBezTo>
                  <a:pt x="1458016" y="2839783"/>
                  <a:pt x="161293" y="1641596"/>
                  <a:pt x="5361" y="106160"/>
                </a:cubicBezTo>
                <a:close/>
              </a:path>
            </a:pathLst>
          </a:custGeom>
        </p:spPr>
      </p:pic>
      <p:pic>
        <p:nvPicPr>
          <p:cNvPr id="3" name="Picture 2">
            <a:extLst>
              <a:ext uri="{FF2B5EF4-FFF2-40B4-BE49-F238E27FC236}">
                <a16:creationId xmlns:a16="http://schemas.microsoft.com/office/drawing/2014/main" id="{5A952092-3ED1-448E-960C-0C3D108E7A21}"/>
              </a:ext>
            </a:extLst>
          </p:cNvPr>
          <p:cNvPicPr>
            <a:picLocks noChangeAspect="1"/>
          </p:cNvPicPr>
          <p:nvPr/>
        </p:nvPicPr>
        <p:blipFill rotWithShape="1">
          <a:blip r:embed="rId4"/>
          <a:srcRect l="655" r="-3" b="-3"/>
          <a:stretch/>
        </p:blipFill>
        <p:spPr>
          <a:xfrm>
            <a:off x="3" y="3124786"/>
            <a:ext cx="5001415" cy="3733214"/>
          </a:xfrm>
          <a:custGeom>
            <a:avLst/>
            <a:gdLst/>
            <a:ahLst/>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p:spPr>
      </p:pic>
      <p:sp>
        <p:nvSpPr>
          <p:cNvPr id="15" name="Title 33">
            <a:extLst>
              <a:ext uri="{FF2B5EF4-FFF2-40B4-BE49-F238E27FC236}">
                <a16:creationId xmlns:a16="http://schemas.microsoft.com/office/drawing/2014/main" id="{DEA7F75D-52A5-6141-9883-798BE347B1B0}"/>
              </a:ext>
            </a:extLst>
          </p:cNvPr>
          <p:cNvSpPr txBox="1">
            <a:spLocks/>
          </p:cNvSpPr>
          <p:nvPr/>
        </p:nvSpPr>
        <p:spPr>
          <a:xfrm>
            <a:off x="7323885" y="4690279"/>
            <a:ext cx="5433479" cy="2167721"/>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ts val="1000"/>
              </a:spcBef>
              <a:buNone/>
              <a:defRPr sz="3600" b="1" kern="1200" cap="all" baseline="0">
                <a:solidFill>
                  <a:schemeClr val="tx1"/>
                </a:solidFill>
                <a:latin typeface="+mj-lt"/>
                <a:ea typeface="+mj-ea"/>
                <a:cs typeface="+mj-cs"/>
              </a:defRPr>
            </a:lvl1pPr>
          </a:lstStyle>
          <a:p>
            <a:pPr algn="l">
              <a:spcAft>
                <a:spcPts val="600"/>
              </a:spcAft>
            </a:pPr>
            <a:r>
              <a:rPr lang="en-US" sz="1400" kern="1200" dirty="0">
                <a:solidFill>
                  <a:schemeClr val="bg1"/>
                </a:solidFill>
                <a:latin typeface="+mn-lt"/>
                <a:ea typeface="+mn-ea"/>
                <a:cs typeface="+mn-cs"/>
              </a:rPr>
              <a:t>Presented by: Zahra Tizmaghz</a:t>
            </a:r>
          </a:p>
          <a:p>
            <a:pPr algn="l">
              <a:spcAft>
                <a:spcPts val="600"/>
              </a:spcAft>
            </a:pPr>
            <a:r>
              <a:rPr lang="en-US" sz="1400" kern="1200" dirty="0">
                <a:solidFill>
                  <a:schemeClr val="bg1"/>
                </a:solidFill>
                <a:latin typeface="+mn-lt"/>
                <a:ea typeface="+mn-ea"/>
                <a:cs typeface="+mn-cs"/>
              </a:rPr>
              <a:t>Co-</a:t>
            </a:r>
            <a:r>
              <a:rPr lang="en-US" sz="1400" dirty="0">
                <a:solidFill>
                  <a:schemeClr val="bg1"/>
                </a:solidFill>
                <a:latin typeface="+mn-lt"/>
                <a:ea typeface="+mn-ea"/>
                <a:cs typeface="+mn-cs"/>
              </a:rPr>
              <a:t>authors</a:t>
            </a:r>
            <a:r>
              <a:rPr lang="en-US" sz="1400" kern="1200" dirty="0">
                <a:solidFill>
                  <a:schemeClr val="bg1"/>
                </a:solidFill>
                <a:latin typeface="+mn-lt"/>
                <a:ea typeface="+mn-ea"/>
                <a:cs typeface="+mn-cs"/>
              </a:rPr>
              <a:t>:</a:t>
            </a:r>
          </a:p>
          <a:p>
            <a:pPr algn="l">
              <a:spcAft>
                <a:spcPts val="600"/>
              </a:spcAft>
            </a:pPr>
            <a:r>
              <a:rPr lang="en-US" sz="1400" dirty="0">
                <a:solidFill>
                  <a:schemeClr val="bg1"/>
                </a:solidFill>
                <a:latin typeface="+mn-lt"/>
                <a:ea typeface="+mn-ea"/>
                <a:cs typeface="+mn-cs"/>
              </a:rPr>
              <a:t>Kobus van Zyl</a:t>
            </a:r>
          </a:p>
          <a:p>
            <a:pPr algn="l">
              <a:spcAft>
                <a:spcPts val="600"/>
              </a:spcAft>
            </a:pPr>
            <a:r>
              <a:rPr lang="en-US" sz="1400" kern="1200" dirty="0" err="1">
                <a:solidFill>
                  <a:schemeClr val="bg1"/>
                </a:solidFill>
                <a:latin typeface="+mn-lt"/>
                <a:ea typeface="+mn-ea"/>
                <a:cs typeface="+mn-cs"/>
              </a:rPr>
              <a:t>Theuns</a:t>
            </a:r>
            <a:r>
              <a:rPr lang="en-US" sz="1400" kern="1200" dirty="0">
                <a:solidFill>
                  <a:schemeClr val="bg1"/>
                </a:solidFill>
                <a:latin typeface="+mn-lt"/>
                <a:ea typeface="+mn-ea"/>
                <a:cs typeface="+mn-cs"/>
              </a:rPr>
              <a:t> Henning</a:t>
            </a:r>
          </a:p>
          <a:p>
            <a:pPr algn="l">
              <a:spcAft>
                <a:spcPts val="600"/>
              </a:spcAft>
            </a:pPr>
            <a:r>
              <a:rPr lang="en-US" sz="1400" dirty="0" err="1">
                <a:solidFill>
                  <a:schemeClr val="bg1"/>
                </a:solidFill>
                <a:latin typeface="+mn-lt"/>
                <a:ea typeface="+mn-ea"/>
                <a:cs typeface="+mn-cs"/>
              </a:rPr>
              <a:t>Purvi</a:t>
            </a:r>
            <a:r>
              <a:rPr lang="en-US" sz="1400" dirty="0">
                <a:solidFill>
                  <a:schemeClr val="bg1"/>
                </a:solidFill>
                <a:latin typeface="+mn-lt"/>
                <a:ea typeface="+mn-ea"/>
                <a:cs typeface="+mn-cs"/>
              </a:rPr>
              <a:t> Pancholi</a:t>
            </a:r>
          </a:p>
          <a:p>
            <a:pPr algn="l">
              <a:spcAft>
                <a:spcPts val="600"/>
              </a:spcAft>
            </a:pPr>
            <a:r>
              <a:rPr lang="en-US" sz="1400" kern="1200" dirty="0">
                <a:solidFill>
                  <a:schemeClr val="bg1"/>
                </a:solidFill>
                <a:latin typeface="+mn-lt"/>
                <a:ea typeface="+mn-ea"/>
                <a:cs typeface="+mn-cs"/>
              </a:rPr>
              <a:t>Nathan </a:t>
            </a:r>
            <a:r>
              <a:rPr lang="en-US" sz="1400" kern="1200" dirty="0" err="1">
                <a:solidFill>
                  <a:schemeClr val="bg1"/>
                </a:solidFill>
                <a:latin typeface="+mn-lt"/>
                <a:ea typeface="+mn-ea"/>
                <a:cs typeface="+mn-cs"/>
              </a:rPr>
              <a:t>donald</a:t>
            </a:r>
            <a:endParaRPr lang="en-US" sz="1400" kern="1200" dirty="0">
              <a:solidFill>
                <a:schemeClr val="bg1"/>
              </a:solidFill>
              <a:latin typeface="+mn-lt"/>
              <a:ea typeface="+mn-ea"/>
              <a:cs typeface="+mn-cs"/>
            </a:endParaRPr>
          </a:p>
          <a:p>
            <a:pPr algn="l">
              <a:spcAft>
                <a:spcPts val="600"/>
              </a:spcAft>
            </a:pPr>
            <a:r>
              <a:rPr lang="en-US" sz="1400" kern="1200" dirty="0">
                <a:solidFill>
                  <a:schemeClr val="bg1"/>
                </a:solidFill>
                <a:latin typeface="+mn-lt"/>
                <a:ea typeface="+mn-ea"/>
                <a:cs typeface="+mn-cs"/>
              </a:rPr>
              <a:t>18.10.2022</a:t>
            </a:r>
          </a:p>
        </p:txBody>
      </p:sp>
      <p:pic>
        <p:nvPicPr>
          <p:cNvPr id="10" name="Content Placeholder 10">
            <a:extLst>
              <a:ext uri="{FF2B5EF4-FFF2-40B4-BE49-F238E27FC236}">
                <a16:creationId xmlns:a16="http://schemas.microsoft.com/office/drawing/2014/main" id="{258B3E51-5AAE-4072-A00F-0052E6FE02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5562" y="4034"/>
            <a:ext cx="4655691" cy="1748566"/>
          </a:xfrm>
          <a:prstGeom prst="rect">
            <a:avLst/>
          </a:prstGeom>
        </p:spPr>
      </p:pic>
    </p:spTree>
    <p:extLst>
      <p:ext uri="{BB962C8B-B14F-4D97-AF65-F5344CB8AC3E}">
        <p14:creationId xmlns:p14="http://schemas.microsoft.com/office/powerpoint/2010/main" val="40922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7C37C35E-0B32-4460-AB16-BF51583EAF02}"/>
              </a:ext>
            </a:extLst>
          </p:cNvPr>
          <p:cNvPicPr>
            <a:picLocks noChangeAspect="1"/>
          </p:cNvPicPr>
          <p:nvPr/>
        </p:nvPicPr>
        <p:blipFill>
          <a:blip r:embed="rId3"/>
          <a:stretch>
            <a:fillRect/>
          </a:stretch>
        </p:blipFill>
        <p:spPr>
          <a:xfrm>
            <a:off x="0" y="0"/>
            <a:ext cx="12198647" cy="6854265"/>
          </a:xfrm>
          <a:prstGeom prst="rect">
            <a:avLst/>
          </a:prstGeom>
        </p:spPr>
      </p:pic>
      <p:sp>
        <p:nvSpPr>
          <p:cNvPr id="3" name="Content Placeholder 2">
            <a:extLst>
              <a:ext uri="{FF2B5EF4-FFF2-40B4-BE49-F238E27FC236}">
                <a16:creationId xmlns:a16="http://schemas.microsoft.com/office/drawing/2014/main" id="{331B8C7C-26F8-499D-A5D9-D535572CEC1F}"/>
              </a:ext>
            </a:extLst>
          </p:cNvPr>
          <p:cNvSpPr>
            <a:spLocks noGrp="1"/>
          </p:cNvSpPr>
          <p:nvPr>
            <p:ph idx="1"/>
          </p:nvPr>
        </p:nvSpPr>
        <p:spPr>
          <a:xfrm>
            <a:off x="4591877" y="448757"/>
            <a:ext cx="2850645" cy="479875"/>
          </a:xfrm>
        </p:spPr>
        <p:txBody>
          <a:bodyPr>
            <a:noAutofit/>
          </a:bodyPr>
          <a:lstStyle/>
          <a:p>
            <a:pPr marL="0" lvl="0" indent="0">
              <a:buNone/>
            </a:pPr>
            <a:r>
              <a:rPr lang="en-NZ" b="1" dirty="0">
                <a:latin typeface="Times New Roman" panose="02020603050405020304" pitchFamily="18" charset="0"/>
                <a:ea typeface="Calibri" panose="020F0502020204030204" pitchFamily="34" charset="0"/>
                <a:cs typeface="Arial" panose="020B0604020202020204" pitchFamily="34" charset="0"/>
              </a:rPr>
              <a:t>Results </a:t>
            </a:r>
            <a:endParaRPr lang="en-NZ" sz="2800" b="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8EC847A4-54D9-424C-91C7-2A0C34176AF0}"/>
              </a:ext>
            </a:extLst>
          </p:cNvPr>
          <p:cNvGraphicFramePr/>
          <p:nvPr>
            <p:extLst>
              <p:ext uri="{D42A27DB-BD31-4B8C-83A1-F6EECF244321}">
                <p14:modId xmlns:p14="http://schemas.microsoft.com/office/powerpoint/2010/main" val="2402332949"/>
              </p:ext>
            </p:extLst>
          </p:nvPr>
        </p:nvGraphicFramePr>
        <p:xfrm>
          <a:off x="2912504" y="1306458"/>
          <a:ext cx="8187618" cy="48628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62559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7C37C35E-0B32-4460-AB16-BF51583EAF02}"/>
              </a:ext>
            </a:extLst>
          </p:cNvPr>
          <p:cNvPicPr>
            <a:picLocks noChangeAspect="1"/>
          </p:cNvPicPr>
          <p:nvPr/>
        </p:nvPicPr>
        <p:blipFill>
          <a:blip r:embed="rId3"/>
          <a:stretch>
            <a:fillRect/>
          </a:stretch>
        </p:blipFill>
        <p:spPr>
          <a:xfrm>
            <a:off x="-6647" y="0"/>
            <a:ext cx="12198647" cy="6854265"/>
          </a:xfrm>
          <a:prstGeom prst="rect">
            <a:avLst/>
          </a:prstGeom>
        </p:spPr>
      </p:pic>
      <p:sp>
        <p:nvSpPr>
          <p:cNvPr id="3" name="Content Placeholder 2">
            <a:extLst>
              <a:ext uri="{FF2B5EF4-FFF2-40B4-BE49-F238E27FC236}">
                <a16:creationId xmlns:a16="http://schemas.microsoft.com/office/drawing/2014/main" id="{331B8C7C-26F8-499D-A5D9-D535572CEC1F}"/>
              </a:ext>
            </a:extLst>
          </p:cNvPr>
          <p:cNvSpPr>
            <a:spLocks noGrp="1"/>
          </p:cNvSpPr>
          <p:nvPr>
            <p:ph idx="1"/>
          </p:nvPr>
        </p:nvSpPr>
        <p:spPr>
          <a:xfrm>
            <a:off x="1100335" y="116957"/>
            <a:ext cx="1608881" cy="479875"/>
          </a:xfrm>
        </p:spPr>
        <p:txBody>
          <a:bodyPr>
            <a:noAutofit/>
          </a:bodyPr>
          <a:lstStyle/>
          <a:p>
            <a:pPr marL="0" lvl="0" indent="0">
              <a:buNone/>
            </a:pPr>
            <a:r>
              <a:rPr lang="en-NZ" sz="1800" b="1" dirty="0">
                <a:latin typeface="Times New Roman" panose="02020603050405020304" pitchFamily="18" charset="0"/>
                <a:ea typeface="Calibri" panose="020F0502020204030204" pitchFamily="34" charset="0"/>
                <a:cs typeface="Arial" panose="020B0604020202020204" pitchFamily="34" charset="0"/>
              </a:rPr>
              <a:t>Materials</a:t>
            </a:r>
            <a:endParaRPr lang="en-NZ" sz="1800" b="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8EC847A4-54D9-424C-91C7-2A0C34176AF0}"/>
              </a:ext>
            </a:extLst>
          </p:cNvPr>
          <p:cNvGraphicFramePr/>
          <p:nvPr>
            <p:extLst>
              <p:ext uri="{D42A27DB-BD31-4B8C-83A1-F6EECF244321}">
                <p14:modId xmlns:p14="http://schemas.microsoft.com/office/powerpoint/2010/main" val="3456250446"/>
              </p:ext>
            </p:extLst>
          </p:nvPr>
        </p:nvGraphicFramePr>
        <p:xfrm>
          <a:off x="5272269" y="0"/>
          <a:ext cx="6838216" cy="42428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descr="Chart, box and whisker chart&#10;&#10;Description automatically generated">
            <a:extLst>
              <a:ext uri="{FF2B5EF4-FFF2-40B4-BE49-F238E27FC236}">
                <a16:creationId xmlns:a16="http://schemas.microsoft.com/office/drawing/2014/main" id="{C100278A-9C04-4F6D-BD24-483CBB53E939}"/>
              </a:ext>
            </a:extLst>
          </p:cNvPr>
          <p:cNvPicPr/>
          <p:nvPr/>
        </p:nvPicPr>
        <p:blipFill>
          <a:blip r:embed="rId9">
            <a:extLst>
              <a:ext uri="{28A0092B-C50C-407E-A947-70E740481C1C}">
                <a14:useLocalDpi xmlns:a14="http://schemas.microsoft.com/office/drawing/2010/main" val="0"/>
              </a:ext>
            </a:extLst>
          </a:blip>
          <a:stretch>
            <a:fillRect/>
          </a:stretch>
        </p:blipFill>
        <p:spPr>
          <a:xfrm>
            <a:off x="0" y="1394009"/>
            <a:ext cx="4745620" cy="4242862"/>
          </a:xfrm>
          <a:prstGeom prst="rect">
            <a:avLst/>
          </a:prstGeom>
        </p:spPr>
      </p:pic>
      <p:cxnSp>
        <p:nvCxnSpPr>
          <p:cNvPr id="6" name="Straight Connector 5">
            <a:extLst>
              <a:ext uri="{FF2B5EF4-FFF2-40B4-BE49-F238E27FC236}">
                <a16:creationId xmlns:a16="http://schemas.microsoft.com/office/drawing/2014/main" id="{95D98C9F-C4BE-4C9E-886B-57C67F19391C}"/>
              </a:ext>
            </a:extLst>
          </p:cNvPr>
          <p:cNvCxnSpPr/>
          <p:nvPr/>
        </p:nvCxnSpPr>
        <p:spPr>
          <a:xfrm flipH="1">
            <a:off x="311285" y="3424136"/>
            <a:ext cx="423153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36B4D42D-CEE9-4D7A-A158-C0D803A3A223}"/>
              </a:ext>
            </a:extLst>
          </p:cNvPr>
          <p:cNvCxnSpPr>
            <a:cxnSpLocks/>
          </p:cNvCxnSpPr>
          <p:nvPr/>
        </p:nvCxnSpPr>
        <p:spPr>
          <a:xfrm flipH="1">
            <a:off x="311285" y="1825557"/>
            <a:ext cx="139105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6942F4CE-D343-444D-9559-D29AB79E95D3}"/>
              </a:ext>
            </a:extLst>
          </p:cNvPr>
          <p:cNvCxnSpPr>
            <a:cxnSpLocks/>
          </p:cNvCxnSpPr>
          <p:nvPr/>
        </p:nvCxnSpPr>
        <p:spPr>
          <a:xfrm flipH="1">
            <a:off x="311285" y="4750340"/>
            <a:ext cx="250000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12" name="Rectangle 11">
            <a:extLst>
              <a:ext uri="{FF2B5EF4-FFF2-40B4-BE49-F238E27FC236}">
                <a16:creationId xmlns:a16="http://schemas.microsoft.com/office/drawing/2014/main" id="{F39E6F7C-D7A2-4E3F-9034-2441E8112733}"/>
              </a:ext>
            </a:extLst>
          </p:cNvPr>
          <p:cNvSpPr/>
          <p:nvPr/>
        </p:nvSpPr>
        <p:spPr>
          <a:xfrm>
            <a:off x="2892762" y="5143088"/>
            <a:ext cx="404873" cy="3385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a:extLst>
              <a:ext uri="{FF2B5EF4-FFF2-40B4-BE49-F238E27FC236}">
                <a16:creationId xmlns:a16="http://schemas.microsoft.com/office/drawing/2014/main" id="{C3834FA7-3CAB-49E6-933F-C0CFE7069731}"/>
              </a:ext>
            </a:extLst>
          </p:cNvPr>
          <p:cNvSpPr/>
          <p:nvPr/>
        </p:nvSpPr>
        <p:spPr>
          <a:xfrm>
            <a:off x="3424498" y="5121005"/>
            <a:ext cx="984757" cy="36153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a:extLst>
              <a:ext uri="{FF2B5EF4-FFF2-40B4-BE49-F238E27FC236}">
                <a16:creationId xmlns:a16="http://schemas.microsoft.com/office/drawing/2014/main" id="{4D386BED-F131-459D-9909-D83A60E8A4C0}"/>
              </a:ext>
            </a:extLst>
          </p:cNvPr>
          <p:cNvSpPr/>
          <p:nvPr/>
        </p:nvSpPr>
        <p:spPr>
          <a:xfrm>
            <a:off x="1702340" y="5143088"/>
            <a:ext cx="404873" cy="3385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16" name="Content Placeholder 3">
            <a:extLst>
              <a:ext uri="{FF2B5EF4-FFF2-40B4-BE49-F238E27FC236}">
                <a16:creationId xmlns:a16="http://schemas.microsoft.com/office/drawing/2014/main" id="{A918279B-0A70-462F-9FF7-A99F11F5F4AB}"/>
              </a:ext>
            </a:extLst>
          </p:cNvPr>
          <p:cNvGraphicFramePr>
            <a:graphicFrameLocks/>
          </p:cNvGraphicFramePr>
          <p:nvPr>
            <p:extLst>
              <p:ext uri="{D42A27DB-BD31-4B8C-83A1-F6EECF244321}">
                <p14:modId xmlns:p14="http://schemas.microsoft.com/office/powerpoint/2010/main" val="632691851"/>
              </p:ext>
            </p:extLst>
          </p:nvPr>
        </p:nvGraphicFramePr>
        <p:xfrm>
          <a:off x="4409255" y="3841942"/>
          <a:ext cx="7592434" cy="3127093"/>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17900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7C37C35E-0B32-4460-AB16-BF51583EAF02}"/>
              </a:ext>
            </a:extLst>
          </p:cNvPr>
          <p:cNvPicPr>
            <a:picLocks noChangeAspect="1"/>
          </p:cNvPicPr>
          <p:nvPr/>
        </p:nvPicPr>
        <p:blipFill>
          <a:blip r:embed="rId3"/>
          <a:stretch>
            <a:fillRect/>
          </a:stretch>
        </p:blipFill>
        <p:spPr>
          <a:xfrm>
            <a:off x="0" y="0"/>
            <a:ext cx="12198647" cy="6854265"/>
          </a:xfrm>
          <a:prstGeom prst="rect">
            <a:avLst/>
          </a:prstGeom>
        </p:spPr>
      </p:pic>
      <p:sp>
        <p:nvSpPr>
          <p:cNvPr id="3" name="Content Placeholder 2">
            <a:extLst>
              <a:ext uri="{FF2B5EF4-FFF2-40B4-BE49-F238E27FC236}">
                <a16:creationId xmlns:a16="http://schemas.microsoft.com/office/drawing/2014/main" id="{331B8C7C-26F8-499D-A5D9-D535572CEC1F}"/>
              </a:ext>
            </a:extLst>
          </p:cNvPr>
          <p:cNvSpPr>
            <a:spLocks noGrp="1"/>
          </p:cNvSpPr>
          <p:nvPr>
            <p:ph idx="1"/>
          </p:nvPr>
        </p:nvSpPr>
        <p:spPr>
          <a:xfrm>
            <a:off x="4398673" y="456194"/>
            <a:ext cx="3394653" cy="479875"/>
          </a:xfrm>
        </p:spPr>
        <p:txBody>
          <a:bodyPr>
            <a:noAutofit/>
          </a:bodyPr>
          <a:lstStyle/>
          <a:p>
            <a:pPr marL="0" lvl="0" indent="0">
              <a:buNone/>
            </a:pPr>
            <a:r>
              <a:rPr lang="en-NZ" sz="4000" dirty="0">
                <a:latin typeface="Times New Roman" panose="02020603050405020304" pitchFamily="18" charset="0"/>
                <a:ea typeface="Calibri" panose="020F0502020204030204" pitchFamily="34" charset="0"/>
                <a:cs typeface="Arial" panose="020B0604020202020204" pitchFamily="34" charset="0"/>
              </a:rPr>
              <a:t>RESULTS</a:t>
            </a:r>
            <a:endParaRPr lang="en-NZ" sz="40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BBB930E3-51B0-445F-88B9-0FD836255F1D}"/>
              </a:ext>
            </a:extLst>
          </p:cNvPr>
          <p:cNvGraphicFramePr/>
          <p:nvPr>
            <p:extLst>
              <p:ext uri="{D42A27DB-BD31-4B8C-83A1-F6EECF244321}">
                <p14:modId xmlns:p14="http://schemas.microsoft.com/office/powerpoint/2010/main" val="3584062893"/>
              </p:ext>
            </p:extLst>
          </p:nvPr>
        </p:nvGraphicFramePr>
        <p:xfrm>
          <a:off x="2031999" y="1390949"/>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20034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947CDE17-06F4-4FCE-8BFE-AD89EACB7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6" name="Straight Connector 15">
              <a:extLst>
                <a:ext uri="{FF2B5EF4-FFF2-40B4-BE49-F238E27FC236}">
                  <a16:creationId xmlns:a16="http://schemas.microsoft.com/office/drawing/2014/main" id="{4A64534B-C7D9-476B-876D-0A9259D502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527E124-CDC8-4D04-848D-E43E18F425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A768FF94-39B1-44FB-9670-D6F5007FB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FCE6337A-0F72-4D0B-81DA-748DC80AB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972CF86-A510-4E29-8CED-C0612D080F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51B0A8D9-B28B-4CE3-8AB6-6633ADD99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525DA9CC-B1B1-4F33-9ED2-89012EA5B4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6AE546F2-92C0-4C9C-BF28-052A7D0A3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111385C-91E7-44E8-AAE5-019E48D76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54455A30-C651-4002-BE70-2A0F05BA3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7" name="Rectangle 26">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30" name="Straight Connector 29">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32"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DCCAD591-A962-4A93-95E5-6980AFE07074}"/>
              </a:ext>
            </a:extLst>
          </p:cNvPr>
          <p:cNvSpPr>
            <a:spLocks noGrp="1"/>
          </p:cNvSpPr>
          <p:nvPr>
            <p:ph type="title"/>
          </p:nvPr>
        </p:nvSpPr>
        <p:spPr>
          <a:xfrm>
            <a:off x="204318" y="2592729"/>
            <a:ext cx="2730549" cy="1504709"/>
          </a:xfrm>
        </p:spPr>
        <p:txBody>
          <a:bodyPr vert="horz" lIns="91440" tIns="45720" rIns="91440" bIns="45720" rtlCol="0" anchor="ctr">
            <a:normAutofit/>
          </a:bodyPr>
          <a:lstStyle/>
          <a:p>
            <a:r>
              <a:rPr lang="en-US" dirty="0">
                <a:solidFill>
                  <a:schemeClr val="tx1"/>
                </a:solidFill>
              </a:rPr>
              <a:t>Conclusion</a:t>
            </a:r>
          </a:p>
        </p:txBody>
      </p:sp>
      <p:sp>
        <p:nvSpPr>
          <p:cNvPr id="40" name="Rectangle 39">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itle 1">
            <a:extLst>
              <a:ext uri="{FF2B5EF4-FFF2-40B4-BE49-F238E27FC236}">
                <a16:creationId xmlns:a16="http://schemas.microsoft.com/office/drawing/2014/main" id="{27C1EB51-33A2-CBCE-9E04-18FD0BC67386}"/>
              </a:ext>
            </a:extLst>
          </p:cNvPr>
          <p:cNvGraphicFramePr/>
          <p:nvPr>
            <p:extLst>
              <p:ext uri="{D42A27DB-BD31-4B8C-83A1-F6EECF244321}">
                <p14:modId xmlns:p14="http://schemas.microsoft.com/office/powerpoint/2010/main" val="1741921364"/>
              </p:ext>
            </p:extLst>
          </p:nvPr>
        </p:nvGraphicFramePr>
        <p:xfrm>
          <a:off x="5131496" y="120355"/>
          <a:ext cx="6692814" cy="4823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5" name="Picture 44">
            <a:extLst>
              <a:ext uri="{FF2B5EF4-FFF2-40B4-BE49-F238E27FC236}">
                <a16:creationId xmlns:a16="http://schemas.microsoft.com/office/drawing/2014/main" id="{A008109F-E712-4AE8-B9DA-07263E703128}"/>
              </a:ext>
            </a:extLst>
          </p:cNvPr>
          <p:cNvPicPr>
            <a:picLocks noChangeAspect="1"/>
          </p:cNvPicPr>
          <p:nvPr/>
        </p:nvPicPr>
        <p:blipFill rotWithShape="1">
          <a:blip r:embed="rId8"/>
          <a:srcRect l="655" r="-3" b="-3"/>
          <a:stretch/>
        </p:blipFill>
        <p:spPr>
          <a:xfrm>
            <a:off x="76474" y="48441"/>
            <a:ext cx="3238694" cy="1709295"/>
          </a:xfrm>
          <a:custGeom>
            <a:avLst/>
            <a:gdLst/>
            <a:ahLst/>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p:spPr>
      </p:pic>
    </p:spTree>
    <p:extLst>
      <p:ext uri="{BB962C8B-B14F-4D97-AF65-F5344CB8AC3E}">
        <p14:creationId xmlns:p14="http://schemas.microsoft.com/office/powerpoint/2010/main" val="3244143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DE3F279-FAA6-4FFB-9825-D91BD74A018A}"/>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643467" y="2197978"/>
            <a:ext cx="5294716" cy="2462042"/>
          </a:xfrm>
          <a:prstGeom prst="rect">
            <a:avLst/>
          </a:prstGeom>
          <a:noFill/>
        </p:spPr>
      </p:pic>
      <p:cxnSp>
        <p:nvCxnSpPr>
          <p:cNvPr id="31" name="Straight Connector 30">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7C37C35E-0B32-4460-AB16-BF51583EAF02}"/>
              </a:ext>
            </a:extLst>
          </p:cNvPr>
          <p:cNvPicPr>
            <a:picLocks noChangeAspect="1"/>
          </p:cNvPicPr>
          <p:nvPr/>
        </p:nvPicPr>
        <p:blipFill>
          <a:blip r:embed="rId4"/>
          <a:stretch>
            <a:fillRect/>
          </a:stretch>
        </p:blipFill>
        <p:spPr>
          <a:xfrm>
            <a:off x="6253817" y="1939861"/>
            <a:ext cx="5294715" cy="2978277"/>
          </a:xfrm>
          <a:prstGeom prst="rect">
            <a:avLst/>
          </a:prstGeom>
        </p:spPr>
      </p:pic>
      <p:sp>
        <p:nvSpPr>
          <p:cNvPr id="13" name="Title 1">
            <a:extLst>
              <a:ext uri="{FF2B5EF4-FFF2-40B4-BE49-F238E27FC236}">
                <a16:creationId xmlns:a16="http://schemas.microsoft.com/office/drawing/2014/main" id="{70BA513F-B068-4D5C-A3AA-D4E0EABB5A5A}"/>
              </a:ext>
            </a:extLst>
          </p:cNvPr>
          <p:cNvSpPr>
            <a:spLocks noGrp="1"/>
          </p:cNvSpPr>
          <p:nvPr>
            <p:ph type="title"/>
          </p:nvPr>
        </p:nvSpPr>
        <p:spPr>
          <a:xfrm>
            <a:off x="6112043" y="919295"/>
            <a:ext cx="5308629" cy="1104638"/>
          </a:xfrm>
        </p:spPr>
        <p:txBody>
          <a:bodyPr>
            <a:normAutofit fontScale="90000"/>
          </a:bodyPr>
          <a:lstStyle/>
          <a:p>
            <a:r>
              <a:rPr lang="en-NZ" sz="3200" b="1" dirty="0"/>
              <a:t>Different factors affecting sewers</a:t>
            </a:r>
            <a:br>
              <a:rPr lang="en-NZ" sz="3200" dirty="0"/>
            </a:br>
            <a:br>
              <a:rPr lang="en-NZ" sz="1800" b="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NZ" dirty="0"/>
          </a:p>
        </p:txBody>
      </p:sp>
      <p:graphicFrame>
        <p:nvGraphicFramePr>
          <p:cNvPr id="6" name="Diagram 5">
            <a:extLst>
              <a:ext uri="{FF2B5EF4-FFF2-40B4-BE49-F238E27FC236}">
                <a16:creationId xmlns:a16="http://schemas.microsoft.com/office/drawing/2014/main" id="{49A1DA0C-42A9-428B-8AFA-2B98FCB99A89}"/>
              </a:ext>
            </a:extLst>
          </p:cNvPr>
          <p:cNvGraphicFramePr/>
          <p:nvPr>
            <p:extLst>
              <p:ext uri="{D42A27DB-BD31-4B8C-83A1-F6EECF244321}">
                <p14:modId xmlns:p14="http://schemas.microsoft.com/office/powerpoint/2010/main" val="2924704236"/>
              </p:ext>
            </p:extLst>
          </p:nvPr>
        </p:nvGraphicFramePr>
        <p:xfrm>
          <a:off x="6253817" y="2753831"/>
          <a:ext cx="3857839" cy="33313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5" name="Picture 14">
            <a:extLst>
              <a:ext uri="{FF2B5EF4-FFF2-40B4-BE49-F238E27FC236}">
                <a16:creationId xmlns:a16="http://schemas.microsoft.com/office/drawing/2014/main" id="{81775F99-9285-4196-905E-D59683C2371C}"/>
              </a:ext>
            </a:extLst>
          </p:cNvPr>
          <p:cNvPicPr>
            <a:picLocks noChangeAspect="1"/>
          </p:cNvPicPr>
          <p:nvPr/>
        </p:nvPicPr>
        <p:blipFill>
          <a:blip r:embed="rId10">
            <a:alphaModFix amt="20000"/>
            <a:extLst>
              <a:ext uri="{28A0092B-C50C-407E-A947-70E740481C1C}">
                <a14:useLocalDpi xmlns:a14="http://schemas.microsoft.com/office/drawing/2010/main" val="0"/>
              </a:ext>
            </a:extLst>
          </a:blip>
          <a:srcRect/>
          <a:stretch>
            <a:fillRect/>
          </a:stretch>
        </p:blipFill>
        <p:spPr bwMode="auto">
          <a:xfrm>
            <a:off x="477011" y="480060"/>
            <a:ext cx="5635032" cy="5897880"/>
          </a:xfrm>
          <a:prstGeom prst="rect">
            <a:avLst/>
          </a:prstGeom>
          <a:noFill/>
        </p:spPr>
      </p:pic>
      <p:sp>
        <p:nvSpPr>
          <p:cNvPr id="10" name="Title 1">
            <a:extLst>
              <a:ext uri="{FF2B5EF4-FFF2-40B4-BE49-F238E27FC236}">
                <a16:creationId xmlns:a16="http://schemas.microsoft.com/office/drawing/2014/main" id="{0BD8B924-81E7-4710-9B85-71F931F0AFFF}"/>
              </a:ext>
            </a:extLst>
          </p:cNvPr>
          <p:cNvSpPr txBox="1">
            <a:spLocks/>
          </p:cNvSpPr>
          <p:nvPr/>
        </p:nvSpPr>
        <p:spPr>
          <a:xfrm>
            <a:off x="9445740" y="3853920"/>
            <a:ext cx="2435703" cy="869499"/>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ts val="1000"/>
              </a:spcBef>
              <a:buNone/>
              <a:defRPr sz="3600" b="1" kern="1200" cap="all" baseline="0">
                <a:solidFill>
                  <a:schemeClr val="tx1"/>
                </a:solidFill>
                <a:latin typeface="+mj-lt"/>
                <a:ea typeface="+mj-ea"/>
                <a:cs typeface="+mj-cs"/>
              </a:defRPr>
            </a:lvl1pPr>
          </a:lstStyle>
          <a:p>
            <a:br>
              <a:rPr lang="en-NZ" sz="1800" dirty="0">
                <a:latin typeface="Times New Roman" panose="02020603050405020304" pitchFamily="18" charset="0"/>
                <a:ea typeface="Times New Roman" panose="02020603050405020304" pitchFamily="18" charset="0"/>
                <a:cs typeface="Times New Roman" panose="02020603050405020304" pitchFamily="18" charset="0"/>
              </a:rPr>
            </a:br>
            <a:r>
              <a:rPr lang="en-NZ" sz="1800" dirty="0">
                <a:latin typeface="Times New Roman" panose="02020603050405020304" pitchFamily="18" charset="0"/>
                <a:ea typeface="Times New Roman" panose="02020603050405020304" pitchFamily="18" charset="0"/>
                <a:cs typeface="Times New Roman" panose="02020603050405020304" pitchFamily="18" charset="0"/>
              </a:rPr>
              <a:t>Deterioration</a:t>
            </a:r>
            <a:endParaRPr lang="en-NZ" dirty="0"/>
          </a:p>
        </p:txBody>
      </p:sp>
    </p:spTree>
    <p:extLst>
      <p:ext uri="{BB962C8B-B14F-4D97-AF65-F5344CB8AC3E}">
        <p14:creationId xmlns:p14="http://schemas.microsoft.com/office/powerpoint/2010/main" val="2130781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B26E205A-3F72-44F3-B676-F9A341825D2A}"/>
              </a:ext>
            </a:extLst>
          </p:cNvPr>
          <p:cNvPicPr>
            <a:picLocks noChangeAspect="1"/>
          </p:cNvPicPr>
          <p:nvPr/>
        </p:nvPicPr>
        <p:blipFill>
          <a:blip r:embed="rId3"/>
          <a:stretch>
            <a:fillRect/>
          </a:stretch>
        </p:blipFill>
        <p:spPr>
          <a:xfrm>
            <a:off x="0" y="1459"/>
            <a:ext cx="12192000" cy="6855081"/>
          </a:xfrm>
          <a:prstGeom prst="rect">
            <a:avLst/>
          </a:prstGeom>
        </p:spPr>
      </p:pic>
      <p:sp>
        <p:nvSpPr>
          <p:cNvPr id="4" name="Oval 3">
            <a:extLst>
              <a:ext uri="{FF2B5EF4-FFF2-40B4-BE49-F238E27FC236}">
                <a16:creationId xmlns:a16="http://schemas.microsoft.com/office/drawing/2014/main" id="{3415C901-039D-4058-80C7-5ABA400CDB06}"/>
              </a:ext>
            </a:extLst>
          </p:cNvPr>
          <p:cNvSpPr/>
          <p:nvPr/>
        </p:nvSpPr>
        <p:spPr>
          <a:xfrm>
            <a:off x="4279505" y="2661651"/>
            <a:ext cx="1160580" cy="116058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5"/>
              </a:solidFill>
            </a:endParaRPr>
          </a:p>
        </p:txBody>
      </p:sp>
      <p:sp>
        <p:nvSpPr>
          <p:cNvPr id="5" name="Oval 4">
            <a:extLst>
              <a:ext uri="{FF2B5EF4-FFF2-40B4-BE49-F238E27FC236}">
                <a16:creationId xmlns:a16="http://schemas.microsoft.com/office/drawing/2014/main" id="{966DA334-7569-42CB-95CD-419F4AC26092}"/>
              </a:ext>
            </a:extLst>
          </p:cNvPr>
          <p:cNvSpPr/>
          <p:nvPr/>
        </p:nvSpPr>
        <p:spPr>
          <a:xfrm>
            <a:off x="6578655" y="2661651"/>
            <a:ext cx="1160580" cy="1160580"/>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00B0F0"/>
              </a:solidFill>
            </a:endParaRPr>
          </a:p>
        </p:txBody>
      </p:sp>
      <p:sp>
        <p:nvSpPr>
          <p:cNvPr id="6" name="Oval 5">
            <a:extLst>
              <a:ext uri="{FF2B5EF4-FFF2-40B4-BE49-F238E27FC236}">
                <a16:creationId xmlns:a16="http://schemas.microsoft.com/office/drawing/2014/main" id="{6D8E2964-D9A5-4A16-8604-F04921C189EB}"/>
              </a:ext>
            </a:extLst>
          </p:cNvPr>
          <p:cNvSpPr/>
          <p:nvPr/>
        </p:nvSpPr>
        <p:spPr>
          <a:xfrm>
            <a:off x="8877806" y="2661651"/>
            <a:ext cx="1160580" cy="1160580"/>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3"/>
              </a:solidFill>
            </a:endParaRPr>
          </a:p>
        </p:txBody>
      </p:sp>
      <p:sp>
        <p:nvSpPr>
          <p:cNvPr id="19" name="Oval 18">
            <a:extLst>
              <a:ext uri="{FF2B5EF4-FFF2-40B4-BE49-F238E27FC236}">
                <a16:creationId xmlns:a16="http://schemas.microsoft.com/office/drawing/2014/main" id="{FC17936A-EE2B-4C30-A31C-496282D48B87}"/>
              </a:ext>
            </a:extLst>
          </p:cNvPr>
          <p:cNvSpPr/>
          <p:nvPr/>
        </p:nvSpPr>
        <p:spPr>
          <a:xfrm>
            <a:off x="1980355" y="2661651"/>
            <a:ext cx="1160580" cy="1160580"/>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4"/>
              </a:solidFill>
            </a:endParaRPr>
          </a:p>
        </p:txBody>
      </p:sp>
      <p:sp>
        <p:nvSpPr>
          <p:cNvPr id="23" name="Freeform: Shape 22" descr="timeline ">
            <a:extLst>
              <a:ext uri="{FF2B5EF4-FFF2-40B4-BE49-F238E27FC236}">
                <a16:creationId xmlns:a16="http://schemas.microsoft.com/office/drawing/2014/main" id="{7889103E-B405-4427-BC20-A3CA893D099A}"/>
              </a:ext>
            </a:extLst>
          </p:cNvPr>
          <p:cNvSpPr/>
          <p:nvPr/>
        </p:nvSpPr>
        <p:spPr>
          <a:xfrm flipH="1" flipV="1">
            <a:off x="1392439" y="2020391"/>
            <a:ext cx="9252295" cy="2410190"/>
          </a:xfrm>
          <a:custGeom>
            <a:avLst/>
            <a:gdLst>
              <a:gd name="connsiteX0" fmla="*/ 1192508 w 9252295"/>
              <a:gd name="connsiteY0" fmla="*/ 2410190 h 2410190"/>
              <a:gd name="connsiteX1" fmla="*/ 0 w 9252295"/>
              <a:gd name="connsiteY1" fmla="*/ 1217682 h 2410190"/>
              <a:gd name="connsiteX2" fmla="*/ 1107 w 9252295"/>
              <a:gd name="connsiteY2" fmla="*/ 1206703 h 2410190"/>
              <a:gd name="connsiteX3" fmla="*/ 96158 w 9252295"/>
              <a:gd name="connsiteY3" fmla="*/ 1206703 h 2410190"/>
              <a:gd name="connsiteX4" fmla="*/ 95051 w 9252295"/>
              <a:gd name="connsiteY4" fmla="*/ 1217682 h 2410190"/>
              <a:gd name="connsiteX5" fmla="*/ 1192508 w 9252295"/>
              <a:gd name="connsiteY5" fmla="*/ 2315139 h 2410190"/>
              <a:gd name="connsiteX6" fmla="*/ 2289965 w 9252295"/>
              <a:gd name="connsiteY6" fmla="*/ 1217682 h 2410190"/>
              <a:gd name="connsiteX7" fmla="*/ 2289554 w 9252295"/>
              <a:gd name="connsiteY7" fmla="*/ 1209531 h 2410190"/>
              <a:gd name="connsiteX8" fmla="*/ 2290085 w 9252295"/>
              <a:gd name="connsiteY8" fmla="*/ 1209531 h 2410190"/>
              <a:gd name="connsiteX9" fmla="*/ 2295831 w 9252295"/>
              <a:gd name="connsiteY9" fmla="*/ 1095755 h 2410190"/>
              <a:gd name="connsiteX10" fmla="*/ 3482182 w 9252295"/>
              <a:gd name="connsiteY10" fmla="*/ 25174 h 2410190"/>
              <a:gd name="connsiteX11" fmla="*/ 4668533 w 9252295"/>
              <a:gd name="connsiteY11" fmla="*/ 1095755 h 2410190"/>
              <a:gd name="connsiteX12" fmla="*/ 4674278 w 9252295"/>
              <a:gd name="connsiteY12" fmla="*/ 1209531 h 2410190"/>
              <a:gd name="connsiteX13" fmla="*/ 4673516 w 9252295"/>
              <a:gd name="connsiteY13" fmla="*/ 1209531 h 2410190"/>
              <a:gd name="connsiteX14" fmla="*/ 4678322 w 9252295"/>
              <a:gd name="connsiteY14" fmla="*/ 1304717 h 2410190"/>
              <a:gd name="connsiteX15" fmla="*/ 5770114 w 9252295"/>
              <a:gd name="connsiteY15" fmla="*/ 2289966 h 2410190"/>
              <a:gd name="connsiteX16" fmla="*/ 6861904 w 9252295"/>
              <a:gd name="connsiteY16" fmla="*/ 1304717 h 2410190"/>
              <a:gd name="connsiteX17" fmla="*/ 6867159 w 9252295"/>
              <a:gd name="connsiteY17" fmla="*/ 1200660 h 2410190"/>
              <a:gd name="connsiteX18" fmla="*/ 6867690 w 9252295"/>
              <a:gd name="connsiteY18" fmla="*/ 1200660 h 2410190"/>
              <a:gd name="connsiteX19" fmla="*/ 6867279 w 9252295"/>
              <a:gd name="connsiteY19" fmla="*/ 1192508 h 2410190"/>
              <a:gd name="connsiteX20" fmla="*/ 8059787 w 9252295"/>
              <a:gd name="connsiteY20" fmla="*/ 0 h 2410190"/>
              <a:gd name="connsiteX21" fmla="*/ 9252295 w 9252295"/>
              <a:gd name="connsiteY21" fmla="*/ 1192508 h 2410190"/>
              <a:gd name="connsiteX22" fmla="*/ 9251964 w 9252295"/>
              <a:gd name="connsiteY22" fmla="*/ 1195794 h 2410190"/>
              <a:gd name="connsiteX23" fmla="*/ 9156913 w 9252295"/>
              <a:gd name="connsiteY23" fmla="*/ 1195794 h 2410190"/>
              <a:gd name="connsiteX24" fmla="*/ 9157244 w 9252295"/>
              <a:gd name="connsiteY24" fmla="*/ 1192508 h 2410190"/>
              <a:gd name="connsiteX25" fmla="*/ 8059787 w 9252295"/>
              <a:gd name="connsiteY25" fmla="*/ 95051 h 2410190"/>
              <a:gd name="connsiteX26" fmla="*/ 6962330 w 9252295"/>
              <a:gd name="connsiteY26" fmla="*/ 1192508 h 2410190"/>
              <a:gd name="connsiteX27" fmla="*/ 6962741 w 9252295"/>
              <a:gd name="connsiteY27" fmla="*/ 1200660 h 2410190"/>
              <a:gd name="connsiteX28" fmla="*/ 6962209 w 9252295"/>
              <a:gd name="connsiteY28" fmla="*/ 1200660 h 2410190"/>
              <a:gd name="connsiteX29" fmla="*/ 6956464 w 9252295"/>
              <a:gd name="connsiteY29" fmla="*/ 1314435 h 2410190"/>
              <a:gd name="connsiteX30" fmla="*/ 5770114 w 9252295"/>
              <a:gd name="connsiteY30" fmla="*/ 2385016 h 2410190"/>
              <a:gd name="connsiteX31" fmla="*/ 4583763 w 9252295"/>
              <a:gd name="connsiteY31" fmla="*/ 1314435 h 2410190"/>
              <a:gd name="connsiteX32" fmla="*/ 4578017 w 9252295"/>
              <a:gd name="connsiteY32" fmla="*/ 1200660 h 2410190"/>
              <a:gd name="connsiteX33" fmla="*/ 4578780 w 9252295"/>
              <a:gd name="connsiteY33" fmla="*/ 1200660 h 2410190"/>
              <a:gd name="connsiteX34" fmla="*/ 4573974 w 9252295"/>
              <a:gd name="connsiteY34" fmla="*/ 1105474 h 2410190"/>
              <a:gd name="connsiteX35" fmla="*/ 3482182 w 9252295"/>
              <a:gd name="connsiteY35" fmla="*/ 120225 h 2410190"/>
              <a:gd name="connsiteX36" fmla="*/ 2390391 w 9252295"/>
              <a:gd name="connsiteY36" fmla="*/ 1105474 h 2410190"/>
              <a:gd name="connsiteX37" fmla="*/ 2385136 w 9252295"/>
              <a:gd name="connsiteY37" fmla="*/ 1209531 h 2410190"/>
              <a:gd name="connsiteX38" fmla="*/ 2384604 w 9252295"/>
              <a:gd name="connsiteY38" fmla="*/ 1209531 h 2410190"/>
              <a:gd name="connsiteX39" fmla="*/ 2385016 w 9252295"/>
              <a:gd name="connsiteY39" fmla="*/ 1217682 h 2410190"/>
              <a:gd name="connsiteX40" fmla="*/ 1192508 w 9252295"/>
              <a:gd name="connsiteY40" fmla="*/ 2410190 h 24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252295" h="2410190">
                <a:moveTo>
                  <a:pt x="1192508" y="2410190"/>
                </a:moveTo>
                <a:cubicBezTo>
                  <a:pt x="533904" y="2410190"/>
                  <a:pt x="0" y="1876286"/>
                  <a:pt x="0" y="1217682"/>
                </a:cubicBezTo>
                <a:lnTo>
                  <a:pt x="1107" y="1206703"/>
                </a:lnTo>
                <a:lnTo>
                  <a:pt x="96158" y="1206703"/>
                </a:lnTo>
                <a:lnTo>
                  <a:pt x="95051" y="1217682"/>
                </a:lnTo>
                <a:cubicBezTo>
                  <a:pt x="95051" y="1823791"/>
                  <a:pt x="586400" y="2315139"/>
                  <a:pt x="1192508" y="2315139"/>
                </a:cubicBezTo>
                <a:cubicBezTo>
                  <a:pt x="1798616" y="2315139"/>
                  <a:pt x="2289965" y="1823791"/>
                  <a:pt x="2289965" y="1217682"/>
                </a:cubicBezTo>
                <a:lnTo>
                  <a:pt x="2289554" y="1209531"/>
                </a:lnTo>
                <a:lnTo>
                  <a:pt x="2290085" y="1209531"/>
                </a:lnTo>
                <a:lnTo>
                  <a:pt x="2295831" y="1095755"/>
                </a:lnTo>
                <a:cubicBezTo>
                  <a:pt x="2356899" y="494427"/>
                  <a:pt x="2864742" y="25174"/>
                  <a:pt x="3482182" y="25174"/>
                </a:cubicBezTo>
                <a:cubicBezTo>
                  <a:pt x="4099623" y="25174"/>
                  <a:pt x="4607465" y="494427"/>
                  <a:pt x="4668533" y="1095755"/>
                </a:cubicBezTo>
                <a:lnTo>
                  <a:pt x="4674278" y="1209531"/>
                </a:lnTo>
                <a:lnTo>
                  <a:pt x="4673516" y="1209531"/>
                </a:lnTo>
                <a:lnTo>
                  <a:pt x="4678322" y="1304717"/>
                </a:lnTo>
                <a:cubicBezTo>
                  <a:pt x="4734523" y="1858116"/>
                  <a:pt x="5201886" y="2289966"/>
                  <a:pt x="5770114" y="2289966"/>
                </a:cubicBezTo>
                <a:cubicBezTo>
                  <a:pt x="6338340" y="2289966"/>
                  <a:pt x="6805704" y="1858116"/>
                  <a:pt x="6861904" y="1304717"/>
                </a:cubicBezTo>
                <a:lnTo>
                  <a:pt x="6867159" y="1200660"/>
                </a:lnTo>
                <a:lnTo>
                  <a:pt x="6867690" y="1200660"/>
                </a:lnTo>
                <a:lnTo>
                  <a:pt x="6867279" y="1192508"/>
                </a:lnTo>
                <a:cubicBezTo>
                  <a:pt x="6867279" y="533905"/>
                  <a:pt x="7401183" y="0"/>
                  <a:pt x="8059787" y="0"/>
                </a:cubicBezTo>
                <a:cubicBezTo>
                  <a:pt x="8718390" y="0"/>
                  <a:pt x="9252295" y="533905"/>
                  <a:pt x="9252295" y="1192508"/>
                </a:cubicBezTo>
                <a:lnTo>
                  <a:pt x="9251964" y="1195794"/>
                </a:lnTo>
                <a:lnTo>
                  <a:pt x="9156913" y="1195794"/>
                </a:lnTo>
                <a:lnTo>
                  <a:pt x="9157244" y="1192508"/>
                </a:lnTo>
                <a:cubicBezTo>
                  <a:pt x="9157244" y="586400"/>
                  <a:pt x="8665895" y="95051"/>
                  <a:pt x="8059787" y="95051"/>
                </a:cubicBezTo>
                <a:cubicBezTo>
                  <a:pt x="7453679" y="95051"/>
                  <a:pt x="6962330" y="586400"/>
                  <a:pt x="6962330" y="1192508"/>
                </a:cubicBezTo>
                <a:lnTo>
                  <a:pt x="6962741" y="1200660"/>
                </a:lnTo>
                <a:lnTo>
                  <a:pt x="6962209" y="1200660"/>
                </a:lnTo>
                <a:lnTo>
                  <a:pt x="6956464" y="1314435"/>
                </a:lnTo>
                <a:cubicBezTo>
                  <a:pt x="6895396" y="1915764"/>
                  <a:pt x="6387554" y="2385016"/>
                  <a:pt x="5770114" y="2385016"/>
                </a:cubicBezTo>
                <a:cubicBezTo>
                  <a:pt x="5152672" y="2385016"/>
                  <a:pt x="4644831" y="1915764"/>
                  <a:pt x="4583763" y="1314435"/>
                </a:cubicBezTo>
                <a:lnTo>
                  <a:pt x="4578017" y="1200660"/>
                </a:lnTo>
                <a:lnTo>
                  <a:pt x="4578780" y="1200660"/>
                </a:lnTo>
                <a:lnTo>
                  <a:pt x="4573974" y="1105474"/>
                </a:lnTo>
                <a:cubicBezTo>
                  <a:pt x="4517772" y="552075"/>
                  <a:pt x="4050409" y="120225"/>
                  <a:pt x="3482182" y="120225"/>
                </a:cubicBezTo>
                <a:cubicBezTo>
                  <a:pt x="2913956" y="120225"/>
                  <a:pt x="2446592" y="552075"/>
                  <a:pt x="2390391" y="1105474"/>
                </a:cubicBezTo>
                <a:lnTo>
                  <a:pt x="2385136" y="1209531"/>
                </a:lnTo>
                <a:lnTo>
                  <a:pt x="2384604" y="1209531"/>
                </a:lnTo>
                <a:lnTo>
                  <a:pt x="2385016" y="1217682"/>
                </a:lnTo>
                <a:cubicBezTo>
                  <a:pt x="2385016" y="1876286"/>
                  <a:pt x="1851111" y="2410190"/>
                  <a:pt x="1192508" y="2410190"/>
                </a:cubicBezTo>
                <a:close/>
              </a:path>
            </a:pathLst>
          </a:custGeom>
          <a:gradFill flip="none" rotWithShape="1">
            <a:gsLst>
              <a:gs pos="61000">
                <a:srgbClr val="00B0F0"/>
              </a:gs>
              <a:gs pos="39000">
                <a:schemeClr val="accent5"/>
              </a:gs>
              <a:gs pos="18000">
                <a:schemeClr val="accent4"/>
              </a:gs>
              <a:gs pos="92000">
                <a:schemeClr val="accent3"/>
              </a:gs>
            </a:gsLst>
            <a:lin ang="10800000" scaled="0"/>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00" dirty="0">
              <a:solidFill>
                <a:schemeClr val="accent2"/>
              </a:solidFill>
            </a:endParaRPr>
          </a:p>
        </p:txBody>
      </p:sp>
      <p:sp>
        <p:nvSpPr>
          <p:cNvPr id="2" name="Oval 1" descr="timeline endpoints">
            <a:extLst>
              <a:ext uri="{FF2B5EF4-FFF2-40B4-BE49-F238E27FC236}">
                <a16:creationId xmlns:a16="http://schemas.microsoft.com/office/drawing/2014/main" id="{81AA7F01-98B3-49CE-A287-1B558536C306}"/>
              </a:ext>
            </a:extLst>
          </p:cNvPr>
          <p:cNvSpPr/>
          <p:nvPr/>
        </p:nvSpPr>
        <p:spPr>
          <a:xfrm>
            <a:off x="1320120" y="3149771"/>
            <a:ext cx="218092" cy="218092"/>
          </a:xfrm>
          <a:prstGeom prst="ellipse">
            <a:avLst/>
          </a:prstGeom>
          <a:solidFill>
            <a:schemeClr val="accent4"/>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descr="timeline endpoints">
            <a:extLst>
              <a:ext uri="{FF2B5EF4-FFF2-40B4-BE49-F238E27FC236}">
                <a16:creationId xmlns:a16="http://schemas.microsoft.com/office/drawing/2014/main" id="{491CCD59-030F-4F79-9A33-EBC86A2EC9FE}"/>
              </a:ext>
            </a:extLst>
          </p:cNvPr>
          <p:cNvSpPr/>
          <p:nvPr/>
        </p:nvSpPr>
        <p:spPr>
          <a:xfrm>
            <a:off x="10480529" y="3149771"/>
            <a:ext cx="218092" cy="218092"/>
          </a:xfrm>
          <a:prstGeom prst="ellipse">
            <a:avLst/>
          </a:prstGeom>
          <a:solidFill>
            <a:srgbClr val="20A472"/>
          </a:solidFill>
          <a:ln w="76200">
            <a:solidFill>
              <a:srgbClr val="20A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0A472"/>
              </a:solidFill>
            </a:endParaRPr>
          </a:p>
        </p:txBody>
      </p:sp>
      <p:sp>
        <p:nvSpPr>
          <p:cNvPr id="16" name="Text Placeholder 15">
            <a:extLst>
              <a:ext uri="{FF2B5EF4-FFF2-40B4-BE49-F238E27FC236}">
                <a16:creationId xmlns:a16="http://schemas.microsoft.com/office/drawing/2014/main" id="{B6086B1F-4F6D-4493-AE84-2520E93642DE}"/>
              </a:ext>
            </a:extLst>
          </p:cNvPr>
          <p:cNvSpPr>
            <a:spLocks noGrp="1"/>
          </p:cNvSpPr>
          <p:nvPr>
            <p:ph type="body" sz="quarter" idx="10"/>
          </p:nvPr>
        </p:nvSpPr>
        <p:spPr>
          <a:xfrm>
            <a:off x="2099492" y="4666624"/>
            <a:ext cx="1796396" cy="302186"/>
          </a:xfrm>
        </p:spPr>
        <p:txBody>
          <a:bodyPr/>
          <a:lstStyle/>
          <a:p>
            <a:r>
              <a:rPr lang="en-US" sz="2400" dirty="0"/>
              <a:t>CCTV</a:t>
            </a:r>
          </a:p>
        </p:txBody>
      </p:sp>
      <p:sp>
        <p:nvSpPr>
          <p:cNvPr id="17" name="Text Placeholder 16">
            <a:extLst>
              <a:ext uri="{FF2B5EF4-FFF2-40B4-BE49-F238E27FC236}">
                <a16:creationId xmlns:a16="http://schemas.microsoft.com/office/drawing/2014/main" id="{6A44816B-378D-41B5-84D7-39CECE2E452E}"/>
              </a:ext>
            </a:extLst>
          </p:cNvPr>
          <p:cNvSpPr>
            <a:spLocks noGrp="1"/>
          </p:cNvSpPr>
          <p:nvPr>
            <p:ph type="body" sz="quarter" idx="11"/>
          </p:nvPr>
        </p:nvSpPr>
        <p:spPr>
          <a:xfrm>
            <a:off x="902281" y="6536318"/>
            <a:ext cx="2993607" cy="302186"/>
          </a:xfrm>
        </p:spPr>
        <p:txBody>
          <a:bodyPr/>
          <a:lstStyle/>
          <a:p>
            <a:pPr>
              <a:defRPr cap="all"/>
            </a:pPr>
            <a:r>
              <a:rPr lang="en-NZ" dirty="0"/>
              <a:t>time-consuming and expensive</a:t>
            </a:r>
            <a:endParaRPr lang="en-US" dirty="0"/>
          </a:p>
          <a:p>
            <a:pPr>
              <a:defRPr cap="all"/>
            </a:pPr>
            <a:endParaRPr lang="en-US" dirty="0"/>
          </a:p>
          <a:p>
            <a:endParaRPr lang="en-US" dirty="0"/>
          </a:p>
        </p:txBody>
      </p:sp>
      <p:sp>
        <p:nvSpPr>
          <p:cNvPr id="18" name="Text Placeholder 17">
            <a:extLst>
              <a:ext uri="{FF2B5EF4-FFF2-40B4-BE49-F238E27FC236}">
                <a16:creationId xmlns:a16="http://schemas.microsoft.com/office/drawing/2014/main" id="{2EFC63F8-23B1-4F22-9868-15EB446170F3}"/>
              </a:ext>
            </a:extLst>
          </p:cNvPr>
          <p:cNvSpPr>
            <a:spLocks noGrp="1"/>
          </p:cNvSpPr>
          <p:nvPr>
            <p:ph type="body" sz="quarter" idx="12"/>
          </p:nvPr>
        </p:nvSpPr>
        <p:spPr>
          <a:xfrm>
            <a:off x="4367304" y="4629043"/>
            <a:ext cx="1796396" cy="302186"/>
          </a:xfrm>
        </p:spPr>
        <p:txBody>
          <a:bodyPr/>
          <a:lstStyle/>
          <a:p>
            <a:r>
              <a:rPr lang="en-US" sz="2400" dirty="0"/>
              <a:t>Studies</a:t>
            </a:r>
          </a:p>
        </p:txBody>
      </p:sp>
      <p:sp>
        <p:nvSpPr>
          <p:cNvPr id="21" name="Text Placeholder 20">
            <a:extLst>
              <a:ext uri="{FF2B5EF4-FFF2-40B4-BE49-F238E27FC236}">
                <a16:creationId xmlns:a16="http://schemas.microsoft.com/office/drawing/2014/main" id="{F5A6A695-5271-4895-88EF-663A3F593E59}"/>
              </a:ext>
            </a:extLst>
          </p:cNvPr>
          <p:cNvSpPr>
            <a:spLocks noGrp="1"/>
          </p:cNvSpPr>
          <p:nvPr>
            <p:ph type="body" sz="quarter" idx="14"/>
          </p:nvPr>
        </p:nvSpPr>
        <p:spPr>
          <a:xfrm>
            <a:off x="6635116" y="4575564"/>
            <a:ext cx="1796396" cy="302186"/>
          </a:xfrm>
        </p:spPr>
        <p:txBody>
          <a:bodyPr/>
          <a:lstStyle/>
          <a:p>
            <a:r>
              <a:rPr lang="en-US" sz="2400" dirty="0"/>
              <a:t>Results</a:t>
            </a:r>
          </a:p>
        </p:txBody>
      </p:sp>
      <p:sp>
        <p:nvSpPr>
          <p:cNvPr id="24" name="Text Placeholder 23">
            <a:extLst>
              <a:ext uri="{FF2B5EF4-FFF2-40B4-BE49-F238E27FC236}">
                <a16:creationId xmlns:a16="http://schemas.microsoft.com/office/drawing/2014/main" id="{3CD04606-2C05-4AC9-9F6C-C0E9EDF1BC26}"/>
              </a:ext>
            </a:extLst>
          </p:cNvPr>
          <p:cNvSpPr>
            <a:spLocks noGrp="1"/>
          </p:cNvSpPr>
          <p:nvPr>
            <p:ph type="body" sz="quarter" idx="16"/>
          </p:nvPr>
        </p:nvSpPr>
        <p:spPr>
          <a:xfrm>
            <a:off x="9727019" y="4508661"/>
            <a:ext cx="2679794" cy="302186"/>
          </a:xfrm>
        </p:spPr>
        <p:txBody>
          <a:bodyPr/>
          <a:lstStyle/>
          <a:p>
            <a:r>
              <a:rPr lang="en-US" sz="2400" dirty="0"/>
              <a:t>Presented study</a:t>
            </a:r>
          </a:p>
        </p:txBody>
      </p:sp>
      <p:sp>
        <p:nvSpPr>
          <p:cNvPr id="26" name="Rectangle 25" descr="Security Camera Sign">
            <a:extLst>
              <a:ext uri="{FF2B5EF4-FFF2-40B4-BE49-F238E27FC236}">
                <a16:creationId xmlns:a16="http://schemas.microsoft.com/office/drawing/2014/main" id="{C758AB09-A547-4AE8-9388-21D896AE7171}"/>
              </a:ext>
            </a:extLst>
          </p:cNvPr>
          <p:cNvSpPr/>
          <p:nvPr/>
        </p:nvSpPr>
        <p:spPr>
          <a:xfrm>
            <a:off x="2153614" y="2869929"/>
            <a:ext cx="771733" cy="711113"/>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NZ" dirty="0"/>
          </a:p>
        </p:txBody>
      </p:sp>
      <p:sp>
        <p:nvSpPr>
          <p:cNvPr id="27" name="Rectangle 26" descr="Statistics">
            <a:extLst>
              <a:ext uri="{FF2B5EF4-FFF2-40B4-BE49-F238E27FC236}">
                <a16:creationId xmlns:a16="http://schemas.microsoft.com/office/drawing/2014/main" id="{F50AA6D4-888F-4FF9-A06F-BD583F6356BA}"/>
              </a:ext>
            </a:extLst>
          </p:cNvPr>
          <p:cNvSpPr/>
          <p:nvPr/>
        </p:nvSpPr>
        <p:spPr>
          <a:xfrm>
            <a:off x="4398292" y="2911216"/>
            <a:ext cx="923005" cy="736389"/>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8" name="Rectangle 27" descr="Light Bulb and Gear">
            <a:extLst>
              <a:ext uri="{FF2B5EF4-FFF2-40B4-BE49-F238E27FC236}">
                <a16:creationId xmlns:a16="http://schemas.microsoft.com/office/drawing/2014/main" id="{276F28D5-69DF-456A-8876-DB6697FE03A8}"/>
              </a:ext>
            </a:extLst>
          </p:cNvPr>
          <p:cNvSpPr/>
          <p:nvPr/>
        </p:nvSpPr>
        <p:spPr>
          <a:xfrm>
            <a:off x="6796270" y="2811442"/>
            <a:ext cx="737044" cy="752845"/>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9" name="Rectangle 28" descr="Presentation with Checklist">
            <a:extLst>
              <a:ext uri="{FF2B5EF4-FFF2-40B4-BE49-F238E27FC236}">
                <a16:creationId xmlns:a16="http://schemas.microsoft.com/office/drawing/2014/main" id="{55B208FA-989D-43FB-A237-19D237ADCF1D}"/>
              </a:ext>
            </a:extLst>
          </p:cNvPr>
          <p:cNvSpPr/>
          <p:nvPr/>
        </p:nvSpPr>
        <p:spPr>
          <a:xfrm>
            <a:off x="9065531" y="2835151"/>
            <a:ext cx="850686" cy="684438"/>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0" name="Title 1">
            <a:extLst>
              <a:ext uri="{FF2B5EF4-FFF2-40B4-BE49-F238E27FC236}">
                <a16:creationId xmlns:a16="http://schemas.microsoft.com/office/drawing/2014/main" id="{4983A4C0-31B0-417F-BFF9-B1EFFD0F3C5E}"/>
              </a:ext>
            </a:extLst>
          </p:cNvPr>
          <p:cNvSpPr txBox="1">
            <a:spLocks/>
          </p:cNvSpPr>
          <p:nvPr/>
        </p:nvSpPr>
        <p:spPr>
          <a:xfrm>
            <a:off x="1669925" y="61118"/>
            <a:ext cx="7920880" cy="864096"/>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ts val="1000"/>
              </a:spcBef>
              <a:buNone/>
              <a:defRPr sz="3600" b="1" kern="1200" cap="all" baseline="0">
                <a:solidFill>
                  <a:schemeClr val="tx1"/>
                </a:solidFill>
                <a:latin typeface="+mj-lt"/>
                <a:ea typeface="+mj-ea"/>
                <a:cs typeface="+mj-cs"/>
              </a:defRPr>
            </a:lvl1pPr>
          </a:lstStyle>
          <a:p>
            <a:r>
              <a:rPr lang="en-US" dirty="0">
                <a:cs typeface="Times New Roman" panose="02020603050405020304" pitchFamily="18" charset="0"/>
              </a:rPr>
              <a:t>outline</a:t>
            </a:r>
            <a:endParaRPr lang="en-US" sz="3400" dirty="0">
              <a:cs typeface="Times New Roman" panose="02020603050405020304" pitchFamily="18" charset="0"/>
            </a:endParaRPr>
          </a:p>
        </p:txBody>
      </p:sp>
      <p:graphicFrame>
        <p:nvGraphicFramePr>
          <p:cNvPr id="7" name="Diagram 6">
            <a:extLst>
              <a:ext uri="{FF2B5EF4-FFF2-40B4-BE49-F238E27FC236}">
                <a16:creationId xmlns:a16="http://schemas.microsoft.com/office/drawing/2014/main" id="{05EC388A-7744-4196-B03A-4BF63B879F43}"/>
              </a:ext>
            </a:extLst>
          </p:cNvPr>
          <p:cNvGraphicFramePr/>
          <p:nvPr>
            <p:extLst>
              <p:ext uri="{D42A27DB-BD31-4B8C-83A1-F6EECF244321}">
                <p14:modId xmlns:p14="http://schemas.microsoft.com/office/powerpoint/2010/main" val="2918885683"/>
              </p:ext>
            </p:extLst>
          </p:nvPr>
        </p:nvGraphicFramePr>
        <p:xfrm>
          <a:off x="1208577" y="4877750"/>
          <a:ext cx="2231622" cy="167484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Diagram 8">
            <a:extLst>
              <a:ext uri="{FF2B5EF4-FFF2-40B4-BE49-F238E27FC236}">
                <a16:creationId xmlns:a16="http://schemas.microsoft.com/office/drawing/2014/main" id="{1CD60CE4-90C3-4607-9942-41C0AEF6BC0E}"/>
              </a:ext>
            </a:extLst>
          </p:cNvPr>
          <p:cNvGraphicFramePr/>
          <p:nvPr>
            <p:extLst>
              <p:ext uri="{D42A27DB-BD31-4B8C-83A1-F6EECF244321}">
                <p14:modId xmlns:p14="http://schemas.microsoft.com/office/powerpoint/2010/main" val="3361238118"/>
              </p:ext>
            </p:extLst>
          </p:nvPr>
        </p:nvGraphicFramePr>
        <p:xfrm>
          <a:off x="3521649" y="4936163"/>
          <a:ext cx="2663812" cy="1960829"/>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31" name="Diagram 30">
            <a:extLst>
              <a:ext uri="{FF2B5EF4-FFF2-40B4-BE49-F238E27FC236}">
                <a16:creationId xmlns:a16="http://schemas.microsoft.com/office/drawing/2014/main" id="{64A21540-92AE-4283-BDC9-DCD59A12D407}"/>
              </a:ext>
            </a:extLst>
          </p:cNvPr>
          <p:cNvGraphicFramePr/>
          <p:nvPr>
            <p:extLst>
              <p:ext uri="{D42A27DB-BD31-4B8C-83A1-F6EECF244321}">
                <p14:modId xmlns:p14="http://schemas.microsoft.com/office/powerpoint/2010/main" val="344508086"/>
              </p:ext>
            </p:extLst>
          </p:nvPr>
        </p:nvGraphicFramePr>
        <p:xfrm>
          <a:off x="9714706" y="4835463"/>
          <a:ext cx="2663812" cy="1960829"/>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pic>
        <p:nvPicPr>
          <p:cNvPr id="25" name="Picture 24">
            <a:extLst>
              <a:ext uri="{FF2B5EF4-FFF2-40B4-BE49-F238E27FC236}">
                <a16:creationId xmlns:a16="http://schemas.microsoft.com/office/drawing/2014/main" id="{EE8A59B9-6F2C-4F06-9EBC-AAFF58691632}"/>
              </a:ext>
            </a:extLst>
          </p:cNvPr>
          <p:cNvPicPr>
            <a:picLocks noChangeAspect="1"/>
          </p:cNvPicPr>
          <p:nvPr/>
        </p:nvPicPr>
        <p:blipFill>
          <a:blip r:embed="rId27"/>
          <a:stretch>
            <a:fillRect/>
          </a:stretch>
        </p:blipFill>
        <p:spPr>
          <a:xfrm>
            <a:off x="116617" y="675049"/>
            <a:ext cx="11958765" cy="2108194"/>
          </a:xfrm>
          <a:prstGeom prst="rect">
            <a:avLst/>
          </a:prstGeom>
        </p:spPr>
      </p:pic>
      <p:pic>
        <p:nvPicPr>
          <p:cNvPr id="10" name="Picture 9">
            <a:extLst>
              <a:ext uri="{FF2B5EF4-FFF2-40B4-BE49-F238E27FC236}">
                <a16:creationId xmlns:a16="http://schemas.microsoft.com/office/drawing/2014/main" id="{49D58FA2-0624-495D-A3E1-1CA669EFC64D}"/>
              </a:ext>
            </a:extLst>
          </p:cNvPr>
          <p:cNvPicPr>
            <a:picLocks noChangeAspect="1"/>
          </p:cNvPicPr>
          <p:nvPr/>
        </p:nvPicPr>
        <p:blipFill>
          <a:blip r:embed="rId28"/>
          <a:stretch>
            <a:fillRect/>
          </a:stretch>
        </p:blipFill>
        <p:spPr>
          <a:xfrm>
            <a:off x="10917879" y="3029267"/>
            <a:ext cx="1247216" cy="1439876"/>
          </a:xfrm>
          <a:prstGeom prst="rect">
            <a:avLst/>
          </a:prstGeom>
        </p:spPr>
      </p:pic>
      <p:sp>
        <p:nvSpPr>
          <p:cNvPr id="14" name="Rectangle 13">
            <a:extLst>
              <a:ext uri="{FF2B5EF4-FFF2-40B4-BE49-F238E27FC236}">
                <a16:creationId xmlns:a16="http://schemas.microsoft.com/office/drawing/2014/main" id="{E539DB5C-6CE9-4E9C-B653-C43954936DF5}"/>
              </a:ext>
            </a:extLst>
          </p:cNvPr>
          <p:cNvSpPr/>
          <p:nvPr/>
        </p:nvSpPr>
        <p:spPr>
          <a:xfrm>
            <a:off x="11653736" y="525294"/>
            <a:ext cx="511359" cy="23098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Oval 14">
            <a:extLst>
              <a:ext uri="{FF2B5EF4-FFF2-40B4-BE49-F238E27FC236}">
                <a16:creationId xmlns:a16="http://schemas.microsoft.com/office/drawing/2014/main" id="{4468165B-0ADD-4A6B-B4A2-E9939E76F8C6}"/>
              </a:ext>
            </a:extLst>
          </p:cNvPr>
          <p:cNvSpPr/>
          <p:nvPr/>
        </p:nvSpPr>
        <p:spPr>
          <a:xfrm>
            <a:off x="5961889" y="5130132"/>
            <a:ext cx="3745221" cy="14224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AU" sz="1600" dirty="0">
                <a:solidFill>
                  <a:schemeClr val="tx1"/>
                </a:solidFill>
              </a:rPr>
              <a:t>Condition score </a:t>
            </a:r>
            <a:r>
              <a:rPr lang="en-AU" sz="1600" b="1" dirty="0">
                <a:solidFill>
                  <a:schemeClr val="tx1"/>
                </a:solidFill>
              </a:rPr>
              <a:t>might not </a:t>
            </a:r>
            <a:r>
              <a:rPr lang="en-AU" sz="1600" dirty="0">
                <a:solidFill>
                  <a:schemeClr val="tx1"/>
                </a:solidFill>
              </a:rPr>
              <a:t>be providing us with direct insight into underlying mechanisms responsible for its deterioration.</a:t>
            </a:r>
            <a:endParaRPr lang="en-NZ" sz="1600" dirty="0">
              <a:solidFill>
                <a:schemeClr val="tx1"/>
              </a:solidFill>
            </a:endParaRPr>
          </a:p>
        </p:txBody>
      </p:sp>
    </p:spTree>
    <p:extLst>
      <p:ext uri="{BB962C8B-B14F-4D97-AF65-F5344CB8AC3E}">
        <p14:creationId xmlns:p14="http://schemas.microsoft.com/office/powerpoint/2010/main" val="423062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 calcmode="lin" valueType="num">
                                      <p:cBhvr additive="base">
                                        <p:cTn id="3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additive="base">
                                        <p:cTn id="4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
                                            <p:txEl>
                                              <p:pRg st="0" end="0"/>
                                            </p:txEl>
                                          </p:spTgt>
                                        </p:tgtEl>
                                        <p:attrNameLst>
                                          <p:attrName>style.visibility</p:attrName>
                                        </p:attrNameLst>
                                      </p:cBhvr>
                                      <p:to>
                                        <p:strVal val="visible"/>
                                      </p:to>
                                    </p:set>
                                    <p:anim calcmode="lin" valueType="num">
                                      <p:cBhvr additive="base">
                                        <p:cTn id="55"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4">
                                            <p:txEl>
                                              <p:pRg st="0" end="0"/>
                                            </p:txEl>
                                          </p:spTgt>
                                        </p:tgtEl>
                                        <p:attrNameLst>
                                          <p:attrName>style.visibility</p:attrName>
                                        </p:attrNameLst>
                                      </p:cBhvr>
                                      <p:to>
                                        <p:strVal val="visible"/>
                                      </p:to>
                                    </p:set>
                                    <p:anim calcmode="lin" valueType="num">
                                      <p:cBhvr additive="base">
                                        <p:cTn id="61"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ppt_x"/>
                                          </p:val>
                                        </p:tav>
                                        <p:tav tm="100000">
                                          <p:val>
                                            <p:strVal val="#ppt_x"/>
                                          </p:val>
                                        </p:tav>
                                      </p:tavLst>
                                    </p:anim>
                                    <p:anim calcmode="lin" valueType="num">
                                      <p:cBhvr additive="base">
                                        <p:cTn id="6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build="p"/>
      <p:bldP spid="18" grpId="0" build="p"/>
      <p:bldP spid="21" grpId="0" build="p"/>
      <p:bldP spid="24" grpId="0" build="p"/>
      <p:bldGraphic spid="7" grpId="0">
        <p:bldAsOne/>
      </p:bldGraphic>
      <p:bldGraphic spid="9" grpId="0">
        <p:bldAsOne/>
      </p:bldGraphic>
      <p:bldGraphic spid="31" grpId="0">
        <p:bldAsOne/>
      </p:bldGraphic>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F20011-EBE6-451B-A73F-8D61D4735EEF}"/>
              </a:ext>
            </a:extLst>
          </p:cNvPr>
          <p:cNvPicPr>
            <a:picLocks noChangeAspect="1"/>
          </p:cNvPicPr>
          <p:nvPr/>
        </p:nvPicPr>
        <p:blipFill>
          <a:blip r:embed="rId3"/>
          <a:stretch>
            <a:fillRect/>
          </a:stretch>
        </p:blipFill>
        <p:spPr>
          <a:xfrm>
            <a:off x="0" y="3735"/>
            <a:ext cx="12198647" cy="6854265"/>
          </a:xfrm>
          <a:prstGeom prst="rect">
            <a:avLst/>
          </a:prstGeom>
        </p:spPr>
      </p:pic>
      <p:sp>
        <p:nvSpPr>
          <p:cNvPr id="2" name="Title 1">
            <a:extLst>
              <a:ext uri="{FF2B5EF4-FFF2-40B4-BE49-F238E27FC236}">
                <a16:creationId xmlns:a16="http://schemas.microsoft.com/office/drawing/2014/main" id="{D9D50AB4-25C0-4467-885A-44815A4B6E72}"/>
              </a:ext>
            </a:extLst>
          </p:cNvPr>
          <p:cNvSpPr>
            <a:spLocks noGrp="1"/>
          </p:cNvSpPr>
          <p:nvPr>
            <p:ph type="title"/>
          </p:nvPr>
        </p:nvSpPr>
        <p:spPr>
          <a:xfrm>
            <a:off x="4840140" y="95479"/>
            <a:ext cx="2101403" cy="439522"/>
          </a:xfrm>
        </p:spPr>
        <p:txBody>
          <a:bodyPr>
            <a:normAutofit fontScale="90000"/>
          </a:bodyPr>
          <a:lstStyle/>
          <a:p>
            <a:r>
              <a:rPr lang="en-NZ" sz="3200" b="1" dirty="0"/>
              <a:t>Dataset</a:t>
            </a:r>
            <a:br>
              <a:rPr lang="en-NZ" sz="3200" dirty="0"/>
            </a:br>
            <a:br>
              <a:rPr lang="en-NZ" sz="1800" b="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NZ" dirty="0"/>
          </a:p>
        </p:txBody>
      </p:sp>
      <p:graphicFrame>
        <p:nvGraphicFramePr>
          <p:cNvPr id="3" name="Diagram 2">
            <a:extLst>
              <a:ext uri="{FF2B5EF4-FFF2-40B4-BE49-F238E27FC236}">
                <a16:creationId xmlns:a16="http://schemas.microsoft.com/office/drawing/2014/main" id="{C083BA0D-3A38-40B1-AA01-C673DD58B087}"/>
              </a:ext>
            </a:extLst>
          </p:cNvPr>
          <p:cNvGraphicFramePr/>
          <p:nvPr>
            <p:extLst>
              <p:ext uri="{D42A27DB-BD31-4B8C-83A1-F6EECF244321}">
                <p14:modId xmlns:p14="http://schemas.microsoft.com/office/powerpoint/2010/main" val="125263166"/>
              </p:ext>
            </p:extLst>
          </p:nvPr>
        </p:nvGraphicFramePr>
        <p:xfrm>
          <a:off x="6399185" y="1697752"/>
          <a:ext cx="6382795" cy="27093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a:extLst>
              <a:ext uri="{FF2B5EF4-FFF2-40B4-BE49-F238E27FC236}">
                <a16:creationId xmlns:a16="http://schemas.microsoft.com/office/drawing/2014/main" id="{373D9EEB-EF70-4B72-B279-A4AF868565E2}"/>
              </a:ext>
            </a:extLst>
          </p:cNvPr>
          <p:cNvSpPr txBox="1"/>
          <p:nvPr/>
        </p:nvSpPr>
        <p:spPr>
          <a:xfrm>
            <a:off x="6399185" y="1309793"/>
            <a:ext cx="2260921" cy="369332"/>
          </a:xfrm>
          <a:prstGeom prst="rect">
            <a:avLst/>
          </a:prstGeom>
          <a:noFill/>
        </p:spPr>
        <p:txBody>
          <a:bodyPr wrap="square">
            <a:spAutoFit/>
          </a:bodyPr>
          <a:lstStyle/>
          <a:p>
            <a:r>
              <a:rPr lang="en-NZ" b="1" dirty="0">
                <a:latin typeface="Calibri" panose="020F0502020204030204" pitchFamily="34" charset="0"/>
                <a:cs typeface="Arial" panose="020B0604020202020204" pitchFamily="34" charset="0"/>
              </a:rPr>
              <a:t>Run until fails</a:t>
            </a:r>
            <a:endParaRPr lang="en-NZ" dirty="0"/>
          </a:p>
        </p:txBody>
      </p:sp>
      <p:sp>
        <p:nvSpPr>
          <p:cNvPr id="14" name="TextBox 13">
            <a:extLst>
              <a:ext uri="{FF2B5EF4-FFF2-40B4-BE49-F238E27FC236}">
                <a16:creationId xmlns:a16="http://schemas.microsoft.com/office/drawing/2014/main" id="{9E21EFD5-CBA1-44E0-9D51-D6B6F3B491D6}"/>
              </a:ext>
            </a:extLst>
          </p:cNvPr>
          <p:cNvSpPr txBox="1"/>
          <p:nvPr/>
        </p:nvSpPr>
        <p:spPr>
          <a:xfrm>
            <a:off x="6096000" y="4681442"/>
            <a:ext cx="3139924" cy="646331"/>
          </a:xfrm>
          <a:prstGeom prst="rect">
            <a:avLst/>
          </a:prstGeom>
          <a:noFill/>
        </p:spPr>
        <p:txBody>
          <a:bodyPr wrap="square">
            <a:spAutoFit/>
          </a:bodyPr>
          <a:lstStyle/>
          <a:p>
            <a:r>
              <a:rPr lang="en-NZ" b="1" dirty="0">
                <a:latin typeface="Calibri" panose="020F0502020204030204" pitchFamily="34" charset="0"/>
                <a:cs typeface="Arial" panose="020B0604020202020204" pitchFamily="34" charset="0"/>
              </a:rPr>
              <a:t>Assess regularly to minimize the probability of failure</a:t>
            </a:r>
            <a:endParaRPr lang="en-NZ" dirty="0"/>
          </a:p>
        </p:txBody>
      </p:sp>
      <p:graphicFrame>
        <p:nvGraphicFramePr>
          <p:cNvPr id="7" name="Diagram 6">
            <a:extLst>
              <a:ext uri="{FF2B5EF4-FFF2-40B4-BE49-F238E27FC236}">
                <a16:creationId xmlns:a16="http://schemas.microsoft.com/office/drawing/2014/main" id="{B9E50AD9-FE50-40E3-81E7-8FF609F35AED}"/>
              </a:ext>
            </a:extLst>
          </p:cNvPr>
          <p:cNvGraphicFramePr/>
          <p:nvPr>
            <p:extLst>
              <p:ext uri="{D42A27DB-BD31-4B8C-83A1-F6EECF244321}">
                <p14:modId xmlns:p14="http://schemas.microsoft.com/office/powerpoint/2010/main" val="884740420"/>
              </p:ext>
            </p:extLst>
          </p:nvPr>
        </p:nvGraphicFramePr>
        <p:xfrm>
          <a:off x="132998" y="401763"/>
          <a:ext cx="4692891" cy="429727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9" name="Straight Arrow Connector 8">
            <a:extLst>
              <a:ext uri="{FF2B5EF4-FFF2-40B4-BE49-F238E27FC236}">
                <a16:creationId xmlns:a16="http://schemas.microsoft.com/office/drawing/2014/main" id="{37A166EF-2472-4B88-A73C-054EACAA54F6}"/>
              </a:ext>
            </a:extLst>
          </p:cNvPr>
          <p:cNvCxnSpPr>
            <a:cxnSpLocks/>
          </p:cNvCxnSpPr>
          <p:nvPr/>
        </p:nvCxnSpPr>
        <p:spPr>
          <a:xfrm flipH="1" flipV="1">
            <a:off x="7869677" y="1516989"/>
            <a:ext cx="384862" cy="23113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2D37276-C883-4CA2-8A79-57B7C62A49AC}"/>
              </a:ext>
            </a:extLst>
          </p:cNvPr>
          <p:cNvCxnSpPr>
            <a:cxnSpLocks/>
          </p:cNvCxnSpPr>
          <p:nvPr/>
        </p:nvCxnSpPr>
        <p:spPr>
          <a:xfrm flipH="1">
            <a:off x="7869677" y="4407085"/>
            <a:ext cx="262646" cy="27435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Diagram 7">
            <a:extLst>
              <a:ext uri="{FF2B5EF4-FFF2-40B4-BE49-F238E27FC236}">
                <a16:creationId xmlns:a16="http://schemas.microsoft.com/office/drawing/2014/main" id="{EA5B9DBB-3085-4E93-B46D-65E9C59AB76E}"/>
              </a:ext>
            </a:extLst>
          </p:cNvPr>
          <p:cNvGraphicFramePr/>
          <p:nvPr>
            <p:extLst>
              <p:ext uri="{D42A27DB-BD31-4B8C-83A1-F6EECF244321}">
                <p14:modId xmlns:p14="http://schemas.microsoft.com/office/powerpoint/2010/main" val="453583052"/>
              </p:ext>
            </p:extLst>
          </p:nvPr>
        </p:nvGraphicFramePr>
        <p:xfrm>
          <a:off x="5584430" y="5250924"/>
          <a:ext cx="5913663" cy="147401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3" name="Rectangle 12">
            <a:extLst>
              <a:ext uri="{FF2B5EF4-FFF2-40B4-BE49-F238E27FC236}">
                <a16:creationId xmlns:a16="http://schemas.microsoft.com/office/drawing/2014/main" id="{80463472-9DDF-417F-AE81-0914880BDFEE}"/>
              </a:ext>
            </a:extLst>
          </p:cNvPr>
          <p:cNvSpPr/>
          <p:nvPr/>
        </p:nvSpPr>
        <p:spPr>
          <a:xfrm>
            <a:off x="6509263" y="3420324"/>
            <a:ext cx="3246120" cy="9740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387413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2" grpId="0"/>
      <p:bldP spid="14" grpId="0"/>
      <p:bldGraphic spid="8" grpId="0">
        <p:bldAsOne/>
      </p:bldGraphic>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F20011-EBE6-451B-A73F-8D61D4735EEF}"/>
              </a:ext>
            </a:extLst>
          </p:cNvPr>
          <p:cNvPicPr>
            <a:picLocks noChangeAspect="1"/>
          </p:cNvPicPr>
          <p:nvPr/>
        </p:nvPicPr>
        <p:blipFill>
          <a:blip r:embed="rId3"/>
          <a:stretch>
            <a:fillRect/>
          </a:stretch>
        </p:blipFill>
        <p:spPr>
          <a:xfrm>
            <a:off x="-6647" y="0"/>
            <a:ext cx="12198647" cy="6854265"/>
          </a:xfrm>
          <a:prstGeom prst="rect">
            <a:avLst/>
          </a:prstGeom>
        </p:spPr>
      </p:pic>
      <p:sp>
        <p:nvSpPr>
          <p:cNvPr id="2" name="Title 1">
            <a:extLst>
              <a:ext uri="{FF2B5EF4-FFF2-40B4-BE49-F238E27FC236}">
                <a16:creationId xmlns:a16="http://schemas.microsoft.com/office/drawing/2014/main" id="{D9D50AB4-25C0-4467-885A-44815A4B6E72}"/>
              </a:ext>
            </a:extLst>
          </p:cNvPr>
          <p:cNvSpPr>
            <a:spLocks noGrp="1"/>
          </p:cNvSpPr>
          <p:nvPr>
            <p:ph type="title"/>
          </p:nvPr>
        </p:nvSpPr>
        <p:spPr>
          <a:xfrm>
            <a:off x="4840140" y="95479"/>
            <a:ext cx="2101403" cy="439522"/>
          </a:xfrm>
        </p:spPr>
        <p:txBody>
          <a:bodyPr>
            <a:normAutofit fontScale="90000"/>
          </a:bodyPr>
          <a:lstStyle/>
          <a:p>
            <a:r>
              <a:rPr lang="en-NZ" sz="3200" b="1" dirty="0"/>
              <a:t>Dataset</a:t>
            </a:r>
            <a:br>
              <a:rPr lang="en-NZ" sz="3200" dirty="0"/>
            </a:br>
            <a:br>
              <a:rPr lang="en-NZ" sz="1800" b="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NZ" dirty="0"/>
          </a:p>
        </p:txBody>
      </p:sp>
      <p:graphicFrame>
        <p:nvGraphicFramePr>
          <p:cNvPr id="7" name="Diagram 6">
            <a:extLst>
              <a:ext uri="{FF2B5EF4-FFF2-40B4-BE49-F238E27FC236}">
                <a16:creationId xmlns:a16="http://schemas.microsoft.com/office/drawing/2014/main" id="{B9E50AD9-FE50-40E3-81E7-8FF609F35AED}"/>
              </a:ext>
            </a:extLst>
          </p:cNvPr>
          <p:cNvGraphicFramePr/>
          <p:nvPr>
            <p:extLst>
              <p:ext uri="{D42A27DB-BD31-4B8C-83A1-F6EECF244321}">
                <p14:modId xmlns:p14="http://schemas.microsoft.com/office/powerpoint/2010/main" val="2074669165"/>
              </p:ext>
            </p:extLst>
          </p:nvPr>
        </p:nvGraphicFramePr>
        <p:xfrm>
          <a:off x="-416964" y="535001"/>
          <a:ext cx="4692891" cy="42972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Chart 8">
            <a:extLst>
              <a:ext uri="{FF2B5EF4-FFF2-40B4-BE49-F238E27FC236}">
                <a16:creationId xmlns:a16="http://schemas.microsoft.com/office/drawing/2014/main" id="{845BEEAE-01ED-4421-9BF3-55F450650557}"/>
              </a:ext>
            </a:extLst>
          </p:cNvPr>
          <p:cNvGraphicFramePr/>
          <p:nvPr>
            <p:extLst>
              <p:ext uri="{D42A27DB-BD31-4B8C-83A1-F6EECF244321}">
                <p14:modId xmlns:p14="http://schemas.microsoft.com/office/powerpoint/2010/main" val="3131928554"/>
              </p:ext>
            </p:extLst>
          </p:nvPr>
        </p:nvGraphicFramePr>
        <p:xfrm>
          <a:off x="5752618" y="752355"/>
          <a:ext cx="6154808" cy="3854370"/>
        </p:xfrm>
        <a:graphic>
          <a:graphicData uri="http://schemas.openxmlformats.org/drawingml/2006/chart">
            <c:chart xmlns:c="http://schemas.openxmlformats.org/drawingml/2006/chart" xmlns:r="http://schemas.openxmlformats.org/officeDocument/2006/relationships" r:id="rId9"/>
          </a:graphicData>
        </a:graphic>
      </p:graphicFrame>
      <p:cxnSp>
        <p:nvCxnSpPr>
          <p:cNvPr id="11" name="Straight Arrow Connector 10">
            <a:extLst>
              <a:ext uri="{FF2B5EF4-FFF2-40B4-BE49-F238E27FC236}">
                <a16:creationId xmlns:a16="http://schemas.microsoft.com/office/drawing/2014/main" id="{370F434D-926D-4F44-9A8A-58039AA878F2}"/>
              </a:ext>
            </a:extLst>
          </p:cNvPr>
          <p:cNvCxnSpPr>
            <a:cxnSpLocks/>
          </p:cNvCxnSpPr>
          <p:nvPr/>
        </p:nvCxnSpPr>
        <p:spPr>
          <a:xfrm flipV="1">
            <a:off x="4275927" y="2667000"/>
            <a:ext cx="1476691" cy="38100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Content Placeholder 3">
            <a:extLst>
              <a:ext uri="{FF2B5EF4-FFF2-40B4-BE49-F238E27FC236}">
                <a16:creationId xmlns:a16="http://schemas.microsoft.com/office/drawing/2014/main" id="{57311A41-0B19-4594-8400-8472844D3B21}"/>
              </a:ext>
            </a:extLst>
          </p:cNvPr>
          <p:cNvGraphicFramePr>
            <a:graphicFrameLocks noGrp="1"/>
          </p:cNvGraphicFramePr>
          <p:nvPr>
            <p:ph idx="1"/>
            <p:extLst>
              <p:ext uri="{D42A27DB-BD31-4B8C-83A1-F6EECF244321}">
                <p14:modId xmlns:p14="http://schemas.microsoft.com/office/powerpoint/2010/main" val="2059497276"/>
              </p:ext>
            </p:extLst>
          </p:nvPr>
        </p:nvGraphicFramePr>
        <p:xfrm>
          <a:off x="3956132" y="5184506"/>
          <a:ext cx="4873890" cy="1336864"/>
        </p:xfrm>
        <a:graphic>
          <a:graphicData uri="http://schemas.openxmlformats.org/drawingml/2006/table">
            <a:tbl>
              <a:tblPr firstRow="1" firstCol="1" bandRow="1">
                <a:tableStyleId>{5C22544A-7EE6-4342-B048-85BDC9FD1C3A}</a:tableStyleId>
              </a:tblPr>
              <a:tblGrid>
                <a:gridCol w="1989048">
                  <a:extLst>
                    <a:ext uri="{9D8B030D-6E8A-4147-A177-3AD203B41FA5}">
                      <a16:colId xmlns:a16="http://schemas.microsoft.com/office/drawing/2014/main" val="3119900450"/>
                    </a:ext>
                  </a:extLst>
                </a:gridCol>
                <a:gridCol w="2884842">
                  <a:extLst>
                    <a:ext uri="{9D8B030D-6E8A-4147-A177-3AD203B41FA5}">
                      <a16:colId xmlns:a16="http://schemas.microsoft.com/office/drawing/2014/main" val="2131749935"/>
                    </a:ext>
                  </a:extLst>
                </a:gridCol>
              </a:tblGrid>
              <a:tr h="260156">
                <a:tc>
                  <a:txBody>
                    <a:bodyPr/>
                    <a:lstStyle/>
                    <a:p>
                      <a:pPr algn="just">
                        <a:lnSpc>
                          <a:spcPct val="200000"/>
                        </a:lnSpc>
                        <a:spcAft>
                          <a:spcPts val="800"/>
                        </a:spcAft>
                      </a:pPr>
                      <a:r>
                        <a:rPr lang="en-NZ" sz="1000" dirty="0">
                          <a:effectLst/>
                        </a:rPr>
                        <a:t>Category</a:t>
                      </a:r>
                      <a:endParaRPr lang="en-NZ" sz="1000" dirty="0">
                        <a:effectLst/>
                        <a:latin typeface="Times New Roman" panose="02020603050405020304" pitchFamily="18" charset="0"/>
                        <a:ea typeface="Calibri" panose="020F0502020204030204" pitchFamily="34" charset="0"/>
                        <a:cs typeface="Arial" panose="020B0604020202020204" pitchFamily="34" charset="0"/>
                      </a:endParaRPr>
                    </a:p>
                  </a:txBody>
                  <a:tcPr marL="56737" marR="56737" marT="0" marB="0"/>
                </a:tc>
                <a:tc>
                  <a:txBody>
                    <a:bodyPr/>
                    <a:lstStyle/>
                    <a:p>
                      <a:pPr algn="just">
                        <a:lnSpc>
                          <a:spcPct val="200000"/>
                        </a:lnSpc>
                        <a:spcAft>
                          <a:spcPts val="800"/>
                        </a:spcAft>
                      </a:pPr>
                      <a:r>
                        <a:rPr lang="en-NZ" sz="1000" dirty="0">
                          <a:effectLst/>
                        </a:rPr>
                        <a:t>Including </a:t>
                      </a:r>
                      <a:endParaRPr lang="en-NZ" sz="1000" dirty="0">
                        <a:effectLst/>
                        <a:latin typeface="Times New Roman" panose="02020603050405020304" pitchFamily="18" charset="0"/>
                        <a:ea typeface="Calibri" panose="020F0502020204030204" pitchFamily="34" charset="0"/>
                        <a:cs typeface="Arial" panose="020B0604020202020204" pitchFamily="34" charset="0"/>
                      </a:endParaRPr>
                    </a:p>
                  </a:txBody>
                  <a:tcPr marL="56737" marR="56737" marT="0" marB="0"/>
                </a:tc>
                <a:extLst>
                  <a:ext uri="{0D108BD9-81ED-4DB2-BD59-A6C34878D82A}">
                    <a16:rowId xmlns:a16="http://schemas.microsoft.com/office/drawing/2014/main" val="2607701977"/>
                  </a:ext>
                </a:extLst>
              </a:tr>
              <a:tr h="327673">
                <a:tc>
                  <a:txBody>
                    <a:bodyPr/>
                    <a:lstStyle/>
                    <a:p>
                      <a:pPr algn="just">
                        <a:lnSpc>
                          <a:spcPct val="200000"/>
                        </a:lnSpc>
                        <a:spcAft>
                          <a:spcPts val="800"/>
                        </a:spcAft>
                      </a:pPr>
                      <a:r>
                        <a:rPr lang="en-NZ" sz="1000" dirty="0">
                          <a:effectLst/>
                        </a:rPr>
                        <a:t>Material damage</a:t>
                      </a:r>
                      <a:endParaRPr lang="en-NZ" sz="1000" dirty="0">
                        <a:effectLst/>
                        <a:latin typeface="Times New Roman" panose="02020603050405020304" pitchFamily="18" charset="0"/>
                        <a:ea typeface="Calibri" panose="020F0502020204030204" pitchFamily="34" charset="0"/>
                        <a:cs typeface="Arial" panose="020B0604020202020204" pitchFamily="34" charset="0"/>
                      </a:endParaRPr>
                    </a:p>
                  </a:txBody>
                  <a:tcPr marL="56737" marR="56737" marT="0" marB="0"/>
                </a:tc>
                <a:tc>
                  <a:txBody>
                    <a:bodyPr/>
                    <a:lstStyle/>
                    <a:p>
                      <a:pPr algn="just">
                        <a:lnSpc>
                          <a:spcPct val="107000"/>
                        </a:lnSpc>
                        <a:spcAft>
                          <a:spcPts val="800"/>
                        </a:spcAft>
                      </a:pPr>
                      <a:r>
                        <a:rPr lang="en-NZ" sz="1000" dirty="0">
                          <a:effectLst/>
                        </a:rPr>
                        <a:t>exposed aggregate, exposed steel, and erosion defects</a:t>
                      </a:r>
                    </a:p>
                  </a:txBody>
                  <a:tcPr marL="56737" marR="56737" marT="0" marB="0"/>
                </a:tc>
                <a:extLst>
                  <a:ext uri="{0D108BD9-81ED-4DB2-BD59-A6C34878D82A}">
                    <a16:rowId xmlns:a16="http://schemas.microsoft.com/office/drawing/2014/main" val="2799532148"/>
                  </a:ext>
                </a:extLst>
              </a:tr>
              <a:tr h="488879">
                <a:tc>
                  <a:txBody>
                    <a:bodyPr/>
                    <a:lstStyle/>
                    <a:p>
                      <a:pPr algn="just">
                        <a:lnSpc>
                          <a:spcPct val="200000"/>
                        </a:lnSpc>
                        <a:spcAft>
                          <a:spcPts val="800"/>
                        </a:spcAft>
                      </a:pPr>
                      <a:r>
                        <a:rPr lang="en-NZ" sz="1000">
                          <a:effectLst/>
                        </a:rPr>
                        <a:t>Total joint</a:t>
                      </a:r>
                      <a:endParaRPr lang="en-NZ" sz="1000">
                        <a:effectLst/>
                        <a:latin typeface="Times New Roman" panose="02020603050405020304" pitchFamily="18" charset="0"/>
                        <a:ea typeface="Calibri" panose="020F0502020204030204" pitchFamily="34" charset="0"/>
                        <a:cs typeface="Arial" panose="020B0604020202020204" pitchFamily="34" charset="0"/>
                      </a:endParaRPr>
                    </a:p>
                  </a:txBody>
                  <a:tcPr marL="56737" marR="56737" marT="0" marB="0"/>
                </a:tc>
                <a:tc>
                  <a:txBody>
                    <a:bodyPr/>
                    <a:lstStyle/>
                    <a:p>
                      <a:pPr algn="just">
                        <a:lnSpc>
                          <a:spcPct val="200000"/>
                        </a:lnSpc>
                        <a:spcAft>
                          <a:spcPts val="800"/>
                        </a:spcAft>
                      </a:pPr>
                      <a:r>
                        <a:rPr lang="en-NZ" sz="1000" dirty="0">
                          <a:effectLst/>
                        </a:rPr>
                        <a:t>displacement joint, open joint, and joint defects.</a:t>
                      </a:r>
                      <a:endParaRPr lang="en-NZ" sz="1000" dirty="0">
                        <a:effectLst/>
                        <a:latin typeface="Times New Roman" panose="02020603050405020304" pitchFamily="18" charset="0"/>
                        <a:ea typeface="Calibri" panose="020F0502020204030204" pitchFamily="34" charset="0"/>
                        <a:cs typeface="Arial" panose="020B0604020202020204" pitchFamily="34" charset="0"/>
                      </a:endParaRPr>
                    </a:p>
                  </a:txBody>
                  <a:tcPr marL="56737" marR="56737" marT="0" marB="0"/>
                </a:tc>
                <a:extLst>
                  <a:ext uri="{0D108BD9-81ED-4DB2-BD59-A6C34878D82A}">
                    <a16:rowId xmlns:a16="http://schemas.microsoft.com/office/drawing/2014/main" val="551464729"/>
                  </a:ext>
                </a:extLst>
              </a:tr>
              <a:tr h="260156">
                <a:tc>
                  <a:txBody>
                    <a:bodyPr/>
                    <a:lstStyle/>
                    <a:p>
                      <a:pPr algn="just">
                        <a:lnSpc>
                          <a:spcPct val="200000"/>
                        </a:lnSpc>
                        <a:spcAft>
                          <a:spcPts val="800"/>
                        </a:spcAft>
                      </a:pPr>
                      <a:r>
                        <a:rPr lang="en-NZ" sz="1000">
                          <a:effectLst/>
                        </a:rPr>
                        <a:t>Structural</a:t>
                      </a:r>
                      <a:endParaRPr lang="en-NZ" sz="1000">
                        <a:effectLst/>
                        <a:latin typeface="Times New Roman" panose="02020603050405020304" pitchFamily="18" charset="0"/>
                        <a:ea typeface="Calibri" panose="020F0502020204030204" pitchFamily="34" charset="0"/>
                        <a:cs typeface="Arial" panose="020B0604020202020204" pitchFamily="34" charset="0"/>
                      </a:endParaRPr>
                    </a:p>
                  </a:txBody>
                  <a:tcPr marL="56737" marR="56737" marT="0" marB="0"/>
                </a:tc>
                <a:tc>
                  <a:txBody>
                    <a:bodyPr/>
                    <a:lstStyle/>
                    <a:p>
                      <a:pPr algn="just">
                        <a:lnSpc>
                          <a:spcPct val="200000"/>
                        </a:lnSpc>
                        <a:spcAft>
                          <a:spcPts val="800"/>
                        </a:spcAft>
                      </a:pPr>
                      <a:r>
                        <a:rPr lang="en-NZ" sz="1000" dirty="0">
                          <a:effectLst/>
                        </a:rPr>
                        <a:t>Holes, broken, cracking, de-laminated</a:t>
                      </a:r>
                      <a:endParaRPr lang="en-NZ" sz="1000" dirty="0">
                        <a:effectLst/>
                        <a:latin typeface="Times New Roman" panose="02020603050405020304" pitchFamily="18" charset="0"/>
                        <a:ea typeface="Calibri" panose="020F0502020204030204" pitchFamily="34" charset="0"/>
                        <a:cs typeface="Arial" panose="020B0604020202020204" pitchFamily="34" charset="0"/>
                      </a:endParaRPr>
                    </a:p>
                  </a:txBody>
                  <a:tcPr marL="56737" marR="56737" marT="0" marB="0"/>
                </a:tc>
                <a:extLst>
                  <a:ext uri="{0D108BD9-81ED-4DB2-BD59-A6C34878D82A}">
                    <a16:rowId xmlns:a16="http://schemas.microsoft.com/office/drawing/2014/main" val="2900630484"/>
                  </a:ext>
                </a:extLst>
              </a:tr>
            </a:tbl>
          </a:graphicData>
        </a:graphic>
      </p:graphicFrame>
      <p:sp>
        <p:nvSpPr>
          <p:cNvPr id="8" name="TextBox 7">
            <a:extLst>
              <a:ext uri="{FF2B5EF4-FFF2-40B4-BE49-F238E27FC236}">
                <a16:creationId xmlns:a16="http://schemas.microsoft.com/office/drawing/2014/main" id="{D06E1887-B2A7-4375-A9CB-FF2C1EFEA8B9}"/>
              </a:ext>
            </a:extLst>
          </p:cNvPr>
          <p:cNvSpPr txBox="1"/>
          <p:nvPr/>
        </p:nvSpPr>
        <p:spPr>
          <a:xfrm>
            <a:off x="513305" y="372412"/>
            <a:ext cx="3710616" cy="369332"/>
          </a:xfrm>
          <a:prstGeom prst="rect">
            <a:avLst/>
          </a:prstGeom>
          <a:noFill/>
        </p:spPr>
        <p:txBody>
          <a:bodyPr wrap="square">
            <a:spAutoFit/>
          </a:bodyPr>
          <a:lstStyle/>
          <a:p>
            <a:pPr lvl="0"/>
            <a:r>
              <a:rPr lang="en-NZ" sz="1800" b="1" dirty="0">
                <a:solidFill>
                  <a:srgbClr val="FF0000"/>
                </a:solidFill>
                <a:latin typeface="Times New Roman" panose="02020603050405020304" pitchFamily="18" charset="0"/>
                <a:cs typeface="Times New Roman" panose="02020603050405020304" pitchFamily="18" charset="0"/>
              </a:rPr>
              <a:t>2800 main transmission sewers</a:t>
            </a:r>
            <a:endParaRPr lang="en-NZ" sz="1800" b="1" dirty="0">
              <a:solidFill>
                <a:srgbClr val="FF0000"/>
              </a:solidFill>
            </a:endParaRPr>
          </a:p>
        </p:txBody>
      </p:sp>
      <p:sp>
        <p:nvSpPr>
          <p:cNvPr id="10" name="Rectangle 9">
            <a:extLst>
              <a:ext uri="{FF2B5EF4-FFF2-40B4-BE49-F238E27FC236}">
                <a16:creationId xmlns:a16="http://schemas.microsoft.com/office/drawing/2014/main" id="{E61B06A4-4ECE-4897-A852-96A737EFF2AF}"/>
              </a:ext>
            </a:extLst>
          </p:cNvPr>
          <p:cNvSpPr/>
          <p:nvPr/>
        </p:nvSpPr>
        <p:spPr>
          <a:xfrm>
            <a:off x="3315673" y="5747123"/>
            <a:ext cx="6154808" cy="4160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46805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4E4D1CA-FBF1-43E0-9284-957F517C9333}"/>
              </a:ext>
            </a:extLst>
          </p:cNvPr>
          <p:cNvPicPr>
            <a:picLocks noChangeAspect="1"/>
          </p:cNvPicPr>
          <p:nvPr/>
        </p:nvPicPr>
        <p:blipFill>
          <a:blip r:embed="rId3"/>
          <a:stretch>
            <a:fillRect/>
          </a:stretch>
        </p:blipFill>
        <p:spPr>
          <a:xfrm>
            <a:off x="-90919" y="0"/>
            <a:ext cx="12198647" cy="6854265"/>
          </a:xfrm>
          <a:prstGeom prst="rect">
            <a:avLst/>
          </a:prstGeom>
        </p:spPr>
      </p:pic>
      <p:graphicFrame>
        <p:nvGraphicFramePr>
          <p:cNvPr id="8" name="Diagram 7">
            <a:extLst>
              <a:ext uri="{FF2B5EF4-FFF2-40B4-BE49-F238E27FC236}">
                <a16:creationId xmlns:a16="http://schemas.microsoft.com/office/drawing/2014/main" id="{A0E01DF2-4B87-4018-8F5E-B33C9677CEE2}"/>
              </a:ext>
            </a:extLst>
          </p:cNvPr>
          <p:cNvGraphicFramePr/>
          <p:nvPr>
            <p:extLst>
              <p:ext uri="{D42A27DB-BD31-4B8C-83A1-F6EECF244321}">
                <p14:modId xmlns:p14="http://schemas.microsoft.com/office/powerpoint/2010/main" val="2748086965"/>
              </p:ext>
            </p:extLst>
          </p:nvPr>
        </p:nvGraphicFramePr>
        <p:xfrm>
          <a:off x="4548850" y="172103"/>
          <a:ext cx="9639300" cy="65100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Chart 10">
            <a:extLst>
              <a:ext uri="{FF2B5EF4-FFF2-40B4-BE49-F238E27FC236}">
                <a16:creationId xmlns:a16="http://schemas.microsoft.com/office/drawing/2014/main" id="{468DF79E-4497-499A-A30A-B560B6AC99F0}"/>
              </a:ext>
            </a:extLst>
          </p:cNvPr>
          <p:cNvGraphicFramePr/>
          <p:nvPr>
            <p:extLst>
              <p:ext uri="{D42A27DB-BD31-4B8C-83A1-F6EECF244321}">
                <p14:modId xmlns:p14="http://schemas.microsoft.com/office/powerpoint/2010/main" val="1098862145"/>
              </p:ext>
            </p:extLst>
          </p:nvPr>
        </p:nvGraphicFramePr>
        <p:xfrm>
          <a:off x="-90919" y="2207446"/>
          <a:ext cx="4046231" cy="1939252"/>
        </p:xfrm>
        <a:graphic>
          <a:graphicData uri="http://schemas.openxmlformats.org/drawingml/2006/chart">
            <c:chart xmlns:c="http://schemas.openxmlformats.org/drawingml/2006/chart" xmlns:r="http://schemas.openxmlformats.org/officeDocument/2006/relationships" r:id="rId9"/>
          </a:graphicData>
        </a:graphic>
      </p:graphicFrame>
      <p:sp>
        <p:nvSpPr>
          <p:cNvPr id="12" name="Text Placeholder 25">
            <a:extLst>
              <a:ext uri="{FF2B5EF4-FFF2-40B4-BE49-F238E27FC236}">
                <a16:creationId xmlns:a16="http://schemas.microsoft.com/office/drawing/2014/main" id="{BD5EAFCF-0E85-4539-8A18-1AF0388676F3}"/>
              </a:ext>
            </a:extLst>
          </p:cNvPr>
          <p:cNvSpPr txBox="1">
            <a:spLocks/>
          </p:cNvSpPr>
          <p:nvPr/>
        </p:nvSpPr>
        <p:spPr>
          <a:xfrm>
            <a:off x="355474" y="3973020"/>
            <a:ext cx="1725043" cy="772925"/>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Minimum = 2</a:t>
            </a:r>
          </a:p>
          <a:p>
            <a:r>
              <a:rPr lang="en-US" dirty="0"/>
              <a:t>Mean = 51.28</a:t>
            </a:r>
          </a:p>
          <a:p>
            <a:r>
              <a:rPr lang="en-US" dirty="0"/>
              <a:t>Maximum = 110</a:t>
            </a:r>
          </a:p>
          <a:p>
            <a:endParaRPr lang="en-US" dirty="0"/>
          </a:p>
        </p:txBody>
      </p:sp>
      <p:graphicFrame>
        <p:nvGraphicFramePr>
          <p:cNvPr id="13" name="Chart 12">
            <a:extLst>
              <a:ext uri="{FF2B5EF4-FFF2-40B4-BE49-F238E27FC236}">
                <a16:creationId xmlns:a16="http://schemas.microsoft.com/office/drawing/2014/main" id="{1FF961BF-56BD-4932-B8CF-C962571B6994}"/>
              </a:ext>
            </a:extLst>
          </p:cNvPr>
          <p:cNvGraphicFramePr/>
          <p:nvPr>
            <p:extLst>
              <p:ext uri="{D42A27DB-BD31-4B8C-83A1-F6EECF244321}">
                <p14:modId xmlns:p14="http://schemas.microsoft.com/office/powerpoint/2010/main" val="2902954604"/>
              </p:ext>
            </p:extLst>
          </p:nvPr>
        </p:nvGraphicFramePr>
        <p:xfrm>
          <a:off x="-245020" y="4765347"/>
          <a:ext cx="4308410" cy="1470269"/>
        </p:xfrm>
        <a:graphic>
          <a:graphicData uri="http://schemas.openxmlformats.org/drawingml/2006/chart">
            <c:chart xmlns:c="http://schemas.openxmlformats.org/drawingml/2006/chart" xmlns:r="http://schemas.openxmlformats.org/officeDocument/2006/relationships" r:id="rId10"/>
          </a:graphicData>
        </a:graphic>
      </p:graphicFrame>
      <p:sp>
        <p:nvSpPr>
          <p:cNvPr id="14" name="Text Placeholder 26">
            <a:extLst>
              <a:ext uri="{FF2B5EF4-FFF2-40B4-BE49-F238E27FC236}">
                <a16:creationId xmlns:a16="http://schemas.microsoft.com/office/drawing/2014/main" id="{098A6562-CA42-4E35-9C90-7CA18DB3CEBF}"/>
              </a:ext>
            </a:extLst>
          </p:cNvPr>
          <p:cNvSpPr txBox="1">
            <a:spLocks/>
          </p:cNvSpPr>
          <p:nvPr/>
        </p:nvSpPr>
        <p:spPr>
          <a:xfrm>
            <a:off x="591736" y="6014346"/>
            <a:ext cx="4256897" cy="11831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en-US" sz="1300" b="1" dirty="0">
                <a:solidFill>
                  <a:schemeClr val="accent2"/>
                </a:solidFill>
              </a:rPr>
              <a:t>Minimum = 150</a:t>
            </a:r>
          </a:p>
          <a:p>
            <a:pPr marL="0" indent="0">
              <a:lnSpc>
                <a:spcPct val="70000"/>
              </a:lnSpc>
              <a:buNone/>
            </a:pPr>
            <a:r>
              <a:rPr lang="en-US" sz="1300" b="1" dirty="0">
                <a:solidFill>
                  <a:schemeClr val="accent2"/>
                </a:solidFill>
              </a:rPr>
              <a:t>Mean = 685</a:t>
            </a:r>
          </a:p>
          <a:p>
            <a:pPr marL="0" indent="0">
              <a:lnSpc>
                <a:spcPct val="70000"/>
              </a:lnSpc>
              <a:buNone/>
            </a:pPr>
            <a:r>
              <a:rPr lang="en-US" sz="1300" b="1" dirty="0">
                <a:solidFill>
                  <a:schemeClr val="accent2"/>
                </a:solidFill>
              </a:rPr>
              <a:t>Maximum = 2550</a:t>
            </a:r>
          </a:p>
          <a:p>
            <a:endParaRPr lang="en-US" dirty="0"/>
          </a:p>
        </p:txBody>
      </p:sp>
      <p:graphicFrame>
        <p:nvGraphicFramePr>
          <p:cNvPr id="15" name="Chart 14">
            <a:extLst>
              <a:ext uri="{FF2B5EF4-FFF2-40B4-BE49-F238E27FC236}">
                <a16:creationId xmlns:a16="http://schemas.microsoft.com/office/drawing/2014/main" id="{E9BE8278-797F-49A4-8F35-9F44E18AA4DA}"/>
              </a:ext>
            </a:extLst>
          </p:cNvPr>
          <p:cNvGraphicFramePr/>
          <p:nvPr>
            <p:extLst>
              <p:ext uri="{D42A27DB-BD31-4B8C-83A1-F6EECF244321}">
                <p14:modId xmlns:p14="http://schemas.microsoft.com/office/powerpoint/2010/main" val="4055355494"/>
              </p:ext>
            </p:extLst>
          </p:nvPr>
        </p:nvGraphicFramePr>
        <p:xfrm>
          <a:off x="-136941" y="19516"/>
          <a:ext cx="4092253" cy="1844748"/>
        </p:xfrm>
        <a:graphic>
          <a:graphicData uri="http://schemas.openxmlformats.org/drawingml/2006/chart">
            <c:chart xmlns:c="http://schemas.openxmlformats.org/drawingml/2006/chart" xmlns:r="http://schemas.openxmlformats.org/officeDocument/2006/relationships" r:id="rId11"/>
          </a:graphicData>
        </a:graphic>
      </p:graphicFrame>
      <p:sp>
        <p:nvSpPr>
          <p:cNvPr id="17" name="Text Placeholder 27">
            <a:extLst>
              <a:ext uri="{FF2B5EF4-FFF2-40B4-BE49-F238E27FC236}">
                <a16:creationId xmlns:a16="http://schemas.microsoft.com/office/drawing/2014/main" id="{A5296798-0C8C-4F5E-9E3E-1D1841024EED}"/>
              </a:ext>
            </a:extLst>
          </p:cNvPr>
          <p:cNvSpPr txBox="1">
            <a:spLocks/>
          </p:cNvSpPr>
          <p:nvPr/>
        </p:nvSpPr>
        <p:spPr>
          <a:xfrm>
            <a:off x="321966" y="1566243"/>
            <a:ext cx="2049591" cy="688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en-US" sz="1300" b="1" dirty="0">
                <a:solidFill>
                  <a:schemeClr val="accent2"/>
                </a:solidFill>
              </a:rPr>
              <a:t>Minimum = 0.2</a:t>
            </a:r>
          </a:p>
          <a:p>
            <a:pPr marL="0" indent="0">
              <a:lnSpc>
                <a:spcPct val="70000"/>
              </a:lnSpc>
              <a:buNone/>
            </a:pPr>
            <a:r>
              <a:rPr lang="en-US" sz="1300" b="1" dirty="0">
                <a:solidFill>
                  <a:schemeClr val="accent2"/>
                </a:solidFill>
              </a:rPr>
              <a:t>Mean = 2.44</a:t>
            </a:r>
          </a:p>
          <a:p>
            <a:pPr marL="0" indent="0">
              <a:lnSpc>
                <a:spcPct val="70000"/>
              </a:lnSpc>
              <a:buNone/>
            </a:pPr>
            <a:r>
              <a:rPr lang="en-US" sz="1300" b="1" dirty="0">
                <a:solidFill>
                  <a:schemeClr val="accent2"/>
                </a:solidFill>
              </a:rPr>
              <a:t>Maximum = 19.3</a:t>
            </a:r>
          </a:p>
          <a:p>
            <a:endParaRPr lang="en-US" dirty="0"/>
          </a:p>
        </p:txBody>
      </p:sp>
      <p:graphicFrame>
        <p:nvGraphicFramePr>
          <p:cNvPr id="10" name="Chart 9">
            <a:extLst>
              <a:ext uri="{FF2B5EF4-FFF2-40B4-BE49-F238E27FC236}">
                <a16:creationId xmlns:a16="http://schemas.microsoft.com/office/drawing/2014/main" id="{18C54EEA-3983-463B-BBBA-57B6C6280035}"/>
              </a:ext>
            </a:extLst>
          </p:cNvPr>
          <p:cNvGraphicFramePr/>
          <p:nvPr>
            <p:extLst>
              <p:ext uri="{D42A27DB-BD31-4B8C-83A1-F6EECF244321}">
                <p14:modId xmlns:p14="http://schemas.microsoft.com/office/powerpoint/2010/main" val="3852739889"/>
              </p:ext>
            </p:extLst>
          </p:nvPr>
        </p:nvGraphicFramePr>
        <p:xfrm>
          <a:off x="4173599" y="2489315"/>
          <a:ext cx="3955013" cy="2430555"/>
        </p:xfrm>
        <a:graphic>
          <a:graphicData uri="http://schemas.openxmlformats.org/drawingml/2006/chart">
            <c:chart xmlns:c="http://schemas.openxmlformats.org/drawingml/2006/chart" xmlns:r="http://schemas.openxmlformats.org/officeDocument/2006/relationships" r:id="rId12"/>
          </a:graphicData>
        </a:graphic>
      </p:graphicFrame>
      <p:sp>
        <p:nvSpPr>
          <p:cNvPr id="18" name="Text Placeholder 25">
            <a:extLst>
              <a:ext uri="{FF2B5EF4-FFF2-40B4-BE49-F238E27FC236}">
                <a16:creationId xmlns:a16="http://schemas.microsoft.com/office/drawing/2014/main" id="{F4985B5F-FA15-4EA0-B569-5FA2BB61CBFF}"/>
              </a:ext>
            </a:extLst>
          </p:cNvPr>
          <p:cNvSpPr txBox="1">
            <a:spLocks/>
          </p:cNvSpPr>
          <p:nvPr/>
        </p:nvSpPr>
        <p:spPr>
          <a:xfrm>
            <a:off x="4548850" y="5155369"/>
            <a:ext cx="1725043" cy="772925"/>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Minimum = -56.1</a:t>
            </a:r>
          </a:p>
          <a:p>
            <a:r>
              <a:rPr lang="en-US" dirty="0"/>
              <a:t>Mean = 2.27</a:t>
            </a:r>
          </a:p>
          <a:p>
            <a:r>
              <a:rPr lang="en-US" dirty="0"/>
              <a:t>Maximum = 19</a:t>
            </a:r>
          </a:p>
          <a:p>
            <a:endParaRPr lang="en-US" dirty="0"/>
          </a:p>
        </p:txBody>
      </p:sp>
      <p:sp>
        <p:nvSpPr>
          <p:cNvPr id="19" name="Title 1">
            <a:extLst>
              <a:ext uri="{FF2B5EF4-FFF2-40B4-BE49-F238E27FC236}">
                <a16:creationId xmlns:a16="http://schemas.microsoft.com/office/drawing/2014/main" id="{9285C37B-B9DC-47BD-BA98-0BE4B530C11D}"/>
              </a:ext>
            </a:extLst>
          </p:cNvPr>
          <p:cNvSpPr txBox="1">
            <a:spLocks/>
          </p:cNvSpPr>
          <p:nvPr/>
        </p:nvSpPr>
        <p:spPr>
          <a:xfrm>
            <a:off x="3339548" y="225395"/>
            <a:ext cx="4789064" cy="439522"/>
          </a:xfrm>
          <a:prstGeom prst="rect">
            <a:avLst/>
          </a:prstGeom>
        </p:spPr>
        <p:txBody>
          <a:bodyPr>
            <a:noAutofit/>
          </a:bodyPr>
          <a:lstStyle>
            <a:lvl1pPr algn="ctr" defTabSz="914400" rtl="0" eaLnBrk="1" latinLnBrk="0" hangingPunct="1">
              <a:lnSpc>
                <a:spcPct val="90000"/>
              </a:lnSpc>
              <a:spcBef>
                <a:spcPts val="1000"/>
              </a:spcBef>
              <a:buNone/>
              <a:defRPr sz="3600" b="1" kern="1200" cap="all" baseline="0">
                <a:solidFill>
                  <a:schemeClr val="tx1"/>
                </a:solidFill>
                <a:latin typeface="+mj-lt"/>
                <a:ea typeface="+mj-ea"/>
                <a:cs typeface="+mj-cs"/>
              </a:defRPr>
            </a:lvl1pPr>
          </a:lstStyle>
          <a:p>
            <a:r>
              <a:rPr lang="en-NZ" sz="3200" dirty="0"/>
              <a:t>Dependant &amp; independent variables</a:t>
            </a:r>
            <a:br>
              <a:rPr lang="en-NZ" sz="3200" dirty="0">
                <a:latin typeface="Times New Roman" panose="02020603050405020304" pitchFamily="18" charset="0"/>
                <a:ea typeface="Times New Roman" panose="02020603050405020304" pitchFamily="18" charset="0"/>
                <a:cs typeface="Times New Roman" panose="02020603050405020304" pitchFamily="18" charset="0"/>
              </a:rPr>
            </a:br>
            <a:endParaRPr lang="en-NZ" sz="3200" dirty="0"/>
          </a:p>
        </p:txBody>
      </p:sp>
      <p:cxnSp>
        <p:nvCxnSpPr>
          <p:cNvPr id="20" name="Straight Arrow Connector 19">
            <a:extLst>
              <a:ext uri="{FF2B5EF4-FFF2-40B4-BE49-F238E27FC236}">
                <a16:creationId xmlns:a16="http://schemas.microsoft.com/office/drawing/2014/main" id="{0E13ED07-1B9E-4576-9194-0DBB86DAE606}"/>
              </a:ext>
            </a:extLst>
          </p:cNvPr>
          <p:cNvCxnSpPr>
            <a:cxnSpLocks/>
          </p:cNvCxnSpPr>
          <p:nvPr/>
        </p:nvCxnSpPr>
        <p:spPr>
          <a:xfrm>
            <a:off x="8995933" y="1140690"/>
            <a:ext cx="608590" cy="463976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2963E4B-ABF3-4F4F-B22B-255055EC15A3}"/>
              </a:ext>
            </a:extLst>
          </p:cNvPr>
          <p:cNvCxnSpPr>
            <a:cxnSpLocks/>
          </p:cNvCxnSpPr>
          <p:nvPr/>
        </p:nvCxnSpPr>
        <p:spPr>
          <a:xfrm flipV="1">
            <a:off x="8940524" y="1132390"/>
            <a:ext cx="489226" cy="3723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69493AF-6424-4CD2-80EF-B821B51A887E}"/>
              </a:ext>
            </a:extLst>
          </p:cNvPr>
          <p:cNvCxnSpPr>
            <a:cxnSpLocks/>
          </p:cNvCxnSpPr>
          <p:nvPr/>
        </p:nvCxnSpPr>
        <p:spPr>
          <a:xfrm>
            <a:off x="8970809" y="1164214"/>
            <a:ext cx="578305" cy="393483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55DF8CA-7121-45DF-9DBF-C9B6B2DA77A4}"/>
              </a:ext>
            </a:extLst>
          </p:cNvPr>
          <p:cNvCxnSpPr>
            <a:cxnSpLocks/>
          </p:cNvCxnSpPr>
          <p:nvPr/>
        </p:nvCxnSpPr>
        <p:spPr>
          <a:xfrm>
            <a:off x="8940524" y="1151300"/>
            <a:ext cx="489226" cy="59495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EE5E51B-1217-4F9A-9594-E21FA0EAAFCD}"/>
              </a:ext>
            </a:extLst>
          </p:cNvPr>
          <p:cNvCxnSpPr>
            <a:cxnSpLocks/>
          </p:cNvCxnSpPr>
          <p:nvPr/>
        </p:nvCxnSpPr>
        <p:spPr>
          <a:xfrm>
            <a:off x="8940524" y="1151300"/>
            <a:ext cx="608590" cy="128075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79877A8-C31D-415A-A880-7F60D2BC1730}"/>
              </a:ext>
            </a:extLst>
          </p:cNvPr>
          <p:cNvCxnSpPr>
            <a:cxnSpLocks/>
          </p:cNvCxnSpPr>
          <p:nvPr/>
        </p:nvCxnSpPr>
        <p:spPr>
          <a:xfrm>
            <a:off x="8970809" y="1169620"/>
            <a:ext cx="578305" cy="192918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560ED44-4678-4C06-8666-E60A1A4FED3F}"/>
              </a:ext>
            </a:extLst>
          </p:cNvPr>
          <p:cNvCxnSpPr>
            <a:cxnSpLocks/>
          </p:cNvCxnSpPr>
          <p:nvPr/>
        </p:nvCxnSpPr>
        <p:spPr>
          <a:xfrm>
            <a:off x="8940524" y="1169620"/>
            <a:ext cx="608590" cy="260228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5CB6EA1-2C07-4791-99FA-9CE4B3944035}"/>
              </a:ext>
            </a:extLst>
          </p:cNvPr>
          <p:cNvCxnSpPr>
            <a:cxnSpLocks/>
          </p:cNvCxnSpPr>
          <p:nvPr/>
        </p:nvCxnSpPr>
        <p:spPr>
          <a:xfrm>
            <a:off x="8970809" y="1160165"/>
            <a:ext cx="578305" cy="327848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843D4F13-5AF2-4C5F-8D3F-4BBA0BEBDB22}"/>
              </a:ext>
            </a:extLst>
          </p:cNvPr>
          <p:cNvSpPr/>
          <p:nvPr/>
        </p:nvSpPr>
        <p:spPr>
          <a:xfrm>
            <a:off x="321966" y="3771900"/>
            <a:ext cx="1461114" cy="9740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7" name="Rectangle 46">
            <a:extLst>
              <a:ext uri="{FF2B5EF4-FFF2-40B4-BE49-F238E27FC236}">
                <a16:creationId xmlns:a16="http://schemas.microsoft.com/office/drawing/2014/main" id="{71E8B5E5-7916-4896-BED4-E558E24C6972}"/>
              </a:ext>
            </a:extLst>
          </p:cNvPr>
          <p:cNvSpPr/>
          <p:nvPr/>
        </p:nvSpPr>
        <p:spPr>
          <a:xfrm>
            <a:off x="4486903" y="4994010"/>
            <a:ext cx="1461114" cy="9740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455502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7C37C35E-0B32-4460-AB16-BF51583EAF02}"/>
              </a:ext>
            </a:extLst>
          </p:cNvPr>
          <p:cNvPicPr>
            <a:picLocks noChangeAspect="1"/>
          </p:cNvPicPr>
          <p:nvPr/>
        </p:nvPicPr>
        <p:blipFill>
          <a:blip r:embed="rId3"/>
          <a:stretch>
            <a:fillRect/>
          </a:stretch>
        </p:blipFill>
        <p:spPr>
          <a:xfrm>
            <a:off x="-3324" y="-93383"/>
            <a:ext cx="12198647" cy="6854265"/>
          </a:xfrm>
          <a:prstGeom prst="rect">
            <a:avLst/>
          </a:prstGeom>
        </p:spPr>
      </p:pic>
      <p:sp>
        <p:nvSpPr>
          <p:cNvPr id="3" name="Content Placeholder 2">
            <a:extLst>
              <a:ext uri="{FF2B5EF4-FFF2-40B4-BE49-F238E27FC236}">
                <a16:creationId xmlns:a16="http://schemas.microsoft.com/office/drawing/2014/main" id="{331B8C7C-26F8-499D-A5D9-D535572CEC1F}"/>
              </a:ext>
            </a:extLst>
          </p:cNvPr>
          <p:cNvSpPr>
            <a:spLocks noGrp="1"/>
          </p:cNvSpPr>
          <p:nvPr>
            <p:ph idx="1"/>
          </p:nvPr>
        </p:nvSpPr>
        <p:spPr>
          <a:xfrm>
            <a:off x="3098743" y="0"/>
            <a:ext cx="7044725" cy="479875"/>
          </a:xfrm>
        </p:spPr>
        <p:txBody>
          <a:bodyPr>
            <a:noAutofit/>
          </a:bodyPr>
          <a:lstStyle/>
          <a:p>
            <a:pPr marL="0" lvl="0" indent="0">
              <a:buNone/>
            </a:pPr>
            <a:r>
              <a:rPr lang="en-NZ" sz="2800" b="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METHODOLOGY</a:t>
            </a:r>
          </a:p>
        </p:txBody>
      </p:sp>
      <p:sp>
        <p:nvSpPr>
          <p:cNvPr id="21" name="Title 1">
            <a:extLst>
              <a:ext uri="{FF2B5EF4-FFF2-40B4-BE49-F238E27FC236}">
                <a16:creationId xmlns:a16="http://schemas.microsoft.com/office/drawing/2014/main" id="{C586C4A4-F4C4-4231-B088-7312980ACF99}"/>
              </a:ext>
            </a:extLst>
          </p:cNvPr>
          <p:cNvSpPr txBox="1">
            <a:spLocks/>
          </p:cNvSpPr>
          <p:nvPr/>
        </p:nvSpPr>
        <p:spPr>
          <a:xfrm>
            <a:off x="57702" y="731022"/>
            <a:ext cx="11638740" cy="513076"/>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Wingdings" panose="05000000000000000000" pitchFamily="2" charset="2"/>
              <a:buChar char="v"/>
            </a:pPr>
            <a:r>
              <a:rPr lang="en-AU"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Cross-correlation between various factors and defect categories was investigated.</a:t>
            </a:r>
          </a:p>
          <a:p>
            <a:pPr marL="285750" indent="-285750">
              <a:buFont typeface="Wingdings" panose="05000000000000000000" pitchFamily="2" charset="2"/>
              <a:buChar char="v"/>
            </a:pPr>
            <a:endParaRPr lang="en-AU" sz="1600" b="1"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AU"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AU"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AU" sz="1600" b="1"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AU"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AU"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AU" sz="1600" b="1"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AU"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AU"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AU"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B55D1D13-AECF-47CC-AA7D-05656DE4E202}"/>
              </a:ext>
            </a:extLst>
          </p:cNvPr>
          <p:cNvGraphicFramePr>
            <a:graphicFrameLocks noGrp="1"/>
          </p:cNvGraphicFramePr>
          <p:nvPr>
            <p:extLst>
              <p:ext uri="{D42A27DB-BD31-4B8C-83A1-F6EECF244321}">
                <p14:modId xmlns:p14="http://schemas.microsoft.com/office/powerpoint/2010/main" val="8218968"/>
              </p:ext>
            </p:extLst>
          </p:nvPr>
        </p:nvGraphicFramePr>
        <p:xfrm>
          <a:off x="7347" y="1240692"/>
          <a:ext cx="6853669" cy="3095758"/>
        </p:xfrm>
        <a:graphic>
          <a:graphicData uri="http://schemas.openxmlformats.org/drawingml/2006/table">
            <a:tbl>
              <a:tblPr firstRow="1" firstCol="1" bandRow="1"/>
              <a:tblGrid>
                <a:gridCol w="946700">
                  <a:extLst>
                    <a:ext uri="{9D8B030D-6E8A-4147-A177-3AD203B41FA5}">
                      <a16:colId xmlns:a16="http://schemas.microsoft.com/office/drawing/2014/main" val="2285075699"/>
                    </a:ext>
                  </a:extLst>
                </a:gridCol>
                <a:gridCol w="343644">
                  <a:extLst>
                    <a:ext uri="{9D8B030D-6E8A-4147-A177-3AD203B41FA5}">
                      <a16:colId xmlns:a16="http://schemas.microsoft.com/office/drawing/2014/main" val="907961712"/>
                    </a:ext>
                  </a:extLst>
                </a:gridCol>
                <a:gridCol w="655303">
                  <a:extLst>
                    <a:ext uri="{9D8B030D-6E8A-4147-A177-3AD203B41FA5}">
                      <a16:colId xmlns:a16="http://schemas.microsoft.com/office/drawing/2014/main" val="188765883"/>
                    </a:ext>
                  </a:extLst>
                </a:gridCol>
                <a:gridCol w="506002">
                  <a:extLst>
                    <a:ext uri="{9D8B030D-6E8A-4147-A177-3AD203B41FA5}">
                      <a16:colId xmlns:a16="http://schemas.microsoft.com/office/drawing/2014/main" val="3713934464"/>
                    </a:ext>
                  </a:extLst>
                </a:gridCol>
                <a:gridCol w="533700">
                  <a:extLst>
                    <a:ext uri="{9D8B030D-6E8A-4147-A177-3AD203B41FA5}">
                      <a16:colId xmlns:a16="http://schemas.microsoft.com/office/drawing/2014/main" val="4075668619"/>
                    </a:ext>
                  </a:extLst>
                </a:gridCol>
                <a:gridCol w="537079">
                  <a:extLst>
                    <a:ext uri="{9D8B030D-6E8A-4147-A177-3AD203B41FA5}">
                      <a16:colId xmlns:a16="http://schemas.microsoft.com/office/drawing/2014/main" val="2454165475"/>
                    </a:ext>
                  </a:extLst>
                </a:gridCol>
                <a:gridCol w="867434">
                  <a:extLst>
                    <a:ext uri="{9D8B030D-6E8A-4147-A177-3AD203B41FA5}">
                      <a16:colId xmlns:a16="http://schemas.microsoft.com/office/drawing/2014/main" val="3278509287"/>
                    </a:ext>
                  </a:extLst>
                </a:gridCol>
                <a:gridCol w="783662">
                  <a:extLst>
                    <a:ext uri="{9D8B030D-6E8A-4147-A177-3AD203B41FA5}">
                      <a16:colId xmlns:a16="http://schemas.microsoft.com/office/drawing/2014/main" val="1981289483"/>
                    </a:ext>
                  </a:extLst>
                </a:gridCol>
                <a:gridCol w="844463">
                  <a:extLst>
                    <a:ext uri="{9D8B030D-6E8A-4147-A177-3AD203B41FA5}">
                      <a16:colId xmlns:a16="http://schemas.microsoft.com/office/drawing/2014/main" val="2486976095"/>
                    </a:ext>
                  </a:extLst>
                </a:gridCol>
                <a:gridCol w="835682">
                  <a:extLst>
                    <a:ext uri="{9D8B030D-6E8A-4147-A177-3AD203B41FA5}">
                      <a16:colId xmlns:a16="http://schemas.microsoft.com/office/drawing/2014/main" val="2229626118"/>
                    </a:ext>
                  </a:extLst>
                </a:gridCol>
              </a:tblGrid>
              <a:tr h="295836">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variables</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Age</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Diameter</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Depth</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Length</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Slope</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Groundwater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Population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Liquefaction</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Material</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934911"/>
                  </a:ext>
                </a:extLst>
              </a:tr>
              <a:tr h="295836">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Age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1</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0.23*</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0.07*</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0.01</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0.01</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-0.06*</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-0.38*</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0.132*</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0.576*</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22250416"/>
                  </a:ext>
                </a:extLst>
              </a:tr>
              <a:tr h="295836">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Diameter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w="1905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1</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0.01</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0.3*</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-0.12*</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0.09*</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-0.18*</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0.226*</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0.287*</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extLst>
                  <a:ext uri="{0D108BD9-81ED-4DB2-BD59-A6C34878D82A}">
                    <a16:rowId xmlns:a16="http://schemas.microsoft.com/office/drawing/2014/main" val="939412516"/>
                  </a:ext>
                </a:extLst>
              </a:tr>
              <a:tr h="295836">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Depth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w="1905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1</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0.16*</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dirty="0">
                          <a:effectLst/>
                          <a:latin typeface="Times New Roman" panose="02020603050405020304" pitchFamily="18" charset="0"/>
                          <a:ea typeface="Calibri" panose="020F0502020204030204" pitchFamily="34" charset="0"/>
                          <a:cs typeface="Arial" panose="020B0604020202020204" pitchFamily="34" charset="0"/>
                        </a:rPr>
                        <a:t>0.50*</a:t>
                      </a:r>
                      <a:endParaRPr lang="en-NZ" sz="800" dirty="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0.32*</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0.13*</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0.140*</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0.222*</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extLst>
                  <a:ext uri="{0D108BD9-81ED-4DB2-BD59-A6C34878D82A}">
                    <a16:rowId xmlns:a16="http://schemas.microsoft.com/office/drawing/2014/main" val="507089689"/>
                  </a:ext>
                </a:extLst>
              </a:tr>
              <a:tr h="295836">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length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w="1905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1</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-0.29*</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0.04</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-0.12*</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0.168*</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0.150*</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extLst>
                  <a:ext uri="{0D108BD9-81ED-4DB2-BD59-A6C34878D82A}">
                    <a16:rowId xmlns:a16="http://schemas.microsoft.com/office/drawing/2014/main" val="2184205605"/>
                  </a:ext>
                </a:extLst>
              </a:tr>
              <a:tr h="295836">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Slope</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w="1905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1</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dirty="0">
                          <a:effectLst/>
                          <a:latin typeface="Times New Roman" panose="02020603050405020304" pitchFamily="18" charset="0"/>
                          <a:ea typeface="Calibri" panose="020F0502020204030204" pitchFamily="34" charset="0"/>
                          <a:cs typeface="Arial" panose="020B0604020202020204" pitchFamily="34" charset="0"/>
                        </a:rPr>
                        <a:t>0.14*</a:t>
                      </a:r>
                      <a:endParaRPr lang="en-NZ" sz="800" dirty="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0.22*</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0.188*</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0.274*</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extLst>
                  <a:ext uri="{0D108BD9-81ED-4DB2-BD59-A6C34878D82A}">
                    <a16:rowId xmlns:a16="http://schemas.microsoft.com/office/drawing/2014/main" val="494979057"/>
                  </a:ext>
                </a:extLst>
              </a:tr>
              <a:tr h="364535">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Groundwater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w="1905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1</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0.12*</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0.256*</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0.145*</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extLst>
                  <a:ext uri="{0D108BD9-81ED-4DB2-BD59-A6C34878D82A}">
                    <a16:rowId xmlns:a16="http://schemas.microsoft.com/office/drawing/2014/main" val="4291565070"/>
                  </a:ext>
                </a:extLst>
              </a:tr>
              <a:tr h="295836">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Population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w="1905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1</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0.403*</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0.680*</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extLst>
                  <a:ext uri="{0D108BD9-81ED-4DB2-BD59-A6C34878D82A}">
                    <a16:rowId xmlns:a16="http://schemas.microsoft.com/office/drawing/2014/main" val="4293009100"/>
                  </a:ext>
                </a:extLst>
              </a:tr>
              <a:tr h="364535">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Liquefaction</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w="1905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dirty="0">
                          <a:effectLst/>
                          <a:latin typeface="Times New Roman" panose="02020603050405020304" pitchFamily="18" charset="0"/>
                          <a:ea typeface="Calibri" panose="020F0502020204030204" pitchFamily="34" charset="0"/>
                          <a:cs typeface="Arial" panose="020B0604020202020204" pitchFamily="34" charset="0"/>
                        </a:rPr>
                        <a:t> </a:t>
                      </a:r>
                      <a:endParaRPr lang="en-NZ" sz="800" dirty="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1</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dirty="0">
                          <a:effectLst/>
                          <a:latin typeface="Times New Roman" panose="02020603050405020304" pitchFamily="18" charset="0"/>
                          <a:ea typeface="Calibri" panose="020F0502020204030204" pitchFamily="34" charset="0"/>
                          <a:cs typeface="Arial" panose="020B0604020202020204" pitchFamily="34" charset="0"/>
                        </a:rPr>
                        <a:t>0.201*</a:t>
                      </a:r>
                      <a:endParaRPr lang="en-NZ" sz="800" dirty="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extLst>
                  <a:ext uri="{0D108BD9-81ED-4DB2-BD59-A6C34878D82A}">
                    <a16:rowId xmlns:a16="http://schemas.microsoft.com/office/drawing/2014/main" val="1187374591"/>
                  </a:ext>
                </a:extLst>
              </a:tr>
              <a:tr h="295836">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Material</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w="1905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dirty="0">
                          <a:effectLst/>
                          <a:latin typeface="Times New Roman" panose="02020603050405020304" pitchFamily="18" charset="0"/>
                          <a:ea typeface="Calibri" panose="020F0502020204030204" pitchFamily="34" charset="0"/>
                          <a:cs typeface="Arial" panose="020B0604020202020204" pitchFamily="34" charset="0"/>
                        </a:rPr>
                        <a:t> </a:t>
                      </a:r>
                      <a:endParaRPr lang="en-NZ" sz="800" dirty="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80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tc>
                  <a:txBody>
                    <a:bodyPr/>
                    <a:lstStyle/>
                    <a:p>
                      <a:pPr algn="just">
                        <a:lnSpc>
                          <a:spcPct val="200000"/>
                        </a:lnSpc>
                      </a:pPr>
                      <a:r>
                        <a:rPr lang="en-NZ" sz="800" dirty="0">
                          <a:effectLst/>
                          <a:latin typeface="Times New Roman" panose="02020603050405020304" pitchFamily="18" charset="0"/>
                          <a:ea typeface="Calibri" panose="020F0502020204030204" pitchFamily="34" charset="0"/>
                          <a:cs typeface="Arial" panose="020B0604020202020204" pitchFamily="34" charset="0"/>
                        </a:rPr>
                        <a:t>1</a:t>
                      </a:r>
                      <a:endParaRPr lang="en-NZ" sz="800" dirty="0">
                        <a:effectLst/>
                        <a:latin typeface="Calibri" panose="020F0502020204030204" pitchFamily="34" charset="0"/>
                        <a:ea typeface="Calibri" panose="020F0502020204030204" pitchFamily="34" charset="0"/>
                        <a:cs typeface="Arial" panose="020B0604020202020204" pitchFamily="34" charset="0"/>
                      </a:endParaRPr>
                    </a:p>
                  </a:txBody>
                  <a:tcPr marL="38285" marR="38285" marT="0" marB="0">
                    <a:lnL>
                      <a:noFill/>
                    </a:lnL>
                    <a:lnR>
                      <a:noFill/>
                    </a:lnR>
                    <a:lnT>
                      <a:noFill/>
                    </a:lnT>
                    <a:lnB>
                      <a:noFill/>
                    </a:lnB>
                  </a:tcPr>
                </a:tc>
                <a:extLst>
                  <a:ext uri="{0D108BD9-81ED-4DB2-BD59-A6C34878D82A}">
                    <a16:rowId xmlns:a16="http://schemas.microsoft.com/office/drawing/2014/main" val="3940599493"/>
                  </a:ext>
                </a:extLst>
              </a:tr>
            </a:tbl>
          </a:graphicData>
        </a:graphic>
      </p:graphicFrame>
      <p:graphicFrame>
        <p:nvGraphicFramePr>
          <p:cNvPr id="7" name="Table 6">
            <a:extLst>
              <a:ext uri="{FF2B5EF4-FFF2-40B4-BE49-F238E27FC236}">
                <a16:creationId xmlns:a16="http://schemas.microsoft.com/office/drawing/2014/main" id="{6BDF44AF-28EA-4FE9-A8CB-B0F2BB3A712E}"/>
              </a:ext>
            </a:extLst>
          </p:cNvPr>
          <p:cNvGraphicFramePr>
            <a:graphicFrameLocks noGrp="1"/>
          </p:cNvGraphicFramePr>
          <p:nvPr>
            <p:extLst>
              <p:ext uri="{D42A27DB-BD31-4B8C-83A1-F6EECF244321}">
                <p14:modId xmlns:p14="http://schemas.microsoft.com/office/powerpoint/2010/main" val="1041927043"/>
              </p:ext>
            </p:extLst>
          </p:nvPr>
        </p:nvGraphicFramePr>
        <p:xfrm>
          <a:off x="6429374" y="3524250"/>
          <a:ext cx="5678353" cy="3303953"/>
        </p:xfrm>
        <a:graphic>
          <a:graphicData uri="http://schemas.openxmlformats.org/drawingml/2006/table">
            <a:tbl>
              <a:tblPr firstRow="1" firstCol="1" bandRow="1"/>
              <a:tblGrid>
                <a:gridCol w="790940">
                  <a:extLst>
                    <a:ext uri="{9D8B030D-6E8A-4147-A177-3AD203B41FA5}">
                      <a16:colId xmlns:a16="http://schemas.microsoft.com/office/drawing/2014/main" val="2668938271"/>
                    </a:ext>
                  </a:extLst>
                </a:gridCol>
                <a:gridCol w="520054">
                  <a:extLst>
                    <a:ext uri="{9D8B030D-6E8A-4147-A177-3AD203B41FA5}">
                      <a16:colId xmlns:a16="http://schemas.microsoft.com/office/drawing/2014/main" val="3214900689"/>
                    </a:ext>
                  </a:extLst>
                </a:gridCol>
                <a:gridCol w="658814">
                  <a:extLst>
                    <a:ext uri="{9D8B030D-6E8A-4147-A177-3AD203B41FA5}">
                      <a16:colId xmlns:a16="http://schemas.microsoft.com/office/drawing/2014/main" val="672697848"/>
                    </a:ext>
                  </a:extLst>
                </a:gridCol>
                <a:gridCol w="790940">
                  <a:extLst>
                    <a:ext uri="{9D8B030D-6E8A-4147-A177-3AD203B41FA5}">
                      <a16:colId xmlns:a16="http://schemas.microsoft.com/office/drawing/2014/main" val="3859687595"/>
                    </a:ext>
                  </a:extLst>
                </a:gridCol>
                <a:gridCol w="512813">
                  <a:extLst>
                    <a:ext uri="{9D8B030D-6E8A-4147-A177-3AD203B41FA5}">
                      <a16:colId xmlns:a16="http://schemas.microsoft.com/office/drawing/2014/main" val="3912386646"/>
                    </a:ext>
                  </a:extLst>
                </a:gridCol>
                <a:gridCol w="570128">
                  <a:extLst>
                    <a:ext uri="{9D8B030D-6E8A-4147-A177-3AD203B41FA5}">
                      <a16:colId xmlns:a16="http://schemas.microsoft.com/office/drawing/2014/main" val="2303022549"/>
                    </a:ext>
                  </a:extLst>
                </a:gridCol>
                <a:gridCol w="500747">
                  <a:extLst>
                    <a:ext uri="{9D8B030D-6E8A-4147-A177-3AD203B41FA5}">
                      <a16:colId xmlns:a16="http://schemas.microsoft.com/office/drawing/2014/main" val="2113926007"/>
                    </a:ext>
                  </a:extLst>
                </a:gridCol>
                <a:gridCol w="736036">
                  <a:extLst>
                    <a:ext uri="{9D8B030D-6E8A-4147-A177-3AD203B41FA5}">
                      <a16:colId xmlns:a16="http://schemas.microsoft.com/office/drawing/2014/main" val="5068907"/>
                    </a:ext>
                  </a:extLst>
                </a:gridCol>
                <a:gridCol w="597881">
                  <a:extLst>
                    <a:ext uri="{9D8B030D-6E8A-4147-A177-3AD203B41FA5}">
                      <a16:colId xmlns:a16="http://schemas.microsoft.com/office/drawing/2014/main" val="2077911952"/>
                    </a:ext>
                  </a:extLst>
                </a:gridCol>
              </a:tblGrid>
              <a:tr h="567765">
                <a:tc>
                  <a:txBody>
                    <a:bodyPr/>
                    <a:lstStyle/>
                    <a:p>
                      <a:pPr algn="just">
                        <a:lnSpc>
                          <a:spcPct val="200000"/>
                        </a:lnSpc>
                      </a:pPr>
                      <a:r>
                        <a:rPr lang="en-NZ" sz="800" dirty="0">
                          <a:effectLst/>
                          <a:latin typeface="Times New Roman" panose="02020603050405020304" pitchFamily="18" charset="0"/>
                          <a:ea typeface="Calibri" panose="020F0502020204030204" pitchFamily="34" charset="0"/>
                          <a:cs typeface="Arial" panose="020B0604020202020204" pitchFamily="34" charset="0"/>
                        </a:rPr>
                        <a:t>Defects</a:t>
                      </a:r>
                      <a:endParaRPr lang="en-NZ"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Gas attack</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Material damage</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Infiltration</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Roots</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Debris</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Total joint </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Structural </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Dipped pipe </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497021"/>
                  </a:ext>
                </a:extLst>
              </a:tr>
              <a:tr h="262113">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Gas attack</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1</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0.24*</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0.06*</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-0.03</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0.05*</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0.00</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-0.05**</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0.10*</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76633290"/>
                  </a:ext>
                </a:extLst>
              </a:tr>
              <a:tr h="567765">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Material damage</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1</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dirty="0">
                          <a:effectLst/>
                          <a:latin typeface="Times New Roman" panose="02020603050405020304" pitchFamily="18" charset="0"/>
                          <a:ea typeface="Calibri" panose="020F0502020204030204" pitchFamily="34" charset="0"/>
                          <a:cs typeface="Arial" panose="020B0604020202020204" pitchFamily="34" charset="0"/>
                        </a:rPr>
                        <a:t>0.09*</a:t>
                      </a:r>
                      <a:endParaRPr lang="en-NZ"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0.03</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0.06*</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-0.01</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0.06*</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0.03**</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3984810694"/>
                  </a:ext>
                </a:extLst>
              </a:tr>
              <a:tr h="428929">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Infiltration</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1</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dirty="0">
                          <a:effectLst/>
                          <a:latin typeface="Times New Roman" panose="02020603050405020304" pitchFamily="18" charset="0"/>
                          <a:ea typeface="Calibri" panose="020F0502020204030204" pitchFamily="34" charset="0"/>
                          <a:cs typeface="Arial" panose="020B0604020202020204" pitchFamily="34" charset="0"/>
                        </a:rPr>
                        <a:t>0.03</a:t>
                      </a:r>
                      <a:endParaRPr lang="en-NZ"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0.02</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0.12*</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0.19*</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0.08*</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3854565080"/>
                  </a:ext>
                </a:extLst>
              </a:tr>
              <a:tr h="428929">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Roots</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dirty="0">
                          <a:effectLst/>
                          <a:latin typeface="Times New Roman" panose="02020603050405020304" pitchFamily="18" charset="0"/>
                          <a:ea typeface="Calibri" panose="020F0502020204030204" pitchFamily="34" charset="0"/>
                          <a:cs typeface="Arial" panose="020B0604020202020204" pitchFamily="34" charset="0"/>
                        </a:rPr>
                        <a:t> </a:t>
                      </a:r>
                      <a:endParaRPr lang="en-NZ"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1</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0.04**</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0.07*</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0.15*</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0.02</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74569705"/>
                  </a:ext>
                </a:extLst>
              </a:tr>
              <a:tr h="262113">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Debris</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1</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0.03</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-0.01</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0.10*</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3454748737"/>
                  </a:ext>
                </a:extLst>
              </a:tr>
              <a:tr h="262113">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Total joint</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1</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0.08*</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0.11*</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670147952"/>
                  </a:ext>
                </a:extLst>
              </a:tr>
              <a:tr h="262113">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Structural</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1</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dirty="0">
                          <a:effectLst/>
                          <a:latin typeface="Times New Roman" panose="02020603050405020304" pitchFamily="18" charset="0"/>
                          <a:ea typeface="Calibri" panose="020F0502020204030204" pitchFamily="34" charset="0"/>
                          <a:cs typeface="Arial" panose="020B0604020202020204" pitchFamily="34" charset="0"/>
                        </a:rPr>
                        <a:t>0.02</a:t>
                      </a:r>
                      <a:endParaRPr lang="en-NZ"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116940200"/>
                  </a:ext>
                </a:extLst>
              </a:tr>
              <a:tr h="262113">
                <a:tc>
                  <a:txBody>
                    <a:bodyPr/>
                    <a:lstStyle/>
                    <a:p>
                      <a:pPr algn="just">
                        <a:lnSpc>
                          <a:spcPct val="200000"/>
                        </a:lnSpc>
                      </a:pPr>
                      <a:r>
                        <a:rPr lang="en-NZ" sz="800" dirty="0">
                          <a:effectLst/>
                          <a:latin typeface="Times New Roman" panose="02020603050405020304" pitchFamily="18" charset="0"/>
                          <a:ea typeface="Calibri" panose="020F0502020204030204" pitchFamily="34" charset="0"/>
                          <a:cs typeface="Arial" panose="020B0604020202020204" pitchFamily="34" charset="0"/>
                        </a:rPr>
                        <a:t>Dipped pipe</a:t>
                      </a:r>
                      <a:endParaRPr lang="en-NZ"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a:effectLst/>
                          <a:latin typeface="Times New Roman" panose="02020603050405020304" pitchFamily="18" charset="0"/>
                          <a:ea typeface="Calibri" panose="020F0502020204030204" pitchFamily="34" charset="0"/>
                          <a:cs typeface="Arial" panose="020B0604020202020204" pitchFamily="34" charset="0"/>
                        </a:rPr>
                        <a:t> </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200000"/>
                        </a:lnSpc>
                      </a:pPr>
                      <a:r>
                        <a:rPr lang="en-NZ" sz="800" dirty="0">
                          <a:effectLst/>
                          <a:latin typeface="Times New Roman" panose="02020603050405020304" pitchFamily="18" charset="0"/>
                          <a:ea typeface="Calibri" panose="020F0502020204030204" pitchFamily="34" charset="0"/>
                          <a:cs typeface="Arial" panose="020B0604020202020204" pitchFamily="34" charset="0"/>
                        </a:rPr>
                        <a:t>1</a:t>
                      </a:r>
                      <a:endParaRPr lang="en-NZ"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3650735588"/>
                  </a:ext>
                </a:extLst>
              </a:tr>
            </a:tbl>
          </a:graphicData>
        </a:graphic>
      </p:graphicFrame>
      <p:sp>
        <p:nvSpPr>
          <p:cNvPr id="8" name="Rectangle 7">
            <a:extLst>
              <a:ext uri="{FF2B5EF4-FFF2-40B4-BE49-F238E27FC236}">
                <a16:creationId xmlns:a16="http://schemas.microsoft.com/office/drawing/2014/main" id="{27F9B006-91DC-4576-8F90-966C3E05A130}"/>
              </a:ext>
            </a:extLst>
          </p:cNvPr>
          <p:cNvSpPr/>
          <p:nvPr/>
        </p:nvSpPr>
        <p:spPr>
          <a:xfrm>
            <a:off x="5886449" y="3352799"/>
            <a:ext cx="542925" cy="3146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a:extLst>
              <a:ext uri="{FF2B5EF4-FFF2-40B4-BE49-F238E27FC236}">
                <a16:creationId xmlns:a16="http://schemas.microsoft.com/office/drawing/2014/main" id="{E2096A10-7D82-4C35-B124-35B7C36AC59E}"/>
              </a:ext>
            </a:extLst>
          </p:cNvPr>
          <p:cNvSpPr/>
          <p:nvPr/>
        </p:nvSpPr>
        <p:spPr>
          <a:xfrm>
            <a:off x="2898495" y="2124076"/>
            <a:ext cx="454305" cy="33170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a:extLst>
              <a:ext uri="{FF2B5EF4-FFF2-40B4-BE49-F238E27FC236}">
                <a16:creationId xmlns:a16="http://schemas.microsoft.com/office/drawing/2014/main" id="{2FD40AAB-AC8B-40B9-A6F6-D4C10A60286F}"/>
              </a:ext>
            </a:extLst>
          </p:cNvPr>
          <p:cNvSpPr/>
          <p:nvPr/>
        </p:nvSpPr>
        <p:spPr>
          <a:xfrm>
            <a:off x="2329390" y="1809267"/>
            <a:ext cx="454305" cy="33170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139A3E4F-5C0B-453C-AC1A-19CF0FE8DE67}"/>
              </a:ext>
            </a:extLst>
          </p:cNvPr>
          <p:cNvSpPr/>
          <p:nvPr/>
        </p:nvSpPr>
        <p:spPr>
          <a:xfrm>
            <a:off x="5072061" y="3371848"/>
            <a:ext cx="542925" cy="3146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EC6B5C68-D6E7-4E6A-8A4D-B9FEDC1F3CAC}"/>
              </a:ext>
            </a:extLst>
          </p:cNvPr>
          <p:cNvSpPr/>
          <p:nvPr/>
        </p:nvSpPr>
        <p:spPr>
          <a:xfrm>
            <a:off x="7591424" y="4059408"/>
            <a:ext cx="542925" cy="3146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32480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9FE28868-61A2-4E12-A05A-1422A783AC0E}"/>
              </a:ext>
            </a:extLst>
          </p:cNvPr>
          <p:cNvPicPr>
            <a:picLocks noChangeAspect="1"/>
          </p:cNvPicPr>
          <p:nvPr/>
        </p:nvPicPr>
        <p:blipFill>
          <a:blip r:embed="rId3"/>
          <a:stretch>
            <a:fillRect/>
          </a:stretch>
        </p:blipFill>
        <p:spPr>
          <a:xfrm>
            <a:off x="-6647" y="-76085"/>
            <a:ext cx="12198647" cy="6854265"/>
          </a:xfrm>
          <a:prstGeom prst="rect">
            <a:avLst/>
          </a:prstGeom>
        </p:spPr>
      </p:pic>
      <p:sp>
        <p:nvSpPr>
          <p:cNvPr id="3" name="Content Placeholder 2">
            <a:extLst>
              <a:ext uri="{FF2B5EF4-FFF2-40B4-BE49-F238E27FC236}">
                <a16:creationId xmlns:a16="http://schemas.microsoft.com/office/drawing/2014/main" id="{331B8C7C-26F8-499D-A5D9-D535572CEC1F}"/>
              </a:ext>
            </a:extLst>
          </p:cNvPr>
          <p:cNvSpPr>
            <a:spLocks noGrp="1"/>
          </p:cNvSpPr>
          <p:nvPr>
            <p:ph idx="1"/>
          </p:nvPr>
        </p:nvSpPr>
        <p:spPr>
          <a:xfrm>
            <a:off x="4260794" y="96155"/>
            <a:ext cx="3292532" cy="479875"/>
          </a:xfrm>
        </p:spPr>
        <p:txBody>
          <a:bodyPr>
            <a:noAutofit/>
          </a:bodyPr>
          <a:lstStyle/>
          <a:p>
            <a:pPr marL="0" lvl="0" indent="0">
              <a:buNone/>
            </a:pPr>
            <a:r>
              <a:rPr lang="en-NZ" sz="2800" b="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METHODOLOGY</a:t>
            </a:r>
          </a:p>
        </p:txBody>
      </p:sp>
      <p:graphicFrame>
        <p:nvGraphicFramePr>
          <p:cNvPr id="14" name="Chart 13">
            <a:extLst>
              <a:ext uri="{FF2B5EF4-FFF2-40B4-BE49-F238E27FC236}">
                <a16:creationId xmlns:a16="http://schemas.microsoft.com/office/drawing/2014/main" id="{FB33B173-DA68-4615-B474-6D76AEB21783}"/>
              </a:ext>
            </a:extLst>
          </p:cNvPr>
          <p:cNvGraphicFramePr/>
          <p:nvPr>
            <p:extLst>
              <p:ext uri="{D42A27DB-BD31-4B8C-83A1-F6EECF244321}">
                <p14:modId xmlns:p14="http://schemas.microsoft.com/office/powerpoint/2010/main" val="3322809509"/>
              </p:ext>
            </p:extLst>
          </p:nvPr>
        </p:nvGraphicFramePr>
        <p:xfrm>
          <a:off x="773517" y="4400514"/>
          <a:ext cx="3123176" cy="24574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66481684-1083-42C0-A279-44483F456022}"/>
              </a:ext>
            </a:extLst>
          </p:cNvPr>
          <p:cNvGraphicFramePr/>
          <p:nvPr>
            <p:extLst>
              <p:ext uri="{D42A27DB-BD31-4B8C-83A1-F6EECF244321}">
                <p14:modId xmlns:p14="http://schemas.microsoft.com/office/powerpoint/2010/main" val="4265121782"/>
              </p:ext>
            </p:extLst>
          </p:nvPr>
        </p:nvGraphicFramePr>
        <p:xfrm>
          <a:off x="7945848" y="4352453"/>
          <a:ext cx="3301730" cy="1938867"/>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4917F296-8FEC-4EE1-AE75-D4176AB3821F}"/>
              </a:ext>
            </a:extLst>
          </p:cNvPr>
          <p:cNvSpPr txBox="1"/>
          <p:nvPr/>
        </p:nvSpPr>
        <p:spPr>
          <a:xfrm>
            <a:off x="4922343" y="6571327"/>
            <a:ext cx="3123176" cy="338554"/>
          </a:xfrm>
          <a:prstGeom prst="rect">
            <a:avLst/>
          </a:prstGeom>
          <a:noFill/>
        </p:spPr>
        <p:txBody>
          <a:bodyPr wrap="square">
            <a:spAutoFit/>
          </a:bodyPr>
          <a:lstStyle/>
          <a:p>
            <a:r>
              <a:rPr lang="en-NZ" sz="1600" dirty="0">
                <a:effectLst/>
                <a:latin typeface="Times New Roman" panose="02020603050405020304" pitchFamily="18" charset="0"/>
                <a:ea typeface="Calibri" panose="020F0502020204030204" pitchFamily="34" charset="0"/>
                <a:cs typeface="Arial" panose="020B0604020202020204" pitchFamily="34" charset="0"/>
              </a:rPr>
              <a:t>Data points used in the analysis</a:t>
            </a:r>
            <a:endParaRPr lang="en-NZ" sz="1600" dirty="0"/>
          </a:p>
        </p:txBody>
      </p:sp>
      <p:sp>
        <p:nvSpPr>
          <p:cNvPr id="19" name="Oval 18">
            <a:extLst>
              <a:ext uri="{FF2B5EF4-FFF2-40B4-BE49-F238E27FC236}">
                <a16:creationId xmlns:a16="http://schemas.microsoft.com/office/drawing/2014/main" id="{C420C22F-86A5-4B82-AC31-BFDD52599632}"/>
              </a:ext>
            </a:extLst>
          </p:cNvPr>
          <p:cNvSpPr/>
          <p:nvPr/>
        </p:nvSpPr>
        <p:spPr>
          <a:xfrm>
            <a:off x="9610241" y="5433817"/>
            <a:ext cx="36007" cy="35997"/>
          </a:xfrm>
          <a:prstGeom prst="ellipse">
            <a:avLst/>
          </a:prstGeom>
          <a:no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NZ"/>
          </a:p>
        </p:txBody>
      </p:sp>
      <p:sp>
        <p:nvSpPr>
          <p:cNvPr id="20" name="Oval 19">
            <a:extLst>
              <a:ext uri="{FF2B5EF4-FFF2-40B4-BE49-F238E27FC236}">
                <a16:creationId xmlns:a16="http://schemas.microsoft.com/office/drawing/2014/main" id="{369F3629-09A7-428E-B158-213C003E1856}"/>
              </a:ext>
            </a:extLst>
          </p:cNvPr>
          <p:cNvSpPr/>
          <p:nvPr/>
        </p:nvSpPr>
        <p:spPr>
          <a:xfrm>
            <a:off x="3133510" y="5604183"/>
            <a:ext cx="35560" cy="35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21" name="Title 1">
            <a:extLst>
              <a:ext uri="{FF2B5EF4-FFF2-40B4-BE49-F238E27FC236}">
                <a16:creationId xmlns:a16="http://schemas.microsoft.com/office/drawing/2014/main" id="{C586C4A4-F4C4-4231-B088-7312980ACF99}"/>
              </a:ext>
            </a:extLst>
          </p:cNvPr>
          <p:cNvSpPr txBox="1">
            <a:spLocks/>
          </p:cNvSpPr>
          <p:nvPr/>
        </p:nvSpPr>
        <p:spPr>
          <a:xfrm>
            <a:off x="189034" y="691204"/>
            <a:ext cx="11638740" cy="2097903"/>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Wingdings" panose="05000000000000000000" pitchFamily="2" charset="2"/>
              <a:buChar char="v"/>
            </a:pPr>
            <a:r>
              <a:rPr lang="en-GB" sz="1600" b="1" dirty="0">
                <a:solidFill>
                  <a:schemeClr val="tx1"/>
                </a:solidFill>
                <a:latin typeface="Calibri" panose="020F0502020204030204" pitchFamily="34" charset="0"/>
                <a:cs typeface="Arial" panose="020B0604020202020204" pitchFamily="34" charset="0"/>
              </a:rPr>
              <a:t>The relationships between different factors and each of the defect categories were studied.</a:t>
            </a:r>
            <a:endParaRPr lang="en-NZ" sz="1600" b="1" dirty="0">
              <a:solidFill>
                <a:schemeClr val="tx1"/>
              </a:solidFill>
              <a:latin typeface="Calibri" panose="020F0502020204030204" pitchFamily="34" charset="0"/>
              <a:cs typeface="Arial" panose="020B0604020202020204" pitchFamily="34" charset="0"/>
            </a:endParaRPr>
          </a:p>
          <a:p>
            <a:pPr marL="285750" indent="-285750">
              <a:buFont typeface="Wingdings" panose="05000000000000000000" pitchFamily="2" charset="2"/>
              <a:buChar char="v"/>
            </a:pPr>
            <a:r>
              <a:rPr lang="en-GB" sz="1600" b="1" dirty="0">
                <a:solidFill>
                  <a:schemeClr val="tx1"/>
                </a:solidFill>
                <a:latin typeface="Calibri" panose="020F0502020204030204" pitchFamily="34" charset="0"/>
                <a:cs typeface="Arial" panose="020B0604020202020204" pitchFamily="34" charset="0"/>
              </a:rPr>
              <a:t>In the first step, linear regression is utilized to describe the existing relationships.</a:t>
            </a:r>
          </a:p>
          <a:p>
            <a:pPr marL="285750" indent="-285750">
              <a:buFont typeface="Wingdings" panose="05000000000000000000" pitchFamily="2" charset="2"/>
              <a:buChar char="v"/>
            </a:pPr>
            <a:r>
              <a:rPr lang="en-NZ" sz="1600" b="1" dirty="0">
                <a:solidFill>
                  <a:schemeClr val="tx1"/>
                </a:solidFill>
                <a:latin typeface="Calibri" panose="020F0502020204030204" pitchFamily="34" charset="0"/>
                <a:cs typeface="Arial" panose="020B0604020202020204" pitchFamily="34" charset="0"/>
              </a:rPr>
              <a:t>Each factor was split into a convenient number of groups.  The fractions of pipes with each defect were calculated for each group and plotted. </a:t>
            </a:r>
          </a:p>
          <a:p>
            <a:pPr marL="285750" indent="-285750">
              <a:buFont typeface="Wingdings" panose="05000000000000000000" pitchFamily="2" charset="2"/>
              <a:buChar char="v"/>
            </a:pPr>
            <a:r>
              <a:rPr lang="en-NZ" sz="1600" b="1" dirty="0">
                <a:solidFill>
                  <a:schemeClr val="tx1"/>
                </a:solidFill>
                <a:latin typeface="Calibri" panose="020F0502020204030204" pitchFamily="34" charset="0"/>
                <a:cs typeface="Arial" panose="020B0604020202020204" pitchFamily="34" charset="0"/>
              </a:rPr>
              <a:t>Data outliers were identified and removed from the trend line regression and a linear regression equation is provided for each graph.</a:t>
            </a:r>
          </a:p>
          <a:p>
            <a:pPr marL="285750" indent="-285750">
              <a:buFont typeface="Wingdings" panose="05000000000000000000" pitchFamily="2" charset="2"/>
              <a:buChar char="v"/>
            </a:pPr>
            <a:r>
              <a:rPr lang="en-NZ" sz="1600" b="1" dirty="0">
                <a:solidFill>
                  <a:schemeClr val="tx1"/>
                </a:solidFill>
                <a:latin typeface="Calibri" panose="020F0502020204030204" pitchFamily="34" charset="0"/>
                <a:cs typeface="Arial" panose="020B0604020202020204" pitchFamily="34" charset="0"/>
              </a:rPr>
              <a:t>The extent of the significance of different defect categories as dependent variables was approximated through p-value. For evaluating the p-value, the significance level of 0.05 was considered</a:t>
            </a:r>
            <a:br>
              <a:rPr lang="en-NZ" sz="1600" dirty="0">
                <a:latin typeface="Calibri" panose="020F0502020204030204" pitchFamily="34" charset="0"/>
                <a:cs typeface="Arial" panose="020B0604020202020204" pitchFamily="34" charset="0"/>
              </a:rPr>
            </a:br>
            <a:endParaRPr lang="en-NZ" sz="1600" dirty="0">
              <a:latin typeface="Calibri" panose="020F0502020204030204" pitchFamily="34" charset="0"/>
              <a:cs typeface="Arial" panose="020B0604020202020204" pitchFamily="34" charset="0"/>
            </a:endParaRPr>
          </a:p>
        </p:txBody>
      </p:sp>
      <p:sp>
        <p:nvSpPr>
          <p:cNvPr id="25" name="Oval 24">
            <a:extLst>
              <a:ext uri="{FF2B5EF4-FFF2-40B4-BE49-F238E27FC236}">
                <a16:creationId xmlns:a16="http://schemas.microsoft.com/office/drawing/2014/main" id="{5385BC6C-C98A-4AD8-B179-94E18821B5EE}"/>
              </a:ext>
            </a:extLst>
          </p:cNvPr>
          <p:cNvSpPr/>
          <p:nvPr/>
        </p:nvSpPr>
        <p:spPr>
          <a:xfrm>
            <a:off x="3074043" y="5237507"/>
            <a:ext cx="36007" cy="35997"/>
          </a:xfrm>
          <a:prstGeom prst="ellipse">
            <a:avLst/>
          </a:prstGeom>
          <a:no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NZ"/>
          </a:p>
        </p:txBody>
      </p:sp>
      <p:sp>
        <p:nvSpPr>
          <p:cNvPr id="26" name="Oval 25">
            <a:extLst>
              <a:ext uri="{FF2B5EF4-FFF2-40B4-BE49-F238E27FC236}">
                <a16:creationId xmlns:a16="http://schemas.microsoft.com/office/drawing/2014/main" id="{BE435FC1-EB7F-473A-829B-D838A471F2D5}"/>
              </a:ext>
            </a:extLst>
          </p:cNvPr>
          <p:cNvSpPr/>
          <p:nvPr/>
        </p:nvSpPr>
        <p:spPr>
          <a:xfrm>
            <a:off x="3356222" y="5285890"/>
            <a:ext cx="36007" cy="35997"/>
          </a:xfrm>
          <a:prstGeom prst="ellipse">
            <a:avLst/>
          </a:prstGeom>
          <a:no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NZ"/>
          </a:p>
        </p:txBody>
      </p:sp>
      <p:sp>
        <p:nvSpPr>
          <p:cNvPr id="17" name="Rectangle 16">
            <a:extLst>
              <a:ext uri="{FF2B5EF4-FFF2-40B4-BE49-F238E27FC236}">
                <a16:creationId xmlns:a16="http://schemas.microsoft.com/office/drawing/2014/main" id="{23EEC312-B843-4CA7-A61C-D7C5FC6B116C}"/>
              </a:ext>
            </a:extLst>
          </p:cNvPr>
          <p:cNvSpPr/>
          <p:nvPr/>
        </p:nvSpPr>
        <p:spPr>
          <a:xfrm>
            <a:off x="2595287" y="5134612"/>
            <a:ext cx="1076446" cy="3385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TextBox 22">
            <a:extLst>
              <a:ext uri="{FF2B5EF4-FFF2-40B4-BE49-F238E27FC236}">
                <a16:creationId xmlns:a16="http://schemas.microsoft.com/office/drawing/2014/main" id="{2B934383-7227-485F-9D7B-E0534CE96A76}"/>
              </a:ext>
            </a:extLst>
          </p:cNvPr>
          <p:cNvSpPr txBox="1"/>
          <p:nvPr/>
        </p:nvSpPr>
        <p:spPr>
          <a:xfrm>
            <a:off x="4603598" y="4796058"/>
            <a:ext cx="3123176" cy="338554"/>
          </a:xfrm>
          <a:prstGeom prst="rect">
            <a:avLst/>
          </a:prstGeom>
          <a:noFill/>
        </p:spPr>
        <p:txBody>
          <a:bodyPr wrap="square">
            <a:spAutoFit/>
          </a:bodyPr>
          <a:lstStyle/>
          <a:p>
            <a:r>
              <a:rPr lang="en-NZ" sz="1600" dirty="0">
                <a:effectLst/>
                <a:latin typeface="Times New Roman" panose="02020603050405020304" pitchFamily="18" charset="0"/>
                <a:ea typeface="Calibri" panose="020F0502020204030204" pitchFamily="34" charset="0"/>
                <a:cs typeface="Arial" panose="020B0604020202020204" pitchFamily="34" charset="0"/>
              </a:rPr>
              <a:t>Excluded data points (outliers)</a:t>
            </a:r>
            <a:endParaRPr lang="en-NZ" sz="1600" dirty="0"/>
          </a:p>
        </p:txBody>
      </p:sp>
      <p:cxnSp>
        <p:nvCxnSpPr>
          <p:cNvPr id="6" name="Straight Arrow Connector 5">
            <a:extLst>
              <a:ext uri="{FF2B5EF4-FFF2-40B4-BE49-F238E27FC236}">
                <a16:creationId xmlns:a16="http://schemas.microsoft.com/office/drawing/2014/main" id="{C154DAAE-CB71-4897-B480-46ED9BD978DD}"/>
              </a:ext>
            </a:extLst>
          </p:cNvPr>
          <p:cNvCxnSpPr>
            <a:cxnSpLocks/>
            <a:endCxn id="23" idx="1"/>
          </p:cNvCxnSpPr>
          <p:nvPr/>
        </p:nvCxnSpPr>
        <p:spPr>
          <a:xfrm flipV="1">
            <a:off x="3679350" y="4965335"/>
            <a:ext cx="924248" cy="3884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681C037-86EE-44B7-B6D7-0BAE953DB43B}"/>
              </a:ext>
            </a:extLst>
          </p:cNvPr>
          <p:cNvCxnSpPr>
            <a:cxnSpLocks/>
          </p:cNvCxnSpPr>
          <p:nvPr/>
        </p:nvCxnSpPr>
        <p:spPr>
          <a:xfrm>
            <a:off x="2537796" y="5726251"/>
            <a:ext cx="3470608" cy="8362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7BC4BE5-AE52-4C6A-BC6E-6C14AA979721}"/>
              </a:ext>
            </a:extLst>
          </p:cNvPr>
          <p:cNvCxnSpPr>
            <a:cxnSpLocks/>
            <a:stCxn id="37" idx="1"/>
          </p:cNvCxnSpPr>
          <p:nvPr/>
        </p:nvCxnSpPr>
        <p:spPr>
          <a:xfrm flipH="1" flipV="1">
            <a:off x="7238698" y="4914395"/>
            <a:ext cx="2191051" cy="6086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EC28E5C-02FB-416F-BA64-F4A8B16CE9BF}"/>
              </a:ext>
            </a:extLst>
          </p:cNvPr>
          <p:cNvCxnSpPr>
            <a:cxnSpLocks/>
          </p:cNvCxnSpPr>
          <p:nvPr/>
        </p:nvCxnSpPr>
        <p:spPr>
          <a:xfrm flipH="1">
            <a:off x="6183598" y="5652966"/>
            <a:ext cx="4112927" cy="9095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411741A3-D03D-4145-A321-3BB6083733DF}"/>
              </a:ext>
            </a:extLst>
          </p:cNvPr>
          <p:cNvSpPr/>
          <p:nvPr/>
        </p:nvSpPr>
        <p:spPr>
          <a:xfrm>
            <a:off x="9429749" y="5353742"/>
            <a:ext cx="404873" cy="3385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41" name="Chart 40">
            <a:extLst>
              <a:ext uri="{FF2B5EF4-FFF2-40B4-BE49-F238E27FC236}">
                <a16:creationId xmlns:a16="http://schemas.microsoft.com/office/drawing/2014/main" id="{11BB886C-CB0D-465F-AD42-22FCDB668155}"/>
              </a:ext>
            </a:extLst>
          </p:cNvPr>
          <p:cNvGraphicFramePr/>
          <p:nvPr>
            <p:extLst>
              <p:ext uri="{D42A27DB-BD31-4B8C-83A1-F6EECF244321}">
                <p14:modId xmlns:p14="http://schemas.microsoft.com/office/powerpoint/2010/main" val="2213160727"/>
              </p:ext>
            </p:extLst>
          </p:nvPr>
        </p:nvGraphicFramePr>
        <p:xfrm>
          <a:off x="458766" y="2834232"/>
          <a:ext cx="3437682" cy="165968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2" name="Chart 41">
            <a:extLst>
              <a:ext uri="{FF2B5EF4-FFF2-40B4-BE49-F238E27FC236}">
                <a16:creationId xmlns:a16="http://schemas.microsoft.com/office/drawing/2014/main" id="{E661995D-76AD-4CC7-B20C-C829AB23E7B9}"/>
              </a:ext>
            </a:extLst>
          </p:cNvPr>
          <p:cNvGraphicFramePr/>
          <p:nvPr>
            <p:extLst>
              <p:ext uri="{D42A27DB-BD31-4B8C-83A1-F6EECF244321}">
                <p14:modId xmlns:p14="http://schemas.microsoft.com/office/powerpoint/2010/main" val="3890541319"/>
              </p:ext>
            </p:extLst>
          </p:nvPr>
        </p:nvGraphicFramePr>
        <p:xfrm>
          <a:off x="7781633" y="2697480"/>
          <a:ext cx="3465945" cy="1599357"/>
        </p:xfrm>
        <a:graphic>
          <a:graphicData uri="http://schemas.openxmlformats.org/drawingml/2006/chart">
            <c:chart xmlns:c="http://schemas.openxmlformats.org/drawingml/2006/chart" xmlns:r="http://schemas.openxmlformats.org/officeDocument/2006/relationships" r:id="rId7"/>
          </a:graphicData>
        </a:graphic>
      </p:graphicFrame>
      <p:cxnSp>
        <p:nvCxnSpPr>
          <p:cNvPr id="8" name="Straight Arrow Connector 7">
            <a:extLst>
              <a:ext uri="{FF2B5EF4-FFF2-40B4-BE49-F238E27FC236}">
                <a16:creationId xmlns:a16="http://schemas.microsoft.com/office/drawing/2014/main" id="{7419C1C9-2164-49EE-B0FA-9F3FD32744C9}"/>
              </a:ext>
            </a:extLst>
          </p:cNvPr>
          <p:cNvCxnSpPr>
            <a:cxnSpLocks/>
          </p:cNvCxnSpPr>
          <p:nvPr/>
        </p:nvCxnSpPr>
        <p:spPr>
          <a:xfrm>
            <a:off x="1930900" y="3300537"/>
            <a:ext cx="664387" cy="1284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2A81C3D-F59F-4D01-B256-6CC88B8B20F6}"/>
              </a:ext>
            </a:extLst>
          </p:cNvPr>
          <p:cNvCxnSpPr>
            <a:cxnSpLocks/>
          </p:cNvCxnSpPr>
          <p:nvPr/>
        </p:nvCxnSpPr>
        <p:spPr>
          <a:xfrm>
            <a:off x="9168336" y="3271540"/>
            <a:ext cx="595802" cy="1590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13043DF-4C6B-4270-854C-44233149048D}"/>
              </a:ext>
            </a:extLst>
          </p:cNvPr>
          <p:cNvCxnSpPr>
            <a:cxnSpLocks/>
          </p:cNvCxnSpPr>
          <p:nvPr/>
        </p:nvCxnSpPr>
        <p:spPr>
          <a:xfrm>
            <a:off x="8833947" y="4975011"/>
            <a:ext cx="595802" cy="1590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1246798-0801-4C3B-98A7-F2719CC84ED4}"/>
              </a:ext>
            </a:extLst>
          </p:cNvPr>
          <p:cNvCxnSpPr>
            <a:cxnSpLocks/>
          </p:cNvCxnSpPr>
          <p:nvPr/>
        </p:nvCxnSpPr>
        <p:spPr>
          <a:xfrm flipV="1">
            <a:off x="1411391" y="5692296"/>
            <a:ext cx="696224" cy="1218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91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ppt_x"/>
                                          </p:val>
                                        </p:tav>
                                        <p:tav tm="100000">
                                          <p:val>
                                            <p:strVal val="#ppt_x"/>
                                          </p:val>
                                        </p:tav>
                                      </p:tavLst>
                                    </p:anim>
                                    <p:anim calcmode="lin" valueType="num">
                                      <p:cBhvr additive="base">
                                        <p:cTn id="2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1" grpId="0">
        <p:bldAsOne/>
      </p:bldGraphic>
      <p:bldGraphic spid="4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7C37C35E-0B32-4460-AB16-BF51583EAF02}"/>
              </a:ext>
            </a:extLst>
          </p:cNvPr>
          <p:cNvPicPr>
            <a:picLocks noChangeAspect="1"/>
          </p:cNvPicPr>
          <p:nvPr/>
        </p:nvPicPr>
        <p:blipFill>
          <a:blip r:embed="rId3"/>
          <a:stretch>
            <a:fillRect/>
          </a:stretch>
        </p:blipFill>
        <p:spPr>
          <a:xfrm>
            <a:off x="0" y="0"/>
            <a:ext cx="12198647" cy="6854265"/>
          </a:xfrm>
          <a:prstGeom prst="rect">
            <a:avLst/>
          </a:prstGeom>
        </p:spPr>
      </p:pic>
      <p:sp>
        <p:nvSpPr>
          <p:cNvPr id="3" name="Content Placeholder 2">
            <a:extLst>
              <a:ext uri="{FF2B5EF4-FFF2-40B4-BE49-F238E27FC236}">
                <a16:creationId xmlns:a16="http://schemas.microsoft.com/office/drawing/2014/main" id="{331B8C7C-26F8-499D-A5D9-D535572CEC1F}"/>
              </a:ext>
            </a:extLst>
          </p:cNvPr>
          <p:cNvSpPr>
            <a:spLocks noGrp="1"/>
          </p:cNvSpPr>
          <p:nvPr>
            <p:ph idx="1"/>
          </p:nvPr>
        </p:nvSpPr>
        <p:spPr>
          <a:xfrm>
            <a:off x="4302510" y="40998"/>
            <a:ext cx="7044725" cy="479875"/>
          </a:xfrm>
        </p:spPr>
        <p:txBody>
          <a:bodyPr>
            <a:noAutofit/>
          </a:bodyPr>
          <a:lstStyle/>
          <a:p>
            <a:pPr marL="0" lvl="0" indent="0">
              <a:buNone/>
            </a:pPr>
            <a:r>
              <a:rPr lang="en-NZ" sz="2800" b="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METHODOLOGY</a:t>
            </a:r>
          </a:p>
        </p:txBody>
      </p:sp>
      <p:sp>
        <p:nvSpPr>
          <p:cNvPr id="21" name="Title 1">
            <a:extLst>
              <a:ext uri="{FF2B5EF4-FFF2-40B4-BE49-F238E27FC236}">
                <a16:creationId xmlns:a16="http://schemas.microsoft.com/office/drawing/2014/main" id="{C586C4A4-F4C4-4231-B088-7312980ACF99}"/>
              </a:ext>
            </a:extLst>
          </p:cNvPr>
          <p:cNvSpPr txBox="1">
            <a:spLocks/>
          </p:cNvSpPr>
          <p:nvPr/>
        </p:nvSpPr>
        <p:spPr>
          <a:xfrm>
            <a:off x="0" y="1542954"/>
            <a:ext cx="5327328" cy="529242"/>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 typeface="Wingdings" panose="05000000000000000000" pitchFamily="2" charset="2"/>
              <a:buChar char="v"/>
            </a:pPr>
            <a:r>
              <a:rPr lang="en-AU"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To allow comparison of the various relationships : </a:t>
            </a:r>
          </a:p>
          <a:p>
            <a:pPr marL="285750" indent="-285750">
              <a:buFont typeface="Wingdings" panose="05000000000000000000" pitchFamily="2" charset="2"/>
              <a:buChar char="v"/>
            </a:pPr>
            <a:endParaRPr lang="en-AU" sz="1600" b="1"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AU"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AU"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AU" sz="1600" b="1"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AU"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AU"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v"/>
            </a:pPr>
            <a:endParaRPr lang="en-AU"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9" name="Chart 8">
            <a:extLst>
              <a:ext uri="{FF2B5EF4-FFF2-40B4-BE49-F238E27FC236}">
                <a16:creationId xmlns:a16="http://schemas.microsoft.com/office/drawing/2014/main" id="{5A42F34D-5555-44E7-8C92-81B179CEFEA6}"/>
              </a:ext>
            </a:extLst>
          </p:cNvPr>
          <p:cNvGraphicFramePr>
            <a:graphicFrameLocks/>
          </p:cNvGraphicFramePr>
          <p:nvPr>
            <p:extLst>
              <p:ext uri="{D42A27DB-BD31-4B8C-83A1-F6EECF244321}">
                <p14:modId xmlns:p14="http://schemas.microsoft.com/office/powerpoint/2010/main" val="512716976"/>
              </p:ext>
            </p:extLst>
          </p:nvPr>
        </p:nvGraphicFramePr>
        <p:xfrm>
          <a:off x="789908" y="2542074"/>
          <a:ext cx="10235514" cy="3835577"/>
        </p:xfrm>
        <a:graphic>
          <a:graphicData uri="http://schemas.openxmlformats.org/drawingml/2006/chart">
            <c:chart xmlns:c="http://schemas.openxmlformats.org/drawingml/2006/chart" xmlns:r="http://schemas.openxmlformats.org/officeDocument/2006/relationships" r:id="rId4"/>
          </a:graphicData>
        </a:graphic>
      </p:graphicFrame>
      <p:pic>
        <p:nvPicPr>
          <p:cNvPr id="10" name="Graphic 9" descr="Close with solid fill">
            <a:extLst>
              <a:ext uri="{FF2B5EF4-FFF2-40B4-BE49-F238E27FC236}">
                <a16:creationId xmlns:a16="http://schemas.microsoft.com/office/drawing/2014/main" id="{42308168-07ED-4111-A42F-DEBD46D386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91975" y="2026805"/>
            <a:ext cx="515269" cy="515269"/>
          </a:xfrm>
          <a:prstGeom prst="rect">
            <a:avLst/>
          </a:prstGeom>
        </p:spPr>
      </p:pic>
      <p:sp>
        <p:nvSpPr>
          <p:cNvPr id="13" name="Title 1">
            <a:extLst>
              <a:ext uri="{FF2B5EF4-FFF2-40B4-BE49-F238E27FC236}">
                <a16:creationId xmlns:a16="http://schemas.microsoft.com/office/drawing/2014/main" id="{79E0A1AB-020B-420B-A062-91AEF91E72BB}"/>
              </a:ext>
            </a:extLst>
          </p:cNvPr>
          <p:cNvSpPr txBox="1">
            <a:spLocks/>
          </p:cNvSpPr>
          <p:nvPr/>
        </p:nvSpPr>
        <p:spPr>
          <a:xfrm>
            <a:off x="789908" y="2129010"/>
            <a:ext cx="2319312" cy="85848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Linear regression slope</a:t>
            </a:r>
            <a:endParaRPr lang="en-AU" sz="1600" b="1" dirty="0">
              <a:solidFill>
                <a:schemeClr val="tx1"/>
              </a:solidFill>
              <a:latin typeface="Calibri" panose="020F0502020204030204" pitchFamily="34" charset="0"/>
              <a:ea typeface="Calibri" panose="020F0502020204030204" pitchFamily="34" charset="0"/>
              <a:cs typeface="Arial" panose="020B0604020202020204" pitchFamily="34" charset="0"/>
            </a:endParaRPr>
          </a:p>
          <a:p>
            <a:endParaRPr lang="en-AU"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endParaRPr lang="en-AU"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endParaRPr lang="en-AU" sz="1600" b="1" dirty="0">
              <a:solidFill>
                <a:schemeClr val="tx1"/>
              </a:solidFill>
              <a:latin typeface="Calibri" panose="020F0502020204030204" pitchFamily="34" charset="0"/>
              <a:ea typeface="Calibri" panose="020F0502020204030204" pitchFamily="34" charset="0"/>
              <a:cs typeface="Arial" panose="020B0604020202020204" pitchFamily="34" charset="0"/>
            </a:endParaRPr>
          </a:p>
          <a:p>
            <a:endParaRPr lang="en-AU"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endParaRPr lang="en-AU"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endParaRPr lang="en-AU"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5" name="Title 1">
            <a:extLst>
              <a:ext uri="{FF2B5EF4-FFF2-40B4-BE49-F238E27FC236}">
                <a16:creationId xmlns:a16="http://schemas.microsoft.com/office/drawing/2014/main" id="{EDC43E8D-6EC8-4F93-AD7E-343DF94D252B}"/>
              </a:ext>
            </a:extLst>
          </p:cNvPr>
          <p:cNvSpPr txBox="1">
            <a:spLocks/>
          </p:cNvSpPr>
          <p:nvPr/>
        </p:nvSpPr>
        <p:spPr>
          <a:xfrm>
            <a:off x="3677173" y="2102510"/>
            <a:ext cx="3624754" cy="85848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Standard deviation of each dataset</a:t>
            </a:r>
            <a:endParaRPr lang="en-AU" sz="1600" b="1" dirty="0">
              <a:solidFill>
                <a:schemeClr val="tx1"/>
              </a:solidFill>
              <a:latin typeface="Calibri" panose="020F0502020204030204" pitchFamily="34" charset="0"/>
              <a:ea typeface="Calibri" panose="020F0502020204030204" pitchFamily="34" charset="0"/>
              <a:cs typeface="Arial" panose="020B0604020202020204" pitchFamily="34" charset="0"/>
            </a:endParaRPr>
          </a:p>
          <a:p>
            <a:endParaRPr lang="en-AU"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endParaRPr lang="en-AU"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endParaRPr lang="en-AU" sz="1600" b="1" dirty="0">
              <a:solidFill>
                <a:schemeClr val="tx1"/>
              </a:solidFill>
              <a:latin typeface="Calibri" panose="020F0502020204030204" pitchFamily="34" charset="0"/>
              <a:ea typeface="Calibri" panose="020F0502020204030204" pitchFamily="34" charset="0"/>
              <a:cs typeface="Arial" panose="020B0604020202020204" pitchFamily="34" charset="0"/>
            </a:endParaRPr>
          </a:p>
          <a:p>
            <a:endParaRPr lang="en-AU"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endParaRPr lang="en-AU"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endParaRPr lang="en-AU"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6" name="Title 1">
            <a:extLst>
              <a:ext uri="{FF2B5EF4-FFF2-40B4-BE49-F238E27FC236}">
                <a16:creationId xmlns:a16="http://schemas.microsoft.com/office/drawing/2014/main" id="{81DCAF2B-B456-4349-98BD-046BD03795AC}"/>
              </a:ext>
            </a:extLst>
          </p:cNvPr>
          <p:cNvSpPr txBox="1">
            <a:spLocks/>
          </p:cNvSpPr>
          <p:nvPr/>
        </p:nvSpPr>
        <p:spPr>
          <a:xfrm>
            <a:off x="7400668" y="2102510"/>
            <a:ext cx="3624754" cy="85848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Normalized slope</a:t>
            </a:r>
            <a:endParaRPr lang="en-AU" sz="1600" b="1" dirty="0">
              <a:solidFill>
                <a:schemeClr val="tx1"/>
              </a:solidFill>
              <a:latin typeface="Calibri" panose="020F0502020204030204" pitchFamily="34" charset="0"/>
              <a:ea typeface="Calibri" panose="020F0502020204030204" pitchFamily="34" charset="0"/>
              <a:cs typeface="Arial" panose="020B0604020202020204" pitchFamily="34" charset="0"/>
            </a:endParaRPr>
          </a:p>
          <a:p>
            <a:endParaRPr lang="en-AU"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endParaRPr lang="en-AU"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endParaRPr lang="en-AU" sz="1600" b="1" dirty="0">
              <a:solidFill>
                <a:schemeClr val="tx1"/>
              </a:solidFill>
              <a:latin typeface="Calibri" panose="020F0502020204030204" pitchFamily="34" charset="0"/>
              <a:ea typeface="Calibri" panose="020F0502020204030204" pitchFamily="34" charset="0"/>
              <a:cs typeface="Arial" panose="020B0604020202020204" pitchFamily="34" charset="0"/>
            </a:endParaRPr>
          </a:p>
          <a:p>
            <a:endParaRPr lang="en-AU"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endParaRPr lang="en-AU"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endParaRPr lang="en-AU" sz="16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itle 1">
            <a:extLst>
              <a:ext uri="{FF2B5EF4-FFF2-40B4-BE49-F238E27FC236}">
                <a16:creationId xmlns:a16="http://schemas.microsoft.com/office/drawing/2014/main" id="{055F4796-361B-4DA2-ADBE-6F6B99577FE5}"/>
              </a:ext>
            </a:extLst>
          </p:cNvPr>
          <p:cNvSpPr txBox="1">
            <a:spLocks/>
          </p:cNvSpPr>
          <p:nvPr/>
        </p:nvSpPr>
        <p:spPr>
          <a:xfrm>
            <a:off x="6849136" y="1807575"/>
            <a:ext cx="497003" cy="91440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54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lang="en-AU" sz="5400" b="1" dirty="0">
              <a:solidFill>
                <a:schemeClr val="tx1"/>
              </a:solidFill>
              <a:latin typeface="Calibri" panose="020F0502020204030204" pitchFamily="34" charset="0"/>
              <a:ea typeface="Calibri" panose="020F0502020204030204" pitchFamily="34" charset="0"/>
              <a:cs typeface="Arial" panose="020B0604020202020204" pitchFamily="34" charset="0"/>
            </a:endParaRPr>
          </a:p>
          <a:p>
            <a:endParaRPr lang="en-AU" sz="5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endParaRPr lang="en-AU" sz="5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endParaRPr lang="en-AU" sz="5400" b="1" dirty="0">
              <a:solidFill>
                <a:schemeClr val="tx1"/>
              </a:solidFill>
              <a:latin typeface="Calibri" panose="020F0502020204030204" pitchFamily="34" charset="0"/>
              <a:ea typeface="Calibri" panose="020F0502020204030204" pitchFamily="34" charset="0"/>
              <a:cs typeface="Arial" panose="020B0604020202020204" pitchFamily="34" charset="0"/>
            </a:endParaRPr>
          </a:p>
          <a:p>
            <a:endParaRPr lang="en-AU" sz="5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endParaRPr lang="en-AU" sz="5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endParaRPr lang="en-AU" sz="5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00439873"/>
      </p:ext>
    </p:extLst>
  </p:cSld>
  <p:clrMapOvr>
    <a:masterClrMapping/>
  </p:clrMapOvr>
</p:sld>
</file>

<file path=ppt/theme/theme1.xml><?xml version="1.0" encoding="utf-8"?>
<a:theme xmlns:a="http://schemas.openxmlformats.org/drawingml/2006/main" name="2_Office Theme">
  <a:themeElements>
    <a:clrScheme name="Custom 11">
      <a:dk1>
        <a:srgbClr val="000000"/>
      </a:dk1>
      <a:lt1>
        <a:srgbClr val="FFFFFF"/>
      </a:lt1>
      <a:dk2>
        <a:srgbClr val="8439BD"/>
      </a:dk2>
      <a:lt2>
        <a:srgbClr val="EBEBEB"/>
      </a:lt2>
      <a:accent1>
        <a:srgbClr val="0EABB7"/>
      </a:accent1>
      <a:accent2>
        <a:srgbClr val="4868E5"/>
      </a:accent2>
      <a:accent3>
        <a:srgbClr val="20A472"/>
      </a:accent3>
      <a:accent4>
        <a:srgbClr val="B13DC8"/>
      </a:accent4>
      <a:accent5>
        <a:srgbClr val="172DA6"/>
      </a:accent5>
      <a:accent6>
        <a:srgbClr val="00B0F0"/>
      </a:accent6>
      <a:hlink>
        <a:srgbClr val="00B0F0"/>
      </a:hlink>
      <a:folHlink>
        <a:srgbClr val="B13DC8"/>
      </a:folHlink>
    </a:clrScheme>
    <a:fontScheme name="Custom 11">
      <a:majorFont>
        <a:latin typeface="Speak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duct Timeline_WAC_LH - v2" id="{C490F22C-BCE6-4049-96E9-DC11EF4DCC46}" vid="{AA5619E9-B2EB-4B47-8E48-7B1F4A347B9C}"/>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C1DAB8B-23BA-4827-9CE8-505DD4A39F0A}">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6BA265-3C9C-41FF-80C6-61A7F961C0DC}">
  <ds:schemaRefs>
    <ds:schemaRef ds:uri="http://schemas.microsoft.com/sharepoint/v3/contenttype/forms"/>
  </ds:schemaRefs>
</ds:datastoreItem>
</file>

<file path=customXml/itemProps2.xml><?xml version="1.0" encoding="utf-8"?>
<ds:datastoreItem xmlns:ds="http://schemas.openxmlformats.org/officeDocument/2006/customXml" ds:itemID="{B211B2B9-8CE5-4E5A-B70F-6B056FE844E8}">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5055BC56-8FA3-435B-ACDD-0E8E6241EF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{7B1B8EE1-D522-4C4F-BE6A-AA597D9B3389}tf16411242_win32</Template>
  <TotalTime>29975</TotalTime>
  <Words>1111</Words>
  <Application>Microsoft Office PowerPoint</Application>
  <PresentationFormat>Widescreen</PresentationFormat>
  <Paragraphs>389</Paragraphs>
  <Slides>13</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Arial</vt:lpstr>
      <vt:lpstr>Avenir Next LT Pro Light</vt:lpstr>
      <vt:lpstr>Calibri</vt:lpstr>
      <vt:lpstr>Speak Pro</vt:lpstr>
      <vt:lpstr>Symbol</vt:lpstr>
      <vt:lpstr>Times New Roman</vt:lpstr>
      <vt:lpstr>Trebuchet MS</vt:lpstr>
      <vt:lpstr>Wingdings</vt:lpstr>
      <vt:lpstr>Wingdings 3</vt:lpstr>
      <vt:lpstr>2_Office Theme</vt:lpstr>
      <vt:lpstr>Facet</vt:lpstr>
      <vt:lpstr>Defect Assessment of Sewer Pipes</vt:lpstr>
      <vt:lpstr>Different factors affecting sewers  </vt:lpstr>
      <vt:lpstr>PowerPoint Presentation</vt:lpstr>
      <vt:lpstr>Dataset  </vt:lpstr>
      <vt:lpstr>Dataset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Roadmap</dc:title>
  <dc:creator>Tizmaghz, Zahra</dc:creator>
  <cp:lastModifiedBy>Tizmaghz, Zahra</cp:lastModifiedBy>
  <cp:revision>124</cp:revision>
  <dcterms:created xsi:type="dcterms:W3CDTF">2022-06-30T02:00:07Z</dcterms:created>
  <dcterms:modified xsi:type="dcterms:W3CDTF">2022-10-17T19:58:38Z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