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9" r:id="rId5"/>
  </p:sldMasterIdLst>
  <p:notesMasterIdLst>
    <p:notesMasterId r:id="rId38"/>
  </p:notesMasterIdLst>
  <p:handoutMasterIdLst>
    <p:handoutMasterId r:id="rId39"/>
  </p:handoutMasterIdLst>
  <p:sldIdLst>
    <p:sldId id="280" r:id="rId6"/>
    <p:sldId id="272" r:id="rId7"/>
    <p:sldId id="363" r:id="rId8"/>
    <p:sldId id="260" r:id="rId9"/>
    <p:sldId id="357" r:id="rId10"/>
    <p:sldId id="358" r:id="rId11"/>
    <p:sldId id="366" r:id="rId12"/>
    <p:sldId id="361" r:id="rId13"/>
    <p:sldId id="374" r:id="rId14"/>
    <p:sldId id="359" r:id="rId15"/>
    <p:sldId id="362" r:id="rId16"/>
    <p:sldId id="369" r:id="rId17"/>
    <p:sldId id="368" r:id="rId18"/>
    <p:sldId id="354" r:id="rId19"/>
    <p:sldId id="373" r:id="rId20"/>
    <p:sldId id="365" r:id="rId21"/>
    <p:sldId id="376" r:id="rId22"/>
    <p:sldId id="372" r:id="rId23"/>
    <p:sldId id="337" r:id="rId24"/>
    <p:sldId id="380" r:id="rId25"/>
    <p:sldId id="381" r:id="rId26"/>
    <p:sldId id="371" r:id="rId27"/>
    <p:sldId id="378" r:id="rId28"/>
    <p:sldId id="379" r:id="rId29"/>
    <p:sldId id="370" r:id="rId30"/>
    <p:sldId id="295" r:id="rId31"/>
    <p:sldId id="375" r:id="rId32"/>
    <p:sldId id="300" r:id="rId33"/>
    <p:sldId id="294" r:id="rId34"/>
    <p:sldId id="367" r:id="rId35"/>
    <p:sldId id="364" r:id="rId36"/>
    <p:sldId id="265" r:id="rId37"/>
  </p:sldIdLst>
  <p:sldSz cx="12192000" cy="6858000"/>
  <p:notesSz cx="6858000" cy="9144000"/>
  <p:embeddedFontLst>
    <p:embeddedFont>
      <p:font typeface="Verdana" panose="020B0604030504040204" pitchFamily="34" charset="0"/>
      <p:regular r:id="rId40"/>
      <p:bold r:id="rId41"/>
      <p:italic r:id="rId42"/>
      <p:boldItalic r:id="rId43"/>
    </p:embeddedFont>
    <p:embeddedFont>
      <p:font typeface="Montserrat SemiBold" panose="020B0604020202020204" charset="0"/>
      <p:bold r:id="rId44"/>
      <p:boldItalic r:id="rId45"/>
    </p:embeddedFont>
    <p:embeddedFont>
      <p:font typeface="Montserrat" panose="020B0604020202020204" charset="0"/>
      <p:regular r:id="rId46"/>
      <p:bold r:id="rId47"/>
      <p:italic r:id="rId48"/>
      <p:boldItalic r:id="rId4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72C47FDB-D128-7F4E-91AC-A20DEDB1EED8}">
          <p14:sldIdLst>
            <p14:sldId id="280"/>
          </p14:sldIdLst>
        </p14:section>
        <p14:section name="Content Pages" id="{78C528B3-687E-BE4B-BDCE-11EBCD988D3C}">
          <p14:sldIdLst>
            <p14:sldId id="272"/>
            <p14:sldId id="363"/>
            <p14:sldId id="260"/>
            <p14:sldId id="357"/>
            <p14:sldId id="358"/>
            <p14:sldId id="366"/>
            <p14:sldId id="361"/>
            <p14:sldId id="374"/>
            <p14:sldId id="359"/>
            <p14:sldId id="362"/>
            <p14:sldId id="369"/>
            <p14:sldId id="368"/>
            <p14:sldId id="354"/>
            <p14:sldId id="373"/>
            <p14:sldId id="365"/>
            <p14:sldId id="376"/>
            <p14:sldId id="372"/>
            <p14:sldId id="337"/>
            <p14:sldId id="380"/>
            <p14:sldId id="381"/>
            <p14:sldId id="371"/>
            <p14:sldId id="378"/>
            <p14:sldId id="379"/>
            <p14:sldId id="370"/>
            <p14:sldId id="295"/>
            <p14:sldId id="375"/>
            <p14:sldId id="300"/>
            <p14:sldId id="294"/>
            <p14:sldId id="367"/>
            <p14:sldId id="364"/>
            <p14:sldId id="265"/>
          </p14:sldIdLst>
        </p14:section>
        <p14:section name="Toolbox" id="{ABAF1B48-F672-2F46-A1F1-F02CACD5A9E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337"/>
    <a:srgbClr val="D9D9D6"/>
    <a:srgbClr val="1E242B"/>
    <a:srgbClr val="EEEBEA"/>
    <a:srgbClr val="D8E6F0"/>
    <a:srgbClr val="B3D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474" autoAdjust="0"/>
  </p:normalViewPr>
  <p:slideViewPr>
    <p:cSldViewPr snapToGrid="0" snapToObjects="1" showGuides="1">
      <p:cViewPr varScale="1">
        <p:scale>
          <a:sx n="116" d="100"/>
          <a:sy n="116" d="100"/>
        </p:scale>
        <p:origin x="55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76" d="100"/>
          <a:sy n="7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Montserrat" panose="00000500000000000000" pitchFamily="2"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312493-3EF0-F140-9DE3-73B6E60D87D3}" type="datetimeFigureOut">
              <a:rPr lang="fr-FR" smtClean="0">
                <a:latin typeface="Montserrat" panose="00000500000000000000" pitchFamily="2" charset="0"/>
              </a:rPr>
              <a:t>01/05/2019</a:t>
            </a:fld>
            <a:endParaRPr lang="fr-FR" dirty="0">
              <a:latin typeface="Montserrat" panose="00000500000000000000" pitchFamily="2"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Montserrat" panose="00000500000000000000" pitchFamily="2"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B393B7-D41B-414F-B16D-BEE219EAF2BF}" type="slidenum">
              <a:rPr lang="fr-FR" smtClean="0">
                <a:latin typeface="Montserrat" panose="00000500000000000000" pitchFamily="2" charset="0"/>
              </a:rPr>
              <a:t>‹#›</a:t>
            </a:fld>
            <a:endParaRPr lang="fr-FR">
              <a:latin typeface="Montserrat" panose="00000500000000000000" pitchFamily="2" charset="0"/>
            </a:endParaRPr>
          </a:p>
        </p:txBody>
      </p:sp>
    </p:spTree>
    <p:extLst>
      <p:ext uri="{BB962C8B-B14F-4D97-AF65-F5344CB8AC3E}">
        <p14:creationId xmlns:p14="http://schemas.microsoft.com/office/powerpoint/2010/main" val="1665595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n-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2" charset="0"/>
              </a:defRPr>
            </a:lvl1pPr>
          </a:lstStyle>
          <a:p>
            <a:fld id="{6EABAEEB-E490-AF48-B0D1-7B00A0A50865}" type="datetimeFigureOut">
              <a:rPr lang="en-CA" smtClean="0"/>
              <a:pPr/>
              <a:t>2019-05-01</a:t>
            </a:fld>
            <a:endParaRPr lang="en-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latin typeface="Montserrat" panose="00000500000000000000" pitchFamily="2" charset="0"/>
            </a:endParaRP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dirty="0" err="1"/>
              <a:t>Cliquez</a:t>
            </a:r>
            <a:r>
              <a:rPr lang="en-CA" dirty="0"/>
              <a:t> pour modifier les styles du </a:t>
            </a:r>
            <a:r>
              <a:rPr lang="en-CA" dirty="0" err="1"/>
              <a:t>texte</a:t>
            </a:r>
            <a:r>
              <a:rPr lang="en-CA" dirty="0"/>
              <a:t> du masque</a:t>
            </a:r>
          </a:p>
          <a:p>
            <a:pPr lvl="1"/>
            <a:r>
              <a:rPr lang="en-CA" dirty="0" err="1"/>
              <a:t>Deuxième</a:t>
            </a:r>
            <a:r>
              <a:rPr lang="en-CA" dirty="0"/>
              <a:t> </a:t>
            </a:r>
            <a:r>
              <a:rPr lang="en-CA" dirty="0" err="1"/>
              <a:t>niveau</a:t>
            </a:r>
            <a:endParaRPr lang="en-CA" dirty="0"/>
          </a:p>
          <a:p>
            <a:pPr lvl="2"/>
            <a:r>
              <a:rPr lang="en-CA" dirty="0" err="1"/>
              <a:t>Troisième</a:t>
            </a:r>
            <a:r>
              <a:rPr lang="en-CA" dirty="0"/>
              <a:t> </a:t>
            </a:r>
            <a:r>
              <a:rPr lang="en-CA" dirty="0" err="1"/>
              <a:t>niveau</a:t>
            </a:r>
            <a:endParaRPr lang="en-CA" dirty="0"/>
          </a:p>
          <a:p>
            <a:pPr lvl="3"/>
            <a:r>
              <a:rPr lang="en-CA" dirty="0" err="1"/>
              <a:t>Quatrième</a:t>
            </a:r>
            <a:r>
              <a:rPr lang="en-CA" dirty="0"/>
              <a:t> </a:t>
            </a:r>
            <a:r>
              <a:rPr lang="en-CA" dirty="0" err="1"/>
              <a:t>niveau</a:t>
            </a:r>
            <a:endParaRPr lang="en-CA" dirty="0"/>
          </a:p>
          <a:p>
            <a:pPr lvl="4"/>
            <a:r>
              <a:rPr lang="en-CA" dirty="0" err="1"/>
              <a:t>Cinquième</a:t>
            </a:r>
            <a:r>
              <a:rPr lang="en-CA" dirty="0"/>
              <a:t> </a:t>
            </a:r>
            <a:r>
              <a:rPr lang="en-CA" dirty="0" err="1"/>
              <a:t>niveau</a:t>
            </a:r>
            <a:endParaRPr lang="en-C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n-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523C7FC6-2EB7-DC4F-9390-156888BAA8A2}" type="slidenum">
              <a:rPr lang="en-CA" smtClean="0"/>
              <a:pPr/>
              <a:t>‹#›</a:t>
            </a:fld>
            <a:endParaRPr lang="en-CA" dirty="0"/>
          </a:p>
        </p:txBody>
      </p:sp>
    </p:spTree>
    <p:extLst>
      <p:ext uri="{BB962C8B-B14F-4D97-AF65-F5344CB8AC3E}">
        <p14:creationId xmlns:p14="http://schemas.microsoft.com/office/powerpoint/2010/main" val="138999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C7FC6-2EB7-DC4F-9390-156888BAA8A2}" type="slidenum">
              <a:rPr kumimoji="0" lang="en-CA" sz="1200" b="0" i="0" u="none" strike="noStrike" kern="1200" cap="none" spc="0" normalizeH="0" baseline="0" noProof="0" smtClean="0">
                <a:ln>
                  <a:noFill/>
                </a:ln>
                <a:solidFill>
                  <a:prstClr val="black"/>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50049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2</a:t>
            </a:fld>
            <a:endParaRPr lang="en-CA" dirty="0">
              <a:latin typeface="Montserrat" panose="00000500000000000000" pitchFamily="2" charset="0"/>
            </a:endParaRPr>
          </a:p>
        </p:txBody>
      </p:sp>
    </p:spTree>
    <p:extLst>
      <p:ext uri="{BB962C8B-B14F-4D97-AF65-F5344CB8AC3E}">
        <p14:creationId xmlns:p14="http://schemas.microsoft.com/office/powerpoint/2010/main" val="1214770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i="1" dirty="0"/>
              <a:t>Ko Rangi-nui kei runga - Ranginui is above</a:t>
            </a:r>
            <a:endParaRPr lang="en-AU" sz="1300" dirty="0"/>
          </a:p>
          <a:p>
            <a:r>
              <a:rPr lang="en-AU" sz="1300" i="1" dirty="0"/>
              <a:t>Ko Papa-tū-ā-nuku kei raro - Papa-tū-ā-nuku is below</a:t>
            </a:r>
            <a:endParaRPr lang="en-AU" sz="1300" dirty="0"/>
          </a:p>
          <a:p>
            <a:r>
              <a:rPr lang="en-AU" sz="1300" i="1" dirty="0"/>
              <a:t>E maringi noa ngā roimata o ngā atua. - The tears of Rangi &amp; papa flow </a:t>
            </a:r>
          </a:p>
          <a:p>
            <a:r>
              <a:rPr lang="en-AU" sz="1300" i="1" dirty="0"/>
              <a:t>Uanga ki uta, wai rere ki tai. - Rain from inland, flowing water to the sea.</a:t>
            </a:r>
            <a:endParaRPr lang="en-AU" sz="1300" dirty="0"/>
          </a:p>
          <a:p>
            <a:r>
              <a:rPr lang="en-AU" sz="1300" i="1" dirty="0"/>
              <a:t>Ko tātou ngā tāngata kei waenganui. - We the people are in between. </a:t>
            </a:r>
            <a:endParaRPr lang="en-AU" sz="1300" dirty="0"/>
          </a:p>
          <a:p>
            <a:r>
              <a:rPr lang="en-AU" sz="1300" i="1" dirty="0"/>
              <a:t>Tihei wa mauri ora!! - Behold, let there be life.</a:t>
            </a:r>
          </a:p>
          <a:p>
            <a:endParaRPr lang="en-AU" sz="13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300" dirty="0"/>
              <a:t>This picture depicts the beginning of life, and how we ‘the people’ are now in between it all.</a:t>
            </a:r>
          </a:p>
          <a:p>
            <a:endParaRPr lang="en-AU" sz="1300" dirty="0"/>
          </a:p>
        </p:txBody>
      </p:sp>
      <p:sp>
        <p:nvSpPr>
          <p:cNvPr id="4" name="Slide Number Placeholder 3"/>
          <p:cNvSpPr>
            <a:spLocks noGrp="1"/>
          </p:cNvSpPr>
          <p:nvPr>
            <p:ph type="sldNum" sz="quarter" idx="10"/>
          </p:nvPr>
        </p:nvSpPr>
        <p:spPr/>
        <p:txBody>
          <a:bodyPr/>
          <a:lstStyle/>
          <a:p>
            <a:fld id="{6ABA0A79-CB9B-4848-9CE1-558A1B0B2479}" type="slidenum">
              <a:rPr lang="en-NZ" smtClean="0"/>
              <a:t>4</a:t>
            </a:fld>
            <a:endParaRPr lang="en-NZ" dirty="0"/>
          </a:p>
        </p:txBody>
      </p:sp>
    </p:spTree>
    <p:extLst>
      <p:ext uri="{BB962C8B-B14F-4D97-AF65-F5344CB8AC3E}">
        <p14:creationId xmlns:p14="http://schemas.microsoft.com/office/powerpoint/2010/main" val="69513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Oportunity to step up.... Otherwise you will be left behind.</a:t>
            </a:r>
            <a:endParaRPr lang="en-NZ" dirty="0"/>
          </a:p>
        </p:txBody>
      </p:sp>
      <p:sp>
        <p:nvSpPr>
          <p:cNvPr id="4" name="Slide Number Placeholder 3"/>
          <p:cNvSpPr>
            <a:spLocks noGrp="1"/>
          </p:cNvSpPr>
          <p:nvPr>
            <p:ph type="sldNum" sz="quarter" idx="10"/>
          </p:nvPr>
        </p:nvSpPr>
        <p:spPr/>
        <p:txBody>
          <a:bodyPr/>
          <a:lstStyle/>
          <a:p>
            <a:fld id="{6ABA0A79-CB9B-4848-9CE1-558A1B0B2479}" type="slidenum">
              <a:rPr lang="en-NZ" smtClean="0"/>
              <a:t>26</a:t>
            </a:fld>
            <a:endParaRPr lang="en-NZ" dirty="0"/>
          </a:p>
        </p:txBody>
      </p:sp>
    </p:spTree>
    <p:extLst>
      <p:ext uri="{BB962C8B-B14F-4D97-AF65-F5344CB8AC3E}">
        <p14:creationId xmlns:p14="http://schemas.microsoft.com/office/powerpoint/2010/main" val="113660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ABA0A79-CB9B-4848-9CE1-558A1B0B2479}" type="slidenum">
              <a:rPr lang="en-NZ" smtClean="0"/>
              <a:t>28</a:t>
            </a:fld>
            <a:endParaRPr lang="en-NZ" dirty="0"/>
          </a:p>
        </p:txBody>
      </p:sp>
    </p:spTree>
    <p:extLst>
      <p:ext uri="{BB962C8B-B14F-4D97-AF65-F5344CB8AC3E}">
        <p14:creationId xmlns:p14="http://schemas.microsoft.com/office/powerpoint/2010/main" val="79164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30</a:t>
            </a:fld>
            <a:endParaRPr lang="en-CA" dirty="0">
              <a:latin typeface="Montserrat" panose="00000500000000000000" pitchFamily="2" charset="0"/>
            </a:endParaRPr>
          </a:p>
        </p:txBody>
      </p:sp>
    </p:spTree>
    <p:extLst>
      <p:ext uri="{BB962C8B-B14F-4D97-AF65-F5344CB8AC3E}">
        <p14:creationId xmlns:p14="http://schemas.microsoft.com/office/powerpoint/2010/main" val="8820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31</a:t>
            </a:fld>
            <a:endParaRPr lang="en-CA" dirty="0">
              <a:latin typeface="Montserrat" panose="00000500000000000000" pitchFamily="2" charset="0"/>
            </a:endParaRPr>
          </a:p>
        </p:txBody>
      </p:sp>
    </p:spTree>
    <p:extLst>
      <p:ext uri="{BB962C8B-B14F-4D97-AF65-F5344CB8AC3E}">
        <p14:creationId xmlns:p14="http://schemas.microsoft.com/office/powerpoint/2010/main" val="3622947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32</a:t>
            </a:fld>
            <a:endParaRPr lang="en-CA" dirty="0">
              <a:latin typeface="Montserrat" panose="00000500000000000000" pitchFamily="2" charset="0"/>
            </a:endParaRPr>
          </a:p>
        </p:txBody>
      </p:sp>
    </p:spTree>
    <p:extLst>
      <p:ext uri="{BB962C8B-B14F-4D97-AF65-F5344CB8AC3E}">
        <p14:creationId xmlns:p14="http://schemas.microsoft.com/office/powerpoint/2010/main" val="272243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Hero Red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0" y="0"/>
            <a:ext cx="12192001"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82035"/>
            <a:ext cx="5832475" cy="188925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A2DD4B32-613C-4EEE-9443-80F9363C2B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1" name="Picture 10">
            <a:extLst>
              <a:ext uri="{FF2B5EF4-FFF2-40B4-BE49-F238E27FC236}">
                <a16:creationId xmlns:a16="http://schemas.microsoft.com/office/drawing/2014/main" xmlns="" id="{EC492AD7-E59B-4E48-B205-D52D4DAAD9DC}"/>
              </a:ext>
            </a:extLst>
          </p:cNvPr>
          <p:cNvPicPr>
            <a:picLocks noChangeAspect="1"/>
          </p:cNvPicPr>
          <p:nvPr userDrawn="1"/>
        </p:nvPicPr>
        <p:blipFill>
          <a:blip r:embed="rId3"/>
          <a:stretch>
            <a:fillRect/>
          </a:stretch>
        </p:blipFill>
        <p:spPr>
          <a:xfrm>
            <a:off x="2069861" y="2077101"/>
            <a:ext cx="8052278" cy="2094812"/>
          </a:xfrm>
          <a:prstGeom prst="rect">
            <a:avLst/>
          </a:prstGeom>
        </p:spPr>
      </p:pic>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Section: Sky Gradient">
    <p:spTree>
      <p:nvGrpSpPr>
        <p:cNvPr id="1" name=""/>
        <p:cNvGrpSpPr/>
        <p:nvPr/>
      </p:nvGrpSpPr>
      <p:grpSpPr>
        <a:xfrm>
          <a:off x="0" y="0"/>
          <a:ext cx="0" cy="0"/>
          <a:chOff x="0" y="0"/>
          <a:chExt cx="0" cy="0"/>
        </a:xfrm>
      </p:grpSpPr>
      <p:sp>
        <p:nvSpPr>
          <p:cNvPr id="4" name="Titre 3"/>
          <p:cNvSpPr>
            <a:spLocks noGrp="1"/>
          </p:cNvSpPr>
          <p:nvPr>
            <p:ph type="title" hasCustomPrompt="1"/>
          </p:nvPr>
        </p:nvSpPr>
        <p:spPr>
          <a:xfrm>
            <a:off x="227013" y="1052513"/>
            <a:ext cx="2376487" cy="3132137"/>
          </a:xfrm>
        </p:spPr>
        <p:txBody>
          <a:bodyPr/>
          <a:lstStyle>
            <a:lvl1pPr>
              <a:defRPr baseline="0"/>
            </a:lvl1pPr>
          </a:lstStyle>
          <a:p>
            <a:r>
              <a:rPr lang="en-CA" dirty="0"/>
              <a:t>Insert section title here</a:t>
            </a:r>
          </a:p>
        </p:txBody>
      </p:sp>
      <p:sp>
        <p:nvSpPr>
          <p:cNvPr id="6" name="Rectangle 5"/>
          <p:cNvSpPr/>
          <p:nvPr userDrawn="1"/>
        </p:nvSpPr>
        <p:spPr>
          <a:xfrm>
            <a:off x="3190662" y="0"/>
            <a:ext cx="9001338"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ject: Photo">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10488612" cy="6876364"/>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lvl1pPr>
              <a:defRPr baseline="0"/>
            </a:lvl1pPr>
          </a:lstStyle>
          <a:p>
            <a:r>
              <a:rPr lang="en-CA" dirty="0"/>
              <a:t>Insert project title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roject: 2 Photos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6794219" y="225425"/>
            <a:ext cx="5170769"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1930400" y="3281137"/>
            <a:ext cx="4597400" cy="754748"/>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1930400" y="4257675"/>
            <a:ext cx="4597400"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
        <p:nvSpPr>
          <p:cNvPr id="10" name="Espace réservé pour une image  5"/>
          <p:cNvSpPr>
            <a:spLocks noGrp="1"/>
          </p:cNvSpPr>
          <p:nvPr>
            <p:ph type="pic" sz="quarter" idx="17" hasCustomPrompt="1"/>
          </p:nvPr>
        </p:nvSpPr>
        <p:spPr>
          <a:xfrm>
            <a:off x="1703389" y="225425"/>
            <a:ext cx="5090830"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14" name="Espace réservé du contenu 2"/>
          <p:cNvSpPr>
            <a:spLocks noGrp="1"/>
          </p:cNvSpPr>
          <p:nvPr>
            <p:ph sz="quarter" idx="18" hasCustomPrompt="1"/>
          </p:nvPr>
        </p:nvSpPr>
        <p:spPr>
          <a:xfrm>
            <a:off x="7104063" y="4257675"/>
            <a:ext cx="4860925"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cxnSp>
        <p:nvCxnSpPr>
          <p:cNvPr id="16" name="Connecteur droit 15"/>
          <p:cNvCxnSpPr/>
          <p:nvPr userDrawn="1"/>
        </p:nvCxnSpPr>
        <p:spPr>
          <a:xfrm>
            <a:off x="6794219" y="3254188"/>
            <a:ext cx="0" cy="2949363"/>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p:cNvSpPr>
            <a:spLocks noGrp="1"/>
          </p:cNvSpPr>
          <p:nvPr>
            <p:ph type="body" sz="quarter" idx="19" hasCustomPrompt="1"/>
          </p:nvPr>
        </p:nvSpPr>
        <p:spPr>
          <a:xfrm>
            <a:off x="7104063" y="3281363"/>
            <a:ext cx="4860925" cy="754062"/>
          </a:xfrm>
        </p:spPr>
        <p:txBody>
          <a:bodyPr/>
          <a:lstStyle>
            <a:lvl1pPr marL="0" indent="0">
              <a:buNone/>
              <a:defRPr/>
            </a:lvl1pPr>
          </a:lstStyle>
          <a:p>
            <a:pPr lvl="0"/>
            <a: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t>Insert project title here</a:t>
            </a:r>
            <a:b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br>
            <a:endParaRPr lang="en-CA" dirty="0"/>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6" name="Espace réservé du numéro de diapositive 5"/>
          <p:cNvSpPr>
            <a:spLocks noGrp="1"/>
          </p:cNvSpPr>
          <p:nvPr>
            <p:ph type="sldNum" sz="quarter" idx="12"/>
          </p:nvPr>
        </p:nvSpPr>
        <p:spPr>
          <a:xfrm>
            <a:off x="10481628" y="6226764"/>
            <a:ext cx="1404936" cy="323850"/>
          </a:xfrm>
        </p:spPr>
        <p:txBody>
          <a:bodyPr/>
          <a:lstStyle/>
          <a:p>
            <a:fld id="{52326D77-2960-1A4A-B5CA-B95B3484A035}" type="slidenum">
              <a:rPr lang="en-NZ" noProof="0" smtClean="0"/>
              <a:t>‹#›</a:t>
            </a:fld>
            <a:endParaRPr lang="en-NZ" noProof="0"/>
          </a:p>
        </p:txBody>
      </p:sp>
      <p:sp>
        <p:nvSpPr>
          <p:cNvPr id="3" name="Espace réservé du contenu 2"/>
          <p:cNvSpPr>
            <a:spLocks noGrp="1"/>
          </p:cNvSpPr>
          <p:nvPr>
            <p:ph sz="quarter" idx="13" hasCustomPrompt="1"/>
          </p:nvPr>
        </p:nvSpPr>
        <p:spPr>
          <a:xfrm>
            <a:off x="2208213" y="1844675"/>
            <a:ext cx="925195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8" name="Titre 12">
            <a:extLst>
              <a:ext uri="{FF2B5EF4-FFF2-40B4-BE49-F238E27FC236}">
                <a16:creationId xmlns:a16="http://schemas.microsoft.com/office/drawing/2014/main" xmlns="" id="{B72B538F-52DA-4B2E-B7F3-4E35F34459D6}"/>
              </a:ext>
            </a:extLst>
          </p:cNvPr>
          <p:cNvSpPr>
            <a:spLocks noGrp="1"/>
          </p:cNvSpPr>
          <p:nvPr>
            <p:ph type="title" hasCustomPrompt="1"/>
          </p:nvPr>
        </p:nvSpPr>
        <p:spPr>
          <a:xfrm>
            <a:off x="2208214" y="620713"/>
            <a:ext cx="9251949" cy="1152526"/>
          </a:xfrm>
        </p:spPr>
        <p:txBody>
          <a:bodyPr/>
          <a:lstStyle/>
          <a:p>
            <a:r>
              <a:rPr lang="en-CA" dirty="0"/>
              <a:t>Insert slide title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Content : 2 columns">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p>
            <a:r>
              <a:rPr lang="en-CA" dirty="0"/>
              <a:t>Insert slide title here</a:t>
            </a:r>
          </a:p>
        </p:txBody>
      </p:sp>
      <p:sp>
        <p:nvSpPr>
          <p:cNvPr id="3" name="Espace réservé du contenu 2"/>
          <p:cNvSpPr>
            <a:spLocks noGrp="1"/>
          </p:cNvSpPr>
          <p:nvPr>
            <p:ph sz="quarter" idx="13" hasCustomPrompt="1"/>
          </p:nvPr>
        </p:nvSpPr>
        <p:spPr>
          <a:xfrm>
            <a:off x="2208213" y="1844675"/>
            <a:ext cx="4319587"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9" name="Espace réservé du contenu 2"/>
          <p:cNvSpPr>
            <a:spLocks noGrp="1"/>
          </p:cNvSpPr>
          <p:nvPr>
            <p:ph sz="quarter" idx="14" hasCustomPrompt="1"/>
          </p:nvPr>
        </p:nvSpPr>
        <p:spPr>
          <a:xfrm>
            <a:off x="7104064" y="1844675"/>
            <a:ext cx="435610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cxnSp>
        <p:nvCxnSpPr>
          <p:cNvPr id="4" name="Connecteur droit 3"/>
          <p:cNvCxnSpPr>
            <a:stCxn id="13" idx="2"/>
          </p:cNvCxnSpPr>
          <p:nvPr userDrawn="1"/>
        </p:nvCxnSpPr>
        <p:spPr>
          <a:xfrm flipH="1">
            <a:off x="6790765" y="1773239"/>
            <a:ext cx="43424" cy="4427536"/>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FAD3A7-8C21-4F3B-85ED-691359DDADC1}" type="datetimeFigureOut">
              <a:rPr lang="en-NZ" smtClean="0"/>
              <a:t>1/05/2019</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097A0B26-5081-4287-98C1-786154D38F33}" type="slidenum">
              <a:rPr lang="en-NZ" smtClean="0"/>
              <a:t>‹#›</a:t>
            </a:fld>
            <a:endParaRPr lang="en-NZ" dirty="0"/>
          </a:p>
        </p:txBody>
      </p:sp>
    </p:spTree>
    <p:extLst>
      <p:ext uri="{BB962C8B-B14F-4D97-AF65-F5344CB8AC3E}">
        <p14:creationId xmlns:p14="http://schemas.microsoft.com/office/powerpoint/2010/main" val="1484801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FAA9B2-0184-4EBD-B87E-B2C5FC3467B4}"/>
              </a:ext>
            </a:extLst>
          </p:cNvPr>
          <p:cNvSpPr>
            <a:spLocks noGrp="1"/>
          </p:cNvSpPr>
          <p:nvPr>
            <p:ph type="dt" sz="half" idx="10"/>
          </p:nvPr>
        </p:nvSpPr>
        <p:spPr/>
        <p:txBody>
          <a:bodyPr/>
          <a:lstStyle/>
          <a:p>
            <a:fld id="{07FAD3A7-8C21-4F3B-85ED-691359DDADC1}" type="datetimeFigureOut">
              <a:rPr lang="en-NZ" smtClean="0"/>
              <a:t>1/05/2019</a:t>
            </a:fld>
            <a:endParaRPr lang="en-NZ" dirty="0"/>
          </a:p>
        </p:txBody>
      </p:sp>
      <p:sp>
        <p:nvSpPr>
          <p:cNvPr id="3" name="Footer Placeholder 2">
            <a:extLst>
              <a:ext uri="{FF2B5EF4-FFF2-40B4-BE49-F238E27FC236}">
                <a16:creationId xmlns:a16="http://schemas.microsoft.com/office/drawing/2014/main" xmlns="" id="{F1DBD651-2951-4248-A10D-6F83776A44A7}"/>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xmlns="" id="{D9456BD1-59D8-4472-AEBA-E71C6EB51461}"/>
              </a:ext>
            </a:extLst>
          </p:cNvPr>
          <p:cNvSpPr>
            <a:spLocks noGrp="1"/>
          </p:cNvSpPr>
          <p:nvPr>
            <p:ph type="sldNum" sz="quarter" idx="12"/>
          </p:nvPr>
        </p:nvSpPr>
        <p:spPr/>
        <p:txBody>
          <a:bodyPr/>
          <a:lstStyle/>
          <a:p>
            <a:fld id="{097A0B26-5081-4287-98C1-786154D38F33}" type="slidenum">
              <a:rPr lang="en-NZ" smtClean="0"/>
              <a:t>‹#›</a:t>
            </a:fld>
            <a:endParaRPr lang="en-NZ" dirty="0"/>
          </a:p>
        </p:txBody>
      </p:sp>
    </p:spTree>
    <p:extLst>
      <p:ext uri="{BB962C8B-B14F-4D97-AF65-F5344CB8AC3E}">
        <p14:creationId xmlns:p14="http://schemas.microsoft.com/office/powerpoint/2010/main" val="405361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7528A-76D8-4259-A625-039092E1E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xmlns="" id="{F37BD2F6-B646-4FA4-A104-4DB350AA4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xmlns="" id="{252772BE-1E16-40C3-91F7-8480347D9B3A}"/>
              </a:ext>
            </a:extLst>
          </p:cNvPr>
          <p:cNvSpPr>
            <a:spLocks noGrp="1"/>
          </p:cNvSpPr>
          <p:nvPr>
            <p:ph type="dt" sz="half" idx="10"/>
          </p:nvPr>
        </p:nvSpPr>
        <p:spPr/>
        <p:txBody>
          <a:bodyPr/>
          <a:lstStyle/>
          <a:p>
            <a:fld id="{07FAD3A7-8C21-4F3B-85ED-691359DDADC1}" type="datetimeFigureOut">
              <a:rPr lang="en-NZ" smtClean="0"/>
              <a:t>1/05/2019</a:t>
            </a:fld>
            <a:endParaRPr lang="en-NZ" dirty="0"/>
          </a:p>
        </p:txBody>
      </p:sp>
      <p:sp>
        <p:nvSpPr>
          <p:cNvPr id="5" name="Footer Placeholder 4">
            <a:extLst>
              <a:ext uri="{FF2B5EF4-FFF2-40B4-BE49-F238E27FC236}">
                <a16:creationId xmlns:a16="http://schemas.microsoft.com/office/drawing/2014/main" xmlns="" id="{CC196378-2655-4BE3-AA42-36D4CEC37BAE}"/>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xmlns="" id="{9FDD16D0-5D37-48DB-A843-9D5F21D90042}"/>
              </a:ext>
            </a:extLst>
          </p:cNvPr>
          <p:cNvSpPr>
            <a:spLocks noGrp="1"/>
          </p:cNvSpPr>
          <p:nvPr>
            <p:ph type="sldNum" sz="quarter" idx="12"/>
          </p:nvPr>
        </p:nvSpPr>
        <p:spPr/>
        <p:txBody>
          <a:bodyPr/>
          <a:lstStyle/>
          <a:p>
            <a:fld id="{097A0B26-5081-4287-98C1-786154D38F33}" type="slidenum">
              <a:rPr lang="en-NZ" smtClean="0"/>
              <a:t>‹#›</a:t>
            </a:fld>
            <a:endParaRPr lang="en-NZ" dirty="0"/>
          </a:p>
        </p:txBody>
      </p:sp>
    </p:spTree>
    <p:extLst>
      <p:ext uri="{BB962C8B-B14F-4D97-AF65-F5344CB8AC3E}">
        <p14:creationId xmlns:p14="http://schemas.microsoft.com/office/powerpoint/2010/main" val="1992819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Title: Hero Red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0" y="0"/>
            <a:ext cx="12192001"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82035"/>
            <a:ext cx="5832475" cy="188925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A2DD4B32-613C-4EEE-9443-80F9363C2B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1" name="Picture 10">
            <a:extLst>
              <a:ext uri="{FF2B5EF4-FFF2-40B4-BE49-F238E27FC236}">
                <a16:creationId xmlns:a16="http://schemas.microsoft.com/office/drawing/2014/main" xmlns="" id="{EC492AD7-E59B-4E48-B205-D52D4DAAD9DC}"/>
              </a:ext>
            </a:extLst>
          </p:cNvPr>
          <p:cNvPicPr>
            <a:picLocks noChangeAspect="1"/>
          </p:cNvPicPr>
          <p:nvPr userDrawn="1"/>
        </p:nvPicPr>
        <p:blipFill>
          <a:blip r:embed="rId3"/>
          <a:stretch>
            <a:fillRect/>
          </a:stretch>
        </p:blipFill>
        <p:spPr>
          <a:xfrm>
            <a:off x="2069861" y="2077101"/>
            <a:ext cx="8052278" cy="2094812"/>
          </a:xfrm>
          <a:prstGeom prst="rect">
            <a:avLst/>
          </a:prstGeom>
        </p:spPr>
      </p:pic>
    </p:spTree>
    <p:extLst>
      <p:ext uri="{BB962C8B-B14F-4D97-AF65-F5344CB8AC3E}">
        <p14:creationId xmlns:p14="http://schemas.microsoft.com/office/powerpoint/2010/main" val="80408909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Hero White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1" y="0"/>
            <a:ext cx="12192000" cy="6858000"/>
          </a:xfrm>
          <a:solidFill>
            <a:schemeClr val="tx2"/>
          </a:soli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3"/>
          <a:stretch>
            <a:fillRect/>
          </a:stretch>
        </p:blipFill>
        <p:spPr>
          <a:xfrm>
            <a:off x="2069860" y="2077100"/>
            <a:ext cx="8052278" cy="2094812"/>
          </a:xfrm>
          <a:prstGeom prst="rect">
            <a:avLst/>
          </a:prstGeom>
        </p:spPr>
      </p:pic>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Title: Hero White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1" y="0"/>
            <a:ext cx="12192000" cy="6858000"/>
          </a:xfrm>
          <a:solidFill>
            <a:schemeClr val="tx2"/>
          </a:soli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3"/>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125066308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Title: Hero White logo + Building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FFC731-000D-4654-B17A-4B05B1E5210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32781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32781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22526395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Title: Hero Red logo + Building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2B82254-3D9A-4189-AA63-C072ABDE2B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41925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41925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0" name="Picture 9">
            <a:extLst>
              <a:ext uri="{FF2B5EF4-FFF2-40B4-BE49-F238E27FC236}">
                <a16:creationId xmlns:a16="http://schemas.microsoft.com/office/drawing/2014/main" xmlns="" id="{8A63C07B-6A61-421C-959B-FD91FFD67122}"/>
              </a:ext>
            </a:extLst>
          </p:cNvPr>
          <p:cNvPicPr>
            <a:picLocks noChangeAspect="1"/>
          </p:cNvPicPr>
          <p:nvPr userDrawn="1"/>
        </p:nvPicPr>
        <p:blipFill>
          <a:blip r:embed="rId4"/>
          <a:stretch>
            <a:fillRect/>
          </a:stretch>
        </p:blipFill>
        <p:spPr>
          <a:xfrm>
            <a:off x="2069861" y="2077101"/>
            <a:ext cx="8052278" cy="2094812"/>
          </a:xfrm>
          <a:prstGeom prst="rect">
            <a:avLst/>
          </a:prstGeom>
        </p:spPr>
      </p:pic>
    </p:spTree>
    <p:extLst>
      <p:ext uri="{BB962C8B-B14F-4D97-AF65-F5344CB8AC3E}">
        <p14:creationId xmlns:p14="http://schemas.microsoft.com/office/powerpoint/2010/main" val="8519400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Title: Hero White logo + Wat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FFC731-000D-4654-B17A-4B05B1E5210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32781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32781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107169034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Title: Hero White logo + Pow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8703A9-FB63-4ED2-8F23-985028D0E3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4"/>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395906002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Title: Hero White logo + Transpo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8703A9-FB63-4ED2-8F23-985028D0E3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xmlns=""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xmlns=""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22642219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Title: Hero Red logo + Sky Gradient">
    <p:spTree>
      <p:nvGrpSpPr>
        <p:cNvPr id="1" name=""/>
        <p:cNvGrpSpPr/>
        <p:nvPr/>
      </p:nvGrpSpPr>
      <p:grpSpPr>
        <a:xfrm>
          <a:off x="0" y="0"/>
          <a:ext cx="0" cy="0"/>
          <a:chOff x="0" y="0"/>
          <a:chExt cx="0" cy="0"/>
        </a:xfrm>
      </p:grpSpPr>
      <p:sp>
        <p:nvSpPr>
          <p:cNvPr id="12" name="Rectangle 11"/>
          <p:cNvSpPr/>
          <p:nvPr userDrawn="1"/>
        </p:nvSpPr>
        <p:spPr>
          <a:xfrm>
            <a:off x="0" y="0"/>
            <a:ext cx="12192001"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Image 13"/>
          <p:cNvPicPr>
            <a:picLocks noChangeAspect="1"/>
          </p:cNvPicPr>
          <p:nvPr userDrawn="1"/>
        </p:nvPicPr>
        <p:blipFill rotWithShape="1">
          <a:blip r:embed="rId2">
            <a:extLst>
              <a:ext uri="{28A0092B-C50C-407E-A947-70E740481C1C}">
                <a14:useLocalDpi xmlns:a14="http://schemas.microsoft.com/office/drawing/2010/main"/>
              </a:ext>
            </a:extLst>
          </a:blip>
          <a:srcRect l="55622" t="49" r="1171" b="-49"/>
          <a:stretch/>
        </p:blipFill>
        <p:spPr>
          <a:xfrm>
            <a:off x="31886" y="1047583"/>
            <a:ext cx="3270722" cy="5843209"/>
          </a:xfrm>
          <a:prstGeom prst="rect">
            <a:avLst/>
          </a:prstGeom>
        </p:spPr>
      </p:pic>
      <p:sp>
        <p:nvSpPr>
          <p:cNvPr id="2" name="Titre 1"/>
          <p:cNvSpPr>
            <a:spLocks noGrp="1"/>
          </p:cNvSpPr>
          <p:nvPr>
            <p:ph type="ctrTitle" hasCustomPrompt="1"/>
          </p:nvPr>
        </p:nvSpPr>
        <p:spPr>
          <a:xfrm>
            <a:off x="227013" y="4689475"/>
            <a:ext cx="5832475" cy="138181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baseline="0">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5" name="Image 6">
            <a:extLst>
              <a:ext uri="{FF2B5EF4-FFF2-40B4-BE49-F238E27FC236}">
                <a16:creationId xmlns:a16="http://schemas.microsoft.com/office/drawing/2014/main" xmlns="" id="{B63D85D1-F27B-4B21-BD2A-95FC5D30C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3" name="Picture 12">
            <a:extLst>
              <a:ext uri="{FF2B5EF4-FFF2-40B4-BE49-F238E27FC236}">
                <a16:creationId xmlns:a16="http://schemas.microsoft.com/office/drawing/2014/main" xmlns="" id="{2FA6A44A-E95D-410A-B605-ADC7FAD83034}"/>
              </a:ext>
            </a:extLst>
          </p:cNvPr>
          <p:cNvPicPr>
            <a:picLocks noChangeAspect="1"/>
          </p:cNvPicPr>
          <p:nvPr userDrawn="1"/>
        </p:nvPicPr>
        <p:blipFill>
          <a:blip r:embed="rId4"/>
          <a:stretch>
            <a:fillRect/>
          </a:stretch>
        </p:blipFill>
        <p:spPr>
          <a:xfrm>
            <a:off x="2069861" y="2077101"/>
            <a:ext cx="8052278" cy="2094812"/>
          </a:xfrm>
          <a:prstGeom prst="rect">
            <a:avLst/>
          </a:prstGeom>
        </p:spPr>
      </p:pic>
    </p:spTree>
    <p:extLst>
      <p:ext uri="{BB962C8B-B14F-4D97-AF65-F5344CB8AC3E}">
        <p14:creationId xmlns:p14="http://schemas.microsoft.com/office/powerpoint/2010/main" val="155196678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Title: Red Text + Image">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67339" y="-6093"/>
            <a:ext cx="3032425" cy="5949194"/>
          </a:xfrm>
          <a:prstGeom prst="rect">
            <a:avLst/>
          </a:prstGeom>
        </p:spPr>
      </p:pic>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8"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extLst>
      <p:ext uri="{BB962C8B-B14F-4D97-AF65-F5344CB8AC3E}">
        <p14:creationId xmlns:p14="http://schemas.microsoft.com/office/powerpoint/2010/main" val="215683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Title: Red Text + Sky Gradient">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a:ext>
            </a:extLst>
          </a:blip>
          <a:srcRect l="55622" t="49" r="1171" b="-49"/>
          <a:stretch/>
        </p:blipFill>
        <p:spPr>
          <a:xfrm>
            <a:off x="1706148" y="1052513"/>
            <a:ext cx="3267962" cy="5838279"/>
          </a:xfrm>
          <a:prstGeom prst="rect">
            <a:avLst/>
          </a:prstGeom>
        </p:spPr>
      </p:pic>
      <p:sp>
        <p:nvSpPr>
          <p:cNvPr id="2" name="Titre 1"/>
          <p:cNvSpPr>
            <a:spLocks noGrp="1"/>
          </p:cNvSpPr>
          <p:nvPr>
            <p:ph type="ctrTitle" hasCustomPrompt="1"/>
          </p:nvPr>
        </p:nvSpPr>
        <p:spPr>
          <a:xfrm>
            <a:off x="2208213" y="620713"/>
            <a:ext cx="9251950" cy="5022206"/>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9"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12"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extLst>
      <p:ext uri="{BB962C8B-B14F-4D97-AF65-F5344CB8AC3E}">
        <p14:creationId xmlns:p14="http://schemas.microsoft.com/office/powerpoint/2010/main" val="388265068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4337"/>
              </a:solidFill>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a:t>
            </a:r>
            <a:br>
              <a:rPr lang="en-CA" dirty="0"/>
            </a:br>
            <a:r>
              <a:rPr lang="en-CA" dirty="0"/>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extLst>
      <p:ext uri="{BB962C8B-B14F-4D97-AF65-F5344CB8AC3E}">
        <p14:creationId xmlns:p14="http://schemas.microsoft.com/office/powerpoint/2010/main" val="137176476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Hero Red logo + Sky Gradient">
    <p:spTree>
      <p:nvGrpSpPr>
        <p:cNvPr id="1" name=""/>
        <p:cNvGrpSpPr/>
        <p:nvPr/>
      </p:nvGrpSpPr>
      <p:grpSpPr>
        <a:xfrm>
          <a:off x="0" y="0"/>
          <a:ext cx="0" cy="0"/>
          <a:chOff x="0" y="0"/>
          <a:chExt cx="0" cy="0"/>
        </a:xfrm>
      </p:grpSpPr>
      <p:sp>
        <p:nvSpPr>
          <p:cNvPr id="12" name="Rectangle 11"/>
          <p:cNvSpPr/>
          <p:nvPr userDrawn="1"/>
        </p:nvSpPr>
        <p:spPr>
          <a:xfrm>
            <a:off x="0" y="0"/>
            <a:ext cx="12192001"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Image 13"/>
          <p:cNvPicPr>
            <a:picLocks noChangeAspect="1"/>
          </p:cNvPicPr>
          <p:nvPr userDrawn="1"/>
        </p:nvPicPr>
        <p:blipFill rotWithShape="1">
          <a:blip r:embed="rId2">
            <a:extLst>
              <a:ext uri="{28A0092B-C50C-407E-A947-70E740481C1C}">
                <a14:useLocalDpi xmlns:a14="http://schemas.microsoft.com/office/drawing/2010/main"/>
              </a:ext>
            </a:extLst>
          </a:blip>
          <a:srcRect l="55622" t="49" r="1171" b="-49"/>
          <a:stretch/>
        </p:blipFill>
        <p:spPr>
          <a:xfrm>
            <a:off x="31886" y="1047583"/>
            <a:ext cx="3270722" cy="5843209"/>
          </a:xfrm>
          <a:prstGeom prst="rect">
            <a:avLst/>
          </a:prstGeom>
        </p:spPr>
      </p:pic>
      <p:sp>
        <p:nvSpPr>
          <p:cNvPr id="2" name="Titre 1"/>
          <p:cNvSpPr>
            <a:spLocks noGrp="1"/>
          </p:cNvSpPr>
          <p:nvPr>
            <p:ph type="ctrTitle" hasCustomPrompt="1"/>
          </p:nvPr>
        </p:nvSpPr>
        <p:spPr>
          <a:xfrm>
            <a:off x="227013" y="4689475"/>
            <a:ext cx="5832475" cy="138181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baseline="0">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5" name="Image 6">
            <a:extLst>
              <a:ext uri="{FF2B5EF4-FFF2-40B4-BE49-F238E27FC236}">
                <a16:creationId xmlns:a16="http://schemas.microsoft.com/office/drawing/2014/main" xmlns="" id="{B63D85D1-F27B-4B21-BD2A-95FC5D30C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3" name="Picture 12">
            <a:extLst>
              <a:ext uri="{FF2B5EF4-FFF2-40B4-BE49-F238E27FC236}">
                <a16:creationId xmlns:a16="http://schemas.microsoft.com/office/drawing/2014/main" xmlns="" id="{2FA6A44A-E95D-410A-B605-ADC7FAD83034}"/>
              </a:ext>
            </a:extLst>
          </p:cNvPr>
          <p:cNvPicPr>
            <a:picLocks noChangeAspect="1"/>
          </p:cNvPicPr>
          <p:nvPr userDrawn="1"/>
        </p:nvPicPr>
        <p:blipFill>
          <a:blip r:embed="rId4"/>
          <a:stretch>
            <a:fillRect/>
          </a:stretch>
        </p:blipFill>
        <p:spPr>
          <a:xfrm>
            <a:off x="2069861" y="2077101"/>
            <a:ext cx="8052278" cy="2094812"/>
          </a:xfrm>
          <a:prstGeom prst="rect">
            <a:avLst/>
          </a:prstGeom>
        </p:spPr>
      </p:pic>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 Title: White Text + Image Gradient">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extLst>
      <p:ext uri="{BB962C8B-B14F-4D97-AF65-F5344CB8AC3E}">
        <p14:creationId xmlns:p14="http://schemas.microsoft.com/office/powerpoint/2010/main" val="357430613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 Section: 2 Images">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5832475"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lvl1pPr>
              <a:defRPr/>
            </a:lvl1pPr>
          </a:lstStyle>
          <a:p>
            <a:r>
              <a:rPr lang="en-CA" dirty="0"/>
              <a:t>Insert section title here</a:t>
            </a:r>
          </a:p>
        </p:txBody>
      </p:sp>
      <p:sp>
        <p:nvSpPr>
          <p:cNvPr id="14" name="Espace réservé pour une image  5"/>
          <p:cNvSpPr>
            <a:spLocks noGrp="1"/>
          </p:cNvSpPr>
          <p:nvPr>
            <p:ph type="pic" sz="quarter" idx="14" hasCustomPrompt="1"/>
          </p:nvPr>
        </p:nvSpPr>
        <p:spPr>
          <a:xfrm>
            <a:off x="9010651" y="0"/>
            <a:ext cx="3181349"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1537742151"/>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 Section: 1 image">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9012237"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p>
            <a:r>
              <a:rPr lang="en-CA" dirty="0"/>
              <a:t>Insert section title here</a:t>
            </a:r>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2588164753"/>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 Section: Sky Gradient">
    <p:spTree>
      <p:nvGrpSpPr>
        <p:cNvPr id="1" name=""/>
        <p:cNvGrpSpPr/>
        <p:nvPr/>
      </p:nvGrpSpPr>
      <p:grpSpPr>
        <a:xfrm>
          <a:off x="0" y="0"/>
          <a:ext cx="0" cy="0"/>
          <a:chOff x="0" y="0"/>
          <a:chExt cx="0" cy="0"/>
        </a:xfrm>
      </p:grpSpPr>
      <p:sp>
        <p:nvSpPr>
          <p:cNvPr id="4" name="Titre 3"/>
          <p:cNvSpPr>
            <a:spLocks noGrp="1"/>
          </p:cNvSpPr>
          <p:nvPr>
            <p:ph type="title" hasCustomPrompt="1"/>
          </p:nvPr>
        </p:nvSpPr>
        <p:spPr>
          <a:xfrm>
            <a:off x="227013" y="1052513"/>
            <a:ext cx="2376487" cy="3132137"/>
          </a:xfrm>
        </p:spPr>
        <p:txBody>
          <a:bodyPr/>
          <a:lstStyle>
            <a:lvl1pPr>
              <a:defRPr baseline="0"/>
            </a:lvl1pPr>
          </a:lstStyle>
          <a:p>
            <a:r>
              <a:rPr lang="en-CA" dirty="0"/>
              <a:t>Insert section title here</a:t>
            </a:r>
          </a:p>
        </p:txBody>
      </p:sp>
      <p:sp>
        <p:nvSpPr>
          <p:cNvPr id="6" name="Rectangle 5"/>
          <p:cNvSpPr/>
          <p:nvPr userDrawn="1"/>
        </p:nvSpPr>
        <p:spPr>
          <a:xfrm>
            <a:off x="3190662" y="0"/>
            <a:ext cx="9001338"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1411054982"/>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 Project: Photo">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10488612" cy="6876364"/>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lvl1pPr>
              <a:defRPr baseline="0"/>
            </a:lvl1pPr>
          </a:lstStyle>
          <a:p>
            <a:r>
              <a:rPr lang="en-CA" dirty="0"/>
              <a:t>Insert project title here</a:t>
            </a:r>
          </a:p>
        </p:txBody>
      </p:sp>
    </p:spTree>
    <p:extLst>
      <p:ext uri="{BB962C8B-B14F-4D97-AF65-F5344CB8AC3E}">
        <p14:creationId xmlns:p14="http://schemas.microsoft.com/office/powerpoint/2010/main" val="1158822460"/>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Tree>
    <p:extLst>
      <p:ext uri="{BB962C8B-B14F-4D97-AF65-F5344CB8AC3E}">
        <p14:creationId xmlns:p14="http://schemas.microsoft.com/office/powerpoint/2010/main" val="3801196851"/>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Project: 2 Photos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6794219" y="225425"/>
            <a:ext cx="5170769"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1930400" y="3281137"/>
            <a:ext cx="4597400" cy="754748"/>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1930400" y="4257675"/>
            <a:ext cx="4597400"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
        <p:nvSpPr>
          <p:cNvPr id="10" name="Espace réservé pour une image  5"/>
          <p:cNvSpPr>
            <a:spLocks noGrp="1"/>
          </p:cNvSpPr>
          <p:nvPr>
            <p:ph type="pic" sz="quarter" idx="17" hasCustomPrompt="1"/>
          </p:nvPr>
        </p:nvSpPr>
        <p:spPr>
          <a:xfrm>
            <a:off x="1703389" y="225425"/>
            <a:ext cx="5090830"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14" name="Espace réservé du contenu 2"/>
          <p:cNvSpPr>
            <a:spLocks noGrp="1"/>
          </p:cNvSpPr>
          <p:nvPr>
            <p:ph sz="quarter" idx="18" hasCustomPrompt="1"/>
          </p:nvPr>
        </p:nvSpPr>
        <p:spPr>
          <a:xfrm>
            <a:off x="7104063" y="4257675"/>
            <a:ext cx="4860925"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cxnSp>
        <p:nvCxnSpPr>
          <p:cNvPr id="16" name="Connecteur droit 15"/>
          <p:cNvCxnSpPr/>
          <p:nvPr userDrawn="1"/>
        </p:nvCxnSpPr>
        <p:spPr>
          <a:xfrm>
            <a:off x="6794219" y="3254188"/>
            <a:ext cx="0" cy="2949363"/>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p:cNvSpPr>
            <a:spLocks noGrp="1"/>
          </p:cNvSpPr>
          <p:nvPr>
            <p:ph type="body" sz="quarter" idx="19" hasCustomPrompt="1"/>
          </p:nvPr>
        </p:nvSpPr>
        <p:spPr>
          <a:xfrm>
            <a:off x="7104063" y="3281363"/>
            <a:ext cx="4860925" cy="754062"/>
          </a:xfrm>
        </p:spPr>
        <p:txBody>
          <a:bodyPr/>
          <a:lstStyle>
            <a:lvl1pPr marL="0" indent="0">
              <a:buNone/>
              <a:defRPr/>
            </a:lvl1pPr>
          </a:lstStyle>
          <a:p>
            <a:pPr lvl="0"/>
            <a: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t>Insert project title here</a:t>
            </a:r>
            <a:b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br>
            <a:endParaRPr lang="en-CA" dirty="0"/>
          </a:p>
        </p:txBody>
      </p:sp>
    </p:spTree>
    <p:extLst>
      <p:ext uri="{BB962C8B-B14F-4D97-AF65-F5344CB8AC3E}">
        <p14:creationId xmlns:p14="http://schemas.microsoft.com/office/powerpoint/2010/main" val="66190685"/>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6" name="Espace réservé du numéro de diapositive 5"/>
          <p:cNvSpPr>
            <a:spLocks noGrp="1"/>
          </p:cNvSpPr>
          <p:nvPr>
            <p:ph type="sldNum" sz="quarter" idx="12"/>
          </p:nvPr>
        </p:nvSpPr>
        <p:spPr>
          <a:xfrm>
            <a:off x="10481628" y="6226764"/>
            <a:ext cx="1404936" cy="323850"/>
          </a:xfrm>
        </p:spPr>
        <p:txBody>
          <a:bodyPr/>
          <a:lstStyle/>
          <a:p>
            <a:fld id="{52326D77-2960-1A4A-B5CA-B95B3484A035}" type="slidenum">
              <a:rPr lang="en-NZ" noProof="0" smtClean="0"/>
              <a:t>‹#›</a:t>
            </a:fld>
            <a:endParaRPr lang="en-NZ" noProof="0"/>
          </a:p>
        </p:txBody>
      </p:sp>
      <p:sp>
        <p:nvSpPr>
          <p:cNvPr id="3" name="Espace réservé du contenu 2"/>
          <p:cNvSpPr>
            <a:spLocks noGrp="1"/>
          </p:cNvSpPr>
          <p:nvPr>
            <p:ph sz="quarter" idx="13" hasCustomPrompt="1"/>
          </p:nvPr>
        </p:nvSpPr>
        <p:spPr>
          <a:xfrm>
            <a:off x="2208213" y="1844675"/>
            <a:ext cx="925195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pic>
        <p:nvPicPr>
          <p:cNvPr id="9" name="Picture 8">
            <a:extLst>
              <a:ext uri="{FF2B5EF4-FFF2-40B4-BE49-F238E27FC236}">
                <a16:creationId xmlns:a16="http://schemas.microsoft.com/office/drawing/2014/main" xmlns="" id="{54796294-21C6-423A-927C-7C1BCEAACAE8}"/>
              </a:ext>
            </a:extLst>
          </p:cNvPr>
          <p:cNvPicPr>
            <a:picLocks noChangeAspect="1"/>
          </p:cNvPicPr>
          <p:nvPr userDrawn="1"/>
        </p:nvPicPr>
        <p:blipFill>
          <a:blip r:embed="rId2"/>
          <a:stretch>
            <a:fillRect/>
          </a:stretch>
        </p:blipFill>
        <p:spPr>
          <a:xfrm>
            <a:off x="258546" y="6200775"/>
            <a:ext cx="1270710" cy="349839"/>
          </a:xfrm>
          <a:prstGeom prst="rect">
            <a:avLst/>
          </a:prstGeom>
        </p:spPr>
      </p:pic>
      <p:sp>
        <p:nvSpPr>
          <p:cNvPr id="8" name="Titre 12">
            <a:extLst>
              <a:ext uri="{FF2B5EF4-FFF2-40B4-BE49-F238E27FC236}">
                <a16:creationId xmlns:a16="http://schemas.microsoft.com/office/drawing/2014/main" xmlns="" id="{B72B538F-52DA-4B2E-B7F3-4E35F34459D6}"/>
              </a:ext>
            </a:extLst>
          </p:cNvPr>
          <p:cNvSpPr>
            <a:spLocks noGrp="1"/>
          </p:cNvSpPr>
          <p:nvPr>
            <p:ph type="title" hasCustomPrompt="1"/>
          </p:nvPr>
        </p:nvSpPr>
        <p:spPr>
          <a:xfrm>
            <a:off x="2208214" y="620713"/>
            <a:ext cx="9251949" cy="1152526"/>
          </a:xfrm>
        </p:spPr>
        <p:txBody>
          <a:bodyPr/>
          <a:lstStyle/>
          <a:p>
            <a:r>
              <a:rPr lang="en-CA" dirty="0"/>
              <a:t>Insert slide title here</a:t>
            </a:r>
          </a:p>
        </p:txBody>
      </p:sp>
    </p:spTree>
    <p:extLst>
      <p:ext uri="{BB962C8B-B14F-4D97-AF65-F5344CB8AC3E}">
        <p14:creationId xmlns:p14="http://schemas.microsoft.com/office/powerpoint/2010/main" val="831940399"/>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 Content : 2 columns">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p>
            <a:r>
              <a:rPr lang="en-CA" dirty="0"/>
              <a:t>Insert slide title here</a:t>
            </a:r>
          </a:p>
        </p:txBody>
      </p:sp>
      <p:sp>
        <p:nvSpPr>
          <p:cNvPr id="3" name="Espace réservé du contenu 2"/>
          <p:cNvSpPr>
            <a:spLocks noGrp="1"/>
          </p:cNvSpPr>
          <p:nvPr>
            <p:ph sz="quarter" idx="13" hasCustomPrompt="1"/>
          </p:nvPr>
        </p:nvSpPr>
        <p:spPr>
          <a:xfrm>
            <a:off x="2208213" y="1844675"/>
            <a:ext cx="4319587"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9" name="Espace réservé du contenu 2"/>
          <p:cNvSpPr>
            <a:spLocks noGrp="1"/>
          </p:cNvSpPr>
          <p:nvPr>
            <p:ph sz="quarter" idx="14" hasCustomPrompt="1"/>
          </p:nvPr>
        </p:nvSpPr>
        <p:spPr>
          <a:xfrm>
            <a:off x="7104064" y="1844675"/>
            <a:ext cx="435610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cxnSp>
        <p:nvCxnSpPr>
          <p:cNvPr id="4" name="Connecteur droit 3"/>
          <p:cNvCxnSpPr>
            <a:stCxn id="13" idx="2"/>
          </p:cNvCxnSpPr>
          <p:nvPr userDrawn="1"/>
        </p:nvCxnSpPr>
        <p:spPr>
          <a:xfrm flipH="1">
            <a:off x="6790765" y="1773239"/>
            <a:ext cx="43424" cy="4427536"/>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B3244DE0-5FF0-4B74-AE8A-8121EAA07415}"/>
              </a:ext>
            </a:extLst>
          </p:cNvPr>
          <p:cNvPicPr>
            <a:picLocks noChangeAspect="1"/>
          </p:cNvPicPr>
          <p:nvPr userDrawn="1"/>
        </p:nvPicPr>
        <p:blipFill>
          <a:blip r:embed="rId2"/>
          <a:stretch>
            <a:fillRect/>
          </a:stretch>
        </p:blipFill>
        <p:spPr>
          <a:xfrm>
            <a:off x="258546" y="6200775"/>
            <a:ext cx="1270710" cy="349839"/>
          </a:xfrm>
          <a:prstGeom prst="rect">
            <a:avLst/>
          </a:prstGeom>
        </p:spPr>
      </p:pic>
    </p:spTree>
    <p:extLst>
      <p:ext uri="{BB962C8B-B14F-4D97-AF65-F5344CB8AC3E}">
        <p14:creationId xmlns:p14="http://schemas.microsoft.com/office/powerpoint/2010/main" val="1294321693"/>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Red Text + Image">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67339" y="-6093"/>
            <a:ext cx="3032425" cy="5949194"/>
          </a:xfrm>
          <a:prstGeom prst="rect">
            <a:avLst/>
          </a:prstGeom>
        </p:spPr>
      </p:pic>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8"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Red Text + Sky Gradient">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a:ext>
            </a:extLst>
          </a:blip>
          <a:srcRect l="55622" t="49" r="1171" b="-49"/>
          <a:stretch/>
        </p:blipFill>
        <p:spPr>
          <a:xfrm>
            <a:off x="1706148" y="1052513"/>
            <a:ext cx="3267962" cy="5838279"/>
          </a:xfrm>
          <a:prstGeom prst="rect">
            <a:avLst/>
          </a:prstGeom>
        </p:spPr>
      </p:pic>
      <p:sp>
        <p:nvSpPr>
          <p:cNvPr id="2" name="Titre 1"/>
          <p:cNvSpPr>
            <a:spLocks noGrp="1"/>
          </p:cNvSpPr>
          <p:nvPr>
            <p:ph type="ctrTitle" hasCustomPrompt="1"/>
          </p:nvPr>
        </p:nvSpPr>
        <p:spPr>
          <a:xfrm>
            <a:off x="2208213" y="620713"/>
            <a:ext cx="9251950" cy="5022206"/>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9"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12"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4337"/>
              </a:solidFill>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a:t>
            </a:r>
            <a:br>
              <a:rPr lang="en-CA" dirty="0"/>
            </a:br>
            <a:r>
              <a:rPr lang="en-CA" dirty="0"/>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itle: White Text + Image Gradient">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Section: 2 Images">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5832475"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lvl1pPr>
              <a:defRPr/>
            </a:lvl1pPr>
          </a:lstStyle>
          <a:p>
            <a:r>
              <a:rPr lang="en-CA" dirty="0"/>
              <a:t>Insert section title here</a:t>
            </a:r>
          </a:p>
        </p:txBody>
      </p:sp>
      <p:sp>
        <p:nvSpPr>
          <p:cNvPr id="14" name="Espace réservé pour une image  5"/>
          <p:cNvSpPr>
            <a:spLocks noGrp="1"/>
          </p:cNvSpPr>
          <p:nvPr>
            <p:ph type="pic" sz="quarter" idx="14" hasCustomPrompt="1"/>
          </p:nvPr>
        </p:nvSpPr>
        <p:spPr>
          <a:xfrm>
            <a:off x="9010651" y="0"/>
            <a:ext cx="3181349"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1048241360"/>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Section: 1 image">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9012237"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p>
            <a:r>
              <a:rPr lang="en-CA" dirty="0"/>
              <a:t>Insert section title here</a:t>
            </a:r>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703388" y="2231048"/>
            <a:ext cx="9756775" cy="3969727"/>
          </a:xfrm>
          <a:prstGeom prst="rect">
            <a:avLst/>
          </a:prstGeom>
        </p:spPr>
        <p:txBody>
          <a:bodyPr vert="horz" lIns="91440" tIns="45720" rIns="91440" bIns="45720" rtlCol="0">
            <a:normAutofit/>
          </a:body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6" name="Espace réservé du numéro de diapositive 5"/>
          <p:cNvSpPr>
            <a:spLocks noGrp="1"/>
          </p:cNvSpPr>
          <p:nvPr>
            <p:ph type="sldNum" sz="quarter" idx="4"/>
          </p:nvPr>
        </p:nvSpPr>
        <p:spPr>
          <a:xfrm>
            <a:off x="10481628" y="6257244"/>
            <a:ext cx="1404936" cy="323850"/>
          </a:xfrm>
          <a:prstGeom prst="rect">
            <a:avLst/>
          </a:prstGeom>
        </p:spPr>
        <p:txBody>
          <a:bodyPr vert="horz" lIns="91440" tIns="45720" rIns="91440" bIns="45720" rtlCol="0" anchor="ctr"/>
          <a:lstStyle>
            <a:lvl1pPr algn="r">
              <a:defRPr sz="1000">
                <a:solidFill>
                  <a:srgbClr val="FF4337"/>
                </a:solidFill>
                <a:latin typeface="Montserrat" charset="0"/>
                <a:ea typeface="Montserrat" charset="0"/>
                <a:cs typeface="Montserrat" charset="0"/>
              </a:defRPr>
            </a:lvl1pPr>
          </a:lstStyle>
          <a:p>
            <a:fld id="{52326D77-2960-1A4A-B5CA-B95B3484A035}" type="slidenum">
              <a:rPr lang="en-CA" smtClean="0"/>
              <a:pPr/>
              <a:t>‹#›</a:t>
            </a:fld>
            <a:endParaRPr lang="en-CA" dirty="0"/>
          </a:p>
        </p:txBody>
      </p:sp>
      <p:sp>
        <p:nvSpPr>
          <p:cNvPr id="13" name="Espace réservé du titre 12"/>
          <p:cNvSpPr>
            <a:spLocks noGrp="1"/>
          </p:cNvSpPr>
          <p:nvPr>
            <p:ph type="title"/>
          </p:nvPr>
        </p:nvSpPr>
        <p:spPr>
          <a:xfrm>
            <a:off x="1703388" y="620713"/>
            <a:ext cx="9756775" cy="1152525"/>
          </a:xfrm>
          <a:prstGeom prst="rect">
            <a:avLst/>
          </a:prstGeom>
        </p:spPr>
        <p:txBody>
          <a:bodyPr vert="horz" lIns="91440" tIns="45720" rIns="91440" bIns="45720" rtlCol="0" anchor="t">
            <a:normAutofit/>
          </a:bodyPr>
          <a:lstStyle/>
          <a:p>
            <a:endParaRPr lang="en-CA" dirty="0"/>
          </a:p>
        </p:txBody>
      </p:sp>
    </p:spTree>
    <p:extLst>
      <p:ext uri="{BB962C8B-B14F-4D97-AF65-F5344CB8AC3E}">
        <p14:creationId xmlns:p14="http://schemas.microsoft.com/office/powerpoint/2010/main" val="15619615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9" r:id="rId4"/>
    <p:sldLayoutId id="2147483658" r:id="rId5"/>
    <p:sldLayoutId id="2147483666" r:id="rId6"/>
    <p:sldLayoutId id="2147483661" r:id="rId7"/>
    <p:sldLayoutId id="2147483649" r:id="rId8"/>
    <p:sldLayoutId id="2147483664" r:id="rId9"/>
    <p:sldLayoutId id="2147483662" r:id="rId10"/>
    <p:sldLayoutId id="2147483663" r:id="rId11"/>
    <p:sldLayoutId id="2147483665" r:id="rId12"/>
    <p:sldLayoutId id="2147483668" r:id="rId13"/>
    <p:sldLayoutId id="2147483650" r:id="rId14"/>
    <p:sldLayoutId id="2147483660" r:id="rId15"/>
    <p:sldLayoutId id="2147483690" r:id="rId16"/>
    <p:sldLayoutId id="2147483691" r:id="rId17"/>
    <p:sldLayoutId id="2147483692" r:id="rId18"/>
  </p:sldLayoutIdLst>
  <p:transition spd="slow">
    <p:push dir="u"/>
  </p:transition>
  <p:hf hdr="0" dt="0"/>
  <p:txStyles>
    <p:title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p:titleStyle>
    <p:body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3">
          <p15:clr>
            <a:srgbClr val="F26B43"/>
          </p15:clr>
        </p15:guide>
        <p15:guide id="2" pos="7537">
          <p15:clr>
            <a:srgbClr val="F26B43"/>
          </p15:clr>
        </p15:guide>
        <p15:guide id="3" pos="3863">
          <p15:clr>
            <a:srgbClr val="F26B43"/>
          </p15:clr>
        </p15:guide>
        <p15:guide id="4" pos="3817">
          <p15:clr>
            <a:srgbClr val="F26B43"/>
          </p15:clr>
        </p15:guide>
        <p15:guide id="5" pos="415">
          <p15:clr>
            <a:srgbClr val="F26B43"/>
          </p15:clr>
        </p15:guide>
        <p15:guide id="6" pos="710">
          <p15:clr>
            <a:srgbClr val="F26B43"/>
          </p15:clr>
        </p15:guide>
        <p15:guide id="7" pos="756">
          <p15:clr>
            <a:srgbClr val="F26B43"/>
          </p15:clr>
        </p15:guide>
        <p15:guide id="8" pos="461">
          <p15:clr>
            <a:srgbClr val="F26B43"/>
          </p15:clr>
        </p15:guide>
        <p15:guide id="9" pos="1028">
          <p15:clr>
            <a:srgbClr val="F26B43"/>
          </p15:clr>
        </p15:guide>
        <p15:guide id="10" pos="1073">
          <p15:clr>
            <a:srgbClr val="F26B43"/>
          </p15:clr>
        </p15:guide>
        <p15:guide id="11" pos="1345">
          <p15:clr>
            <a:srgbClr val="F26B43"/>
          </p15:clr>
        </p15:guide>
        <p15:guide id="12" pos="1391">
          <p15:clr>
            <a:srgbClr val="F26B43"/>
          </p15:clr>
        </p15:guide>
        <p15:guide id="13" pos="1640">
          <p15:clr>
            <a:srgbClr val="F26B43"/>
          </p15:clr>
        </p15:guide>
        <p15:guide id="14" pos="1685">
          <p15:clr>
            <a:srgbClr val="F26B43"/>
          </p15:clr>
        </p15:guide>
        <p15:guide id="15" pos="1958">
          <p15:clr>
            <a:srgbClr val="F26B43"/>
          </p15:clr>
        </p15:guide>
        <p15:guide id="16" pos="2003">
          <p15:clr>
            <a:srgbClr val="F26B43"/>
          </p15:clr>
        </p15:guide>
        <p15:guide id="17" pos="2275">
          <p15:clr>
            <a:srgbClr val="F26B43"/>
          </p15:clr>
        </p15:guide>
        <p15:guide id="18" pos="2320">
          <p15:clr>
            <a:srgbClr val="F26B43"/>
          </p15:clr>
        </p15:guide>
        <p15:guide id="19" pos="2570">
          <p15:clr>
            <a:srgbClr val="F26B43"/>
          </p15:clr>
        </p15:guide>
        <p15:guide id="20" pos="2615">
          <p15:clr>
            <a:srgbClr val="F26B43"/>
          </p15:clr>
        </p15:guide>
        <p15:guide id="21" pos="2865">
          <p15:clr>
            <a:srgbClr val="F26B43"/>
          </p15:clr>
        </p15:guide>
        <p15:guide id="22" pos="2933">
          <p15:clr>
            <a:srgbClr val="F26B43"/>
          </p15:clr>
        </p15:guide>
        <p15:guide id="23" pos="3205">
          <p15:clr>
            <a:srgbClr val="F26B43"/>
          </p15:clr>
        </p15:guide>
        <p15:guide id="24" pos="3250">
          <p15:clr>
            <a:srgbClr val="F26B43"/>
          </p15:clr>
        </p15:guide>
        <p15:guide id="25" pos="3500">
          <p15:clr>
            <a:srgbClr val="F26B43"/>
          </p15:clr>
        </p15:guide>
        <p15:guide id="26" pos="3545">
          <p15:clr>
            <a:srgbClr val="F26B43"/>
          </p15:clr>
        </p15:guide>
        <p15:guide id="27" pos="4112">
          <p15:clr>
            <a:srgbClr val="F26B43"/>
          </p15:clr>
        </p15:guide>
        <p15:guide id="28" pos="4158">
          <p15:clr>
            <a:srgbClr val="F26B43"/>
          </p15:clr>
        </p15:guide>
        <p15:guide id="29" pos="4430">
          <p15:clr>
            <a:srgbClr val="F26B43"/>
          </p15:clr>
        </p15:guide>
        <p15:guide id="30" pos="4475">
          <p15:clr>
            <a:srgbClr val="F26B43"/>
          </p15:clr>
        </p15:guide>
        <p15:guide id="31" pos="4747">
          <p15:clr>
            <a:srgbClr val="F26B43"/>
          </p15:clr>
        </p15:guide>
        <p15:guide id="32" pos="4793">
          <p15:clr>
            <a:srgbClr val="F26B43"/>
          </p15:clr>
        </p15:guide>
        <p15:guide id="33" pos="5042">
          <p15:clr>
            <a:srgbClr val="F26B43"/>
          </p15:clr>
        </p15:guide>
        <p15:guide id="34" pos="5087">
          <p15:clr>
            <a:srgbClr val="F26B43"/>
          </p15:clr>
        </p15:guide>
        <p15:guide id="35" pos="5360">
          <p15:clr>
            <a:srgbClr val="F26B43"/>
          </p15:clr>
        </p15:guide>
        <p15:guide id="36" pos="5677">
          <p15:clr>
            <a:srgbClr val="F26B43"/>
          </p15:clr>
        </p15:guide>
        <p15:guide id="37" pos="5722">
          <p15:clr>
            <a:srgbClr val="F26B43"/>
          </p15:clr>
        </p15:guide>
        <p15:guide id="38" pos="5405">
          <p15:clr>
            <a:srgbClr val="F26B43"/>
          </p15:clr>
        </p15:guide>
        <p15:guide id="39" pos="5972">
          <p15:clr>
            <a:srgbClr val="F26B43"/>
          </p15:clr>
        </p15:guide>
        <p15:guide id="40" pos="6017">
          <p15:clr>
            <a:srgbClr val="F26B43"/>
          </p15:clr>
        </p15:guide>
        <p15:guide id="41" pos="6289">
          <p15:clr>
            <a:srgbClr val="F26B43"/>
          </p15:clr>
        </p15:guide>
        <p15:guide id="42" pos="6335">
          <p15:clr>
            <a:srgbClr val="F26B43"/>
          </p15:clr>
        </p15:guide>
        <p15:guide id="43" pos="6607">
          <p15:clr>
            <a:srgbClr val="F26B43"/>
          </p15:clr>
        </p15:guide>
        <p15:guide id="44" pos="6652">
          <p15:clr>
            <a:srgbClr val="F26B43"/>
          </p15:clr>
        </p15:guide>
        <p15:guide id="45" pos="6902">
          <p15:clr>
            <a:srgbClr val="F26B43"/>
          </p15:clr>
        </p15:guide>
        <p15:guide id="46" pos="6947">
          <p15:clr>
            <a:srgbClr val="F26B43"/>
          </p15:clr>
        </p15:guide>
        <p15:guide id="47" pos="7219">
          <p15:clr>
            <a:srgbClr val="F26B43"/>
          </p15:clr>
        </p15:guide>
        <p15:guide id="48" pos="7265">
          <p15:clr>
            <a:srgbClr val="F26B43"/>
          </p15:clr>
        </p15:guide>
        <p15:guide id="49" orient="horz" pos="142">
          <p15:clr>
            <a:srgbClr val="F26B43"/>
          </p15:clr>
        </p15:guide>
        <p15:guide id="50" orient="horz" pos="346">
          <p15:clr>
            <a:srgbClr val="F26B43"/>
          </p15:clr>
        </p15:guide>
        <p15:guide id="51" orient="horz" pos="391">
          <p15:clr>
            <a:srgbClr val="F26B43"/>
          </p15:clr>
        </p15:guide>
        <p15:guide id="52" orient="horz" pos="618">
          <p15:clr>
            <a:srgbClr val="F26B43"/>
          </p15:clr>
        </p15:guide>
        <p15:guide id="53" orient="horz" pos="663">
          <p15:clr>
            <a:srgbClr val="F26B43"/>
          </p15:clr>
        </p15:guide>
        <p15:guide id="54" orient="horz" pos="867">
          <p15:clr>
            <a:srgbClr val="F26B43"/>
          </p15:clr>
        </p15:guide>
        <p15:guide id="55" orient="horz" pos="913">
          <p15:clr>
            <a:srgbClr val="F26B43"/>
          </p15:clr>
        </p15:guide>
        <p15:guide id="56" orient="horz" pos="1117">
          <p15:clr>
            <a:srgbClr val="F26B43"/>
          </p15:clr>
        </p15:guide>
        <p15:guide id="57" orient="horz" pos="1162">
          <p15:clr>
            <a:srgbClr val="F26B43"/>
          </p15:clr>
        </p15:guide>
        <p15:guide id="58" orient="horz" pos="1366">
          <p15:clr>
            <a:srgbClr val="F26B43"/>
          </p15:clr>
        </p15:guide>
        <p15:guide id="59" orient="horz" pos="1412">
          <p15:clr>
            <a:srgbClr val="F26B43"/>
          </p15:clr>
        </p15:guide>
        <p15:guide id="60" orient="horz" pos="1616">
          <p15:clr>
            <a:srgbClr val="F26B43"/>
          </p15:clr>
        </p15:guide>
        <p15:guide id="61" orient="horz" pos="1684">
          <p15:clr>
            <a:srgbClr val="F26B43"/>
          </p15:clr>
        </p15:guide>
        <p15:guide id="62" orient="horz" pos="1888">
          <p15:clr>
            <a:srgbClr val="F26B43"/>
          </p15:clr>
        </p15:guide>
        <p15:guide id="63" orient="horz" pos="1933">
          <p15:clr>
            <a:srgbClr val="F26B43"/>
          </p15:clr>
        </p15:guide>
        <p15:guide id="64" orient="horz" pos="2137">
          <p15:clr>
            <a:srgbClr val="F26B43"/>
          </p15:clr>
        </p15:guide>
        <p15:guide id="65" orient="horz" pos="2183">
          <p15:clr>
            <a:srgbClr val="F26B43"/>
          </p15:clr>
        </p15:guide>
        <p15:guide id="66" orient="horz" pos="2387">
          <p15:clr>
            <a:srgbClr val="F26B43"/>
          </p15:clr>
        </p15:guide>
        <p15:guide id="67" orient="horz" pos="2432">
          <p15:clr>
            <a:srgbClr val="F26B43"/>
          </p15:clr>
        </p15:guide>
        <p15:guide id="68" orient="horz" pos="2636">
          <p15:clr>
            <a:srgbClr val="F26B43"/>
          </p15:clr>
        </p15:guide>
        <p15:guide id="69" orient="horz" pos="2682">
          <p15:clr>
            <a:srgbClr val="F26B43"/>
          </p15:clr>
        </p15:guide>
        <p15:guide id="70" orient="horz" pos="2908">
          <p15:clr>
            <a:srgbClr val="F26B43"/>
          </p15:clr>
        </p15:guide>
        <p15:guide id="71" orient="horz" pos="2954">
          <p15:clr>
            <a:srgbClr val="F26B43"/>
          </p15:clr>
        </p15:guide>
        <p15:guide id="72" orient="horz" pos="3158">
          <p15:clr>
            <a:srgbClr val="F26B43"/>
          </p15:clr>
        </p15:guide>
        <p15:guide id="73" orient="horz" pos="3203">
          <p15:clr>
            <a:srgbClr val="F26B43"/>
          </p15:clr>
        </p15:guide>
        <p15:guide id="74" orient="horz" pos="3407">
          <p15:clr>
            <a:srgbClr val="F26B43"/>
          </p15:clr>
        </p15:guide>
        <p15:guide id="75" orient="horz" pos="3453">
          <p15:clr>
            <a:srgbClr val="F26B43"/>
          </p15:clr>
        </p15:guide>
        <p15:guide id="76" orient="horz" pos="3657">
          <p15:clr>
            <a:srgbClr val="F26B43"/>
          </p15:clr>
        </p15:guide>
        <p15:guide id="77" orient="horz" pos="3702">
          <p15:clr>
            <a:srgbClr val="F26B43"/>
          </p15:clr>
        </p15:guide>
        <p15:guide id="78" orient="horz" pos="3906">
          <p15:clr>
            <a:srgbClr val="F26B43"/>
          </p15:clr>
        </p15:guide>
        <p15:guide id="79" orient="horz" pos="3952">
          <p15:clr>
            <a:srgbClr val="F26B43"/>
          </p15:clr>
        </p15:guide>
        <p15:guide id="80" orient="horz" pos="41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703388" y="2231048"/>
            <a:ext cx="9756775" cy="3969727"/>
          </a:xfrm>
          <a:prstGeom prst="rect">
            <a:avLst/>
          </a:prstGeom>
        </p:spPr>
        <p:txBody>
          <a:bodyPr vert="horz" lIns="91440" tIns="45720" rIns="91440" bIns="45720" rtlCol="0">
            <a:normAutofit/>
          </a:body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6" name="Espace réservé du numéro de diapositive 5"/>
          <p:cNvSpPr>
            <a:spLocks noGrp="1"/>
          </p:cNvSpPr>
          <p:nvPr>
            <p:ph type="sldNum" sz="quarter" idx="4"/>
          </p:nvPr>
        </p:nvSpPr>
        <p:spPr>
          <a:xfrm>
            <a:off x="10481628" y="6257244"/>
            <a:ext cx="1404936" cy="323850"/>
          </a:xfrm>
          <a:prstGeom prst="rect">
            <a:avLst/>
          </a:prstGeom>
        </p:spPr>
        <p:txBody>
          <a:bodyPr vert="horz" lIns="91440" tIns="45720" rIns="91440" bIns="45720" rtlCol="0" anchor="ctr"/>
          <a:lstStyle>
            <a:lvl1pPr algn="r">
              <a:defRPr sz="1000">
                <a:solidFill>
                  <a:srgbClr val="FF4337"/>
                </a:solidFill>
                <a:latin typeface="Montserrat" charset="0"/>
                <a:ea typeface="Montserrat" charset="0"/>
                <a:cs typeface="Montserrat" charset="0"/>
              </a:defRPr>
            </a:lvl1pPr>
          </a:lstStyle>
          <a:p>
            <a:fld id="{52326D77-2960-1A4A-B5CA-B95B3484A035}" type="slidenum">
              <a:rPr lang="en-CA" smtClean="0"/>
              <a:pPr/>
              <a:t>‹#›</a:t>
            </a:fld>
            <a:endParaRPr lang="en-CA" dirty="0"/>
          </a:p>
        </p:txBody>
      </p:sp>
      <p:sp>
        <p:nvSpPr>
          <p:cNvPr id="13" name="Espace réservé du titre 12"/>
          <p:cNvSpPr>
            <a:spLocks noGrp="1"/>
          </p:cNvSpPr>
          <p:nvPr>
            <p:ph type="title"/>
          </p:nvPr>
        </p:nvSpPr>
        <p:spPr>
          <a:xfrm>
            <a:off x="1703388" y="620713"/>
            <a:ext cx="9756775" cy="1152525"/>
          </a:xfrm>
          <a:prstGeom prst="rect">
            <a:avLst/>
          </a:prstGeom>
        </p:spPr>
        <p:txBody>
          <a:bodyPr vert="horz" lIns="91440" tIns="45720" rIns="91440" bIns="45720" rtlCol="0" anchor="t">
            <a:normAutofit/>
          </a:bodyPr>
          <a:lstStyle/>
          <a:p>
            <a:endParaRPr lang="en-CA" dirty="0"/>
          </a:p>
        </p:txBody>
      </p:sp>
      <p:pic>
        <p:nvPicPr>
          <p:cNvPr id="4" name="Picture 3">
            <a:extLst>
              <a:ext uri="{FF2B5EF4-FFF2-40B4-BE49-F238E27FC236}">
                <a16:creationId xmlns:a16="http://schemas.microsoft.com/office/drawing/2014/main" xmlns="" id="{050CDEE8-701B-4600-8A7D-928D4CB491BE}"/>
              </a:ext>
            </a:extLst>
          </p:cNvPr>
          <p:cNvPicPr>
            <a:picLocks noChangeAspect="1"/>
          </p:cNvPicPr>
          <p:nvPr userDrawn="1"/>
        </p:nvPicPr>
        <p:blipFill>
          <a:blip r:embed="rId22"/>
          <a:stretch>
            <a:fillRect/>
          </a:stretch>
        </p:blipFill>
        <p:spPr>
          <a:xfrm>
            <a:off x="258546" y="6200775"/>
            <a:ext cx="1270710" cy="349839"/>
          </a:xfrm>
          <a:prstGeom prst="rect">
            <a:avLst/>
          </a:prstGeom>
        </p:spPr>
      </p:pic>
    </p:spTree>
    <p:extLst>
      <p:ext uri="{BB962C8B-B14F-4D97-AF65-F5344CB8AC3E}">
        <p14:creationId xmlns:p14="http://schemas.microsoft.com/office/powerpoint/2010/main" val="23241667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transition spd="slow">
    <p:push dir="u"/>
  </p:transition>
  <p:hf hdr="0" dt="0"/>
  <p:txStyles>
    <p:title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p:titleStyle>
    <p:body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3">
          <p15:clr>
            <a:srgbClr val="F26B43"/>
          </p15:clr>
        </p15:guide>
        <p15:guide id="2" pos="7537">
          <p15:clr>
            <a:srgbClr val="F26B43"/>
          </p15:clr>
        </p15:guide>
        <p15:guide id="3" pos="3863">
          <p15:clr>
            <a:srgbClr val="F26B43"/>
          </p15:clr>
        </p15:guide>
        <p15:guide id="4" pos="3817">
          <p15:clr>
            <a:srgbClr val="F26B43"/>
          </p15:clr>
        </p15:guide>
        <p15:guide id="5" pos="415">
          <p15:clr>
            <a:srgbClr val="F26B43"/>
          </p15:clr>
        </p15:guide>
        <p15:guide id="6" pos="710">
          <p15:clr>
            <a:srgbClr val="F26B43"/>
          </p15:clr>
        </p15:guide>
        <p15:guide id="7" pos="756">
          <p15:clr>
            <a:srgbClr val="F26B43"/>
          </p15:clr>
        </p15:guide>
        <p15:guide id="8" pos="461">
          <p15:clr>
            <a:srgbClr val="F26B43"/>
          </p15:clr>
        </p15:guide>
        <p15:guide id="9" pos="1028">
          <p15:clr>
            <a:srgbClr val="F26B43"/>
          </p15:clr>
        </p15:guide>
        <p15:guide id="10" pos="1073">
          <p15:clr>
            <a:srgbClr val="F26B43"/>
          </p15:clr>
        </p15:guide>
        <p15:guide id="11" pos="1345">
          <p15:clr>
            <a:srgbClr val="F26B43"/>
          </p15:clr>
        </p15:guide>
        <p15:guide id="12" pos="1391">
          <p15:clr>
            <a:srgbClr val="F26B43"/>
          </p15:clr>
        </p15:guide>
        <p15:guide id="13" pos="1640">
          <p15:clr>
            <a:srgbClr val="F26B43"/>
          </p15:clr>
        </p15:guide>
        <p15:guide id="14" pos="1685">
          <p15:clr>
            <a:srgbClr val="F26B43"/>
          </p15:clr>
        </p15:guide>
        <p15:guide id="15" pos="1958">
          <p15:clr>
            <a:srgbClr val="F26B43"/>
          </p15:clr>
        </p15:guide>
        <p15:guide id="16" pos="2003">
          <p15:clr>
            <a:srgbClr val="F26B43"/>
          </p15:clr>
        </p15:guide>
        <p15:guide id="17" pos="2275">
          <p15:clr>
            <a:srgbClr val="F26B43"/>
          </p15:clr>
        </p15:guide>
        <p15:guide id="18" pos="2320">
          <p15:clr>
            <a:srgbClr val="F26B43"/>
          </p15:clr>
        </p15:guide>
        <p15:guide id="19" pos="2570">
          <p15:clr>
            <a:srgbClr val="F26B43"/>
          </p15:clr>
        </p15:guide>
        <p15:guide id="20" pos="2615">
          <p15:clr>
            <a:srgbClr val="F26B43"/>
          </p15:clr>
        </p15:guide>
        <p15:guide id="21" pos="2865">
          <p15:clr>
            <a:srgbClr val="F26B43"/>
          </p15:clr>
        </p15:guide>
        <p15:guide id="22" pos="2933">
          <p15:clr>
            <a:srgbClr val="F26B43"/>
          </p15:clr>
        </p15:guide>
        <p15:guide id="23" pos="3205">
          <p15:clr>
            <a:srgbClr val="F26B43"/>
          </p15:clr>
        </p15:guide>
        <p15:guide id="24" pos="3250">
          <p15:clr>
            <a:srgbClr val="F26B43"/>
          </p15:clr>
        </p15:guide>
        <p15:guide id="25" pos="3500">
          <p15:clr>
            <a:srgbClr val="F26B43"/>
          </p15:clr>
        </p15:guide>
        <p15:guide id="26" pos="3545">
          <p15:clr>
            <a:srgbClr val="F26B43"/>
          </p15:clr>
        </p15:guide>
        <p15:guide id="27" pos="4112">
          <p15:clr>
            <a:srgbClr val="F26B43"/>
          </p15:clr>
        </p15:guide>
        <p15:guide id="28" pos="4158">
          <p15:clr>
            <a:srgbClr val="F26B43"/>
          </p15:clr>
        </p15:guide>
        <p15:guide id="29" pos="4430">
          <p15:clr>
            <a:srgbClr val="F26B43"/>
          </p15:clr>
        </p15:guide>
        <p15:guide id="30" pos="4475">
          <p15:clr>
            <a:srgbClr val="F26B43"/>
          </p15:clr>
        </p15:guide>
        <p15:guide id="31" pos="4747">
          <p15:clr>
            <a:srgbClr val="F26B43"/>
          </p15:clr>
        </p15:guide>
        <p15:guide id="32" pos="4793">
          <p15:clr>
            <a:srgbClr val="F26B43"/>
          </p15:clr>
        </p15:guide>
        <p15:guide id="33" pos="5042">
          <p15:clr>
            <a:srgbClr val="F26B43"/>
          </p15:clr>
        </p15:guide>
        <p15:guide id="34" pos="5087">
          <p15:clr>
            <a:srgbClr val="F26B43"/>
          </p15:clr>
        </p15:guide>
        <p15:guide id="35" pos="5360">
          <p15:clr>
            <a:srgbClr val="F26B43"/>
          </p15:clr>
        </p15:guide>
        <p15:guide id="36" pos="5677">
          <p15:clr>
            <a:srgbClr val="F26B43"/>
          </p15:clr>
        </p15:guide>
        <p15:guide id="37" pos="5722">
          <p15:clr>
            <a:srgbClr val="F26B43"/>
          </p15:clr>
        </p15:guide>
        <p15:guide id="38" pos="5405">
          <p15:clr>
            <a:srgbClr val="F26B43"/>
          </p15:clr>
        </p15:guide>
        <p15:guide id="39" pos="5972">
          <p15:clr>
            <a:srgbClr val="F26B43"/>
          </p15:clr>
        </p15:guide>
        <p15:guide id="40" pos="6017">
          <p15:clr>
            <a:srgbClr val="F26B43"/>
          </p15:clr>
        </p15:guide>
        <p15:guide id="41" pos="6289">
          <p15:clr>
            <a:srgbClr val="F26B43"/>
          </p15:clr>
        </p15:guide>
        <p15:guide id="42" pos="6335">
          <p15:clr>
            <a:srgbClr val="F26B43"/>
          </p15:clr>
        </p15:guide>
        <p15:guide id="43" pos="6607">
          <p15:clr>
            <a:srgbClr val="F26B43"/>
          </p15:clr>
        </p15:guide>
        <p15:guide id="44" pos="6652">
          <p15:clr>
            <a:srgbClr val="F26B43"/>
          </p15:clr>
        </p15:guide>
        <p15:guide id="45" pos="6902">
          <p15:clr>
            <a:srgbClr val="F26B43"/>
          </p15:clr>
        </p15:guide>
        <p15:guide id="46" pos="6947">
          <p15:clr>
            <a:srgbClr val="F26B43"/>
          </p15:clr>
        </p15:guide>
        <p15:guide id="47" pos="7219">
          <p15:clr>
            <a:srgbClr val="F26B43"/>
          </p15:clr>
        </p15:guide>
        <p15:guide id="48" pos="7265">
          <p15:clr>
            <a:srgbClr val="F26B43"/>
          </p15:clr>
        </p15:guide>
        <p15:guide id="49" orient="horz" pos="142">
          <p15:clr>
            <a:srgbClr val="F26B43"/>
          </p15:clr>
        </p15:guide>
        <p15:guide id="50" orient="horz" pos="346">
          <p15:clr>
            <a:srgbClr val="F26B43"/>
          </p15:clr>
        </p15:guide>
        <p15:guide id="51" orient="horz" pos="391">
          <p15:clr>
            <a:srgbClr val="F26B43"/>
          </p15:clr>
        </p15:guide>
        <p15:guide id="52" orient="horz" pos="618">
          <p15:clr>
            <a:srgbClr val="F26B43"/>
          </p15:clr>
        </p15:guide>
        <p15:guide id="53" orient="horz" pos="663">
          <p15:clr>
            <a:srgbClr val="F26B43"/>
          </p15:clr>
        </p15:guide>
        <p15:guide id="54" orient="horz" pos="867">
          <p15:clr>
            <a:srgbClr val="F26B43"/>
          </p15:clr>
        </p15:guide>
        <p15:guide id="55" orient="horz" pos="913">
          <p15:clr>
            <a:srgbClr val="F26B43"/>
          </p15:clr>
        </p15:guide>
        <p15:guide id="56" orient="horz" pos="1117">
          <p15:clr>
            <a:srgbClr val="F26B43"/>
          </p15:clr>
        </p15:guide>
        <p15:guide id="57" orient="horz" pos="1162">
          <p15:clr>
            <a:srgbClr val="F26B43"/>
          </p15:clr>
        </p15:guide>
        <p15:guide id="58" orient="horz" pos="1366">
          <p15:clr>
            <a:srgbClr val="F26B43"/>
          </p15:clr>
        </p15:guide>
        <p15:guide id="59" orient="horz" pos="1412">
          <p15:clr>
            <a:srgbClr val="F26B43"/>
          </p15:clr>
        </p15:guide>
        <p15:guide id="60" orient="horz" pos="1616">
          <p15:clr>
            <a:srgbClr val="F26B43"/>
          </p15:clr>
        </p15:guide>
        <p15:guide id="61" orient="horz" pos="1684">
          <p15:clr>
            <a:srgbClr val="F26B43"/>
          </p15:clr>
        </p15:guide>
        <p15:guide id="62" orient="horz" pos="1888">
          <p15:clr>
            <a:srgbClr val="F26B43"/>
          </p15:clr>
        </p15:guide>
        <p15:guide id="63" orient="horz" pos="1933">
          <p15:clr>
            <a:srgbClr val="F26B43"/>
          </p15:clr>
        </p15:guide>
        <p15:guide id="64" orient="horz" pos="2137">
          <p15:clr>
            <a:srgbClr val="F26B43"/>
          </p15:clr>
        </p15:guide>
        <p15:guide id="65" orient="horz" pos="2183">
          <p15:clr>
            <a:srgbClr val="F26B43"/>
          </p15:clr>
        </p15:guide>
        <p15:guide id="66" orient="horz" pos="2387">
          <p15:clr>
            <a:srgbClr val="F26B43"/>
          </p15:clr>
        </p15:guide>
        <p15:guide id="67" orient="horz" pos="2432">
          <p15:clr>
            <a:srgbClr val="F26B43"/>
          </p15:clr>
        </p15:guide>
        <p15:guide id="68" orient="horz" pos="2636">
          <p15:clr>
            <a:srgbClr val="F26B43"/>
          </p15:clr>
        </p15:guide>
        <p15:guide id="69" orient="horz" pos="2682">
          <p15:clr>
            <a:srgbClr val="F26B43"/>
          </p15:clr>
        </p15:guide>
        <p15:guide id="70" orient="horz" pos="2908">
          <p15:clr>
            <a:srgbClr val="F26B43"/>
          </p15:clr>
        </p15:guide>
        <p15:guide id="71" orient="horz" pos="2954">
          <p15:clr>
            <a:srgbClr val="F26B43"/>
          </p15:clr>
        </p15:guide>
        <p15:guide id="72" orient="horz" pos="3158">
          <p15:clr>
            <a:srgbClr val="F26B43"/>
          </p15:clr>
        </p15:guide>
        <p15:guide id="73" orient="horz" pos="3203">
          <p15:clr>
            <a:srgbClr val="F26B43"/>
          </p15:clr>
        </p15:guide>
        <p15:guide id="74" orient="horz" pos="3407">
          <p15:clr>
            <a:srgbClr val="F26B43"/>
          </p15:clr>
        </p15:guide>
        <p15:guide id="75" orient="horz" pos="3453">
          <p15:clr>
            <a:srgbClr val="F26B43"/>
          </p15:clr>
        </p15:guide>
        <p15:guide id="76" orient="horz" pos="3657">
          <p15:clr>
            <a:srgbClr val="F26B43"/>
          </p15:clr>
        </p15:guide>
        <p15:guide id="77" orient="horz" pos="3702">
          <p15:clr>
            <a:srgbClr val="F26B43"/>
          </p15:clr>
        </p15:guide>
        <p15:guide id="78" orient="horz" pos="3906">
          <p15:clr>
            <a:srgbClr val="F26B43"/>
          </p15:clr>
        </p15:guide>
        <p15:guide id="79" orient="horz" pos="3952">
          <p15:clr>
            <a:srgbClr val="F26B43"/>
          </p15:clr>
        </p15:guide>
        <p15:guide id="80" orient="horz" pos="41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6.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6.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6.xml"/><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2208213" y="620713"/>
            <a:ext cx="9251950" cy="5022206"/>
          </a:xfrm>
        </p:spPr>
        <p:txBody>
          <a:bodyPr/>
          <a:lstStyle/>
          <a:p>
            <a:r>
              <a:rPr lang="en-US" sz="4000" dirty="0"/>
              <a:t/>
            </a:r>
            <a:br>
              <a:rPr lang="en-US" sz="4000" dirty="0"/>
            </a:br>
            <a:r>
              <a:rPr lang="en-US" sz="4000" dirty="0"/>
              <a:t>Culturally Enhanced Stormwater;</a:t>
            </a:r>
            <a:br>
              <a:rPr lang="en-US" sz="4000" dirty="0"/>
            </a:br>
            <a:r>
              <a:rPr lang="en-US" sz="4000" dirty="0"/>
              <a:t>Interweaving Mātauranga Māori</a:t>
            </a:r>
            <a:r>
              <a:rPr lang="en-CA" dirty="0"/>
              <a:t/>
            </a:r>
            <a:br>
              <a:rPr lang="en-CA" dirty="0"/>
            </a:br>
            <a:endParaRPr lang="en-CA" dirty="0">
              <a:latin typeface="Montserrat" panose="00000500000000000000" pitchFamily="2" charset="0"/>
              <a:ea typeface="Montserrat" charset="0"/>
              <a:cs typeface="Montserrat" charset="0"/>
            </a:endParaRPr>
          </a:p>
        </p:txBody>
      </p:sp>
      <p:sp>
        <p:nvSpPr>
          <p:cNvPr id="4" name="Sous-titre 3"/>
          <p:cNvSpPr>
            <a:spLocks noGrp="1"/>
          </p:cNvSpPr>
          <p:nvPr>
            <p:ph type="subTitle" idx="1"/>
          </p:nvPr>
        </p:nvSpPr>
        <p:spPr>
          <a:xfrm>
            <a:off x="2224216" y="5352175"/>
            <a:ext cx="9242854" cy="1040235"/>
          </a:xfrm>
        </p:spPr>
        <p:txBody>
          <a:bodyPr>
            <a:normAutofit/>
          </a:bodyPr>
          <a:lstStyle/>
          <a:p>
            <a:pPr algn="l"/>
            <a:fld id="{DEC8C5CC-D5E2-4583-B7B2-D2049409960E}" type="datetime2">
              <a:rPr lang="mi-NZ" smtClean="0"/>
              <a:pPr algn="l"/>
              <a:t>Rāapa, 01 Haratua, 2019</a:t>
            </a:fld>
            <a:endParaRPr lang="mi-NZ" dirty="0"/>
          </a:p>
          <a:p>
            <a:pPr algn="l"/>
            <a:r>
              <a:rPr lang="mi-NZ" dirty="0"/>
              <a:t>Water NZ Stormwater Conference, Auckland</a:t>
            </a:r>
          </a:p>
          <a:p>
            <a:pPr algn="l"/>
            <a:r>
              <a:rPr lang="en-CA" dirty="0"/>
              <a:t>Troy Brockbank (Kaitohutohu Matua Taiao)  WSP OPUS</a:t>
            </a:r>
          </a:p>
        </p:txBody>
      </p:sp>
    </p:spTree>
    <p:extLst>
      <p:ext uri="{BB962C8B-B14F-4D97-AF65-F5344CB8AC3E}">
        <p14:creationId xmlns:p14="http://schemas.microsoft.com/office/powerpoint/2010/main" val="269401101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AA44825-38B4-474B-8F7D-0002F1BDE329}"/>
              </a:ext>
            </a:extLst>
          </p:cNvPr>
          <p:cNvSpPr>
            <a:spLocks noGrp="1"/>
          </p:cNvSpPr>
          <p:nvPr>
            <p:ph type="sldNum" sz="quarter" idx="12"/>
          </p:nvPr>
        </p:nvSpPr>
        <p:spPr/>
        <p:txBody>
          <a:bodyPr/>
          <a:lstStyle/>
          <a:p>
            <a:fld id="{52326D77-2960-1A4A-B5CA-B95B3484A035}" type="slidenum">
              <a:rPr lang="en-NZ" noProof="0" smtClean="0"/>
              <a:t>10</a:t>
            </a:fld>
            <a:endParaRPr lang="en-NZ" noProof="0"/>
          </a:p>
        </p:txBody>
      </p:sp>
      <p:pic>
        <p:nvPicPr>
          <p:cNvPr id="5" name="Content Placeholder 4">
            <a:extLst>
              <a:ext uri="{FF2B5EF4-FFF2-40B4-BE49-F238E27FC236}">
                <a16:creationId xmlns:a16="http://schemas.microsoft.com/office/drawing/2014/main" xmlns="" id="{39066226-17D1-44FC-8AD9-99E4BE5AF951}"/>
              </a:ext>
            </a:extLst>
          </p:cNvPr>
          <p:cNvPicPr>
            <a:picLocks noGrp="1" noChangeAspect="1"/>
          </p:cNvPicPr>
          <p:nvPr>
            <p:ph sz="quarter" idx="13"/>
          </p:nvPr>
        </p:nvPicPr>
        <p:blipFill>
          <a:blip r:embed="rId2"/>
          <a:stretch>
            <a:fillRect/>
          </a:stretch>
        </p:blipFill>
        <p:spPr>
          <a:xfrm>
            <a:off x="2725189" y="70411"/>
            <a:ext cx="6741622" cy="6787589"/>
          </a:xfrm>
          <a:prstGeom prst="rect">
            <a:avLst/>
          </a:prstGeom>
        </p:spPr>
      </p:pic>
      <p:sp>
        <p:nvSpPr>
          <p:cNvPr id="8" name="Rectangle 7">
            <a:extLst>
              <a:ext uri="{FF2B5EF4-FFF2-40B4-BE49-F238E27FC236}">
                <a16:creationId xmlns:a16="http://schemas.microsoft.com/office/drawing/2014/main" xmlns="" id="{9BDE343B-4548-4333-898D-10BDD59F1FFC}"/>
              </a:ext>
            </a:extLst>
          </p:cNvPr>
          <p:cNvSpPr/>
          <p:nvPr/>
        </p:nvSpPr>
        <p:spPr>
          <a:xfrm>
            <a:off x="9868188" y="4749436"/>
            <a:ext cx="1988598" cy="1477328"/>
          </a:xfrm>
          <a:prstGeom prst="rect">
            <a:avLst/>
          </a:prstGeom>
        </p:spPr>
        <p:txBody>
          <a:bodyPr wrap="square">
            <a:spAutoFit/>
          </a:bodyPr>
          <a:lstStyle/>
          <a:p>
            <a:r>
              <a:rPr lang="en-NZ" sz="1000" dirty="0">
                <a:solidFill>
                  <a:srgbClr val="000000"/>
                </a:solidFill>
                <a:latin typeface="CIDFont+F2"/>
              </a:rPr>
              <a:t>Source: Tāmaki Regeneration Company. (2016). </a:t>
            </a:r>
            <a:r>
              <a:rPr lang="en-NZ" sz="1000" dirty="0">
                <a:solidFill>
                  <a:srgbClr val="000000"/>
                </a:solidFill>
                <a:latin typeface="CIDFont+F6"/>
              </a:rPr>
              <a:t>Tāmaki Reference Plan </a:t>
            </a:r>
            <a:r>
              <a:rPr lang="en-NZ" sz="1000" dirty="0">
                <a:solidFill>
                  <a:srgbClr val="000000"/>
                </a:solidFill>
                <a:latin typeface="CIDFont+F2"/>
              </a:rPr>
              <a:t>(Version 0.17). Retrieved</a:t>
            </a:r>
          </a:p>
          <a:p>
            <a:r>
              <a:rPr lang="en-NZ" sz="1000" dirty="0">
                <a:solidFill>
                  <a:srgbClr val="000000"/>
                </a:solidFill>
                <a:latin typeface="CIDFont+F2"/>
              </a:rPr>
              <a:t>from </a:t>
            </a:r>
            <a:r>
              <a:rPr lang="en-NZ" sz="1000" dirty="0">
                <a:solidFill>
                  <a:srgbClr val="1155CD"/>
                </a:solidFill>
                <a:latin typeface="CIDFont+F2"/>
              </a:rPr>
              <a:t>http://www.tamakiregeneration.co.nz/sites/default/files/sitefiles/</a:t>
            </a:r>
          </a:p>
          <a:p>
            <a:r>
              <a:rPr lang="en-NZ" sz="1000" dirty="0">
                <a:solidFill>
                  <a:srgbClr val="1155CD"/>
                </a:solidFill>
                <a:latin typeface="CIDFont+F2"/>
              </a:rPr>
              <a:t>TRC%20Reference%20Plan%20resized.pdf</a:t>
            </a:r>
            <a:endParaRPr lang="en-NZ" sz="1000" dirty="0"/>
          </a:p>
        </p:txBody>
      </p:sp>
    </p:spTree>
    <p:extLst>
      <p:ext uri="{BB962C8B-B14F-4D97-AF65-F5344CB8AC3E}">
        <p14:creationId xmlns:p14="http://schemas.microsoft.com/office/powerpoint/2010/main" val="86474162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900733D-EB0E-4780-B4CE-4536589AC78E}"/>
              </a:ext>
            </a:extLst>
          </p:cNvPr>
          <p:cNvSpPr>
            <a:spLocks noGrp="1"/>
          </p:cNvSpPr>
          <p:nvPr>
            <p:ph type="sldNum" sz="quarter" idx="12"/>
          </p:nvPr>
        </p:nvSpPr>
        <p:spPr/>
        <p:txBody>
          <a:bodyPr/>
          <a:lstStyle/>
          <a:p>
            <a:fld id="{52326D77-2960-1A4A-B5CA-B95B3484A035}" type="slidenum">
              <a:rPr lang="en-NZ" noProof="0" smtClean="0"/>
              <a:t>11</a:t>
            </a:fld>
            <a:endParaRPr lang="en-NZ" noProof="0"/>
          </a:p>
        </p:txBody>
      </p:sp>
      <p:pic>
        <p:nvPicPr>
          <p:cNvPr id="5" name="Picture 2" descr="Image result for TE MANA O TE WAI">
            <a:extLst>
              <a:ext uri="{FF2B5EF4-FFF2-40B4-BE49-F238E27FC236}">
                <a16:creationId xmlns:a16="http://schemas.microsoft.com/office/drawing/2014/main" xmlns="" id="{D667C58B-A943-4FB6-836D-CC9D3FDCC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654" y="4674890"/>
            <a:ext cx="2874538" cy="1220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E319C3D-2F9C-4435-98C3-D2933E1D5696}"/>
              </a:ext>
            </a:extLst>
          </p:cNvPr>
          <p:cNvPicPr>
            <a:picLocks noChangeAspect="1"/>
          </p:cNvPicPr>
          <p:nvPr/>
        </p:nvPicPr>
        <p:blipFill>
          <a:blip r:embed="rId3"/>
          <a:stretch>
            <a:fillRect/>
          </a:stretch>
        </p:blipFill>
        <p:spPr>
          <a:xfrm>
            <a:off x="1859428" y="322171"/>
            <a:ext cx="2725712" cy="3385159"/>
          </a:xfrm>
          <a:prstGeom prst="rect">
            <a:avLst/>
          </a:prstGeom>
        </p:spPr>
      </p:pic>
      <p:pic>
        <p:nvPicPr>
          <p:cNvPr id="7" name="Picture 6">
            <a:extLst>
              <a:ext uri="{FF2B5EF4-FFF2-40B4-BE49-F238E27FC236}">
                <a16:creationId xmlns:a16="http://schemas.microsoft.com/office/drawing/2014/main" xmlns="" id="{2296ED40-E229-46B2-B1DB-32BB4CEE8C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4344" y="324260"/>
            <a:ext cx="2330603" cy="33127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AA6B434-7306-4A18-A63A-86253C17AFF1}"/>
              </a:ext>
            </a:extLst>
          </p:cNvPr>
          <p:cNvPicPr>
            <a:picLocks noChangeAspect="1"/>
          </p:cNvPicPr>
          <p:nvPr/>
        </p:nvPicPr>
        <p:blipFill>
          <a:blip r:embed="rId5"/>
          <a:stretch>
            <a:fillRect/>
          </a:stretch>
        </p:blipFill>
        <p:spPr>
          <a:xfrm>
            <a:off x="8968044" y="4389909"/>
            <a:ext cx="2413992" cy="1466835"/>
          </a:xfrm>
          <a:prstGeom prst="rect">
            <a:avLst/>
          </a:prstGeom>
        </p:spPr>
      </p:pic>
      <p:pic>
        <p:nvPicPr>
          <p:cNvPr id="12" name="Picture 11">
            <a:extLst>
              <a:ext uri="{FF2B5EF4-FFF2-40B4-BE49-F238E27FC236}">
                <a16:creationId xmlns:a16="http://schemas.microsoft.com/office/drawing/2014/main" xmlns="" id="{6D21E59A-143F-4A82-93F3-19830D653D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029" t="5538" r="17905" b="5034"/>
          <a:stretch/>
        </p:blipFill>
        <p:spPr>
          <a:xfrm>
            <a:off x="9061022" y="324260"/>
            <a:ext cx="2321677" cy="3310262"/>
          </a:xfrm>
          <a:prstGeom prst="rect">
            <a:avLst/>
          </a:prstGeom>
        </p:spPr>
      </p:pic>
      <p:pic>
        <p:nvPicPr>
          <p:cNvPr id="1026" name="Picture 2" descr="Image result for activating wsud">
            <a:extLst>
              <a:ext uri="{FF2B5EF4-FFF2-40B4-BE49-F238E27FC236}">
                <a16:creationId xmlns:a16="http://schemas.microsoft.com/office/drawing/2014/main" xmlns="" id="{9694918D-1599-401E-99BD-8B87C88FF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4344" y="4674890"/>
            <a:ext cx="2932910" cy="118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6948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5DC1728-D03D-4A74-A1CF-4CC756AA9912}"/>
              </a:ext>
            </a:extLst>
          </p:cNvPr>
          <p:cNvSpPr>
            <a:spLocks noGrp="1"/>
          </p:cNvSpPr>
          <p:nvPr>
            <p:ph type="sldNum" sz="quarter" idx="12"/>
          </p:nvPr>
        </p:nvSpPr>
        <p:spPr/>
        <p:txBody>
          <a:bodyPr/>
          <a:lstStyle/>
          <a:p>
            <a:fld id="{52326D77-2960-1A4A-B5CA-B95B3484A035}" type="slidenum">
              <a:rPr lang="en-NZ" noProof="0" smtClean="0"/>
              <a:t>12</a:t>
            </a:fld>
            <a:endParaRPr lang="en-NZ" noProof="0"/>
          </a:p>
        </p:txBody>
      </p:sp>
      <p:pic>
        <p:nvPicPr>
          <p:cNvPr id="7" name="Picture 2" descr="Image result for kaitiakitanga">
            <a:extLst>
              <a:ext uri="{FF2B5EF4-FFF2-40B4-BE49-F238E27FC236}">
                <a16:creationId xmlns:a16="http://schemas.microsoft.com/office/drawing/2014/main" xmlns="" id="{E4AD0701-7359-4A0C-AC54-3E4DFA04D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3" r="3486" b="-1"/>
          <a:stretch/>
        </p:blipFill>
        <p:spPr bwMode="auto">
          <a:xfrm>
            <a:off x="224827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2878A168-1AF8-47A7-A46D-6B517F847B06}"/>
              </a:ext>
            </a:extLst>
          </p:cNvPr>
          <p:cNvSpPr/>
          <p:nvPr/>
        </p:nvSpPr>
        <p:spPr>
          <a:xfrm>
            <a:off x="2248250" y="4143365"/>
            <a:ext cx="9144001" cy="2492990"/>
          </a:xfrm>
          <a:prstGeom prst="rect">
            <a:avLst/>
          </a:prstGeom>
        </p:spPr>
        <p:txBody>
          <a:bodyPr wrap="square">
            <a:spAutoFit/>
          </a:bodyPr>
          <a:lstStyle/>
          <a:p>
            <a:pPr algn="ctr"/>
            <a:r>
              <a:rPr lang="en-NZ" sz="2800" dirty="0">
                <a:solidFill>
                  <a:schemeClr val="bg1"/>
                </a:solidFill>
                <a:latin typeface="Verdana" panose="020B0604030504040204" pitchFamily="34" charset="0"/>
              </a:rPr>
              <a:t>What is Kaitiakitanga?</a:t>
            </a:r>
          </a:p>
          <a:p>
            <a:pPr algn="ctr"/>
            <a:endParaRPr lang="mi-NZ" sz="1600" dirty="0">
              <a:solidFill>
                <a:schemeClr val="bg1"/>
              </a:solidFill>
              <a:latin typeface="Verdana" panose="020B0604030504040204" pitchFamily="34" charset="0"/>
            </a:endParaRPr>
          </a:p>
          <a:p>
            <a:pPr algn="ctr"/>
            <a:endParaRPr lang="mi-NZ" sz="1600" dirty="0">
              <a:solidFill>
                <a:schemeClr val="bg1"/>
              </a:solidFill>
              <a:latin typeface="Verdana" panose="020B0604030504040204" pitchFamily="34" charset="0"/>
            </a:endParaRPr>
          </a:p>
          <a:p>
            <a:pPr algn="ctr"/>
            <a:r>
              <a:rPr lang="mi-NZ" sz="2400" dirty="0">
                <a:solidFill>
                  <a:schemeClr val="bg1"/>
                </a:solidFill>
                <a:latin typeface="Verdana" panose="020B0604030504040204" pitchFamily="34" charset="0"/>
              </a:rPr>
              <a:t>Kaitiakitanga (Guardianship, Custodiansip, Stewardship) is the duty of people to take care of the resources and taonga (gift) of te taiao (the natural environment) for the present and future generations.</a:t>
            </a:r>
            <a:endParaRPr lang="en-NZ" sz="2400" dirty="0">
              <a:solidFill>
                <a:schemeClr val="bg1"/>
              </a:solidFill>
              <a:latin typeface="Verdana" panose="020B0604030504040204" pitchFamily="34" charset="0"/>
            </a:endParaRPr>
          </a:p>
        </p:txBody>
      </p:sp>
    </p:spTree>
    <p:extLst>
      <p:ext uri="{BB962C8B-B14F-4D97-AF65-F5344CB8AC3E}">
        <p14:creationId xmlns:p14="http://schemas.microsoft.com/office/powerpoint/2010/main" val="62017074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96B4B9F-B680-4C3D-A9D4-EA908E291F97}"/>
              </a:ext>
            </a:extLst>
          </p:cNvPr>
          <p:cNvSpPr>
            <a:spLocks noGrp="1"/>
          </p:cNvSpPr>
          <p:nvPr>
            <p:ph type="sldNum" sz="quarter" idx="12"/>
          </p:nvPr>
        </p:nvSpPr>
        <p:spPr/>
        <p:txBody>
          <a:bodyPr/>
          <a:lstStyle/>
          <a:p>
            <a:fld id="{52326D77-2960-1A4A-B5CA-B95B3484A035}" type="slidenum">
              <a:rPr lang="en-NZ" noProof="0" smtClean="0"/>
              <a:t>13</a:t>
            </a:fld>
            <a:endParaRPr lang="en-NZ" noProof="0"/>
          </a:p>
        </p:txBody>
      </p:sp>
      <p:pic>
        <p:nvPicPr>
          <p:cNvPr id="5" name="Picture 2" descr="Image result for environment maori">
            <a:extLst>
              <a:ext uri="{FF2B5EF4-FFF2-40B4-BE49-F238E27FC236}">
                <a16:creationId xmlns:a16="http://schemas.microsoft.com/office/drawing/2014/main" xmlns="" id="{46233623-BCE5-4168-AB5F-F0825993E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16397" b="8603"/>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9714FC8F-4ED8-463E-B4AC-021FBF96DE53}"/>
              </a:ext>
            </a:extLst>
          </p:cNvPr>
          <p:cNvSpPr/>
          <p:nvPr/>
        </p:nvSpPr>
        <p:spPr>
          <a:xfrm>
            <a:off x="1524000" y="1"/>
            <a:ext cx="9144001" cy="6555641"/>
          </a:xfrm>
          <a:prstGeom prst="rect">
            <a:avLst/>
          </a:prstGeom>
        </p:spPr>
        <p:txBody>
          <a:bodyPr wrap="square">
            <a:spAutoFit/>
          </a:bodyPr>
          <a:lstStyle/>
          <a:p>
            <a:pPr algn="ctr"/>
            <a:r>
              <a:rPr lang="en-NZ" sz="2800" dirty="0">
                <a:solidFill>
                  <a:schemeClr val="bg1"/>
                </a:solidFill>
                <a:latin typeface="Verdana" panose="020B0604030504040204" pitchFamily="34" charset="0"/>
              </a:rPr>
              <a:t>What is Mauri?</a:t>
            </a:r>
          </a:p>
          <a:p>
            <a:pPr algn="ctr"/>
            <a:endParaRPr lang="mi-NZ" sz="1600" dirty="0">
              <a:solidFill>
                <a:schemeClr val="bg1"/>
              </a:solidFill>
              <a:latin typeface="Verdana" panose="020B0604030504040204" pitchFamily="34" charset="0"/>
            </a:endParaRPr>
          </a:p>
          <a:p>
            <a:pPr algn="ctr"/>
            <a:endParaRPr lang="mi-NZ" sz="1600" dirty="0">
              <a:solidFill>
                <a:schemeClr val="bg1"/>
              </a:solidFill>
              <a:latin typeface="Verdana" panose="020B0604030504040204" pitchFamily="34" charset="0"/>
            </a:endParaRPr>
          </a:p>
          <a:p>
            <a:pPr algn="ctr"/>
            <a:r>
              <a:rPr lang="en-NZ" sz="2400" dirty="0">
                <a:solidFill>
                  <a:schemeClr val="bg1"/>
                </a:solidFill>
                <a:latin typeface="Verdana" panose="020B0604030504040204" pitchFamily="34" charset="0"/>
              </a:rPr>
              <a:t>Mauri can be defined as the binding force between the physical and spiritual realms. </a:t>
            </a: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mi-NZ" sz="2400" dirty="0">
              <a:solidFill>
                <a:schemeClr val="bg1"/>
              </a:solidFill>
              <a:latin typeface="Verdana" panose="020B0604030504040204" pitchFamily="34" charset="0"/>
            </a:endParaRPr>
          </a:p>
          <a:p>
            <a:pPr algn="ctr"/>
            <a:endParaRPr lang="en-NZ" sz="2400" dirty="0">
              <a:solidFill>
                <a:schemeClr val="bg1"/>
              </a:solidFill>
              <a:latin typeface="Verdana" panose="020B0604030504040204" pitchFamily="34" charset="0"/>
            </a:endParaRPr>
          </a:p>
          <a:p>
            <a:pPr algn="ctr"/>
            <a:r>
              <a:rPr lang="en-NZ" sz="2400" dirty="0">
                <a:solidFill>
                  <a:schemeClr val="bg1"/>
                </a:solidFill>
                <a:latin typeface="Verdana" panose="020B0604030504040204" pitchFamily="34" charset="0"/>
              </a:rPr>
              <a:t>It is the life-force or life sustaining capacity in the air, soil and water, or life supporting capacity of an ecosystem, inclusive of the people who are an inseparable part of it (Mahi Maioro Professionals, 2014). </a:t>
            </a:r>
          </a:p>
        </p:txBody>
      </p:sp>
    </p:spTree>
    <p:extLst>
      <p:ext uri="{BB962C8B-B14F-4D97-AF65-F5344CB8AC3E}">
        <p14:creationId xmlns:p14="http://schemas.microsoft.com/office/powerpoint/2010/main" val="384742151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xmlns="" id="{CF8C87B9-C534-40C3-A690-FECD34BAA6A0}"/>
              </a:ext>
            </a:extLst>
          </p:cNvPr>
          <p:cNvPicPr>
            <a:picLocks noChangeAspect="1"/>
          </p:cNvPicPr>
          <p:nvPr/>
        </p:nvPicPr>
        <p:blipFill rotWithShape="1">
          <a:blip r:embed="rId2">
            <a:extLst>
              <a:ext uri="{28A0092B-C50C-407E-A947-70E740481C1C}">
                <a14:useLocalDpi xmlns:a14="http://schemas.microsoft.com/office/drawing/2010/main" val="0"/>
              </a:ext>
            </a:extLst>
          </a:blip>
          <a:srcRect l="584" r="748" b="3"/>
          <a:stretch/>
        </p:blipFill>
        <p:spPr>
          <a:xfrm>
            <a:off x="2909152" y="0"/>
            <a:ext cx="6373697" cy="6853626"/>
          </a:xfrm>
          <a:prstGeom prst="rect">
            <a:avLst/>
          </a:prstGeom>
          <a:effectLst/>
        </p:spPr>
      </p:pic>
    </p:spTree>
    <p:extLst>
      <p:ext uri="{BB962C8B-B14F-4D97-AF65-F5344CB8AC3E}">
        <p14:creationId xmlns:p14="http://schemas.microsoft.com/office/powerpoint/2010/main" val="247041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A3C118C0-94B0-43FD-BCDD-064C204ED3CE}"/>
              </a:ext>
            </a:extLst>
          </p:cNvPr>
          <p:cNvSpPr>
            <a:spLocks noGrp="1"/>
          </p:cNvSpPr>
          <p:nvPr>
            <p:ph type="ftr" sz="quarter" idx="11"/>
          </p:nvPr>
        </p:nvSpPr>
        <p:spPr>
          <a:xfrm>
            <a:off x="0" y="465664"/>
            <a:ext cx="0" cy="0"/>
          </a:xfrm>
        </p:spPr>
        <p:txBody>
          <a:bodyPr/>
          <a:lstStyle/>
          <a:p>
            <a:endParaRPr lang="en-NZ" dirty="0"/>
          </a:p>
        </p:txBody>
      </p:sp>
      <p:sp>
        <p:nvSpPr>
          <p:cNvPr id="5" name="Slide Number Placeholder 4">
            <a:extLst>
              <a:ext uri="{FF2B5EF4-FFF2-40B4-BE49-F238E27FC236}">
                <a16:creationId xmlns:a16="http://schemas.microsoft.com/office/drawing/2014/main" xmlns="" id="{F174444C-96FA-41DB-90FD-C01D5D2BB584}"/>
              </a:ext>
            </a:extLst>
          </p:cNvPr>
          <p:cNvSpPr>
            <a:spLocks noGrp="1"/>
          </p:cNvSpPr>
          <p:nvPr>
            <p:ph type="sldNum" sz="quarter" idx="12"/>
          </p:nvPr>
        </p:nvSpPr>
        <p:spPr>
          <a:xfrm>
            <a:off x="10481628" y="6722908"/>
            <a:ext cx="1404936" cy="323850"/>
          </a:xfrm>
        </p:spPr>
        <p:txBody>
          <a:bodyPr/>
          <a:lstStyle/>
          <a:p>
            <a:fld id="{097A0B26-5081-4287-98C1-786154D38F33}" type="slidenum">
              <a:rPr lang="en-NZ" smtClean="0"/>
              <a:t>15</a:t>
            </a:fld>
            <a:endParaRPr lang="en-NZ" dirty="0"/>
          </a:p>
        </p:txBody>
      </p:sp>
      <p:pic>
        <p:nvPicPr>
          <p:cNvPr id="7" name="Picture 6" descr="A car parked in a parking lot&#10;&#10;Description generated with very high confidence">
            <a:extLst>
              <a:ext uri="{FF2B5EF4-FFF2-40B4-BE49-F238E27FC236}">
                <a16:creationId xmlns:a16="http://schemas.microsoft.com/office/drawing/2014/main" xmlns="" id="{85174201-5CCB-4CBD-B800-75B67130BE98}"/>
              </a:ext>
            </a:extLst>
          </p:cNvPr>
          <p:cNvPicPr>
            <a:picLocks noChangeAspect="1"/>
          </p:cNvPicPr>
          <p:nvPr/>
        </p:nvPicPr>
        <p:blipFill>
          <a:blip r:embed="rId2"/>
          <a:stretch>
            <a:fillRect/>
          </a:stretch>
        </p:blipFill>
        <p:spPr>
          <a:xfrm>
            <a:off x="6095996" y="3428999"/>
            <a:ext cx="6096003" cy="2963335"/>
          </a:xfrm>
          <a:prstGeom prst="rect">
            <a:avLst/>
          </a:prstGeom>
        </p:spPr>
      </p:pic>
      <p:pic>
        <p:nvPicPr>
          <p:cNvPr id="9" name="Picture 8" descr="A sign on the side of a road&#10;&#10;Description generated with very high confidence">
            <a:extLst>
              <a:ext uri="{FF2B5EF4-FFF2-40B4-BE49-F238E27FC236}">
                <a16:creationId xmlns:a16="http://schemas.microsoft.com/office/drawing/2014/main" xmlns="" id="{0319C511-6A62-4667-8D47-FE384BD29233}"/>
              </a:ext>
            </a:extLst>
          </p:cNvPr>
          <p:cNvPicPr>
            <a:picLocks noChangeAspect="1"/>
          </p:cNvPicPr>
          <p:nvPr/>
        </p:nvPicPr>
        <p:blipFill>
          <a:blip r:embed="rId3"/>
          <a:stretch>
            <a:fillRect/>
          </a:stretch>
        </p:blipFill>
        <p:spPr>
          <a:xfrm>
            <a:off x="0" y="3429000"/>
            <a:ext cx="6096000" cy="2963334"/>
          </a:xfrm>
          <a:prstGeom prst="rect">
            <a:avLst/>
          </a:prstGeom>
        </p:spPr>
      </p:pic>
      <p:pic>
        <p:nvPicPr>
          <p:cNvPr id="11" name="Picture 10" descr="A sign on the side of a road&#10;&#10;Description generated with very high confidence">
            <a:extLst>
              <a:ext uri="{FF2B5EF4-FFF2-40B4-BE49-F238E27FC236}">
                <a16:creationId xmlns:a16="http://schemas.microsoft.com/office/drawing/2014/main" xmlns="" id="{5CCAD1D2-8688-46F1-AAEC-C01B5B4F3F49}"/>
              </a:ext>
            </a:extLst>
          </p:cNvPr>
          <p:cNvPicPr>
            <a:picLocks noChangeAspect="1"/>
          </p:cNvPicPr>
          <p:nvPr/>
        </p:nvPicPr>
        <p:blipFill>
          <a:blip r:embed="rId4"/>
          <a:stretch>
            <a:fillRect/>
          </a:stretch>
        </p:blipFill>
        <p:spPr>
          <a:xfrm>
            <a:off x="6096000" y="465666"/>
            <a:ext cx="6096000" cy="2963334"/>
          </a:xfrm>
          <a:prstGeom prst="rect">
            <a:avLst/>
          </a:prstGeom>
        </p:spPr>
      </p:pic>
      <p:pic>
        <p:nvPicPr>
          <p:cNvPr id="13" name="Picture 12" descr="A sign on the side of a road&#10;&#10;Description generated with very high confidence">
            <a:extLst>
              <a:ext uri="{FF2B5EF4-FFF2-40B4-BE49-F238E27FC236}">
                <a16:creationId xmlns:a16="http://schemas.microsoft.com/office/drawing/2014/main" xmlns="" id="{4EE6BAF7-B3CF-4401-90C3-13E41A035347}"/>
              </a:ext>
            </a:extLst>
          </p:cNvPr>
          <p:cNvPicPr>
            <a:picLocks noChangeAspect="1"/>
          </p:cNvPicPr>
          <p:nvPr/>
        </p:nvPicPr>
        <p:blipFill>
          <a:blip r:embed="rId5"/>
          <a:stretch>
            <a:fillRect/>
          </a:stretch>
        </p:blipFill>
        <p:spPr>
          <a:xfrm>
            <a:off x="0" y="465665"/>
            <a:ext cx="6096000" cy="2963334"/>
          </a:xfrm>
          <a:prstGeom prst="rect">
            <a:avLst/>
          </a:prstGeom>
        </p:spPr>
      </p:pic>
    </p:spTree>
    <p:extLst>
      <p:ext uri="{BB962C8B-B14F-4D97-AF65-F5344CB8AC3E}">
        <p14:creationId xmlns:p14="http://schemas.microsoft.com/office/powerpoint/2010/main" val="64398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hSD5Aq6u5HWq0i4aewj2OB8kwr5KGpP-1vtailT4d_5Pk_EhJe9UU6BIeHdDd-MiPLwtdfQIwae6CTTw-ma_yFlrj-vV2PtLU49QJhgzBdJFiclkoO_Eiif3JuvLaA8ve65VTURHqaFm62q50lg2dQ5AZZdeR6YdG6NJf5fFwlOkiZUn9qxe5jfukw55kcxCPMMaYxa24QDNAs-r9yLIo-shIEpEok-MBrMgRP_-Xm0R7NZXKL_53L7iRNHrobEplbvZDoctBdqHHHWlbz1sktek_vjXf3qdV2ZNoeSlPmj0OW6KujZY35iXf1VBAZEByaWcnVm4-4Tj6Jxg85uzNcY93Oi2FOiKJCT4bz-s6M_vdIsvsNFHYuWpTfY9q_7f-6xS7nBiFPdaUt59zrTvHTlvCdHSekdHzpqUTo6f273wMgHCYv48U8VDDUal8IAy8I24D8ziQvTj0ROxTFlSqzz0977TsL6DdJbq4qxvM_B4kD9ZTagEl0gcMMx4fjFgh5v8Fx5rfejh3mYkMsfzEzVIDrvX21kIrjMI_6BxbslWXKCel1KI8oDLoLOTgdAftgBFYNEq0htDnA23ZJAVYwV0AHcT2yIlrc9jUcAzLe-hj1hAwwas5u_odeo0ubwNOEdHb8AldLaseE8OvITgWRTy3NEn2AOy=w1560-h759-no">
            <a:extLst>
              <a:ext uri="{FF2B5EF4-FFF2-40B4-BE49-F238E27FC236}">
                <a16:creationId xmlns:a16="http://schemas.microsoft.com/office/drawing/2014/main" xmlns="" id="{89220C87-BB0E-4FA2-B00E-CB1A98985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1963"/>
            <a:ext cx="12192000" cy="593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33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35EBDD2-B53D-42A0-937A-6A1D9CBC2A00}"/>
              </a:ext>
            </a:extLst>
          </p:cNvPr>
          <p:cNvSpPr>
            <a:spLocks noGrp="1"/>
          </p:cNvSpPr>
          <p:nvPr>
            <p:ph type="ftr" sz="quarter" idx="11"/>
          </p:nvPr>
        </p:nvSpPr>
        <p:spPr>
          <a:xfrm>
            <a:off x="0" y="465667"/>
            <a:ext cx="0" cy="0"/>
          </a:xfrm>
        </p:spPr>
        <p:txBody>
          <a:bodyPr/>
          <a:lstStyle/>
          <a:p>
            <a:endParaRPr lang="en-NZ" dirty="0"/>
          </a:p>
        </p:txBody>
      </p:sp>
      <p:sp>
        <p:nvSpPr>
          <p:cNvPr id="3" name="Slide Number Placeholder 2">
            <a:extLst>
              <a:ext uri="{FF2B5EF4-FFF2-40B4-BE49-F238E27FC236}">
                <a16:creationId xmlns:a16="http://schemas.microsoft.com/office/drawing/2014/main" xmlns="" id="{CD5FB224-74EA-462E-A8B1-AB8EDD5285BF}"/>
              </a:ext>
            </a:extLst>
          </p:cNvPr>
          <p:cNvSpPr>
            <a:spLocks noGrp="1"/>
          </p:cNvSpPr>
          <p:nvPr>
            <p:ph type="sldNum" sz="quarter" idx="12"/>
          </p:nvPr>
        </p:nvSpPr>
        <p:spPr>
          <a:xfrm>
            <a:off x="10481628" y="6722911"/>
            <a:ext cx="1404936" cy="323850"/>
          </a:xfrm>
        </p:spPr>
        <p:txBody>
          <a:bodyPr/>
          <a:lstStyle/>
          <a:p>
            <a:fld id="{097A0B26-5081-4287-98C1-786154D38F33}" type="slidenum">
              <a:rPr lang="en-NZ" smtClean="0"/>
              <a:t>17</a:t>
            </a:fld>
            <a:endParaRPr lang="en-NZ" dirty="0"/>
          </a:p>
        </p:txBody>
      </p:sp>
      <p:pic>
        <p:nvPicPr>
          <p:cNvPr id="5" name="Picture 4" descr="A large tree in a field&#10;&#10;Description generated with very high confidence">
            <a:extLst>
              <a:ext uri="{FF2B5EF4-FFF2-40B4-BE49-F238E27FC236}">
                <a16:creationId xmlns:a16="http://schemas.microsoft.com/office/drawing/2014/main" xmlns="" id="{D02DFBFF-5DD2-44C7-860E-D803D1AAEDF1}"/>
              </a:ext>
            </a:extLst>
          </p:cNvPr>
          <p:cNvPicPr>
            <a:picLocks noChangeAspect="1"/>
          </p:cNvPicPr>
          <p:nvPr/>
        </p:nvPicPr>
        <p:blipFill>
          <a:blip r:embed="rId2"/>
          <a:stretch>
            <a:fillRect/>
          </a:stretch>
        </p:blipFill>
        <p:spPr>
          <a:xfrm>
            <a:off x="-1" y="3429000"/>
            <a:ext cx="6096001" cy="2963334"/>
          </a:xfrm>
          <a:prstGeom prst="rect">
            <a:avLst/>
          </a:prstGeom>
        </p:spPr>
      </p:pic>
      <p:pic>
        <p:nvPicPr>
          <p:cNvPr id="7" name="Picture 6" descr="A picture containing grass, sky, outdoor, ground&#10;&#10;Description generated with very high confidence">
            <a:extLst>
              <a:ext uri="{FF2B5EF4-FFF2-40B4-BE49-F238E27FC236}">
                <a16:creationId xmlns:a16="http://schemas.microsoft.com/office/drawing/2014/main" xmlns="" id="{507700BA-F35D-4E8C-AE2E-15DC5D92461D}"/>
              </a:ext>
            </a:extLst>
          </p:cNvPr>
          <p:cNvPicPr>
            <a:picLocks noChangeAspect="1"/>
          </p:cNvPicPr>
          <p:nvPr/>
        </p:nvPicPr>
        <p:blipFill>
          <a:blip r:embed="rId3"/>
          <a:stretch>
            <a:fillRect/>
          </a:stretch>
        </p:blipFill>
        <p:spPr>
          <a:xfrm>
            <a:off x="6096000" y="3429001"/>
            <a:ext cx="6095997" cy="2963332"/>
          </a:xfrm>
          <a:prstGeom prst="rect">
            <a:avLst/>
          </a:prstGeom>
        </p:spPr>
      </p:pic>
      <p:pic>
        <p:nvPicPr>
          <p:cNvPr id="9" name="Picture 8" descr="A group of people walking down a dirt road&#10;&#10;Description generated with very high confidence">
            <a:extLst>
              <a:ext uri="{FF2B5EF4-FFF2-40B4-BE49-F238E27FC236}">
                <a16:creationId xmlns:a16="http://schemas.microsoft.com/office/drawing/2014/main" xmlns="" id="{85B7A334-31B4-445B-A292-79326D596DF0}"/>
              </a:ext>
            </a:extLst>
          </p:cNvPr>
          <p:cNvPicPr>
            <a:picLocks noChangeAspect="1"/>
          </p:cNvPicPr>
          <p:nvPr/>
        </p:nvPicPr>
        <p:blipFill>
          <a:blip r:embed="rId4"/>
          <a:stretch>
            <a:fillRect/>
          </a:stretch>
        </p:blipFill>
        <p:spPr>
          <a:xfrm>
            <a:off x="6096001" y="465667"/>
            <a:ext cx="6095999" cy="2963333"/>
          </a:xfrm>
          <a:prstGeom prst="rect">
            <a:avLst/>
          </a:prstGeom>
        </p:spPr>
      </p:pic>
      <p:pic>
        <p:nvPicPr>
          <p:cNvPr id="11" name="Picture 10" descr="A picture containing grass, outdoor, sky, water&#10;&#10;Description generated with very high confidence">
            <a:extLst>
              <a:ext uri="{FF2B5EF4-FFF2-40B4-BE49-F238E27FC236}">
                <a16:creationId xmlns:a16="http://schemas.microsoft.com/office/drawing/2014/main" xmlns="" id="{2EED66F8-F933-4342-B587-A9ABF548C2DF}"/>
              </a:ext>
            </a:extLst>
          </p:cNvPr>
          <p:cNvPicPr>
            <a:picLocks noChangeAspect="1"/>
          </p:cNvPicPr>
          <p:nvPr/>
        </p:nvPicPr>
        <p:blipFill>
          <a:blip r:embed="rId5"/>
          <a:stretch>
            <a:fillRect/>
          </a:stretch>
        </p:blipFill>
        <p:spPr>
          <a:xfrm>
            <a:off x="0" y="465667"/>
            <a:ext cx="6095999" cy="2963333"/>
          </a:xfrm>
          <a:prstGeom prst="rect">
            <a:avLst/>
          </a:prstGeom>
        </p:spPr>
      </p:pic>
    </p:spTree>
    <p:extLst>
      <p:ext uri="{BB962C8B-B14F-4D97-AF65-F5344CB8AC3E}">
        <p14:creationId xmlns:p14="http://schemas.microsoft.com/office/powerpoint/2010/main" val="2738955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0D912F7E-8A45-4A2B-AB8C-3CA6560617EE}"/>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xmlns="" id="{93B64BEB-E9CB-4A34-8725-CB9C0E9E790C}"/>
              </a:ext>
            </a:extLst>
          </p:cNvPr>
          <p:cNvSpPr>
            <a:spLocks noGrp="1"/>
          </p:cNvSpPr>
          <p:nvPr>
            <p:ph type="sldNum" sz="quarter" idx="12"/>
          </p:nvPr>
        </p:nvSpPr>
        <p:spPr/>
        <p:txBody>
          <a:bodyPr/>
          <a:lstStyle/>
          <a:p>
            <a:fld id="{097A0B26-5081-4287-98C1-786154D38F33}" type="slidenum">
              <a:rPr lang="en-NZ" smtClean="0"/>
              <a:t>18</a:t>
            </a:fld>
            <a:endParaRPr lang="en-NZ" dirty="0"/>
          </a:p>
        </p:txBody>
      </p:sp>
      <p:pic>
        <p:nvPicPr>
          <p:cNvPr id="13" name="Picture 12" descr="A close up of a green field&#10;&#10;Description generated with high confidence">
            <a:extLst>
              <a:ext uri="{FF2B5EF4-FFF2-40B4-BE49-F238E27FC236}">
                <a16:creationId xmlns:a16="http://schemas.microsoft.com/office/drawing/2014/main" xmlns="" id="{1892FC49-9288-403C-8009-BF20CE0AAE5C}"/>
              </a:ext>
            </a:extLst>
          </p:cNvPr>
          <p:cNvPicPr>
            <a:picLocks noChangeAspect="1"/>
          </p:cNvPicPr>
          <p:nvPr/>
        </p:nvPicPr>
        <p:blipFill>
          <a:blip r:embed="rId2"/>
          <a:stretch>
            <a:fillRect/>
          </a:stretch>
        </p:blipFill>
        <p:spPr>
          <a:xfrm>
            <a:off x="4848993" y="832670"/>
            <a:ext cx="7343007" cy="5192660"/>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411B8C6-8F5F-43D1-BF2C-303F144C8326}"/>
              </a:ext>
            </a:extLst>
          </p:cNvPr>
          <p:cNvPicPr>
            <a:picLocks noChangeAspect="1"/>
          </p:cNvPicPr>
          <p:nvPr/>
        </p:nvPicPr>
        <p:blipFill>
          <a:blip r:embed="rId3"/>
          <a:stretch>
            <a:fillRect/>
          </a:stretch>
        </p:blipFill>
        <p:spPr>
          <a:xfrm>
            <a:off x="0" y="0"/>
            <a:ext cx="4848993" cy="3429000"/>
          </a:xfrm>
          <a:prstGeom prst="rect">
            <a:avLst/>
          </a:prstGeom>
        </p:spPr>
      </p:pic>
      <p:pic>
        <p:nvPicPr>
          <p:cNvPr id="17" name="Picture 16" descr="A bridge over a body of water&#10;&#10;Description generated with high confidence">
            <a:extLst>
              <a:ext uri="{FF2B5EF4-FFF2-40B4-BE49-F238E27FC236}">
                <a16:creationId xmlns:a16="http://schemas.microsoft.com/office/drawing/2014/main" xmlns="" id="{54F37AC9-2F7F-4975-91DF-D3337BFBB2BE}"/>
              </a:ext>
            </a:extLst>
          </p:cNvPr>
          <p:cNvPicPr>
            <a:picLocks noChangeAspect="1"/>
          </p:cNvPicPr>
          <p:nvPr/>
        </p:nvPicPr>
        <p:blipFill>
          <a:blip r:embed="rId4"/>
          <a:stretch>
            <a:fillRect/>
          </a:stretch>
        </p:blipFill>
        <p:spPr>
          <a:xfrm>
            <a:off x="-1" y="3429000"/>
            <a:ext cx="4848993" cy="3429000"/>
          </a:xfrm>
          <a:prstGeom prst="rect">
            <a:avLst/>
          </a:prstGeom>
        </p:spPr>
      </p:pic>
    </p:spTree>
    <p:extLst>
      <p:ext uri="{BB962C8B-B14F-4D97-AF65-F5344CB8AC3E}">
        <p14:creationId xmlns:p14="http://schemas.microsoft.com/office/powerpoint/2010/main" val="127747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xmlns="" id="{EFDE285D-9EBD-4AA0-A0B1-7D3591C7A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67"/>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0654900-1921-48E4-A728-D394D3170F40}"/>
              </a:ext>
            </a:extLst>
          </p:cNvPr>
          <p:cNvSpPr/>
          <p:nvPr/>
        </p:nvSpPr>
        <p:spPr>
          <a:xfrm>
            <a:off x="1524000" y="5580728"/>
            <a:ext cx="9144000" cy="1277273"/>
          </a:xfrm>
          <a:prstGeom prst="rect">
            <a:avLst/>
          </a:prstGeom>
        </p:spPr>
        <p:txBody>
          <a:bodyPr wrap="square">
            <a:spAutoFit/>
          </a:bodyPr>
          <a:lstStyle/>
          <a:p>
            <a:pPr algn="ctr">
              <a:spcAft>
                <a:spcPts val="600"/>
              </a:spcAft>
              <a:buSzPts val="900"/>
              <a:tabLst>
                <a:tab pos="252095" algn="l"/>
              </a:tabLst>
            </a:pPr>
            <a:r>
              <a:rPr lang="en-NZ"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“Whanaungatanga ki te whenua</a:t>
            </a:r>
          </a:p>
          <a:p>
            <a:pPr algn="ctr">
              <a:spcAft>
                <a:spcPts val="600"/>
              </a:spcAft>
              <a:buSzPts val="900"/>
              <a:tabLst>
                <a:tab pos="252095" algn="l"/>
              </a:tabLst>
            </a:pPr>
            <a:r>
              <a:rPr lang="en-NZ" sz="2400" i="1" dirty="0">
                <a:solidFill>
                  <a:schemeClr val="bg1"/>
                </a:solidFill>
                <a:latin typeface="Verdana" panose="020B0604030504040204" pitchFamily="34" charset="0"/>
                <a:ea typeface="Verdana" panose="020B0604030504040204" pitchFamily="34" charset="0"/>
                <a:cs typeface="Verdana" panose="020B0604030504040204" pitchFamily="34" charset="0"/>
              </a:rPr>
              <a:t>Reconnecting Iwi (people) back to the whenua (land), back to </a:t>
            </a:r>
            <a:r>
              <a:rPr lang="en-NZ" sz="2400" b="1" i="1" u="sng" dirty="0">
                <a:solidFill>
                  <a:schemeClr val="bg1"/>
                </a:solidFill>
                <a:latin typeface="Verdana" panose="020B0604030504040204" pitchFamily="34" charset="0"/>
                <a:ea typeface="Verdana" panose="020B0604030504040204" pitchFamily="34" charset="0"/>
                <a:cs typeface="Verdana" panose="020B0604030504040204" pitchFamily="34" charset="0"/>
              </a:rPr>
              <a:t>wai</a:t>
            </a:r>
            <a:r>
              <a:rPr lang="en-NZ" sz="2400" i="1" dirty="0">
                <a:solidFill>
                  <a:schemeClr val="bg1"/>
                </a:solidFill>
                <a:latin typeface="Verdana" panose="020B0604030504040204" pitchFamily="34" charset="0"/>
                <a:ea typeface="Verdana" panose="020B0604030504040204" pitchFamily="34" charset="0"/>
                <a:cs typeface="Verdana" panose="020B0604030504040204" pitchFamily="34" charset="0"/>
              </a:rPr>
              <a:t> (water).”</a:t>
            </a:r>
          </a:p>
        </p:txBody>
      </p:sp>
    </p:spTree>
    <p:extLst>
      <p:ext uri="{BB962C8B-B14F-4D97-AF65-F5344CB8AC3E}">
        <p14:creationId xmlns:p14="http://schemas.microsoft.com/office/powerpoint/2010/main" val="380858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2326D77-2960-1A4A-B5CA-B95B3484A035}" type="slidenum">
              <a:rPr lang="en-CA" smtClean="0"/>
              <a:t>2</a:t>
            </a:fld>
            <a:endParaRPr lang="en-CA" dirty="0"/>
          </a:p>
        </p:txBody>
      </p:sp>
      <p:sp>
        <p:nvSpPr>
          <p:cNvPr id="2" name="Titre 1"/>
          <p:cNvSpPr>
            <a:spLocks noGrp="1"/>
          </p:cNvSpPr>
          <p:nvPr>
            <p:ph type="title"/>
          </p:nvPr>
        </p:nvSpPr>
        <p:spPr>
          <a:xfrm>
            <a:off x="2208214" y="620713"/>
            <a:ext cx="9251949" cy="1152526"/>
          </a:xfrm>
        </p:spPr>
        <p:txBody>
          <a:bodyPr/>
          <a:lstStyle/>
          <a:p>
            <a:r>
              <a:rPr lang="en-CA" dirty="0"/>
              <a:t>Tauparapara</a:t>
            </a:r>
          </a:p>
        </p:txBody>
      </p:sp>
      <p:sp>
        <p:nvSpPr>
          <p:cNvPr id="3" name="Espace réservé du contenu 2"/>
          <p:cNvSpPr>
            <a:spLocks noGrp="1"/>
          </p:cNvSpPr>
          <p:nvPr>
            <p:ph sz="quarter" idx="13"/>
          </p:nvPr>
        </p:nvSpPr>
        <p:spPr>
          <a:xfrm>
            <a:off x="1953086" y="1844675"/>
            <a:ext cx="9933477" cy="2762836"/>
          </a:xfrm>
        </p:spPr>
        <p:txBody>
          <a:bodyPr numCol="2"/>
          <a:lstStyle/>
          <a:p>
            <a:pPr marL="0" indent="0">
              <a:buNone/>
            </a:pPr>
            <a:r>
              <a:rPr lang="en-NZ" i="1" dirty="0">
                <a:solidFill>
                  <a:srgbClr val="FF0000"/>
                </a:solidFill>
              </a:rPr>
              <a:t>He wai, he wai</a:t>
            </a:r>
          </a:p>
          <a:p>
            <a:pPr marL="0" indent="0">
              <a:buNone/>
            </a:pPr>
            <a:r>
              <a:rPr lang="en-NZ" i="1" dirty="0">
                <a:solidFill>
                  <a:srgbClr val="FF0000"/>
                </a:solidFill>
              </a:rPr>
              <a:t>He wai </a:t>
            </a:r>
            <a:r>
              <a:rPr lang="en-NZ" i="1" dirty="0" err="1">
                <a:solidFill>
                  <a:srgbClr val="FF0000"/>
                </a:solidFill>
              </a:rPr>
              <a:t>herenga</a:t>
            </a:r>
            <a:r>
              <a:rPr lang="en-NZ" i="1" dirty="0">
                <a:solidFill>
                  <a:srgbClr val="FF0000"/>
                </a:solidFill>
              </a:rPr>
              <a:t> tāngata </a:t>
            </a:r>
          </a:p>
          <a:p>
            <a:pPr marL="0" indent="0">
              <a:buNone/>
            </a:pPr>
            <a:r>
              <a:rPr lang="en-NZ" i="1" dirty="0">
                <a:solidFill>
                  <a:srgbClr val="FF0000"/>
                </a:solidFill>
              </a:rPr>
              <a:t>He wai </a:t>
            </a:r>
            <a:r>
              <a:rPr lang="en-NZ" i="1" dirty="0" err="1">
                <a:solidFill>
                  <a:srgbClr val="FF0000"/>
                </a:solidFill>
              </a:rPr>
              <a:t>herenga</a:t>
            </a:r>
            <a:r>
              <a:rPr lang="en-NZ" i="1" dirty="0">
                <a:solidFill>
                  <a:srgbClr val="FF0000"/>
                </a:solidFill>
              </a:rPr>
              <a:t> whenua </a:t>
            </a:r>
          </a:p>
          <a:p>
            <a:pPr marL="0" indent="0">
              <a:buNone/>
            </a:pPr>
            <a:r>
              <a:rPr lang="en-NZ" i="1" dirty="0">
                <a:solidFill>
                  <a:srgbClr val="FF0000"/>
                </a:solidFill>
              </a:rPr>
              <a:t>He wai ora </a:t>
            </a:r>
          </a:p>
          <a:p>
            <a:pPr marL="0" indent="0">
              <a:buNone/>
            </a:pPr>
            <a:r>
              <a:rPr lang="en-NZ" i="1" dirty="0">
                <a:solidFill>
                  <a:srgbClr val="FF0000"/>
                </a:solidFill>
              </a:rPr>
              <a:t>He wai </a:t>
            </a:r>
            <a:r>
              <a:rPr lang="en-NZ" i="1" dirty="0" err="1">
                <a:solidFill>
                  <a:srgbClr val="FF0000"/>
                </a:solidFill>
              </a:rPr>
              <a:t>rua</a:t>
            </a:r>
            <a:r>
              <a:rPr lang="en-NZ" i="1" dirty="0">
                <a:solidFill>
                  <a:srgbClr val="FF0000"/>
                </a:solidFill>
              </a:rPr>
              <a:t> </a:t>
            </a:r>
          </a:p>
          <a:p>
            <a:pPr marL="0" indent="0">
              <a:buNone/>
            </a:pPr>
            <a:r>
              <a:rPr lang="en-NZ" i="1" dirty="0" err="1">
                <a:solidFill>
                  <a:srgbClr val="FF0000"/>
                </a:solidFill>
              </a:rPr>
              <a:t>Tiheiwa</a:t>
            </a:r>
            <a:r>
              <a:rPr lang="en-NZ" i="1" dirty="0">
                <a:solidFill>
                  <a:srgbClr val="FF0000"/>
                </a:solidFill>
              </a:rPr>
              <a:t> mauri ora! </a:t>
            </a:r>
          </a:p>
          <a:p>
            <a:pPr marL="0" indent="0" algn="r">
              <a:buNone/>
            </a:pPr>
            <a:r>
              <a:rPr lang="en-NZ" dirty="0"/>
              <a:t>Tis water, tis water </a:t>
            </a:r>
          </a:p>
          <a:p>
            <a:pPr marL="0" indent="0" algn="r">
              <a:buNone/>
            </a:pPr>
            <a:r>
              <a:rPr lang="en-NZ" dirty="0"/>
              <a:t>Water that joins us </a:t>
            </a:r>
          </a:p>
          <a:p>
            <a:pPr marL="0" indent="0" algn="r">
              <a:buNone/>
            </a:pPr>
            <a:r>
              <a:rPr lang="en-NZ" dirty="0"/>
              <a:t>Water that necessitates the land</a:t>
            </a:r>
          </a:p>
          <a:p>
            <a:pPr marL="0" indent="0" algn="r">
              <a:buNone/>
            </a:pPr>
            <a:r>
              <a:rPr lang="en-NZ" dirty="0"/>
              <a:t>Soul of life</a:t>
            </a:r>
          </a:p>
          <a:p>
            <a:pPr marL="0" indent="0" algn="r">
              <a:buNone/>
            </a:pPr>
            <a:r>
              <a:rPr lang="en-NZ" dirty="0"/>
              <a:t>Life forever</a:t>
            </a:r>
          </a:p>
          <a:p>
            <a:pPr marL="0" indent="0" algn="r">
              <a:buNone/>
            </a:pPr>
            <a:r>
              <a:rPr lang="mi-NZ" dirty="0"/>
              <a:t>Behold, it is life! </a:t>
            </a:r>
            <a:endParaRPr lang="en-NZ" dirty="0"/>
          </a:p>
        </p:txBody>
      </p:sp>
      <p:sp>
        <p:nvSpPr>
          <p:cNvPr id="5" name="Espace réservé du contenu 2">
            <a:extLst>
              <a:ext uri="{FF2B5EF4-FFF2-40B4-BE49-F238E27FC236}">
                <a16:creationId xmlns:a16="http://schemas.microsoft.com/office/drawing/2014/main" xmlns="" id="{3535F9A8-8883-42F4-B059-81BBCD5C2F1D}"/>
              </a:ext>
            </a:extLst>
          </p:cNvPr>
          <p:cNvSpPr txBox="1">
            <a:spLocks/>
          </p:cNvSpPr>
          <p:nvPr/>
        </p:nvSpPr>
        <p:spPr>
          <a:xfrm>
            <a:off x="1953085" y="5902928"/>
            <a:ext cx="9933477" cy="323850"/>
          </a:xfrm>
          <a:prstGeom prst="rect">
            <a:avLst/>
          </a:prstGeom>
        </p:spPr>
        <p:txBody>
          <a:bodyPr vert="horz" lIns="91440" tIns="45720" rIns="91440" bIns="45720" numCol="1" rtlCol="0">
            <a:normAutofit/>
          </a:bodyPr>
          <a:lst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Font typeface="Montserrat" charset="0"/>
              <a:buNone/>
            </a:pPr>
            <a:r>
              <a:rPr lang="mi-NZ" sz="1400" dirty="0"/>
              <a:t>Nā Wellington Water</a:t>
            </a:r>
            <a:endParaRPr lang="en-NZ" sz="1400" dirty="0"/>
          </a:p>
        </p:txBody>
      </p:sp>
      <p:pic>
        <p:nvPicPr>
          <p:cNvPr id="1026" name="Picture 2" descr="Wellington Water Logo">
            <a:extLst>
              <a:ext uri="{FF2B5EF4-FFF2-40B4-BE49-F238E27FC236}">
                <a16:creationId xmlns:a16="http://schemas.microsoft.com/office/drawing/2014/main" xmlns="" id="{50BC2DEE-9545-4FC3-814A-30DF6130A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255" y="5511526"/>
            <a:ext cx="1748263" cy="39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4929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F8D07253-8E65-43F2-B1A8-971F71DC54B2}"/>
              </a:ext>
            </a:extLst>
          </p:cNvPr>
          <p:cNvSpPr>
            <a:spLocks noGrp="1"/>
          </p:cNvSpPr>
          <p:nvPr>
            <p:ph type="ftr" sz="quarter" idx="11"/>
          </p:nvPr>
        </p:nvSpPr>
        <p:spPr/>
        <p:txBody>
          <a:bodyPr/>
          <a:lstStyle/>
          <a:p>
            <a:endParaRPr lang="en-NZ" dirty="0"/>
          </a:p>
        </p:txBody>
      </p:sp>
      <p:sp>
        <p:nvSpPr>
          <p:cNvPr id="3" name="Slide Number Placeholder 2">
            <a:extLst>
              <a:ext uri="{FF2B5EF4-FFF2-40B4-BE49-F238E27FC236}">
                <a16:creationId xmlns:a16="http://schemas.microsoft.com/office/drawing/2014/main" xmlns="" id="{8A44D3C7-1A91-4A9D-AE86-BC049BED36F5}"/>
              </a:ext>
            </a:extLst>
          </p:cNvPr>
          <p:cNvSpPr>
            <a:spLocks noGrp="1"/>
          </p:cNvSpPr>
          <p:nvPr>
            <p:ph type="sldNum" sz="quarter" idx="12"/>
          </p:nvPr>
        </p:nvSpPr>
        <p:spPr/>
        <p:txBody>
          <a:bodyPr/>
          <a:lstStyle/>
          <a:p>
            <a:fld id="{097A0B26-5081-4287-98C1-786154D38F33}" type="slidenum">
              <a:rPr lang="en-NZ" smtClean="0"/>
              <a:t>20</a:t>
            </a:fld>
            <a:endParaRPr lang="en-NZ" dirty="0"/>
          </a:p>
        </p:txBody>
      </p:sp>
      <p:pic>
        <p:nvPicPr>
          <p:cNvPr id="6146" name="Picture 2" descr="An island playground inspired by nature">
            <a:extLst>
              <a:ext uri="{FF2B5EF4-FFF2-40B4-BE49-F238E27FC236}">
                <a16:creationId xmlns:a16="http://schemas.microsoft.com/office/drawing/2014/main" xmlns="" id="{07350D85-25B2-4FDD-84F5-23B60EA3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5633"/>
            <a:ext cx="6096000" cy="36267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 island playground inspired by nature">
            <a:extLst>
              <a:ext uri="{FF2B5EF4-FFF2-40B4-BE49-F238E27FC236}">
                <a16:creationId xmlns:a16="http://schemas.microsoft.com/office/drawing/2014/main" xmlns="" id="{E1CC0BE6-0302-4906-98D9-C65EF0427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15633"/>
            <a:ext cx="6096000" cy="362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6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D2B7084-E126-4E79-8151-2012431919F8}"/>
              </a:ext>
            </a:extLst>
          </p:cNvPr>
          <p:cNvSpPr>
            <a:spLocks noGrp="1"/>
          </p:cNvSpPr>
          <p:nvPr>
            <p:ph type="ftr" sz="quarter" idx="11"/>
          </p:nvPr>
        </p:nvSpPr>
        <p:spPr/>
        <p:txBody>
          <a:bodyPr/>
          <a:lstStyle/>
          <a:p>
            <a:endParaRPr lang="en-NZ" dirty="0"/>
          </a:p>
        </p:txBody>
      </p:sp>
      <p:sp>
        <p:nvSpPr>
          <p:cNvPr id="3" name="Slide Number Placeholder 2">
            <a:extLst>
              <a:ext uri="{FF2B5EF4-FFF2-40B4-BE49-F238E27FC236}">
                <a16:creationId xmlns:a16="http://schemas.microsoft.com/office/drawing/2014/main" xmlns="" id="{869BFB48-785A-4232-A949-BB32683C9745}"/>
              </a:ext>
            </a:extLst>
          </p:cNvPr>
          <p:cNvSpPr>
            <a:spLocks noGrp="1"/>
          </p:cNvSpPr>
          <p:nvPr>
            <p:ph type="sldNum" sz="quarter" idx="12"/>
          </p:nvPr>
        </p:nvSpPr>
        <p:spPr/>
        <p:txBody>
          <a:bodyPr/>
          <a:lstStyle/>
          <a:p>
            <a:fld id="{097A0B26-5081-4287-98C1-786154D38F33}" type="slidenum">
              <a:rPr lang="en-NZ" smtClean="0"/>
              <a:t>21</a:t>
            </a:fld>
            <a:endParaRPr lang="en-NZ" dirty="0"/>
          </a:p>
        </p:txBody>
      </p:sp>
      <p:pic>
        <p:nvPicPr>
          <p:cNvPr id="4" name="Picture 2" descr="Image result for water play swale">
            <a:extLst>
              <a:ext uri="{FF2B5EF4-FFF2-40B4-BE49-F238E27FC236}">
                <a16:creationId xmlns:a16="http://schemas.microsoft.com/office/drawing/2014/main" xmlns="" id="{300261E6-D55C-4E40-A019-058DD0373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36" y="0"/>
            <a:ext cx="108284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75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C252414-B607-4007-87BC-06C650E38F3C}"/>
              </a:ext>
            </a:extLst>
          </p:cNvPr>
          <p:cNvSpPr>
            <a:spLocks noGrp="1"/>
          </p:cNvSpPr>
          <p:nvPr>
            <p:ph type="ftr" sz="quarter" idx="11"/>
          </p:nvPr>
        </p:nvSpPr>
        <p:spPr>
          <a:xfrm>
            <a:off x="1648632" y="276906"/>
            <a:ext cx="0" cy="0"/>
          </a:xfrm>
        </p:spPr>
        <p:txBody>
          <a:bodyPr/>
          <a:lstStyle/>
          <a:p>
            <a:endParaRPr lang="en-NZ" dirty="0"/>
          </a:p>
        </p:txBody>
      </p:sp>
      <p:sp>
        <p:nvSpPr>
          <p:cNvPr id="5" name="Slide Number Placeholder 4">
            <a:extLst>
              <a:ext uri="{FF2B5EF4-FFF2-40B4-BE49-F238E27FC236}">
                <a16:creationId xmlns:a16="http://schemas.microsoft.com/office/drawing/2014/main" xmlns="" id="{CFFF952E-C93E-4A30-A1D1-2D0CAA2E19BC}"/>
              </a:ext>
            </a:extLst>
          </p:cNvPr>
          <p:cNvSpPr>
            <a:spLocks noGrp="1"/>
          </p:cNvSpPr>
          <p:nvPr>
            <p:ph type="sldNum" sz="quarter" idx="12"/>
          </p:nvPr>
        </p:nvSpPr>
        <p:spPr>
          <a:xfrm>
            <a:off x="12130260" y="6534150"/>
            <a:ext cx="1404936" cy="323850"/>
          </a:xfrm>
        </p:spPr>
        <p:txBody>
          <a:bodyPr/>
          <a:lstStyle/>
          <a:p>
            <a:fld id="{097A0B26-5081-4287-98C1-786154D38F33}" type="slidenum">
              <a:rPr lang="en-NZ" smtClean="0"/>
              <a:t>22</a:t>
            </a:fld>
            <a:endParaRPr lang="en-NZ" dirty="0"/>
          </a:p>
        </p:txBody>
      </p:sp>
      <p:pic>
        <p:nvPicPr>
          <p:cNvPr id="6" name="Picture 5">
            <a:extLst>
              <a:ext uri="{FF2B5EF4-FFF2-40B4-BE49-F238E27FC236}">
                <a16:creationId xmlns:a16="http://schemas.microsoft.com/office/drawing/2014/main" xmlns="" id="{5CC7F41F-8765-4F91-A3CA-15B539338CB5}"/>
              </a:ext>
            </a:extLst>
          </p:cNvPr>
          <p:cNvPicPr>
            <a:picLocks noChangeAspect="1"/>
          </p:cNvPicPr>
          <p:nvPr/>
        </p:nvPicPr>
        <p:blipFill rotWithShape="1">
          <a:blip r:embed="rId2"/>
          <a:srcRect l="11408" r="10104" b="-2"/>
          <a:stretch/>
        </p:blipFill>
        <p:spPr>
          <a:xfrm>
            <a:off x="1229130" y="0"/>
            <a:ext cx="4784497" cy="3429000"/>
          </a:xfrm>
          <a:prstGeom prst="rect">
            <a:avLst/>
          </a:prstGeom>
        </p:spPr>
      </p:pic>
      <p:pic>
        <p:nvPicPr>
          <p:cNvPr id="7" name="Picture 4" descr="https://lh3.googleusercontent.com/X3LX-G34VQTzKQZe-uIu2rWHmeQkPfE1Z53_QSTPvtRnOyr99lch4p2e46zZ4Frda-gxKqz_O2auRXr8H_s2hxgMj_EyPAX0kLoZUdPgKxlalYtckaYAeLI3CneUuW8OihfgEgJC1tGm9pbuXJd_tmA8Y3ZjVhIrIpzgyqaZo9kwvjp4HFStsrNZSmOSzA8b3jiKayRhwSbISoAk84-ho0AQRFDVji_2GFq21ci9Zz3wy7SuShYJDxKNlJIK6w-ZztsIevRWd-SlHCm_r01IP23Jt-puF346j6tzhh97SAT02UWzjVfGNIU6CqEZfg2O1A-T4YKmGrI3w4kgwKD-ypd1FnkJ1WQAZnnjNuOF2CIT4b9-74N_-KW5CQmzooCob2whi8EcwFBbkhMnIzn1MG9CfILXzyVE3yigfeagbQThJwoqnJGkz-wFp3KKHr5mVaCQAO9tk62QjJ8hTTofXpqQ66F8m7wbrSMu_ds4QuRYFK_Bz0bSi7t4M7i6aCTD2Pah3yZ8WwWTSTFyevZ6lAJ1k0babDeFX0fHMmz29RjGS2AbOvC5DNf7K8xCeaiiaY-OdpP7q9ppOB356tBRyrU0T5qxrDbZm0QVjKln=w1562-h879-no">
            <a:extLst>
              <a:ext uri="{FF2B5EF4-FFF2-40B4-BE49-F238E27FC236}">
                <a16:creationId xmlns:a16="http://schemas.microsoft.com/office/drawing/2014/main" xmlns="" id="{29DFE230-F335-4B02-AE05-66F60EE62D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66" r="2424" b="2"/>
          <a:stretch/>
        </p:blipFill>
        <p:spPr bwMode="auto">
          <a:xfrm>
            <a:off x="1178748" y="3429000"/>
            <a:ext cx="483487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lh3.googleusercontent.com/K2x5MIuk1Js3k1_9uXb3fxB6flQfsSMypA-oBztnX23Lw4Qhatsvb6BZ3qGqqE6aRPAqTHz8R6QnfWo1W9_jhbu6dO6boegRcalLU-rExpWw4PFpq8xCPVsD05LcbNWy5ax_3q6qDcS4_VYPzj60JbKe0kktFMYacDb2Hk0ebb8wTeibwS1J66_j1Vux3yUxgELVq9w5CYoOTIK48efHenXXdDRRNgsGwotZp29FqObQG5BIilaIxIixPpGGwRz0R9LS3uynB-thYpFfArqA3jNEgHtOpq79FdzuFxzXiZEIopoJ4ip_ez_9BiyqJ7rp6dCmt5PVMK3KUzlg-ILVUL6X58zxNXWuK2fbNOrRprddvae0WqPKMxKjHBvXHxht_XwaC-uGhfm5kh-J-UwBH1Dtapil2DZSeYXaE6S9eaL9AzKJCq_iu2zWENVUWIKq5jXoagKYTBQgfq5TeNvPp7xcN2DUQEemIzXfrSNegTvT0bAIg2kcr2QpBuPbrm1Yb8D2ePR67v7_vosoLs8y8arWPWoWQOohcY8_bqGW-HfsZTO5gGEG0tdDtDZWO0Nc6e6WmXglC-YtFmjv2PgeJNg5ywbBa4lb-R8_2LAY=w1562-h879-no">
            <a:extLst>
              <a:ext uri="{FF2B5EF4-FFF2-40B4-BE49-F238E27FC236}">
                <a16:creationId xmlns:a16="http://schemas.microsoft.com/office/drawing/2014/main" xmlns="" id="{EB37C57A-8204-45A0-8D67-FE9813ED04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92" r="17520" b="-1"/>
          <a:stretch/>
        </p:blipFill>
        <p:spPr bwMode="auto">
          <a:xfrm>
            <a:off x="6013627" y="0"/>
            <a:ext cx="47412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86F6FB5-2928-42DF-8030-2D0B13BFD9E0}"/>
              </a:ext>
            </a:extLst>
          </p:cNvPr>
          <p:cNvSpPr>
            <a:spLocks noGrp="1"/>
          </p:cNvSpPr>
          <p:nvPr>
            <p:ph type="ftr" sz="quarter" idx="11"/>
          </p:nvPr>
        </p:nvSpPr>
        <p:spPr>
          <a:xfrm>
            <a:off x="28843" y="465667"/>
            <a:ext cx="0" cy="0"/>
          </a:xfrm>
        </p:spPr>
        <p:txBody>
          <a:bodyPr/>
          <a:lstStyle/>
          <a:p>
            <a:endParaRPr lang="en-NZ" dirty="0"/>
          </a:p>
        </p:txBody>
      </p:sp>
      <p:sp>
        <p:nvSpPr>
          <p:cNvPr id="5" name="Slide Number Placeholder 4">
            <a:extLst>
              <a:ext uri="{FF2B5EF4-FFF2-40B4-BE49-F238E27FC236}">
                <a16:creationId xmlns:a16="http://schemas.microsoft.com/office/drawing/2014/main" xmlns="" id="{843FF11C-837D-4BAD-A406-148BD2233A66}"/>
              </a:ext>
            </a:extLst>
          </p:cNvPr>
          <p:cNvSpPr>
            <a:spLocks noGrp="1"/>
          </p:cNvSpPr>
          <p:nvPr>
            <p:ph type="sldNum" sz="quarter" idx="12"/>
          </p:nvPr>
        </p:nvSpPr>
        <p:spPr>
          <a:xfrm>
            <a:off x="10510471" y="6722911"/>
            <a:ext cx="1404936" cy="323850"/>
          </a:xfrm>
        </p:spPr>
        <p:txBody>
          <a:bodyPr/>
          <a:lstStyle/>
          <a:p>
            <a:fld id="{097A0B26-5081-4287-98C1-786154D38F33}" type="slidenum">
              <a:rPr lang="en-NZ" smtClean="0"/>
              <a:t>23</a:t>
            </a:fld>
            <a:endParaRPr lang="en-NZ" dirty="0"/>
          </a:p>
        </p:txBody>
      </p:sp>
      <p:pic>
        <p:nvPicPr>
          <p:cNvPr id="11" name="Picture 10" descr="A river running through a field of grass&#10;&#10;Description generated with high confidence">
            <a:extLst>
              <a:ext uri="{FF2B5EF4-FFF2-40B4-BE49-F238E27FC236}">
                <a16:creationId xmlns:a16="http://schemas.microsoft.com/office/drawing/2014/main" xmlns="" id="{37545053-D92C-441B-9BDB-3A04B511A916}"/>
              </a:ext>
            </a:extLst>
          </p:cNvPr>
          <p:cNvPicPr>
            <a:picLocks noChangeAspect="1"/>
          </p:cNvPicPr>
          <p:nvPr/>
        </p:nvPicPr>
        <p:blipFill>
          <a:blip r:embed="rId2"/>
          <a:stretch>
            <a:fillRect/>
          </a:stretch>
        </p:blipFill>
        <p:spPr>
          <a:xfrm>
            <a:off x="28843" y="3429000"/>
            <a:ext cx="6095999" cy="2963333"/>
          </a:xfrm>
          <a:prstGeom prst="rect">
            <a:avLst/>
          </a:prstGeom>
        </p:spPr>
      </p:pic>
      <p:pic>
        <p:nvPicPr>
          <p:cNvPr id="13" name="Picture 12" descr="A clock tower in front of a tree&#10;&#10;Description generated with high confidence">
            <a:extLst>
              <a:ext uri="{FF2B5EF4-FFF2-40B4-BE49-F238E27FC236}">
                <a16:creationId xmlns:a16="http://schemas.microsoft.com/office/drawing/2014/main" xmlns="" id="{A14C60AA-1EC4-46E1-B908-9FB2A1920B78}"/>
              </a:ext>
            </a:extLst>
          </p:cNvPr>
          <p:cNvPicPr>
            <a:picLocks noChangeAspect="1"/>
          </p:cNvPicPr>
          <p:nvPr/>
        </p:nvPicPr>
        <p:blipFill>
          <a:blip r:embed="rId3"/>
          <a:stretch>
            <a:fillRect/>
          </a:stretch>
        </p:blipFill>
        <p:spPr>
          <a:xfrm>
            <a:off x="6124842" y="479687"/>
            <a:ext cx="6067158" cy="2949313"/>
          </a:xfrm>
          <a:prstGeom prst="rect">
            <a:avLst/>
          </a:prstGeom>
        </p:spPr>
      </p:pic>
      <p:pic>
        <p:nvPicPr>
          <p:cNvPr id="15" name="Picture 14" descr="A river running through a field of grass&#10;&#10;Description generated with high confidence">
            <a:extLst>
              <a:ext uri="{FF2B5EF4-FFF2-40B4-BE49-F238E27FC236}">
                <a16:creationId xmlns:a16="http://schemas.microsoft.com/office/drawing/2014/main" xmlns="" id="{831C5BD7-F702-43CA-B1CA-DD776ECF0342}"/>
              </a:ext>
            </a:extLst>
          </p:cNvPr>
          <p:cNvPicPr>
            <a:picLocks noChangeAspect="1"/>
          </p:cNvPicPr>
          <p:nvPr/>
        </p:nvPicPr>
        <p:blipFill>
          <a:blip r:embed="rId4"/>
          <a:stretch>
            <a:fillRect/>
          </a:stretch>
        </p:blipFill>
        <p:spPr>
          <a:xfrm>
            <a:off x="6124842" y="3429000"/>
            <a:ext cx="6067158" cy="2949313"/>
          </a:xfrm>
          <a:prstGeom prst="rect">
            <a:avLst/>
          </a:prstGeom>
        </p:spPr>
      </p:pic>
      <p:pic>
        <p:nvPicPr>
          <p:cNvPr id="19" name="Picture 18" descr="A body of water in the middle of a field&#10;&#10;Description generated with high confidence">
            <a:extLst>
              <a:ext uri="{FF2B5EF4-FFF2-40B4-BE49-F238E27FC236}">
                <a16:creationId xmlns:a16="http://schemas.microsoft.com/office/drawing/2014/main" xmlns="" id="{55DBB1AA-7467-42E5-88D5-F38F246C9D3D}"/>
              </a:ext>
            </a:extLst>
          </p:cNvPr>
          <p:cNvPicPr>
            <a:picLocks noChangeAspect="1"/>
          </p:cNvPicPr>
          <p:nvPr/>
        </p:nvPicPr>
        <p:blipFill>
          <a:blip r:embed="rId5"/>
          <a:stretch>
            <a:fillRect/>
          </a:stretch>
        </p:blipFill>
        <p:spPr>
          <a:xfrm>
            <a:off x="28843" y="465667"/>
            <a:ext cx="6095999" cy="2963333"/>
          </a:xfrm>
          <a:prstGeom prst="rect">
            <a:avLst/>
          </a:prstGeom>
        </p:spPr>
      </p:pic>
    </p:spTree>
    <p:extLst>
      <p:ext uri="{BB962C8B-B14F-4D97-AF65-F5344CB8AC3E}">
        <p14:creationId xmlns:p14="http://schemas.microsoft.com/office/powerpoint/2010/main" val="141064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B2506E56-6D2F-4B32-899B-E5C095C4CCC2}"/>
              </a:ext>
            </a:extLst>
          </p:cNvPr>
          <p:cNvSpPr>
            <a:spLocks noGrp="1"/>
          </p:cNvSpPr>
          <p:nvPr>
            <p:ph type="ftr" sz="quarter" idx="11"/>
          </p:nvPr>
        </p:nvSpPr>
        <p:spPr>
          <a:xfrm>
            <a:off x="-1" y="-1"/>
            <a:ext cx="45719" cy="45719"/>
          </a:xfrm>
        </p:spPr>
        <p:txBody>
          <a:bodyPr/>
          <a:lstStyle/>
          <a:p>
            <a:endParaRPr lang="en-NZ" dirty="0"/>
          </a:p>
        </p:txBody>
      </p:sp>
      <p:sp>
        <p:nvSpPr>
          <p:cNvPr id="5" name="Slide Number Placeholder 4">
            <a:extLst>
              <a:ext uri="{FF2B5EF4-FFF2-40B4-BE49-F238E27FC236}">
                <a16:creationId xmlns:a16="http://schemas.microsoft.com/office/drawing/2014/main" xmlns="" id="{039C4754-B745-4845-BCC7-97225011F50B}"/>
              </a:ext>
            </a:extLst>
          </p:cNvPr>
          <p:cNvSpPr>
            <a:spLocks noGrp="1"/>
          </p:cNvSpPr>
          <p:nvPr>
            <p:ph type="sldNum" sz="quarter" idx="12"/>
          </p:nvPr>
        </p:nvSpPr>
        <p:spPr/>
        <p:txBody>
          <a:bodyPr/>
          <a:lstStyle/>
          <a:p>
            <a:fld id="{097A0B26-5081-4287-98C1-786154D38F33}" type="slidenum">
              <a:rPr lang="en-NZ" smtClean="0"/>
              <a:t>24</a:t>
            </a:fld>
            <a:endParaRPr lang="en-NZ" dirty="0"/>
          </a:p>
        </p:txBody>
      </p:sp>
      <p:pic>
        <p:nvPicPr>
          <p:cNvPr id="7" name="Picture 6" descr="A sign in front of a building&#10;&#10;Description generated with high confidence">
            <a:extLst>
              <a:ext uri="{FF2B5EF4-FFF2-40B4-BE49-F238E27FC236}">
                <a16:creationId xmlns:a16="http://schemas.microsoft.com/office/drawing/2014/main" xmlns="" id="{7A3681BF-E385-4B14-A7A9-406D4D79C53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52503" y="3417194"/>
            <a:ext cx="5143497" cy="3428999"/>
          </a:xfrm>
          <a:prstGeom prst="rect">
            <a:avLst/>
          </a:prstGeom>
        </p:spPr>
      </p:pic>
      <p:pic>
        <p:nvPicPr>
          <p:cNvPr id="9" name="Picture 8" descr="A large bridge over some water&#10;&#10;Description generated with high confidence">
            <a:extLst>
              <a:ext uri="{FF2B5EF4-FFF2-40B4-BE49-F238E27FC236}">
                <a16:creationId xmlns:a16="http://schemas.microsoft.com/office/drawing/2014/main" xmlns="" id="{F86F2D3B-9AFA-4FE1-882E-D11E48005B64}"/>
              </a:ext>
            </a:extLst>
          </p:cNvPr>
          <p:cNvPicPr>
            <a:picLocks noChangeAspect="1"/>
          </p:cNvPicPr>
          <p:nvPr/>
        </p:nvPicPr>
        <p:blipFill>
          <a:blip r:embed="rId3"/>
          <a:stretch>
            <a:fillRect/>
          </a:stretch>
        </p:blipFill>
        <p:spPr>
          <a:xfrm>
            <a:off x="6096000" y="1"/>
            <a:ext cx="5143500" cy="3429000"/>
          </a:xfrm>
          <a:prstGeom prst="rect">
            <a:avLst/>
          </a:prstGeom>
        </p:spPr>
      </p:pic>
      <p:pic>
        <p:nvPicPr>
          <p:cNvPr id="11" name="Picture 10" descr="A close up of a rock&#10;&#10;Description generated with very high confidence">
            <a:extLst>
              <a:ext uri="{FF2B5EF4-FFF2-40B4-BE49-F238E27FC236}">
                <a16:creationId xmlns:a16="http://schemas.microsoft.com/office/drawing/2014/main" xmlns="" id="{9C73A5B6-ED78-43DE-BFF0-F9DD09E2EE37}"/>
              </a:ext>
            </a:extLst>
          </p:cNvPr>
          <p:cNvPicPr>
            <a:picLocks noChangeAspect="1"/>
          </p:cNvPicPr>
          <p:nvPr/>
        </p:nvPicPr>
        <p:blipFill>
          <a:blip r:embed="rId4"/>
          <a:stretch>
            <a:fillRect/>
          </a:stretch>
        </p:blipFill>
        <p:spPr>
          <a:xfrm>
            <a:off x="6095999" y="3429000"/>
            <a:ext cx="5143501" cy="3429000"/>
          </a:xfrm>
          <a:prstGeom prst="rect">
            <a:avLst/>
          </a:prstGeom>
        </p:spPr>
      </p:pic>
      <p:pic>
        <p:nvPicPr>
          <p:cNvPr id="13" name="Picture 12" descr="A store front at night&#10;&#10;Description generated with very high confidence">
            <a:extLst>
              <a:ext uri="{FF2B5EF4-FFF2-40B4-BE49-F238E27FC236}">
                <a16:creationId xmlns:a16="http://schemas.microsoft.com/office/drawing/2014/main" xmlns="" id="{57C7BB41-09D1-4370-9851-B74266CD1EE8}"/>
              </a:ext>
            </a:extLst>
          </p:cNvPr>
          <p:cNvPicPr>
            <a:picLocks noChangeAspect="1"/>
          </p:cNvPicPr>
          <p:nvPr/>
        </p:nvPicPr>
        <p:blipFill>
          <a:blip r:embed="rId5"/>
          <a:stretch>
            <a:fillRect/>
          </a:stretch>
        </p:blipFill>
        <p:spPr>
          <a:xfrm>
            <a:off x="952499" y="-11805"/>
            <a:ext cx="5143500" cy="3429000"/>
          </a:xfrm>
          <a:prstGeom prst="rect">
            <a:avLst/>
          </a:prstGeom>
        </p:spPr>
      </p:pic>
    </p:spTree>
    <p:extLst>
      <p:ext uri="{BB962C8B-B14F-4D97-AF65-F5344CB8AC3E}">
        <p14:creationId xmlns:p14="http://schemas.microsoft.com/office/powerpoint/2010/main" val="242648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0D3DCD1-3289-4882-BC62-886C0520A8E4}"/>
              </a:ext>
            </a:extLst>
          </p:cNvPr>
          <p:cNvSpPr>
            <a:spLocks noGrp="1"/>
          </p:cNvSpPr>
          <p:nvPr>
            <p:ph type="sldNum" sz="quarter" idx="12"/>
          </p:nvPr>
        </p:nvSpPr>
        <p:spPr/>
        <p:txBody>
          <a:bodyPr/>
          <a:lstStyle/>
          <a:p>
            <a:fld id="{097A0B26-5081-4287-98C1-786154D38F33}" type="slidenum">
              <a:rPr lang="en-NZ" smtClean="0"/>
              <a:t>25</a:t>
            </a:fld>
            <a:endParaRPr lang="en-NZ" dirty="0"/>
          </a:p>
        </p:txBody>
      </p:sp>
      <p:pic>
        <p:nvPicPr>
          <p:cNvPr id="13" name="Picture 2" descr="Image result for maori kids songs">
            <a:extLst>
              <a:ext uri="{FF2B5EF4-FFF2-40B4-BE49-F238E27FC236}">
                <a16:creationId xmlns:a16="http://schemas.microsoft.com/office/drawing/2014/main" xmlns="" id="{57425E6B-4033-43AB-80AA-4FDD7C0BE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59" r="28208" b="-1"/>
          <a:stretch/>
        </p:blipFill>
        <p:spPr bwMode="auto">
          <a:xfrm>
            <a:off x="2390883"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720B8CA0-4357-437A-A480-794744CF27FD}"/>
              </a:ext>
            </a:extLst>
          </p:cNvPr>
          <p:cNvSpPr/>
          <p:nvPr/>
        </p:nvSpPr>
        <p:spPr>
          <a:xfrm>
            <a:off x="2390843" y="4904145"/>
            <a:ext cx="9144000" cy="1277273"/>
          </a:xfrm>
          <a:prstGeom prst="rect">
            <a:avLst/>
          </a:prstGeom>
        </p:spPr>
        <p:txBody>
          <a:bodyPr wrap="square">
            <a:spAutoFit/>
          </a:bodyPr>
          <a:lstStyle/>
          <a:p>
            <a:pPr algn="ctr">
              <a:spcAft>
                <a:spcPts val="600"/>
              </a:spcAft>
              <a:buSzPts val="900"/>
              <a:tabLst>
                <a:tab pos="252095" algn="l"/>
              </a:tabLst>
            </a:pPr>
            <a:r>
              <a:rPr lang="en-NZ"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“Kaitiakitanga </a:t>
            </a:r>
            <a:r>
              <a:rPr lang="en-NZ"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mō</a:t>
            </a:r>
            <a:r>
              <a:rPr lang="en-NZ"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NZ"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apopo</a:t>
            </a:r>
            <a:endParaRPr lang="en-NZ"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spcAft>
                <a:spcPts val="600"/>
              </a:spcAft>
              <a:buSzPts val="900"/>
              <a:tabLst>
                <a:tab pos="252095" algn="l"/>
              </a:tabLst>
            </a:pPr>
            <a:r>
              <a:rPr lang="en-NZ" sz="2400" i="1" dirty="0">
                <a:solidFill>
                  <a:schemeClr val="bg1"/>
                </a:solidFill>
                <a:latin typeface="Verdana" panose="020B0604030504040204" pitchFamily="34" charset="0"/>
                <a:ea typeface="Verdana" panose="020B0604030504040204" pitchFamily="34" charset="0"/>
                <a:cs typeface="Verdana" panose="020B0604030504040204" pitchFamily="34" charset="0"/>
              </a:rPr>
              <a:t>Protecting the land, the water, the environment for generations to come”</a:t>
            </a:r>
          </a:p>
        </p:txBody>
      </p:sp>
    </p:spTree>
    <p:extLst>
      <p:ext uri="{BB962C8B-B14F-4D97-AF65-F5344CB8AC3E}">
        <p14:creationId xmlns:p14="http://schemas.microsoft.com/office/powerpoint/2010/main" val="24144057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ero maORI">
            <a:extLst>
              <a:ext uri="{FF2B5EF4-FFF2-40B4-BE49-F238E27FC236}">
                <a16:creationId xmlns:a16="http://schemas.microsoft.com/office/drawing/2014/main" xmlns="" id="{D2B2BB65-4729-45EF-93D4-4951F6199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44" b="178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9B26C97-673B-4EDB-A063-BFA8083B15BA}"/>
              </a:ext>
            </a:extLst>
          </p:cNvPr>
          <p:cNvSpPr/>
          <p:nvPr/>
        </p:nvSpPr>
        <p:spPr>
          <a:xfrm>
            <a:off x="0" y="10"/>
            <a:ext cx="4494159" cy="584775"/>
          </a:xfrm>
          <a:prstGeom prst="rect">
            <a:avLst/>
          </a:prstGeom>
        </p:spPr>
        <p:txBody>
          <a:bodyPr wrap="square">
            <a:spAutoFit/>
          </a:bodyPr>
          <a:lstStyle/>
          <a:p>
            <a:pPr algn="ctr"/>
            <a:r>
              <a:rPr lang="mi-NZ" sz="3200" dirty="0">
                <a:solidFill>
                  <a:schemeClr val="bg1"/>
                </a:solidFill>
              </a:rPr>
              <a:t>Te Wero – The Challenge</a:t>
            </a:r>
          </a:p>
        </p:txBody>
      </p:sp>
    </p:spTree>
    <p:extLst>
      <p:ext uri="{BB962C8B-B14F-4D97-AF65-F5344CB8AC3E}">
        <p14:creationId xmlns:p14="http://schemas.microsoft.com/office/powerpoint/2010/main" val="1140055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900733D-EB0E-4780-B4CE-4536589AC78E}"/>
              </a:ext>
            </a:extLst>
          </p:cNvPr>
          <p:cNvSpPr>
            <a:spLocks noGrp="1"/>
          </p:cNvSpPr>
          <p:nvPr>
            <p:ph type="sldNum" sz="quarter" idx="12"/>
          </p:nvPr>
        </p:nvSpPr>
        <p:spPr/>
        <p:txBody>
          <a:bodyPr/>
          <a:lstStyle/>
          <a:p>
            <a:fld id="{52326D77-2960-1A4A-B5CA-B95B3484A035}" type="slidenum">
              <a:rPr lang="en-NZ" noProof="0" smtClean="0"/>
              <a:t>27</a:t>
            </a:fld>
            <a:endParaRPr lang="en-NZ" noProof="0"/>
          </a:p>
        </p:txBody>
      </p:sp>
      <p:pic>
        <p:nvPicPr>
          <p:cNvPr id="5" name="Picture 2" descr="Image result for TE MANA O TE WAI">
            <a:extLst>
              <a:ext uri="{FF2B5EF4-FFF2-40B4-BE49-F238E27FC236}">
                <a16:creationId xmlns:a16="http://schemas.microsoft.com/office/drawing/2014/main" xmlns="" id="{D667C58B-A943-4FB6-836D-CC9D3FDCC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654" y="4674890"/>
            <a:ext cx="2874538" cy="1220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E319C3D-2F9C-4435-98C3-D2933E1D5696}"/>
              </a:ext>
            </a:extLst>
          </p:cNvPr>
          <p:cNvPicPr>
            <a:picLocks noChangeAspect="1"/>
          </p:cNvPicPr>
          <p:nvPr/>
        </p:nvPicPr>
        <p:blipFill>
          <a:blip r:embed="rId3"/>
          <a:stretch>
            <a:fillRect/>
          </a:stretch>
        </p:blipFill>
        <p:spPr>
          <a:xfrm>
            <a:off x="1859428" y="322171"/>
            <a:ext cx="2725712" cy="3385159"/>
          </a:xfrm>
          <a:prstGeom prst="rect">
            <a:avLst/>
          </a:prstGeom>
        </p:spPr>
      </p:pic>
      <p:pic>
        <p:nvPicPr>
          <p:cNvPr id="7" name="Picture 6">
            <a:extLst>
              <a:ext uri="{FF2B5EF4-FFF2-40B4-BE49-F238E27FC236}">
                <a16:creationId xmlns:a16="http://schemas.microsoft.com/office/drawing/2014/main" xmlns="" id="{2296ED40-E229-46B2-B1DB-32BB4CEE8C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4344" y="324260"/>
            <a:ext cx="2330603" cy="33127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AA6B434-7306-4A18-A63A-86253C17AFF1}"/>
              </a:ext>
            </a:extLst>
          </p:cNvPr>
          <p:cNvPicPr>
            <a:picLocks noChangeAspect="1"/>
          </p:cNvPicPr>
          <p:nvPr/>
        </p:nvPicPr>
        <p:blipFill>
          <a:blip r:embed="rId5"/>
          <a:stretch>
            <a:fillRect/>
          </a:stretch>
        </p:blipFill>
        <p:spPr>
          <a:xfrm>
            <a:off x="8968044" y="4389909"/>
            <a:ext cx="2413992" cy="1466835"/>
          </a:xfrm>
          <a:prstGeom prst="rect">
            <a:avLst/>
          </a:prstGeom>
        </p:spPr>
      </p:pic>
      <p:pic>
        <p:nvPicPr>
          <p:cNvPr id="12" name="Picture 11">
            <a:extLst>
              <a:ext uri="{FF2B5EF4-FFF2-40B4-BE49-F238E27FC236}">
                <a16:creationId xmlns:a16="http://schemas.microsoft.com/office/drawing/2014/main" xmlns="" id="{6D21E59A-143F-4A82-93F3-19830D653D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029" t="5538" r="17905" b="5034"/>
          <a:stretch/>
        </p:blipFill>
        <p:spPr>
          <a:xfrm>
            <a:off x="9061022" y="324260"/>
            <a:ext cx="2321677" cy="3310262"/>
          </a:xfrm>
          <a:prstGeom prst="rect">
            <a:avLst/>
          </a:prstGeom>
        </p:spPr>
      </p:pic>
      <p:pic>
        <p:nvPicPr>
          <p:cNvPr id="1026" name="Picture 2" descr="Image result for activating wsud">
            <a:extLst>
              <a:ext uri="{FF2B5EF4-FFF2-40B4-BE49-F238E27FC236}">
                <a16:creationId xmlns:a16="http://schemas.microsoft.com/office/drawing/2014/main" xmlns="" id="{9694918D-1599-401E-99BD-8B87C88FF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4344" y="4674890"/>
            <a:ext cx="2932910" cy="118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480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E6A4558-C33F-45DF-8C51-F268E83062BF}"/>
              </a:ext>
            </a:extLst>
          </p:cNvPr>
          <p:cNvPicPr>
            <a:picLocks noChangeAspect="1"/>
          </p:cNvPicPr>
          <p:nvPr/>
        </p:nvPicPr>
        <p:blipFill rotWithShape="1">
          <a:blip r:embed="rId3"/>
          <a:srcRect b="21603"/>
          <a:stretch/>
        </p:blipFill>
        <p:spPr>
          <a:xfrm>
            <a:off x="854573" y="253614"/>
            <a:ext cx="10411077" cy="5856232"/>
          </a:xfrm>
          <a:prstGeom prst="rect">
            <a:avLst/>
          </a:prstGeom>
        </p:spPr>
      </p:pic>
      <p:sp>
        <p:nvSpPr>
          <p:cNvPr id="5" name="Rectangle 4">
            <a:extLst>
              <a:ext uri="{FF2B5EF4-FFF2-40B4-BE49-F238E27FC236}">
                <a16:creationId xmlns:a16="http://schemas.microsoft.com/office/drawing/2014/main" xmlns="" id="{3ABF67BF-E98F-44FB-9808-60B5711FBC53}"/>
              </a:ext>
            </a:extLst>
          </p:cNvPr>
          <p:cNvSpPr/>
          <p:nvPr/>
        </p:nvSpPr>
        <p:spPr>
          <a:xfrm>
            <a:off x="1226513" y="6109846"/>
            <a:ext cx="9667198" cy="461665"/>
          </a:xfrm>
          <a:prstGeom prst="rect">
            <a:avLst/>
          </a:prstGeom>
        </p:spPr>
        <p:txBody>
          <a:bodyPr wrap="none">
            <a:spAutoFit/>
          </a:bodyPr>
          <a:lstStyle/>
          <a:p>
            <a:r>
              <a:rPr lang="en-NZ" sz="2400" dirty="0">
                <a:latin typeface="Verdana" panose="020B0604030504040204" pitchFamily="34" charset="0"/>
                <a:ea typeface="Verdana" panose="020B0604030504040204" pitchFamily="34" charset="0"/>
                <a:cs typeface="Verdana" panose="020B0604030504040204" pitchFamily="34" charset="0"/>
              </a:rPr>
              <a:t>https://akoaotearoa.ac.nz/te-whaihanga-working-with-maori</a:t>
            </a:r>
          </a:p>
        </p:txBody>
      </p:sp>
    </p:spTree>
    <p:extLst>
      <p:ext uri="{BB962C8B-B14F-4D97-AF65-F5344CB8AC3E}">
        <p14:creationId xmlns:p14="http://schemas.microsoft.com/office/powerpoint/2010/main" val="57260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251DD9-41B0-48BC-8147-E98A5E948414}"/>
              </a:ext>
            </a:extLst>
          </p:cNvPr>
          <p:cNvPicPr>
            <a:picLocks noChangeAspect="1"/>
          </p:cNvPicPr>
          <p:nvPr/>
        </p:nvPicPr>
        <p:blipFill>
          <a:blip r:embed="rId2"/>
          <a:stretch>
            <a:fillRect/>
          </a:stretch>
        </p:blipFill>
        <p:spPr>
          <a:xfrm>
            <a:off x="643467" y="1070779"/>
            <a:ext cx="10905066" cy="4716440"/>
          </a:xfrm>
          <a:prstGeom prst="rect">
            <a:avLst/>
          </a:prstGeom>
        </p:spPr>
      </p:pic>
      <p:sp>
        <p:nvSpPr>
          <p:cNvPr id="10" name="Content Placeholder 2">
            <a:extLst>
              <a:ext uri="{FF2B5EF4-FFF2-40B4-BE49-F238E27FC236}">
                <a16:creationId xmlns:a16="http://schemas.microsoft.com/office/drawing/2014/main" xmlns="" id="{34593C24-A33B-4034-8FB8-11E2155BE03F}"/>
              </a:ext>
            </a:extLst>
          </p:cNvPr>
          <p:cNvSpPr txBox="1">
            <a:spLocks/>
          </p:cNvSpPr>
          <p:nvPr/>
        </p:nvSpPr>
        <p:spPr>
          <a:xfrm>
            <a:off x="643468" y="5787220"/>
            <a:ext cx="10905066" cy="97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mi-NZ" sz="2400" dirty="0">
                <a:latin typeface="Verdana" panose="020B0604030504040204" pitchFamily="34" charset="0"/>
                <a:ea typeface="Verdana" panose="020B0604030504040204" pitchFamily="34" charset="0"/>
                <a:cs typeface="Verdana" panose="020B0604030504040204" pitchFamily="34" charset="0"/>
              </a:rPr>
              <a:t>https://www.twoa.ac.nz/Nga-Akoranga-Our-Programmes/study-from-home/Certificate-in-Tikanga-Maori-Homebased</a:t>
            </a:r>
            <a:endParaRPr lang="en-NZ"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845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41B4B01-C804-4DAD-B360-E33A440265DB}"/>
              </a:ext>
            </a:extLst>
          </p:cNvPr>
          <p:cNvSpPr>
            <a:spLocks noGrp="1"/>
          </p:cNvSpPr>
          <p:nvPr>
            <p:ph type="sldNum" sz="quarter" idx="12"/>
          </p:nvPr>
        </p:nvSpPr>
        <p:spPr/>
        <p:txBody>
          <a:bodyPr/>
          <a:lstStyle/>
          <a:p>
            <a:fld id="{52326D77-2960-1A4A-B5CA-B95B3484A035}" type="slidenum">
              <a:rPr lang="en-NZ" noProof="0" smtClean="0"/>
              <a:t>3</a:t>
            </a:fld>
            <a:endParaRPr lang="en-NZ" noProof="0"/>
          </a:p>
        </p:txBody>
      </p:sp>
      <p:pic>
        <p:nvPicPr>
          <p:cNvPr id="5" name="Content Placeholder 4">
            <a:extLst>
              <a:ext uri="{FF2B5EF4-FFF2-40B4-BE49-F238E27FC236}">
                <a16:creationId xmlns:a16="http://schemas.microsoft.com/office/drawing/2014/main" xmlns="" id="{7FF757D4-E107-4FC8-9BC1-CD2682038325}"/>
              </a:ext>
            </a:extLst>
          </p:cNvPr>
          <p:cNvPicPr>
            <a:picLocks noGrp="1" noChangeAspect="1"/>
          </p:cNvPicPr>
          <p:nvPr>
            <p:ph sz="quarter" idx="13"/>
          </p:nvPr>
        </p:nvPicPr>
        <p:blipFill>
          <a:blip r:embed="rId2"/>
          <a:stretch>
            <a:fillRect/>
          </a:stretch>
        </p:blipFill>
        <p:spPr>
          <a:xfrm>
            <a:off x="7946284" y="461001"/>
            <a:ext cx="3865207" cy="5519542"/>
          </a:xfrm>
          <a:prstGeom prst="rect">
            <a:avLst/>
          </a:prstGeom>
        </p:spPr>
      </p:pic>
      <p:sp>
        <p:nvSpPr>
          <p:cNvPr id="4" name="Title 3">
            <a:extLst>
              <a:ext uri="{FF2B5EF4-FFF2-40B4-BE49-F238E27FC236}">
                <a16:creationId xmlns:a16="http://schemas.microsoft.com/office/drawing/2014/main" xmlns="" id="{79734080-903F-4C50-885E-8C07BB6FDA17}"/>
              </a:ext>
            </a:extLst>
          </p:cNvPr>
          <p:cNvSpPr>
            <a:spLocks noGrp="1"/>
          </p:cNvSpPr>
          <p:nvPr>
            <p:ph type="title"/>
          </p:nvPr>
        </p:nvSpPr>
        <p:spPr>
          <a:xfrm>
            <a:off x="2208214" y="620713"/>
            <a:ext cx="9251949" cy="486634"/>
          </a:xfrm>
        </p:spPr>
        <p:txBody>
          <a:bodyPr/>
          <a:lstStyle/>
          <a:p>
            <a:r>
              <a:rPr lang="mi-NZ" dirty="0"/>
              <a:t>What is Wai (Water)?</a:t>
            </a:r>
            <a:endParaRPr lang="en-NZ" dirty="0"/>
          </a:p>
        </p:txBody>
      </p:sp>
      <p:sp>
        <p:nvSpPr>
          <p:cNvPr id="6" name="Rectangle 5">
            <a:extLst>
              <a:ext uri="{FF2B5EF4-FFF2-40B4-BE49-F238E27FC236}">
                <a16:creationId xmlns:a16="http://schemas.microsoft.com/office/drawing/2014/main" xmlns="" id="{6654EA9D-C7FB-4DB9-BF41-C93DEAEEDE12}"/>
              </a:ext>
            </a:extLst>
          </p:cNvPr>
          <p:cNvSpPr/>
          <p:nvPr/>
        </p:nvSpPr>
        <p:spPr>
          <a:xfrm>
            <a:off x="10052746" y="5980543"/>
            <a:ext cx="1988598" cy="246221"/>
          </a:xfrm>
          <a:prstGeom prst="rect">
            <a:avLst/>
          </a:prstGeom>
        </p:spPr>
        <p:txBody>
          <a:bodyPr wrap="square">
            <a:spAutoFit/>
          </a:bodyPr>
          <a:lstStyle/>
          <a:p>
            <a:r>
              <a:rPr lang="en-NZ" sz="1000" dirty="0">
                <a:solidFill>
                  <a:srgbClr val="000000"/>
                </a:solidFill>
                <a:latin typeface="CIDFont+F2"/>
              </a:rPr>
              <a:t>Source: Activating WSUD (2018)</a:t>
            </a:r>
            <a:endParaRPr lang="en-NZ" sz="1000" dirty="0"/>
          </a:p>
        </p:txBody>
      </p:sp>
      <p:sp>
        <p:nvSpPr>
          <p:cNvPr id="7" name="Espace réservé du contenu 2">
            <a:extLst>
              <a:ext uri="{FF2B5EF4-FFF2-40B4-BE49-F238E27FC236}">
                <a16:creationId xmlns:a16="http://schemas.microsoft.com/office/drawing/2014/main" xmlns="" id="{34FCAA19-C8BB-4376-93AF-8C2CFD7922F2}"/>
              </a:ext>
            </a:extLst>
          </p:cNvPr>
          <p:cNvSpPr txBox="1">
            <a:spLocks/>
          </p:cNvSpPr>
          <p:nvPr/>
        </p:nvSpPr>
        <p:spPr>
          <a:xfrm>
            <a:off x="2208214" y="1328817"/>
            <a:ext cx="5193587" cy="5093428"/>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a:t>3 waters</a:t>
            </a:r>
          </a:p>
          <a:p>
            <a:pPr lvl="1"/>
            <a:r>
              <a:rPr lang="en-CA" dirty="0"/>
              <a:t>Stormwater</a:t>
            </a:r>
          </a:p>
          <a:p>
            <a:pPr lvl="1"/>
            <a:r>
              <a:rPr lang="en-CA" dirty="0"/>
              <a:t>Wastewater</a:t>
            </a:r>
          </a:p>
          <a:p>
            <a:pPr lvl="1"/>
            <a:r>
              <a:rPr lang="en-CA" dirty="0"/>
              <a:t>Drinking water</a:t>
            </a:r>
          </a:p>
          <a:p>
            <a:pPr lvl="1"/>
            <a:endParaRPr lang="en-CA" dirty="0"/>
          </a:p>
          <a:p>
            <a:r>
              <a:rPr lang="en-CA" dirty="0"/>
              <a:t>Freshwater</a:t>
            </a:r>
          </a:p>
          <a:p>
            <a:r>
              <a:rPr lang="en-CA" dirty="0"/>
              <a:t>Seawater / Marine</a:t>
            </a:r>
          </a:p>
        </p:txBody>
      </p:sp>
    </p:spTree>
    <p:extLst>
      <p:ext uri="{BB962C8B-B14F-4D97-AF65-F5344CB8AC3E}">
        <p14:creationId xmlns:p14="http://schemas.microsoft.com/office/powerpoint/2010/main" val="139468210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maori taiao">
            <a:extLst>
              <a:ext uri="{FF2B5EF4-FFF2-40B4-BE49-F238E27FC236}">
                <a16:creationId xmlns:a16="http://schemas.microsoft.com/office/drawing/2014/main" xmlns="" id="{73E55965-07B8-4F4E-8F08-2D953A835C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1078" y="58732"/>
            <a:ext cx="12087585" cy="679926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52326D77-2960-1A4A-B5CA-B95B3484A035}" type="slidenum">
              <a:rPr lang="en-CA" smtClean="0"/>
              <a:t>30</a:t>
            </a:fld>
            <a:endParaRPr lang="en-CA" dirty="0"/>
          </a:p>
        </p:txBody>
      </p:sp>
      <p:sp>
        <p:nvSpPr>
          <p:cNvPr id="2" name="Titre 1"/>
          <p:cNvSpPr>
            <a:spLocks noGrp="1"/>
          </p:cNvSpPr>
          <p:nvPr>
            <p:ph type="title"/>
          </p:nvPr>
        </p:nvSpPr>
        <p:spPr>
          <a:xfrm>
            <a:off x="2208214" y="620713"/>
            <a:ext cx="9251949" cy="1152526"/>
          </a:xfrm>
        </p:spPr>
        <p:txBody>
          <a:bodyPr/>
          <a:lstStyle/>
          <a:p>
            <a:r>
              <a:rPr lang="en-CA" dirty="0" err="1"/>
              <a:t>Whakakapi</a:t>
            </a:r>
            <a:r>
              <a:rPr lang="en-CA" dirty="0"/>
              <a:t> / Conclusion</a:t>
            </a:r>
          </a:p>
        </p:txBody>
      </p:sp>
      <p:sp>
        <p:nvSpPr>
          <p:cNvPr id="3" name="Espace réservé du contenu 2"/>
          <p:cNvSpPr>
            <a:spLocks noGrp="1"/>
          </p:cNvSpPr>
          <p:nvPr>
            <p:ph sz="quarter" idx="13"/>
          </p:nvPr>
        </p:nvSpPr>
        <p:spPr>
          <a:xfrm>
            <a:off x="1132979" y="4570233"/>
            <a:ext cx="10051117" cy="2287767"/>
          </a:xfrm>
        </p:spPr>
        <p:txBody>
          <a:bodyPr>
            <a:normAutofit/>
          </a:bodyPr>
          <a:lstStyle/>
          <a:p>
            <a:pPr marL="0" indent="0">
              <a:buNone/>
            </a:pPr>
            <a:r>
              <a:rPr lang="en-CA" i="1" dirty="0">
                <a:solidFill>
                  <a:schemeClr val="bg1"/>
                </a:solidFill>
              </a:rPr>
              <a:t>“</a:t>
            </a:r>
            <a:r>
              <a:rPr lang="en-CA" i="1" dirty="0" err="1">
                <a:solidFill>
                  <a:schemeClr val="bg1"/>
                </a:solidFill>
              </a:rPr>
              <a:t>Kahore</a:t>
            </a:r>
            <a:r>
              <a:rPr lang="en-CA" i="1" dirty="0">
                <a:solidFill>
                  <a:schemeClr val="bg1"/>
                </a:solidFill>
              </a:rPr>
              <a:t> he aha I </a:t>
            </a:r>
            <a:r>
              <a:rPr lang="en-CA" i="1" dirty="0" err="1">
                <a:solidFill>
                  <a:schemeClr val="bg1"/>
                </a:solidFill>
              </a:rPr>
              <a:t>hangatia</a:t>
            </a:r>
            <a:r>
              <a:rPr lang="en-CA" i="1" dirty="0">
                <a:solidFill>
                  <a:schemeClr val="bg1"/>
                </a:solidFill>
              </a:rPr>
              <a:t> I </a:t>
            </a:r>
            <a:r>
              <a:rPr lang="en-CA" i="1" dirty="0" err="1">
                <a:solidFill>
                  <a:schemeClr val="bg1"/>
                </a:solidFill>
              </a:rPr>
              <a:t>putanoa</a:t>
            </a:r>
            <a:r>
              <a:rPr lang="en-CA" i="1" dirty="0">
                <a:solidFill>
                  <a:schemeClr val="bg1"/>
                </a:solidFill>
              </a:rPr>
              <a:t> mai </a:t>
            </a:r>
            <a:r>
              <a:rPr lang="en-CA" i="1" dirty="0" err="1">
                <a:solidFill>
                  <a:schemeClr val="bg1"/>
                </a:solidFill>
              </a:rPr>
              <a:t>ranei</a:t>
            </a:r>
            <a:r>
              <a:rPr lang="en-CA" i="1" dirty="0">
                <a:solidFill>
                  <a:schemeClr val="bg1"/>
                </a:solidFill>
              </a:rPr>
              <a:t>, kia noho </a:t>
            </a:r>
            <a:r>
              <a:rPr lang="en-CA" i="1" dirty="0" err="1">
                <a:solidFill>
                  <a:schemeClr val="bg1"/>
                </a:solidFill>
              </a:rPr>
              <a:t>wehe</a:t>
            </a:r>
            <a:r>
              <a:rPr lang="en-CA" i="1" dirty="0">
                <a:solidFill>
                  <a:schemeClr val="bg1"/>
                </a:solidFill>
              </a:rPr>
              <a:t> i tēnei Ao; Ahakoa </a:t>
            </a:r>
            <a:r>
              <a:rPr lang="en-CA" i="1" dirty="0" err="1">
                <a:solidFill>
                  <a:schemeClr val="bg1"/>
                </a:solidFill>
              </a:rPr>
              <a:t>mata</a:t>
            </a:r>
            <a:r>
              <a:rPr lang="en-CA" i="1" dirty="0">
                <a:solidFill>
                  <a:schemeClr val="bg1"/>
                </a:solidFill>
              </a:rPr>
              <a:t> </a:t>
            </a:r>
            <a:r>
              <a:rPr lang="en-CA" i="1" dirty="0" err="1">
                <a:solidFill>
                  <a:schemeClr val="bg1"/>
                </a:solidFill>
              </a:rPr>
              <a:t>ngaro</a:t>
            </a:r>
            <a:r>
              <a:rPr lang="en-CA" i="1" dirty="0">
                <a:solidFill>
                  <a:schemeClr val="bg1"/>
                </a:solidFill>
              </a:rPr>
              <a:t>, ka </a:t>
            </a:r>
            <a:r>
              <a:rPr lang="en-CA" i="1" dirty="0" err="1">
                <a:solidFill>
                  <a:schemeClr val="bg1"/>
                </a:solidFill>
              </a:rPr>
              <a:t>mōhiotia</a:t>
            </a:r>
            <a:r>
              <a:rPr lang="en-CA" i="1" dirty="0">
                <a:solidFill>
                  <a:schemeClr val="bg1"/>
                </a:solidFill>
              </a:rPr>
              <a:t> te mauri.”</a:t>
            </a:r>
          </a:p>
          <a:p>
            <a:pPr marL="0" indent="0">
              <a:buNone/>
            </a:pPr>
            <a:r>
              <a:rPr lang="en-CA" i="1" dirty="0">
                <a:solidFill>
                  <a:schemeClr val="bg1"/>
                </a:solidFill>
              </a:rPr>
              <a:t>“Nothing Emerged, or was ever created to exist in isolation; even the invisible may be detected by its impact on something.” - </a:t>
            </a:r>
            <a:r>
              <a:rPr lang="en-CA" dirty="0" err="1">
                <a:solidFill>
                  <a:schemeClr val="bg1"/>
                </a:solidFill>
              </a:rPr>
              <a:t>Nā</a:t>
            </a:r>
            <a:r>
              <a:rPr lang="en-CA" dirty="0">
                <a:solidFill>
                  <a:schemeClr val="bg1"/>
                </a:solidFill>
              </a:rPr>
              <a:t> </a:t>
            </a:r>
            <a:r>
              <a:rPr lang="en-CA" dirty="0" err="1">
                <a:solidFill>
                  <a:schemeClr val="bg1"/>
                </a:solidFill>
              </a:rPr>
              <a:t>Tukaki</a:t>
            </a:r>
            <a:r>
              <a:rPr lang="en-CA" dirty="0">
                <a:solidFill>
                  <a:schemeClr val="bg1"/>
                </a:solidFill>
              </a:rPr>
              <a:t> Waititi</a:t>
            </a:r>
          </a:p>
          <a:p>
            <a:pPr>
              <a:buFontTx/>
              <a:buChar char="-"/>
            </a:pPr>
            <a:endParaRPr lang="en-CA" dirty="0">
              <a:solidFill>
                <a:schemeClr val="bg1"/>
              </a:solidFill>
            </a:endParaRPr>
          </a:p>
          <a:p>
            <a:pPr marL="0" indent="0">
              <a:buNone/>
            </a:pPr>
            <a:endParaRPr lang="en-CA" i="1" dirty="0">
              <a:solidFill>
                <a:schemeClr val="bg1"/>
              </a:solidFill>
            </a:endParaRPr>
          </a:p>
        </p:txBody>
      </p:sp>
    </p:spTree>
    <p:extLst>
      <p:ext uri="{BB962C8B-B14F-4D97-AF65-F5344CB8AC3E}">
        <p14:creationId xmlns:p14="http://schemas.microsoft.com/office/powerpoint/2010/main" val="306808214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2326D77-2960-1A4A-B5CA-B95B3484A035}" type="slidenum">
              <a:rPr lang="en-CA" smtClean="0"/>
              <a:t>31</a:t>
            </a:fld>
            <a:endParaRPr lang="en-CA" dirty="0"/>
          </a:p>
        </p:txBody>
      </p:sp>
      <p:sp>
        <p:nvSpPr>
          <p:cNvPr id="2" name="Titre 1"/>
          <p:cNvSpPr>
            <a:spLocks noGrp="1"/>
          </p:cNvSpPr>
          <p:nvPr>
            <p:ph type="title"/>
          </p:nvPr>
        </p:nvSpPr>
        <p:spPr>
          <a:xfrm>
            <a:off x="2208214" y="620713"/>
            <a:ext cx="9251949" cy="1152526"/>
          </a:xfrm>
        </p:spPr>
        <p:txBody>
          <a:bodyPr/>
          <a:lstStyle/>
          <a:p>
            <a:r>
              <a:rPr lang="en-CA" dirty="0"/>
              <a:t>Hei Āpōpō / Tomorrow</a:t>
            </a:r>
          </a:p>
        </p:txBody>
      </p:sp>
      <p:pic>
        <p:nvPicPr>
          <p:cNvPr id="5" name="Content Placeholder 4">
            <a:extLst>
              <a:ext uri="{FF2B5EF4-FFF2-40B4-BE49-F238E27FC236}">
                <a16:creationId xmlns:a16="http://schemas.microsoft.com/office/drawing/2014/main" xmlns="" id="{2D217EC3-FC3F-40E3-8CB2-13999E93DAA2}"/>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b="1863"/>
          <a:stretch/>
        </p:blipFill>
        <p:spPr>
          <a:xfrm>
            <a:off x="2080682" y="2220707"/>
            <a:ext cx="4371975" cy="2822951"/>
          </a:xfrm>
          <a:prstGeom prst="rect">
            <a:avLst/>
          </a:prstGeom>
        </p:spPr>
      </p:pic>
      <p:pic>
        <p:nvPicPr>
          <p:cNvPr id="6" name="Picture 2" descr="Image result for activating wsud">
            <a:extLst>
              <a:ext uri="{FF2B5EF4-FFF2-40B4-BE49-F238E27FC236}">
                <a16:creationId xmlns:a16="http://schemas.microsoft.com/office/drawing/2014/main" xmlns="" id="{8B0E1648-1346-4461-810C-83DA647A2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656" y="2588526"/>
            <a:ext cx="5179908" cy="208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802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CA" dirty="0"/>
              <a:t>Thank you!</a:t>
            </a:r>
          </a:p>
        </p:txBody>
      </p:sp>
      <p:sp>
        <p:nvSpPr>
          <p:cNvPr id="4" name="Sous-titre 3"/>
          <p:cNvSpPr>
            <a:spLocks noGrp="1"/>
          </p:cNvSpPr>
          <p:nvPr>
            <p:ph type="subTitle" idx="1"/>
          </p:nvPr>
        </p:nvSpPr>
        <p:spPr/>
        <p:txBody>
          <a:bodyPr/>
          <a:lstStyle/>
          <a:p>
            <a:r>
              <a:rPr lang="en-CA" dirty="0"/>
              <a:t>wsp-opus.co.nz</a:t>
            </a:r>
          </a:p>
          <a:p>
            <a:endParaRPr lang="en-CA" dirty="0"/>
          </a:p>
        </p:txBody>
      </p:sp>
    </p:spTree>
    <p:extLst>
      <p:ext uri="{BB962C8B-B14F-4D97-AF65-F5344CB8AC3E}">
        <p14:creationId xmlns:p14="http://schemas.microsoft.com/office/powerpoint/2010/main" val="12338055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endy\Documents\WENDY MAHI\TANGONGE\Conferences &amp; presentations\Stormwater May 2014\IMG_0268.jpg">
            <a:extLst>
              <a:ext uri="{FF2B5EF4-FFF2-40B4-BE49-F238E27FC236}">
                <a16:creationId xmlns:a16="http://schemas.microsoft.com/office/drawing/2014/main" xmlns="" id="{77A3EC9E-F407-4A41-8DAF-A8D67DD9BB99}"/>
              </a:ext>
            </a:extLst>
          </p:cNvPr>
          <p:cNvPicPr>
            <a:picLocks noChangeAspect="1" noChangeArrowheads="1"/>
          </p:cNvPicPr>
          <p:nvPr/>
        </p:nvPicPr>
        <p:blipFill rotWithShape="1">
          <a:blip r:embed="rId3" cstate="print"/>
          <a:srcRect t="6252" b="9479"/>
          <a:stretch/>
        </p:blipFill>
        <p:spPr bwMode="auto">
          <a:xfrm>
            <a:off x="20" y="10"/>
            <a:ext cx="12191980" cy="6857990"/>
          </a:xfrm>
          <a:prstGeom prst="rect">
            <a:avLst/>
          </a:prstGeom>
          <a:noFill/>
        </p:spPr>
      </p:pic>
      <p:sp>
        <p:nvSpPr>
          <p:cNvPr id="3" name="Content Placeholder 2">
            <a:extLst>
              <a:ext uri="{FF2B5EF4-FFF2-40B4-BE49-F238E27FC236}">
                <a16:creationId xmlns:a16="http://schemas.microsoft.com/office/drawing/2014/main" xmlns="" id="{1F01FD0F-724E-4904-B239-8EAED12B8225}"/>
              </a:ext>
            </a:extLst>
          </p:cNvPr>
          <p:cNvSpPr txBox="1">
            <a:spLocks/>
          </p:cNvSpPr>
          <p:nvPr/>
        </p:nvSpPr>
        <p:spPr>
          <a:xfrm>
            <a:off x="4869180" y="2139492"/>
            <a:ext cx="3192780" cy="588468"/>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en-NZ" sz="2600" dirty="0">
                <a:solidFill>
                  <a:srgbClr val="FFFFFF"/>
                </a:solidFill>
              </a:rPr>
              <a:t>Ranginui  (Sky Father)</a:t>
            </a:r>
          </a:p>
        </p:txBody>
      </p:sp>
      <p:sp>
        <p:nvSpPr>
          <p:cNvPr id="5" name="Content Placeholder 2">
            <a:extLst>
              <a:ext uri="{FF2B5EF4-FFF2-40B4-BE49-F238E27FC236}">
                <a16:creationId xmlns:a16="http://schemas.microsoft.com/office/drawing/2014/main" xmlns="" id="{142E2C78-821E-4954-A011-13F99F601383}"/>
              </a:ext>
            </a:extLst>
          </p:cNvPr>
          <p:cNvSpPr txBox="1">
            <a:spLocks/>
          </p:cNvSpPr>
          <p:nvPr/>
        </p:nvSpPr>
        <p:spPr>
          <a:xfrm>
            <a:off x="3726180" y="4629150"/>
            <a:ext cx="3192780" cy="82676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en-NZ" sz="2800" dirty="0">
                <a:solidFill>
                  <a:srgbClr val="FFFFFF"/>
                </a:solidFill>
              </a:rPr>
              <a:t>Papa-tū-ā-nuku</a:t>
            </a:r>
          </a:p>
          <a:p>
            <a:pPr>
              <a:spcBef>
                <a:spcPts val="0"/>
              </a:spcBef>
              <a:spcAft>
                <a:spcPts val="600"/>
              </a:spcAft>
            </a:pPr>
            <a:r>
              <a:rPr lang="en-NZ" sz="2800" dirty="0">
                <a:solidFill>
                  <a:srgbClr val="FFFFFF"/>
                </a:solidFill>
              </a:rPr>
              <a:t>(Earth Mother)</a:t>
            </a:r>
          </a:p>
        </p:txBody>
      </p:sp>
      <p:sp>
        <p:nvSpPr>
          <p:cNvPr id="2" name="Rectangle 1">
            <a:extLst>
              <a:ext uri="{FF2B5EF4-FFF2-40B4-BE49-F238E27FC236}">
                <a16:creationId xmlns:a16="http://schemas.microsoft.com/office/drawing/2014/main" xmlns="" id="{3674A9B1-2616-4702-A441-FB6B31F3775F}"/>
              </a:ext>
            </a:extLst>
          </p:cNvPr>
          <p:cNvSpPr/>
          <p:nvPr/>
        </p:nvSpPr>
        <p:spPr>
          <a:xfrm>
            <a:off x="7646254" y="623475"/>
            <a:ext cx="3663503" cy="892552"/>
          </a:xfrm>
          <a:prstGeom prst="rect">
            <a:avLst/>
          </a:prstGeom>
        </p:spPr>
        <p:txBody>
          <a:bodyPr wrap="none">
            <a:spAutoFit/>
          </a:bodyPr>
          <a:lstStyle/>
          <a:p>
            <a:r>
              <a:rPr lang="en-AU" sz="2600" dirty="0">
                <a:solidFill>
                  <a:srgbClr val="FFFFFF"/>
                </a:solidFill>
              </a:rPr>
              <a:t>Ngā roimata o ngā atua</a:t>
            </a:r>
          </a:p>
          <a:p>
            <a:r>
              <a:rPr lang="en-AU" sz="2600" dirty="0">
                <a:solidFill>
                  <a:srgbClr val="FFFFFF"/>
                </a:solidFill>
              </a:rPr>
              <a:t>The tears of Rangi &amp; papa</a:t>
            </a:r>
            <a:endParaRPr lang="en-NZ" sz="2600" dirty="0">
              <a:solidFill>
                <a:srgbClr val="FFFFFF"/>
              </a:solidFill>
            </a:endParaRPr>
          </a:p>
        </p:txBody>
      </p:sp>
      <p:cxnSp>
        <p:nvCxnSpPr>
          <p:cNvPr id="7" name="Straight Arrow Connector 6">
            <a:extLst>
              <a:ext uri="{FF2B5EF4-FFF2-40B4-BE49-F238E27FC236}">
                <a16:creationId xmlns:a16="http://schemas.microsoft.com/office/drawing/2014/main" xmlns="" id="{4DA6B30C-AF4C-4C14-BD85-F13C55ECAB9C}"/>
              </a:ext>
            </a:extLst>
          </p:cNvPr>
          <p:cNvCxnSpPr>
            <a:cxnSpLocks/>
          </p:cNvCxnSpPr>
          <p:nvPr/>
        </p:nvCxnSpPr>
        <p:spPr>
          <a:xfrm flipH="1">
            <a:off x="9418320" y="1607046"/>
            <a:ext cx="1005840" cy="1821959"/>
          </a:xfrm>
          <a:prstGeom prst="straightConnector1">
            <a:avLst/>
          </a:prstGeom>
          <a:ln w="25400">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BCF87925-9615-424C-9E93-6315C58F16AE}"/>
              </a:ext>
            </a:extLst>
          </p:cNvPr>
          <p:cNvSpPr/>
          <p:nvPr/>
        </p:nvSpPr>
        <p:spPr>
          <a:xfrm>
            <a:off x="62677" y="1693216"/>
            <a:ext cx="3663503" cy="892552"/>
          </a:xfrm>
          <a:prstGeom prst="rect">
            <a:avLst/>
          </a:prstGeom>
        </p:spPr>
        <p:txBody>
          <a:bodyPr wrap="square">
            <a:spAutoFit/>
          </a:bodyPr>
          <a:lstStyle/>
          <a:p>
            <a:r>
              <a:rPr lang="en-AU" sz="2600" dirty="0">
                <a:solidFill>
                  <a:srgbClr val="FFFFFF"/>
                </a:solidFill>
              </a:rPr>
              <a:t>Tāne Mahuta</a:t>
            </a:r>
          </a:p>
          <a:p>
            <a:r>
              <a:rPr lang="en-AU" sz="2600" dirty="0">
                <a:solidFill>
                  <a:srgbClr val="FFFFFF"/>
                </a:solidFill>
              </a:rPr>
              <a:t>(God of the Forest)</a:t>
            </a:r>
            <a:endParaRPr lang="en-NZ" sz="2600" dirty="0">
              <a:solidFill>
                <a:srgbClr val="FFFFFF"/>
              </a:solidFill>
            </a:endParaRPr>
          </a:p>
        </p:txBody>
      </p:sp>
      <p:cxnSp>
        <p:nvCxnSpPr>
          <p:cNvPr id="9" name="Straight Arrow Connector 8">
            <a:extLst>
              <a:ext uri="{FF2B5EF4-FFF2-40B4-BE49-F238E27FC236}">
                <a16:creationId xmlns:a16="http://schemas.microsoft.com/office/drawing/2014/main" xmlns="" id="{132D4170-7F54-4BB0-8EEA-E45DC897E31F}"/>
              </a:ext>
            </a:extLst>
          </p:cNvPr>
          <p:cNvCxnSpPr>
            <a:cxnSpLocks/>
          </p:cNvCxnSpPr>
          <p:nvPr/>
        </p:nvCxnSpPr>
        <p:spPr>
          <a:xfrm>
            <a:off x="2110740" y="2585768"/>
            <a:ext cx="1706880" cy="1346152"/>
          </a:xfrm>
          <a:prstGeom prst="straightConnector1">
            <a:avLst/>
          </a:prstGeom>
          <a:ln w="25400">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7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generated with high confidence">
            <a:extLst>
              <a:ext uri="{FF2B5EF4-FFF2-40B4-BE49-F238E27FC236}">
                <a16:creationId xmlns:a16="http://schemas.microsoft.com/office/drawing/2014/main" xmlns="" id="{523E8A90-1C95-42D2-9575-26C11C0578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008"/>
          <a:stretch/>
        </p:blipFill>
        <p:spPr>
          <a:xfrm>
            <a:off x="275" y="1021359"/>
            <a:ext cx="12191725" cy="4815281"/>
          </a:xfrm>
          <a:prstGeom prst="rect">
            <a:avLst/>
          </a:prstGeom>
        </p:spPr>
      </p:pic>
    </p:spTree>
    <p:extLst>
      <p:ext uri="{BB962C8B-B14F-4D97-AF65-F5344CB8AC3E}">
        <p14:creationId xmlns:p14="http://schemas.microsoft.com/office/powerpoint/2010/main" val="266455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6D2697-3376-4382-95CF-B2DB1FA2B2E6}"/>
              </a:ext>
            </a:extLst>
          </p:cNvPr>
          <p:cNvPicPr>
            <a:picLocks noChangeAspect="1"/>
          </p:cNvPicPr>
          <p:nvPr/>
        </p:nvPicPr>
        <p:blipFill rotWithShape="1">
          <a:blip r:embed="rId2"/>
          <a:srcRect t="3236" b="11715"/>
          <a:stretch/>
        </p:blipFill>
        <p:spPr>
          <a:xfrm>
            <a:off x="3253417" y="0"/>
            <a:ext cx="5685165" cy="6839539"/>
          </a:xfrm>
          <a:prstGeom prst="rect">
            <a:avLst/>
          </a:prstGeom>
        </p:spPr>
      </p:pic>
    </p:spTree>
    <p:extLst>
      <p:ext uri="{BB962C8B-B14F-4D97-AF65-F5344CB8AC3E}">
        <p14:creationId xmlns:p14="http://schemas.microsoft.com/office/powerpoint/2010/main" val="373258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F54D8EF-5CDD-4A65-9A17-AC228D27767F}"/>
              </a:ext>
            </a:extLst>
          </p:cNvPr>
          <p:cNvSpPr>
            <a:spLocks noGrp="1"/>
          </p:cNvSpPr>
          <p:nvPr>
            <p:ph type="sldNum" sz="quarter" idx="12"/>
          </p:nvPr>
        </p:nvSpPr>
        <p:spPr/>
        <p:txBody>
          <a:bodyPr/>
          <a:lstStyle/>
          <a:p>
            <a:fld id="{52326D77-2960-1A4A-B5CA-B95B3484A035}" type="slidenum">
              <a:rPr lang="en-NZ" noProof="0" smtClean="0"/>
              <a:t>7</a:t>
            </a:fld>
            <a:endParaRPr lang="en-NZ" noProof="0"/>
          </a:p>
        </p:txBody>
      </p:sp>
      <p:pic>
        <p:nvPicPr>
          <p:cNvPr id="5" name="Content Placeholder 4" descr="Image result for TE MANA O TE WAI">
            <a:extLst>
              <a:ext uri="{FF2B5EF4-FFF2-40B4-BE49-F238E27FC236}">
                <a16:creationId xmlns:a16="http://schemas.microsoft.com/office/drawing/2014/main" xmlns="" id="{EDE87745-7953-4D34-88CA-22C7FE66CC0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15499" y="307386"/>
            <a:ext cx="10476501" cy="589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932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AA44825-38B4-474B-8F7D-0002F1BDE329}"/>
              </a:ext>
            </a:extLst>
          </p:cNvPr>
          <p:cNvSpPr>
            <a:spLocks noGrp="1"/>
          </p:cNvSpPr>
          <p:nvPr>
            <p:ph type="sldNum" sz="quarter" idx="12"/>
          </p:nvPr>
        </p:nvSpPr>
        <p:spPr/>
        <p:txBody>
          <a:bodyPr/>
          <a:lstStyle/>
          <a:p>
            <a:fld id="{52326D77-2960-1A4A-B5CA-B95B3484A035}" type="slidenum">
              <a:rPr lang="en-NZ" noProof="0" smtClean="0"/>
              <a:t>8</a:t>
            </a:fld>
            <a:endParaRPr lang="en-NZ" noProof="0"/>
          </a:p>
        </p:txBody>
      </p:sp>
      <p:pic>
        <p:nvPicPr>
          <p:cNvPr id="6" name="Picture 5">
            <a:extLst>
              <a:ext uri="{FF2B5EF4-FFF2-40B4-BE49-F238E27FC236}">
                <a16:creationId xmlns:a16="http://schemas.microsoft.com/office/drawing/2014/main" xmlns="" id="{2FD87749-5236-44C0-835E-2907EA58D7A0}"/>
              </a:ext>
            </a:extLst>
          </p:cNvPr>
          <p:cNvPicPr>
            <a:picLocks noChangeAspect="1"/>
          </p:cNvPicPr>
          <p:nvPr/>
        </p:nvPicPr>
        <p:blipFill>
          <a:blip r:embed="rId2"/>
          <a:stretch>
            <a:fillRect/>
          </a:stretch>
        </p:blipFill>
        <p:spPr>
          <a:xfrm>
            <a:off x="2634143" y="5175"/>
            <a:ext cx="7106633" cy="6852825"/>
          </a:xfrm>
          <a:prstGeom prst="rect">
            <a:avLst/>
          </a:prstGeom>
        </p:spPr>
      </p:pic>
      <p:sp>
        <p:nvSpPr>
          <p:cNvPr id="4" name="Rectangle 3">
            <a:extLst>
              <a:ext uri="{FF2B5EF4-FFF2-40B4-BE49-F238E27FC236}">
                <a16:creationId xmlns:a16="http://schemas.microsoft.com/office/drawing/2014/main" xmlns="" id="{2F0A3189-2092-4A0D-84CD-4C36C8301F91}"/>
              </a:ext>
            </a:extLst>
          </p:cNvPr>
          <p:cNvSpPr/>
          <p:nvPr/>
        </p:nvSpPr>
        <p:spPr>
          <a:xfrm>
            <a:off x="9801076" y="5519067"/>
            <a:ext cx="2085488" cy="707886"/>
          </a:xfrm>
          <a:prstGeom prst="rect">
            <a:avLst/>
          </a:prstGeom>
        </p:spPr>
        <p:txBody>
          <a:bodyPr wrap="square">
            <a:spAutoFit/>
          </a:bodyPr>
          <a:lstStyle/>
          <a:p>
            <a:r>
              <a:rPr lang="en-NZ" sz="1000" dirty="0">
                <a:solidFill>
                  <a:srgbClr val="000000"/>
                </a:solidFill>
                <a:latin typeface="CIDFont+F2"/>
              </a:rPr>
              <a:t>Source: Our Water Future - Tō tātou wai ahu ake nei – a discussion document </a:t>
            </a:r>
          </a:p>
          <a:p>
            <a:r>
              <a:rPr lang="en-NZ" sz="1000" dirty="0">
                <a:solidFill>
                  <a:srgbClr val="000000"/>
                </a:solidFill>
                <a:latin typeface="CIDFont+F2"/>
              </a:rPr>
              <a:t>(Auckland Council 2018)</a:t>
            </a:r>
            <a:endParaRPr lang="en-NZ" sz="1000" dirty="0"/>
          </a:p>
        </p:txBody>
      </p:sp>
    </p:spTree>
    <p:extLst>
      <p:ext uri="{BB962C8B-B14F-4D97-AF65-F5344CB8AC3E}">
        <p14:creationId xmlns:p14="http://schemas.microsoft.com/office/powerpoint/2010/main" val="38901219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B205272-1D61-4896-8B03-1425FA6264F9}"/>
              </a:ext>
            </a:extLst>
          </p:cNvPr>
          <p:cNvSpPr>
            <a:spLocks noGrp="1"/>
          </p:cNvSpPr>
          <p:nvPr>
            <p:ph type="sldNum" sz="quarter" idx="12"/>
          </p:nvPr>
        </p:nvSpPr>
        <p:spPr/>
        <p:txBody>
          <a:bodyPr/>
          <a:lstStyle/>
          <a:p>
            <a:fld id="{52326D77-2960-1A4A-B5CA-B95B3484A035}" type="slidenum">
              <a:rPr lang="en-NZ" noProof="0" smtClean="0"/>
              <a:t>9</a:t>
            </a:fld>
            <a:endParaRPr lang="en-NZ" noProof="0"/>
          </a:p>
        </p:txBody>
      </p:sp>
      <p:pic>
        <p:nvPicPr>
          <p:cNvPr id="5" name="Content Placeholder 4" descr="A picture containing outdoor, fence&#10;&#10;Description generated with high confidence">
            <a:extLst>
              <a:ext uri="{FF2B5EF4-FFF2-40B4-BE49-F238E27FC236}">
                <a16:creationId xmlns:a16="http://schemas.microsoft.com/office/drawing/2014/main" xmlns="" id="{AC11039E-5D90-41CF-9EE7-B54E9BFD3C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89547" y="10"/>
            <a:ext cx="9143980" cy="6857990"/>
          </a:xfrm>
          <a:prstGeom prst="rect">
            <a:avLst/>
          </a:prstGeom>
        </p:spPr>
      </p:pic>
      <p:sp>
        <p:nvSpPr>
          <p:cNvPr id="6" name="Rectangle 5">
            <a:extLst>
              <a:ext uri="{FF2B5EF4-FFF2-40B4-BE49-F238E27FC236}">
                <a16:creationId xmlns:a16="http://schemas.microsoft.com/office/drawing/2014/main" xmlns="" id="{FF851864-8BF2-4D9F-B8D5-B37BFED1887A}"/>
              </a:ext>
            </a:extLst>
          </p:cNvPr>
          <p:cNvSpPr/>
          <p:nvPr/>
        </p:nvSpPr>
        <p:spPr>
          <a:xfrm>
            <a:off x="4746149" y="3044279"/>
            <a:ext cx="4030755" cy="769441"/>
          </a:xfrm>
          <a:prstGeom prst="rect">
            <a:avLst/>
          </a:prstGeom>
        </p:spPr>
        <p:txBody>
          <a:bodyPr wrap="square">
            <a:spAutoFit/>
          </a:bodyPr>
          <a:lstStyle/>
          <a:p>
            <a:pPr algn="ctr"/>
            <a:r>
              <a:rPr lang="mi-NZ" sz="4400" dirty="0">
                <a:solidFill>
                  <a:schemeClr val="bg1"/>
                </a:solidFill>
                <a:latin typeface="Verdana" panose="020B0604030504040204" pitchFamily="34" charset="0"/>
              </a:rPr>
              <a:t>Māori Values</a:t>
            </a:r>
            <a:endParaRPr lang="en-NZ" sz="4000" dirty="0">
              <a:solidFill>
                <a:schemeClr val="bg1"/>
              </a:solidFill>
              <a:latin typeface="Verdana" panose="020B0604030504040204" pitchFamily="34" charset="0"/>
            </a:endParaRPr>
          </a:p>
        </p:txBody>
      </p:sp>
    </p:spTree>
    <p:extLst>
      <p:ext uri="{BB962C8B-B14F-4D97-AF65-F5344CB8AC3E}">
        <p14:creationId xmlns:p14="http://schemas.microsoft.com/office/powerpoint/2010/main" val="759612831"/>
      </p:ext>
    </p:extLst>
  </p:cSld>
  <p:clrMapOvr>
    <a:masterClrMapping/>
  </p:clrMapOvr>
  <p:transition spd="slow">
    <p:push dir="u"/>
  </p:transition>
</p:sld>
</file>

<file path=ppt/theme/theme1.xml><?xml version="1.0" encoding="utf-8"?>
<a:theme xmlns:a="http://schemas.openxmlformats.org/drawingml/2006/main" name="Thème Office">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Personnalisé 1">
      <a:majorFont>
        <a:latin typeface="Montserrat"/>
        <a:ea typeface=""/>
        <a:cs typeface=""/>
      </a:majorFont>
      <a:minorFont>
        <a:latin typeface="Montserra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MA-105 WSP Opus Powerpoint Widescreen Template.pptm" id="{35C662D1-91A7-4CCF-A492-46FDB10C1701}" vid="{88461224-B4C5-47D3-9574-23EF2A1BC973}"/>
    </a:ext>
  </a:extLst>
</a:theme>
</file>

<file path=ppt/theme/theme2.xml><?xml version="1.0" encoding="utf-8"?>
<a:theme xmlns:a="http://schemas.openxmlformats.org/drawingml/2006/main" name="1_Thème Office">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Personnalisé 1">
      <a:majorFont>
        <a:latin typeface="Montserrat"/>
        <a:ea typeface=""/>
        <a:cs typeface=""/>
      </a:majorFont>
      <a:minorFont>
        <a:latin typeface="Montserra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 Opus Presentation - 03 - Final.pptx" id="{D09A4DB2-DFF8-4DA7-97CF-7EBB6E66AE0D}" vid="{C79F511B-DA36-4BF0-AD65-68C81774FC6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2B9AE-6C39-457D-A7E8-652A8DCF9406}">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18485DE9-E247-4F12-8AF8-31574772CB92}"/>
</file>

<file path=customXml/itemProps3.xml><?xml version="1.0" encoding="utf-8"?>
<ds:datastoreItem xmlns:ds="http://schemas.openxmlformats.org/officeDocument/2006/customXml" ds:itemID="{22EE0D15-0C5A-4704-AFC6-EED1C09DB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PF-MA-105 WSP Opus Powerpoint Widescreen Template - smaller version</Template>
  <TotalTime>557</TotalTime>
  <Words>463</Words>
  <Application>Microsoft Office PowerPoint</Application>
  <PresentationFormat>Widescreen</PresentationFormat>
  <Paragraphs>109</Paragraphs>
  <Slides>32</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CIDFont+F2</vt:lpstr>
      <vt:lpstr>CIDFont+F6</vt:lpstr>
      <vt:lpstr>Verdana</vt:lpstr>
      <vt:lpstr>Montserrat SemiBold</vt:lpstr>
      <vt:lpstr>Arial</vt:lpstr>
      <vt:lpstr>Montserrat</vt:lpstr>
      <vt:lpstr>Thème Office</vt:lpstr>
      <vt:lpstr>1_Thème Office</vt:lpstr>
      <vt:lpstr> Culturally Enhanced Stormwater; Interweaving Mātauranga Māori </vt:lpstr>
      <vt:lpstr>Tauparapara</vt:lpstr>
      <vt:lpstr>What is Wai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Whakakapi / Conclusion</vt:lpstr>
      <vt:lpstr>Hei Āpōpō / Tomorrow</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Tucker, Nicole</dc:creator>
  <cp:lastModifiedBy>Admin</cp:lastModifiedBy>
  <cp:revision>15</cp:revision>
  <dcterms:created xsi:type="dcterms:W3CDTF">2019-04-25T20:57:00Z</dcterms:created>
  <dcterms:modified xsi:type="dcterms:W3CDTF">2019-05-01T01:53:33Z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7725200</vt:r8>
  </property>
</Properties>
</file>