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72" r:id="rId5"/>
    <p:sldId id="273" r:id="rId6"/>
    <p:sldId id="274" r:id="rId7"/>
    <p:sldId id="275" r:id="rId8"/>
    <p:sldId id="277" r:id="rId9"/>
    <p:sldId id="276" r:id="rId10"/>
    <p:sldId id="279" r:id="rId11"/>
    <p:sldId id="278" r:id="rId12"/>
    <p:sldId id="285" r:id="rId13"/>
    <p:sldId id="280" r:id="rId14"/>
    <p:sldId id="281" r:id="rId15"/>
    <p:sldId id="282" r:id="rId16"/>
    <p:sldId id="283" r:id="rId17"/>
    <p:sldId id="284" r:id="rId18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5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E4456-1EDC-4358-A74A-4E90DFBA1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5978B-E718-4B1F-BA0E-B086AE5FD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N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31F94-616C-4FD9-8002-A5271E7C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1A746-86D0-45A3-8C3B-805547FD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EBDF2-7362-42C8-B1DF-7A6E9417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985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BCE3-F292-4DE1-BC01-53961D83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2D9CF9-497A-4343-AC1A-43B3B594A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9B7CF-C4EB-49A8-ACA5-261647A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34CA-5286-4D5E-BD8D-4353279B8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A4637-DB4D-4C5E-B068-37697F35D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2877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1D50E1-4B5E-473E-9620-20A157AA4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451A1-FBC8-4659-A482-93779D3D6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942C0-E4A0-4FEA-9474-870DA060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21D05-1A9B-4455-AA89-695495AB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F34EA-A6C1-4EC4-8ED8-07AF7959A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9546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388EE-F2C8-4D83-B831-A041A040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37449-AEAC-43D8-B68A-91491BC8A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35972-7C2B-4EFB-B450-0E01BD15C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8E9F1-C9C3-450B-9B11-C8B14E3BF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BC1CD-26C1-4E67-ABA8-BB3AAB2E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6894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1061-CC08-4C7B-A655-778612B30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4FF27-824F-4E67-B113-5E5320B5F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35360-239D-4633-A6FC-1AB321EE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2402F-451E-46B3-85BC-E6094FDF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6A1AF-29DA-47E8-9926-3448EC19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3267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BBA5-ECDF-468B-8D21-A2C623973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946E1-A7C6-4867-A8EB-689B10DA0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C715B-E031-4337-9C6A-4F1DF7551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3D26AC-4BC6-4B25-B73D-9F3DE90D6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2C2F5-A06E-473B-9E1D-EBB492837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7C12E-03FF-40BE-922E-0B49C2416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290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87B00-AE53-4131-818D-1F79B48F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CB950-2506-4CD9-B702-057C040E3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5DB8F-F499-413A-B2CD-14B2D87B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5EDBE-842F-4E01-858F-A76AE69E7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1659C-960C-4DF0-A27C-C9281ABA4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6BD2B5-FA06-480D-B29F-D770D571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4B34E4-EB54-4744-A738-3CFC79E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B63C-75E7-4EB0-8DF6-3918041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4097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98FD-36F6-47A5-AB76-AD45A67C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1038B-B74A-4BB6-9125-11009D7E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9686A-54CC-4D29-BD3F-88EC22BF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06DFA-C971-4326-9D94-E9236D94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259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30B6DF-E06E-4B5B-9FC0-834031C6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1A795-FF47-4272-B35B-9CF33966E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1AF13-A98E-4454-9E7B-2793B9502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680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A1B5-0251-494A-BAC1-E0A0BDBA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7A7C3-7D21-462A-9255-1A3792B10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A51DE-8E30-497E-B578-41FAA82EE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B086B-04AA-4EBE-8922-2DF95E2A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8CF49-D9B0-45D5-910A-80E2EC674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0514B-3ED3-446B-9FC9-C1A66A35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419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7C24-A89B-43E3-96C0-1D9F066C3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285977-B102-46E9-8DC3-E66147311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430E6-DCE9-4308-A75A-52C28D8C2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70321-20D0-46B3-812F-EDC42D50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FBDE4-0956-4252-B5B4-43D6D8D68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28733-A414-4140-B698-E944E911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079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C109A2-EE4C-44C0-AAEB-3038AD172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FAA00-B934-4D00-B02F-568A207E5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F5A57-02B9-4F5B-B066-6A6F225E8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DA50A-8AE9-4BAE-A175-9F64C7F89EED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A4F1C-62FC-41FE-BBA2-92384215C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591EA-48BB-4329-A7FE-F5CA2B28D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0123-1781-451E-A6A4-537DB9DCCE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240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gif"/><Relationship Id="rId5" Type="http://schemas.openxmlformats.org/officeDocument/2006/relationships/image" Target="../media/image7.jp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BMK9rg6ZWYI?feature=oembed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etter, logo&#10;&#10;Description automatically generated with medium confidence">
            <a:extLst>
              <a:ext uri="{FF2B5EF4-FFF2-40B4-BE49-F238E27FC236}">
                <a16:creationId xmlns:a16="http://schemas.microsoft.com/office/drawing/2014/main" id="{46629752-050D-4DAE-8F47-8C3B2A09D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8" y="4825999"/>
            <a:ext cx="11549570" cy="2528797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58307D3-5970-4B89-8430-65840675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160" y="221537"/>
            <a:ext cx="2099048" cy="900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C54073-3B9B-419A-ABE5-35D053CEBB61}"/>
              </a:ext>
            </a:extLst>
          </p:cNvPr>
          <p:cNvSpPr/>
          <p:nvPr/>
        </p:nvSpPr>
        <p:spPr>
          <a:xfrm>
            <a:off x="995680" y="1122362"/>
            <a:ext cx="9977120" cy="3703637"/>
          </a:xfrm>
          <a:prstGeom prst="roundRect">
            <a:avLst/>
          </a:prstGeom>
          <a:solidFill>
            <a:srgbClr val="F45F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305D4C2-F515-4FFB-BA0D-D2C92BD26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680" y="1122363"/>
            <a:ext cx="9977120" cy="3287077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ndara" panose="020E0502030303020204" pitchFamily="34" charset="0"/>
                <a:cs typeface="Cordia New" panose="020B0502040204020203" pitchFamily="34" charset="-34"/>
              </a:rPr>
              <a:t>‘Smart Water starts with you!’</a:t>
            </a:r>
            <a:br>
              <a:rPr lang="en-US" sz="4400" b="1" dirty="0">
                <a:solidFill>
                  <a:schemeClr val="bg1"/>
                </a:solidFill>
                <a:latin typeface="Candara" panose="020E0502030303020204" pitchFamily="34" charset="0"/>
                <a:cs typeface="Cordia New" panose="020B0502040204020203" pitchFamily="34" charset="-34"/>
              </a:rPr>
            </a:br>
            <a:br>
              <a:rPr lang="en-US" sz="4400" b="1" dirty="0">
                <a:solidFill>
                  <a:schemeClr val="bg1"/>
                </a:solidFill>
                <a:latin typeface="Candara" panose="020E0502030303020204" pitchFamily="34" charset="0"/>
                <a:cs typeface="Cordia New" panose="020B0502040204020203" pitchFamily="34" charset="-34"/>
              </a:rPr>
            </a:br>
            <a:r>
              <a:rPr lang="en-US" sz="4400" b="1" dirty="0" err="1">
                <a:solidFill>
                  <a:schemeClr val="bg1"/>
                </a:solidFill>
                <a:latin typeface="Candara" panose="020E0502030303020204" pitchFamily="34" charset="0"/>
                <a:cs typeface="Cordia New" panose="020B0502040204020203" pitchFamily="34" charset="-34"/>
              </a:rPr>
              <a:t>Behaviour</a:t>
            </a:r>
            <a:r>
              <a:rPr lang="en-US" sz="4400" b="1" dirty="0">
                <a:solidFill>
                  <a:schemeClr val="bg1"/>
                </a:solidFill>
                <a:latin typeface="Candara" panose="020E0502030303020204" pitchFamily="34" charset="0"/>
                <a:cs typeface="Cordia New" panose="020B0502040204020203" pitchFamily="34" charset="-34"/>
              </a:rPr>
              <a:t> change, community outreach </a:t>
            </a:r>
            <a:br>
              <a:rPr lang="en-US" sz="4400" b="1" dirty="0">
                <a:solidFill>
                  <a:schemeClr val="bg1"/>
                </a:solidFill>
                <a:latin typeface="Candara" panose="020E0502030303020204" pitchFamily="34" charset="0"/>
                <a:cs typeface="Cordia New" panose="020B0502040204020203" pitchFamily="34" charset="-34"/>
              </a:rPr>
            </a:br>
            <a:r>
              <a:rPr lang="en-US" sz="4400" b="1" dirty="0">
                <a:solidFill>
                  <a:schemeClr val="bg1"/>
                </a:solidFill>
                <a:latin typeface="Candara" panose="020E0502030303020204" pitchFamily="34" charset="0"/>
                <a:cs typeface="Cordia New" panose="020B0502040204020203" pitchFamily="34" charset="-34"/>
              </a:rPr>
              <a:t>&amp; collaboration</a:t>
            </a:r>
            <a:endParaRPr lang="en-NZ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6C142-2B7B-433E-8026-39A9D40DB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680" y="4988560"/>
            <a:ext cx="4876800" cy="49784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 </a:t>
            </a:r>
            <a:r>
              <a:rPr 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by </a:t>
            </a:r>
            <a:r>
              <a:rPr lang="en-US" sz="2800" b="1" i="1" dirty="0">
                <a:solidFill>
                  <a:srgbClr val="002060"/>
                </a:solidFill>
                <a:latin typeface="Candara" panose="020E0502030303020204" pitchFamily="34" charset="0"/>
              </a:rPr>
              <a:t>Michelle Templeton</a:t>
            </a:r>
            <a:endParaRPr lang="en-NZ" sz="2800" b="1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48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97153"/>
            <a:ext cx="7486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Tailored marketing material </a:t>
            </a:r>
            <a:endParaRPr lang="en-NZ" sz="2000" b="1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BDF8945-FBB7-4ABF-95D2-5498D8C3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81651"/>
            <a:ext cx="1282763" cy="1276349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9AD7566-9907-4458-B6E8-0C29F665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42" y="1333874"/>
            <a:ext cx="3360091" cy="507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6FCB83-84D5-4CEC-BA08-15A0250C0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514" y="3034980"/>
            <a:ext cx="2500486" cy="3511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4FF4F7-0BE6-493A-9FD8-91F6F2F20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46" y="976400"/>
            <a:ext cx="2023105" cy="27483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571592-0422-4143-B516-9A2E0B457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152" y="1941847"/>
            <a:ext cx="2941715" cy="28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2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2FD7179-D2E6-4124-816B-791ED3A7F14E}"/>
              </a:ext>
            </a:extLst>
          </p:cNvPr>
          <p:cNvSpPr txBox="1"/>
          <p:nvPr/>
        </p:nvSpPr>
        <p:spPr>
          <a:xfrm>
            <a:off x="229165" y="197153"/>
            <a:ext cx="80290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Collaboration – Working with multiple people takes time</a:t>
            </a:r>
            <a:endParaRPr lang="en-NZ" sz="20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F23F4D-1594-429E-AD6A-343F700CE60B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amilton City Council-MM-85-15-Smart Water Be summer ready Oct 22">
            <a:hlinkClick r:id="" action="ppaction://media"/>
            <a:extLst>
              <a:ext uri="{FF2B5EF4-FFF2-40B4-BE49-F238E27FC236}">
                <a16:creationId xmlns:a16="http://schemas.microsoft.com/office/drawing/2014/main" id="{683A8C04-44EB-4AAE-9C10-F096ED951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7763" y="3770782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23AF4B-8E67-4E96-8815-9D12A0E450FE}"/>
              </a:ext>
            </a:extLst>
          </p:cNvPr>
          <p:cNvSpPr txBox="1"/>
          <p:nvPr/>
        </p:nvSpPr>
        <p:spPr>
          <a:xfrm>
            <a:off x="1997352" y="1073574"/>
            <a:ext cx="893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Labour</a:t>
            </a:r>
            <a:r>
              <a:rPr lang="en-US" sz="4400" b="1" dirty="0">
                <a:solidFill>
                  <a:schemeClr val="bg1"/>
                </a:solidFill>
              </a:rPr>
              <a:t> weekend radio campaign</a:t>
            </a:r>
            <a:endParaRPr lang="en-NZ" sz="44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building, outdoor, porch&#10;&#10;Description automatically generated">
            <a:extLst>
              <a:ext uri="{FF2B5EF4-FFF2-40B4-BE49-F238E27FC236}">
                <a16:creationId xmlns:a16="http://schemas.microsoft.com/office/drawing/2014/main" id="{16D0712B-06EE-4A8C-A99B-4917BDFE4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09" y="2447278"/>
            <a:ext cx="6268745" cy="31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9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97153"/>
            <a:ext cx="7486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Campaigns are better </a:t>
            </a:r>
            <a:endParaRPr lang="en-NZ" sz="2000" b="1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BDF8945-FBB7-4ABF-95D2-5498D8C3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81651"/>
            <a:ext cx="1282763" cy="1276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7C29C9-2DD1-45A0-80B7-B935F55BC4A0}"/>
              </a:ext>
            </a:extLst>
          </p:cNvPr>
          <p:cNvSpPr txBox="1"/>
          <p:nvPr/>
        </p:nvSpPr>
        <p:spPr>
          <a:xfrm>
            <a:off x="7064289" y="2546150"/>
            <a:ext cx="46785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+mj-lt"/>
              </a:rPr>
              <a:t>“There are no two ways about it – having input from different perspectives ALWAYS makes our campaigns more relevant, more impactful and more fun”</a:t>
            </a:r>
            <a:endParaRPr lang="en-NZ" sz="2800" i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99C9AA-9D3E-4183-AC25-0C94A4003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42" y="1639506"/>
            <a:ext cx="6469533" cy="40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83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A8FFF68-5AF5-4B84-9F4F-E339EDC70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292" y="2347553"/>
            <a:ext cx="6020035" cy="4248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92C1C2-7D29-4E0F-B757-4F81B1DAD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788776"/>
            <a:ext cx="5715802" cy="40727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FD7179-D2E6-4124-816B-791ED3A7F14E}"/>
              </a:ext>
            </a:extLst>
          </p:cNvPr>
          <p:cNvSpPr txBox="1"/>
          <p:nvPr/>
        </p:nvSpPr>
        <p:spPr>
          <a:xfrm>
            <a:off x="229165" y="197153"/>
            <a:ext cx="80290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Collaboration – Water supply pressures &amp; demand are so different</a:t>
            </a:r>
            <a:endParaRPr lang="en-NZ" sz="20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F23F4D-1594-429E-AD6A-343F700CE60B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513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97153"/>
            <a:ext cx="975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Supportive network enabling problem-solving &amp; sharing of ideas and experience </a:t>
            </a:r>
            <a:endParaRPr lang="en-NZ" sz="2000" b="1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BDF8945-FBB7-4ABF-95D2-5498D8C3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81651"/>
            <a:ext cx="1282763" cy="1276349"/>
          </a:xfrm>
          <a:prstGeom prst="rect">
            <a:avLst/>
          </a:prstGeom>
        </p:spPr>
      </p:pic>
      <p:pic>
        <p:nvPicPr>
          <p:cNvPr id="4" name="Picture 3" descr="A picture containing person, indoor, people&#10;&#10;Description automatically generated">
            <a:extLst>
              <a:ext uri="{FF2B5EF4-FFF2-40B4-BE49-F238E27FC236}">
                <a16:creationId xmlns:a16="http://schemas.microsoft.com/office/drawing/2014/main" id="{525314C1-69E2-4F24-B4A0-3F63289AA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42" y="1305018"/>
            <a:ext cx="7542853" cy="50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0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7A2D3-BF8D-44D1-8C33-D00F3C987081}"/>
              </a:ext>
            </a:extLst>
          </p:cNvPr>
          <p:cNvSpPr/>
          <p:nvPr/>
        </p:nvSpPr>
        <p:spPr>
          <a:xfrm>
            <a:off x="763487" y="1457326"/>
            <a:ext cx="5513033" cy="4314823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97153"/>
            <a:ext cx="5270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Valuing water  </a:t>
            </a:r>
            <a:endParaRPr lang="en-NZ" sz="20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CCEDDA2-AA9D-4217-BF03-D2151C5F440C}"/>
              </a:ext>
            </a:extLst>
          </p:cNvPr>
          <p:cNvSpPr txBox="1"/>
          <p:nvPr/>
        </p:nvSpPr>
        <p:spPr>
          <a:xfrm>
            <a:off x="568104" y="1641759"/>
            <a:ext cx="6006961" cy="4016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07000"/>
              </a:lnSpc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N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and appreciating where water comes from</a:t>
            </a:r>
          </a:p>
          <a:p>
            <a:pPr marL="914400" lvl="1" indent="-457200">
              <a:lnSpc>
                <a:spcPct val="107000"/>
              </a:lnSpc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N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it gets from source to tap</a:t>
            </a:r>
          </a:p>
          <a:p>
            <a:pPr marL="914400" lvl="1" indent="-457200">
              <a:lnSpc>
                <a:spcPct val="107000"/>
              </a:lnSpc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N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much it costs</a:t>
            </a:r>
          </a:p>
          <a:p>
            <a:pPr marL="914400" lvl="1" indent="-457200">
              <a:lnSpc>
                <a:spcPct val="107000"/>
              </a:lnSpc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N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much is used for different activities</a:t>
            </a:r>
          </a:p>
          <a:p>
            <a:pPr marL="914400" lvl="1" indent="-457200">
              <a:lnSpc>
                <a:spcPct val="107000"/>
              </a:lnSpc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N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Experiencing water shortages or extreme weather patterns</a:t>
            </a:r>
          </a:p>
          <a:p>
            <a:pPr marL="914400" lvl="1" indent="-457200">
              <a:lnSpc>
                <a:spcPct val="107000"/>
              </a:lnSpc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N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Cultural values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EA13DE-630E-4663-BC53-503B7BFE8D8C}"/>
              </a:ext>
            </a:extLst>
          </p:cNvPr>
          <p:cNvSpPr txBox="1"/>
          <p:nvPr/>
        </p:nvSpPr>
        <p:spPr>
          <a:xfrm>
            <a:off x="6770448" y="1402098"/>
            <a:ext cx="4956610" cy="1915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NZ" sz="28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Dreaming Outloud Pro" panose="020B0604020202020204" pitchFamily="66" charset="0"/>
              </a:rPr>
              <a:t>“J</a:t>
            </a:r>
            <a:r>
              <a:rPr lang="en-NZ" sz="2800" b="1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Dreaming Outloud Pro" panose="020B0604020202020204" pitchFamily="66" charset="0"/>
              </a:rPr>
              <a:t>ust because you value water doesn’t mean you save water in practice or follow water-efficient habits.”  </a:t>
            </a:r>
          </a:p>
        </p:txBody>
      </p:sp>
      <p:pic>
        <p:nvPicPr>
          <p:cNvPr id="8" name="Picture 7" descr="A river running through a forest&#10;&#10;Description automatically generated with low confidence">
            <a:extLst>
              <a:ext uri="{FF2B5EF4-FFF2-40B4-BE49-F238E27FC236}">
                <a16:creationId xmlns:a16="http://schemas.microsoft.com/office/drawing/2014/main" id="{066FD138-E2D4-4F00-887E-51799897A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25" y="3539929"/>
            <a:ext cx="4126688" cy="309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5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97153"/>
            <a:ext cx="975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</a:rPr>
              <a:t>Behaviour</a:t>
            </a:r>
            <a:r>
              <a:rPr lang="en-US" sz="2000" b="1" dirty="0">
                <a:solidFill>
                  <a:srgbClr val="00B0F0"/>
                </a:solidFill>
              </a:rPr>
              <a:t> change </a:t>
            </a:r>
            <a:endParaRPr lang="en-NZ" sz="2000" b="1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BDF8945-FBB7-4ABF-95D2-5498D8C3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81651"/>
            <a:ext cx="1282763" cy="1276349"/>
          </a:xfrm>
          <a:prstGeom prst="rect">
            <a:avLst/>
          </a:prstGeom>
        </p:spPr>
      </p:pic>
      <p:pic>
        <p:nvPicPr>
          <p:cNvPr id="6149" name="Picture 3">
            <a:extLst>
              <a:ext uri="{FF2B5EF4-FFF2-40B4-BE49-F238E27FC236}">
                <a16:creationId xmlns:a16="http://schemas.microsoft.com/office/drawing/2014/main" id="{F2B63FE5-1980-4215-AACE-2FB7C9C03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6" y="989219"/>
            <a:ext cx="5816600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DB34A2-BDD9-43CB-9F92-1DB0679C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943" y="928058"/>
            <a:ext cx="3934227" cy="4359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176649-73FD-4E85-962A-953DFBC65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99" y="3607900"/>
            <a:ext cx="1463921" cy="293326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E8947-6B19-4691-B480-2C5B1B1DF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17" y="4861609"/>
            <a:ext cx="4801016" cy="16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27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78103"/>
            <a:ext cx="975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Encouraging kiwis to value water</a:t>
            </a:r>
            <a:endParaRPr lang="en-NZ" sz="2000" b="1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BDF8945-FBB7-4ABF-95D2-5498D8C3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81651"/>
            <a:ext cx="1282763" cy="1276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6DA32-E543-4B3B-B5DE-E6D0B299EDDB}"/>
              </a:ext>
            </a:extLst>
          </p:cNvPr>
          <p:cNvSpPr txBox="1"/>
          <p:nvPr/>
        </p:nvSpPr>
        <p:spPr>
          <a:xfrm>
            <a:off x="1733169" y="1079618"/>
            <a:ext cx="8001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B0F0"/>
                </a:solidFill>
              </a:rPr>
              <a:t>Have a strong branding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B0F0"/>
                </a:solidFill>
              </a:rPr>
              <a:t>Engage </a:t>
            </a:r>
            <a:r>
              <a:rPr lang="en-US" sz="2800" b="1" dirty="0" err="1">
                <a:solidFill>
                  <a:srgbClr val="00B0F0"/>
                </a:solidFill>
              </a:rPr>
              <a:t>behaviour</a:t>
            </a:r>
            <a:r>
              <a:rPr lang="en-US" sz="2800" b="1" dirty="0">
                <a:solidFill>
                  <a:srgbClr val="00B0F0"/>
                </a:solidFill>
              </a:rPr>
              <a:t> change &amp; water conservation expertise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B0F0"/>
                </a:solidFill>
              </a:rPr>
              <a:t>Facilitate trusted and productive relationships &amp; share best practice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B0F0"/>
                </a:solidFill>
              </a:rPr>
              <a:t>Understand your target audience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B0F0"/>
                </a:solidFill>
              </a:rPr>
              <a:t>Make it simple, friendly and engaging</a:t>
            </a:r>
          </a:p>
          <a:p>
            <a:pPr marL="571500" indent="-5715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B0F0"/>
                </a:solidFill>
              </a:rPr>
              <a:t>Provide a suite of tools and resources</a:t>
            </a:r>
            <a:endParaRPr lang="en-NZ" sz="2800" b="1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A7DE5-2C52-4DDA-BEA3-E10C71516EAA}"/>
              </a:ext>
            </a:extLst>
          </p:cNvPr>
          <p:cNvSpPr txBox="1"/>
          <p:nvPr/>
        </p:nvSpPr>
        <p:spPr>
          <a:xfrm>
            <a:off x="1909572" y="5811038"/>
            <a:ext cx="726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you.  Any questions?</a:t>
            </a:r>
            <a:endParaRPr lang="en-NZ" sz="4000" dirty="0"/>
          </a:p>
        </p:txBody>
      </p:sp>
    </p:spTree>
    <p:extLst>
      <p:ext uri="{BB962C8B-B14F-4D97-AF65-F5344CB8AC3E}">
        <p14:creationId xmlns:p14="http://schemas.microsoft.com/office/powerpoint/2010/main" val="2741505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etter, logo&#10;&#10;Description automatically generated with medium confidence">
            <a:extLst>
              <a:ext uri="{FF2B5EF4-FFF2-40B4-BE49-F238E27FC236}">
                <a16:creationId xmlns:a16="http://schemas.microsoft.com/office/drawing/2014/main" id="{B4DDF7A2-43E6-4513-96BD-BF89DAEA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80" y="5109400"/>
            <a:ext cx="10181438" cy="222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9A4B41-C5CD-466A-84D5-256E7833D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767" y="573487"/>
            <a:ext cx="3479879" cy="4959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DF765-B3D3-4613-92AE-4B8F09C5B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370" y="952304"/>
            <a:ext cx="4108211" cy="476386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E2E6943-0828-47BD-9321-3092A677DEE0}"/>
              </a:ext>
            </a:extLst>
          </p:cNvPr>
          <p:cNvSpPr/>
          <p:nvPr/>
        </p:nvSpPr>
        <p:spPr>
          <a:xfrm>
            <a:off x="7395129" y="2909535"/>
            <a:ext cx="149157" cy="226092"/>
          </a:xfrm>
          <a:custGeom>
            <a:avLst/>
            <a:gdLst>
              <a:gd name="connsiteX0" fmla="*/ 0 w 233919"/>
              <a:gd name="connsiteY0" fmla="*/ 101010 h 308345"/>
              <a:gd name="connsiteX1" fmla="*/ 42530 w 233919"/>
              <a:gd name="connsiteY1" fmla="*/ 53163 h 308345"/>
              <a:gd name="connsiteX2" fmla="*/ 58479 w 233919"/>
              <a:gd name="connsiteY2" fmla="*/ 42531 h 308345"/>
              <a:gd name="connsiteX3" fmla="*/ 74427 w 233919"/>
              <a:gd name="connsiteY3" fmla="*/ 21266 h 308345"/>
              <a:gd name="connsiteX4" fmla="*/ 138223 w 233919"/>
              <a:gd name="connsiteY4" fmla="*/ 0 h 308345"/>
              <a:gd name="connsiteX5" fmla="*/ 159488 w 233919"/>
              <a:gd name="connsiteY5" fmla="*/ 5317 h 308345"/>
              <a:gd name="connsiteX6" fmla="*/ 180753 w 233919"/>
              <a:gd name="connsiteY6" fmla="*/ 21266 h 308345"/>
              <a:gd name="connsiteX7" fmla="*/ 186069 w 233919"/>
              <a:gd name="connsiteY7" fmla="*/ 42531 h 308345"/>
              <a:gd name="connsiteX8" fmla="*/ 191386 w 233919"/>
              <a:gd name="connsiteY8" fmla="*/ 79745 h 308345"/>
              <a:gd name="connsiteX9" fmla="*/ 212651 w 233919"/>
              <a:gd name="connsiteY9" fmla="*/ 111642 h 308345"/>
              <a:gd name="connsiteX10" fmla="*/ 223283 w 233919"/>
              <a:gd name="connsiteY10" fmla="*/ 132907 h 308345"/>
              <a:gd name="connsiteX11" fmla="*/ 233916 w 233919"/>
              <a:gd name="connsiteY11" fmla="*/ 217968 h 308345"/>
              <a:gd name="connsiteX12" fmla="*/ 228600 w 233919"/>
              <a:gd name="connsiteY12" fmla="*/ 271131 h 308345"/>
              <a:gd name="connsiteX13" fmla="*/ 212651 w 233919"/>
              <a:gd name="connsiteY13" fmla="*/ 281763 h 308345"/>
              <a:gd name="connsiteX14" fmla="*/ 207334 w 233919"/>
              <a:gd name="connsiteY14" fmla="*/ 297712 h 308345"/>
              <a:gd name="connsiteX15" fmla="*/ 175437 w 233919"/>
              <a:gd name="connsiteY15" fmla="*/ 308345 h 308345"/>
              <a:gd name="connsiteX16" fmla="*/ 132907 w 233919"/>
              <a:gd name="connsiteY16" fmla="*/ 292396 h 308345"/>
              <a:gd name="connsiteX17" fmla="*/ 122274 w 233919"/>
              <a:gd name="connsiteY17" fmla="*/ 276447 h 308345"/>
              <a:gd name="connsiteX18" fmla="*/ 116958 w 233919"/>
              <a:gd name="connsiteY18" fmla="*/ 244549 h 308345"/>
              <a:gd name="connsiteX19" fmla="*/ 101009 w 233919"/>
              <a:gd name="connsiteY19" fmla="*/ 228600 h 308345"/>
              <a:gd name="connsiteX20" fmla="*/ 85060 w 233919"/>
              <a:gd name="connsiteY20" fmla="*/ 207335 h 308345"/>
              <a:gd name="connsiteX21" fmla="*/ 53162 w 233919"/>
              <a:gd name="connsiteY21" fmla="*/ 180754 h 308345"/>
              <a:gd name="connsiteX22" fmla="*/ 37214 w 233919"/>
              <a:gd name="connsiteY22" fmla="*/ 175438 h 308345"/>
              <a:gd name="connsiteX23" fmla="*/ 26581 w 233919"/>
              <a:gd name="connsiteY23" fmla="*/ 159489 h 308345"/>
              <a:gd name="connsiteX24" fmla="*/ 15948 w 233919"/>
              <a:gd name="connsiteY24" fmla="*/ 127591 h 308345"/>
              <a:gd name="connsiteX25" fmla="*/ 0 w 233919"/>
              <a:gd name="connsiteY25" fmla="*/ 101010 h 3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3919" h="308345">
                <a:moveTo>
                  <a:pt x="0" y="101010"/>
                </a:moveTo>
                <a:cubicBezTo>
                  <a:pt x="15472" y="81670"/>
                  <a:pt x="23892" y="69138"/>
                  <a:pt x="42530" y="53163"/>
                </a:cubicBezTo>
                <a:cubicBezTo>
                  <a:pt x="47381" y="49005"/>
                  <a:pt x="53163" y="46075"/>
                  <a:pt x="58479" y="42531"/>
                </a:cubicBezTo>
                <a:cubicBezTo>
                  <a:pt x="63795" y="35443"/>
                  <a:pt x="68162" y="27531"/>
                  <a:pt x="74427" y="21266"/>
                </a:cubicBezTo>
                <a:cubicBezTo>
                  <a:pt x="90994" y="4699"/>
                  <a:pt x="116956" y="3545"/>
                  <a:pt x="138223" y="0"/>
                </a:cubicBezTo>
                <a:cubicBezTo>
                  <a:pt x="145311" y="1772"/>
                  <a:pt x="152953" y="2049"/>
                  <a:pt x="159488" y="5317"/>
                </a:cubicBezTo>
                <a:cubicBezTo>
                  <a:pt x="167413" y="9280"/>
                  <a:pt x="175603" y="14056"/>
                  <a:pt x="180753" y="21266"/>
                </a:cubicBezTo>
                <a:cubicBezTo>
                  <a:pt x="185000" y="27212"/>
                  <a:pt x="184762" y="35342"/>
                  <a:pt x="186069" y="42531"/>
                </a:cubicBezTo>
                <a:cubicBezTo>
                  <a:pt x="188311" y="54860"/>
                  <a:pt x="186888" y="68050"/>
                  <a:pt x="191386" y="79745"/>
                </a:cubicBezTo>
                <a:cubicBezTo>
                  <a:pt x="195973" y="91672"/>
                  <a:pt x="206936" y="100212"/>
                  <a:pt x="212651" y="111642"/>
                </a:cubicBezTo>
                <a:lnTo>
                  <a:pt x="223283" y="132907"/>
                </a:lnTo>
                <a:cubicBezTo>
                  <a:pt x="225638" y="149391"/>
                  <a:pt x="233916" y="204559"/>
                  <a:pt x="233916" y="217968"/>
                </a:cubicBezTo>
                <a:cubicBezTo>
                  <a:pt x="233916" y="235777"/>
                  <a:pt x="234232" y="254236"/>
                  <a:pt x="228600" y="271131"/>
                </a:cubicBezTo>
                <a:cubicBezTo>
                  <a:pt x="226580" y="277192"/>
                  <a:pt x="217967" y="278219"/>
                  <a:pt x="212651" y="281763"/>
                </a:cubicBezTo>
                <a:cubicBezTo>
                  <a:pt x="210879" y="287079"/>
                  <a:pt x="211894" y="294455"/>
                  <a:pt x="207334" y="297712"/>
                </a:cubicBezTo>
                <a:cubicBezTo>
                  <a:pt x="198214" y="304226"/>
                  <a:pt x="175437" y="308345"/>
                  <a:pt x="175437" y="308345"/>
                </a:cubicBezTo>
                <a:cubicBezTo>
                  <a:pt x="156419" y="304541"/>
                  <a:pt x="146596" y="306085"/>
                  <a:pt x="132907" y="292396"/>
                </a:cubicBezTo>
                <a:cubicBezTo>
                  <a:pt x="128389" y="287878"/>
                  <a:pt x="125818" y="281763"/>
                  <a:pt x="122274" y="276447"/>
                </a:cubicBezTo>
                <a:cubicBezTo>
                  <a:pt x="120502" y="265814"/>
                  <a:pt x="121336" y="254399"/>
                  <a:pt x="116958" y="244549"/>
                </a:cubicBezTo>
                <a:cubicBezTo>
                  <a:pt x="113905" y="237679"/>
                  <a:pt x="105902" y="234308"/>
                  <a:pt x="101009" y="228600"/>
                </a:cubicBezTo>
                <a:cubicBezTo>
                  <a:pt x="95243" y="221873"/>
                  <a:pt x="90826" y="214062"/>
                  <a:pt x="85060" y="207335"/>
                </a:cubicBezTo>
                <a:cubicBezTo>
                  <a:pt x="76241" y="197046"/>
                  <a:pt x="65469" y="186907"/>
                  <a:pt x="53162" y="180754"/>
                </a:cubicBezTo>
                <a:cubicBezTo>
                  <a:pt x="48150" y="178248"/>
                  <a:pt x="42530" y="177210"/>
                  <a:pt x="37214" y="175438"/>
                </a:cubicBezTo>
                <a:cubicBezTo>
                  <a:pt x="33670" y="170122"/>
                  <a:pt x="29176" y="165328"/>
                  <a:pt x="26581" y="159489"/>
                </a:cubicBezTo>
                <a:cubicBezTo>
                  <a:pt x="22029" y="149247"/>
                  <a:pt x="25273" y="133808"/>
                  <a:pt x="15948" y="127591"/>
                </a:cubicBezTo>
                <a:lnTo>
                  <a:pt x="0" y="101010"/>
                </a:lnTo>
                <a:close/>
              </a:path>
            </a:pathLst>
          </a:cu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1185E64-A199-4F84-9EDC-4C23D51510B7}"/>
              </a:ext>
            </a:extLst>
          </p:cNvPr>
          <p:cNvSpPr/>
          <p:nvPr/>
        </p:nvSpPr>
        <p:spPr>
          <a:xfrm>
            <a:off x="7152479" y="3029848"/>
            <a:ext cx="634459" cy="658787"/>
          </a:xfrm>
          <a:custGeom>
            <a:avLst/>
            <a:gdLst>
              <a:gd name="connsiteX0" fmla="*/ 590973 w 995010"/>
              <a:gd name="connsiteY0" fmla="*/ 244548 h 898451"/>
              <a:gd name="connsiteX1" fmla="*/ 596289 w 995010"/>
              <a:gd name="connsiteY1" fmla="*/ 106325 h 898451"/>
              <a:gd name="connsiteX2" fmla="*/ 622870 w 995010"/>
              <a:gd name="connsiteY2" fmla="*/ 95693 h 898451"/>
              <a:gd name="connsiteX3" fmla="*/ 713247 w 995010"/>
              <a:gd name="connsiteY3" fmla="*/ 79744 h 898451"/>
              <a:gd name="connsiteX4" fmla="*/ 723880 w 995010"/>
              <a:gd name="connsiteY4" fmla="*/ 63795 h 898451"/>
              <a:gd name="connsiteX5" fmla="*/ 761093 w 995010"/>
              <a:gd name="connsiteY5" fmla="*/ 42530 h 898451"/>
              <a:gd name="connsiteX6" fmla="*/ 787675 w 995010"/>
              <a:gd name="connsiteY6" fmla="*/ 26581 h 898451"/>
              <a:gd name="connsiteX7" fmla="*/ 803624 w 995010"/>
              <a:gd name="connsiteY7" fmla="*/ 10632 h 898451"/>
              <a:gd name="connsiteX8" fmla="*/ 824889 w 995010"/>
              <a:gd name="connsiteY8" fmla="*/ 5316 h 898451"/>
              <a:gd name="connsiteX9" fmla="*/ 840838 w 995010"/>
              <a:gd name="connsiteY9" fmla="*/ 0 h 898451"/>
              <a:gd name="connsiteX10" fmla="*/ 883368 w 995010"/>
              <a:gd name="connsiteY10" fmla="*/ 10632 h 898451"/>
              <a:gd name="connsiteX11" fmla="*/ 894000 w 995010"/>
              <a:gd name="connsiteY11" fmla="*/ 26581 h 898451"/>
              <a:gd name="connsiteX12" fmla="*/ 909949 w 995010"/>
              <a:gd name="connsiteY12" fmla="*/ 47846 h 898451"/>
              <a:gd name="connsiteX13" fmla="*/ 920582 w 995010"/>
              <a:gd name="connsiteY13" fmla="*/ 85060 h 898451"/>
              <a:gd name="connsiteX14" fmla="*/ 936531 w 995010"/>
              <a:gd name="connsiteY14" fmla="*/ 106325 h 898451"/>
              <a:gd name="connsiteX15" fmla="*/ 957796 w 995010"/>
              <a:gd name="connsiteY15" fmla="*/ 164804 h 898451"/>
              <a:gd name="connsiteX16" fmla="*/ 968428 w 995010"/>
              <a:gd name="connsiteY16" fmla="*/ 212651 h 898451"/>
              <a:gd name="connsiteX17" fmla="*/ 979061 w 995010"/>
              <a:gd name="connsiteY17" fmla="*/ 244548 h 898451"/>
              <a:gd name="connsiteX18" fmla="*/ 984377 w 995010"/>
              <a:gd name="connsiteY18" fmla="*/ 308344 h 898451"/>
              <a:gd name="connsiteX19" fmla="*/ 989693 w 995010"/>
              <a:gd name="connsiteY19" fmla="*/ 345558 h 898451"/>
              <a:gd name="connsiteX20" fmla="*/ 995010 w 995010"/>
              <a:gd name="connsiteY20" fmla="*/ 419986 h 898451"/>
              <a:gd name="connsiteX21" fmla="*/ 989693 w 995010"/>
              <a:gd name="connsiteY21" fmla="*/ 584790 h 898451"/>
              <a:gd name="connsiteX22" fmla="*/ 979061 w 995010"/>
              <a:gd name="connsiteY22" fmla="*/ 600739 h 898451"/>
              <a:gd name="connsiteX23" fmla="*/ 973745 w 995010"/>
              <a:gd name="connsiteY23" fmla="*/ 616688 h 898451"/>
              <a:gd name="connsiteX24" fmla="*/ 952480 w 995010"/>
              <a:gd name="connsiteY24" fmla="*/ 632637 h 898451"/>
              <a:gd name="connsiteX25" fmla="*/ 947163 w 995010"/>
              <a:gd name="connsiteY25" fmla="*/ 680483 h 898451"/>
              <a:gd name="connsiteX26" fmla="*/ 941847 w 995010"/>
              <a:gd name="connsiteY26" fmla="*/ 813390 h 898451"/>
              <a:gd name="connsiteX27" fmla="*/ 878052 w 995010"/>
              <a:gd name="connsiteY27" fmla="*/ 818707 h 898451"/>
              <a:gd name="connsiteX28" fmla="*/ 867419 w 995010"/>
              <a:gd name="connsiteY28" fmla="*/ 834655 h 898451"/>
              <a:gd name="connsiteX29" fmla="*/ 851470 w 995010"/>
              <a:gd name="connsiteY29" fmla="*/ 839972 h 898451"/>
              <a:gd name="connsiteX30" fmla="*/ 840838 w 995010"/>
              <a:gd name="connsiteY30" fmla="*/ 877186 h 898451"/>
              <a:gd name="connsiteX31" fmla="*/ 824889 w 995010"/>
              <a:gd name="connsiteY31" fmla="*/ 882502 h 898451"/>
              <a:gd name="connsiteX32" fmla="*/ 808940 w 995010"/>
              <a:gd name="connsiteY32" fmla="*/ 898451 h 898451"/>
              <a:gd name="connsiteX33" fmla="*/ 803624 w 995010"/>
              <a:gd name="connsiteY33" fmla="*/ 882502 h 898451"/>
              <a:gd name="connsiteX34" fmla="*/ 798307 w 995010"/>
              <a:gd name="connsiteY34" fmla="*/ 861237 h 898451"/>
              <a:gd name="connsiteX35" fmla="*/ 771726 w 995010"/>
              <a:gd name="connsiteY35" fmla="*/ 824023 h 898451"/>
              <a:gd name="connsiteX36" fmla="*/ 766410 w 995010"/>
              <a:gd name="connsiteY36" fmla="*/ 802758 h 898451"/>
              <a:gd name="connsiteX37" fmla="*/ 713247 w 995010"/>
              <a:gd name="connsiteY37" fmla="*/ 781493 h 898451"/>
              <a:gd name="connsiteX38" fmla="*/ 686666 w 995010"/>
              <a:gd name="connsiteY38" fmla="*/ 749595 h 898451"/>
              <a:gd name="connsiteX39" fmla="*/ 654768 w 995010"/>
              <a:gd name="connsiteY39" fmla="*/ 717697 h 898451"/>
              <a:gd name="connsiteX40" fmla="*/ 644135 w 995010"/>
              <a:gd name="connsiteY40" fmla="*/ 701748 h 898451"/>
              <a:gd name="connsiteX41" fmla="*/ 628187 w 995010"/>
              <a:gd name="connsiteY41" fmla="*/ 691116 h 898451"/>
              <a:gd name="connsiteX42" fmla="*/ 484647 w 995010"/>
              <a:gd name="connsiteY42" fmla="*/ 675167 h 898451"/>
              <a:gd name="connsiteX43" fmla="*/ 447433 w 995010"/>
              <a:gd name="connsiteY43" fmla="*/ 669851 h 898451"/>
              <a:gd name="connsiteX44" fmla="*/ 415535 w 995010"/>
              <a:gd name="connsiteY44" fmla="*/ 659218 h 898451"/>
              <a:gd name="connsiteX45" fmla="*/ 394270 w 995010"/>
              <a:gd name="connsiteY45" fmla="*/ 653902 h 898451"/>
              <a:gd name="connsiteX46" fmla="*/ 367689 w 995010"/>
              <a:gd name="connsiteY46" fmla="*/ 643269 h 898451"/>
              <a:gd name="connsiteX47" fmla="*/ 319842 w 995010"/>
              <a:gd name="connsiteY47" fmla="*/ 637953 h 898451"/>
              <a:gd name="connsiteX48" fmla="*/ 271996 w 995010"/>
              <a:gd name="connsiteY48" fmla="*/ 627321 h 898451"/>
              <a:gd name="connsiteX49" fmla="*/ 261363 w 995010"/>
              <a:gd name="connsiteY49" fmla="*/ 611372 h 898451"/>
              <a:gd name="connsiteX50" fmla="*/ 245414 w 995010"/>
              <a:gd name="connsiteY50" fmla="*/ 606055 h 898451"/>
              <a:gd name="connsiteX51" fmla="*/ 229466 w 995010"/>
              <a:gd name="connsiteY51" fmla="*/ 595423 h 898451"/>
              <a:gd name="connsiteX52" fmla="*/ 240098 w 995010"/>
              <a:gd name="connsiteY52" fmla="*/ 505046 h 898451"/>
              <a:gd name="connsiteX53" fmla="*/ 250731 w 995010"/>
              <a:gd name="connsiteY53" fmla="*/ 489097 h 898451"/>
              <a:gd name="connsiteX54" fmla="*/ 224149 w 995010"/>
              <a:gd name="connsiteY54" fmla="*/ 494414 h 898451"/>
              <a:gd name="connsiteX55" fmla="*/ 192252 w 995010"/>
              <a:gd name="connsiteY55" fmla="*/ 499730 h 898451"/>
              <a:gd name="connsiteX56" fmla="*/ 160354 w 995010"/>
              <a:gd name="connsiteY56" fmla="*/ 526311 h 898451"/>
              <a:gd name="connsiteX57" fmla="*/ 139089 w 995010"/>
              <a:gd name="connsiteY57" fmla="*/ 520995 h 898451"/>
              <a:gd name="connsiteX58" fmla="*/ 123140 w 995010"/>
              <a:gd name="connsiteY58" fmla="*/ 494414 h 898451"/>
              <a:gd name="connsiteX59" fmla="*/ 96559 w 995010"/>
              <a:gd name="connsiteY59" fmla="*/ 483781 h 898451"/>
              <a:gd name="connsiteX60" fmla="*/ 91242 w 995010"/>
              <a:gd name="connsiteY60" fmla="*/ 457200 h 898451"/>
              <a:gd name="connsiteX61" fmla="*/ 85926 w 995010"/>
              <a:gd name="connsiteY61" fmla="*/ 441251 h 898451"/>
              <a:gd name="connsiteX62" fmla="*/ 69977 w 995010"/>
              <a:gd name="connsiteY62" fmla="*/ 398721 h 898451"/>
              <a:gd name="connsiteX63" fmla="*/ 54028 w 995010"/>
              <a:gd name="connsiteY63" fmla="*/ 350874 h 898451"/>
              <a:gd name="connsiteX64" fmla="*/ 32763 w 995010"/>
              <a:gd name="connsiteY64" fmla="*/ 334925 h 898451"/>
              <a:gd name="connsiteX65" fmla="*/ 6182 w 995010"/>
              <a:gd name="connsiteY65" fmla="*/ 287079 h 898451"/>
              <a:gd name="connsiteX66" fmla="*/ 11498 w 995010"/>
              <a:gd name="connsiteY66" fmla="*/ 175437 h 898451"/>
              <a:gd name="connsiteX67" fmla="*/ 48712 w 995010"/>
              <a:gd name="connsiteY67" fmla="*/ 159488 h 898451"/>
              <a:gd name="connsiteX68" fmla="*/ 80610 w 995010"/>
              <a:gd name="connsiteY68" fmla="*/ 127590 h 898451"/>
              <a:gd name="connsiteX69" fmla="*/ 256047 w 995010"/>
              <a:gd name="connsiteY69" fmla="*/ 90376 h 898451"/>
              <a:gd name="connsiteX70" fmla="*/ 277312 w 995010"/>
              <a:gd name="connsiteY70" fmla="*/ 85060 h 898451"/>
              <a:gd name="connsiteX71" fmla="*/ 309210 w 995010"/>
              <a:gd name="connsiteY71" fmla="*/ 74428 h 898451"/>
              <a:gd name="connsiteX72" fmla="*/ 346424 w 995010"/>
              <a:gd name="connsiteY72" fmla="*/ 79744 h 898451"/>
              <a:gd name="connsiteX73" fmla="*/ 351740 w 995010"/>
              <a:gd name="connsiteY73" fmla="*/ 111641 h 898451"/>
              <a:gd name="connsiteX74" fmla="*/ 362373 w 995010"/>
              <a:gd name="connsiteY74" fmla="*/ 127590 h 898451"/>
              <a:gd name="connsiteX75" fmla="*/ 479331 w 995010"/>
              <a:gd name="connsiteY75" fmla="*/ 132907 h 898451"/>
              <a:gd name="connsiteX76" fmla="*/ 489963 w 995010"/>
              <a:gd name="connsiteY76" fmla="*/ 148855 h 898451"/>
              <a:gd name="connsiteX77" fmla="*/ 495280 w 995010"/>
              <a:gd name="connsiteY77" fmla="*/ 164804 h 898451"/>
              <a:gd name="connsiteX78" fmla="*/ 527177 w 995010"/>
              <a:gd name="connsiteY78" fmla="*/ 175437 h 898451"/>
              <a:gd name="connsiteX79" fmla="*/ 559075 w 995010"/>
              <a:gd name="connsiteY79" fmla="*/ 207334 h 898451"/>
              <a:gd name="connsiteX80" fmla="*/ 590973 w 995010"/>
              <a:gd name="connsiteY80" fmla="*/ 244548 h 89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995010" h="898451">
                <a:moveTo>
                  <a:pt x="590973" y="244548"/>
                </a:moveTo>
                <a:cubicBezTo>
                  <a:pt x="597175" y="227713"/>
                  <a:pt x="586628" y="151410"/>
                  <a:pt x="596289" y="106325"/>
                </a:cubicBezTo>
                <a:cubicBezTo>
                  <a:pt x="598288" y="96994"/>
                  <a:pt x="613902" y="98954"/>
                  <a:pt x="622870" y="95693"/>
                </a:cubicBezTo>
                <a:cubicBezTo>
                  <a:pt x="667732" y="79380"/>
                  <a:pt x="653395" y="85185"/>
                  <a:pt x="713247" y="79744"/>
                </a:cubicBezTo>
                <a:cubicBezTo>
                  <a:pt x="716791" y="74428"/>
                  <a:pt x="719362" y="68313"/>
                  <a:pt x="723880" y="63795"/>
                </a:cubicBezTo>
                <a:cubicBezTo>
                  <a:pt x="732238" y="55437"/>
                  <a:pt x="751706" y="47745"/>
                  <a:pt x="761093" y="42530"/>
                </a:cubicBezTo>
                <a:cubicBezTo>
                  <a:pt x="770126" y="37512"/>
                  <a:pt x="779408" y="32781"/>
                  <a:pt x="787675" y="26581"/>
                </a:cubicBezTo>
                <a:cubicBezTo>
                  <a:pt x="793690" y="22070"/>
                  <a:pt x="797096" y="14362"/>
                  <a:pt x="803624" y="10632"/>
                </a:cubicBezTo>
                <a:cubicBezTo>
                  <a:pt x="809968" y="7007"/>
                  <a:pt x="817864" y="7323"/>
                  <a:pt x="824889" y="5316"/>
                </a:cubicBezTo>
                <a:cubicBezTo>
                  <a:pt x="830277" y="3777"/>
                  <a:pt x="835522" y="1772"/>
                  <a:pt x="840838" y="0"/>
                </a:cubicBezTo>
                <a:cubicBezTo>
                  <a:pt x="842161" y="265"/>
                  <a:pt x="877920" y="6273"/>
                  <a:pt x="883368" y="10632"/>
                </a:cubicBezTo>
                <a:cubicBezTo>
                  <a:pt x="888357" y="14623"/>
                  <a:pt x="890286" y="21382"/>
                  <a:pt x="894000" y="26581"/>
                </a:cubicBezTo>
                <a:cubicBezTo>
                  <a:pt x="899150" y="33791"/>
                  <a:pt x="904633" y="40758"/>
                  <a:pt x="909949" y="47846"/>
                </a:cubicBezTo>
                <a:cubicBezTo>
                  <a:pt x="911099" y="52445"/>
                  <a:pt x="917194" y="79131"/>
                  <a:pt x="920582" y="85060"/>
                </a:cubicBezTo>
                <a:cubicBezTo>
                  <a:pt x="924978" y="92753"/>
                  <a:pt x="931215" y="99237"/>
                  <a:pt x="936531" y="106325"/>
                </a:cubicBezTo>
                <a:cubicBezTo>
                  <a:pt x="948713" y="155054"/>
                  <a:pt x="939057" y="136696"/>
                  <a:pt x="957796" y="164804"/>
                </a:cubicBezTo>
                <a:cubicBezTo>
                  <a:pt x="973009" y="210445"/>
                  <a:pt x="949710" y="137782"/>
                  <a:pt x="968428" y="212651"/>
                </a:cubicBezTo>
                <a:cubicBezTo>
                  <a:pt x="971146" y="223524"/>
                  <a:pt x="979061" y="244548"/>
                  <a:pt x="979061" y="244548"/>
                </a:cubicBezTo>
                <a:cubicBezTo>
                  <a:pt x="980833" y="265813"/>
                  <a:pt x="982143" y="287122"/>
                  <a:pt x="984377" y="308344"/>
                </a:cubicBezTo>
                <a:cubicBezTo>
                  <a:pt x="985689" y="320806"/>
                  <a:pt x="988505" y="333084"/>
                  <a:pt x="989693" y="345558"/>
                </a:cubicBezTo>
                <a:cubicBezTo>
                  <a:pt x="992051" y="370319"/>
                  <a:pt x="993238" y="395177"/>
                  <a:pt x="995010" y="419986"/>
                </a:cubicBezTo>
                <a:cubicBezTo>
                  <a:pt x="993238" y="474921"/>
                  <a:pt x="994524" y="530039"/>
                  <a:pt x="989693" y="584790"/>
                </a:cubicBezTo>
                <a:cubicBezTo>
                  <a:pt x="989131" y="591155"/>
                  <a:pt x="981918" y="595024"/>
                  <a:pt x="979061" y="600739"/>
                </a:cubicBezTo>
                <a:cubicBezTo>
                  <a:pt x="976555" y="605751"/>
                  <a:pt x="977332" y="612383"/>
                  <a:pt x="973745" y="616688"/>
                </a:cubicBezTo>
                <a:cubicBezTo>
                  <a:pt x="968073" y="623495"/>
                  <a:pt x="959568" y="627321"/>
                  <a:pt x="952480" y="632637"/>
                </a:cubicBezTo>
                <a:cubicBezTo>
                  <a:pt x="950708" y="648586"/>
                  <a:pt x="948105" y="664464"/>
                  <a:pt x="947163" y="680483"/>
                </a:cubicBezTo>
                <a:cubicBezTo>
                  <a:pt x="944559" y="724744"/>
                  <a:pt x="961675" y="773733"/>
                  <a:pt x="941847" y="813390"/>
                </a:cubicBezTo>
                <a:cubicBezTo>
                  <a:pt x="932304" y="832476"/>
                  <a:pt x="899317" y="816935"/>
                  <a:pt x="878052" y="818707"/>
                </a:cubicBezTo>
                <a:cubicBezTo>
                  <a:pt x="874508" y="824023"/>
                  <a:pt x="872408" y="830664"/>
                  <a:pt x="867419" y="834655"/>
                </a:cubicBezTo>
                <a:cubicBezTo>
                  <a:pt x="863043" y="838156"/>
                  <a:pt x="854971" y="835596"/>
                  <a:pt x="851470" y="839972"/>
                </a:cubicBezTo>
                <a:cubicBezTo>
                  <a:pt x="850919" y="840660"/>
                  <a:pt x="843767" y="874257"/>
                  <a:pt x="840838" y="877186"/>
                </a:cubicBezTo>
                <a:cubicBezTo>
                  <a:pt x="836875" y="881149"/>
                  <a:pt x="830205" y="880730"/>
                  <a:pt x="824889" y="882502"/>
                </a:cubicBezTo>
                <a:cubicBezTo>
                  <a:pt x="819573" y="887818"/>
                  <a:pt x="816458" y="898451"/>
                  <a:pt x="808940" y="898451"/>
                </a:cubicBezTo>
                <a:cubicBezTo>
                  <a:pt x="803336" y="898451"/>
                  <a:pt x="805164" y="887890"/>
                  <a:pt x="803624" y="882502"/>
                </a:cubicBezTo>
                <a:cubicBezTo>
                  <a:pt x="801617" y="875477"/>
                  <a:pt x="800873" y="868078"/>
                  <a:pt x="798307" y="861237"/>
                </a:cubicBezTo>
                <a:cubicBezTo>
                  <a:pt x="789909" y="838844"/>
                  <a:pt x="787969" y="840266"/>
                  <a:pt x="771726" y="824023"/>
                </a:cubicBezTo>
                <a:cubicBezTo>
                  <a:pt x="769954" y="816935"/>
                  <a:pt x="770035" y="809102"/>
                  <a:pt x="766410" y="802758"/>
                </a:cubicBezTo>
                <a:cubicBezTo>
                  <a:pt x="753178" y="779602"/>
                  <a:pt x="738608" y="785116"/>
                  <a:pt x="713247" y="781493"/>
                </a:cubicBezTo>
                <a:cubicBezTo>
                  <a:pt x="703094" y="751032"/>
                  <a:pt x="715632" y="778561"/>
                  <a:pt x="686666" y="749595"/>
                </a:cubicBezTo>
                <a:cubicBezTo>
                  <a:pt x="647101" y="710030"/>
                  <a:pt x="692355" y="742756"/>
                  <a:pt x="654768" y="717697"/>
                </a:cubicBezTo>
                <a:cubicBezTo>
                  <a:pt x="651224" y="712381"/>
                  <a:pt x="648653" y="706266"/>
                  <a:pt x="644135" y="701748"/>
                </a:cubicBezTo>
                <a:cubicBezTo>
                  <a:pt x="639617" y="697230"/>
                  <a:pt x="634191" y="693299"/>
                  <a:pt x="628187" y="691116"/>
                </a:cubicBezTo>
                <a:cubicBezTo>
                  <a:pt x="580436" y="673752"/>
                  <a:pt x="536824" y="677913"/>
                  <a:pt x="484647" y="675167"/>
                </a:cubicBezTo>
                <a:cubicBezTo>
                  <a:pt x="472242" y="673395"/>
                  <a:pt x="459643" y="672669"/>
                  <a:pt x="447433" y="669851"/>
                </a:cubicBezTo>
                <a:cubicBezTo>
                  <a:pt x="436512" y="667331"/>
                  <a:pt x="426270" y="662439"/>
                  <a:pt x="415535" y="659218"/>
                </a:cubicBezTo>
                <a:cubicBezTo>
                  <a:pt x="408537" y="657118"/>
                  <a:pt x="401202" y="656213"/>
                  <a:pt x="394270" y="653902"/>
                </a:cubicBezTo>
                <a:cubicBezTo>
                  <a:pt x="385217" y="650884"/>
                  <a:pt x="377020" y="645269"/>
                  <a:pt x="367689" y="643269"/>
                </a:cubicBezTo>
                <a:cubicBezTo>
                  <a:pt x="351998" y="639907"/>
                  <a:pt x="335728" y="640222"/>
                  <a:pt x="319842" y="637953"/>
                </a:cubicBezTo>
                <a:cubicBezTo>
                  <a:pt x="304095" y="635704"/>
                  <a:pt x="287473" y="631190"/>
                  <a:pt x="271996" y="627321"/>
                </a:cubicBezTo>
                <a:cubicBezTo>
                  <a:pt x="268452" y="622005"/>
                  <a:pt x="266352" y="615364"/>
                  <a:pt x="261363" y="611372"/>
                </a:cubicBezTo>
                <a:cubicBezTo>
                  <a:pt x="256987" y="607871"/>
                  <a:pt x="250426" y="608561"/>
                  <a:pt x="245414" y="606055"/>
                </a:cubicBezTo>
                <a:cubicBezTo>
                  <a:pt x="239700" y="603198"/>
                  <a:pt x="234782" y="598967"/>
                  <a:pt x="229466" y="595423"/>
                </a:cubicBezTo>
                <a:cubicBezTo>
                  <a:pt x="229947" y="590135"/>
                  <a:pt x="234765" y="521046"/>
                  <a:pt x="240098" y="505046"/>
                </a:cubicBezTo>
                <a:cubicBezTo>
                  <a:pt x="242119" y="498984"/>
                  <a:pt x="256047" y="492641"/>
                  <a:pt x="250731" y="489097"/>
                </a:cubicBezTo>
                <a:cubicBezTo>
                  <a:pt x="243212" y="484085"/>
                  <a:pt x="233039" y="492797"/>
                  <a:pt x="224149" y="494414"/>
                </a:cubicBezTo>
                <a:cubicBezTo>
                  <a:pt x="213544" y="496342"/>
                  <a:pt x="202884" y="497958"/>
                  <a:pt x="192252" y="499730"/>
                </a:cubicBezTo>
                <a:cubicBezTo>
                  <a:pt x="187752" y="504230"/>
                  <a:pt x="168990" y="525077"/>
                  <a:pt x="160354" y="526311"/>
                </a:cubicBezTo>
                <a:cubicBezTo>
                  <a:pt x="153121" y="527344"/>
                  <a:pt x="146177" y="522767"/>
                  <a:pt x="139089" y="520995"/>
                </a:cubicBezTo>
                <a:cubicBezTo>
                  <a:pt x="133773" y="512135"/>
                  <a:pt x="130916" y="501218"/>
                  <a:pt x="123140" y="494414"/>
                </a:cubicBezTo>
                <a:cubicBezTo>
                  <a:pt x="115958" y="488130"/>
                  <a:pt x="102769" y="491027"/>
                  <a:pt x="96559" y="483781"/>
                </a:cubicBezTo>
                <a:cubicBezTo>
                  <a:pt x="90679" y="476920"/>
                  <a:pt x="93434" y="465966"/>
                  <a:pt x="91242" y="457200"/>
                </a:cubicBezTo>
                <a:cubicBezTo>
                  <a:pt x="89883" y="451763"/>
                  <a:pt x="87894" y="446498"/>
                  <a:pt x="85926" y="441251"/>
                </a:cubicBezTo>
                <a:cubicBezTo>
                  <a:pt x="82268" y="431495"/>
                  <a:pt x="72994" y="410788"/>
                  <a:pt x="69977" y="398721"/>
                </a:cubicBezTo>
                <a:cubicBezTo>
                  <a:pt x="65602" y="381220"/>
                  <a:pt x="66514" y="365441"/>
                  <a:pt x="54028" y="350874"/>
                </a:cubicBezTo>
                <a:cubicBezTo>
                  <a:pt x="48262" y="344147"/>
                  <a:pt x="39851" y="340241"/>
                  <a:pt x="32763" y="334925"/>
                </a:cubicBezTo>
                <a:cubicBezTo>
                  <a:pt x="19754" y="295895"/>
                  <a:pt x="30056" y="310953"/>
                  <a:pt x="6182" y="287079"/>
                </a:cubicBezTo>
                <a:cubicBezTo>
                  <a:pt x="-367" y="241231"/>
                  <a:pt x="-5527" y="229919"/>
                  <a:pt x="11498" y="175437"/>
                </a:cubicBezTo>
                <a:cubicBezTo>
                  <a:pt x="14610" y="165480"/>
                  <a:pt x="42880" y="160946"/>
                  <a:pt x="48712" y="159488"/>
                </a:cubicBezTo>
                <a:cubicBezTo>
                  <a:pt x="71728" y="128801"/>
                  <a:pt x="54957" y="146246"/>
                  <a:pt x="80610" y="127590"/>
                </a:cubicBezTo>
                <a:cubicBezTo>
                  <a:pt x="161189" y="68987"/>
                  <a:pt x="98982" y="96659"/>
                  <a:pt x="256047" y="90376"/>
                </a:cubicBezTo>
                <a:cubicBezTo>
                  <a:pt x="263135" y="88604"/>
                  <a:pt x="270314" y="87159"/>
                  <a:pt x="277312" y="85060"/>
                </a:cubicBezTo>
                <a:cubicBezTo>
                  <a:pt x="288047" y="81840"/>
                  <a:pt x="309210" y="74428"/>
                  <a:pt x="309210" y="74428"/>
                </a:cubicBezTo>
                <a:cubicBezTo>
                  <a:pt x="321615" y="76200"/>
                  <a:pt x="336994" y="71493"/>
                  <a:pt x="346424" y="79744"/>
                </a:cubicBezTo>
                <a:cubicBezTo>
                  <a:pt x="354536" y="86842"/>
                  <a:pt x="348331" y="101415"/>
                  <a:pt x="351740" y="111641"/>
                </a:cubicBezTo>
                <a:cubicBezTo>
                  <a:pt x="353761" y="117703"/>
                  <a:pt x="356070" y="126540"/>
                  <a:pt x="362373" y="127590"/>
                </a:cubicBezTo>
                <a:cubicBezTo>
                  <a:pt x="400868" y="134006"/>
                  <a:pt x="440345" y="131135"/>
                  <a:pt x="479331" y="132907"/>
                </a:cubicBezTo>
                <a:cubicBezTo>
                  <a:pt x="482875" y="138223"/>
                  <a:pt x="487106" y="143141"/>
                  <a:pt x="489963" y="148855"/>
                </a:cubicBezTo>
                <a:cubicBezTo>
                  <a:pt x="492469" y="153867"/>
                  <a:pt x="490720" y="161547"/>
                  <a:pt x="495280" y="164804"/>
                </a:cubicBezTo>
                <a:cubicBezTo>
                  <a:pt x="504400" y="171318"/>
                  <a:pt x="527177" y="175437"/>
                  <a:pt x="527177" y="175437"/>
                </a:cubicBezTo>
                <a:cubicBezTo>
                  <a:pt x="537118" y="188691"/>
                  <a:pt x="542850" y="201250"/>
                  <a:pt x="559075" y="207334"/>
                </a:cubicBezTo>
                <a:cubicBezTo>
                  <a:pt x="567536" y="210507"/>
                  <a:pt x="584771" y="261383"/>
                  <a:pt x="590973" y="244548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578A9C-BF31-4AC8-8C38-0EBA7DBCC2D0}"/>
              </a:ext>
            </a:extLst>
          </p:cNvPr>
          <p:cNvSpPr/>
          <p:nvPr/>
        </p:nvSpPr>
        <p:spPr>
          <a:xfrm>
            <a:off x="6587868" y="3512738"/>
            <a:ext cx="994706" cy="1052501"/>
          </a:xfrm>
          <a:custGeom>
            <a:avLst/>
            <a:gdLst>
              <a:gd name="connsiteX0" fmla="*/ 137296 w 1559977"/>
              <a:gd name="connsiteY0" fmla="*/ 53163 h 1435395"/>
              <a:gd name="connsiteX1" fmla="*/ 163877 w 1559977"/>
              <a:gd name="connsiteY1" fmla="*/ 69112 h 1435395"/>
              <a:gd name="connsiteX2" fmla="*/ 248938 w 1559977"/>
              <a:gd name="connsiteY2" fmla="*/ 47846 h 1435395"/>
              <a:gd name="connsiteX3" fmla="*/ 264887 w 1559977"/>
              <a:gd name="connsiteY3" fmla="*/ 31898 h 1435395"/>
              <a:gd name="connsiteX4" fmla="*/ 280836 w 1559977"/>
              <a:gd name="connsiteY4" fmla="*/ 10632 h 1435395"/>
              <a:gd name="connsiteX5" fmla="*/ 323366 w 1559977"/>
              <a:gd name="connsiteY5" fmla="*/ 0 h 1435395"/>
              <a:gd name="connsiteX6" fmla="*/ 349947 w 1559977"/>
              <a:gd name="connsiteY6" fmla="*/ 5316 h 1435395"/>
              <a:gd name="connsiteX7" fmla="*/ 376529 w 1559977"/>
              <a:gd name="connsiteY7" fmla="*/ 47846 h 1435395"/>
              <a:gd name="connsiteX8" fmla="*/ 403110 w 1559977"/>
              <a:gd name="connsiteY8" fmla="*/ 74428 h 1435395"/>
              <a:gd name="connsiteX9" fmla="*/ 445640 w 1559977"/>
              <a:gd name="connsiteY9" fmla="*/ 85060 h 1435395"/>
              <a:gd name="connsiteX10" fmla="*/ 461589 w 1559977"/>
              <a:gd name="connsiteY10" fmla="*/ 106326 h 1435395"/>
              <a:gd name="connsiteX11" fmla="*/ 450957 w 1559977"/>
              <a:gd name="connsiteY11" fmla="*/ 127591 h 1435395"/>
              <a:gd name="connsiteX12" fmla="*/ 413743 w 1559977"/>
              <a:gd name="connsiteY12" fmla="*/ 175437 h 1435395"/>
              <a:gd name="connsiteX13" fmla="*/ 403110 w 1559977"/>
              <a:gd name="connsiteY13" fmla="*/ 196702 h 1435395"/>
              <a:gd name="connsiteX14" fmla="*/ 392477 w 1559977"/>
              <a:gd name="connsiteY14" fmla="*/ 212651 h 1435395"/>
              <a:gd name="connsiteX15" fmla="*/ 403110 w 1559977"/>
              <a:gd name="connsiteY15" fmla="*/ 228600 h 1435395"/>
              <a:gd name="connsiteX16" fmla="*/ 498803 w 1559977"/>
              <a:gd name="connsiteY16" fmla="*/ 223284 h 1435395"/>
              <a:gd name="connsiteX17" fmla="*/ 520068 w 1559977"/>
              <a:gd name="connsiteY17" fmla="*/ 217967 h 1435395"/>
              <a:gd name="connsiteX18" fmla="*/ 546650 w 1559977"/>
              <a:gd name="connsiteY18" fmla="*/ 212651 h 1435395"/>
              <a:gd name="connsiteX19" fmla="*/ 637026 w 1559977"/>
              <a:gd name="connsiteY19" fmla="*/ 207335 h 1435395"/>
              <a:gd name="connsiteX20" fmla="*/ 642343 w 1559977"/>
              <a:gd name="connsiteY20" fmla="*/ 148856 h 1435395"/>
              <a:gd name="connsiteX21" fmla="*/ 658291 w 1559977"/>
              <a:gd name="connsiteY21" fmla="*/ 154172 h 1435395"/>
              <a:gd name="connsiteX22" fmla="*/ 684873 w 1559977"/>
              <a:gd name="connsiteY22" fmla="*/ 164805 h 1435395"/>
              <a:gd name="connsiteX23" fmla="*/ 706138 w 1559977"/>
              <a:gd name="connsiteY23" fmla="*/ 180753 h 1435395"/>
              <a:gd name="connsiteX24" fmla="*/ 732719 w 1559977"/>
              <a:gd name="connsiteY24" fmla="*/ 196702 h 1435395"/>
              <a:gd name="connsiteX25" fmla="*/ 748668 w 1559977"/>
              <a:gd name="connsiteY25" fmla="*/ 207335 h 1435395"/>
              <a:gd name="connsiteX26" fmla="*/ 775250 w 1559977"/>
              <a:gd name="connsiteY26" fmla="*/ 212651 h 1435395"/>
              <a:gd name="connsiteX27" fmla="*/ 791198 w 1559977"/>
              <a:gd name="connsiteY27" fmla="*/ 228600 h 1435395"/>
              <a:gd name="connsiteX28" fmla="*/ 807147 w 1559977"/>
              <a:gd name="connsiteY28" fmla="*/ 239232 h 1435395"/>
              <a:gd name="connsiteX29" fmla="*/ 823096 w 1559977"/>
              <a:gd name="connsiteY29" fmla="*/ 260498 h 1435395"/>
              <a:gd name="connsiteX30" fmla="*/ 865626 w 1559977"/>
              <a:gd name="connsiteY30" fmla="*/ 265814 h 1435395"/>
              <a:gd name="connsiteX31" fmla="*/ 961319 w 1559977"/>
              <a:gd name="connsiteY31" fmla="*/ 271130 h 1435395"/>
              <a:gd name="connsiteX32" fmla="*/ 987901 w 1559977"/>
              <a:gd name="connsiteY32" fmla="*/ 318977 h 1435395"/>
              <a:gd name="connsiteX33" fmla="*/ 987901 w 1559977"/>
              <a:gd name="connsiteY33" fmla="*/ 318977 h 1435395"/>
              <a:gd name="connsiteX34" fmla="*/ 998533 w 1559977"/>
              <a:gd name="connsiteY34" fmla="*/ 345558 h 1435395"/>
              <a:gd name="connsiteX35" fmla="*/ 1009166 w 1559977"/>
              <a:gd name="connsiteY35" fmla="*/ 382772 h 1435395"/>
              <a:gd name="connsiteX36" fmla="*/ 1019798 w 1559977"/>
              <a:gd name="connsiteY36" fmla="*/ 398721 h 1435395"/>
              <a:gd name="connsiteX37" fmla="*/ 1030431 w 1559977"/>
              <a:gd name="connsiteY37" fmla="*/ 441251 h 1435395"/>
              <a:gd name="connsiteX38" fmla="*/ 1035747 w 1559977"/>
              <a:gd name="connsiteY38" fmla="*/ 457200 h 1435395"/>
              <a:gd name="connsiteX39" fmla="*/ 1195236 w 1559977"/>
              <a:gd name="connsiteY39" fmla="*/ 473149 h 1435395"/>
              <a:gd name="connsiteX40" fmla="*/ 1221817 w 1559977"/>
              <a:gd name="connsiteY40" fmla="*/ 499730 h 1435395"/>
              <a:gd name="connsiteX41" fmla="*/ 1227133 w 1559977"/>
              <a:gd name="connsiteY41" fmla="*/ 515679 h 1435395"/>
              <a:gd name="connsiteX42" fmla="*/ 1237766 w 1559977"/>
              <a:gd name="connsiteY42" fmla="*/ 531628 h 1435395"/>
              <a:gd name="connsiteX43" fmla="*/ 1248398 w 1559977"/>
              <a:gd name="connsiteY43" fmla="*/ 558209 h 1435395"/>
              <a:gd name="connsiteX44" fmla="*/ 1253715 w 1559977"/>
              <a:gd name="connsiteY44" fmla="*/ 648586 h 1435395"/>
              <a:gd name="connsiteX45" fmla="*/ 1285612 w 1559977"/>
              <a:gd name="connsiteY45" fmla="*/ 659219 h 1435395"/>
              <a:gd name="connsiteX46" fmla="*/ 1360040 w 1559977"/>
              <a:gd name="connsiteY46" fmla="*/ 648586 h 1435395"/>
              <a:gd name="connsiteX47" fmla="*/ 1375989 w 1559977"/>
              <a:gd name="connsiteY47" fmla="*/ 643270 h 1435395"/>
              <a:gd name="connsiteX48" fmla="*/ 1397254 w 1559977"/>
              <a:gd name="connsiteY48" fmla="*/ 648586 h 1435395"/>
              <a:gd name="connsiteX49" fmla="*/ 1413203 w 1559977"/>
              <a:gd name="connsiteY49" fmla="*/ 664535 h 1435395"/>
              <a:gd name="connsiteX50" fmla="*/ 1445101 w 1559977"/>
              <a:gd name="connsiteY50" fmla="*/ 712381 h 1435395"/>
              <a:gd name="connsiteX51" fmla="*/ 1461050 w 1559977"/>
              <a:gd name="connsiteY51" fmla="*/ 733646 h 1435395"/>
              <a:gd name="connsiteX52" fmla="*/ 1514212 w 1559977"/>
              <a:gd name="connsiteY52" fmla="*/ 754912 h 1435395"/>
              <a:gd name="connsiteX53" fmla="*/ 1530161 w 1559977"/>
              <a:gd name="connsiteY53" fmla="*/ 760228 h 1435395"/>
              <a:gd name="connsiteX54" fmla="*/ 1546110 w 1559977"/>
              <a:gd name="connsiteY54" fmla="*/ 770860 h 1435395"/>
              <a:gd name="connsiteX55" fmla="*/ 1556743 w 1559977"/>
              <a:gd name="connsiteY55" fmla="*/ 813391 h 1435395"/>
              <a:gd name="connsiteX56" fmla="*/ 1540794 w 1559977"/>
              <a:gd name="connsiteY56" fmla="*/ 829339 h 1435395"/>
              <a:gd name="connsiteX57" fmla="*/ 1524845 w 1559977"/>
              <a:gd name="connsiteY57" fmla="*/ 834656 h 1435395"/>
              <a:gd name="connsiteX58" fmla="*/ 1461050 w 1559977"/>
              <a:gd name="connsiteY58" fmla="*/ 839972 h 1435395"/>
              <a:gd name="connsiteX59" fmla="*/ 1439784 w 1559977"/>
              <a:gd name="connsiteY59" fmla="*/ 845288 h 1435395"/>
              <a:gd name="connsiteX60" fmla="*/ 1429152 w 1559977"/>
              <a:gd name="connsiteY60" fmla="*/ 861237 h 1435395"/>
              <a:gd name="connsiteX61" fmla="*/ 1407887 w 1559977"/>
              <a:gd name="connsiteY61" fmla="*/ 877186 h 1435395"/>
              <a:gd name="connsiteX62" fmla="*/ 1391938 w 1559977"/>
              <a:gd name="connsiteY62" fmla="*/ 893135 h 1435395"/>
              <a:gd name="connsiteX63" fmla="*/ 1370673 w 1559977"/>
              <a:gd name="connsiteY63" fmla="*/ 914400 h 1435395"/>
              <a:gd name="connsiteX64" fmla="*/ 1360040 w 1559977"/>
              <a:gd name="connsiteY64" fmla="*/ 930349 h 1435395"/>
              <a:gd name="connsiteX65" fmla="*/ 1322826 w 1559977"/>
              <a:gd name="connsiteY65" fmla="*/ 956930 h 1435395"/>
              <a:gd name="connsiteX66" fmla="*/ 1280296 w 1559977"/>
              <a:gd name="connsiteY66" fmla="*/ 988828 h 1435395"/>
              <a:gd name="connsiteX67" fmla="*/ 1274980 w 1559977"/>
              <a:gd name="connsiteY67" fmla="*/ 1004777 h 1435395"/>
              <a:gd name="connsiteX68" fmla="*/ 1232450 w 1559977"/>
              <a:gd name="connsiteY68" fmla="*/ 1020726 h 1435395"/>
              <a:gd name="connsiteX69" fmla="*/ 1200552 w 1559977"/>
              <a:gd name="connsiteY69" fmla="*/ 1010093 h 1435395"/>
              <a:gd name="connsiteX70" fmla="*/ 1168654 w 1559977"/>
              <a:gd name="connsiteY70" fmla="*/ 988828 h 1435395"/>
              <a:gd name="connsiteX71" fmla="*/ 1152705 w 1559977"/>
              <a:gd name="connsiteY71" fmla="*/ 1010093 h 1435395"/>
              <a:gd name="connsiteX72" fmla="*/ 1136757 w 1559977"/>
              <a:gd name="connsiteY72" fmla="*/ 1015409 h 1435395"/>
              <a:gd name="connsiteX73" fmla="*/ 1115491 w 1559977"/>
              <a:gd name="connsiteY73" fmla="*/ 1052623 h 1435395"/>
              <a:gd name="connsiteX74" fmla="*/ 1104859 w 1559977"/>
              <a:gd name="connsiteY74" fmla="*/ 1068572 h 1435395"/>
              <a:gd name="connsiteX75" fmla="*/ 1088910 w 1559977"/>
              <a:gd name="connsiteY75" fmla="*/ 1073888 h 1435395"/>
              <a:gd name="connsiteX76" fmla="*/ 1046380 w 1559977"/>
              <a:gd name="connsiteY76" fmla="*/ 1127051 h 1435395"/>
              <a:gd name="connsiteX77" fmla="*/ 892208 w 1559977"/>
              <a:gd name="connsiteY77" fmla="*/ 1137684 h 1435395"/>
              <a:gd name="connsiteX78" fmla="*/ 849677 w 1559977"/>
              <a:gd name="connsiteY78" fmla="*/ 1127051 h 1435395"/>
              <a:gd name="connsiteX79" fmla="*/ 764617 w 1559977"/>
              <a:gd name="connsiteY79" fmla="*/ 1132367 h 1435395"/>
              <a:gd name="connsiteX80" fmla="*/ 748668 w 1559977"/>
              <a:gd name="connsiteY80" fmla="*/ 1153632 h 1435395"/>
              <a:gd name="connsiteX81" fmla="*/ 716771 w 1559977"/>
              <a:gd name="connsiteY81" fmla="*/ 1164265 h 1435395"/>
              <a:gd name="connsiteX82" fmla="*/ 695505 w 1559977"/>
              <a:gd name="connsiteY82" fmla="*/ 1174898 h 1435395"/>
              <a:gd name="connsiteX83" fmla="*/ 674240 w 1559977"/>
              <a:gd name="connsiteY83" fmla="*/ 1180214 h 1435395"/>
              <a:gd name="connsiteX84" fmla="*/ 642343 w 1559977"/>
              <a:gd name="connsiteY84" fmla="*/ 1190846 h 1435395"/>
              <a:gd name="connsiteX85" fmla="*/ 621077 w 1559977"/>
              <a:gd name="connsiteY85" fmla="*/ 1196163 h 1435395"/>
              <a:gd name="connsiteX86" fmla="*/ 578547 w 1559977"/>
              <a:gd name="connsiteY86" fmla="*/ 1206795 h 1435395"/>
              <a:gd name="connsiteX87" fmla="*/ 567915 w 1559977"/>
              <a:gd name="connsiteY87" fmla="*/ 1249326 h 1435395"/>
              <a:gd name="connsiteX88" fmla="*/ 551966 w 1559977"/>
              <a:gd name="connsiteY88" fmla="*/ 1286539 h 1435395"/>
              <a:gd name="connsiteX89" fmla="*/ 536017 w 1559977"/>
              <a:gd name="connsiteY89" fmla="*/ 1329070 h 1435395"/>
              <a:gd name="connsiteX90" fmla="*/ 530701 w 1559977"/>
              <a:gd name="connsiteY90" fmla="*/ 1345019 h 1435395"/>
              <a:gd name="connsiteX91" fmla="*/ 498803 w 1559977"/>
              <a:gd name="connsiteY91" fmla="*/ 1387549 h 1435395"/>
              <a:gd name="connsiteX92" fmla="*/ 461589 w 1559977"/>
              <a:gd name="connsiteY92" fmla="*/ 1398181 h 1435395"/>
              <a:gd name="connsiteX93" fmla="*/ 440324 w 1559977"/>
              <a:gd name="connsiteY93" fmla="*/ 1414130 h 1435395"/>
              <a:gd name="connsiteX94" fmla="*/ 424375 w 1559977"/>
              <a:gd name="connsiteY94" fmla="*/ 1430079 h 1435395"/>
              <a:gd name="connsiteX95" fmla="*/ 408426 w 1559977"/>
              <a:gd name="connsiteY95" fmla="*/ 1435395 h 1435395"/>
              <a:gd name="connsiteX96" fmla="*/ 392477 w 1559977"/>
              <a:gd name="connsiteY96" fmla="*/ 1424763 h 1435395"/>
              <a:gd name="connsiteX97" fmla="*/ 360580 w 1559977"/>
              <a:gd name="connsiteY97" fmla="*/ 1398181 h 1435395"/>
              <a:gd name="connsiteX98" fmla="*/ 339315 w 1559977"/>
              <a:gd name="connsiteY98" fmla="*/ 1392865 h 1435395"/>
              <a:gd name="connsiteX99" fmla="*/ 195775 w 1559977"/>
              <a:gd name="connsiteY99" fmla="*/ 1355651 h 1435395"/>
              <a:gd name="connsiteX100" fmla="*/ 153245 w 1559977"/>
              <a:gd name="connsiteY100" fmla="*/ 1334386 h 1435395"/>
              <a:gd name="connsiteX101" fmla="*/ 105398 w 1559977"/>
              <a:gd name="connsiteY101" fmla="*/ 1323753 h 1435395"/>
              <a:gd name="connsiteX102" fmla="*/ 30971 w 1559977"/>
              <a:gd name="connsiteY102" fmla="*/ 1307805 h 1435395"/>
              <a:gd name="connsiteX103" fmla="*/ 15022 w 1559977"/>
              <a:gd name="connsiteY103" fmla="*/ 1297172 h 1435395"/>
              <a:gd name="connsiteX104" fmla="*/ 9705 w 1559977"/>
              <a:gd name="connsiteY104" fmla="*/ 1190846 h 1435395"/>
              <a:gd name="connsiteX105" fmla="*/ 20338 w 1559977"/>
              <a:gd name="connsiteY105" fmla="*/ 1148316 h 1435395"/>
              <a:gd name="connsiteX106" fmla="*/ 30971 w 1559977"/>
              <a:gd name="connsiteY106" fmla="*/ 978195 h 1435395"/>
              <a:gd name="connsiteX107" fmla="*/ 41603 w 1559977"/>
              <a:gd name="connsiteY107" fmla="*/ 956930 h 1435395"/>
              <a:gd name="connsiteX108" fmla="*/ 46919 w 1559977"/>
              <a:gd name="connsiteY108" fmla="*/ 925032 h 1435395"/>
              <a:gd name="connsiteX109" fmla="*/ 52236 w 1559977"/>
              <a:gd name="connsiteY109" fmla="*/ 898451 h 1435395"/>
              <a:gd name="connsiteX110" fmla="*/ 57552 w 1559977"/>
              <a:gd name="connsiteY110" fmla="*/ 792126 h 1435395"/>
              <a:gd name="connsiteX111" fmla="*/ 62868 w 1559977"/>
              <a:gd name="connsiteY111" fmla="*/ 738963 h 1435395"/>
              <a:gd name="connsiteX112" fmla="*/ 89450 w 1559977"/>
              <a:gd name="connsiteY112" fmla="*/ 606056 h 1435395"/>
              <a:gd name="connsiteX113" fmla="*/ 105398 w 1559977"/>
              <a:gd name="connsiteY113" fmla="*/ 595423 h 1435395"/>
              <a:gd name="connsiteX114" fmla="*/ 126664 w 1559977"/>
              <a:gd name="connsiteY114" fmla="*/ 558209 h 1435395"/>
              <a:gd name="connsiteX115" fmla="*/ 142612 w 1559977"/>
              <a:gd name="connsiteY115" fmla="*/ 531628 h 1435395"/>
              <a:gd name="connsiteX116" fmla="*/ 147929 w 1559977"/>
              <a:gd name="connsiteY116" fmla="*/ 515679 h 1435395"/>
              <a:gd name="connsiteX117" fmla="*/ 158561 w 1559977"/>
              <a:gd name="connsiteY117" fmla="*/ 499730 h 1435395"/>
              <a:gd name="connsiteX118" fmla="*/ 163877 w 1559977"/>
              <a:gd name="connsiteY118" fmla="*/ 483781 h 1435395"/>
              <a:gd name="connsiteX119" fmla="*/ 174510 w 1559977"/>
              <a:gd name="connsiteY119" fmla="*/ 430619 h 1435395"/>
              <a:gd name="connsiteX120" fmla="*/ 179826 w 1559977"/>
              <a:gd name="connsiteY120" fmla="*/ 350874 h 1435395"/>
              <a:gd name="connsiteX121" fmla="*/ 185143 w 1559977"/>
              <a:gd name="connsiteY121" fmla="*/ 329609 h 1435395"/>
              <a:gd name="connsiteX122" fmla="*/ 179826 w 1559977"/>
              <a:gd name="connsiteY122" fmla="*/ 132907 h 1435395"/>
              <a:gd name="connsiteX123" fmla="*/ 169194 w 1559977"/>
              <a:gd name="connsiteY123" fmla="*/ 101009 h 1435395"/>
              <a:gd name="connsiteX124" fmla="*/ 137296 w 1559977"/>
              <a:gd name="connsiteY124" fmla="*/ 53163 h 143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559977" h="1435395">
                <a:moveTo>
                  <a:pt x="137296" y="53163"/>
                </a:moveTo>
                <a:cubicBezTo>
                  <a:pt x="146156" y="58479"/>
                  <a:pt x="153560" y="68539"/>
                  <a:pt x="163877" y="69112"/>
                </a:cubicBezTo>
                <a:cubicBezTo>
                  <a:pt x="197366" y="70972"/>
                  <a:pt x="225092" y="67717"/>
                  <a:pt x="248938" y="47846"/>
                </a:cubicBezTo>
                <a:cubicBezTo>
                  <a:pt x="254714" y="43033"/>
                  <a:pt x="259994" y="37606"/>
                  <a:pt x="264887" y="31898"/>
                </a:cubicBezTo>
                <a:cubicBezTo>
                  <a:pt x="270654" y="25170"/>
                  <a:pt x="273057" y="14875"/>
                  <a:pt x="280836" y="10632"/>
                </a:cubicBezTo>
                <a:cubicBezTo>
                  <a:pt x="293665" y="3635"/>
                  <a:pt x="323366" y="0"/>
                  <a:pt x="323366" y="0"/>
                </a:cubicBezTo>
                <a:cubicBezTo>
                  <a:pt x="332226" y="1772"/>
                  <a:pt x="344067" y="-1544"/>
                  <a:pt x="349947" y="5316"/>
                </a:cubicBezTo>
                <a:cubicBezTo>
                  <a:pt x="404554" y="69023"/>
                  <a:pt x="310343" y="14755"/>
                  <a:pt x="376529" y="47846"/>
                </a:cubicBezTo>
                <a:cubicBezTo>
                  <a:pt x="385035" y="60605"/>
                  <a:pt x="387515" y="68757"/>
                  <a:pt x="403110" y="74428"/>
                </a:cubicBezTo>
                <a:cubicBezTo>
                  <a:pt x="416843" y="79422"/>
                  <a:pt x="445640" y="85060"/>
                  <a:pt x="445640" y="85060"/>
                </a:cubicBezTo>
                <a:cubicBezTo>
                  <a:pt x="450956" y="92149"/>
                  <a:pt x="460490" y="97534"/>
                  <a:pt x="461589" y="106326"/>
                </a:cubicBezTo>
                <a:cubicBezTo>
                  <a:pt x="462572" y="114190"/>
                  <a:pt x="454806" y="120663"/>
                  <a:pt x="450957" y="127591"/>
                </a:cubicBezTo>
                <a:cubicBezTo>
                  <a:pt x="414849" y="192586"/>
                  <a:pt x="456868" y="117938"/>
                  <a:pt x="413743" y="175437"/>
                </a:cubicBezTo>
                <a:cubicBezTo>
                  <a:pt x="408988" y="181777"/>
                  <a:pt x="407042" y="189821"/>
                  <a:pt x="403110" y="196702"/>
                </a:cubicBezTo>
                <a:cubicBezTo>
                  <a:pt x="399940" y="202250"/>
                  <a:pt x="396021" y="207335"/>
                  <a:pt x="392477" y="212651"/>
                </a:cubicBezTo>
                <a:cubicBezTo>
                  <a:pt x="396021" y="217967"/>
                  <a:pt x="396752" y="227964"/>
                  <a:pt x="403110" y="228600"/>
                </a:cubicBezTo>
                <a:cubicBezTo>
                  <a:pt x="434898" y="231779"/>
                  <a:pt x="466987" y="226176"/>
                  <a:pt x="498803" y="223284"/>
                </a:cubicBezTo>
                <a:cubicBezTo>
                  <a:pt x="506080" y="222622"/>
                  <a:pt x="512935" y="219552"/>
                  <a:pt x="520068" y="217967"/>
                </a:cubicBezTo>
                <a:cubicBezTo>
                  <a:pt x="528889" y="216007"/>
                  <a:pt x="537651" y="213469"/>
                  <a:pt x="546650" y="212651"/>
                </a:cubicBezTo>
                <a:cubicBezTo>
                  <a:pt x="576703" y="209919"/>
                  <a:pt x="606901" y="209107"/>
                  <a:pt x="637026" y="207335"/>
                </a:cubicBezTo>
                <a:cubicBezTo>
                  <a:pt x="638798" y="187842"/>
                  <a:pt x="635074" y="167029"/>
                  <a:pt x="642343" y="148856"/>
                </a:cubicBezTo>
                <a:cubicBezTo>
                  <a:pt x="644424" y="143653"/>
                  <a:pt x="653044" y="152204"/>
                  <a:pt x="658291" y="154172"/>
                </a:cubicBezTo>
                <a:cubicBezTo>
                  <a:pt x="667227" y="157523"/>
                  <a:pt x="676531" y="160170"/>
                  <a:pt x="684873" y="164805"/>
                </a:cubicBezTo>
                <a:cubicBezTo>
                  <a:pt x="692618" y="169108"/>
                  <a:pt x="698766" y="175838"/>
                  <a:pt x="706138" y="180753"/>
                </a:cubicBezTo>
                <a:cubicBezTo>
                  <a:pt x="714736" y="186485"/>
                  <a:pt x="723957" y="191225"/>
                  <a:pt x="732719" y="196702"/>
                </a:cubicBezTo>
                <a:cubicBezTo>
                  <a:pt x="738137" y="200088"/>
                  <a:pt x="742685" y="205092"/>
                  <a:pt x="748668" y="207335"/>
                </a:cubicBezTo>
                <a:cubicBezTo>
                  <a:pt x="757129" y="210508"/>
                  <a:pt x="766389" y="210879"/>
                  <a:pt x="775250" y="212651"/>
                </a:cubicBezTo>
                <a:cubicBezTo>
                  <a:pt x="780566" y="217967"/>
                  <a:pt x="785422" y="223787"/>
                  <a:pt x="791198" y="228600"/>
                </a:cubicBezTo>
                <a:cubicBezTo>
                  <a:pt x="796106" y="232690"/>
                  <a:pt x="802629" y="234714"/>
                  <a:pt x="807147" y="239232"/>
                </a:cubicBezTo>
                <a:cubicBezTo>
                  <a:pt x="813412" y="245497"/>
                  <a:pt x="815030" y="256831"/>
                  <a:pt x="823096" y="260498"/>
                </a:cubicBezTo>
                <a:cubicBezTo>
                  <a:pt x="836102" y="266410"/>
                  <a:pt x="851381" y="264718"/>
                  <a:pt x="865626" y="265814"/>
                </a:cubicBezTo>
                <a:cubicBezTo>
                  <a:pt x="897479" y="268264"/>
                  <a:pt x="929421" y="269358"/>
                  <a:pt x="961319" y="271130"/>
                </a:cubicBezTo>
                <a:cubicBezTo>
                  <a:pt x="970677" y="299202"/>
                  <a:pt x="963528" y="282416"/>
                  <a:pt x="987901" y="318977"/>
                </a:cubicBezTo>
                <a:lnTo>
                  <a:pt x="987901" y="318977"/>
                </a:lnTo>
                <a:cubicBezTo>
                  <a:pt x="991445" y="327837"/>
                  <a:pt x="995515" y="336505"/>
                  <a:pt x="998533" y="345558"/>
                </a:cubicBezTo>
                <a:cubicBezTo>
                  <a:pt x="1002613" y="357797"/>
                  <a:pt x="1004375" y="370794"/>
                  <a:pt x="1009166" y="382772"/>
                </a:cubicBezTo>
                <a:cubicBezTo>
                  <a:pt x="1011539" y="388704"/>
                  <a:pt x="1016254" y="393405"/>
                  <a:pt x="1019798" y="398721"/>
                </a:cubicBezTo>
                <a:cubicBezTo>
                  <a:pt x="1023342" y="412898"/>
                  <a:pt x="1025810" y="427388"/>
                  <a:pt x="1030431" y="441251"/>
                </a:cubicBezTo>
                <a:cubicBezTo>
                  <a:pt x="1032203" y="446567"/>
                  <a:pt x="1030848" y="454479"/>
                  <a:pt x="1035747" y="457200"/>
                </a:cubicBezTo>
                <a:cubicBezTo>
                  <a:pt x="1067981" y="475108"/>
                  <a:pt x="1192293" y="473015"/>
                  <a:pt x="1195236" y="473149"/>
                </a:cubicBezTo>
                <a:cubicBezTo>
                  <a:pt x="1207703" y="510552"/>
                  <a:pt x="1188971" y="466884"/>
                  <a:pt x="1221817" y="499730"/>
                </a:cubicBezTo>
                <a:cubicBezTo>
                  <a:pt x="1225780" y="503693"/>
                  <a:pt x="1224627" y="510667"/>
                  <a:pt x="1227133" y="515679"/>
                </a:cubicBezTo>
                <a:cubicBezTo>
                  <a:pt x="1229990" y="521394"/>
                  <a:pt x="1234909" y="525913"/>
                  <a:pt x="1237766" y="531628"/>
                </a:cubicBezTo>
                <a:cubicBezTo>
                  <a:pt x="1242034" y="540163"/>
                  <a:pt x="1244854" y="549349"/>
                  <a:pt x="1248398" y="558209"/>
                </a:cubicBezTo>
                <a:cubicBezTo>
                  <a:pt x="1250170" y="588335"/>
                  <a:pt x="1243282" y="620269"/>
                  <a:pt x="1253715" y="648586"/>
                </a:cubicBezTo>
                <a:cubicBezTo>
                  <a:pt x="1257589" y="659103"/>
                  <a:pt x="1285612" y="659219"/>
                  <a:pt x="1285612" y="659219"/>
                </a:cubicBezTo>
                <a:cubicBezTo>
                  <a:pt x="1310421" y="655675"/>
                  <a:pt x="1335360" y="652941"/>
                  <a:pt x="1360040" y="648586"/>
                </a:cubicBezTo>
                <a:cubicBezTo>
                  <a:pt x="1365559" y="647612"/>
                  <a:pt x="1370385" y="643270"/>
                  <a:pt x="1375989" y="643270"/>
                </a:cubicBezTo>
                <a:cubicBezTo>
                  <a:pt x="1383295" y="643270"/>
                  <a:pt x="1390166" y="646814"/>
                  <a:pt x="1397254" y="648586"/>
                </a:cubicBezTo>
                <a:cubicBezTo>
                  <a:pt x="1402570" y="653902"/>
                  <a:pt x="1408587" y="658600"/>
                  <a:pt x="1413203" y="664535"/>
                </a:cubicBezTo>
                <a:cubicBezTo>
                  <a:pt x="1450402" y="712362"/>
                  <a:pt x="1421184" y="680493"/>
                  <a:pt x="1445101" y="712381"/>
                </a:cubicBezTo>
                <a:cubicBezTo>
                  <a:pt x="1450417" y="719469"/>
                  <a:pt x="1453504" y="729002"/>
                  <a:pt x="1461050" y="733646"/>
                </a:cubicBezTo>
                <a:cubicBezTo>
                  <a:pt x="1477305" y="743649"/>
                  <a:pt x="1496105" y="748877"/>
                  <a:pt x="1514212" y="754912"/>
                </a:cubicBezTo>
                <a:cubicBezTo>
                  <a:pt x="1519528" y="756684"/>
                  <a:pt x="1525149" y="757722"/>
                  <a:pt x="1530161" y="760228"/>
                </a:cubicBezTo>
                <a:cubicBezTo>
                  <a:pt x="1535876" y="763085"/>
                  <a:pt x="1540794" y="767316"/>
                  <a:pt x="1546110" y="770860"/>
                </a:cubicBezTo>
                <a:cubicBezTo>
                  <a:pt x="1549654" y="785037"/>
                  <a:pt x="1567077" y="803058"/>
                  <a:pt x="1556743" y="813391"/>
                </a:cubicBezTo>
                <a:cubicBezTo>
                  <a:pt x="1551427" y="818707"/>
                  <a:pt x="1547050" y="825169"/>
                  <a:pt x="1540794" y="829339"/>
                </a:cubicBezTo>
                <a:cubicBezTo>
                  <a:pt x="1536131" y="832447"/>
                  <a:pt x="1530400" y="833915"/>
                  <a:pt x="1524845" y="834656"/>
                </a:cubicBezTo>
                <a:cubicBezTo>
                  <a:pt x="1503693" y="837476"/>
                  <a:pt x="1482315" y="838200"/>
                  <a:pt x="1461050" y="839972"/>
                </a:cubicBezTo>
                <a:cubicBezTo>
                  <a:pt x="1453961" y="841744"/>
                  <a:pt x="1445864" y="841235"/>
                  <a:pt x="1439784" y="845288"/>
                </a:cubicBezTo>
                <a:cubicBezTo>
                  <a:pt x="1434468" y="848832"/>
                  <a:pt x="1433670" y="856719"/>
                  <a:pt x="1429152" y="861237"/>
                </a:cubicBezTo>
                <a:cubicBezTo>
                  <a:pt x="1422887" y="867502"/>
                  <a:pt x="1414614" y="871420"/>
                  <a:pt x="1407887" y="877186"/>
                </a:cubicBezTo>
                <a:cubicBezTo>
                  <a:pt x="1402179" y="882079"/>
                  <a:pt x="1397254" y="887819"/>
                  <a:pt x="1391938" y="893135"/>
                </a:cubicBezTo>
                <a:cubicBezTo>
                  <a:pt x="1380340" y="927932"/>
                  <a:pt x="1396449" y="893780"/>
                  <a:pt x="1370673" y="914400"/>
                </a:cubicBezTo>
                <a:cubicBezTo>
                  <a:pt x="1365684" y="918391"/>
                  <a:pt x="1364558" y="925831"/>
                  <a:pt x="1360040" y="930349"/>
                </a:cubicBezTo>
                <a:cubicBezTo>
                  <a:pt x="1340880" y="949509"/>
                  <a:pt x="1340944" y="941832"/>
                  <a:pt x="1322826" y="956930"/>
                </a:cubicBezTo>
                <a:cubicBezTo>
                  <a:pt x="1282955" y="990155"/>
                  <a:pt x="1336160" y="955309"/>
                  <a:pt x="1280296" y="988828"/>
                </a:cubicBezTo>
                <a:cubicBezTo>
                  <a:pt x="1278524" y="994144"/>
                  <a:pt x="1278481" y="1000401"/>
                  <a:pt x="1274980" y="1004777"/>
                </a:cubicBezTo>
                <a:cubicBezTo>
                  <a:pt x="1264551" y="1017813"/>
                  <a:pt x="1246857" y="1017844"/>
                  <a:pt x="1232450" y="1020726"/>
                </a:cubicBezTo>
                <a:cubicBezTo>
                  <a:pt x="1221817" y="1017182"/>
                  <a:pt x="1206769" y="1019418"/>
                  <a:pt x="1200552" y="1010093"/>
                </a:cubicBezTo>
                <a:cubicBezTo>
                  <a:pt x="1185866" y="988065"/>
                  <a:pt x="1196118" y="995694"/>
                  <a:pt x="1168654" y="988828"/>
                </a:cubicBezTo>
                <a:cubicBezTo>
                  <a:pt x="1163338" y="995916"/>
                  <a:pt x="1159512" y="1004421"/>
                  <a:pt x="1152705" y="1010093"/>
                </a:cubicBezTo>
                <a:cubicBezTo>
                  <a:pt x="1148400" y="1013680"/>
                  <a:pt x="1141133" y="1011908"/>
                  <a:pt x="1136757" y="1015409"/>
                </a:cubicBezTo>
                <a:cubicBezTo>
                  <a:pt x="1129940" y="1020863"/>
                  <a:pt x="1118796" y="1046840"/>
                  <a:pt x="1115491" y="1052623"/>
                </a:cubicBezTo>
                <a:cubicBezTo>
                  <a:pt x="1112321" y="1058170"/>
                  <a:pt x="1109848" y="1064581"/>
                  <a:pt x="1104859" y="1068572"/>
                </a:cubicBezTo>
                <a:cubicBezTo>
                  <a:pt x="1100483" y="1072073"/>
                  <a:pt x="1094226" y="1072116"/>
                  <a:pt x="1088910" y="1073888"/>
                </a:cubicBezTo>
                <a:cubicBezTo>
                  <a:pt x="1064101" y="1123507"/>
                  <a:pt x="1081822" y="1109331"/>
                  <a:pt x="1046380" y="1127051"/>
                </a:cubicBezTo>
                <a:cubicBezTo>
                  <a:pt x="998914" y="1174517"/>
                  <a:pt x="1031278" y="1149955"/>
                  <a:pt x="892208" y="1137684"/>
                </a:cubicBezTo>
                <a:cubicBezTo>
                  <a:pt x="877651" y="1136400"/>
                  <a:pt x="849677" y="1127051"/>
                  <a:pt x="849677" y="1127051"/>
                </a:cubicBezTo>
                <a:cubicBezTo>
                  <a:pt x="821324" y="1128823"/>
                  <a:pt x="792090" y="1125137"/>
                  <a:pt x="764617" y="1132367"/>
                </a:cubicBezTo>
                <a:cubicBezTo>
                  <a:pt x="756048" y="1134622"/>
                  <a:pt x="756040" y="1148717"/>
                  <a:pt x="748668" y="1153632"/>
                </a:cubicBezTo>
                <a:cubicBezTo>
                  <a:pt x="739343" y="1159849"/>
                  <a:pt x="727177" y="1160102"/>
                  <a:pt x="716771" y="1164265"/>
                </a:cubicBezTo>
                <a:cubicBezTo>
                  <a:pt x="709413" y="1167209"/>
                  <a:pt x="702926" y="1172115"/>
                  <a:pt x="695505" y="1174898"/>
                </a:cubicBezTo>
                <a:cubicBezTo>
                  <a:pt x="688664" y="1177463"/>
                  <a:pt x="681238" y="1178115"/>
                  <a:pt x="674240" y="1180214"/>
                </a:cubicBezTo>
                <a:cubicBezTo>
                  <a:pt x="663505" y="1183434"/>
                  <a:pt x="653078" y="1187626"/>
                  <a:pt x="642343" y="1190846"/>
                </a:cubicBezTo>
                <a:cubicBezTo>
                  <a:pt x="635344" y="1192946"/>
                  <a:pt x="628103" y="1194156"/>
                  <a:pt x="621077" y="1196163"/>
                </a:cubicBezTo>
                <a:cubicBezTo>
                  <a:pt x="582942" y="1207059"/>
                  <a:pt x="632579" y="1195989"/>
                  <a:pt x="578547" y="1206795"/>
                </a:cubicBezTo>
                <a:cubicBezTo>
                  <a:pt x="566392" y="1243263"/>
                  <a:pt x="580751" y="1197985"/>
                  <a:pt x="567915" y="1249326"/>
                </a:cubicBezTo>
                <a:cubicBezTo>
                  <a:pt x="564005" y="1264964"/>
                  <a:pt x="559569" y="1271332"/>
                  <a:pt x="551966" y="1286539"/>
                </a:cubicBezTo>
                <a:cubicBezTo>
                  <a:pt x="542165" y="1325747"/>
                  <a:pt x="552698" y="1290148"/>
                  <a:pt x="536017" y="1329070"/>
                </a:cubicBezTo>
                <a:cubicBezTo>
                  <a:pt x="533810" y="1334221"/>
                  <a:pt x="533710" y="1340291"/>
                  <a:pt x="530701" y="1345019"/>
                </a:cubicBezTo>
                <a:cubicBezTo>
                  <a:pt x="521187" y="1359969"/>
                  <a:pt x="515615" y="1381945"/>
                  <a:pt x="498803" y="1387549"/>
                </a:cubicBezTo>
                <a:cubicBezTo>
                  <a:pt x="475922" y="1395175"/>
                  <a:pt x="488291" y="1391506"/>
                  <a:pt x="461589" y="1398181"/>
                </a:cubicBezTo>
                <a:cubicBezTo>
                  <a:pt x="454501" y="1403497"/>
                  <a:pt x="447051" y="1408364"/>
                  <a:pt x="440324" y="1414130"/>
                </a:cubicBezTo>
                <a:cubicBezTo>
                  <a:pt x="434616" y="1419023"/>
                  <a:pt x="430631" y="1425909"/>
                  <a:pt x="424375" y="1430079"/>
                </a:cubicBezTo>
                <a:cubicBezTo>
                  <a:pt x="419712" y="1433187"/>
                  <a:pt x="413742" y="1433623"/>
                  <a:pt x="408426" y="1435395"/>
                </a:cubicBezTo>
                <a:cubicBezTo>
                  <a:pt x="403110" y="1431851"/>
                  <a:pt x="397385" y="1428853"/>
                  <a:pt x="392477" y="1424763"/>
                </a:cubicBezTo>
                <a:cubicBezTo>
                  <a:pt x="378951" y="1413491"/>
                  <a:pt x="376887" y="1405170"/>
                  <a:pt x="360580" y="1398181"/>
                </a:cubicBezTo>
                <a:cubicBezTo>
                  <a:pt x="353864" y="1395303"/>
                  <a:pt x="346403" y="1394637"/>
                  <a:pt x="339315" y="1392865"/>
                </a:cubicBezTo>
                <a:cubicBezTo>
                  <a:pt x="281073" y="1334623"/>
                  <a:pt x="322437" y="1361682"/>
                  <a:pt x="195775" y="1355651"/>
                </a:cubicBezTo>
                <a:cubicBezTo>
                  <a:pt x="181598" y="1348563"/>
                  <a:pt x="168622" y="1338230"/>
                  <a:pt x="153245" y="1334386"/>
                </a:cubicBezTo>
                <a:cubicBezTo>
                  <a:pt x="79556" y="1315965"/>
                  <a:pt x="193138" y="1344001"/>
                  <a:pt x="105398" y="1323753"/>
                </a:cubicBezTo>
                <a:cubicBezTo>
                  <a:pt x="36527" y="1307860"/>
                  <a:pt x="88999" y="1317476"/>
                  <a:pt x="30971" y="1307805"/>
                </a:cubicBezTo>
                <a:cubicBezTo>
                  <a:pt x="25655" y="1304261"/>
                  <a:pt x="19540" y="1301690"/>
                  <a:pt x="15022" y="1297172"/>
                </a:cubicBezTo>
                <a:cubicBezTo>
                  <a:pt x="-12698" y="1269452"/>
                  <a:pt x="5654" y="1224606"/>
                  <a:pt x="9705" y="1190846"/>
                </a:cubicBezTo>
                <a:cubicBezTo>
                  <a:pt x="11446" y="1176337"/>
                  <a:pt x="20338" y="1148316"/>
                  <a:pt x="20338" y="1148316"/>
                </a:cubicBezTo>
                <a:cubicBezTo>
                  <a:pt x="20900" y="1132024"/>
                  <a:pt x="9931" y="1027289"/>
                  <a:pt x="30971" y="978195"/>
                </a:cubicBezTo>
                <a:cubicBezTo>
                  <a:pt x="34093" y="970911"/>
                  <a:pt x="38059" y="964018"/>
                  <a:pt x="41603" y="956930"/>
                </a:cubicBezTo>
                <a:cubicBezTo>
                  <a:pt x="43375" y="946297"/>
                  <a:pt x="44991" y="935637"/>
                  <a:pt x="46919" y="925032"/>
                </a:cubicBezTo>
                <a:cubicBezTo>
                  <a:pt x="48535" y="916142"/>
                  <a:pt x="51515" y="907458"/>
                  <a:pt x="52236" y="898451"/>
                </a:cubicBezTo>
                <a:cubicBezTo>
                  <a:pt x="55066" y="863078"/>
                  <a:pt x="55192" y="827533"/>
                  <a:pt x="57552" y="792126"/>
                </a:cubicBezTo>
                <a:cubicBezTo>
                  <a:pt x="58737" y="774356"/>
                  <a:pt x="61096" y="756684"/>
                  <a:pt x="62868" y="738963"/>
                </a:cubicBezTo>
                <a:cubicBezTo>
                  <a:pt x="69476" y="586979"/>
                  <a:pt x="31509" y="639165"/>
                  <a:pt x="89450" y="606056"/>
                </a:cubicBezTo>
                <a:cubicBezTo>
                  <a:pt x="94997" y="602886"/>
                  <a:pt x="100082" y="598967"/>
                  <a:pt x="105398" y="595423"/>
                </a:cubicBezTo>
                <a:cubicBezTo>
                  <a:pt x="127673" y="562011"/>
                  <a:pt x="104186" y="598670"/>
                  <a:pt x="126664" y="558209"/>
                </a:cubicBezTo>
                <a:cubicBezTo>
                  <a:pt x="131682" y="549177"/>
                  <a:pt x="137991" y="540870"/>
                  <a:pt x="142612" y="531628"/>
                </a:cubicBezTo>
                <a:cubicBezTo>
                  <a:pt x="145118" y="526616"/>
                  <a:pt x="145423" y="520691"/>
                  <a:pt x="147929" y="515679"/>
                </a:cubicBezTo>
                <a:cubicBezTo>
                  <a:pt x="150786" y="509964"/>
                  <a:pt x="155704" y="505445"/>
                  <a:pt x="158561" y="499730"/>
                </a:cubicBezTo>
                <a:cubicBezTo>
                  <a:pt x="161067" y="494718"/>
                  <a:pt x="162337" y="489169"/>
                  <a:pt x="163877" y="483781"/>
                </a:cubicBezTo>
                <a:cubicBezTo>
                  <a:pt x="170224" y="461568"/>
                  <a:pt x="170331" y="455695"/>
                  <a:pt x="174510" y="430619"/>
                </a:cubicBezTo>
                <a:cubicBezTo>
                  <a:pt x="176282" y="404037"/>
                  <a:pt x="177037" y="377368"/>
                  <a:pt x="179826" y="350874"/>
                </a:cubicBezTo>
                <a:cubicBezTo>
                  <a:pt x="180591" y="343608"/>
                  <a:pt x="185143" y="336916"/>
                  <a:pt x="185143" y="329609"/>
                </a:cubicBezTo>
                <a:cubicBezTo>
                  <a:pt x="185143" y="264018"/>
                  <a:pt x="184391" y="198339"/>
                  <a:pt x="179826" y="132907"/>
                </a:cubicBezTo>
                <a:cubicBezTo>
                  <a:pt x="179046" y="121726"/>
                  <a:pt x="175411" y="110334"/>
                  <a:pt x="169194" y="101009"/>
                </a:cubicBezTo>
                <a:lnTo>
                  <a:pt x="137296" y="53163"/>
                </a:ln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D7179-D2E6-4124-816B-791ED3A7F14E}"/>
              </a:ext>
            </a:extLst>
          </p:cNvPr>
          <p:cNvSpPr txBox="1"/>
          <p:nvPr/>
        </p:nvSpPr>
        <p:spPr>
          <a:xfrm>
            <a:off x="229165" y="197153"/>
            <a:ext cx="5270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About Co-Lab &amp; Smart Water</a:t>
            </a:r>
            <a:endParaRPr lang="en-NZ" sz="2000" b="1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F23F4D-1594-429E-AD6A-343F700CE60B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FB3CD30D-39A3-41A1-882C-1A078E007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160" y="221537"/>
            <a:ext cx="2099048" cy="900826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D32A78B-0654-4CB9-9CD9-09B85C3D0132}"/>
              </a:ext>
            </a:extLst>
          </p:cNvPr>
          <p:cNvSpPr/>
          <p:nvPr/>
        </p:nvSpPr>
        <p:spPr>
          <a:xfrm>
            <a:off x="6488206" y="995082"/>
            <a:ext cx="2467535" cy="4538383"/>
          </a:xfrm>
          <a:custGeom>
            <a:avLst/>
            <a:gdLst>
              <a:gd name="connsiteX0" fmla="*/ 1237129 w 2467535"/>
              <a:gd name="connsiteY0" fmla="*/ 968189 h 4538383"/>
              <a:gd name="connsiteX1" fmla="*/ 1230406 w 2467535"/>
              <a:gd name="connsiteY1" fmla="*/ 739589 h 4538383"/>
              <a:gd name="connsiteX2" fmla="*/ 1196788 w 2467535"/>
              <a:gd name="connsiteY2" fmla="*/ 685800 h 4538383"/>
              <a:gd name="connsiteX3" fmla="*/ 1129553 w 2467535"/>
              <a:gd name="connsiteY3" fmla="*/ 645459 h 4538383"/>
              <a:gd name="connsiteX4" fmla="*/ 1122829 w 2467535"/>
              <a:gd name="connsiteY4" fmla="*/ 611842 h 4538383"/>
              <a:gd name="connsiteX5" fmla="*/ 1149723 w 2467535"/>
              <a:gd name="connsiteY5" fmla="*/ 510989 h 4538383"/>
              <a:gd name="connsiteX6" fmla="*/ 1156447 w 2467535"/>
              <a:gd name="connsiteY6" fmla="*/ 490818 h 4538383"/>
              <a:gd name="connsiteX7" fmla="*/ 1163170 w 2467535"/>
              <a:gd name="connsiteY7" fmla="*/ 457200 h 4538383"/>
              <a:gd name="connsiteX8" fmla="*/ 1143000 w 2467535"/>
              <a:gd name="connsiteY8" fmla="*/ 282389 h 4538383"/>
              <a:gd name="connsiteX9" fmla="*/ 1116106 w 2467535"/>
              <a:gd name="connsiteY9" fmla="*/ 242047 h 4538383"/>
              <a:gd name="connsiteX10" fmla="*/ 1109382 w 2467535"/>
              <a:gd name="connsiteY10" fmla="*/ 221877 h 4538383"/>
              <a:gd name="connsiteX11" fmla="*/ 1069041 w 2467535"/>
              <a:gd name="connsiteY11" fmla="*/ 208430 h 4538383"/>
              <a:gd name="connsiteX12" fmla="*/ 1062318 w 2467535"/>
              <a:gd name="connsiteY12" fmla="*/ 188259 h 4538383"/>
              <a:gd name="connsiteX13" fmla="*/ 1042147 w 2467535"/>
              <a:gd name="connsiteY13" fmla="*/ 174812 h 4538383"/>
              <a:gd name="connsiteX14" fmla="*/ 1021976 w 2467535"/>
              <a:gd name="connsiteY14" fmla="*/ 154642 h 4538383"/>
              <a:gd name="connsiteX15" fmla="*/ 1008529 w 2467535"/>
              <a:gd name="connsiteY15" fmla="*/ 87406 h 4538383"/>
              <a:gd name="connsiteX16" fmla="*/ 1021976 w 2467535"/>
              <a:gd name="connsiteY16" fmla="*/ 13447 h 4538383"/>
              <a:gd name="connsiteX17" fmla="*/ 1048870 w 2467535"/>
              <a:gd name="connsiteY17" fmla="*/ 0 h 4538383"/>
              <a:gd name="connsiteX18" fmla="*/ 1176618 w 2467535"/>
              <a:gd name="connsiteY18" fmla="*/ 6724 h 4538383"/>
              <a:gd name="connsiteX19" fmla="*/ 1216959 w 2467535"/>
              <a:gd name="connsiteY19" fmla="*/ 33618 h 4538383"/>
              <a:gd name="connsiteX20" fmla="*/ 1237129 w 2467535"/>
              <a:gd name="connsiteY20" fmla="*/ 40342 h 4538383"/>
              <a:gd name="connsiteX21" fmla="*/ 1277470 w 2467535"/>
              <a:gd name="connsiteY21" fmla="*/ 100853 h 4538383"/>
              <a:gd name="connsiteX22" fmla="*/ 1290918 w 2467535"/>
              <a:gd name="connsiteY22" fmla="*/ 121024 h 4538383"/>
              <a:gd name="connsiteX23" fmla="*/ 1311088 w 2467535"/>
              <a:gd name="connsiteY23" fmla="*/ 141194 h 4538383"/>
              <a:gd name="connsiteX24" fmla="*/ 1317812 w 2467535"/>
              <a:gd name="connsiteY24" fmla="*/ 208430 h 4538383"/>
              <a:gd name="connsiteX25" fmla="*/ 1337982 w 2467535"/>
              <a:gd name="connsiteY25" fmla="*/ 262218 h 4538383"/>
              <a:gd name="connsiteX26" fmla="*/ 1344706 w 2467535"/>
              <a:gd name="connsiteY26" fmla="*/ 302559 h 4538383"/>
              <a:gd name="connsiteX27" fmla="*/ 1378323 w 2467535"/>
              <a:gd name="connsiteY27" fmla="*/ 389965 h 4538383"/>
              <a:gd name="connsiteX28" fmla="*/ 1398494 w 2467535"/>
              <a:gd name="connsiteY28" fmla="*/ 416859 h 4538383"/>
              <a:gd name="connsiteX29" fmla="*/ 1532965 w 2467535"/>
              <a:gd name="connsiteY29" fmla="*/ 430306 h 4538383"/>
              <a:gd name="connsiteX30" fmla="*/ 1580029 w 2467535"/>
              <a:gd name="connsiteY30" fmla="*/ 410136 h 4538383"/>
              <a:gd name="connsiteX31" fmla="*/ 1647265 w 2467535"/>
              <a:gd name="connsiteY31" fmla="*/ 389965 h 4538383"/>
              <a:gd name="connsiteX32" fmla="*/ 1674159 w 2467535"/>
              <a:gd name="connsiteY32" fmla="*/ 410136 h 4538383"/>
              <a:gd name="connsiteX33" fmla="*/ 1674159 w 2467535"/>
              <a:gd name="connsiteY33" fmla="*/ 477371 h 4538383"/>
              <a:gd name="connsiteX34" fmla="*/ 1633818 w 2467535"/>
              <a:gd name="connsiteY34" fmla="*/ 531159 h 4538383"/>
              <a:gd name="connsiteX35" fmla="*/ 1606923 w 2467535"/>
              <a:gd name="connsiteY35" fmla="*/ 551330 h 4538383"/>
              <a:gd name="connsiteX36" fmla="*/ 1593476 w 2467535"/>
              <a:gd name="connsiteY36" fmla="*/ 571500 h 4538383"/>
              <a:gd name="connsiteX37" fmla="*/ 1613647 w 2467535"/>
              <a:gd name="connsiteY37" fmla="*/ 591671 h 4538383"/>
              <a:gd name="connsiteX38" fmla="*/ 1627094 w 2467535"/>
              <a:gd name="connsiteY38" fmla="*/ 638736 h 4538383"/>
              <a:gd name="connsiteX39" fmla="*/ 1667435 w 2467535"/>
              <a:gd name="connsiteY39" fmla="*/ 692524 h 4538383"/>
              <a:gd name="connsiteX40" fmla="*/ 1694329 w 2467535"/>
              <a:gd name="connsiteY40" fmla="*/ 766483 h 4538383"/>
              <a:gd name="connsiteX41" fmla="*/ 1707776 w 2467535"/>
              <a:gd name="connsiteY41" fmla="*/ 874059 h 4538383"/>
              <a:gd name="connsiteX42" fmla="*/ 1714500 w 2467535"/>
              <a:gd name="connsiteY42" fmla="*/ 914400 h 4538383"/>
              <a:gd name="connsiteX43" fmla="*/ 1727947 w 2467535"/>
              <a:gd name="connsiteY43" fmla="*/ 948018 h 4538383"/>
              <a:gd name="connsiteX44" fmla="*/ 1734670 w 2467535"/>
              <a:gd name="connsiteY44" fmla="*/ 1284194 h 4538383"/>
              <a:gd name="connsiteX45" fmla="*/ 1741394 w 2467535"/>
              <a:gd name="connsiteY45" fmla="*/ 1311089 h 4538383"/>
              <a:gd name="connsiteX46" fmla="*/ 1754841 w 2467535"/>
              <a:gd name="connsiteY46" fmla="*/ 1331259 h 4538383"/>
              <a:gd name="connsiteX47" fmla="*/ 1768288 w 2467535"/>
              <a:gd name="connsiteY47" fmla="*/ 1391771 h 4538383"/>
              <a:gd name="connsiteX48" fmla="*/ 1781735 w 2467535"/>
              <a:gd name="connsiteY48" fmla="*/ 1459006 h 4538383"/>
              <a:gd name="connsiteX49" fmla="*/ 1775012 w 2467535"/>
              <a:gd name="connsiteY49" fmla="*/ 1593477 h 4538383"/>
              <a:gd name="connsiteX50" fmla="*/ 1748118 w 2467535"/>
              <a:gd name="connsiteY50" fmla="*/ 1600200 h 4538383"/>
              <a:gd name="connsiteX51" fmla="*/ 1707776 w 2467535"/>
              <a:gd name="connsiteY51" fmla="*/ 1627094 h 4538383"/>
              <a:gd name="connsiteX52" fmla="*/ 1687606 w 2467535"/>
              <a:gd name="connsiteY52" fmla="*/ 1640542 h 4538383"/>
              <a:gd name="connsiteX53" fmla="*/ 1653988 w 2467535"/>
              <a:gd name="connsiteY53" fmla="*/ 1647265 h 4538383"/>
              <a:gd name="connsiteX54" fmla="*/ 1660712 w 2467535"/>
              <a:gd name="connsiteY54" fmla="*/ 1943100 h 4538383"/>
              <a:gd name="connsiteX55" fmla="*/ 1687606 w 2467535"/>
              <a:gd name="connsiteY55" fmla="*/ 1983442 h 4538383"/>
              <a:gd name="connsiteX56" fmla="*/ 1694329 w 2467535"/>
              <a:gd name="connsiteY56" fmla="*/ 2003612 h 4538383"/>
              <a:gd name="connsiteX57" fmla="*/ 1701053 w 2467535"/>
              <a:gd name="connsiteY57" fmla="*/ 2030506 h 4538383"/>
              <a:gd name="connsiteX58" fmla="*/ 1721223 w 2467535"/>
              <a:gd name="connsiteY58" fmla="*/ 2043953 h 4538383"/>
              <a:gd name="connsiteX59" fmla="*/ 1754841 w 2467535"/>
              <a:gd name="connsiteY59" fmla="*/ 2111189 h 4538383"/>
              <a:gd name="connsiteX60" fmla="*/ 1768288 w 2467535"/>
              <a:gd name="connsiteY60" fmla="*/ 2164977 h 4538383"/>
              <a:gd name="connsiteX61" fmla="*/ 1781735 w 2467535"/>
              <a:gd name="connsiteY61" fmla="*/ 2212042 h 4538383"/>
              <a:gd name="connsiteX62" fmla="*/ 1788459 w 2467535"/>
              <a:gd name="connsiteY62" fmla="*/ 2245659 h 4538383"/>
              <a:gd name="connsiteX63" fmla="*/ 1808629 w 2467535"/>
              <a:gd name="connsiteY63" fmla="*/ 2286000 h 4538383"/>
              <a:gd name="connsiteX64" fmla="*/ 1822076 w 2467535"/>
              <a:gd name="connsiteY64" fmla="*/ 2346512 h 4538383"/>
              <a:gd name="connsiteX65" fmla="*/ 1835523 w 2467535"/>
              <a:gd name="connsiteY65" fmla="*/ 2366683 h 4538383"/>
              <a:gd name="connsiteX66" fmla="*/ 1855694 w 2467535"/>
              <a:gd name="connsiteY66" fmla="*/ 2413747 h 4538383"/>
              <a:gd name="connsiteX67" fmla="*/ 1882588 w 2467535"/>
              <a:gd name="connsiteY67" fmla="*/ 2487706 h 4538383"/>
              <a:gd name="connsiteX68" fmla="*/ 1896035 w 2467535"/>
              <a:gd name="connsiteY68" fmla="*/ 2514600 h 4538383"/>
              <a:gd name="connsiteX69" fmla="*/ 1922929 w 2467535"/>
              <a:gd name="connsiteY69" fmla="*/ 2628900 h 4538383"/>
              <a:gd name="connsiteX70" fmla="*/ 1936376 w 2467535"/>
              <a:gd name="connsiteY70" fmla="*/ 2655794 h 4538383"/>
              <a:gd name="connsiteX71" fmla="*/ 1963270 w 2467535"/>
              <a:gd name="connsiteY71" fmla="*/ 2716306 h 4538383"/>
              <a:gd name="connsiteX72" fmla="*/ 2023782 w 2467535"/>
              <a:gd name="connsiteY72" fmla="*/ 2743200 h 4538383"/>
              <a:gd name="connsiteX73" fmla="*/ 2117912 w 2467535"/>
              <a:gd name="connsiteY73" fmla="*/ 2783542 h 4538383"/>
              <a:gd name="connsiteX74" fmla="*/ 2164976 w 2467535"/>
              <a:gd name="connsiteY74" fmla="*/ 2790265 h 4538383"/>
              <a:gd name="connsiteX75" fmla="*/ 2185147 w 2467535"/>
              <a:gd name="connsiteY75" fmla="*/ 2796989 h 4538383"/>
              <a:gd name="connsiteX76" fmla="*/ 2252382 w 2467535"/>
              <a:gd name="connsiteY76" fmla="*/ 2850777 h 4538383"/>
              <a:gd name="connsiteX77" fmla="*/ 2265829 w 2467535"/>
              <a:gd name="connsiteY77" fmla="*/ 2870947 h 4538383"/>
              <a:gd name="connsiteX78" fmla="*/ 2279276 w 2467535"/>
              <a:gd name="connsiteY78" fmla="*/ 2897842 h 4538383"/>
              <a:gd name="connsiteX79" fmla="*/ 2319618 w 2467535"/>
              <a:gd name="connsiteY79" fmla="*/ 2938183 h 4538383"/>
              <a:gd name="connsiteX80" fmla="*/ 2359959 w 2467535"/>
              <a:gd name="connsiteY80" fmla="*/ 2985247 h 4538383"/>
              <a:gd name="connsiteX81" fmla="*/ 2407023 w 2467535"/>
              <a:gd name="connsiteY81" fmla="*/ 3018865 h 4538383"/>
              <a:gd name="connsiteX82" fmla="*/ 2427194 w 2467535"/>
              <a:gd name="connsiteY82" fmla="*/ 3032312 h 4538383"/>
              <a:gd name="connsiteX83" fmla="*/ 2460812 w 2467535"/>
              <a:gd name="connsiteY83" fmla="*/ 3079377 h 4538383"/>
              <a:gd name="connsiteX84" fmla="*/ 2467535 w 2467535"/>
              <a:gd name="connsiteY84" fmla="*/ 3099547 h 4538383"/>
              <a:gd name="connsiteX85" fmla="*/ 2454088 w 2467535"/>
              <a:gd name="connsiteY85" fmla="*/ 3180230 h 4538383"/>
              <a:gd name="connsiteX86" fmla="*/ 2433918 w 2467535"/>
              <a:gd name="connsiteY86" fmla="*/ 3213847 h 4538383"/>
              <a:gd name="connsiteX87" fmla="*/ 2413747 w 2467535"/>
              <a:gd name="connsiteY87" fmla="*/ 3234018 h 4538383"/>
              <a:gd name="connsiteX88" fmla="*/ 2380129 w 2467535"/>
              <a:gd name="connsiteY88" fmla="*/ 3314700 h 4538383"/>
              <a:gd name="connsiteX89" fmla="*/ 2359959 w 2467535"/>
              <a:gd name="connsiteY89" fmla="*/ 3381936 h 4538383"/>
              <a:gd name="connsiteX90" fmla="*/ 2339788 w 2467535"/>
              <a:gd name="connsiteY90" fmla="*/ 3415553 h 4538383"/>
              <a:gd name="connsiteX91" fmla="*/ 2319618 w 2467535"/>
              <a:gd name="connsiteY91" fmla="*/ 3455894 h 4538383"/>
              <a:gd name="connsiteX92" fmla="*/ 2299447 w 2467535"/>
              <a:gd name="connsiteY92" fmla="*/ 3543300 h 4538383"/>
              <a:gd name="connsiteX93" fmla="*/ 2292723 w 2467535"/>
              <a:gd name="connsiteY93" fmla="*/ 3570194 h 4538383"/>
              <a:gd name="connsiteX94" fmla="*/ 2272553 w 2467535"/>
              <a:gd name="connsiteY94" fmla="*/ 3610536 h 4538383"/>
              <a:gd name="connsiteX95" fmla="*/ 2252382 w 2467535"/>
              <a:gd name="connsiteY95" fmla="*/ 3704665 h 4538383"/>
              <a:gd name="connsiteX96" fmla="*/ 2225488 w 2467535"/>
              <a:gd name="connsiteY96" fmla="*/ 3758453 h 4538383"/>
              <a:gd name="connsiteX97" fmla="*/ 2212041 w 2467535"/>
              <a:gd name="connsiteY97" fmla="*/ 3792071 h 4538383"/>
              <a:gd name="connsiteX98" fmla="*/ 2191870 w 2467535"/>
              <a:gd name="connsiteY98" fmla="*/ 3825689 h 4538383"/>
              <a:gd name="connsiteX99" fmla="*/ 2178423 w 2467535"/>
              <a:gd name="connsiteY99" fmla="*/ 3852583 h 4538383"/>
              <a:gd name="connsiteX100" fmla="*/ 2138082 w 2467535"/>
              <a:gd name="connsiteY100" fmla="*/ 3892924 h 4538383"/>
              <a:gd name="connsiteX101" fmla="*/ 2124635 w 2467535"/>
              <a:gd name="connsiteY101" fmla="*/ 3926542 h 4538383"/>
              <a:gd name="connsiteX102" fmla="*/ 2097741 w 2467535"/>
              <a:gd name="connsiteY102" fmla="*/ 3946712 h 4538383"/>
              <a:gd name="connsiteX103" fmla="*/ 2017059 w 2467535"/>
              <a:gd name="connsiteY103" fmla="*/ 4040842 h 4538383"/>
              <a:gd name="connsiteX104" fmla="*/ 2017059 w 2467535"/>
              <a:gd name="connsiteY104" fmla="*/ 4040842 h 4538383"/>
              <a:gd name="connsiteX105" fmla="*/ 1969994 w 2467535"/>
              <a:gd name="connsiteY105" fmla="*/ 4121524 h 4538383"/>
              <a:gd name="connsiteX106" fmla="*/ 1949823 w 2467535"/>
              <a:gd name="connsiteY106" fmla="*/ 4161865 h 4538383"/>
              <a:gd name="connsiteX107" fmla="*/ 1929653 w 2467535"/>
              <a:gd name="connsiteY107" fmla="*/ 4215653 h 4538383"/>
              <a:gd name="connsiteX108" fmla="*/ 1902759 w 2467535"/>
              <a:gd name="connsiteY108" fmla="*/ 4249271 h 4538383"/>
              <a:gd name="connsiteX109" fmla="*/ 1889312 w 2467535"/>
              <a:gd name="connsiteY109" fmla="*/ 4296336 h 4538383"/>
              <a:gd name="connsiteX110" fmla="*/ 1875865 w 2467535"/>
              <a:gd name="connsiteY110" fmla="*/ 4363571 h 4538383"/>
              <a:gd name="connsiteX111" fmla="*/ 1869141 w 2467535"/>
              <a:gd name="connsiteY111" fmla="*/ 4383742 h 4538383"/>
              <a:gd name="connsiteX112" fmla="*/ 1848970 w 2467535"/>
              <a:gd name="connsiteY112" fmla="*/ 4410636 h 4538383"/>
              <a:gd name="connsiteX113" fmla="*/ 1842247 w 2467535"/>
              <a:gd name="connsiteY113" fmla="*/ 4430806 h 4538383"/>
              <a:gd name="connsiteX114" fmla="*/ 1754841 w 2467535"/>
              <a:gd name="connsiteY114" fmla="*/ 4477871 h 4538383"/>
              <a:gd name="connsiteX115" fmla="*/ 1674159 w 2467535"/>
              <a:gd name="connsiteY115" fmla="*/ 4491318 h 4538383"/>
              <a:gd name="connsiteX116" fmla="*/ 1613647 w 2467535"/>
              <a:gd name="connsiteY116" fmla="*/ 4504765 h 4538383"/>
              <a:gd name="connsiteX117" fmla="*/ 1593476 w 2467535"/>
              <a:gd name="connsiteY117" fmla="*/ 4511489 h 4538383"/>
              <a:gd name="connsiteX118" fmla="*/ 1519518 w 2467535"/>
              <a:gd name="connsiteY118" fmla="*/ 4538383 h 4538383"/>
              <a:gd name="connsiteX119" fmla="*/ 1337982 w 2467535"/>
              <a:gd name="connsiteY119" fmla="*/ 4531659 h 4538383"/>
              <a:gd name="connsiteX120" fmla="*/ 1297641 w 2467535"/>
              <a:gd name="connsiteY120" fmla="*/ 4518212 h 4538383"/>
              <a:gd name="connsiteX121" fmla="*/ 1237129 w 2467535"/>
              <a:gd name="connsiteY121" fmla="*/ 4504765 h 4538383"/>
              <a:gd name="connsiteX122" fmla="*/ 1203512 w 2467535"/>
              <a:gd name="connsiteY122" fmla="*/ 4491318 h 4538383"/>
              <a:gd name="connsiteX123" fmla="*/ 1190065 w 2467535"/>
              <a:gd name="connsiteY123" fmla="*/ 4464424 h 4538383"/>
              <a:gd name="connsiteX124" fmla="*/ 1176618 w 2467535"/>
              <a:gd name="connsiteY124" fmla="*/ 4444253 h 4538383"/>
              <a:gd name="connsiteX125" fmla="*/ 1169894 w 2467535"/>
              <a:gd name="connsiteY125" fmla="*/ 4417359 h 4538383"/>
              <a:gd name="connsiteX126" fmla="*/ 1176618 w 2467535"/>
              <a:gd name="connsiteY126" fmla="*/ 4336677 h 4538383"/>
              <a:gd name="connsiteX127" fmla="*/ 1196788 w 2467535"/>
              <a:gd name="connsiteY127" fmla="*/ 4316506 h 4538383"/>
              <a:gd name="connsiteX128" fmla="*/ 1223682 w 2467535"/>
              <a:gd name="connsiteY128" fmla="*/ 4262718 h 4538383"/>
              <a:gd name="connsiteX129" fmla="*/ 1237129 w 2467535"/>
              <a:gd name="connsiteY129" fmla="*/ 4242547 h 4538383"/>
              <a:gd name="connsiteX130" fmla="*/ 1243853 w 2467535"/>
              <a:gd name="connsiteY130" fmla="*/ 4215653 h 4538383"/>
              <a:gd name="connsiteX131" fmla="*/ 1257300 w 2467535"/>
              <a:gd name="connsiteY131" fmla="*/ 4188759 h 4538383"/>
              <a:gd name="connsiteX132" fmla="*/ 1250576 w 2467535"/>
              <a:gd name="connsiteY132" fmla="*/ 4061012 h 4538383"/>
              <a:gd name="connsiteX133" fmla="*/ 1243853 w 2467535"/>
              <a:gd name="connsiteY133" fmla="*/ 4034118 h 4538383"/>
              <a:gd name="connsiteX134" fmla="*/ 1223682 w 2467535"/>
              <a:gd name="connsiteY134" fmla="*/ 4013947 h 4538383"/>
              <a:gd name="connsiteX135" fmla="*/ 1196788 w 2467535"/>
              <a:gd name="connsiteY135" fmla="*/ 3966883 h 4538383"/>
              <a:gd name="connsiteX136" fmla="*/ 1169894 w 2467535"/>
              <a:gd name="connsiteY136" fmla="*/ 3913094 h 4538383"/>
              <a:gd name="connsiteX137" fmla="*/ 1163170 w 2467535"/>
              <a:gd name="connsiteY137" fmla="*/ 3792071 h 4538383"/>
              <a:gd name="connsiteX138" fmla="*/ 1136276 w 2467535"/>
              <a:gd name="connsiteY138" fmla="*/ 3745006 h 4538383"/>
              <a:gd name="connsiteX139" fmla="*/ 1122829 w 2467535"/>
              <a:gd name="connsiteY139" fmla="*/ 3691218 h 4538383"/>
              <a:gd name="connsiteX140" fmla="*/ 1109382 w 2467535"/>
              <a:gd name="connsiteY140" fmla="*/ 3657600 h 4538383"/>
              <a:gd name="connsiteX141" fmla="*/ 1116106 w 2467535"/>
              <a:gd name="connsiteY141" fmla="*/ 3556747 h 4538383"/>
              <a:gd name="connsiteX142" fmla="*/ 1156447 w 2467535"/>
              <a:gd name="connsiteY142" fmla="*/ 3529853 h 4538383"/>
              <a:gd name="connsiteX143" fmla="*/ 1176618 w 2467535"/>
              <a:gd name="connsiteY143" fmla="*/ 3516406 h 4538383"/>
              <a:gd name="connsiteX144" fmla="*/ 1190065 w 2467535"/>
              <a:gd name="connsiteY144" fmla="*/ 3496236 h 4538383"/>
              <a:gd name="connsiteX145" fmla="*/ 1210235 w 2467535"/>
              <a:gd name="connsiteY145" fmla="*/ 3489512 h 4538383"/>
              <a:gd name="connsiteX146" fmla="*/ 1230406 w 2467535"/>
              <a:gd name="connsiteY146" fmla="*/ 3455894 h 4538383"/>
              <a:gd name="connsiteX147" fmla="*/ 1257300 w 2467535"/>
              <a:gd name="connsiteY147" fmla="*/ 3408830 h 4538383"/>
              <a:gd name="connsiteX148" fmla="*/ 1264023 w 2467535"/>
              <a:gd name="connsiteY148" fmla="*/ 3341594 h 4538383"/>
              <a:gd name="connsiteX149" fmla="*/ 1230406 w 2467535"/>
              <a:gd name="connsiteY149" fmla="*/ 3247465 h 4538383"/>
              <a:gd name="connsiteX150" fmla="*/ 1196788 w 2467535"/>
              <a:gd name="connsiteY150" fmla="*/ 3234018 h 4538383"/>
              <a:gd name="connsiteX151" fmla="*/ 1143000 w 2467535"/>
              <a:gd name="connsiteY151" fmla="*/ 3247465 h 4538383"/>
              <a:gd name="connsiteX152" fmla="*/ 1122829 w 2467535"/>
              <a:gd name="connsiteY152" fmla="*/ 3287806 h 4538383"/>
              <a:gd name="connsiteX153" fmla="*/ 1089212 w 2467535"/>
              <a:gd name="connsiteY153" fmla="*/ 3328147 h 4538383"/>
              <a:gd name="connsiteX154" fmla="*/ 1028700 w 2467535"/>
              <a:gd name="connsiteY154" fmla="*/ 3355042 h 4538383"/>
              <a:gd name="connsiteX155" fmla="*/ 988359 w 2467535"/>
              <a:gd name="connsiteY155" fmla="*/ 3381936 h 4538383"/>
              <a:gd name="connsiteX156" fmla="*/ 900953 w 2467535"/>
              <a:gd name="connsiteY156" fmla="*/ 3402106 h 4538383"/>
              <a:gd name="connsiteX157" fmla="*/ 847165 w 2467535"/>
              <a:gd name="connsiteY157" fmla="*/ 3429000 h 4538383"/>
              <a:gd name="connsiteX158" fmla="*/ 826994 w 2467535"/>
              <a:gd name="connsiteY158" fmla="*/ 3449171 h 4538383"/>
              <a:gd name="connsiteX159" fmla="*/ 645459 w 2467535"/>
              <a:gd name="connsiteY159" fmla="*/ 3455894 h 4538383"/>
              <a:gd name="connsiteX160" fmla="*/ 584947 w 2467535"/>
              <a:gd name="connsiteY160" fmla="*/ 3482789 h 4538383"/>
              <a:gd name="connsiteX161" fmla="*/ 537882 w 2467535"/>
              <a:gd name="connsiteY161" fmla="*/ 3502959 h 4538383"/>
              <a:gd name="connsiteX162" fmla="*/ 490818 w 2467535"/>
              <a:gd name="connsiteY162" fmla="*/ 3529853 h 4538383"/>
              <a:gd name="connsiteX163" fmla="*/ 457200 w 2467535"/>
              <a:gd name="connsiteY163" fmla="*/ 3583642 h 4538383"/>
              <a:gd name="connsiteX164" fmla="*/ 450476 w 2467535"/>
              <a:gd name="connsiteY164" fmla="*/ 3610536 h 4538383"/>
              <a:gd name="connsiteX165" fmla="*/ 410135 w 2467535"/>
              <a:gd name="connsiteY165" fmla="*/ 3657600 h 4538383"/>
              <a:gd name="connsiteX166" fmla="*/ 376518 w 2467535"/>
              <a:gd name="connsiteY166" fmla="*/ 3697942 h 4538383"/>
              <a:gd name="connsiteX167" fmla="*/ 349623 w 2467535"/>
              <a:gd name="connsiteY167" fmla="*/ 3711389 h 4538383"/>
              <a:gd name="connsiteX168" fmla="*/ 268941 w 2467535"/>
              <a:gd name="connsiteY168" fmla="*/ 3697942 h 4538383"/>
              <a:gd name="connsiteX169" fmla="*/ 242047 w 2467535"/>
              <a:gd name="connsiteY169" fmla="*/ 3691218 h 4538383"/>
              <a:gd name="connsiteX170" fmla="*/ 194982 w 2467535"/>
              <a:gd name="connsiteY170" fmla="*/ 3650877 h 4538383"/>
              <a:gd name="connsiteX171" fmla="*/ 174812 w 2467535"/>
              <a:gd name="connsiteY171" fmla="*/ 3644153 h 4538383"/>
              <a:gd name="connsiteX172" fmla="*/ 141194 w 2467535"/>
              <a:gd name="connsiteY172" fmla="*/ 3630706 h 4538383"/>
              <a:gd name="connsiteX173" fmla="*/ 114300 w 2467535"/>
              <a:gd name="connsiteY173" fmla="*/ 3610536 h 4538383"/>
              <a:gd name="connsiteX174" fmla="*/ 100853 w 2467535"/>
              <a:gd name="connsiteY174" fmla="*/ 3590365 h 4538383"/>
              <a:gd name="connsiteX175" fmla="*/ 80682 w 2467535"/>
              <a:gd name="connsiteY175" fmla="*/ 3583642 h 4538383"/>
              <a:gd name="connsiteX176" fmla="*/ 67235 w 2467535"/>
              <a:gd name="connsiteY176" fmla="*/ 3570194 h 4538383"/>
              <a:gd name="connsiteX177" fmla="*/ 60512 w 2467535"/>
              <a:gd name="connsiteY177" fmla="*/ 3550024 h 4538383"/>
              <a:gd name="connsiteX178" fmla="*/ 20170 w 2467535"/>
              <a:gd name="connsiteY178" fmla="*/ 3523130 h 4538383"/>
              <a:gd name="connsiteX179" fmla="*/ 13447 w 2467535"/>
              <a:gd name="connsiteY179" fmla="*/ 3496236 h 4538383"/>
              <a:gd name="connsiteX180" fmla="*/ 0 w 2467535"/>
              <a:gd name="connsiteY180" fmla="*/ 3455894 h 4538383"/>
              <a:gd name="connsiteX181" fmla="*/ 6723 w 2467535"/>
              <a:gd name="connsiteY181" fmla="*/ 3220571 h 4538383"/>
              <a:gd name="connsiteX182" fmla="*/ 26894 w 2467535"/>
              <a:gd name="connsiteY182" fmla="*/ 3032312 h 4538383"/>
              <a:gd name="connsiteX183" fmla="*/ 47065 w 2467535"/>
              <a:gd name="connsiteY183" fmla="*/ 2897842 h 4538383"/>
              <a:gd name="connsiteX184" fmla="*/ 60512 w 2467535"/>
              <a:gd name="connsiteY184" fmla="*/ 2864224 h 4538383"/>
              <a:gd name="connsiteX185" fmla="*/ 73959 w 2467535"/>
              <a:gd name="connsiteY185" fmla="*/ 2837330 h 4538383"/>
              <a:gd name="connsiteX186" fmla="*/ 114300 w 2467535"/>
              <a:gd name="connsiteY186" fmla="*/ 2796989 h 4538383"/>
              <a:gd name="connsiteX187" fmla="*/ 154641 w 2467535"/>
              <a:gd name="connsiteY187" fmla="*/ 2756647 h 4538383"/>
              <a:gd name="connsiteX188" fmla="*/ 168088 w 2467535"/>
              <a:gd name="connsiteY188" fmla="*/ 2729753 h 4538383"/>
              <a:gd name="connsiteX189" fmla="*/ 168088 w 2467535"/>
              <a:gd name="connsiteY189" fmla="*/ 2568389 h 4538383"/>
              <a:gd name="connsiteX190" fmla="*/ 154641 w 2467535"/>
              <a:gd name="connsiteY190" fmla="*/ 2548218 h 4538383"/>
              <a:gd name="connsiteX191" fmla="*/ 134470 w 2467535"/>
              <a:gd name="connsiteY191" fmla="*/ 2514600 h 4538383"/>
              <a:gd name="connsiteX192" fmla="*/ 121023 w 2467535"/>
              <a:gd name="connsiteY192" fmla="*/ 2494430 h 4538383"/>
              <a:gd name="connsiteX193" fmla="*/ 107576 w 2467535"/>
              <a:gd name="connsiteY193" fmla="*/ 2467536 h 4538383"/>
              <a:gd name="connsiteX194" fmla="*/ 114300 w 2467535"/>
              <a:gd name="connsiteY194" fmla="*/ 2427194 h 4538383"/>
              <a:gd name="connsiteX195" fmla="*/ 248770 w 2467535"/>
              <a:gd name="connsiteY195" fmla="*/ 2447365 h 4538383"/>
              <a:gd name="connsiteX196" fmla="*/ 275665 w 2467535"/>
              <a:gd name="connsiteY196" fmla="*/ 2427194 h 4538383"/>
              <a:gd name="connsiteX197" fmla="*/ 248770 w 2467535"/>
              <a:gd name="connsiteY197" fmla="*/ 2292724 h 4538383"/>
              <a:gd name="connsiteX198" fmla="*/ 235323 w 2467535"/>
              <a:gd name="connsiteY198" fmla="*/ 2245659 h 4538383"/>
              <a:gd name="connsiteX199" fmla="*/ 221876 w 2467535"/>
              <a:gd name="connsiteY199" fmla="*/ 2218765 h 4538383"/>
              <a:gd name="connsiteX200" fmla="*/ 255494 w 2467535"/>
              <a:gd name="connsiteY200" fmla="*/ 2124636 h 4538383"/>
              <a:gd name="connsiteX201" fmla="*/ 275665 w 2467535"/>
              <a:gd name="connsiteY201" fmla="*/ 2117912 h 4538383"/>
              <a:gd name="connsiteX202" fmla="*/ 336176 w 2467535"/>
              <a:gd name="connsiteY202" fmla="*/ 2050677 h 4538383"/>
              <a:gd name="connsiteX203" fmla="*/ 262218 w 2467535"/>
              <a:gd name="connsiteY203" fmla="*/ 1889312 h 4538383"/>
              <a:gd name="connsiteX204" fmla="*/ 235323 w 2467535"/>
              <a:gd name="connsiteY204" fmla="*/ 1855694 h 4538383"/>
              <a:gd name="connsiteX205" fmla="*/ 228600 w 2467535"/>
              <a:gd name="connsiteY205" fmla="*/ 1828800 h 4538383"/>
              <a:gd name="connsiteX206" fmla="*/ 215153 w 2467535"/>
              <a:gd name="connsiteY206" fmla="*/ 1761565 h 4538383"/>
              <a:gd name="connsiteX207" fmla="*/ 181535 w 2467535"/>
              <a:gd name="connsiteY207" fmla="*/ 1640542 h 4538383"/>
              <a:gd name="connsiteX208" fmla="*/ 174812 w 2467535"/>
              <a:gd name="connsiteY208" fmla="*/ 1606924 h 4538383"/>
              <a:gd name="connsiteX209" fmla="*/ 154641 w 2467535"/>
              <a:gd name="connsiteY209" fmla="*/ 1566583 h 4538383"/>
              <a:gd name="connsiteX210" fmla="*/ 121023 w 2467535"/>
              <a:gd name="connsiteY210" fmla="*/ 1506071 h 4538383"/>
              <a:gd name="connsiteX211" fmla="*/ 100853 w 2467535"/>
              <a:gd name="connsiteY211" fmla="*/ 1378324 h 4538383"/>
              <a:gd name="connsiteX212" fmla="*/ 107576 w 2467535"/>
              <a:gd name="connsiteY212" fmla="*/ 1277471 h 4538383"/>
              <a:gd name="connsiteX213" fmla="*/ 127747 w 2467535"/>
              <a:gd name="connsiteY213" fmla="*/ 1264024 h 4538383"/>
              <a:gd name="connsiteX214" fmla="*/ 147918 w 2467535"/>
              <a:gd name="connsiteY214" fmla="*/ 1243853 h 4538383"/>
              <a:gd name="connsiteX215" fmla="*/ 235323 w 2467535"/>
              <a:gd name="connsiteY215" fmla="*/ 1196789 h 4538383"/>
              <a:gd name="connsiteX216" fmla="*/ 275665 w 2467535"/>
              <a:gd name="connsiteY216" fmla="*/ 1183342 h 4538383"/>
              <a:gd name="connsiteX217" fmla="*/ 309282 w 2467535"/>
              <a:gd name="connsiteY217" fmla="*/ 1163171 h 4538383"/>
              <a:gd name="connsiteX218" fmla="*/ 363070 w 2467535"/>
              <a:gd name="connsiteY218" fmla="*/ 1149724 h 4538383"/>
              <a:gd name="connsiteX219" fmla="*/ 403412 w 2467535"/>
              <a:gd name="connsiteY219" fmla="*/ 1136277 h 4538383"/>
              <a:gd name="connsiteX220" fmla="*/ 484094 w 2467535"/>
              <a:gd name="connsiteY220" fmla="*/ 1122830 h 4538383"/>
              <a:gd name="connsiteX221" fmla="*/ 558053 w 2467535"/>
              <a:gd name="connsiteY221" fmla="*/ 1102659 h 4538383"/>
              <a:gd name="connsiteX222" fmla="*/ 685800 w 2467535"/>
              <a:gd name="connsiteY222" fmla="*/ 1082489 h 4538383"/>
              <a:gd name="connsiteX223" fmla="*/ 705970 w 2467535"/>
              <a:gd name="connsiteY223" fmla="*/ 1075765 h 4538383"/>
              <a:gd name="connsiteX224" fmla="*/ 766482 w 2467535"/>
              <a:gd name="connsiteY224" fmla="*/ 1062318 h 4538383"/>
              <a:gd name="connsiteX225" fmla="*/ 786653 w 2467535"/>
              <a:gd name="connsiteY225" fmla="*/ 941294 h 4538383"/>
              <a:gd name="connsiteX226" fmla="*/ 800100 w 2467535"/>
              <a:gd name="connsiteY226" fmla="*/ 900953 h 4538383"/>
              <a:gd name="connsiteX227" fmla="*/ 813547 w 2467535"/>
              <a:gd name="connsiteY227" fmla="*/ 874059 h 4538383"/>
              <a:gd name="connsiteX228" fmla="*/ 874059 w 2467535"/>
              <a:gd name="connsiteY228" fmla="*/ 840442 h 4538383"/>
              <a:gd name="connsiteX229" fmla="*/ 900953 w 2467535"/>
              <a:gd name="connsiteY229" fmla="*/ 833718 h 4538383"/>
              <a:gd name="connsiteX230" fmla="*/ 934570 w 2467535"/>
              <a:gd name="connsiteY230" fmla="*/ 820271 h 4538383"/>
              <a:gd name="connsiteX231" fmla="*/ 981635 w 2467535"/>
              <a:gd name="connsiteY231" fmla="*/ 826994 h 4538383"/>
              <a:gd name="connsiteX232" fmla="*/ 995082 w 2467535"/>
              <a:gd name="connsiteY232" fmla="*/ 840442 h 4538383"/>
              <a:gd name="connsiteX233" fmla="*/ 1028700 w 2467535"/>
              <a:gd name="connsiteY233" fmla="*/ 847165 h 4538383"/>
              <a:gd name="connsiteX234" fmla="*/ 1055594 w 2467535"/>
              <a:gd name="connsiteY234" fmla="*/ 874059 h 4538383"/>
              <a:gd name="connsiteX235" fmla="*/ 1062318 w 2467535"/>
              <a:gd name="connsiteY235" fmla="*/ 894230 h 4538383"/>
              <a:gd name="connsiteX236" fmla="*/ 1055594 w 2467535"/>
              <a:gd name="connsiteY236" fmla="*/ 981636 h 4538383"/>
              <a:gd name="connsiteX237" fmla="*/ 1075765 w 2467535"/>
              <a:gd name="connsiteY237" fmla="*/ 1095936 h 4538383"/>
              <a:gd name="connsiteX238" fmla="*/ 1089212 w 2467535"/>
              <a:gd name="connsiteY238" fmla="*/ 1116106 h 4538383"/>
              <a:gd name="connsiteX239" fmla="*/ 1116106 w 2467535"/>
              <a:gd name="connsiteY239" fmla="*/ 1122830 h 4538383"/>
              <a:gd name="connsiteX240" fmla="*/ 1163170 w 2467535"/>
              <a:gd name="connsiteY240" fmla="*/ 1109383 h 4538383"/>
              <a:gd name="connsiteX241" fmla="*/ 1203512 w 2467535"/>
              <a:gd name="connsiteY241" fmla="*/ 1095936 h 4538383"/>
              <a:gd name="connsiteX242" fmla="*/ 1223682 w 2467535"/>
              <a:gd name="connsiteY242" fmla="*/ 1021977 h 4538383"/>
              <a:gd name="connsiteX243" fmla="*/ 1237129 w 2467535"/>
              <a:gd name="connsiteY243" fmla="*/ 968189 h 453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2467535" h="4538383">
                <a:moveTo>
                  <a:pt x="1237129" y="968189"/>
                </a:moveTo>
                <a:cubicBezTo>
                  <a:pt x="1238250" y="921124"/>
                  <a:pt x="1236406" y="815585"/>
                  <a:pt x="1230406" y="739589"/>
                </a:cubicBezTo>
                <a:cubicBezTo>
                  <a:pt x="1229607" y="729466"/>
                  <a:pt x="1203230" y="690755"/>
                  <a:pt x="1196788" y="685800"/>
                </a:cubicBezTo>
                <a:cubicBezTo>
                  <a:pt x="1176072" y="669864"/>
                  <a:pt x="1129553" y="645459"/>
                  <a:pt x="1129553" y="645459"/>
                </a:cubicBezTo>
                <a:cubicBezTo>
                  <a:pt x="1127312" y="634253"/>
                  <a:pt x="1121134" y="623143"/>
                  <a:pt x="1122829" y="611842"/>
                </a:cubicBezTo>
                <a:cubicBezTo>
                  <a:pt x="1127990" y="577434"/>
                  <a:pt x="1138720" y="543996"/>
                  <a:pt x="1149723" y="510989"/>
                </a:cubicBezTo>
                <a:cubicBezTo>
                  <a:pt x="1151964" y="504265"/>
                  <a:pt x="1154728" y="497694"/>
                  <a:pt x="1156447" y="490818"/>
                </a:cubicBezTo>
                <a:cubicBezTo>
                  <a:pt x="1159219" y="479731"/>
                  <a:pt x="1160929" y="468406"/>
                  <a:pt x="1163170" y="457200"/>
                </a:cubicBezTo>
                <a:cubicBezTo>
                  <a:pt x="1160659" y="417013"/>
                  <a:pt x="1159907" y="327475"/>
                  <a:pt x="1143000" y="282389"/>
                </a:cubicBezTo>
                <a:cubicBezTo>
                  <a:pt x="1137325" y="267256"/>
                  <a:pt x="1123955" y="256175"/>
                  <a:pt x="1116106" y="242047"/>
                </a:cubicBezTo>
                <a:cubicBezTo>
                  <a:pt x="1112664" y="235852"/>
                  <a:pt x="1115149" y="225996"/>
                  <a:pt x="1109382" y="221877"/>
                </a:cubicBezTo>
                <a:cubicBezTo>
                  <a:pt x="1097848" y="213638"/>
                  <a:pt x="1069041" y="208430"/>
                  <a:pt x="1069041" y="208430"/>
                </a:cubicBezTo>
                <a:cubicBezTo>
                  <a:pt x="1066800" y="201706"/>
                  <a:pt x="1066745" y="193793"/>
                  <a:pt x="1062318" y="188259"/>
                </a:cubicBezTo>
                <a:cubicBezTo>
                  <a:pt x="1057270" y="181949"/>
                  <a:pt x="1048355" y="179985"/>
                  <a:pt x="1042147" y="174812"/>
                </a:cubicBezTo>
                <a:cubicBezTo>
                  <a:pt x="1034842" y="168725"/>
                  <a:pt x="1028700" y="161365"/>
                  <a:pt x="1021976" y="154642"/>
                </a:cubicBezTo>
                <a:cubicBezTo>
                  <a:pt x="1018067" y="139003"/>
                  <a:pt x="1007744" y="100746"/>
                  <a:pt x="1008529" y="87406"/>
                </a:cubicBezTo>
                <a:cubicBezTo>
                  <a:pt x="1010000" y="62392"/>
                  <a:pt x="1011476" y="36198"/>
                  <a:pt x="1021976" y="13447"/>
                </a:cubicBezTo>
                <a:cubicBezTo>
                  <a:pt x="1026176" y="4347"/>
                  <a:pt x="1039905" y="4482"/>
                  <a:pt x="1048870" y="0"/>
                </a:cubicBezTo>
                <a:cubicBezTo>
                  <a:pt x="1091453" y="2241"/>
                  <a:pt x="1134804" y="-1639"/>
                  <a:pt x="1176618" y="6724"/>
                </a:cubicBezTo>
                <a:cubicBezTo>
                  <a:pt x="1192465" y="9894"/>
                  <a:pt x="1202832" y="25769"/>
                  <a:pt x="1216959" y="33618"/>
                </a:cubicBezTo>
                <a:cubicBezTo>
                  <a:pt x="1223154" y="37060"/>
                  <a:pt x="1230406" y="38101"/>
                  <a:pt x="1237129" y="40342"/>
                </a:cubicBezTo>
                <a:lnTo>
                  <a:pt x="1277470" y="100853"/>
                </a:lnTo>
                <a:cubicBezTo>
                  <a:pt x="1281953" y="107577"/>
                  <a:pt x="1285204" y="115310"/>
                  <a:pt x="1290918" y="121024"/>
                </a:cubicBezTo>
                <a:lnTo>
                  <a:pt x="1311088" y="141194"/>
                </a:lnTo>
                <a:cubicBezTo>
                  <a:pt x="1313329" y="163606"/>
                  <a:pt x="1314387" y="186168"/>
                  <a:pt x="1317812" y="208430"/>
                </a:cubicBezTo>
                <a:cubicBezTo>
                  <a:pt x="1319130" y="216995"/>
                  <a:pt x="1337608" y="261282"/>
                  <a:pt x="1337982" y="262218"/>
                </a:cubicBezTo>
                <a:cubicBezTo>
                  <a:pt x="1340223" y="275665"/>
                  <a:pt x="1341193" y="289387"/>
                  <a:pt x="1344706" y="302559"/>
                </a:cubicBezTo>
                <a:cubicBezTo>
                  <a:pt x="1350845" y="325579"/>
                  <a:pt x="1363476" y="366210"/>
                  <a:pt x="1378323" y="389965"/>
                </a:cubicBezTo>
                <a:cubicBezTo>
                  <a:pt x="1384262" y="399468"/>
                  <a:pt x="1391770" y="407894"/>
                  <a:pt x="1398494" y="416859"/>
                </a:cubicBezTo>
                <a:cubicBezTo>
                  <a:pt x="1417984" y="475325"/>
                  <a:pt x="1402467" y="450383"/>
                  <a:pt x="1532965" y="430306"/>
                </a:cubicBezTo>
                <a:cubicBezTo>
                  <a:pt x="1549835" y="427711"/>
                  <a:pt x="1564099" y="416263"/>
                  <a:pt x="1580029" y="410136"/>
                </a:cubicBezTo>
                <a:cubicBezTo>
                  <a:pt x="1610429" y="398444"/>
                  <a:pt x="1618816" y="397078"/>
                  <a:pt x="1647265" y="389965"/>
                </a:cubicBezTo>
                <a:cubicBezTo>
                  <a:pt x="1656230" y="396689"/>
                  <a:pt x="1666985" y="401527"/>
                  <a:pt x="1674159" y="410136"/>
                </a:cubicBezTo>
                <a:cubicBezTo>
                  <a:pt x="1687867" y="426586"/>
                  <a:pt x="1677471" y="465228"/>
                  <a:pt x="1674159" y="477371"/>
                </a:cubicBezTo>
                <a:cubicBezTo>
                  <a:pt x="1667658" y="501207"/>
                  <a:pt x="1651841" y="515389"/>
                  <a:pt x="1633818" y="531159"/>
                </a:cubicBezTo>
                <a:cubicBezTo>
                  <a:pt x="1625384" y="538538"/>
                  <a:pt x="1614847" y="543406"/>
                  <a:pt x="1606923" y="551330"/>
                </a:cubicBezTo>
                <a:cubicBezTo>
                  <a:pt x="1601209" y="557044"/>
                  <a:pt x="1597958" y="564777"/>
                  <a:pt x="1593476" y="571500"/>
                </a:cubicBezTo>
                <a:cubicBezTo>
                  <a:pt x="1600200" y="578224"/>
                  <a:pt x="1608929" y="583415"/>
                  <a:pt x="1613647" y="591671"/>
                </a:cubicBezTo>
                <a:cubicBezTo>
                  <a:pt x="1631357" y="622664"/>
                  <a:pt x="1610339" y="611929"/>
                  <a:pt x="1627094" y="638736"/>
                </a:cubicBezTo>
                <a:cubicBezTo>
                  <a:pt x="1633321" y="648698"/>
                  <a:pt x="1660509" y="677286"/>
                  <a:pt x="1667435" y="692524"/>
                </a:cubicBezTo>
                <a:cubicBezTo>
                  <a:pt x="1676883" y="713310"/>
                  <a:pt x="1686441" y="742817"/>
                  <a:pt x="1694329" y="766483"/>
                </a:cubicBezTo>
                <a:cubicBezTo>
                  <a:pt x="1698811" y="802342"/>
                  <a:pt x="1701835" y="838413"/>
                  <a:pt x="1707776" y="874059"/>
                </a:cubicBezTo>
                <a:cubicBezTo>
                  <a:pt x="1710017" y="887506"/>
                  <a:pt x="1710913" y="901248"/>
                  <a:pt x="1714500" y="914400"/>
                </a:cubicBezTo>
                <a:cubicBezTo>
                  <a:pt x="1717676" y="926044"/>
                  <a:pt x="1723465" y="936812"/>
                  <a:pt x="1727947" y="948018"/>
                </a:cubicBezTo>
                <a:cubicBezTo>
                  <a:pt x="1730188" y="1060077"/>
                  <a:pt x="1730522" y="1172190"/>
                  <a:pt x="1734670" y="1284194"/>
                </a:cubicBezTo>
                <a:cubicBezTo>
                  <a:pt x="1735012" y="1293429"/>
                  <a:pt x="1737754" y="1302595"/>
                  <a:pt x="1741394" y="1311089"/>
                </a:cubicBezTo>
                <a:cubicBezTo>
                  <a:pt x="1744577" y="1318516"/>
                  <a:pt x="1750359" y="1324536"/>
                  <a:pt x="1754841" y="1331259"/>
                </a:cubicBezTo>
                <a:cubicBezTo>
                  <a:pt x="1760888" y="1355445"/>
                  <a:pt x="1764018" y="1366151"/>
                  <a:pt x="1768288" y="1391771"/>
                </a:cubicBezTo>
                <a:cubicBezTo>
                  <a:pt x="1778588" y="1453575"/>
                  <a:pt x="1768850" y="1420348"/>
                  <a:pt x="1781735" y="1459006"/>
                </a:cubicBezTo>
                <a:cubicBezTo>
                  <a:pt x="1779494" y="1503830"/>
                  <a:pt x="1785407" y="1549818"/>
                  <a:pt x="1775012" y="1593477"/>
                </a:cubicBezTo>
                <a:cubicBezTo>
                  <a:pt x="1772872" y="1602466"/>
                  <a:pt x="1755807" y="1595074"/>
                  <a:pt x="1748118" y="1600200"/>
                </a:cubicBezTo>
                <a:cubicBezTo>
                  <a:pt x="1692399" y="1637345"/>
                  <a:pt x="1784985" y="1607793"/>
                  <a:pt x="1707776" y="1627094"/>
                </a:cubicBezTo>
                <a:cubicBezTo>
                  <a:pt x="1701053" y="1631577"/>
                  <a:pt x="1695172" y="1637705"/>
                  <a:pt x="1687606" y="1640542"/>
                </a:cubicBezTo>
                <a:cubicBezTo>
                  <a:pt x="1676906" y="1644555"/>
                  <a:pt x="1655000" y="1635882"/>
                  <a:pt x="1653988" y="1647265"/>
                </a:cubicBezTo>
                <a:cubicBezTo>
                  <a:pt x="1645255" y="1745515"/>
                  <a:pt x="1656606" y="1844548"/>
                  <a:pt x="1660712" y="1943100"/>
                </a:cubicBezTo>
                <a:cubicBezTo>
                  <a:pt x="1661952" y="1972872"/>
                  <a:pt x="1666255" y="1969207"/>
                  <a:pt x="1687606" y="1983442"/>
                </a:cubicBezTo>
                <a:cubicBezTo>
                  <a:pt x="1689847" y="1990165"/>
                  <a:pt x="1692382" y="1996798"/>
                  <a:pt x="1694329" y="2003612"/>
                </a:cubicBezTo>
                <a:cubicBezTo>
                  <a:pt x="1696868" y="2012497"/>
                  <a:pt x="1695927" y="2022817"/>
                  <a:pt x="1701053" y="2030506"/>
                </a:cubicBezTo>
                <a:cubicBezTo>
                  <a:pt x="1705535" y="2037229"/>
                  <a:pt x="1714500" y="2039471"/>
                  <a:pt x="1721223" y="2043953"/>
                </a:cubicBezTo>
                <a:cubicBezTo>
                  <a:pt x="1738218" y="2072277"/>
                  <a:pt x="1745209" y="2079884"/>
                  <a:pt x="1754841" y="2111189"/>
                </a:cubicBezTo>
                <a:cubicBezTo>
                  <a:pt x="1760276" y="2128853"/>
                  <a:pt x="1763526" y="2147120"/>
                  <a:pt x="1768288" y="2164977"/>
                </a:cubicBezTo>
                <a:cubicBezTo>
                  <a:pt x="1772492" y="2180742"/>
                  <a:pt x="1777778" y="2196213"/>
                  <a:pt x="1781735" y="2212042"/>
                </a:cubicBezTo>
                <a:cubicBezTo>
                  <a:pt x="1784507" y="2223128"/>
                  <a:pt x="1784554" y="2234919"/>
                  <a:pt x="1788459" y="2245659"/>
                </a:cubicBezTo>
                <a:cubicBezTo>
                  <a:pt x="1793597" y="2259788"/>
                  <a:pt x="1803045" y="2272041"/>
                  <a:pt x="1808629" y="2286000"/>
                </a:cubicBezTo>
                <a:cubicBezTo>
                  <a:pt x="1829306" y="2337692"/>
                  <a:pt x="1799714" y="2286876"/>
                  <a:pt x="1822076" y="2346512"/>
                </a:cubicBezTo>
                <a:cubicBezTo>
                  <a:pt x="1824913" y="2354078"/>
                  <a:pt x="1831041" y="2359959"/>
                  <a:pt x="1835523" y="2366683"/>
                </a:cubicBezTo>
                <a:cubicBezTo>
                  <a:pt x="1849518" y="2422659"/>
                  <a:pt x="1832477" y="2367313"/>
                  <a:pt x="1855694" y="2413747"/>
                </a:cubicBezTo>
                <a:cubicBezTo>
                  <a:pt x="1870392" y="2443143"/>
                  <a:pt x="1870037" y="2456329"/>
                  <a:pt x="1882588" y="2487706"/>
                </a:cubicBezTo>
                <a:cubicBezTo>
                  <a:pt x="1886310" y="2497012"/>
                  <a:pt x="1892313" y="2505294"/>
                  <a:pt x="1896035" y="2514600"/>
                </a:cubicBezTo>
                <a:cubicBezTo>
                  <a:pt x="1921515" y="2578300"/>
                  <a:pt x="1899682" y="2541726"/>
                  <a:pt x="1922929" y="2628900"/>
                </a:cubicBezTo>
                <a:cubicBezTo>
                  <a:pt x="1925512" y="2638584"/>
                  <a:pt x="1932428" y="2646582"/>
                  <a:pt x="1936376" y="2655794"/>
                </a:cubicBezTo>
                <a:cubicBezTo>
                  <a:pt x="1946218" y="2678759"/>
                  <a:pt x="1943401" y="2693953"/>
                  <a:pt x="1963270" y="2716306"/>
                </a:cubicBezTo>
                <a:cubicBezTo>
                  <a:pt x="1979887" y="2735001"/>
                  <a:pt x="2001834" y="2737713"/>
                  <a:pt x="2023782" y="2743200"/>
                </a:cubicBezTo>
                <a:cubicBezTo>
                  <a:pt x="2058266" y="2760442"/>
                  <a:pt x="2081169" y="2775063"/>
                  <a:pt x="2117912" y="2783542"/>
                </a:cubicBezTo>
                <a:cubicBezTo>
                  <a:pt x="2133353" y="2787105"/>
                  <a:pt x="2149288" y="2788024"/>
                  <a:pt x="2164976" y="2790265"/>
                </a:cubicBezTo>
                <a:cubicBezTo>
                  <a:pt x="2171700" y="2792506"/>
                  <a:pt x="2178633" y="2794197"/>
                  <a:pt x="2185147" y="2796989"/>
                </a:cubicBezTo>
                <a:cubicBezTo>
                  <a:pt x="2214459" y="2809551"/>
                  <a:pt x="2232639" y="2821164"/>
                  <a:pt x="2252382" y="2850777"/>
                </a:cubicBezTo>
                <a:cubicBezTo>
                  <a:pt x="2256864" y="2857500"/>
                  <a:pt x="2261820" y="2863931"/>
                  <a:pt x="2265829" y="2870947"/>
                </a:cubicBezTo>
                <a:cubicBezTo>
                  <a:pt x="2270802" y="2879650"/>
                  <a:pt x="2273015" y="2890015"/>
                  <a:pt x="2279276" y="2897842"/>
                </a:cubicBezTo>
                <a:cubicBezTo>
                  <a:pt x="2291156" y="2912692"/>
                  <a:pt x="2306171" y="2924736"/>
                  <a:pt x="2319618" y="2938183"/>
                </a:cubicBezTo>
                <a:cubicBezTo>
                  <a:pt x="2345884" y="2990716"/>
                  <a:pt x="2316317" y="2941604"/>
                  <a:pt x="2359959" y="2985247"/>
                </a:cubicBezTo>
                <a:cubicBezTo>
                  <a:pt x="2397103" y="3022392"/>
                  <a:pt x="2359832" y="3007068"/>
                  <a:pt x="2407023" y="3018865"/>
                </a:cubicBezTo>
                <a:cubicBezTo>
                  <a:pt x="2413747" y="3023347"/>
                  <a:pt x="2421480" y="3026598"/>
                  <a:pt x="2427194" y="3032312"/>
                </a:cubicBezTo>
                <a:cubicBezTo>
                  <a:pt x="2435536" y="3040654"/>
                  <a:pt x="2453175" y="3067922"/>
                  <a:pt x="2460812" y="3079377"/>
                </a:cubicBezTo>
                <a:cubicBezTo>
                  <a:pt x="2463053" y="3086100"/>
                  <a:pt x="2467535" y="3092460"/>
                  <a:pt x="2467535" y="3099547"/>
                </a:cubicBezTo>
                <a:cubicBezTo>
                  <a:pt x="2467535" y="3114465"/>
                  <a:pt x="2464609" y="3159188"/>
                  <a:pt x="2454088" y="3180230"/>
                </a:cubicBezTo>
                <a:cubicBezTo>
                  <a:pt x="2448244" y="3191918"/>
                  <a:pt x="2441759" y="3203393"/>
                  <a:pt x="2433918" y="3213847"/>
                </a:cubicBezTo>
                <a:cubicBezTo>
                  <a:pt x="2428213" y="3221454"/>
                  <a:pt x="2420471" y="3227294"/>
                  <a:pt x="2413747" y="3234018"/>
                </a:cubicBezTo>
                <a:cubicBezTo>
                  <a:pt x="2370549" y="3363611"/>
                  <a:pt x="2433152" y="3182143"/>
                  <a:pt x="2380129" y="3314700"/>
                </a:cubicBezTo>
                <a:cubicBezTo>
                  <a:pt x="2347616" y="3395983"/>
                  <a:pt x="2410616" y="3270491"/>
                  <a:pt x="2359959" y="3381936"/>
                </a:cubicBezTo>
                <a:cubicBezTo>
                  <a:pt x="2354551" y="3393833"/>
                  <a:pt x="2345632" y="3403865"/>
                  <a:pt x="2339788" y="3415553"/>
                </a:cubicBezTo>
                <a:cubicBezTo>
                  <a:pt x="2311950" y="3471230"/>
                  <a:pt x="2358158" y="3398086"/>
                  <a:pt x="2319618" y="3455894"/>
                </a:cubicBezTo>
                <a:cubicBezTo>
                  <a:pt x="2309013" y="3530121"/>
                  <a:pt x="2319583" y="3476181"/>
                  <a:pt x="2299447" y="3543300"/>
                </a:cubicBezTo>
                <a:cubicBezTo>
                  <a:pt x="2296792" y="3552151"/>
                  <a:pt x="2296155" y="3561614"/>
                  <a:pt x="2292723" y="3570194"/>
                </a:cubicBezTo>
                <a:cubicBezTo>
                  <a:pt x="2287139" y="3584153"/>
                  <a:pt x="2279276" y="3597089"/>
                  <a:pt x="2272553" y="3610536"/>
                </a:cubicBezTo>
                <a:cubicBezTo>
                  <a:pt x="2265683" y="3658623"/>
                  <a:pt x="2267957" y="3657939"/>
                  <a:pt x="2252382" y="3704665"/>
                </a:cubicBezTo>
                <a:cubicBezTo>
                  <a:pt x="2229115" y="3774467"/>
                  <a:pt x="2250195" y="3709038"/>
                  <a:pt x="2225488" y="3758453"/>
                </a:cubicBezTo>
                <a:cubicBezTo>
                  <a:pt x="2220090" y="3769248"/>
                  <a:pt x="2217439" y="3781276"/>
                  <a:pt x="2212041" y="3792071"/>
                </a:cubicBezTo>
                <a:cubicBezTo>
                  <a:pt x="2206197" y="3803760"/>
                  <a:pt x="2198217" y="3814265"/>
                  <a:pt x="2191870" y="3825689"/>
                </a:cubicBezTo>
                <a:cubicBezTo>
                  <a:pt x="2187002" y="3834450"/>
                  <a:pt x="2184684" y="3844757"/>
                  <a:pt x="2178423" y="3852583"/>
                </a:cubicBezTo>
                <a:cubicBezTo>
                  <a:pt x="2166543" y="3867433"/>
                  <a:pt x="2138082" y="3892924"/>
                  <a:pt x="2138082" y="3892924"/>
                </a:cubicBezTo>
                <a:cubicBezTo>
                  <a:pt x="2133600" y="3904130"/>
                  <a:pt x="2131877" y="3916887"/>
                  <a:pt x="2124635" y="3926542"/>
                </a:cubicBezTo>
                <a:cubicBezTo>
                  <a:pt x="2117912" y="3935507"/>
                  <a:pt x="2105421" y="3938552"/>
                  <a:pt x="2097741" y="3946712"/>
                </a:cubicBezTo>
                <a:cubicBezTo>
                  <a:pt x="2069418" y="3976805"/>
                  <a:pt x="2043953" y="4009465"/>
                  <a:pt x="2017059" y="4040842"/>
                </a:cubicBezTo>
                <a:lnTo>
                  <a:pt x="2017059" y="4040842"/>
                </a:lnTo>
                <a:cubicBezTo>
                  <a:pt x="1965077" y="4144803"/>
                  <a:pt x="2031653" y="4015823"/>
                  <a:pt x="1969994" y="4121524"/>
                </a:cubicBezTo>
                <a:cubicBezTo>
                  <a:pt x="1962419" y="4134510"/>
                  <a:pt x="1955929" y="4148126"/>
                  <a:pt x="1949823" y="4161865"/>
                </a:cubicBezTo>
                <a:cubicBezTo>
                  <a:pt x="1939217" y="4185729"/>
                  <a:pt x="1945846" y="4188664"/>
                  <a:pt x="1929653" y="4215653"/>
                </a:cubicBezTo>
                <a:cubicBezTo>
                  <a:pt x="1922270" y="4227959"/>
                  <a:pt x="1911724" y="4238065"/>
                  <a:pt x="1902759" y="4249271"/>
                </a:cubicBezTo>
                <a:cubicBezTo>
                  <a:pt x="1898277" y="4264959"/>
                  <a:pt x="1893049" y="4280454"/>
                  <a:pt x="1889312" y="4296336"/>
                </a:cubicBezTo>
                <a:cubicBezTo>
                  <a:pt x="1884077" y="4318584"/>
                  <a:pt x="1881004" y="4341301"/>
                  <a:pt x="1875865" y="4363571"/>
                </a:cubicBezTo>
                <a:cubicBezTo>
                  <a:pt x="1874271" y="4370477"/>
                  <a:pt x="1872657" y="4377588"/>
                  <a:pt x="1869141" y="4383742"/>
                </a:cubicBezTo>
                <a:cubicBezTo>
                  <a:pt x="1863581" y="4393471"/>
                  <a:pt x="1855694" y="4401671"/>
                  <a:pt x="1848970" y="4410636"/>
                </a:cubicBezTo>
                <a:cubicBezTo>
                  <a:pt x="1846729" y="4417359"/>
                  <a:pt x="1847258" y="4425795"/>
                  <a:pt x="1842247" y="4430806"/>
                </a:cubicBezTo>
                <a:cubicBezTo>
                  <a:pt x="1832668" y="4440385"/>
                  <a:pt x="1757078" y="4477200"/>
                  <a:pt x="1754841" y="4477871"/>
                </a:cubicBezTo>
                <a:cubicBezTo>
                  <a:pt x="1728726" y="4485706"/>
                  <a:pt x="1700775" y="4485403"/>
                  <a:pt x="1674159" y="4491318"/>
                </a:cubicBezTo>
                <a:cubicBezTo>
                  <a:pt x="1653988" y="4495800"/>
                  <a:pt x="1633693" y="4499754"/>
                  <a:pt x="1613647" y="4504765"/>
                </a:cubicBezTo>
                <a:cubicBezTo>
                  <a:pt x="1606771" y="4506484"/>
                  <a:pt x="1600137" y="4509067"/>
                  <a:pt x="1593476" y="4511489"/>
                </a:cubicBezTo>
                <a:cubicBezTo>
                  <a:pt x="1510380" y="4541705"/>
                  <a:pt x="1566245" y="4522806"/>
                  <a:pt x="1519518" y="4538383"/>
                </a:cubicBezTo>
                <a:cubicBezTo>
                  <a:pt x="1459006" y="4536142"/>
                  <a:pt x="1398287" y="4537141"/>
                  <a:pt x="1337982" y="4531659"/>
                </a:cubicBezTo>
                <a:cubicBezTo>
                  <a:pt x="1323866" y="4530376"/>
                  <a:pt x="1311316" y="4521941"/>
                  <a:pt x="1297641" y="4518212"/>
                </a:cubicBezTo>
                <a:cubicBezTo>
                  <a:pt x="1268315" y="4510214"/>
                  <a:pt x="1264312" y="4513826"/>
                  <a:pt x="1237129" y="4504765"/>
                </a:cubicBezTo>
                <a:cubicBezTo>
                  <a:pt x="1225679" y="4500948"/>
                  <a:pt x="1214718" y="4495800"/>
                  <a:pt x="1203512" y="4491318"/>
                </a:cubicBezTo>
                <a:cubicBezTo>
                  <a:pt x="1199030" y="4482353"/>
                  <a:pt x="1195038" y="4473126"/>
                  <a:pt x="1190065" y="4464424"/>
                </a:cubicBezTo>
                <a:cubicBezTo>
                  <a:pt x="1186056" y="4457408"/>
                  <a:pt x="1179801" y="4451680"/>
                  <a:pt x="1176618" y="4444253"/>
                </a:cubicBezTo>
                <a:cubicBezTo>
                  <a:pt x="1172978" y="4435760"/>
                  <a:pt x="1172135" y="4426324"/>
                  <a:pt x="1169894" y="4417359"/>
                </a:cubicBezTo>
                <a:cubicBezTo>
                  <a:pt x="1172135" y="4390465"/>
                  <a:pt x="1169664" y="4362753"/>
                  <a:pt x="1176618" y="4336677"/>
                </a:cubicBezTo>
                <a:cubicBezTo>
                  <a:pt x="1179068" y="4327490"/>
                  <a:pt x="1192926" y="4325195"/>
                  <a:pt x="1196788" y="4316506"/>
                </a:cubicBezTo>
                <a:cubicBezTo>
                  <a:pt x="1223910" y="4255481"/>
                  <a:pt x="1180866" y="4291263"/>
                  <a:pt x="1223682" y="4262718"/>
                </a:cubicBezTo>
                <a:cubicBezTo>
                  <a:pt x="1228164" y="4255994"/>
                  <a:pt x="1233946" y="4249974"/>
                  <a:pt x="1237129" y="4242547"/>
                </a:cubicBezTo>
                <a:cubicBezTo>
                  <a:pt x="1240769" y="4234054"/>
                  <a:pt x="1240608" y="4224305"/>
                  <a:pt x="1243853" y="4215653"/>
                </a:cubicBezTo>
                <a:cubicBezTo>
                  <a:pt x="1247372" y="4206268"/>
                  <a:pt x="1252818" y="4197724"/>
                  <a:pt x="1257300" y="4188759"/>
                </a:cubicBezTo>
                <a:cubicBezTo>
                  <a:pt x="1255059" y="4146177"/>
                  <a:pt x="1254270" y="4103493"/>
                  <a:pt x="1250576" y="4061012"/>
                </a:cubicBezTo>
                <a:cubicBezTo>
                  <a:pt x="1249775" y="4051806"/>
                  <a:pt x="1248438" y="4042141"/>
                  <a:pt x="1243853" y="4034118"/>
                </a:cubicBezTo>
                <a:cubicBezTo>
                  <a:pt x="1239135" y="4025862"/>
                  <a:pt x="1229769" y="4021252"/>
                  <a:pt x="1223682" y="4013947"/>
                </a:cubicBezTo>
                <a:cubicBezTo>
                  <a:pt x="1209594" y="3997041"/>
                  <a:pt x="1207748" y="3986612"/>
                  <a:pt x="1196788" y="3966883"/>
                </a:cubicBezTo>
                <a:cubicBezTo>
                  <a:pt x="1170325" y="3919249"/>
                  <a:pt x="1182186" y="3949968"/>
                  <a:pt x="1169894" y="3913094"/>
                </a:cubicBezTo>
                <a:cubicBezTo>
                  <a:pt x="1167653" y="3872753"/>
                  <a:pt x="1171094" y="3831690"/>
                  <a:pt x="1163170" y="3792071"/>
                </a:cubicBezTo>
                <a:cubicBezTo>
                  <a:pt x="1159626" y="3774353"/>
                  <a:pt x="1142987" y="3761783"/>
                  <a:pt x="1136276" y="3745006"/>
                </a:cubicBezTo>
                <a:cubicBezTo>
                  <a:pt x="1129412" y="3727847"/>
                  <a:pt x="1128264" y="3708882"/>
                  <a:pt x="1122829" y="3691218"/>
                </a:cubicBezTo>
                <a:cubicBezTo>
                  <a:pt x="1119280" y="3679682"/>
                  <a:pt x="1113864" y="3668806"/>
                  <a:pt x="1109382" y="3657600"/>
                </a:cubicBezTo>
                <a:cubicBezTo>
                  <a:pt x="1111623" y="3623982"/>
                  <a:pt x="1108797" y="3589637"/>
                  <a:pt x="1116106" y="3556747"/>
                </a:cubicBezTo>
                <a:cubicBezTo>
                  <a:pt x="1120885" y="3535240"/>
                  <a:pt x="1142464" y="3536845"/>
                  <a:pt x="1156447" y="3529853"/>
                </a:cubicBezTo>
                <a:cubicBezTo>
                  <a:pt x="1163675" y="3526239"/>
                  <a:pt x="1169894" y="3520888"/>
                  <a:pt x="1176618" y="3516406"/>
                </a:cubicBezTo>
                <a:cubicBezTo>
                  <a:pt x="1181100" y="3509683"/>
                  <a:pt x="1183755" y="3501284"/>
                  <a:pt x="1190065" y="3496236"/>
                </a:cubicBezTo>
                <a:cubicBezTo>
                  <a:pt x="1195599" y="3491809"/>
                  <a:pt x="1205224" y="3494523"/>
                  <a:pt x="1210235" y="3489512"/>
                </a:cubicBezTo>
                <a:cubicBezTo>
                  <a:pt x="1219476" y="3480271"/>
                  <a:pt x="1223480" y="3466976"/>
                  <a:pt x="1230406" y="3455894"/>
                </a:cubicBezTo>
                <a:cubicBezTo>
                  <a:pt x="1254165" y="3417881"/>
                  <a:pt x="1234345" y="3454740"/>
                  <a:pt x="1257300" y="3408830"/>
                </a:cubicBezTo>
                <a:cubicBezTo>
                  <a:pt x="1259541" y="3386418"/>
                  <a:pt x="1265094" y="3364092"/>
                  <a:pt x="1264023" y="3341594"/>
                </a:cubicBezTo>
                <a:cubicBezTo>
                  <a:pt x="1262236" y="3304076"/>
                  <a:pt x="1263223" y="3267976"/>
                  <a:pt x="1230406" y="3247465"/>
                </a:cubicBezTo>
                <a:cubicBezTo>
                  <a:pt x="1220171" y="3241068"/>
                  <a:pt x="1207994" y="3238500"/>
                  <a:pt x="1196788" y="3234018"/>
                </a:cubicBezTo>
                <a:cubicBezTo>
                  <a:pt x="1195117" y="3234352"/>
                  <a:pt x="1149890" y="3241953"/>
                  <a:pt x="1143000" y="3247465"/>
                </a:cubicBezTo>
                <a:cubicBezTo>
                  <a:pt x="1120332" y="3265600"/>
                  <a:pt x="1136748" y="3266927"/>
                  <a:pt x="1122829" y="3287806"/>
                </a:cubicBezTo>
                <a:cubicBezTo>
                  <a:pt x="1113119" y="3302370"/>
                  <a:pt x="1101589" y="3315770"/>
                  <a:pt x="1089212" y="3328147"/>
                </a:cubicBezTo>
                <a:cubicBezTo>
                  <a:pt x="1069436" y="3347923"/>
                  <a:pt x="1055326" y="3341729"/>
                  <a:pt x="1028700" y="3355042"/>
                </a:cubicBezTo>
                <a:cubicBezTo>
                  <a:pt x="1014245" y="3362270"/>
                  <a:pt x="1004038" y="3378016"/>
                  <a:pt x="988359" y="3381936"/>
                </a:cubicBezTo>
                <a:cubicBezTo>
                  <a:pt x="923484" y="3398155"/>
                  <a:pt x="952693" y="3391759"/>
                  <a:pt x="900953" y="3402106"/>
                </a:cubicBezTo>
                <a:cubicBezTo>
                  <a:pt x="851262" y="3451797"/>
                  <a:pt x="915872" y="3394647"/>
                  <a:pt x="847165" y="3429000"/>
                </a:cubicBezTo>
                <a:cubicBezTo>
                  <a:pt x="838660" y="3433252"/>
                  <a:pt x="836419" y="3447914"/>
                  <a:pt x="826994" y="3449171"/>
                </a:cubicBezTo>
                <a:cubicBezTo>
                  <a:pt x="766972" y="3457174"/>
                  <a:pt x="705971" y="3453653"/>
                  <a:pt x="645459" y="3455894"/>
                </a:cubicBezTo>
                <a:cubicBezTo>
                  <a:pt x="541369" y="3490593"/>
                  <a:pt x="648884" y="3450821"/>
                  <a:pt x="584947" y="3482789"/>
                </a:cubicBezTo>
                <a:cubicBezTo>
                  <a:pt x="569681" y="3490422"/>
                  <a:pt x="552866" y="3494786"/>
                  <a:pt x="537882" y="3502959"/>
                </a:cubicBezTo>
                <a:cubicBezTo>
                  <a:pt x="473916" y="3537849"/>
                  <a:pt x="541479" y="3512967"/>
                  <a:pt x="490818" y="3529853"/>
                </a:cubicBezTo>
                <a:cubicBezTo>
                  <a:pt x="475260" y="3607636"/>
                  <a:pt x="499743" y="3524082"/>
                  <a:pt x="457200" y="3583642"/>
                </a:cubicBezTo>
                <a:cubicBezTo>
                  <a:pt x="451829" y="3591161"/>
                  <a:pt x="454609" y="3602271"/>
                  <a:pt x="450476" y="3610536"/>
                </a:cubicBezTo>
                <a:cubicBezTo>
                  <a:pt x="437883" y="3635721"/>
                  <a:pt x="426959" y="3637411"/>
                  <a:pt x="410135" y="3657600"/>
                </a:cubicBezTo>
                <a:cubicBezTo>
                  <a:pt x="392790" y="3678413"/>
                  <a:pt x="400782" y="3680610"/>
                  <a:pt x="376518" y="3697942"/>
                </a:cubicBezTo>
                <a:cubicBezTo>
                  <a:pt x="368362" y="3703768"/>
                  <a:pt x="358588" y="3706907"/>
                  <a:pt x="349623" y="3711389"/>
                </a:cubicBezTo>
                <a:cubicBezTo>
                  <a:pt x="322729" y="3706907"/>
                  <a:pt x="295739" y="3702967"/>
                  <a:pt x="268941" y="3697942"/>
                </a:cubicBezTo>
                <a:cubicBezTo>
                  <a:pt x="259859" y="3696239"/>
                  <a:pt x="250312" y="3695351"/>
                  <a:pt x="242047" y="3691218"/>
                </a:cubicBezTo>
                <a:cubicBezTo>
                  <a:pt x="193084" y="3666736"/>
                  <a:pt x="235348" y="3677788"/>
                  <a:pt x="194982" y="3650877"/>
                </a:cubicBezTo>
                <a:cubicBezTo>
                  <a:pt x="189085" y="3646946"/>
                  <a:pt x="181448" y="3646641"/>
                  <a:pt x="174812" y="3644153"/>
                </a:cubicBezTo>
                <a:cubicBezTo>
                  <a:pt x="163511" y="3639915"/>
                  <a:pt x="151744" y="3636567"/>
                  <a:pt x="141194" y="3630706"/>
                </a:cubicBezTo>
                <a:cubicBezTo>
                  <a:pt x="131398" y="3625264"/>
                  <a:pt x="123265" y="3617259"/>
                  <a:pt x="114300" y="3610536"/>
                </a:cubicBezTo>
                <a:cubicBezTo>
                  <a:pt x="109818" y="3603812"/>
                  <a:pt x="107163" y="3595413"/>
                  <a:pt x="100853" y="3590365"/>
                </a:cubicBezTo>
                <a:cubicBezTo>
                  <a:pt x="95319" y="3585938"/>
                  <a:pt x="86759" y="3587288"/>
                  <a:pt x="80682" y="3583642"/>
                </a:cubicBezTo>
                <a:cubicBezTo>
                  <a:pt x="75246" y="3580380"/>
                  <a:pt x="71717" y="3574677"/>
                  <a:pt x="67235" y="3570194"/>
                </a:cubicBezTo>
                <a:cubicBezTo>
                  <a:pt x="64994" y="3563471"/>
                  <a:pt x="65523" y="3555035"/>
                  <a:pt x="60512" y="3550024"/>
                </a:cubicBezTo>
                <a:cubicBezTo>
                  <a:pt x="49084" y="3538596"/>
                  <a:pt x="20170" y="3523130"/>
                  <a:pt x="20170" y="3523130"/>
                </a:cubicBezTo>
                <a:cubicBezTo>
                  <a:pt x="17929" y="3514165"/>
                  <a:pt x="16102" y="3505087"/>
                  <a:pt x="13447" y="3496236"/>
                </a:cubicBezTo>
                <a:cubicBezTo>
                  <a:pt x="9374" y="3482659"/>
                  <a:pt x="0" y="3455894"/>
                  <a:pt x="0" y="3455894"/>
                </a:cubicBezTo>
                <a:cubicBezTo>
                  <a:pt x="2241" y="3377453"/>
                  <a:pt x="3456" y="3298976"/>
                  <a:pt x="6723" y="3220571"/>
                </a:cubicBezTo>
                <a:cubicBezTo>
                  <a:pt x="10293" y="3134882"/>
                  <a:pt x="16264" y="3120890"/>
                  <a:pt x="26894" y="3032312"/>
                </a:cubicBezTo>
                <a:cubicBezTo>
                  <a:pt x="30918" y="2998783"/>
                  <a:pt x="34249" y="2929883"/>
                  <a:pt x="47065" y="2897842"/>
                </a:cubicBezTo>
                <a:cubicBezTo>
                  <a:pt x="51547" y="2886636"/>
                  <a:pt x="55610" y="2875253"/>
                  <a:pt x="60512" y="2864224"/>
                </a:cubicBezTo>
                <a:cubicBezTo>
                  <a:pt x="64583" y="2855065"/>
                  <a:pt x="67698" y="2845156"/>
                  <a:pt x="73959" y="2837330"/>
                </a:cubicBezTo>
                <a:cubicBezTo>
                  <a:pt x="85839" y="2822480"/>
                  <a:pt x="102890" y="2812203"/>
                  <a:pt x="114300" y="2796989"/>
                </a:cubicBezTo>
                <a:cubicBezTo>
                  <a:pt x="139318" y="2763629"/>
                  <a:pt x="125146" y="2776310"/>
                  <a:pt x="154641" y="2756647"/>
                </a:cubicBezTo>
                <a:cubicBezTo>
                  <a:pt x="159123" y="2747682"/>
                  <a:pt x="165208" y="2739353"/>
                  <a:pt x="168088" y="2729753"/>
                </a:cubicBezTo>
                <a:cubicBezTo>
                  <a:pt x="182217" y="2682657"/>
                  <a:pt x="173308" y="2604930"/>
                  <a:pt x="168088" y="2568389"/>
                </a:cubicBezTo>
                <a:cubicBezTo>
                  <a:pt x="166945" y="2560389"/>
                  <a:pt x="158924" y="2555070"/>
                  <a:pt x="154641" y="2548218"/>
                </a:cubicBezTo>
                <a:cubicBezTo>
                  <a:pt x="147715" y="2537136"/>
                  <a:pt x="141396" y="2525682"/>
                  <a:pt x="134470" y="2514600"/>
                </a:cubicBezTo>
                <a:cubicBezTo>
                  <a:pt x="130187" y="2507748"/>
                  <a:pt x="125032" y="2501446"/>
                  <a:pt x="121023" y="2494430"/>
                </a:cubicBezTo>
                <a:cubicBezTo>
                  <a:pt x="116050" y="2485728"/>
                  <a:pt x="112058" y="2476501"/>
                  <a:pt x="107576" y="2467536"/>
                </a:cubicBezTo>
                <a:cubicBezTo>
                  <a:pt x="109817" y="2454089"/>
                  <a:pt x="101030" y="2430316"/>
                  <a:pt x="114300" y="2427194"/>
                </a:cubicBezTo>
                <a:cubicBezTo>
                  <a:pt x="144365" y="2420120"/>
                  <a:pt x="208981" y="2437419"/>
                  <a:pt x="248770" y="2447365"/>
                </a:cubicBezTo>
                <a:cubicBezTo>
                  <a:pt x="257735" y="2440641"/>
                  <a:pt x="274492" y="2438339"/>
                  <a:pt x="275665" y="2427194"/>
                </a:cubicBezTo>
                <a:cubicBezTo>
                  <a:pt x="283330" y="2354380"/>
                  <a:pt x="272180" y="2339540"/>
                  <a:pt x="248770" y="2292724"/>
                </a:cubicBezTo>
                <a:cubicBezTo>
                  <a:pt x="245357" y="2279071"/>
                  <a:pt x="241112" y="2259167"/>
                  <a:pt x="235323" y="2245659"/>
                </a:cubicBezTo>
                <a:cubicBezTo>
                  <a:pt x="231375" y="2236447"/>
                  <a:pt x="226358" y="2227730"/>
                  <a:pt x="221876" y="2218765"/>
                </a:cubicBezTo>
                <a:cubicBezTo>
                  <a:pt x="228584" y="2138272"/>
                  <a:pt x="204777" y="2146372"/>
                  <a:pt x="255494" y="2124636"/>
                </a:cubicBezTo>
                <a:cubicBezTo>
                  <a:pt x="262008" y="2121844"/>
                  <a:pt x="268941" y="2120153"/>
                  <a:pt x="275665" y="2117912"/>
                </a:cubicBezTo>
                <a:cubicBezTo>
                  <a:pt x="323930" y="2069647"/>
                  <a:pt x="304596" y="2092785"/>
                  <a:pt x="336176" y="2050677"/>
                </a:cubicBezTo>
                <a:cubicBezTo>
                  <a:pt x="311523" y="1996889"/>
                  <a:pt x="289401" y="1941867"/>
                  <a:pt x="262218" y="1889312"/>
                </a:cubicBezTo>
                <a:cubicBezTo>
                  <a:pt x="255625" y="1876565"/>
                  <a:pt x="242292" y="1868239"/>
                  <a:pt x="235323" y="1855694"/>
                </a:cubicBezTo>
                <a:cubicBezTo>
                  <a:pt x="230835" y="1847616"/>
                  <a:pt x="230536" y="1837835"/>
                  <a:pt x="228600" y="1828800"/>
                </a:cubicBezTo>
                <a:cubicBezTo>
                  <a:pt x="223811" y="1806452"/>
                  <a:pt x="219942" y="1783913"/>
                  <a:pt x="215153" y="1761565"/>
                </a:cubicBezTo>
                <a:cubicBezTo>
                  <a:pt x="208731" y="1731598"/>
                  <a:pt x="181949" y="1642614"/>
                  <a:pt x="181535" y="1640542"/>
                </a:cubicBezTo>
                <a:cubicBezTo>
                  <a:pt x="179294" y="1629336"/>
                  <a:pt x="178717" y="1617664"/>
                  <a:pt x="174812" y="1606924"/>
                </a:cubicBezTo>
                <a:cubicBezTo>
                  <a:pt x="169674" y="1592795"/>
                  <a:pt x="160423" y="1580461"/>
                  <a:pt x="154641" y="1566583"/>
                </a:cubicBezTo>
                <a:cubicBezTo>
                  <a:pt x="131135" y="1510169"/>
                  <a:pt x="155948" y="1540996"/>
                  <a:pt x="121023" y="1506071"/>
                </a:cubicBezTo>
                <a:cubicBezTo>
                  <a:pt x="103596" y="1418935"/>
                  <a:pt x="110100" y="1461552"/>
                  <a:pt x="100853" y="1378324"/>
                </a:cubicBezTo>
                <a:cubicBezTo>
                  <a:pt x="103094" y="1344706"/>
                  <a:pt x="99859" y="1310268"/>
                  <a:pt x="107576" y="1277471"/>
                </a:cubicBezTo>
                <a:cubicBezTo>
                  <a:pt x="109427" y="1269605"/>
                  <a:pt x="121539" y="1269197"/>
                  <a:pt x="127747" y="1264024"/>
                </a:cubicBezTo>
                <a:cubicBezTo>
                  <a:pt x="135052" y="1257937"/>
                  <a:pt x="140412" y="1249691"/>
                  <a:pt x="147918" y="1243853"/>
                </a:cubicBezTo>
                <a:cubicBezTo>
                  <a:pt x="180491" y="1218518"/>
                  <a:pt x="196606" y="1211680"/>
                  <a:pt x="235323" y="1196789"/>
                </a:cubicBezTo>
                <a:cubicBezTo>
                  <a:pt x="248553" y="1191701"/>
                  <a:pt x="262761" y="1189208"/>
                  <a:pt x="275665" y="1183342"/>
                </a:cubicBezTo>
                <a:cubicBezTo>
                  <a:pt x="287562" y="1177934"/>
                  <a:pt x="297085" y="1167862"/>
                  <a:pt x="309282" y="1163171"/>
                </a:cubicBezTo>
                <a:cubicBezTo>
                  <a:pt x="326531" y="1156537"/>
                  <a:pt x="345300" y="1154801"/>
                  <a:pt x="363070" y="1149724"/>
                </a:cubicBezTo>
                <a:cubicBezTo>
                  <a:pt x="376699" y="1145830"/>
                  <a:pt x="389430" y="1138607"/>
                  <a:pt x="403412" y="1136277"/>
                </a:cubicBezTo>
                <a:lnTo>
                  <a:pt x="484094" y="1122830"/>
                </a:lnTo>
                <a:cubicBezTo>
                  <a:pt x="527736" y="1101009"/>
                  <a:pt x="496996" y="1112835"/>
                  <a:pt x="558053" y="1102659"/>
                </a:cubicBezTo>
                <a:cubicBezTo>
                  <a:pt x="683130" y="1081813"/>
                  <a:pt x="583106" y="1095325"/>
                  <a:pt x="685800" y="1082489"/>
                </a:cubicBezTo>
                <a:cubicBezTo>
                  <a:pt x="692523" y="1080248"/>
                  <a:pt x="699095" y="1077484"/>
                  <a:pt x="705970" y="1075765"/>
                </a:cubicBezTo>
                <a:cubicBezTo>
                  <a:pt x="726016" y="1070753"/>
                  <a:pt x="755851" y="1080036"/>
                  <a:pt x="766482" y="1062318"/>
                </a:cubicBezTo>
                <a:cubicBezTo>
                  <a:pt x="787524" y="1027248"/>
                  <a:pt x="778312" y="981332"/>
                  <a:pt x="786653" y="941294"/>
                </a:cubicBezTo>
                <a:cubicBezTo>
                  <a:pt x="789544" y="927418"/>
                  <a:pt x="794836" y="914114"/>
                  <a:pt x="800100" y="900953"/>
                </a:cubicBezTo>
                <a:cubicBezTo>
                  <a:pt x="803822" y="891647"/>
                  <a:pt x="807024" y="881669"/>
                  <a:pt x="813547" y="874059"/>
                </a:cubicBezTo>
                <a:cubicBezTo>
                  <a:pt x="828552" y="856554"/>
                  <a:pt x="853242" y="847381"/>
                  <a:pt x="874059" y="840442"/>
                </a:cubicBezTo>
                <a:cubicBezTo>
                  <a:pt x="882825" y="837520"/>
                  <a:pt x="892187" y="836640"/>
                  <a:pt x="900953" y="833718"/>
                </a:cubicBezTo>
                <a:cubicBezTo>
                  <a:pt x="912403" y="829901"/>
                  <a:pt x="923364" y="824753"/>
                  <a:pt x="934570" y="820271"/>
                </a:cubicBezTo>
                <a:cubicBezTo>
                  <a:pt x="950258" y="822512"/>
                  <a:pt x="966601" y="821982"/>
                  <a:pt x="981635" y="826994"/>
                </a:cubicBezTo>
                <a:cubicBezTo>
                  <a:pt x="987649" y="828999"/>
                  <a:pt x="989255" y="837945"/>
                  <a:pt x="995082" y="840442"/>
                </a:cubicBezTo>
                <a:cubicBezTo>
                  <a:pt x="1005586" y="844944"/>
                  <a:pt x="1017494" y="844924"/>
                  <a:pt x="1028700" y="847165"/>
                </a:cubicBezTo>
                <a:cubicBezTo>
                  <a:pt x="1037665" y="856130"/>
                  <a:pt x="1048225" y="863743"/>
                  <a:pt x="1055594" y="874059"/>
                </a:cubicBezTo>
                <a:cubicBezTo>
                  <a:pt x="1059713" y="879826"/>
                  <a:pt x="1062318" y="887143"/>
                  <a:pt x="1062318" y="894230"/>
                </a:cubicBezTo>
                <a:cubicBezTo>
                  <a:pt x="1062318" y="923451"/>
                  <a:pt x="1057835" y="952501"/>
                  <a:pt x="1055594" y="981636"/>
                </a:cubicBezTo>
                <a:cubicBezTo>
                  <a:pt x="1062318" y="1019736"/>
                  <a:pt x="1066381" y="1058402"/>
                  <a:pt x="1075765" y="1095936"/>
                </a:cubicBezTo>
                <a:cubicBezTo>
                  <a:pt x="1077725" y="1103775"/>
                  <a:pt x="1082489" y="1111624"/>
                  <a:pt x="1089212" y="1116106"/>
                </a:cubicBezTo>
                <a:cubicBezTo>
                  <a:pt x="1096901" y="1121232"/>
                  <a:pt x="1107141" y="1120589"/>
                  <a:pt x="1116106" y="1122830"/>
                </a:cubicBezTo>
                <a:cubicBezTo>
                  <a:pt x="1131794" y="1118348"/>
                  <a:pt x="1147576" y="1114181"/>
                  <a:pt x="1163170" y="1109383"/>
                </a:cubicBezTo>
                <a:cubicBezTo>
                  <a:pt x="1176718" y="1105214"/>
                  <a:pt x="1203512" y="1095936"/>
                  <a:pt x="1203512" y="1095936"/>
                </a:cubicBezTo>
                <a:cubicBezTo>
                  <a:pt x="1213171" y="1066957"/>
                  <a:pt x="1216099" y="1059890"/>
                  <a:pt x="1223682" y="1021977"/>
                </a:cubicBezTo>
                <a:cubicBezTo>
                  <a:pt x="1230846" y="986162"/>
                  <a:pt x="1236008" y="1015254"/>
                  <a:pt x="1237129" y="96818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0245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2FD7179-D2E6-4124-816B-791ED3A7F14E}"/>
              </a:ext>
            </a:extLst>
          </p:cNvPr>
          <p:cNvSpPr txBox="1"/>
          <p:nvPr/>
        </p:nvSpPr>
        <p:spPr>
          <a:xfrm>
            <a:off x="229165" y="197153"/>
            <a:ext cx="527006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Smart Water Campaign – Mission &amp; Aim</a:t>
            </a:r>
            <a:endParaRPr lang="en-NZ" sz="20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F23F4D-1594-429E-AD6A-343F700CE60B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9003CF-5A82-450A-A9C2-83BBF1AB9E72}"/>
              </a:ext>
            </a:extLst>
          </p:cNvPr>
          <p:cNvSpPr txBox="1"/>
          <p:nvPr/>
        </p:nvSpPr>
        <p:spPr>
          <a:xfrm>
            <a:off x="777088" y="1115890"/>
            <a:ext cx="5242712" cy="22588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Our Mission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Water is considered and used as a precious resource by Hamilton, Waip</a:t>
            </a:r>
            <a:r>
              <a:rPr lang="en-NZ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ā</a:t>
            </a:r>
            <a:r>
              <a:rPr lang="en-NZ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and Waitomo communities. </a:t>
            </a:r>
            <a:endParaRPr lang="en-NZ" sz="20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We u</a:t>
            </a:r>
            <a:r>
              <a:rPr lang="en-NZ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phold principles of Te Ture </a:t>
            </a:r>
            <a:r>
              <a:rPr lang="en-NZ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Whaimana</a:t>
            </a:r>
            <a:r>
              <a:rPr lang="en-NZ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and Te Mana o </a:t>
            </a:r>
            <a:r>
              <a:rPr lang="en-NZ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NZ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Wai  </a:t>
            </a:r>
            <a:endParaRPr lang="en-NZ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264DBA-02F4-4836-8ACD-E7FA3F8A52E5}"/>
              </a:ext>
            </a:extLst>
          </p:cNvPr>
          <p:cNvSpPr txBox="1"/>
          <p:nvPr/>
        </p:nvSpPr>
        <p:spPr>
          <a:xfrm>
            <a:off x="142538" y="3601313"/>
            <a:ext cx="6185076" cy="290848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fontAlgn="base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NZ" sz="2800" b="1" dirty="0">
                <a:solidFill>
                  <a:schemeClr val="bg1"/>
                </a:solidFill>
                <a:ea typeface="Times New Roman" panose="02020603050405020304" pitchFamily="18" charset="0"/>
              </a:rPr>
              <a:t>Our Key </a:t>
            </a:r>
            <a:r>
              <a:rPr lang="en-NZ" sz="2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Aims</a:t>
            </a:r>
          </a:p>
          <a:p>
            <a:pPr marL="342900" lvl="0" indent="-342900" fontAlgn="base">
              <a:spcAft>
                <a:spcPts val="600"/>
              </a:spcAft>
              <a:buClr>
                <a:schemeClr val="tx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2800" dirty="0">
                <a:solidFill>
                  <a:schemeClr val="bg1"/>
                </a:solidFill>
                <a:ea typeface="Times New Roman" panose="02020603050405020304" pitchFamily="18" charset="0"/>
              </a:rPr>
              <a:t>I</a:t>
            </a:r>
            <a:r>
              <a:rPr lang="en-NZ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ncrease understanding of water from source to tap </a:t>
            </a:r>
          </a:p>
          <a:p>
            <a:pPr marL="342900" lvl="0" indent="-342900" fontAlgn="base">
              <a:spcAft>
                <a:spcPts val="600"/>
              </a:spcAft>
              <a:buClr>
                <a:schemeClr val="tx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2800" dirty="0">
                <a:solidFill>
                  <a:schemeClr val="bg1"/>
                </a:solidFill>
                <a:ea typeface="Times New Roman" panose="02020603050405020304" pitchFamily="18" charset="0"/>
              </a:rPr>
              <a:t>Everyday water saving habits are adopted and normalised </a:t>
            </a:r>
            <a:r>
              <a:rPr lang="en-NZ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spcAft>
                <a:spcPts val="600"/>
              </a:spcAft>
              <a:buClr>
                <a:schemeClr val="tx1"/>
              </a:buCl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Water is </a:t>
            </a:r>
            <a:r>
              <a:rPr lang="en-NZ" sz="2800" dirty="0">
                <a:solidFill>
                  <a:schemeClr val="bg1"/>
                </a:solidFill>
                <a:ea typeface="Times New Roman" panose="02020603050405020304" pitchFamily="18" charset="0"/>
              </a:rPr>
              <a:t>valued as a precious resource </a:t>
            </a:r>
            <a:endParaRPr lang="en-NZ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8FEE29-8FD2-433D-862F-DE5B17E231B0}"/>
              </a:ext>
            </a:extLst>
          </p:cNvPr>
          <p:cNvSpPr txBox="1"/>
          <p:nvPr/>
        </p:nvSpPr>
        <p:spPr>
          <a:xfrm>
            <a:off x="7058728" y="4327458"/>
            <a:ext cx="3911862" cy="218521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N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Behaviour change</a:t>
            </a:r>
            <a:endParaRPr lang="en-NZ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Community-based social marketing approach</a:t>
            </a:r>
            <a:endParaRPr lang="en-N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N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dentify barriers and overcome them using psychological techniques</a:t>
            </a:r>
            <a:endParaRPr lang="en-NZ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N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elp foster long-term change to how people use water</a:t>
            </a:r>
            <a:endParaRPr lang="en-N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C02B0-62B5-4C1B-AF55-185D0EC4F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49" y="788776"/>
            <a:ext cx="4580021" cy="34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2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8BBA53CA-2781-4AC3-A66D-CA0FF05ED405}"/>
              </a:ext>
            </a:extLst>
          </p:cNvPr>
          <p:cNvSpPr/>
          <p:nvPr/>
        </p:nvSpPr>
        <p:spPr>
          <a:xfrm>
            <a:off x="692968" y="4444339"/>
            <a:ext cx="2581275" cy="1876425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ACA1C-0459-464E-B2F0-06F1280FC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183" y="1017356"/>
            <a:ext cx="1790700" cy="2384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97153"/>
            <a:ext cx="761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What we do - Year-round messaging</a:t>
            </a:r>
            <a:endParaRPr lang="en-NZ" sz="2000" b="1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BDF8945-FBB7-4ABF-95D2-5498D8C34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81651"/>
            <a:ext cx="1282763" cy="12763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368D44-7E63-4527-9908-FB7F82C0E8BB}"/>
              </a:ext>
            </a:extLst>
          </p:cNvPr>
          <p:cNvSpPr txBox="1"/>
          <p:nvPr/>
        </p:nvSpPr>
        <p:spPr>
          <a:xfrm>
            <a:off x="111257" y="840302"/>
            <a:ext cx="739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split into quarterly themes e.g. Autumn – ‘Encouraging shorter Showers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256AC2-FD0D-4D83-BFFB-75D4A88BD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745" y="4219545"/>
            <a:ext cx="5397703" cy="2511059"/>
          </a:xfrm>
          <a:prstGeom prst="rect">
            <a:avLst/>
          </a:prstGeom>
        </p:spPr>
      </p:pic>
      <p:pic>
        <p:nvPicPr>
          <p:cNvPr id="1034" name="Picture 10" descr="CBSM - Pilot - School Commitment Collateral Shower  Sticker.PDF - Adobe Acrobat Reader DC">
            <a:extLst>
              <a:ext uri="{FF2B5EF4-FFF2-40B4-BE49-F238E27FC236}">
                <a16:creationId xmlns:a16="http://schemas.microsoft.com/office/drawing/2014/main" id="{2FA59D53-0262-4E5B-AC71-4F1D578F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35" y="1635217"/>
            <a:ext cx="1473087" cy="22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6BA0E7-DDBC-4AF6-B1AA-25A4418FD712}"/>
              </a:ext>
            </a:extLst>
          </p:cNvPr>
          <p:cNvSpPr txBox="1"/>
          <p:nvPr/>
        </p:nvSpPr>
        <p:spPr>
          <a:xfrm>
            <a:off x="746569" y="1285081"/>
            <a:ext cx="258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Community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56DCC-354A-4460-91D7-C37782F42EAF}"/>
              </a:ext>
            </a:extLst>
          </p:cNvPr>
          <p:cNvSpPr txBox="1"/>
          <p:nvPr/>
        </p:nvSpPr>
        <p:spPr>
          <a:xfrm>
            <a:off x="8728106" y="1285081"/>
            <a:ext cx="258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Workplace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73ADD9-F236-4811-89FD-DB3BDF1C1108}"/>
              </a:ext>
            </a:extLst>
          </p:cNvPr>
          <p:cNvSpPr txBox="1"/>
          <p:nvPr/>
        </p:nvSpPr>
        <p:spPr>
          <a:xfrm>
            <a:off x="4673589" y="1268007"/>
            <a:ext cx="258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Schools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D97CC-13B6-4EF9-AA2A-FC371F046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4741" y="2502572"/>
            <a:ext cx="2953259" cy="15512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86A491-7F56-4AB7-870F-5CE20840DCF6}"/>
              </a:ext>
            </a:extLst>
          </p:cNvPr>
          <p:cNvSpPr/>
          <p:nvPr/>
        </p:nvSpPr>
        <p:spPr>
          <a:xfrm>
            <a:off x="6655745" y="4406534"/>
            <a:ext cx="1688155" cy="2384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36" name="Picture 12" descr="CBSM - Pilot - School Commitment Collateral Postcard.PDF - Adobe Acrobat Reader DC">
            <a:extLst>
              <a:ext uri="{FF2B5EF4-FFF2-40B4-BE49-F238E27FC236}">
                <a16:creationId xmlns:a16="http://schemas.microsoft.com/office/drawing/2014/main" id="{B37CDB7B-79E7-41E4-A360-76B444941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76" y="4219545"/>
            <a:ext cx="3032936" cy="220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B913FF-5F3E-405D-9537-226DE222CC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85" y="1729860"/>
            <a:ext cx="3965664" cy="23975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09B8185-9357-4CE5-B996-8B4F8BB41B63}"/>
              </a:ext>
            </a:extLst>
          </p:cNvPr>
          <p:cNvSpPr txBox="1"/>
          <p:nvPr/>
        </p:nvSpPr>
        <p:spPr>
          <a:xfrm>
            <a:off x="971071" y="4729583"/>
            <a:ext cx="2285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88% of people feel they are more aware of their power use </a:t>
            </a:r>
            <a:endParaRPr lang="en-NZ" sz="2000" b="1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0866EE-EB6D-497A-A972-B02124BF2515}"/>
              </a:ext>
            </a:extLst>
          </p:cNvPr>
          <p:cNvCxnSpPr/>
          <p:nvPr/>
        </p:nvCxnSpPr>
        <p:spPr>
          <a:xfrm>
            <a:off x="4151733" y="1452673"/>
            <a:ext cx="0" cy="5186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06A946-BECE-4E3D-9A42-2DE5FEABD6A3}"/>
              </a:ext>
            </a:extLst>
          </p:cNvPr>
          <p:cNvCxnSpPr/>
          <p:nvPr/>
        </p:nvCxnSpPr>
        <p:spPr>
          <a:xfrm>
            <a:off x="7633172" y="1336717"/>
            <a:ext cx="0" cy="5186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35FBF3F9-6FB8-4A05-A684-DD60DE769EC0" descr="IMG_0223.JPG">
            <a:extLst>
              <a:ext uri="{FF2B5EF4-FFF2-40B4-BE49-F238E27FC236}">
                <a16:creationId xmlns:a16="http://schemas.microsoft.com/office/drawing/2014/main" id="{4A506A06-1771-472B-8F0B-EC5424DFB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20" y="2074122"/>
            <a:ext cx="1400714" cy="194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2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Water - Water is precious">
            <a:hlinkClick r:id="" action="ppaction://media"/>
            <a:extLst>
              <a:ext uri="{FF2B5EF4-FFF2-40B4-BE49-F238E27FC236}">
                <a16:creationId xmlns:a16="http://schemas.microsoft.com/office/drawing/2014/main" id="{53341681-BC4A-4DA3-A0EF-027A0C5F0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934" y="726755"/>
            <a:ext cx="10529841" cy="5923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97153"/>
            <a:ext cx="5270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What we do – Summer demand management</a:t>
            </a:r>
            <a:endParaRPr lang="en-NZ" sz="2000" b="1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BDF8945-FBB7-4ABF-95D2-5498D8C34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81651"/>
            <a:ext cx="1282763" cy="1276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747307-FF6E-46E7-BE9B-C0CAAB2A9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17" y="4276143"/>
            <a:ext cx="3022883" cy="2519070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3345FED-6D50-4D2E-81A8-566DCB35C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8" y="1304226"/>
            <a:ext cx="1970575" cy="394115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1B5F0734-1832-4446-A575-0DFF55436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6" y="4377537"/>
            <a:ext cx="2726703" cy="22722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26018CA-27F1-4BCE-B101-69662891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19" y="788776"/>
            <a:ext cx="371475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4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Smart Water Song">
            <a:hlinkClick r:id="" action="ppaction://media"/>
            <a:extLst>
              <a:ext uri="{FF2B5EF4-FFF2-40B4-BE49-F238E27FC236}">
                <a16:creationId xmlns:a16="http://schemas.microsoft.com/office/drawing/2014/main" id="{86D2AFCC-50CC-43E4-8081-4AE87A2E96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9879" y="199877"/>
            <a:ext cx="11647036" cy="6580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97153"/>
            <a:ext cx="5270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Community outreach </a:t>
            </a:r>
            <a:endParaRPr lang="en-NZ" sz="2000" b="1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BDF8945-FBB7-4ABF-95D2-5498D8C34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81651"/>
            <a:ext cx="1282763" cy="1276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5411E-5873-4B7A-B232-090007DAD43F}"/>
              </a:ext>
            </a:extLst>
          </p:cNvPr>
          <p:cNvSpPr txBox="1"/>
          <p:nvPr/>
        </p:nvSpPr>
        <p:spPr>
          <a:xfrm>
            <a:off x="8365135" y="3869363"/>
            <a:ext cx="30553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18 smart water shows targeted at 3-5 year </a:t>
            </a:r>
            <a:r>
              <a:rPr lang="en-US" sz="2800" b="1" dirty="0" err="1"/>
              <a:t>olds</a:t>
            </a:r>
            <a:endParaRPr lang="en-NZ" sz="28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9BD938-9029-4D46-94C3-ADEAD095B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2" y="873952"/>
            <a:ext cx="4298947" cy="284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3B66522-C219-4635-8AFB-84FA6C78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06" y="3776338"/>
            <a:ext cx="2423419" cy="295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B6E018C9-F47B-433C-A89C-3F165A846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5" y="4247435"/>
            <a:ext cx="383857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ACD1DFA1-4248-4299-87EC-3ED24C6F6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858" y="1030804"/>
            <a:ext cx="44577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97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rongia School UNWWD Video 2022">
            <a:hlinkClick r:id="" action="ppaction://media"/>
            <a:extLst>
              <a:ext uri="{FF2B5EF4-FFF2-40B4-BE49-F238E27FC236}">
                <a16:creationId xmlns:a16="http://schemas.microsoft.com/office/drawing/2014/main" id="{30A147CB-84C6-4F80-8747-F46FC528EB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45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0576" y="1729693"/>
            <a:ext cx="7892657" cy="4435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97153"/>
            <a:ext cx="5270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Community outreach </a:t>
            </a:r>
            <a:endParaRPr lang="en-NZ" sz="20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>
            <a:extLst>
              <a:ext uri="{FF2B5EF4-FFF2-40B4-BE49-F238E27FC236}">
                <a16:creationId xmlns:a16="http://schemas.microsoft.com/office/drawing/2014/main" id="{742EAA9A-C082-494A-A839-5F24FFE00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98" y="3428999"/>
            <a:ext cx="2421624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4A2DE8-0A09-49F8-B732-EE30B38B5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9898" y="997937"/>
            <a:ext cx="4419035" cy="2333076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F10130B-209E-4212-B7FB-F48CAE654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9576" y="1330931"/>
            <a:ext cx="2222783" cy="1667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4AC2FC-E1E5-4AC6-8770-E63AC8CA0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2027" y="3428998"/>
            <a:ext cx="4390794" cy="3381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B977B8-113B-44D2-8B0E-0FA301E88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001" y="1718980"/>
            <a:ext cx="3054507" cy="38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5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2FD7179-D2E6-4124-816B-791ED3A7F14E}"/>
              </a:ext>
            </a:extLst>
          </p:cNvPr>
          <p:cNvSpPr txBox="1"/>
          <p:nvPr/>
        </p:nvSpPr>
        <p:spPr>
          <a:xfrm>
            <a:off x="229165" y="197153"/>
            <a:ext cx="69198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Collaboration - Each council is very different/diverse</a:t>
            </a:r>
            <a:endParaRPr lang="en-NZ" sz="20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F23F4D-1594-429E-AD6A-343F700CE60B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723C736-36AA-4873-9C1D-34EDEEF5D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273" y="862902"/>
            <a:ext cx="4688048" cy="2643866"/>
          </a:xfrm>
          <a:prstGeom prst="rect">
            <a:avLst/>
          </a:prstGeom>
        </p:spPr>
      </p:pic>
      <p:pic>
        <p:nvPicPr>
          <p:cNvPr id="18" name="Picture 17" descr="A picture containing mountain, sky, grass, outdoor&#10;&#10;Description automatically generated">
            <a:extLst>
              <a:ext uri="{FF2B5EF4-FFF2-40B4-BE49-F238E27FC236}">
                <a16:creationId xmlns:a16="http://schemas.microsoft.com/office/drawing/2014/main" id="{89BB69EF-6F95-4AB9-94DA-FAF841275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9" y="1592600"/>
            <a:ext cx="3695513" cy="4573198"/>
          </a:xfrm>
          <a:prstGeom prst="rect">
            <a:avLst/>
          </a:prstGeom>
        </p:spPr>
      </p:pic>
      <p:pic>
        <p:nvPicPr>
          <p:cNvPr id="21" name="Picture 20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6209FDEB-4530-4F21-903B-2B3E3DA73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72" y="3590926"/>
            <a:ext cx="3181349" cy="318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17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1F2F11-1D87-4A8F-BCE2-C74032B0D4B3}"/>
              </a:ext>
            </a:extLst>
          </p:cNvPr>
          <p:cNvSpPr txBox="1"/>
          <p:nvPr/>
        </p:nvSpPr>
        <p:spPr>
          <a:xfrm>
            <a:off x="229165" y="197153"/>
            <a:ext cx="7486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 Choose campaigns &amp; educational resources that work for all</a:t>
            </a:r>
            <a:endParaRPr lang="en-NZ" sz="2000" b="1" dirty="0">
              <a:solidFill>
                <a:srgbClr val="00B0F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A02A73-6BC8-4AA9-8C68-E982676AF957}"/>
              </a:ext>
            </a:extLst>
          </p:cNvPr>
          <p:cNvCxnSpPr>
            <a:cxnSpLocks/>
          </p:cNvCxnSpPr>
          <p:nvPr/>
        </p:nvCxnSpPr>
        <p:spPr>
          <a:xfrm>
            <a:off x="339442" y="693019"/>
            <a:ext cx="114033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BDF8945-FBB7-4ABF-95D2-5498D8C34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581651"/>
            <a:ext cx="1282763" cy="1276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C854AA-31BB-4AE3-ABB4-05E6C27E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721" y="1049138"/>
            <a:ext cx="3142843" cy="3781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0578E4-E9F9-416A-9269-6A9C2B66A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779" y="788776"/>
            <a:ext cx="3034674" cy="5934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B1BDD-3BD0-48AA-9EC5-33BE430C1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42" y="1204130"/>
            <a:ext cx="4034064" cy="2089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4C0119-0E7F-4BBD-BE88-3C0FE7DC3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37" y="5117921"/>
            <a:ext cx="8558002" cy="16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813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67631455-37de-4a7c-8f0f-fd3ad860518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360</Words>
  <Application>Microsoft Office PowerPoint</Application>
  <PresentationFormat>Widescreen</PresentationFormat>
  <Paragraphs>51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Candara</vt:lpstr>
      <vt:lpstr>Symbol</vt:lpstr>
      <vt:lpstr>Wingdings</vt:lpstr>
      <vt:lpstr>Office Theme</vt:lpstr>
      <vt:lpstr>‘Smart Water starts with you!’  Behaviour change, community outreach  &amp;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Templeton</dc:creator>
  <cp:lastModifiedBy>LT08</cp:lastModifiedBy>
  <cp:revision>57</cp:revision>
  <dcterms:created xsi:type="dcterms:W3CDTF">2021-05-24T17:12:45Z</dcterms:created>
  <dcterms:modified xsi:type="dcterms:W3CDTF">2022-10-18T00:55:21Z</dcterms:modified>
</cp:coreProperties>
</file>