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27"/>
  </p:notesMasterIdLst>
  <p:handoutMasterIdLst>
    <p:handoutMasterId r:id="rId28"/>
  </p:handoutMasterIdLst>
  <p:sldIdLst>
    <p:sldId id="353" r:id="rId5"/>
    <p:sldId id="896" r:id="rId6"/>
    <p:sldId id="919" r:id="rId7"/>
    <p:sldId id="917" r:id="rId8"/>
    <p:sldId id="920" r:id="rId9"/>
    <p:sldId id="956" r:id="rId10"/>
    <p:sldId id="892" r:id="rId11"/>
    <p:sldId id="957" r:id="rId12"/>
    <p:sldId id="918" r:id="rId13"/>
    <p:sldId id="921" r:id="rId14"/>
    <p:sldId id="1006" r:id="rId15"/>
    <p:sldId id="261" r:id="rId16"/>
    <p:sldId id="263" r:id="rId17"/>
    <p:sldId id="1019" r:id="rId18"/>
    <p:sldId id="950" r:id="rId19"/>
    <p:sldId id="1035" r:id="rId20"/>
    <p:sldId id="978" r:id="rId21"/>
    <p:sldId id="1042" r:id="rId22"/>
    <p:sldId id="1043" r:id="rId23"/>
    <p:sldId id="938" r:id="rId24"/>
    <p:sldId id="995" r:id="rId25"/>
    <p:sldId id="881" r:id="rId26"/>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CAF6"/>
    <a:srgbClr val="0A558C"/>
    <a:srgbClr val="5CC2E2"/>
    <a:srgbClr val="84C9F3"/>
    <a:srgbClr val="4BC2BE"/>
    <a:srgbClr val="06548C"/>
    <a:srgbClr val="155C8B"/>
    <a:srgbClr val="BAE1F6"/>
    <a:srgbClr val="1E528D"/>
    <a:srgbClr val="C0D3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EA17DD-5932-45E7-9010-1D1E5421EACC}" v="290" dt="2022-10-10T04:36:54.3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37" autoAdjust="0"/>
    <p:restoredTop sz="94802" autoAdjust="0"/>
  </p:normalViewPr>
  <p:slideViewPr>
    <p:cSldViewPr snapToGrid="0">
      <p:cViewPr>
        <p:scale>
          <a:sx n="71" d="100"/>
          <a:sy n="71" d="100"/>
        </p:scale>
        <p:origin x="516" y="48"/>
      </p:cViewPr>
      <p:guideLst/>
    </p:cSldViewPr>
  </p:slideViewPr>
  <p:notesTextViewPr>
    <p:cViewPr>
      <p:scale>
        <a:sx n="1" d="1"/>
        <a:sy n="1" d="1"/>
      </p:scale>
      <p:origin x="0" y="0"/>
    </p:cViewPr>
  </p:notesTextViewPr>
  <p:sorterViewPr>
    <p:cViewPr>
      <p:scale>
        <a:sx n="100" d="100"/>
        <a:sy n="100" d="100"/>
      </p:scale>
      <p:origin x="0" y="-210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Philpot" userId="6ee3b8d3-b532-486b-9fd8-124b2113de26" providerId="ADAL" clId="{DCEA17DD-5932-45E7-9010-1D1E5421EACC}"/>
    <pc:docChg chg="undo custSel addSld delSld modSld sldOrd">
      <pc:chgData name="Chris Philpot" userId="6ee3b8d3-b532-486b-9fd8-124b2113de26" providerId="ADAL" clId="{DCEA17DD-5932-45E7-9010-1D1E5421EACC}" dt="2022-10-10T04:37:53.832" v="616" actId="1038"/>
      <pc:docMkLst>
        <pc:docMk/>
      </pc:docMkLst>
      <pc:sldChg chg="del">
        <pc:chgData name="Chris Philpot" userId="6ee3b8d3-b532-486b-9fd8-124b2113de26" providerId="ADAL" clId="{DCEA17DD-5932-45E7-9010-1D1E5421EACC}" dt="2022-10-10T04:19:43.771" v="13" actId="47"/>
        <pc:sldMkLst>
          <pc:docMk/>
          <pc:sldMk cId="1687894730" sldId="259"/>
        </pc:sldMkLst>
      </pc:sldChg>
      <pc:sldChg chg="modSp mod">
        <pc:chgData name="Chris Philpot" userId="6ee3b8d3-b532-486b-9fd8-124b2113de26" providerId="ADAL" clId="{DCEA17DD-5932-45E7-9010-1D1E5421EACC}" dt="2022-10-10T04:33:09.730" v="481" actId="20577"/>
        <pc:sldMkLst>
          <pc:docMk/>
          <pc:sldMk cId="1248251025" sldId="353"/>
        </pc:sldMkLst>
        <pc:spChg chg="mod">
          <ac:chgData name="Chris Philpot" userId="6ee3b8d3-b532-486b-9fd8-124b2113de26" providerId="ADAL" clId="{DCEA17DD-5932-45E7-9010-1D1E5421EACC}" dt="2022-10-10T04:31:50.672" v="461" actId="20577"/>
          <ac:spMkLst>
            <pc:docMk/>
            <pc:sldMk cId="1248251025" sldId="353"/>
            <ac:spMk id="2" creationId="{EEDF0DDB-A070-4808-9723-D54B2039827F}"/>
          </ac:spMkLst>
        </pc:spChg>
        <pc:spChg chg="mod">
          <ac:chgData name="Chris Philpot" userId="6ee3b8d3-b532-486b-9fd8-124b2113de26" providerId="ADAL" clId="{DCEA17DD-5932-45E7-9010-1D1E5421EACC}" dt="2022-10-10T04:33:09.730" v="481" actId="20577"/>
          <ac:spMkLst>
            <pc:docMk/>
            <pc:sldMk cId="1248251025" sldId="353"/>
            <ac:spMk id="16" creationId="{DF5B9850-46E9-4FF0-951A-6361801BCCB4}"/>
          </ac:spMkLst>
        </pc:spChg>
      </pc:sldChg>
      <pc:sldChg chg="del">
        <pc:chgData name="Chris Philpot" userId="6ee3b8d3-b532-486b-9fd8-124b2113de26" providerId="ADAL" clId="{DCEA17DD-5932-45E7-9010-1D1E5421EACC}" dt="2022-10-10T04:19:56.183" v="16" actId="47"/>
        <pc:sldMkLst>
          <pc:docMk/>
          <pc:sldMk cId="4261542259" sldId="841"/>
        </pc:sldMkLst>
      </pc:sldChg>
      <pc:sldChg chg="addSp delSp modSp mod">
        <pc:chgData name="Chris Philpot" userId="6ee3b8d3-b532-486b-9fd8-124b2113de26" providerId="ADAL" clId="{DCEA17DD-5932-45E7-9010-1D1E5421EACC}" dt="2022-10-10T04:37:53.832" v="616" actId="1038"/>
        <pc:sldMkLst>
          <pc:docMk/>
          <pc:sldMk cId="1700456367" sldId="881"/>
        </pc:sldMkLst>
        <pc:spChg chg="mod">
          <ac:chgData name="Chris Philpot" userId="6ee3b8d3-b532-486b-9fd8-124b2113de26" providerId="ADAL" clId="{DCEA17DD-5932-45E7-9010-1D1E5421EACC}" dt="2022-10-10T04:35:30.085" v="587" actId="20577"/>
          <ac:spMkLst>
            <pc:docMk/>
            <pc:sldMk cId="1700456367" sldId="881"/>
            <ac:spMk id="20" creationId="{DB721FE9-E83F-369B-986C-F77828CDDC93}"/>
          </ac:spMkLst>
        </pc:spChg>
        <pc:grpChg chg="add del mod">
          <ac:chgData name="Chris Philpot" userId="6ee3b8d3-b532-486b-9fd8-124b2113de26" providerId="ADAL" clId="{DCEA17DD-5932-45E7-9010-1D1E5421EACC}" dt="2022-10-10T04:37:29.114" v="608" actId="478"/>
          <ac:grpSpMkLst>
            <pc:docMk/>
            <pc:sldMk cId="1700456367" sldId="881"/>
            <ac:grpSpMk id="4" creationId="{30D61B92-F9B5-FDA9-FDFE-7D5982DEEF8F}"/>
          </ac:grpSpMkLst>
        </pc:grpChg>
        <pc:picChg chg="add mod modCrop">
          <ac:chgData name="Chris Philpot" userId="6ee3b8d3-b532-486b-9fd8-124b2113de26" providerId="ADAL" clId="{DCEA17DD-5932-45E7-9010-1D1E5421EACC}" dt="2022-10-10T04:37:53.832" v="616" actId="1038"/>
          <ac:picMkLst>
            <pc:docMk/>
            <pc:sldMk cId="1700456367" sldId="881"/>
            <ac:picMk id="3" creationId="{3A2E6628-8DA8-0619-27DF-4BC99B653214}"/>
          </ac:picMkLst>
        </pc:picChg>
        <pc:picChg chg="mod topLvl modCrop">
          <ac:chgData name="Chris Philpot" userId="6ee3b8d3-b532-486b-9fd8-124b2113de26" providerId="ADAL" clId="{DCEA17DD-5932-45E7-9010-1D1E5421EACC}" dt="2022-10-10T04:37:51.762" v="614" actId="14100"/>
          <ac:picMkLst>
            <pc:docMk/>
            <pc:sldMk cId="1700456367" sldId="881"/>
            <ac:picMk id="5" creationId="{70949EBA-1390-BACE-C87F-D1DB0452A772}"/>
          </ac:picMkLst>
        </pc:picChg>
        <pc:picChg chg="del mod topLvl">
          <ac:chgData name="Chris Philpot" userId="6ee3b8d3-b532-486b-9fd8-124b2113de26" providerId="ADAL" clId="{DCEA17DD-5932-45E7-9010-1D1E5421EACC}" dt="2022-10-10T04:37:29.114" v="608" actId="478"/>
          <ac:picMkLst>
            <pc:docMk/>
            <pc:sldMk cId="1700456367" sldId="881"/>
            <ac:picMk id="6" creationId="{1E9E3E5C-CE5B-26DF-F594-42052406DC10}"/>
          </ac:picMkLst>
        </pc:picChg>
        <pc:picChg chg="mod">
          <ac:chgData name="Chris Philpot" userId="6ee3b8d3-b532-486b-9fd8-124b2113de26" providerId="ADAL" clId="{DCEA17DD-5932-45E7-9010-1D1E5421EACC}" dt="2022-10-10T04:37:40.605" v="611" actId="1076"/>
          <ac:picMkLst>
            <pc:docMk/>
            <pc:sldMk cId="1700456367" sldId="881"/>
            <ac:picMk id="18" creationId="{01478051-F52E-4DEF-1E46-F515207BBAEA}"/>
          </ac:picMkLst>
        </pc:picChg>
        <pc:picChg chg="add del mod">
          <ac:chgData name="Chris Philpot" userId="6ee3b8d3-b532-486b-9fd8-124b2113de26" providerId="ADAL" clId="{DCEA17DD-5932-45E7-9010-1D1E5421EACC}" dt="2022-10-10T04:37:42.876" v="612" actId="1076"/>
          <ac:picMkLst>
            <pc:docMk/>
            <pc:sldMk cId="1700456367" sldId="881"/>
            <ac:picMk id="19" creationId="{D8AD2C09-3EB7-4844-A7E1-68E9C44319FB}"/>
          </ac:picMkLst>
        </pc:picChg>
      </pc:sldChg>
      <pc:sldChg chg="add ord">
        <pc:chgData name="Chris Philpot" userId="6ee3b8d3-b532-486b-9fd8-124b2113de26" providerId="ADAL" clId="{DCEA17DD-5932-45E7-9010-1D1E5421EACC}" dt="2022-10-10T04:19:07.608" v="11"/>
        <pc:sldMkLst>
          <pc:docMk/>
          <pc:sldMk cId="1711320527" sldId="892"/>
        </pc:sldMkLst>
      </pc:sldChg>
      <pc:sldChg chg="add">
        <pc:chgData name="Chris Philpot" userId="6ee3b8d3-b532-486b-9fd8-124b2113de26" providerId="ADAL" clId="{DCEA17DD-5932-45E7-9010-1D1E5421EACC}" dt="2022-10-10T04:31:29.629" v="455"/>
        <pc:sldMkLst>
          <pc:docMk/>
          <pc:sldMk cId="4061427705" sldId="896"/>
        </pc:sldMkLst>
      </pc:sldChg>
      <pc:sldChg chg="add">
        <pc:chgData name="Chris Philpot" userId="6ee3b8d3-b532-486b-9fd8-124b2113de26" providerId="ADAL" clId="{DCEA17DD-5932-45E7-9010-1D1E5421EACC}" dt="2022-10-10T04:31:29.629" v="455"/>
        <pc:sldMkLst>
          <pc:docMk/>
          <pc:sldMk cId="3178714745" sldId="917"/>
        </pc:sldMkLst>
      </pc:sldChg>
      <pc:sldChg chg="delSp modSp">
        <pc:chgData name="Chris Philpot" userId="6ee3b8d3-b532-486b-9fd8-124b2113de26" providerId="ADAL" clId="{DCEA17DD-5932-45E7-9010-1D1E5421EACC}" dt="2022-10-10T04:14:52.775" v="0"/>
        <pc:sldMkLst>
          <pc:docMk/>
          <pc:sldMk cId="2695651830" sldId="918"/>
        </pc:sldMkLst>
        <pc:graphicFrameChg chg="del mod">
          <ac:chgData name="Chris Philpot" userId="6ee3b8d3-b532-486b-9fd8-124b2113de26" providerId="ADAL" clId="{DCEA17DD-5932-45E7-9010-1D1E5421EACC}" dt="2022-10-10T04:14:52.775" v="0"/>
          <ac:graphicFrameMkLst>
            <pc:docMk/>
            <pc:sldMk cId="2695651830" sldId="918"/>
            <ac:graphicFrameMk id="3" creationId="{D024EB27-2A66-BA2B-A371-8A5134AC5808}"/>
          </ac:graphicFrameMkLst>
        </pc:graphicFrameChg>
      </pc:sldChg>
      <pc:sldChg chg="add">
        <pc:chgData name="Chris Philpot" userId="6ee3b8d3-b532-486b-9fd8-124b2113de26" providerId="ADAL" clId="{DCEA17DD-5932-45E7-9010-1D1E5421EACC}" dt="2022-10-10T04:31:29.629" v="455"/>
        <pc:sldMkLst>
          <pc:docMk/>
          <pc:sldMk cId="3337394598" sldId="919"/>
        </pc:sldMkLst>
      </pc:sldChg>
      <pc:sldChg chg="addSp delSp modSp add mod">
        <pc:chgData name="Chris Philpot" userId="6ee3b8d3-b532-486b-9fd8-124b2113de26" providerId="ADAL" clId="{DCEA17DD-5932-45E7-9010-1D1E5421EACC}" dt="2022-10-10T04:34:02.388" v="486" actId="478"/>
        <pc:sldMkLst>
          <pc:docMk/>
          <pc:sldMk cId="1238041633" sldId="920"/>
        </pc:sldMkLst>
        <pc:picChg chg="add del">
          <ac:chgData name="Chris Philpot" userId="6ee3b8d3-b532-486b-9fd8-124b2113de26" providerId="ADAL" clId="{DCEA17DD-5932-45E7-9010-1D1E5421EACC}" dt="2022-10-10T04:34:02.388" v="486" actId="478"/>
          <ac:picMkLst>
            <pc:docMk/>
            <pc:sldMk cId="1238041633" sldId="920"/>
            <ac:picMk id="5" creationId="{7CFFD634-34FF-4841-BA24-F9F8A89E7F46}"/>
          </ac:picMkLst>
        </pc:picChg>
        <pc:picChg chg="mod">
          <ac:chgData name="Chris Philpot" userId="6ee3b8d3-b532-486b-9fd8-124b2113de26" providerId="ADAL" clId="{DCEA17DD-5932-45E7-9010-1D1E5421EACC}" dt="2022-10-10T04:34:01.860" v="485" actId="1076"/>
          <ac:picMkLst>
            <pc:docMk/>
            <pc:sldMk cId="1238041633" sldId="920"/>
            <ac:picMk id="10" creationId="{5E73164B-53DE-45E1-B32F-621721E48DB1}"/>
          </ac:picMkLst>
        </pc:picChg>
      </pc:sldChg>
      <pc:sldChg chg="del">
        <pc:chgData name="Chris Philpot" userId="6ee3b8d3-b532-486b-9fd8-124b2113de26" providerId="ADAL" clId="{DCEA17DD-5932-45E7-9010-1D1E5421EACC}" dt="2022-10-10T04:30:13.923" v="453" actId="47"/>
        <pc:sldMkLst>
          <pc:docMk/>
          <pc:sldMk cId="3952462353" sldId="933"/>
        </pc:sldMkLst>
      </pc:sldChg>
      <pc:sldChg chg="del">
        <pc:chgData name="Chris Philpot" userId="6ee3b8d3-b532-486b-9fd8-124b2113de26" providerId="ADAL" clId="{DCEA17DD-5932-45E7-9010-1D1E5421EACC}" dt="2022-10-10T04:30:16.283" v="454" actId="47"/>
        <pc:sldMkLst>
          <pc:docMk/>
          <pc:sldMk cId="3390747939" sldId="934"/>
        </pc:sldMkLst>
      </pc:sldChg>
      <pc:sldChg chg="del">
        <pc:chgData name="Chris Philpot" userId="6ee3b8d3-b532-486b-9fd8-124b2113de26" providerId="ADAL" clId="{DCEA17DD-5932-45E7-9010-1D1E5421EACC}" dt="2022-10-10T04:19:37.265" v="12" actId="47"/>
        <pc:sldMkLst>
          <pc:docMk/>
          <pc:sldMk cId="697594712" sldId="943"/>
        </pc:sldMkLst>
      </pc:sldChg>
      <pc:sldChg chg="modSp mod">
        <pc:chgData name="Chris Philpot" userId="6ee3b8d3-b532-486b-9fd8-124b2113de26" providerId="ADAL" clId="{DCEA17DD-5932-45E7-9010-1D1E5421EACC}" dt="2022-10-10T04:18:26.772" v="3" actId="20577"/>
        <pc:sldMkLst>
          <pc:docMk/>
          <pc:sldMk cId="4111249300" sldId="956"/>
        </pc:sldMkLst>
        <pc:spChg chg="mod">
          <ac:chgData name="Chris Philpot" userId="6ee3b8d3-b532-486b-9fd8-124b2113de26" providerId="ADAL" clId="{DCEA17DD-5932-45E7-9010-1D1E5421EACC}" dt="2022-10-10T04:18:26.772" v="3" actId="20577"/>
          <ac:spMkLst>
            <pc:docMk/>
            <pc:sldMk cId="4111249300" sldId="956"/>
            <ac:spMk id="3" creationId="{7C045B3C-B782-4782-BFF5-EB1D6A7A6352}"/>
          </ac:spMkLst>
        </pc:spChg>
      </pc:sldChg>
      <pc:sldChg chg="add ord">
        <pc:chgData name="Chris Philpot" userId="6ee3b8d3-b532-486b-9fd8-124b2113de26" providerId="ADAL" clId="{DCEA17DD-5932-45E7-9010-1D1E5421EACC}" dt="2022-10-10T04:19:00.438" v="7"/>
        <pc:sldMkLst>
          <pc:docMk/>
          <pc:sldMk cId="3400647010" sldId="957"/>
        </pc:sldMkLst>
      </pc:sldChg>
      <pc:sldChg chg="del">
        <pc:chgData name="Chris Philpot" userId="6ee3b8d3-b532-486b-9fd8-124b2113de26" providerId="ADAL" clId="{DCEA17DD-5932-45E7-9010-1D1E5421EACC}" dt="2022-10-10T04:20:21.168" v="22" actId="47"/>
        <pc:sldMkLst>
          <pc:docMk/>
          <pc:sldMk cId="3733796028" sldId="964"/>
        </pc:sldMkLst>
      </pc:sldChg>
      <pc:sldChg chg="del">
        <pc:chgData name="Chris Philpot" userId="6ee3b8d3-b532-486b-9fd8-124b2113de26" providerId="ADAL" clId="{DCEA17DD-5932-45E7-9010-1D1E5421EACC}" dt="2022-10-10T04:30:10.531" v="451" actId="47"/>
        <pc:sldMkLst>
          <pc:docMk/>
          <pc:sldMk cId="4035673109" sldId="975"/>
        </pc:sldMkLst>
      </pc:sldChg>
      <pc:sldChg chg="modSp add modAnim">
        <pc:chgData name="Chris Philpot" userId="6ee3b8d3-b532-486b-9fd8-124b2113de26" providerId="ADAL" clId="{DCEA17DD-5932-45E7-9010-1D1E5421EACC}" dt="2022-10-10T04:27:13.181" v="309" actId="20577"/>
        <pc:sldMkLst>
          <pc:docMk/>
          <pc:sldMk cId="653938156" sldId="978"/>
        </pc:sldMkLst>
        <pc:spChg chg="mod">
          <ac:chgData name="Chris Philpot" userId="6ee3b8d3-b532-486b-9fd8-124b2113de26" providerId="ADAL" clId="{DCEA17DD-5932-45E7-9010-1D1E5421EACC}" dt="2022-10-10T04:27:13.181" v="309" actId="20577"/>
          <ac:spMkLst>
            <pc:docMk/>
            <pc:sldMk cId="653938156" sldId="978"/>
            <ac:spMk id="9" creationId="{CB537D77-39C3-62F8-9DE5-000E051FB34F}"/>
          </ac:spMkLst>
        </pc:spChg>
      </pc:sldChg>
      <pc:sldChg chg="del">
        <pc:chgData name="Chris Philpot" userId="6ee3b8d3-b532-486b-9fd8-124b2113de26" providerId="ADAL" clId="{DCEA17DD-5932-45E7-9010-1D1E5421EACC}" dt="2022-10-10T04:21:34.225" v="65" actId="47"/>
        <pc:sldMkLst>
          <pc:docMk/>
          <pc:sldMk cId="2867507507" sldId="985"/>
        </pc:sldMkLst>
      </pc:sldChg>
      <pc:sldChg chg="delSp modSp mod">
        <pc:chgData name="Chris Philpot" userId="6ee3b8d3-b532-486b-9fd8-124b2113de26" providerId="ADAL" clId="{DCEA17DD-5932-45E7-9010-1D1E5421EACC}" dt="2022-10-10T04:29:38.230" v="450" actId="14100"/>
        <pc:sldMkLst>
          <pc:docMk/>
          <pc:sldMk cId="4152454856" sldId="995"/>
        </pc:sldMkLst>
        <pc:spChg chg="mod">
          <ac:chgData name="Chris Philpot" userId="6ee3b8d3-b532-486b-9fd8-124b2113de26" providerId="ADAL" clId="{DCEA17DD-5932-45E7-9010-1D1E5421EACC}" dt="2022-10-10T04:29:38.230" v="450" actId="14100"/>
          <ac:spMkLst>
            <pc:docMk/>
            <pc:sldMk cId="4152454856" sldId="995"/>
            <ac:spMk id="2" creationId="{105C8255-C23F-4109-F489-06174CE05407}"/>
          </ac:spMkLst>
        </pc:spChg>
        <pc:spChg chg="mod">
          <ac:chgData name="Chris Philpot" userId="6ee3b8d3-b532-486b-9fd8-124b2113de26" providerId="ADAL" clId="{DCEA17DD-5932-45E7-9010-1D1E5421EACC}" dt="2022-10-10T04:29:27.358" v="444" actId="1076"/>
          <ac:spMkLst>
            <pc:docMk/>
            <pc:sldMk cId="4152454856" sldId="995"/>
            <ac:spMk id="10" creationId="{CE9FE1B7-460C-1EE9-05F1-E76F0AD4F978}"/>
          </ac:spMkLst>
        </pc:spChg>
        <pc:picChg chg="del">
          <ac:chgData name="Chris Philpot" userId="6ee3b8d3-b532-486b-9fd8-124b2113de26" providerId="ADAL" clId="{DCEA17DD-5932-45E7-9010-1D1E5421EACC}" dt="2022-10-10T04:28:37.439" v="319" actId="478"/>
          <ac:picMkLst>
            <pc:docMk/>
            <pc:sldMk cId="4152454856" sldId="995"/>
            <ac:picMk id="12" creationId="{3F89CC9E-CE38-D541-338C-3D08C7D1BFFB}"/>
          </ac:picMkLst>
        </pc:picChg>
        <pc:picChg chg="mod">
          <ac:chgData name="Chris Philpot" userId="6ee3b8d3-b532-486b-9fd8-124b2113de26" providerId="ADAL" clId="{DCEA17DD-5932-45E7-9010-1D1E5421EACC}" dt="2022-10-10T04:28:41.316" v="320" actId="1076"/>
          <ac:picMkLst>
            <pc:docMk/>
            <pc:sldMk cId="4152454856" sldId="995"/>
            <ac:picMk id="16" creationId="{94427C73-BC00-D07E-E75C-C64779938540}"/>
          </ac:picMkLst>
        </pc:picChg>
      </pc:sldChg>
      <pc:sldChg chg="del">
        <pc:chgData name="Chris Philpot" userId="6ee3b8d3-b532-486b-9fd8-124b2113de26" providerId="ADAL" clId="{DCEA17DD-5932-45E7-9010-1D1E5421EACC}" dt="2022-10-10T04:19:47.724" v="15" actId="47"/>
        <pc:sldMkLst>
          <pc:docMk/>
          <pc:sldMk cId="2915388812" sldId="1013"/>
        </pc:sldMkLst>
      </pc:sldChg>
      <pc:sldChg chg="del">
        <pc:chgData name="Chris Philpot" userId="6ee3b8d3-b532-486b-9fd8-124b2113de26" providerId="ADAL" clId="{DCEA17DD-5932-45E7-9010-1D1E5421EACC}" dt="2022-10-10T04:31:39.023" v="456" actId="47"/>
        <pc:sldMkLst>
          <pc:docMk/>
          <pc:sldMk cId="2976502212" sldId="1015"/>
        </pc:sldMkLst>
      </pc:sldChg>
      <pc:sldChg chg="del">
        <pc:chgData name="Chris Philpot" userId="6ee3b8d3-b532-486b-9fd8-124b2113de26" providerId="ADAL" clId="{DCEA17DD-5932-45E7-9010-1D1E5421EACC}" dt="2022-10-10T04:19:45.830" v="14" actId="47"/>
        <pc:sldMkLst>
          <pc:docMk/>
          <pc:sldMk cId="1096260515" sldId="1020"/>
        </pc:sldMkLst>
      </pc:sldChg>
      <pc:sldChg chg="add del ord">
        <pc:chgData name="Chris Philpot" userId="6ee3b8d3-b532-486b-9fd8-124b2113de26" providerId="ADAL" clId="{DCEA17DD-5932-45E7-9010-1D1E5421EACC}" dt="2022-10-10T04:28:16.278" v="318" actId="47"/>
        <pc:sldMkLst>
          <pc:docMk/>
          <pc:sldMk cId="1950108044" sldId="1025"/>
        </pc:sldMkLst>
      </pc:sldChg>
      <pc:sldChg chg="modSp del mod modAnim">
        <pc:chgData name="Chris Philpot" userId="6ee3b8d3-b532-486b-9fd8-124b2113de26" providerId="ADAL" clId="{DCEA17DD-5932-45E7-9010-1D1E5421EACC}" dt="2022-10-10T04:21:44.974" v="66" actId="47"/>
        <pc:sldMkLst>
          <pc:docMk/>
          <pc:sldMk cId="3411513117" sldId="1026"/>
        </pc:sldMkLst>
        <pc:spChg chg="mod">
          <ac:chgData name="Chris Philpot" userId="6ee3b8d3-b532-486b-9fd8-124b2113de26" providerId="ADAL" clId="{DCEA17DD-5932-45E7-9010-1D1E5421EACC}" dt="2022-10-10T04:21:24.711" v="64" actId="1076"/>
          <ac:spMkLst>
            <pc:docMk/>
            <pc:sldMk cId="3411513117" sldId="1026"/>
            <ac:spMk id="3" creationId="{9832132C-3E6D-D2A5-CAC4-C1BBDB0BFD55}"/>
          </ac:spMkLst>
        </pc:spChg>
      </pc:sldChg>
      <pc:sldChg chg="del">
        <pc:chgData name="Chris Philpot" userId="6ee3b8d3-b532-486b-9fd8-124b2113de26" providerId="ADAL" clId="{DCEA17DD-5932-45E7-9010-1D1E5421EACC}" dt="2022-10-10T04:30:12.459" v="452" actId="47"/>
        <pc:sldMkLst>
          <pc:docMk/>
          <pc:sldMk cId="812406602" sldId="1034"/>
        </pc:sldMkLst>
      </pc:sldChg>
      <pc:sldChg chg="addSp modSp add mod ord">
        <pc:chgData name="Chris Philpot" userId="6ee3b8d3-b532-486b-9fd8-124b2113de26" providerId="ADAL" clId="{DCEA17DD-5932-45E7-9010-1D1E5421EACC}" dt="2022-10-10T04:28:14.816" v="317"/>
        <pc:sldMkLst>
          <pc:docMk/>
          <pc:sldMk cId="288057052" sldId="1035"/>
        </pc:sldMkLst>
        <pc:spChg chg="mod">
          <ac:chgData name="Chris Philpot" userId="6ee3b8d3-b532-486b-9fd8-124b2113de26" providerId="ADAL" clId="{DCEA17DD-5932-45E7-9010-1D1E5421EACC}" dt="2022-10-10T04:28:04.079" v="313" actId="27636"/>
          <ac:spMkLst>
            <pc:docMk/>
            <pc:sldMk cId="288057052" sldId="1035"/>
            <ac:spMk id="3" creationId="{4C46238C-9E56-4561-A134-DD128A01D589}"/>
          </ac:spMkLst>
        </pc:spChg>
        <pc:picChg chg="add mod">
          <ac:chgData name="Chris Philpot" userId="6ee3b8d3-b532-486b-9fd8-124b2113de26" providerId="ADAL" clId="{DCEA17DD-5932-45E7-9010-1D1E5421EACC}" dt="2022-10-10T04:28:10.926" v="315" actId="1076"/>
          <ac:picMkLst>
            <pc:docMk/>
            <pc:sldMk cId="288057052" sldId="1035"/>
            <ac:picMk id="2" creationId="{752B5207-3AF2-5E88-D614-0679B0F63C28}"/>
          </ac:picMkLst>
        </pc:picChg>
        <pc:picChg chg="add mod">
          <ac:chgData name="Chris Philpot" userId="6ee3b8d3-b532-486b-9fd8-124b2113de26" providerId="ADAL" clId="{DCEA17DD-5932-45E7-9010-1D1E5421EACC}" dt="2022-10-10T04:28:10.926" v="315" actId="1076"/>
          <ac:picMkLst>
            <pc:docMk/>
            <pc:sldMk cId="288057052" sldId="1035"/>
            <ac:picMk id="4" creationId="{C893A0A8-B2CF-E853-83CE-CD0C3B4419C2}"/>
          </ac:picMkLst>
        </pc:picChg>
        <pc:picChg chg="add mod">
          <ac:chgData name="Chris Philpot" userId="6ee3b8d3-b532-486b-9fd8-124b2113de26" providerId="ADAL" clId="{DCEA17DD-5932-45E7-9010-1D1E5421EACC}" dt="2022-10-10T04:28:10.926" v="315" actId="1076"/>
          <ac:picMkLst>
            <pc:docMk/>
            <pc:sldMk cId="288057052" sldId="1035"/>
            <ac:picMk id="6" creationId="{FEC4CF50-EC1B-0D30-9959-0AEB8C7E732B}"/>
          </ac:picMkLst>
        </pc:picChg>
        <pc:picChg chg="add mod">
          <ac:chgData name="Chris Philpot" userId="6ee3b8d3-b532-486b-9fd8-124b2113de26" providerId="ADAL" clId="{DCEA17DD-5932-45E7-9010-1D1E5421EACC}" dt="2022-10-10T04:28:10.926" v="315" actId="1076"/>
          <ac:picMkLst>
            <pc:docMk/>
            <pc:sldMk cId="288057052" sldId="1035"/>
            <ac:picMk id="7" creationId="{E4D900CE-A981-FD88-1FAE-39ADB3C0FEB0}"/>
          </ac:picMkLst>
        </pc:picChg>
      </pc:sldChg>
      <pc:sldChg chg="del">
        <pc:chgData name="Chris Philpot" userId="6ee3b8d3-b532-486b-9fd8-124b2113de26" providerId="ADAL" clId="{DCEA17DD-5932-45E7-9010-1D1E5421EACC}" dt="2022-10-10T04:20:08.944" v="18" actId="47"/>
        <pc:sldMkLst>
          <pc:docMk/>
          <pc:sldMk cId="1426099042" sldId="1037"/>
        </pc:sldMkLst>
      </pc:sldChg>
      <pc:sldChg chg="del">
        <pc:chgData name="Chris Philpot" userId="6ee3b8d3-b532-486b-9fd8-124b2113de26" providerId="ADAL" clId="{DCEA17DD-5932-45E7-9010-1D1E5421EACC}" dt="2022-10-10T04:20:09.836" v="19" actId="47"/>
        <pc:sldMkLst>
          <pc:docMk/>
          <pc:sldMk cId="2692004795" sldId="1038"/>
        </pc:sldMkLst>
      </pc:sldChg>
      <pc:sldChg chg="del">
        <pc:chgData name="Chris Philpot" userId="6ee3b8d3-b532-486b-9fd8-124b2113de26" providerId="ADAL" clId="{DCEA17DD-5932-45E7-9010-1D1E5421EACC}" dt="2022-10-10T04:20:10.915" v="20" actId="47"/>
        <pc:sldMkLst>
          <pc:docMk/>
          <pc:sldMk cId="705807668" sldId="1039"/>
        </pc:sldMkLst>
      </pc:sldChg>
      <pc:sldChg chg="del">
        <pc:chgData name="Chris Philpot" userId="6ee3b8d3-b532-486b-9fd8-124b2113de26" providerId="ADAL" clId="{DCEA17DD-5932-45E7-9010-1D1E5421EACC}" dt="2022-10-10T04:20:01.260" v="17" actId="47"/>
        <pc:sldMkLst>
          <pc:docMk/>
          <pc:sldMk cId="1741537259" sldId="1040"/>
        </pc:sldMkLst>
      </pc:sldChg>
      <pc:sldChg chg="del">
        <pc:chgData name="Chris Philpot" userId="6ee3b8d3-b532-486b-9fd8-124b2113de26" providerId="ADAL" clId="{DCEA17DD-5932-45E7-9010-1D1E5421EACC}" dt="2022-10-10T04:20:11.870" v="21" actId="47"/>
        <pc:sldMkLst>
          <pc:docMk/>
          <pc:sldMk cId="1344932080" sldId="1041"/>
        </pc:sldMkLst>
      </pc:sldChg>
      <pc:sldChg chg="add">
        <pc:chgData name="Chris Philpot" userId="6ee3b8d3-b532-486b-9fd8-124b2113de26" providerId="ADAL" clId="{DCEA17DD-5932-45E7-9010-1D1E5421EACC}" dt="2022-10-10T04:24:58.984" v="68"/>
        <pc:sldMkLst>
          <pc:docMk/>
          <pc:sldMk cId="2678332532" sldId="1042"/>
        </pc:sldMkLst>
      </pc:sldChg>
      <pc:sldChg chg="add">
        <pc:chgData name="Chris Philpot" userId="6ee3b8d3-b532-486b-9fd8-124b2113de26" providerId="ADAL" clId="{DCEA17DD-5932-45E7-9010-1D1E5421EACC}" dt="2022-10-10T04:24:58.984" v="68"/>
        <pc:sldMkLst>
          <pc:docMk/>
          <pc:sldMk cId="4207516528" sldId="104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A8FB574E-13DB-4BD7-A2D1-DA396A2457CA}" type="datetimeFigureOut">
              <a:rPr lang="en-AU" smtClean="0"/>
              <a:t>10/10/2022</a:t>
            </a:fld>
            <a:endParaRPr lang="en-AU"/>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8CB58BA3-65A0-4D22-84C3-073E3B83CC2E}" type="slidenum">
              <a:rPr lang="en-AU" smtClean="0"/>
              <a:t>‹#›</a:t>
            </a:fld>
            <a:endParaRPr lang="en-AU"/>
          </a:p>
        </p:txBody>
      </p:sp>
    </p:spTree>
    <p:extLst>
      <p:ext uri="{BB962C8B-B14F-4D97-AF65-F5344CB8AC3E}">
        <p14:creationId xmlns:p14="http://schemas.microsoft.com/office/powerpoint/2010/main" val="29179687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80BE5C83-50D7-4F35-8A7C-B9A8A8562C76}" type="datetimeFigureOut">
              <a:rPr lang="en-AU" smtClean="0"/>
              <a:t>10/10/2022</a:t>
            </a:fld>
            <a:endParaRPr lang="en-AU"/>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160F7FC7-9782-419E-9EE6-EFC36312909C}" type="slidenum">
              <a:rPr lang="en-AU" smtClean="0"/>
              <a:t>‹#›</a:t>
            </a:fld>
            <a:endParaRPr lang="en-AU"/>
          </a:p>
        </p:txBody>
      </p:sp>
    </p:spTree>
    <p:extLst>
      <p:ext uri="{BB962C8B-B14F-4D97-AF65-F5344CB8AC3E}">
        <p14:creationId xmlns:p14="http://schemas.microsoft.com/office/powerpoint/2010/main" val="3943968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F394042-F047-1449-B647-115C5CA0ACE1}" type="slidenum">
              <a:rPr lang="en-US" smtClean="0"/>
              <a:t>1</a:t>
            </a:fld>
            <a:endParaRPr lang="en-US"/>
          </a:p>
        </p:txBody>
      </p:sp>
    </p:spTree>
    <p:extLst>
      <p:ext uri="{BB962C8B-B14F-4D97-AF65-F5344CB8AC3E}">
        <p14:creationId xmlns:p14="http://schemas.microsoft.com/office/powerpoint/2010/main" val="852608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Smart Approved WaterMark certification is the first of the programs brought to you as part of our water efficiency offering</a:t>
            </a:r>
            <a:endParaRPr lang="en-GB" dirty="0"/>
          </a:p>
        </p:txBody>
      </p:sp>
      <p:sp>
        <p:nvSpPr>
          <p:cNvPr id="4" name="Slide Number Placeholder 3"/>
          <p:cNvSpPr>
            <a:spLocks noGrp="1"/>
          </p:cNvSpPr>
          <p:nvPr>
            <p:ph type="sldNum" sz="quarter" idx="5"/>
          </p:nvPr>
        </p:nvSpPr>
        <p:spPr/>
        <p:txBody>
          <a:bodyPr/>
          <a:lstStyle/>
          <a:p>
            <a:fld id="{B7C20CD0-2137-403E-A8F5-67A71A6874B0}" type="slidenum">
              <a:rPr lang="en-AU" smtClean="0"/>
              <a:t>5</a:t>
            </a:fld>
            <a:endParaRPr lang="en-AU"/>
          </a:p>
        </p:txBody>
      </p:sp>
    </p:spTree>
    <p:extLst>
      <p:ext uri="{BB962C8B-B14F-4D97-AF65-F5344CB8AC3E}">
        <p14:creationId xmlns:p14="http://schemas.microsoft.com/office/powerpoint/2010/main" val="2977911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Water Conservancy, the water efficiency expert, determined that Australia’s perceived value of tap water would only improve with education and experience.</a:t>
            </a:r>
          </a:p>
        </p:txBody>
      </p:sp>
      <p:sp>
        <p:nvSpPr>
          <p:cNvPr id="4" name="Slide Number Placeholder 3"/>
          <p:cNvSpPr>
            <a:spLocks noGrp="1"/>
          </p:cNvSpPr>
          <p:nvPr>
            <p:ph type="sldNum" sz="quarter" idx="5"/>
          </p:nvPr>
        </p:nvSpPr>
        <p:spPr/>
        <p:txBody>
          <a:bodyPr/>
          <a:lstStyle/>
          <a:p>
            <a:fld id="{FE89CC85-632E-4C30-9116-461FEB38ED44}" type="slidenum">
              <a:rPr lang="en-AU" smtClean="0"/>
              <a:t>6</a:t>
            </a:fld>
            <a:endParaRPr lang="en-AU"/>
          </a:p>
        </p:txBody>
      </p:sp>
    </p:spTree>
    <p:extLst>
      <p:ext uri="{BB962C8B-B14F-4D97-AF65-F5344CB8AC3E}">
        <p14:creationId xmlns:p14="http://schemas.microsoft.com/office/powerpoint/2010/main" val="2627126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2E26094-8EBF-4790-94C9-C06AD897D602}" type="slidenum">
              <a:rPr lang="en-GB" smtClean="0"/>
              <a:t>7</a:t>
            </a:fld>
            <a:endParaRPr lang="en-GB"/>
          </a:p>
        </p:txBody>
      </p:sp>
    </p:spTree>
    <p:extLst>
      <p:ext uri="{BB962C8B-B14F-4D97-AF65-F5344CB8AC3E}">
        <p14:creationId xmlns:p14="http://schemas.microsoft.com/office/powerpoint/2010/main" val="3559454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2E26094-8EBF-4790-94C9-C06AD897D602}" type="slidenum">
              <a:rPr lang="en-GB" smtClean="0"/>
              <a:t>8</a:t>
            </a:fld>
            <a:endParaRPr lang="en-GB"/>
          </a:p>
        </p:txBody>
      </p:sp>
    </p:spTree>
    <p:extLst>
      <p:ext uri="{BB962C8B-B14F-4D97-AF65-F5344CB8AC3E}">
        <p14:creationId xmlns:p14="http://schemas.microsoft.com/office/powerpoint/2010/main" val="1919815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89CC85-632E-4C30-9116-461FEB38ED44}" type="slidenum">
              <a:rPr lang="en-AU" smtClean="0"/>
              <a:t>17</a:t>
            </a:fld>
            <a:endParaRPr lang="en-AU"/>
          </a:p>
        </p:txBody>
      </p:sp>
    </p:spTree>
    <p:extLst>
      <p:ext uri="{BB962C8B-B14F-4D97-AF65-F5344CB8AC3E}">
        <p14:creationId xmlns:p14="http://schemas.microsoft.com/office/powerpoint/2010/main" val="3964573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increased water literacy and experiences provided by these two programs demonstrate successful action by TWC to help communities become more aware of and value water more. </a:t>
            </a:r>
            <a:endParaRPr lang="en-GB" dirty="0"/>
          </a:p>
        </p:txBody>
      </p:sp>
      <p:sp>
        <p:nvSpPr>
          <p:cNvPr id="4" name="Slide Number Placeholder 3"/>
          <p:cNvSpPr>
            <a:spLocks noGrp="1"/>
          </p:cNvSpPr>
          <p:nvPr>
            <p:ph type="sldNum" sz="quarter" idx="5"/>
          </p:nvPr>
        </p:nvSpPr>
        <p:spPr/>
        <p:txBody>
          <a:bodyPr/>
          <a:lstStyle/>
          <a:p>
            <a:fld id="{160F7FC7-9782-419E-9EE6-EFC36312909C}" type="slidenum">
              <a:rPr lang="en-AU" smtClean="0"/>
              <a:t>22</a:t>
            </a:fld>
            <a:endParaRPr lang="en-AU"/>
          </a:p>
        </p:txBody>
      </p:sp>
    </p:spTree>
    <p:extLst>
      <p:ext uri="{BB962C8B-B14F-4D97-AF65-F5344CB8AC3E}">
        <p14:creationId xmlns:p14="http://schemas.microsoft.com/office/powerpoint/2010/main" val="1461936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800">
                <a:solidFill>
                  <a:srgbClr val="155C8B"/>
                </a:solidFill>
              </a:defRPr>
            </a:lvl1pPr>
          </a:lstStyle>
          <a:p>
            <a:r>
              <a:rPr lang="en-US" dirty="0"/>
              <a:t>Click to edit Master title style</a:t>
            </a:r>
            <a:endParaRPr lang="en-AU"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155C8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sp>
        <p:nvSpPr>
          <p:cNvPr id="6" name="Slide Number Placeholder 5"/>
          <p:cNvSpPr>
            <a:spLocks noGrp="1"/>
          </p:cNvSpPr>
          <p:nvPr>
            <p:ph type="sldNum" sz="quarter" idx="12"/>
          </p:nvPr>
        </p:nvSpPr>
        <p:spPr/>
        <p:txBody>
          <a:bodyPr/>
          <a:lstStyle/>
          <a:p>
            <a:fld id="{46EDC479-72E2-432C-B95C-A0E6577C84B0}" type="slidenum">
              <a:rPr lang="en-AU" smtClean="0"/>
              <a:t>‹#›</a:t>
            </a:fld>
            <a:endParaRPr lang="en-AU"/>
          </a:p>
        </p:txBody>
      </p:sp>
    </p:spTree>
    <p:extLst>
      <p:ext uri="{BB962C8B-B14F-4D97-AF65-F5344CB8AC3E}">
        <p14:creationId xmlns:p14="http://schemas.microsoft.com/office/powerpoint/2010/main" val="4124381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371A5"/>
                </a:solidFill>
              </a:defRPr>
            </a:lvl1pPr>
          </a:lstStyle>
          <a:p>
            <a:r>
              <a:rPr lang="en-US" dirty="0"/>
              <a:t>Click to edit Master title style</a:t>
            </a:r>
            <a:endParaRPr lang="en-AU" dirty="0"/>
          </a:p>
        </p:txBody>
      </p:sp>
      <p:sp>
        <p:nvSpPr>
          <p:cNvPr id="3" name="Vertical Text Placeholder 2"/>
          <p:cNvSpPr>
            <a:spLocks noGrp="1"/>
          </p:cNvSpPr>
          <p:nvPr>
            <p:ph type="body" orient="vert" idx="1"/>
          </p:nvPr>
        </p:nvSpPr>
        <p:spPr/>
        <p:txBody>
          <a:bodyPr vert="eaVert"/>
          <a:lstStyle>
            <a:lvl1pPr>
              <a:defRPr>
                <a:solidFill>
                  <a:srgbClr val="14558C"/>
                </a:solidFill>
              </a:defRPr>
            </a:lvl1pPr>
            <a:lvl2pPr>
              <a:defRPr>
                <a:solidFill>
                  <a:srgbClr val="14558C"/>
                </a:solidFill>
              </a:defRPr>
            </a:lvl2pPr>
            <a:lvl3pPr>
              <a:defRPr>
                <a:solidFill>
                  <a:srgbClr val="14558C"/>
                </a:solidFill>
              </a:defRPr>
            </a:lvl3pPr>
            <a:lvl4pPr>
              <a:defRPr>
                <a:solidFill>
                  <a:srgbClr val="14558C"/>
                </a:solidFill>
              </a:defRPr>
            </a:lvl4pPr>
            <a:lvl5pPr>
              <a:defRPr>
                <a:solidFill>
                  <a:srgbClr val="14558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10"/>
          </p:nvPr>
        </p:nvSpPr>
        <p:spPr>
          <a:xfrm>
            <a:off x="7548663" y="6286344"/>
            <a:ext cx="972127" cy="365125"/>
          </a:xfrm>
          <a:prstGeom prst="rect">
            <a:avLst/>
          </a:prstGeom>
        </p:spPr>
        <p:txBody>
          <a:bodyPr/>
          <a:lstStyle/>
          <a:p>
            <a:fld id="{F34C6D36-AB09-4FE5-AECD-C26208A6CB58}" type="datetime1">
              <a:rPr lang="en-AU" smtClean="0"/>
              <a:t>10/10/2022</a:t>
            </a:fld>
            <a:endParaRPr lang="en-AU"/>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AU"/>
              <a:t>Partner Promotion Opportunities 2017</a:t>
            </a:r>
          </a:p>
        </p:txBody>
      </p:sp>
      <p:sp>
        <p:nvSpPr>
          <p:cNvPr id="6" name="Slide Number Placeholder 5"/>
          <p:cNvSpPr>
            <a:spLocks noGrp="1"/>
          </p:cNvSpPr>
          <p:nvPr>
            <p:ph type="sldNum" sz="quarter" idx="12"/>
          </p:nvPr>
        </p:nvSpPr>
        <p:spPr/>
        <p:txBody>
          <a:bodyPr/>
          <a:lstStyle/>
          <a:p>
            <a:fld id="{46EDC479-72E2-432C-B95C-A0E6577C84B0}" type="slidenum">
              <a:rPr lang="en-AU" smtClean="0"/>
              <a:t>‹#›</a:t>
            </a:fld>
            <a:endParaRPr lang="en-AU"/>
          </a:p>
        </p:txBody>
      </p:sp>
    </p:spTree>
    <p:extLst>
      <p:ext uri="{BB962C8B-B14F-4D97-AF65-F5344CB8AC3E}">
        <p14:creationId xmlns:p14="http://schemas.microsoft.com/office/powerpoint/2010/main" val="2835549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solidFill>
                  <a:srgbClr val="3371A5"/>
                </a:solidFill>
              </a:defRPr>
            </a:lvl1pPr>
          </a:lstStyle>
          <a:p>
            <a:r>
              <a:rPr lang="en-US" dirty="0"/>
              <a:t>Click to edit Master title style</a:t>
            </a:r>
            <a:endParaRPr lang="en-AU" dirty="0"/>
          </a:p>
        </p:txBody>
      </p:sp>
      <p:sp>
        <p:nvSpPr>
          <p:cNvPr id="3" name="Vertical Text Placeholder 2"/>
          <p:cNvSpPr>
            <a:spLocks noGrp="1"/>
          </p:cNvSpPr>
          <p:nvPr>
            <p:ph type="body" orient="vert" idx="1"/>
          </p:nvPr>
        </p:nvSpPr>
        <p:spPr>
          <a:xfrm>
            <a:off x="838200" y="365125"/>
            <a:ext cx="7734300" cy="5811838"/>
          </a:xfrm>
        </p:spPr>
        <p:txBody>
          <a:bodyPr vert="eaVert"/>
          <a:lstStyle>
            <a:lvl1pPr>
              <a:defRPr>
                <a:solidFill>
                  <a:srgbClr val="14558C"/>
                </a:solidFill>
              </a:defRPr>
            </a:lvl1pPr>
            <a:lvl2pPr>
              <a:defRPr>
                <a:solidFill>
                  <a:srgbClr val="14558C"/>
                </a:solidFill>
              </a:defRPr>
            </a:lvl2pPr>
            <a:lvl3pPr>
              <a:defRPr>
                <a:solidFill>
                  <a:srgbClr val="14558C"/>
                </a:solidFill>
              </a:defRPr>
            </a:lvl3pPr>
            <a:lvl4pPr>
              <a:defRPr>
                <a:solidFill>
                  <a:srgbClr val="14558C"/>
                </a:solidFill>
              </a:defRPr>
            </a:lvl4pPr>
            <a:lvl5pPr>
              <a:defRPr>
                <a:solidFill>
                  <a:srgbClr val="14558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10"/>
          </p:nvPr>
        </p:nvSpPr>
        <p:spPr>
          <a:xfrm>
            <a:off x="7548663" y="6286344"/>
            <a:ext cx="972127" cy="365125"/>
          </a:xfrm>
          <a:prstGeom prst="rect">
            <a:avLst/>
          </a:prstGeom>
        </p:spPr>
        <p:txBody>
          <a:bodyPr/>
          <a:lstStyle/>
          <a:p>
            <a:fld id="{A2009A2D-1F0D-4ED1-A594-00EB2C5BFF05}" type="datetime1">
              <a:rPr lang="en-AU" smtClean="0"/>
              <a:t>10/10/2022</a:t>
            </a:fld>
            <a:endParaRPr lang="en-AU"/>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AU"/>
              <a:t>Partner Promotion Opportunities 2017</a:t>
            </a:r>
          </a:p>
        </p:txBody>
      </p:sp>
      <p:sp>
        <p:nvSpPr>
          <p:cNvPr id="6" name="Slide Number Placeholder 5"/>
          <p:cNvSpPr>
            <a:spLocks noGrp="1"/>
          </p:cNvSpPr>
          <p:nvPr>
            <p:ph type="sldNum" sz="quarter" idx="12"/>
          </p:nvPr>
        </p:nvSpPr>
        <p:spPr/>
        <p:txBody>
          <a:bodyPr/>
          <a:lstStyle/>
          <a:p>
            <a:fld id="{46EDC479-72E2-432C-B95C-A0E6577C84B0}" type="slidenum">
              <a:rPr lang="en-AU" smtClean="0"/>
              <a:t>‹#›</a:t>
            </a:fld>
            <a:endParaRPr lang="en-AU"/>
          </a:p>
        </p:txBody>
      </p:sp>
    </p:spTree>
    <p:extLst>
      <p:ext uri="{BB962C8B-B14F-4D97-AF65-F5344CB8AC3E}">
        <p14:creationId xmlns:p14="http://schemas.microsoft.com/office/powerpoint/2010/main" val="587497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55C8B"/>
                </a:solidFill>
              </a:defRPr>
            </a:lvl1pPr>
          </a:lstStyle>
          <a:p>
            <a:r>
              <a:rPr lang="en-US" dirty="0"/>
              <a:t>Click to edit Master title style</a:t>
            </a:r>
            <a:endParaRPr lang="en-AU" dirty="0"/>
          </a:p>
        </p:txBody>
      </p:sp>
      <p:sp>
        <p:nvSpPr>
          <p:cNvPr id="3" name="Content Placeholder 2"/>
          <p:cNvSpPr>
            <a:spLocks noGrp="1"/>
          </p:cNvSpPr>
          <p:nvPr>
            <p:ph idx="1"/>
          </p:nvPr>
        </p:nvSpPr>
        <p:spPr/>
        <p:txBody>
          <a:bodyPr/>
          <a:lstStyle>
            <a:lvl1pPr>
              <a:defRPr>
                <a:solidFill>
                  <a:srgbClr val="155C8B"/>
                </a:solidFill>
              </a:defRPr>
            </a:lvl1pPr>
            <a:lvl2pPr>
              <a:defRPr>
                <a:solidFill>
                  <a:srgbClr val="155C8B"/>
                </a:solidFill>
              </a:defRPr>
            </a:lvl2pPr>
            <a:lvl3pPr>
              <a:defRPr>
                <a:solidFill>
                  <a:srgbClr val="155C8B"/>
                </a:solidFill>
              </a:defRPr>
            </a:lvl3pPr>
            <a:lvl4pPr>
              <a:defRPr>
                <a:solidFill>
                  <a:srgbClr val="155C8B"/>
                </a:solidFill>
              </a:defRPr>
            </a:lvl4pPr>
            <a:lvl5pPr>
              <a:defRPr>
                <a:solidFill>
                  <a:srgbClr val="155C8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Slide Number Placeholder 5"/>
          <p:cNvSpPr>
            <a:spLocks noGrp="1"/>
          </p:cNvSpPr>
          <p:nvPr>
            <p:ph type="sldNum" sz="quarter" idx="12"/>
          </p:nvPr>
        </p:nvSpPr>
        <p:spPr/>
        <p:txBody>
          <a:bodyPr/>
          <a:lstStyle/>
          <a:p>
            <a:fld id="{46EDC479-72E2-432C-B95C-A0E6577C84B0}" type="slidenum">
              <a:rPr lang="en-AU" smtClean="0"/>
              <a:t>‹#›</a:t>
            </a:fld>
            <a:endParaRPr lang="en-AU"/>
          </a:p>
        </p:txBody>
      </p:sp>
    </p:spTree>
    <p:extLst>
      <p:ext uri="{BB962C8B-B14F-4D97-AF65-F5344CB8AC3E}">
        <p14:creationId xmlns:p14="http://schemas.microsoft.com/office/powerpoint/2010/main" val="1130435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4800">
                <a:solidFill>
                  <a:srgbClr val="155C8B"/>
                </a:solidFill>
              </a:defRPr>
            </a:lvl1pPr>
          </a:lstStyle>
          <a:p>
            <a:r>
              <a:rPr lang="en-US" dirty="0"/>
              <a:t>Click to edit Master title style</a:t>
            </a:r>
            <a:endParaRPr lang="en-AU"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rgbClr val="155C8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46EDC479-72E2-432C-B95C-A0E6577C84B0}" type="slidenum">
              <a:rPr lang="en-AU" smtClean="0"/>
              <a:t>‹#›</a:t>
            </a:fld>
            <a:endParaRPr lang="en-AU"/>
          </a:p>
        </p:txBody>
      </p:sp>
    </p:spTree>
    <p:extLst>
      <p:ext uri="{BB962C8B-B14F-4D97-AF65-F5344CB8AC3E}">
        <p14:creationId xmlns:p14="http://schemas.microsoft.com/office/powerpoint/2010/main" val="2484054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155C8B"/>
                </a:solidFill>
                <a:latin typeface="Avenir Next LT Pro" panose="020B0504020202020204" pitchFamily="34" charset="0"/>
              </a:defRPr>
            </a:lvl1pPr>
          </a:lstStyle>
          <a:p>
            <a:r>
              <a:rPr lang="en-US" dirty="0"/>
              <a:t>Click to edit Master title style</a:t>
            </a:r>
            <a:endParaRPr lang="en-AU" dirty="0"/>
          </a:p>
        </p:txBody>
      </p:sp>
      <p:sp>
        <p:nvSpPr>
          <p:cNvPr id="3" name="Content Placeholder 2"/>
          <p:cNvSpPr>
            <a:spLocks noGrp="1"/>
          </p:cNvSpPr>
          <p:nvPr>
            <p:ph sz="half" idx="1"/>
          </p:nvPr>
        </p:nvSpPr>
        <p:spPr>
          <a:xfrm>
            <a:off x="838200" y="1825625"/>
            <a:ext cx="5181600" cy="4351338"/>
          </a:xfrm>
        </p:spPr>
        <p:txBody>
          <a:bodyPr/>
          <a:lstStyle>
            <a:lvl1pPr marL="228600" indent="-228600">
              <a:buFontTx/>
              <a:buBlip>
                <a:blip r:embed="rId2"/>
              </a:buBlip>
              <a:defRPr>
                <a:solidFill>
                  <a:srgbClr val="155C8B"/>
                </a:solidFill>
                <a:latin typeface="Avenir Next LT Pro" panose="020B0504020202020204" pitchFamily="34" charset="0"/>
              </a:defRPr>
            </a:lvl1pPr>
            <a:lvl2pPr marL="800100" indent="-342900">
              <a:buFontTx/>
              <a:buBlip>
                <a:blip r:embed="rId2"/>
              </a:buBlip>
              <a:defRPr>
                <a:solidFill>
                  <a:srgbClr val="155C8B"/>
                </a:solidFill>
                <a:latin typeface="Avenir Next LT Pro" panose="020B0504020202020204" pitchFamily="34" charset="0"/>
              </a:defRPr>
            </a:lvl2pPr>
            <a:lvl3pPr marL="1143000" indent="-228600">
              <a:buFontTx/>
              <a:buBlip>
                <a:blip r:embed="rId2"/>
              </a:buBlip>
              <a:defRPr>
                <a:solidFill>
                  <a:srgbClr val="155C8B"/>
                </a:solidFill>
                <a:latin typeface="Avenir Next LT Pro" panose="020B0504020202020204" pitchFamily="34" charset="0"/>
              </a:defRPr>
            </a:lvl3pPr>
            <a:lvl4pPr marL="1600200" indent="-228600">
              <a:buFontTx/>
              <a:buBlip>
                <a:blip r:embed="rId2"/>
              </a:buBlip>
              <a:defRPr>
                <a:solidFill>
                  <a:srgbClr val="155C8B"/>
                </a:solidFill>
                <a:latin typeface="Avenir Next LT Pro" panose="020B0504020202020204" pitchFamily="34" charset="0"/>
              </a:defRPr>
            </a:lvl4pPr>
            <a:lvl5pPr marL="2057400" indent="-228600">
              <a:buFontTx/>
              <a:buBlip>
                <a:blip r:embed="rId2"/>
              </a:buBlip>
              <a:defRPr>
                <a:solidFill>
                  <a:srgbClr val="155C8B"/>
                </a:solidFill>
                <a:latin typeface="Avenir Next L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6172200" y="1825625"/>
            <a:ext cx="5181600" cy="4351338"/>
          </a:xfrm>
        </p:spPr>
        <p:txBody>
          <a:bodyPr/>
          <a:lstStyle>
            <a:lvl1pPr>
              <a:defRPr>
                <a:solidFill>
                  <a:srgbClr val="155C8B"/>
                </a:solidFill>
                <a:latin typeface="Avenir Next LT Pro" panose="020B0504020202020204" pitchFamily="34" charset="0"/>
              </a:defRPr>
            </a:lvl1pPr>
            <a:lvl2pPr>
              <a:defRPr>
                <a:solidFill>
                  <a:srgbClr val="155C8B"/>
                </a:solidFill>
                <a:latin typeface="Avenir Next LT Pro" panose="020B0504020202020204" pitchFamily="34" charset="0"/>
              </a:defRPr>
            </a:lvl2pPr>
            <a:lvl3pPr>
              <a:defRPr>
                <a:solidFill>
                  <a:srgbClr val="155C8B"/>
                </a:solidFill>
                <a:latin typeface="Avenir Next LT Pro" panose="020B0504020202020204" pitchFamily="34" charset="0"/>
              </a:defRPr>
            </a:lvl3pPr>
            <a:lvl4pPr>
              <a:defRPr>
                <a:solidFill>
                  <a:srgbClr val="155C8B"/>
                </a:solidFill>
                <a:latin typeface="Avenir Next LT Pro" panose="020B0504020202020204" pitchFamily="34" charset="0"/>
              </a:defRPr>
            </a:lvl4pPr>
            <a:lvl5pPr>
              <a:defRPr>
                <a:solidFill>
                  <a:srgbClr val="155C8B"/>
                </a:solidFill>
                <a:latin typeface="Avenir Next L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Slide Number Placeholder 6"/>
          <p:cNvSpPr>
            <a:spLocks noGrp="1"/>
          </p:cNvSpPr>
          <p:nvPr>
            <p:ph type="sldNum" sz="quarter" idx="12"/>
          </p:nvPr>
        </p:nvSpPr>
        <p:spPr/>
        <p:txBody>
          <a:bodyPr/>
          <a:lstStyle/>
          <a:p>
            <a:fld id="{46EDC479-72E2-432C-B95C-A0E6577C84B0}" type="slidenum">
              <a:rPr lang="en-AU" smtClean="0"/>
              <a:t>‹#›</a:t>
            </a:fld>
            <a:endParaRPr lang="en-AU"/>
          </a:p>
        </p:txBody>
      </p:sp>
    </p:spTree>
    <p:extLst>
      <p:ext uri="{BB962C8B-B14F-4D97-AF65-F5344CB8AC3E}">
        <p14:creationId xmlns:p14="http://schemas.microsoft.com/office/powerpoint/2010/main" val="1032653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rgbClr val="155C8B"/>
                </a:solidFill>
              </a:defRPr>
            </a:lvl1pPr>
          </a:lstStyle>
          <a:p>
            <a:r>
              <a:rPr lang="en-US" dirty="0"/>
              <a:t>Click to edit Master title style</a:t>
            </a:r>
            <a:endParaRPr lang="en-AU"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rgbClr val="155C8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rgbClr val="155C8B"/>
                </a:solidFill>
              </a:defRPr>
            </a:lvl1pPr>
            <a:lvl2pPr>
              <a:defRPr>
                <a:solidFill>
                  <a:srgbClr val="155C8B"/>
                </a:solidFill>
              </a:defRPr>
            </a:lvl2pPr>
            <a:lvl3pPr>
              <a:defRPr>
                <a:solidFill>
                  <a:srgbClr val="155C8B"/>
                </a:solidFill>
              </a:defRPr>
            </a:lvl3pPr>
            <a:lvl4pPr>
              <a:defRPr>
                <a:solidFill>
                  <a:srgbClr val="155C8B"/>
                </a:solidFill>
              </a:defRPr>
            </a:lvl4pPr>
            <a:lvl5pPr>
              <a:defRPr>
                <a:solidFill>
                  <a:srgbClr val="155C8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rgbClr val="155C8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rgbClr val="155C8B"/>
                </a:solidFill>
              </a:defRPr>
            </a:lvl1pPr>
            <a:lvl2pPr>
              <a:defRPr>
                <a:solidFill>
                  <a:srgbClr val="155C8B"/>
                </a:solidFill>
              </a:defRPr>
            </a:lvl2pPr>
            <a:lvl3pPr>
              <a:defRPr>
                <a:solidFill>
                  <a:srgbClr val="155C8B"/>
                </a:solidFill>
              </a:defRPr>
            </a:lvl3pPr>
            <a:lvl4pPr>
              <a:defRPr>
                <a:solidFill>
                  <a:srgbClr val="155C8B"/>
                </a:solidFill>
              </a:defRPr>
            </a:lvl4pPr>
            <a:lvl5pPr>
              <a:defRPr>
                <a:solidFill>
                  <a:srgbClr val="155C8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9" name="Slide Number Placeholder 8"/>
          <p:cNvSpPr>
            <a:spLocks noGrp="1"/>
          </p:cNvSpPr>
          <p:nvPr>
            <p:ph type="sldNum" sz="quarter" idx="12"/>
          </p:nvPr>
        </p:nvSpPr>
        <p:spPr/>
        <p:txBody>
          <a:bodyPr/>
          <a:lstStyle/>
          <a:p>
            <a:fld id="{46EDC479-72E2-432C-B95C-A0E6577C84B0}" type="slidenum">
              <a:rPr lang="en-AU" smtClean="0"/>
              <a:t>‹#›</a:t>
            </a:fld>
            <a:endParaRPr lang="en-AU"/>
          </a:p>
        </p:txBody>
      </p:sp>
    </p:spTree>
    <p:extLst>
      <p:ext uri="{BB962C8B-B14F-4D97-AF65-F5344CB8AC3E}">
        <p14:creationId xmlns:p14="http://schemas.microsoft.com/office/powerpoint/2010/main" val="3882575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55C8B"/>
                </a:solidFill>
              </a:defRPr>
            </a:lvl1pPr>
          </a:lstStyle>
          <a:p>
            <a:r>
              <a:rPr lang="en-US" dirty="0"/>
              <a:t>Click to edit Master title style</a:t>
            </a:r>
            <a:endParaRPr lang="en-AU" dirty="0"/>
          </a:p>
        </p:txBody>
      </p:sp>
      <p:sp>
        <p:nvSpPr>
          <p:cNvPr id="5" name="Slide Number Placeholder 4"/>
          <p:cNvSpPr>
            <a:spLocks noGrp="1"/>
          </p:cNvSpPr>
          <p:nvPr>
            <p:ph type="sldNum" sz="quarter" idx="12"/>
          </p:nvPr>
        </p:nvSpPr>
        <p:spPr/>
        <p:txBody>
          <a:bodyPr/>
          <a:lstStyle/>
          <a:p>
            <a:fld id="{46EDC479-72E2-432C-B95C-A0E6577C84B0}" type="slidenum">
              <a:rPr lang="en-AU" smtClean="0"/>
              <a:t>‹#›</a:t>
            </a:fld>
            <a:endParaRPr lang="en-AU"/>
          </a:p>
        </p:txBody>
      </p:sp>
    </p:spTree>
    <p:extLst>
      <p:ext uri="{BB962C8B-B14F-4D97-AF65-F5344CB8AC3E}">
        <p14:creationId xmlns:p14="http://schemas.microsoft.com/office/powerpoint/2010/main" val="502584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6EDC479-72E2-432C-B95C-A0E6577C84B0}" type="slidenum">
              <a:rPr lang="en-AU" smtClean="0"/>
              <a:t>‹#›</a:t>
            </a:fld>
            <a:endParaRPr lang="en-AU"/>
          </a:p>
        </p:txBody>
      </p:sp>
    </p:spTree>
    <p:extLst>
      <p:ext uri="{BB962C8B-B14F-4D97-AF65-F5344CB8AC3E}">
        <p14:creationId xmlns:p14="http://schemas.microsoft.com/office/powerpoint/2010/main" val="2821899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rgbClr val="155C8B"/>
                </a:solidFill>
              </a:defRPr>
            </a:lvl1pPr>
          </a:lstStyle>
          <a:p>
            <a:r>
              <a:rPr lang="en-US" dirty="0"/>
              <a:t>Click to edit Master title style</a:t>
            </a:r>
            <a:endParaRPr lang="en-AU" dirty="0"/>
          </a:p>
        </p:txBody>
      </p:sp>
      <p:sp>
        <p:nvSpPr>
          <p:cNvPr id="3" name="Content Placeholder 2"/>
          <p:cNvSpPr>
            <a:spLocks noGrp="1"/>
          </p:cNvSpPr>
          <p:nvPr>
            <p:ph idx="1"/>
          </p:nvPr>
        </p:nvSpPr>
        <p:spPr>
          <a:xfrm>
            <a:off x="5183188" y="987425"/>
            <a:ext cx="6172200" cy="4873625"/>
          </a:xfrm>
        </p:spPr>
        <p:txBody>
          <a:bodyPr/>
          <a:lstStyle>
            <a:lvl1pPr>
              <a:defRPr sz="3200">
                <a:solidFill>
                  <a:srgbClr val="155C8B"/>
                </a:solidFill>
              </a:defRPr>
            </a:lvl1pPr>
            <a:lvl2pPr>
              <a:defRPr sz="2800">
                <a:solidFill>
                  <a:srgbClr val="155C8B"/>
                </a:solidFill>
              </a:defRPr>
            </a:lvl2pPr>
            <a:lvl3pPr>
              <a:defRPr sz="2400">
                <a:solidFill>
                  <a:srgbClr val="155C8B"/>
                </a:solidFill>
              </a:defRPr>
            </a:lvl3pPr>
            <a:lvl4pPr>
              <a:defRPr sz="2000">
                <a:solidFill>
                  <a:srgbClr val="155C8B"/>
                </a:solidFill>
              </a:defRPr>
            </a:lvl4pPr>
            <a:lvl5pPr>
              <a:defRPr sz="2000">
                <a:solidFill>
                  <a:srgbClr val="155C8B"/>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155C8B"/>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46EDC479-72E2-432C-B95C-A0E6577C84B0}" type="slidenum">
              <a:rPr lang="en-AU" smtClean="0"/>
              <a:t>‹#›</a:t>
            </a:fld>
            <a:endParaRPr lang="en-AU"/>
          </a:p>
        </p:txBody>
      </p:sp>
    </p:spTree>
    <p:extLst>
      <p:ext uri="{BB962C8B-B14F-4D97-AF65-F5344CB8AC3E}">
        <p14:creationId xmlns:p14="http://schemas.microsoft.com/office/powerpoint/2010/main" val="4055298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rgbClr val="3371A5"/>
                </a:solidFill>
              </a:defRPr>
            </a:lvl1pPr>
          </a:lstStyle>
          <a:p>
            <a:r>
              <a:rPr lang="en-US" dirty="0"/>
              <a:t>Click to edit Master title style</a:t>
            </a:r>
            <a:endParaRPr lang="en-AU"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00206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a:xfrm>
            <a:off x="7548663" y="6286344"/>
            <a:ext cx="972127" cy="365125"/>
          </a:xfrm>
          <a:prstGeom prst="rect">
            <a:avLst/>
          </a:prstGeom>
        </p:spPr>
        <p:txBody>
          <a:bodyPr/>
          <a:lstStyle/>
          <a:p>
            <a:fld id="{4B7C6798-B8A0-48C6-BEE2-B8C442D1F45B}" type="datetime1">
              <a:rPr lang="en-AU" smtClean="0"/>
              <a:t>10/10/2022</a:t>
            </a:fld>
            <a:endParaRPr lang="en-AU"/>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AU"/>
              <a:t>Partner Promotion Opportunities 2017</a:t>
            </a:r>
          </a:p>
        </p:txBody>
      </p:sp>
      <p:sp>
        <p:nvSpPr>
          <p:cNvPr id="7" name="Slide Number Placeholder 6"/>
          <p:cNvSpPr>
            <a:spLocks noGrp="1"/>
          </p:cNvSpPr>
          <p:nvPr>
            <p:ph type="sldNum" sz="quarter" idx="12"/>
          </p:nvPr>
        </p:nvSpPr>
        <p:spPr/>
        <p:txBody>
          <a:bodyPr/>
          <a:lstStyle/>
          <a:p>
            <a:fld id="{46EDC479-72E2-432C-B95C-A0E6577C84B0}" type="slidenum">
              <a:rPr lang="en-AU" smtClean="0"/>
              <a:t>‹#›</a:t>
            </a:fld>
            <a:endParaRPr lang="en-AU"/>
          </a:p>
        </p:txBody>
      </p:sp>
    </p:spTree>
    <p:extLst>
      <p:ext uri="{BB962C8B-B14F-4D97-AF65-F5344CB8AC3E}">
        <p14:creationId xmlns:p14="http://schemas.microsoft.com/office/powerpoint/2010/main" val="4160691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9D6993E-F19C-4F80-A2ED-C45A47FA2B30}"/>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83670" t="30536" b="33885"/>
          <a:stretch/>
        </p:blipFill>
        <p:spPr>
          <a:xfrm>
            <a:off x="9975274" y="6100476"/>
            <a:ext cx="1881446" cy="640918"/>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Slide Number Placeholder 5"/>
          <p:cNvSpPr>
            <a:spLocks noGrp="1"/>
          </p:cNvSpPr>
          <p:nvPr>
            <p:ph type="sldNum" sz="quarter" idx="4"/>
          </p:nvPr>
        </p:nvSpPr>
        <p:spPr>
          <a:xfrm>
            <a:off x="8610600" y="6282462"/>
            <a:ext cx="1364674" cy="365125"/>
          </a:xfrm>
          <a:prstGeom prst="rect">
            <a:avLst/>
          </a:prstGeom>
        </p:spPr>
        <p:txBody>
          <a:bodyPr vert="horz" lIns="91440" tIns="45720" rIns="91440" bIns="45720" rtlCol="0" anchor="ctr"/>
          <a:lstStyle>
            <a:lvl1pPr algn="r">
              <a:defRPr sz="1200">
                <a:solidFill>
                  <a:schemeClr val="tx1">
                    <a:tint val="75000"/>
                  </a:schemeClr>
                </a:solidFill>
                <a:latin typeface="Avenir Next LT Pro" panose="020B0504020202020204" pitchFamily="34" charset="0"/>
              </a:defRPr>
            </a:lvl1pPr>
          </a:lstStyle>
          <a:p>
            <a:fld id="{46EDC479-72E2-432C-B95C-A0E6577C84B0}" type="slidenum">
              <a:rPr lang="en-AU" smtClean="0"/>
              <a:pPr/>
              <a:t>‹#›</a:t>
            </a:fld>
            <a:endParaRPr lang="en-AU" dirty="0"/>
          </a:p>
        </p:txBody>
      </p:sp>
    </p:spTree>
    <p:extLst>
      <p:ext uri="{BB962C8B-B14F-4D97-AF65-F5344CB8AC3E}">
        <p14:creationId xmlns:p14="http://schemas.microsoft.com/office/powerpoint/2010/main" val="134306526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p:txStyles>
    <p:titleStyle>
      <a:lvl1pPr algn="l" defTabSz="914400" rtl="0" eaLnBrk="1" latinLnBrk="0" hangingPunct="1">
        <a:lnSpc>
          <a:spcPct val="90000"/>
        </a:lnSpc>
        <a:spcBef>
          <a:spcPct val="0"/>
        </a:spcBef>
        <a:buNone/>
        <a:defRPr sz="4400" b="1" kern="1200">
          <a:solidFill>
            <a:srgbClr val="155C8B"/>
          </a:solidFill>
          <a:latin typeface="Avenir Next LT Pro" panose="020B0504020202020204" pitchFamily="34" charset="0"/>
          <a:ea typeface="+mj-ea"/>
          <a:cs typeface="+mj-cs"/>
        </a:defRPr>
      </a:lvl1pPr>
    </p:titleStyle>
    <p:bodyStyle>
      <a:lvl1pPr marL="228600" indent="-228600" algn="l" defTabSz="914400" rtl="0" eaLnBrk="1" latinLnBrk="0" hangingPunct="1">
        <a:lnSpc>
          <a:spcPct val="90000"/>
        </a:lnSpc>
        <a:spcBef>
          <a:spcPts val="1000"/>
        </a:spcBef>
        <a:buFontTx/>
        <a:buBlip>
          <a:blip r:embed="rId14"/>
        </a:buBlip>
        <a:defRPr sz="2000" kern="1200">
          <a:solidFill>
            <a:srgbClr val="155C8B"/>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Tx/>
        <a:buBlip>
          <a:blip r:embed="rId14"/>
        </a:buBlip>
        <a:defRPr sz="1800" kern="1200">
          <a:solidFill>
            <a:srgbClr val="155C8B"/>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Tx/>
        <a:buBlip>
          <a:blip r:embed="rId14"/>
        </a:buBlip>
        <a:defRPr sz="1600" kern="1200">
          <a:solidFill>
            <a:srgbClr val="155C8B"/>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Tx/>
        <a:buBlip>
          <a:blip r:embed="rId14"/>
        </a:buBlip>
        <a:defRPr sz="1400" kern="1200">
          <a:solidFill>
            <a:srgbClr val="155C8B"/>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Tx/>
        <a:buBlip>
          <a:blip r:embed="rId14"/>
        </a:buBlip>
        <a:defRPr sz="1100" kern="1200">
          <a:solidFill>
            <a:srgbClr val="155C8B"/>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4.xml"/><Relationship Id="rId1" Type="http://schemas.openxmlformats.org/officeDocument/2006/relationships/video" Target="https://player.vimeo.com/video/571109533?h=c4c85cb6a8&amp;app_id=122963"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25.jpeg"/><Relationship Id="rId3" Type="http://schemas.microsoft.com/office/2007/relationships/media" Target="../media/media2.mp3"/><Relationship Id="rId7" Type="http://schemas.openxmlformats.org/officeDocument/2006/relationships/image" Target="../media/image24.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slideLayout" Target="../slideLayouts/slideLayout4.xml"/><Relationship Id="rId10" Type="http://schemas.openxmlformats.org/officeDocument/2006/relationships/image" Target="../media/image27.jpeg"/><Relationship Id="rId4" Type="http://schemas.openxmlformats.org/officeDocument/2006/relationships/audio" Target="../media/media2.mp3"/><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jpg"/><Relationship Id="rId2" Type="http://schemas.openxmlformats.org/officeDocument/2006/relationships/image" Target="../media/image29.jpeg"/><Relationship Id="rId1" Type="http://schemas.openxmlformats.org/officeDocument/2006/relationships/slideLayout" Target="../slideLayouts/slideLayout4.xml"/><Relationship Id="rId6" Type="http://schemas.openxmlformats.org/officeDocument/2006/relationships/image" Target="../media/image33.jpe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slideLayout" Target="../slideLayouts/slideLayout2.xml"/><Relationship Id="rId7" Type="http://schemas.openxmlformats.org/officeDocument/2006/relationships/image" Target="../media/image52.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hyperlink" Target="mailto:chris.philpot@thewaterconservancy.org" TargetMode="External"/><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fif"/><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f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hyperlink" Target="mailto:https://www.smartwatermark.org/research/australias-relationship-water/"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94C939-B0DC-8A9A-B777-8DE0FAC8E3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718" r="1110"/>
          <a:stretch/>
        </p:blipFill>
        <p:spPr>
          <a:xfrm>
            <a:off x="1" y="0"/>
            <a:ext cx="12192000" cy="6858000"/>
          </a:xfrm>
          <a:prstGeom prst="rect">
            <a:avLst/>
          </a:prstGeom>
        </p:spPr>
      </p:pic>
      <p:sp>
        <p:nvSpPr>
          <p:cNvPr id="19" name="Rectangle: Rounded Corners 18">
            <a:extLst>
              <a:ext uri="{FF2B5EF4-FFF2-40B4-BE49-F238E27FC236}">
                <a16:creationId xmlns:a16="http://schemas.microsoft.com/office/drawing/2014/main" id="{A67FA8E7-4568-43FC-B028-F9E6AD185685}"/>
              </a:ext>
            </a:extLst>
          </p:cNvPr>
          <p:cNvSpPr/>
          <p:nvPr/>
        </p:nvSpPr>
        <p:spPr>
          <a:xfrm>
            <a:off x="7785612" y="3127839"/>
            <a:ext cx="3906079" cy="3074396"/>
          </a:xfrm>
          <a:prstGeom prst="roundRect">
            <a:avLst/>
          </a:prstGeom>
          <a:solidFill>
            <a:srgbClr val="065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6" name="Title 15">
            <a:extLst>
              <a:ext uri="{FF2B5EF4-FFF2-40B4-BE49-F238E27FC236}">
                <a16:creationId xmlns:a16="http://schemas.microsoft.com/office/drawing/2014/main" id="{DF5B9850-46E9-4FF0-951A-6361801BCCB4}"/>
              </a:ext>
            </a:extLst>
          </p:cNvPr>
          <p:cNvSpPr>
            <a:spLocks noGrp="1"/>
          </p:cNvSpPr>
          <p:nvPr>
            <p:ph type="ctrTitle"/>
          </p:nvPr>
        </p:nvSpPr>
        <p:spPr>
          <a:xfrm>
            <a:off x="7553739" y="3575997"/>
            <a:ext cx="4369826" cy="950560"/>
          </a:xfrm>
        </p:spPr>
        <p:txBody>
          <a:bodyPr>
            <a:noAutofit/>
          </a:bodyPr>
          <a:lstStyle/>
          <a:p>
            <a:r>
              <a:rPr lang="en-GB" sz="4000" dirty="0">
                <a:solidFill>
                  <a:srgbClr val="57CAF6"/>
                </a:solidFill>
              </a:rPr>
              <a:t>Water NZ Conference</a:t>
            </a:r>
          </a:p>
        </p:txBody>
      </p:sp>
      <p:sp>
        <p:nvSpPr>
          <p:cNvPr id="17" name="Subtitle 16">
            <a:extLst>
              <a:ext uri="{FF2B5EF4-FFF2-40B4-BE49-F238E27FC236}">
                <a16:creationId xmlns:a16="http://schemas.microsoft.com/office/drawing/2014/main" id="{EC6D3A16-E274-4DF8-A3EF-0F9144F87079}"/>
              </a:ext>
            </a:extLst>
          </p:cNvPr>
          <p:cNvSpPr>
            <a:spLocks noGrp="1"/>
          </p:cNvSpPr>
          <p:nvPr>
            <p:ph type="subTitle" idx="1"/>
          </p:nvPr>
        </p:nvSpPr>
        <p:spPr>
          <a:xfrm>
            <a:off x="7700078" y="4574330"/>
            <a:ext cx="4077148" cy="1395769"/>
          </a:xfrm>
        </p:spPr>
        <p:txBody>
          <a:bodyPr/>
          <a:lstStyle/>
          <a:p>
            <a:r>
              <a:rPr lang="en-AU" b="1" dirty="0">
                <a:solidFill>
                  <a:schemeClr val="bg1"/>
                </a:solidFill>
              </a:rPr>
              <a:t>2022</a:t>
            </a:r>
            <a:endParaRPr lang="en-GB" b="1" dirty="0">
              <a:solidFill>
                <a:schemeClr val="bg1"/>
              </a:solidFill>
            </a:endParaRPr>
          </a:p>
        </p:txBody>
      </p:sp>
      <p:sp>
        <p:nvSpPr>
          <p:cNvPr id="9" name="Rectangle 8">
            <a:extLst>
              <a:ext uri="{FF2B5EF4-FFF2-40B4-BE49-F238E27FC236}">
                <a16:creationId xmlns:a16="http://schemas.microsoft.com/office/drawing/2014/main" id="{119B22ED-3170-4B67-B001-188F4A09129C}"/>
              </a:ext>
            </a:extLst>
          </p:cNvPr>
          <p:cNvSpPr/>
          <p:nvPr/>
        </p:nvSpPr>
        <p:spPr>
          <a:xfrm>
            <a:off x="0" y="5082198"/>
            <a:ext cx="12192000" cy="1775802"/>
          </a:xfrm>
          <a:prstGeom prst="rect">
            <a:avLst/>
          </a:prstGeom>
          <a:solidFill>
            <a:srgbClr val="065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p>
        </p:txBody>
      </p:sp>
      <p:pic>
        <p:nvPicPr>
          <p:cNvPr id="21" name="Picture 20">
            <a:extLst>
              <a:ext uri="{FF2B5EF4-FFF2-40B4-BE49-F238E27FC236}">
                <a16:creationId xmlns:a16="http://schemas.microsoft.com/office/drawing/2014/main" id="{7D2CE273-AE80-4FFE-B817-DF7A1780B4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9973" y="5242921"/>
            <a:ext cx="2628889" cy="1343884"/>
          </a:xfrm>
          <a:prstGeom prst="rect">
            <a:avLst/>
          </a:prstGeom>
        </p:spPr>
      </p:pic>
      <p:sp>
        <p:nvSpPr>
          <p:cNvPr id="2" name="TextBox 1">
            <a:extLst>
              <a:ext uri="{FF2B5EF4-FFF2-40B4-BE49-F238E27FC236}">
                <a16:creationId xmlns:a16="http://schemas.microsoft.com/office/drawing/2014/main" id="{EEDF0DDB-A070-4808-9723-D54B2039827F}"/>
              </a:ext>
            </a:extLst>
          </p:cNvPr>
          <p:cNvSpPr txBox="1"/>
          <p:nvPr/>
        </p:nvSpPr>
        <p:spPr>
          <a:xfrm>
            <a:off x="-19994" y="5463877"/>
            <a:ext cx="7504043" cy="1231106"/>
          </a:xfrm>
          <a:prstGeom prst="rect">
            <a:avLst/>
          </a:prstGeom>
          <a:noFill/>
        </p:spPr>
        <p:txBody>
          <a:bodyPr wrap="square" rtlCol="0">
            <a:spAutoFit/>
          </a:bodyPr>
          <a:lstStyle/>
          <a:p>
            <a:pPr algn="ctr"/>
            <a:r>
              <a:rPr lang="en-US" sz="2800" b="1" dirty="0">
                <a:solidFill>
                  <a:schemeClr val="bg1"/>
                </a:solidFill>
              </a:rPr>
              <a:t>Innovative tactics to increase water literacy </a:t>
            </a:r>
            <a:br>
              <a:rPr lang="en-US" sz="2800" b="1" dirty="0">
                <a:solidFill>
                  <a:schemeClr val="bg1"/>
                </a:solidFill>
              </a:rPr>
            </a:br>
            <a:r>
              <a:rPr lang="en-US" sz="2800" b="1" dirty="0">
                <a:solidFill>
                  <a:schemeClr val="bg1"/>
                </a:solidFill>
              </a:rPr>
              <a:t>and the value of tap water in Australia</a:t>
            </a:r>
            <a:endParaRPr lang="en-GB" sz="2800" b="1" dirty="0">
              <a:solidFill>
                <a:schemeClr val="bg1"/>
              </a:solidFill>
            </a:endParaRPr>
          </a:p>
          <a:p>
            <a:endParaRPr lang="en-GB" dirty="0"/>
          </a:p>
        </p:txBody>
      </p:sp>
    </p:spTree>
    <p:extLst>
      <p:ext uri="{BB962C8B-B14F-4D97-AF65-F5344CB8AC3E}">
        <p14:creationId xmlns:p14="http://schemas.microsoft.com/office/powerpoint/2010/main" val="1248251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24C612-0218-413A-A3B5-3382E2BB721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4818" y="0"/>
            <a:ext cx="12177182" cy="6858000"/>
          </a:xfrm>
          <a:prstGeom prst="rect">
            <a:avLst/>
          </a:prstGeom>
        </p:spPr>
      </p:pic>
      <p:sp>
        <p:nvSpPr>
          <p:cNvPr id="8" name="Title 1">
            <a:extLst>
              <a:ext uri="{FF2B5EF4-FFF2-40B4-BE49-F238E27FC236}">
                <a16:creationId xmlns:a16="http://schemas.microsoft.com/office/drawing/2014/main" id="{1775948F-25A4-456D-AF81-B3D85941BF32}"/>
              </a:ext>
            </a:extLst>
          </p:cNvPr>
          <p:cNvSpPr txBox="1">
            <a:spLocks/>
          </p:cNvSpPr>
          <p:nvPr/>
        </p:nvSpPr>
        <p:spPr>
          <a:xfrm>
            <a:off x="293035" y="3157648"/>
            <a:ext cx="1064402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371A5"/>
                </a:solidFill>
                <a:latin typeface="Avenir Next LT Pro" panose="020B0504020202020204" pitchFamily="34" charset="0"/>
                <a:ea typeface="+mj-ea"/>
                <a:cs typeface="+mj-cs"/>
              </a:defRPr>
            </a:lvl1pPr>
          </a:lstStyle>
          <a:p>
            <a:r>
              <a:rPr lang="en-AU" dirty="0">
                <a:solidFill>
                  <a:schemeClr val="bg1"/>
                </a:solidFill>
              </a:rPr>
              <a:t>Tactic 1</a:t>
            </a:r>
          </a:p>
          <a:p>
            <a:r>
              <a:rPr lang="en-AU" dirty="0">
                <a:solidFill>
                  <a:schemeClr val="bg1"/>
                </a:solidFill>
              </a:rPr>
              <a:t>A Water Education</a:t>
            </a:r>
            <a:endParaRPr lang="en-GB" dirty="0">
              <a:solidFill>
                <a:schemeClr val="bg1"/>
              </a:solidFill>
            </a:endParaRPr>
          </a:p>
        </p:txBody>
      </p:sp>
      <p:pic>
        <p:nvPicPr>
          <p:cNvPr id="11" name="Picture 10">
            <a:extLst>
              <a:ext uri="{FF2B5EF4-FFF2-40B4-BE49-F238E27FC236}">
                <a16:creationId xmlns:a16="http://schemas.microsoft.com/office/drawing/2014/main" id="{D895D25E-E761-49C5-B111-D20E2EB9C5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660" y="178005"/>
            <a:ext cx="2266298" cy="1726505"/>
          </a:xfrm>
          <a:prstGeom prst="rect">
            <a:avLst/>
          </a:prstGeom>
        </p:spPr>
      </p:pic>
      <p:pic>
        <p:nvPicPr>
          <p:cNvPr id="5" name="Content Placeholder 5">
            <a:extLst>
              <a:ext uri="{FF2B5EF4-FFF2-40B4-BE49-F238E27FC236}">
                <a16:creationId xmlns:a16="http://schemas.microsoft.com/office/drawing/2014/main" id="{19FB8B90-6286-45EF-AB65-04848D29E8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6929" y="5094933"/>
            <a:ext cx="3410187" cy="1763067"/>
          </a:xfrm>
          <a:prstGeom prst="rect">
            <a:avLst/>
          </a:prstGeom>
        </p:spPr>
      </p:pic>
    </p:spTree>
    <p:extLst>
      <p:ext uri="{BB962C8B-B14F-4D97-AF65-F5344CB8AC3E}">
        <p14:creationId xmlns:p14="http://schemas.microsoft.com/office/powerpoint/2010/main" val="4291787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AA72B-5790-4C5F-BD71-AD23E7675628}"/>
              </a:ext>
            </a:extLst>
          </p:cNvPr>
          <p:cNvSpPr>
            <a:spLocks noGrp="1"/>
          </p:cNvSpPr>
          <p:nvPr>
            <p:ph type="title"/>
          </p:nvPr>
        </p:nvSpPr>
        <p:spPr/>
        <p:txBody>
          <a:bodyPr/>
          <a:lstStyle/>
          <a:p>
            <a:r>
              <a:rPr lang="en-AU" dirty="0">
                <a:solidFill>
                  <a:srgbClr val="0A558C"/>
                </a:solidFill>
              </a:rPr>
              <a:t>Regional kids engage with</a:t>
            </a:r>
            <a:br>
              <a:rPr lang="en-AU" dirty="0">
                <a:solidFill>
                  <a:srgbClr val="0A558C"/>
                </a:solidFill>
              </a:rPr>
            </a:br>
            <a:r>
              <a:rPr lang="en-AU" dirty="0">
                <a:solidFill>
                  <a:schemeClr val="accent4"/>
                </a:solidFill>
              </a:rPr>
              <a:t>Walter Smart and Friends</a:t>
            </a:r>
            <a:endParaRPr lang="en-AU" sz="3600" dirty="0">
              <a:solidFill>
                <a:schemeClr val="accent4"/>
              </a:solidFill>
            </a:endParaRPr>
          </a:p>
        </p:txBody>
      </p:sp>
      <p:sp>
        <p:nvSpPr>
          <p:cNvPr id="3" name="Content Placeholder 2">
            <a:extLst>
              <a:ext uri="{FF2B5EF4-FFF2-40B4-BE49-F238E27FC236}">
                <a16:creationId xmlns:a16="http://schemas.microsoft.com/office/drawing/2014/main" id="{CFD0CAE9-C351-496D-986B-CFA6458CCBF5}"/>
              </a:ext>
            </a:extLst>
          </p:cNvPr>
          <p:cNvSpPr>
            <a:spLocks noGrp="1"/>
          </p:cNvSpPr>
          <p:nvPr>
            <p:ph sz="half" idx="1"/>
          </p:nvPr>
        </p:nvSpPr>
        <p:spPr>
          <a:xfrm>
            <a:off x="838200" y="1959849"/>
            <a:ext cx="5602358" cy="4068279"/>
          </a:xfrm>
        </p:spPr>
        <p:txBody>
          <a:bodyPr>
            <a:noAutofit/>
          </a:bodyPr>
          <a:lstStyle/>
          <a:p>
            <a:pPr>
              <a:lnSpc>
                <a:spcPct val="100000"/>
              </a:lnSpc>
            </a:pPr>
            <a:r>
              <a:rPr lang="en-AU" sz="1800" dirty="0"/>
              <a:t>Developed by TWC and Gibber Educational </a:t>
            </a:r>
          </a:p>
          <a:p>
            <a:pPr>
              <a:lnSpc>
                <a:spcPct val="100000"/>
              </a:lnSpc>
            </a:pPr>
            <a:r>
              <a:rPr lang="en-US" sz="1800" dirty="0">
                <a:solidFill>
                  <a:srgbClr val="0A548A"/>
                </a:solidFill>
              </a:rPr>
              <a:t>45 Minute interactive pantomime style performance &amp; 15 min workshop</a:t>
            </a:r>
          </a:p>
          <a:p>
            <a:pPr>
              <a:lnSpc>
                <a:spcPct val="100000"/>
              </a:lnSpc>
            </a:pPr>
            <a:r>
              <a:rPr lang="en-AU" sz="1800" dirty="0"/>
              <a:t>Compliments key aims of the K–6 Australian Curriculum for Science and HASS</a:t>
            </a:r>
          </a:p>
          <a:p>
            <a:pPr>
              <a:lnSpc>
                <a:spcPct val="100000"/>
              </a:lnSpc>
            </a:pPr>
            <a:r>
              <a:rPr lang="en-AU" sz="1800" dirty="0"/>
              <a:t>Linking to sustainability as a priority for study across all learning areas and subjects </a:t>
            </a:r>
          </a:p>
          <a:p>
            <a:r>
              <a:rPr lang="en-US" sz="1800" dirty="0"/>
              <a:t>This performance covers water supply, treatment, 3Ps, water efficiency and waterwise behaviour and more</a:t>
            </a:r>
          </a:p>
        </p:txBody>
      </p:sp>
      <p:pic>
        <p:nvPicPr>
          <p:cNvPr id="7" name="Online Media 5" title="Walter Smart &amp; Friends">
            <a:hlinkClick r:id="" action="ppaction://media"/>
            <a:extLst>
              <a:ext uri="{FF2B5EF4-FFF2-40B4-BE49-F238E27FC236}">
                <a16:creationId xmlns:a16="http://schemas.microsoft.com/office/drawing/2014/main" id="{9A8DA049-2223-ACB3-06EE-CCD8469FEFC6}"/>
              </a:ext>
            </a:extLst>
          </p:cNvPr>
          <p:cNvPicPr>
            <a:picLocks noRot="1" noChangeAspect="1"/>
          </p:cNvPicPr>
          <p:nvPr>
            <a:videoFile r:link="rId1"/>
          </p:nvPr>
        </p:nvPicPr>
        <p:blipFill>
          <a:blip r:embed="rId3"/>
          <a:stretch>
            <a:fillRect/>
          </a:stretch>
        </p:blipFill>
        <p:spPr>
          <a:xfrm>
            <a:off x="6276416" y="2330230"/>
            <a:ext cx="5915584" cy="3327516"/>
          </a:xfrm>
          <a:prstGeom prst="rect">
            <a:avLst/>
          </a:prstGeom>
        </p:spPr>
      </p:pic>
      <p:sp>
        <p:nvSpPr>
          <p:cNvPr id="9" name="Speech Bubble: Oval 8">
            <a:extLst>
              <a:ext uri="{FF2B5EF4-FFF2-40B4-BE49-F238E27FC236}">
                <a16:creationId xmlns:a16="http://schemas.microsoft.com/office/drawing/2014/main" id="{6DD32D1A-48FE-FD13-27CD-BF55269A2733}"/>
              </a:ext>
            </a:extLst>
          </p:cNvPr>
          <p:cNvSpPr/>
          <p:nvPr/>
        </p:nvSpPr>
        <p:spPr>
          <a:xfrm>
            <a:off x="8435083" y="365126"/>
            <a:ext cx="3443691" cy="1779914"/>
          </a:xfrm>
          <a:prstGeom prst="wedgeEllipseCallout">
            <a:avLst>
              <a:gd name="adj1" fmla="val -47163"/>
              <a:gd name="adj2" fmla="val 105745"/>
            </a:avLst>
          </a:prstGeom>
          <a:solidFill>
            <a:srgbClr val="14558C"/>
          </a:solidFill>
          <a:ln>
            <a:solidFill>
              <a:srgbClr val="57CA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1100" b="1" dirty="0">
                <a:solidFill>
                  <a:srgbClr val="57CAF6"/>
                </a:solidFill>
                <a:latin typeface="Avenir Next LT Pro" panose="020B0504020202020204" pitchFamily="34" charset="0"/>
              </a:rPr>
              <a:t>Dubbo</a:t>
            </a:r>
          </a:p>
          <a:p>
            <a:pPr marL="0" indent="0" algn="ctr">
              <a:buNone/>
            </a:pPr>
            <a:r>
              <a:rPr lang="en-US" sz="1100" dirty="0">
                <a:solidFill>
                  <a:schemeClr val="bg1"/>
                </a:solidFill>
                <a:latin typeface="Avenir Next LT Pro" panose="020B0504020202020204" pitchFamily="34" charset="0"/>
              </a:rPr>
              <a:t>6 Schools</a:t>
            </a:r>
          </a:p>
          <a:p>
            <a:pPr marL="0" indent="0" algn="ctr">
              <a:buNone/>
            </a:pPr>
            <a:r>
              <a:rPr lang="en-US" sz="1100" dirty="0">
                <a:solidFill>
                  <a:schemeClr val="bg1"/>
                </a:solidFill>
                <a:latin typeface="Avenir Next LT Pro" panose="020B0504020202020204" pitchFamily="34" charset="0"/>
              </a:rPr>
              <a:t>1,600 Students</a:t>
            </a:r>
          </a:p>
          <a:p>
            <a:pPr marL="0" indent="0" algn="ctr">
              <a:buNone/>
            </a:pPr>
            <a:r>
              <a:rPr lang="en-US" sz="1100" dirty="0">
                <a:solidFill>
                  <a:schemeClr val="bg1"/>
                </a:solidFill>
                <a:latin typeface="Avenir Next LT Pro" panose="020B0504020202020204" pitchFamily="34" charset="0"/>
              </a:rPr>
              <a:t>Supports Water Warrior Campaign</a:t>
            </a:r>
          </a:p>
          <a:p>
            <a:pPr marL="0" indent="0" algn="ctr">
              <a:buNone/>
            </a:pPr>
            <a:r>
              <a:rPr lang="en-US" sz="1100" b="1" dirty="0">
                <a:solidFill>
                  <a:schemeClr val="accent4"/>
                </a:solidFill>
                <a:latin typeface="Avenir Next LT Pro" panose="020B0504020202020204" pitchFamily="34" charset="0"/>
              </a:rPr>
              <a:t>Dubbo Regional Council</a:t>
            </a:r>
            <a:endParaRPr lang="en-GB" sz="1100" b="1" dirty="0">
              <a:solidFill>
                <a:schemeClr val="accent4"/>
              </a:solidFill>
              <a:latin typeface="Avenir Next LT Pro" panose="020B0504020202020204" pitchFamily="34" charset="0"/>
            </a:endParaRPr>
          </a:p>
        </p:txBody>
      </p:sp>
      <p:sp>
        <p:nvSpPr>
          <p:cNvPr id="10" name="Speech Bubble: Oval 9">
            <a:extLst>
              <a:ext uri="{FF2B5EF4-FFF2-40B4-BE49-F238E27FC236}">
                <a16:creationId xmlns:a16="http://schemas.microsoft.com/office/drawing/2014/main" id="{8CD15614-0ACC-574D-1E0C-C292ABF228D3}"/>
              </a:ext>
            </a:extLst>
          </p:cNvPr>
          <p:cNvSpPr/>
          <p:nvPr/>
        </p:nvSpPr>
        <p:spPr>
          <a:xfrm>
            <a:off x="4510355" y="5219272"/>
            <a:ext cx="5003514" cy="1531978"/>
          </a:xfrm>
          <a:prstGeom prst="wedgeEllipseCallout">
            <a:avLst>
              <a:gd name="adj1" fmla="val 37303"/>
              <a:gd name="adj2" fmla="val -90354"/>
            </a:avLst>
          </a:prstGeom>
          <a:solidFill>
            <a:srgbClr val="14558C"/>
          </a:solidFill>
          <a:ln>
            <a:solidFill>
              <a:srgbClr val="57CA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lnSpc>
                <a:spcPct val="120000"/>
              </a:lnSpc>
              <a:buNone/>
            </a:pPr>
            <a:r>
              <a:rPr lang="en-US" sz="1100" b="1" dirty="0">
                <a:solidFill>
                  <a:srgbClr val="57CAF6"/>
                </a:solidFill>
                <a:latin typeface="Avenir Next LT Pro" panose="020B0504020202020204" pitchFamily="34" charset="0"/>
              </a:rPr>
              <a:t>Noosa &amp; Sunshine Coast</a:t>
            </a:r>
          </a:p>
          <a:p>
            <a:pPr algn="ctr">
              <a:lnSpc>
                <a:spcPct val="120000"/>
              </a:lnSpc>
            </a:pPr>
            <a:r>
              <a:rPr lang="en-US" sz="1100" dirty="0">
                <a:latin typeface="Avenir Next LT Pro" panose="020B0504020202020204" pitchFamily="34" charset="0"/>
              </a:rPr>
              <a:t>20 schools </a:t>
            </a:r>
          </a:p>
          <a:p>
            <a:pPr algn="ctr">
              <a:lnSpc>
                <a:spcPct val="120000"/>
              </a:lnSpc>
            </a:pPr>
            <a:r>
              <a:rPr lang="en-US" sz="1100" dirty="0">
                <a:latin typeface="Avenir Next LT Pro" panose="020B0504020202020204" pitchFamily="34" charset="0"/>
              </a:rPr>
              <a:t>Part of its drought response – Local Water Legends </a:t>
            </a:r>
          </a:p>
          <a:p>
            <a:pPr algn="ctr">
              <a:lnSpc>
                <a:spcPct val="120000"/>
              </a:lnSpc>
            </a:pPr>
            <a:r>
              <a:rPr lang="en-US" sz="1100" dirty="0">
                <a:latin typeface="Avenir Next LT Pro" panose="020B0504020202020204" pitchFamily="34" charset="0"/>
              </a:rPr>
              <a:t>4,498 students from Kindergarten to Year 6 </a:t>
            </a:r>
          </a:p>
          <a:p>
            <a:pPr algn="ctr">
              <a:lnSpc>
                <a:spcPct val="120000"/>
              </a:lnSpc>
            </a:pPr>
            <a:r>
              <a:rPr lang="en-US" sz="1100" dirty="0">
                <a:latin typeface="Avenir Next LT Pro" panose="020B0504020202020204" pitchFamily="34" charset="0"/>
              </a:rPr>
              <a:t>3,991 student’s year 2 + workshopped</a:t>
            </a:r>
          </a:p>
          <a:p>
            <a:pPr algn="ctr">
              <a:lnSpc>
                <a:spcPct val="120000"/>
              </a:lnSpc>
            </a:pPr>
            <a:r>
              <a:rPr lang="en-US" sz="1100" b="1" dirty="0">
                <a:solidFill>
                  <a:schemeClr val="accent4"/>
                </a:solidFill>
                <a:latin typeface="Avenir Next LT Pro" panose="020B0504020202020204" pitchFamily="34" charset="0"/>
              </a:rPr>
              <a:t>Sponsored by Unitywater</a:t>
            </a:r>
            <a:endParaRPr lang="en-GB" sz="1100" b="1" dirty="0">
              <a:solidFill>
                <a:schemeClr val="accent4"/>
              </a:solidFill>
              <a:latin typeface="Avenir Next LT Pro" panose="020B0504020202020204" pitchFamily="34" charset="0"/>
            </a:endParaRPr>
          </a:p>
        </p:txBody>
      </p:sp>
      <p:sp>
        <p:nvSpPr>
          <p:cNvPr id="11" name="Speech Bubble: Oval 10">
            <a:extLst>
              <a:ext uri="{FF2B5EF4-FFF2-40B4-BE49-F238E27FC236}">
                <a16:creationId xmlns:a16="http://schemas.microsoft.com/office/drawing/2014/main" id="{9CA6412B-6C04-137F-F7B3-BD36DD654BA9}"/>
              </a:ext>
            </a:extLst>
          </p:cNvPr>
          <p:cNvSpPr/>
          <p:nvPr/>
        </p:nvSpPr>
        <p:spPr>
          <a:xfrm>
            <a:off x="8846049" y="4636540"/>
            <a:ext cx="3123343" cy="1535844"/>
          </a:xfrm>
          <a:prstGeom prst="wedgeEllipseCallout">
            <a:avLst>
              <a:gd name="adj1" fmla="val -33929"/>
              <a:gd name="adj2" fmla="val -72774"/>
            </a:avLst>
          </a:prstGeom>
          <a:solidFill>
            <a:srgbClr val="14558C"/>
          </a:solidFill>
          <a:ln>
            <a:solidFill>
              <a:srgbClr val="57CA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1100" b="1" dirty="0">
                <a:solidFill>
                  <a:srgbClr val="57CAF6"/>
                </a:solidFill>
                <a:latin typeface="Avenir Next LT Pro" panose="020B0504020202020204" pitchFamily="34" charset="0"/>
              </a:rPr>
              <a:t>Hobart</a:t>
            </a:r>
          </a:p>
          <a:p>
            <a:pPr algn="ctr">
              <a:lnSpc>
                <a:spcPct val="120000"/>
              </a:lnSpc>
            </a:pPr>
            <a:r>
              <a:rPr lang="en-US" sz="1100" dirty="0">
                <a:solidFill>
                  <a:schemeClr val="bg1"/>
                </a:solidFill>
                <a:latin typeface="Avenir Next LT Pro" panose="020B0504020202020204" pitchFamily="34" charset="0"/>
              </a:rPr>
              <a:t>7 Schools</a:t>
            </a:r>
          </a:p>
          <a:p>
            <a:pPr algn="ctr">
              <a:lnSpc>
                <a:spcPct val="120000"/>
              </a:lnSpc>
            </a:pPr>
            <a:r>
              <a:rPr lang="en-US" sz="1100" dirty="0">
                <a:solidFill>
                  <a:schemeClr val="bg1"/>
                </a:solidFill>
                <a:latin typeface="Avenir Next LT Pro" panose="020B0504020202020204" pitchFamily="34" charset="0"/>
              </a:rPr>
              <a:t>1,268 students</a:t>
            </a:r>
          </a:p>
          <a:p>
            <a:pPr algn="ctr">
              <a:lnSpc>
                <a:spcPct val="120000"/>
              </a:lnSpc>
            </a:pPr>
            <a:r>
              <a:rPr lang="en-US" sz="1100" dirty="0">
                <a:solidFill>
                  <a:schemeClr val="bg1"/>
                </a:solidFill>
                <a:latin typeface="Avenir Next LT Pro" panose="020B0504020202020204" pitchFamily="34" charset="0"/>
              </a:rPr>
              <a:t>Part of a water efficiency drive </a:t>
            </a:r>
          </a:p>
          <a:p>
            <a:pPr algn="ctr">
              <a:lnSpc>
                <a:spcPct val="120000"/>
              </a:lnSpc>
            </a:pPr>
            <a:r>
              <a:rPr lang="en-US" sz="1100" b="1" dirty="0">
                <a:solidFill>
                  <a:schemeClr val="accent4"/>
                </a:solidFill>
                <a:latin typeface="Avenir Next LT Pro" panose="020B0504020202020204" pitchFamily="34" charset="0"/>
              </a:rPr>
              <a:t>Sponsored by Taswater</a:t>
            </a:r>
            <a:endParaRPr lang="en-GB" sz="1100" b="1" dirty="0">
              <a:solidFill>
                <a:schemeClr val="accent4"/>
              </a:solidFill>
              <a:latin typeface="Avenir Next LT Pro" panose="020B0504020202020204" pitchFamily="34" charset="0"/>
            </a:endParaRPr>
          </a:p>
        </p:txBody>
      </p:sp>
    </p:spTree>
    <p:extLst>
      <p:ext uri="{BB962C8B-B14F-4D97-AF65-F5344CB8AC3E}">
        <p14:creationId xmlns:p14="http://schemas.microsoft.com/office/powerpoint/2010/main" val="113129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7"/>
                                        </p:tgtEl>
                                      </p:cBhvr>
                                    </p:cmd>
                                  </p:childTnLst>
                                </p:cTn>
                              </p:par>
                            </p:childTnLst>
                          </p:cTn>
                        </p:par>
                      </p:childTnLst>
                    </p:cTn>
                  </p:par>
                </p:childTnLst>
              </p:cTn>
              <p:nextCondLst>
                <p:cond evt="onClick" delay="0">
                  <p:tgtEl>
                    <p:spTgt spid="7"/>
                  </p:tgtEl>
                </p:cond>
              </p:nextCondLst>
            </p:seq>
            <p:video>
              <p:cMediaNode vol="80000">
                <p:cTn id="24" fill="hold" display="0">
                  <p:stCondLst>
                    <p:cond delay="indefinite"/>
                  </p:stCondLst>
                </p:cTn>
                <p:tgtEl>
                  <p:spTgt spid="7"/>
                </p:tgtEl>
              </p:cMediaNode>
            </p:video>
          </p:childTnLst>
        </p:cTn>
      </p:par>
    </p:tnLst>
    <p:bldLst>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DC909-F22C-4B3D-8ABC-0920F1D9CAF7}"/>
              </a:ext>
            </a:extLst>
          </p:cNvPr>
          <p:cNvSpPr>
            <a:spLocks noGrp="1"/>
          </p:cNvSpPr>
          <p:nvPr>
            <p:ph type="title"/>
          </p:nvPr>
        </p:nvSpPr>
        <p:spPr/>
        <p:txBody>
          <a:bodyPr/>
          <a:lstStyle/>
          <a:p>
            <a:r>
              <a:rPr lang="en-US" dirty="0">
                <a:solidFill>
                  <a:srgbClr val="0A558C"/>
                </a:solidFill>
              </a:rPr>
              <a:t>Performances</a:t>
            </a:r>
            <a:endParaRPr lang="en-AU" dirty="0">
              <a:solidFill>
                <a:srgbClr val="0A558C"/>
              </a:solidFill>
            </a:endParaRPr>
          </a:p>
        </p:txBody>
      </p:sp>
      <p:sp>
        <p:nvSpPr>
          <p:cNvPr id="11" name="Content Placeholder 10">
            <a:extLst>
              <a:ext uri="{FF2B5EF4-FFF2-40B4-BE49-F238E27FC236}">
                <a16:creationId xmlns:a16="http://schemas.microsoft.com/office/drawing/2014/main" id="{799ED3E4-2B1A-4D99-B18F-414B6CEC2506}"/>
              </a:ext>
            </a:extLst>
          </p:cNvPr>
          <p:cNvSpPr>
            <a:spLocks noGrp="1"/>
          </p:cNvSpPr>
          <p:nvPr>
            <p:ph sz="half" idx="1"/>
          </p:nvPr>
        </p:nvSpPr>
        <p:spPr>
          <a:xfrm>
            <a:off x="838200" y="1690688"/>
            <a:ext cx="5374383" cy="4351338"/>
          </a:xfrm>
        </p:spPr>
        <p:txBody>
          <a:bodyPr>
            <a:noAutofit/>
          </a:bodyPr>
          <a:lstStyle/>
          <a:p>
            <a:r>
              <a:rPr lang="en-US" sz="1800" dirty="0">
                <a:solidFill>
                  <a:srgbClr val="0A548A"/>
                </a:solidFill>
              </a:rPr>
              <a:t>Music and songs is an effective way to help primary children retain important information </a:t>
            </a:r>
          </a:p>
          <a:p>
            <a:r>
              <a:rPr lang="en-AU" sz="1800" dirty="0">
                <a:solidFill>
                  <a:srgbClr val="0A548A"/>
                </a:solidFill>
              </a:rPr>
              <a:t>Featuring characters such as The Water Smart Gran, The Singing Chef and of course Walter Smart, the show uses original music and songs, bold costumes, comedy and multimedia to empower the students to use as much water as needed but never waste it</a:t>
            </a:r>
            <a:endParaRPr lang="en-US" sz="1800" dirty="0">
              <a:solidFill>
                <a:srgbClr val="0A548A"/>
              </a:solidFill>
            </a:endParaRPr>
          </a:p>
          <a:p>
            <a:r>
              <a:rPr lang="en-US" sz="1800" dirty="0">
                <a:solidFill>
                  <a:srgbClr val="0A548A"/>
                </a:solidFill>
              </a:rPr>
              <a:t>Award-winning international costume designers Fox &amp; Shriek have created an exaggerated cartoon-like visual </a:t>
            </a:r>
          </a:p>
          <a:p>
            <a:r>
              <a:rPr lang="en-US" sz="1800" dirty="0">
                <a:solidFill>
                  <a:srgbClr val="0A548A"/>
                </a:solidFill>
              </a:rPr>
              <a:t>The set incorporates a back-projected media screen which is used to ensure a visual learning experience that </a:t>
            </a:r>
            <a:r>
              <a:rPr lang="en-US" sz="1800" dirty="0" err="1">
                <a:solidFill>
                  <a:srgbClr val="0A548A"/>
                </a:solidFill>
              </a:rPr>
              <a:t>maximises</a:t>
            </a:r>
            <a:r>
              <a:rPr lang="en-US" sz="1800" dirty="0">
                <a:solidFill>
                  <a:srgbClr val="0A548A"/>
                </a:solidFill>
              </a:rPr>
              <a:t> student learning and reinforces all key learning objectives </a:t>
            </a:r>
            <a:endParaRPr lang="en-AU" sz="1800" dirty="0">
              <a:solidFill>
                <a:srgbClr val="0A548A"/>
              </a:solidFill>
            </a:endParaRPr>
          </a:p>
        </p:txBody>
      </p:sp>
      <p:pic>
        <p:nvPicPr>
          <p:cNvPr id="7" name="Picture 6">
            <a:extLst>
              <a:ext uri="{FF2B5EF4-FFF2-40B4-BE49-F238E27FC236}">
                <a16:creationId xmlns:a16="http://schemas.microsoft.com/office/drawing/2014/main" id="{8B350CD6-8D24-4B5C-8E25-D92A4D45D67A}"/>
              </a:ext>
            </a:extLst>
          </p:cNvPr>
          <p:cNvPicPr>
            <a:picLocks noChangeAspect="1"/>
          </p:cNvPicPr>
          <p:nvPr/>
        </p:nvPicPr>
        <p:blipFill>
          <a:blip r:embed="rId6" cstate="print">
            <a:extLst>
              <a:ext uri="{28A0092B-C50C-407E-A947-70E740481C1C}">
                <a14:useLocalDpi xmlns:a14="http://schemas.microsoft.com/office/drawing/2010/main" val="0"/>
              </a:ext>
            </a:extLst>
          </a:blip>
          <a:srcRect l="19090" r="19090"/>
          <a:stretch/>
        </p:blipFill>
        <p:spPr>
          <a:xfrm rot="267028">
            <a:off x="8485118" y="749158"/>
            <a:ext cx="2504883" cy="3038899"/>
          </a:xfrm>
          <a:prstGeom prst="roundRect">
            <a:avLst>
              <a:gd name="adj" fmla="val 8594"/>
            </a:avLst>
          </a:prstGeom>
          <a:solidFill>
            <a:srgbClr val="FFFFFF">
              <a:shade val="85000"/>
            </a:srgbClr>
          </a:solidFill>
          <a:ln>
            <a:noFill/>
          </a:ln>
          <a:effectLst/>
        </p:spPr>
      </p:pic>
      <p:pic>
        <p:nvPicPr>
          <p:cNvPr id="9" name="Picture 8">
            <a:extLst>
              <a:ext uri="{FF2B5EF4-FFF2-40B4-BE49-F238E27FC236}">
                <a16:creationId xmlns:a16="http://schemas.microsoft.com/office/drawing/2014/main" id="{A32FCF50-3293-4133-837B-413AF68A5005}"/>
              </a:ext>
            </a:extLst>
          </p:cNvPr>
          <p:cNvPicPr>
            <a:picLocks noChangeAspect="1"/>
          </p:cNvPicPr>
          <p:nvPr/>
        </p:nvPicPr>
        <p:blipFill>
          <a:blip r:embed="rId7" cstate="print">
            <a:extLst>
              <a:ext uri="{28A0092B-C50C-407E-A947-70E740481C1C}">
                <a14:useLocalDpi xmlns:a14="http://schemas.microsoft.com/office/drawing/2010/main" val="0"/>
              </a:ext>
            </a:extLst>
          </a:blip>
          <a:srcRect l="14299" r="14299"/>
          <a:stretch/>
        </p:blipFill>
        <p:spPr>
          <a:xfrm rot="21411445">
            <a:off x="6782740" y="1014716"/>
            <a:ext cx="1510816" cy="2866409"/>
          </a:xfrm>
          <a:prstGeom prst="roundRect">
            <a:avLst>
              <a:gd name="adj" fmla="val 8594"/>
            </a:avLst>
          </a:prstGeom>
          <a:solidFill>
            <a:srgbClr val="FFFFFF">
              <a:shade val="85000"/>
            </a:srgbClr>
          </a:solidFill>
          <a:ln>
            <a:noFill/>
          </a:ln>
          <a:effectLst/>
        </p:spPr>
      </p:pic>
      <p:pic>
        <p:nvPicPr>
          <p:cNvPr id="6" name="Picture 5">
            <a:extLst>
              <a:ext uri="{FF2B5EF4-FFF2-40B4-BE49-F238E27FC236}">
                <a16:creationId xmlns:a16="http://schemas.microsoft.com/office/drawing/2014/main" id="{D2F59D6E-1BEF-4439-BB9B-F05993D3E1B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738" t="848" b="11412"/>
          <a:stretch/>
        </p:blipFill>
        <p:spPr>
          <a:xfrm rot="21058262">
            <a:off x="6537085" y="4048590"/>
            <a:ext cx="1809358" cy="2221981"/>
          </a:xfrm>
          <a:prstGeom prst="roundRect">
            <a:avLst>
              <a:gd name="adj" fmla="val 8594"/>
            </a:avLst>
          </a:prstGeom>
          <a:solidFill>
            <a:srgbClr val="FFFFFF">
              <a:shade val="85000"/>
            </a:srgbClr>
          </a:solidFill>
          <a:ln>
            <a:noFill/>
          </a:ln>
          <a:effectLst/>
        </p:spPr>
      </p:pic>
      <p:pic>
        <p:nvPicPr>
          <p:cNvPr id="3" name="Chefs song">
            <a:hlinkClick r:id="" action="ppaction://media"/>
            <a:extLst>
              <a:ext uri="{FF2B5EF4-FFF2-40B4-BE49-F238E27FC236}">
                <a16:creationId xmlns:a16="http://schemas.microsoft.com/office/drawing/2014/main" id="{2856487C-44F8-43D4-8467-8F4B11134C2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rot="11374216">
            <a:off x="8187769" y="165366"/>
            <a:ext cx="762500" cy="762500"/>
          </a:xfrm>
          <a:prstGeom prst="rect">
            <a:avLst/>
          </a:prstGeom>
        </p:spPr>
      </p:pic>
      <p:pic>
        <p:nvPicPr>
          <p:cNvPr id="10" name="Picture 9">
            <a:extLst>
              <a:ext uri="{FF2B5EF4-FFF2-40B4-BE49-F238E27FC236}">
                <a16:creationId xmlns:a16="http://schemas.microsoft.com/office/drawing/2014/main" id="{185845ED-2F3C-4B8A-A501-94B1E04C033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35503" y="3539889"/>
            <a:ext cx="1606843" cy="2142747"/>
          </a:xfrm>
          <a:prstGeom prst="roundRect">
            <a:avLst>
              <a:gd name="adj" fmla="val 8594"/>
            </a:avLst>
          </a:prstGeom>
          <a:solidFill>
            <a:srgbClr val="FFFFFF">
              <a:shade val="85000"/>
            </a:srgbClr>
          </a:solidFill>
          <a:ln>
            <a:noFill/>
          </a:ln>
          <a:effectLst/>
        </p:spPr>
      </p:pic>
      <p:pic>
        <p:nvPicPr>
          <p:cNvPr id="8" name="Picture 7">
            <a:extLst>
              <a:ext uri="{FF2B5EF4-FFF2-40B4-BE49-F238E27FC236}">
                <a16:creationId xmlns:a16="http://schemas.microsoft.com/office/drawing/2014/main" id="{4A318206-0E0F-41A2-83E6-D3A12D8A692A}"/>
              </a:ext>
            </a:extLst>
          </p:cNvPr>
          <p:cNvPicPr>
            <a:picLocks noChangeAspect="1"/>
          </p:cNvPicPr>
          <p:nvPr/>
        </p:nvPicPr>
        <p:blipFill>
          <a:blip r:embed="rId11" cstate="print">
            <a:extLst>
              <a:ext uri="{28A0092B-C50C-407E-A947-70E740481C1C}">
                <a14:useLocalDpi xmlns:a14="http://schemas.microsoft.com/office/drawing/2010/main" val="0"/>
              </a:ext>
            </a:extLst>
          </a:blip>
          <a:srcRect t="10306" b="10306"/>
          <a:stretch/>
        </p:blipFill>
        <p:spPr>
          <a:xfrm rot="606790">
            <a:off x="7946904" y="3570202"/>
            <a:ext cx="1683501" cy="1781291"/>
          </a:xfrm>
          <a:prstGeom prst="roundRect">
            <a:avLst>
              <a:gd name="adj" fmla="val 8594"/>
            </a:avLst>
          </a:prstGeom>
          <a:solidFill>
            <a:srgbClr val="FFFFFF">
              <a:shade val="85000"/>
            </a:srgbClr>
          </a:solidFill>
          <a:ln>
            <a:noFill/>
          </a:ln>
          <a:effectLst/>
        </p:spPr>
      </p:pic>
      <p:pic>
        <p:nvPicPr>
          <p:cNvPr id="4" name="End song Walter Smart">
            <a:hlinkClick r:id="" action="ppaction://media"/>
            <a:extLst>
              <a:ext uri="{FF2B5EF4-FFF2-40B4-BE49-F238E27FC236}">
                <a16:creationId xmlns:a16="http://schemas.microsoft.com/office/drawing/2014/main" id="{04848AA4-B384-4EFF-8298-2838FCE48D16}"/>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175188" y="5346040"/>
            <a:ext cx="855408" cy="855408"/>
          </a:xfrm>
          <a:prstGeom prst="rect">
            <a:avLst/>
          </a:prstGeom>
          <a:ln>
            <a:noFill/>
          </a:ln>
        </p:spPr>
      </p:pic>
    </p:spTree>
    <p:extLst>
      <p:ext uri="{BB962C8B-B14F-4D97-AF65-F5344CB8AC3E}">
        <p14:creationId xmlns:p14="http://schemas.microsoft.com/office/powerpoint/2010/main" val="250032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65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89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B8E00-0F93-4D6C-B079-A694A49E5768}"/>
              </a:ext>
            </a:extLst>
          </p:cNvPr>
          <p:cNvSpPr>
            <a:spLocks noGrp="1"/>
          </p:cNvSpPr>
          <p:nvPr>
            <p:ph type="title"/>
          </p:nvPr>
        </p:nvSpPr>
        <p:spPr/>
        <p:txBody>
          <a:bodyPr/>
          <a:lstStyle/>
          <a:p>
            <a:r>
              <a:rPr lang="en-US" dirty="0">
                <a:solidFill>
                  <a:srgbClr val="0A558C"/>
                </a:solidFill>
              </a:rPr>
              <a:t>Workshops &amp; Resources</a:t>
            </a:r>
            <a:endParaRPr lang="en-AU" dirty="0">
              <a:solidFill>
                <a:srgbClr val="0A558C"/>
              </a:solidFill>
            </a:endParaRPr>
          </a:p>
        </p:txBody>
      </p:sp>
      <p:sp>
        <p:nvSpPr>
          <p:cNvPr id="10" name="Content Placeholder 9">
            <a:extLst>
              <a:ext uri="{FF2B5EF4-FFF2-40B4-BE49-F238E27FC236}">
                <a16:creationId xmlns:a16="http://schemas.microsoft.com/office/drawing/2014/main" id="{0216BC72-6990-4931-8C49-4315037DAF14}"/>
              </a:ext>
            </a:extLst>
          </p:cNvPr>
          <p:cNvSpPr>
            <a:spLocks noGrp="1"/>
          </p:cNvSpPr>
          <p:nvPr>
            <p:ph sz="half" idx="1"/>
          </p:nvPr>
        </p:nvSpPr>
        <p:spPr/>
        <p:txBody>
          <a:bodyPr/>
          <a:lstStyle/>
          <a:p>
            <a:pPr>
              <a:lnSpc>
                <a:spcPct val="100000"/>
              </a:lnSpc>
            </a:pPr>
            <a:r>
              <a:rPr lang="en-US" sz="1800" dirty="0">
                <a:solidFill>
                  <a:srgbClr val="0A548A"/>
                </a:solidFill>
              </a:rPr>
              <a:t>15-minute interactive workshops explore key learnings in a fun, practical way with students from kindergarten upwards</a:t>
            </a:r>
          </a:p>
          <a:p>
            <a:pPr>
              <a:lnSpc>
                <a:spcPct val="100000"/>
              </a:lnSpc>
            </a:pPr>
            <a:r>
              <a:rPr lang="en-US" sz="1800" dirty="0">
                <a:solidFill>
                  <a:srgbClr val="0A548A"/>
                </a:solidFill>
              </a:rPr>
              <a:t>Based on Fleming’s VARK (Visual, Aural, Read/write and </a:t>
            </a:r>
            <a:r>
              <a:rPr lang="en-US" sz="1800" dirty="0" err="1">
                <a:solidFill>
                  <a:srgbClr val="0A548A"/>
                </a:solidFill>
              </a:rPr>
              <a:t>kinaesthetic</a:t>
            </a:r>
            <a:r>
              <a:rPr lang="en-US" sz="1800" dirty="0">
                <a:solidFill>
                  <a:srgbClr val="0A548A"/>
                </a:solidFill>
              </a:rPr>
              <a:t>) learning style directed pedagogy this will ensure maximum participation and retention of messages </a:t>
            </a:r>
            <a:endParaRPr lang="en-AU" sz="1800" dirty="0">
              <a:solidFill>
                <a:srgbClr val="0A548A"/>
              </a:solidFill>
            </a:endParaRPr>
          </a:p>
          <a:p>
            <a:endParaRPr lang="en-AU" dirty="0"/>
          </a:p>
        </p:txBody>
      </p:sp>
      <p:grpSp>
        <p:nvGrpSpPr>
          <p:cNvPr id="6" name="Group 5">
            <a:extLst>
              <a:ext uri="{FF2B5EF4-FFF2-40B4-BE49-F238E27FC236}">
                <a16:creationId xmlns:a16="http://schemas.microsoft.com/office/drawing/2014/main" id="{D0E89B81-09B9-475E-84D3-C4588C599C62}"/>
              </a:ext>
            </a:extLst>
          </p:cNvPr>
          <p:cNvGrpSpPr/>
          <p:nvPr/>
        </p:nvGrpSpPr>
        <p:grpSpPr>
          <a:xfrm>
            <a:off x="6469217" y="4196543"/>
            <a:ext cx="1688942" cy="1950165"/>
            <a:chOff x="6526695" y="874643"/>
            <a:chExt cx="5479774" cy="5610433"/>
          </a:xfrm>
        </p:grpSpPr>
        <p:pic>
          <p:nvPicPr>
            <p:cNvPr id="7" name="Picture 2">
              <a:extLst>
                <a:ext uri="{FF2B5EF4-FFF2-40B4-BE49-F238E27FC236}">
                  <a16:creationId xmlns:a16="http://schemas.microsoft.com/office/drawing/2014/main" id="{CCE26373-948F-4007-9385-0A1ED1B5EA6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830" r="4116"/>
            <a:stretch/>
          </p:blipFill>
          <p:spPr bwMode="auto">
            <a:xfrm>
              <a:off x="6526695" y="874643"/>
              <a:ext cx="5479774" cy="5610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87EAC9C9-EAC6-4147-B262-995ED2EB5B17}"/>
                </a:ext>
              </a:extLst>
            </p:cNvPr>
            <p:cNvSpPr/>
            <p:nvPr/>
          </p:nvSpPr>
          <p:spPr>
            <a:xfrm>
              <a:off x="6987949" y="3679859"/>
              <a:ext cx="2062685" cy="2248578"/>
            </a:xfrm>
            <a:prstGeom prst="rect">
              <a:avLst/>
            </a:prstGeom>
            <a:solidFill>
              <a:srgbClr val="E8C0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1958300B-8FD0-430D-93DC-25EC1087AE5E}"/>
                </a:ext>
              </a:extLst>
            </p:cNvPr>
            <p:cNvSpPr/>
            <p:nvPr/>
          </p:nvSpPr>
          <p:spPr>
            <a:xfrm>
              <a:off x="9481328" y="3734779"/>
              <a:ext cx="2227196" cy="2248578"/>
            </a:xfrm>
            <a:prstGeom prst="rect">
              <a:avLst/>
            </a:prstGeom>
            <a:solidFill>
              <a:srgbClr val="F2C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3" name="Group 12">
              <a:extLst>
                <a:ext uri="{FF2B5EF4-FFF2-40B4-BE49-F238E27FC236}">
                  <a16:creationId xmlns:a16="http://schemas.microsoft.com/office/drawing/2014/main" id="{0EA4406C-4930-46E5-908C-13A221D17D6D}"/>
                </a:ext>
              </a:extLst>
            </p:cNvPr>
            <p:cNvGrpSpPr/>
            <p:nvPr/>
          </p:nvGrpSpPr>
          <p:grpSpPr>
            <a:xfrm>
              <a:off x="6964531" y="4086729"/>
              <a:ext cx="2062685" cy="1544677"/>
              <a:chOff x="6946821" y="4047624"/>
              <a:chExt cx="2062685" cy="1544677"/>
            </a:xfrm>
          </p:grpSpPr>
          <p:pic>
            <p:nvPicPr>
              <p:cNvPr id="18" name="Picture 17">
                <a:extLst>
                  <a:ext uri="{FF2B5EF4-FFF2-40B4-BE49-F238E27FC236}">
                    <a16:creationId xmlns:a16="http://schemas.microsoft.com/office/drawing/2014/main" id="{29244A7B-088B-4A90-8E0A-5B79028992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2670"/>
              <a:stretch/>
            </p:blipFill>
            <p:spPr>
              <a:xfrm>
                <a:off x="6946821" y="4047624"/>
                <a:ext cx="2062685" cy="1544677"/>
              </a:xfrm>
              <a:prstGeom prst="roundRect">
                <a:avLst>
                  <a:gd name="adj" fmla="val 16667"/>
                </a:avLst>
              </a:prstGeom>
              <a:solidFill>
                <a:schemeClr val="bg1"/>
              </a:solidFill>
              <a:ln>
                <a:no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18">
                <a:extLst>
                  <a:ext uri="{FF2B5EF4-FFF2-40B4-BE49-F238E27FC236}">
                    <a16:creationId xmlns:a16="http://schemas.microsoft.com/office/drawing/2014/main" id="{7B1E7641-4F60-4F9F-976C-2A5D3535AA9E}"/>
                  </a:ext>
                </a:extLst>
              </p:cNvPr>
              <p:cNvSpPr/>
              <p:nvPr/>
            </p:nvSpPr>
            <p:spPr>
              <a:xfrm>
                <a:off x="7578618" y="5367131"/>
                <a:ext cx="894521" cy="2052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4" name="Group 13">
              <a:extLst>
                <a:ext uri="{FF2B5EF4-FFF2-40B4-BE49-F238E27FC236}">
                  <a16:creationId xmlns:a16="http://schemas.microsoft.com/office/drawing/2014/main" id="{AA5DEC4F-226F-43CB-B223-6C361CCEBFF6}"/>
                </a:ext>
              </a:extLst>
            </p:cNvPr>
            <p:cNvGrpSpPr/>
            <p:nvPr/>
          </p:nvGrpSpPr>
          <p:grpSpPr>
            <a:xfrm>
              <a:off x="9563583" y="4031809"/>
              <a:ext cx="2062685" cy="1544677"/>
              <a:chOff x="9563583" y="4031809"/>
              <a:chExt cx="2062685" cy="1544677"/>
            </a:xfrm>
          </p:grpSpPr>
          <p:pic>
            <p:nvPicPr>
              <p:cNvPr id="15" name="Picture 14">
                <a:extLst>
                  <a:ext uri="{FF2B5EF4-FFF2-40B4-BE49-F238E27FC236}">
                    <a16:creationId xmlns:a16="http://schemas.microsoft.com/office/drawing/2014/main" id="{BF064A89-06E4-46B1-B23F-227B3C0344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2670"/>
              <a:stretch/>
            </p:blipFill>
            <p:spPr>
              <a:xfrm>
                <a:off x="9563583" y="4031809"/>
                <a:ext cx="2062685" cy="1544677"/>
              </a:xfrm>
              <a:prstGeom prst="roundRect">
                <a:avLst>
                  <a:gd name="adj" fmla="val 16667"/>
                </a:avLst>
              </a:prstGeom>
              <a:solidFill>
                <a:schemeClr val="bg1"/>
              </a:solidFill>
              <a:ln>
                <a:no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Rectangle 15">
                <a:extLst>
                  <a:ext uri="{FF2B5EF4-FFF2-40B4-BE49-F238E27FC236}">
                    <a16:creationId xmlns:a16="http://schemas.microsoft.com/office/drawing/2014/main" id="{2BED8D98-448C-4F8A-8217-22D54A1AF4AA}"/>
                  </a:ext>
                </a:extLst>
              </p:cNvPr>
              <p:cNvSpPr/>
              <p:nvPr/>
            </p:nvSpPr>
            <p:spPr>
              <a:xfrm>
                <a:off x="10195380" y="5346078"/>
                <a:ext cx="894521" cy="2052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pic>
        <p:nvPicPr>
          <p:cNvPr id="17" name="Picture 16">
            <a:extLst>
              <a:ext uri="{FF2B5EF4-FFF2-40B4-BE49-F238E27FC236}">
                <a16:creationId xmlns:a16="http://schemas.microsoft.com/office/drawing/2014/main" id="{9887B435-3BBE-E07F-1C5D-F682885BA8BB}"/>
              </a:ext>
            </a:extLst>
          </p:cNvPr>
          <p:cNvPicPr>
            <a:picLocks noChangeAspect="1"/>
          </p:cNvPicPr>
          <p:nvPr/>
        </p:nvPicPr>
        <p:blipFill rotWithShape="1">
          <a:blip r:embed="rId4"/>
          <a:srcRect l="26048" t="14624" r="42177" b="6227"/>
          <a:stretch/>
        </p:blipFill>
        <p:spPr>
          <a:xfrm>
            <a:off x="9277758" y="4196543"/>
            <a:ext cx="1003035" cy="1405442"/>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1C78BDCA-7A12-3DEE-C109-CF63FB248B99}"/>
              </a:ext>
            </a:extLst>
          </p:cNvPr>
          <p:cNvPicPr>
            <a:picLocks noChangeAspect="1"/>
          </p:cNvPicPr>
          <p:nvPr/>
        </p:nvPicPr>
        <p:blipFill rotWithShape="1">
          <a:blip r:embed="rId5"/>
          <a:srcRect l="25968" t="14910" r="42258" b="5418"/>
          <a:stretch/>
        </p:blipFill>
        <p:spPr>
          <a:xfrm>
            <a:off x="8198387" y="4196543"/>
            <a:ext cx="1011143" cy="1426146"/>
          </a:xfrm>
          <a:prstGeom prst="rect">
            <a:avLst/>
          </a:prstGeom>
          <a:ln>
            <a:noFill/>
          </a:ln>
          <a:effectLst>
            <a:outerShdw blurRad="292100" dist="139700" dir="2700000" algn="tl" rotWithShape="0">
              <a:srgbClr val="333333">
                <a:alpha val="65000"/>
              </a:srgbClr>
            </a:outerShdw>
          </a:effectLst>
        </p:spPr>
      </p:pic>
      <p:pic>
        <p:nvPicPr>
          <p:cNvPr id="26" name="Picture 25">
            <a:extLst>
              <a:ext uri="{FF2B5EF4-FFF2-40B4-BE49-F238E27FC236}">
                <a16:creationId xmlns:a16="http://schemas.microsoft.com/office/drawing/2014/main" id="{159CC132-7D36-641A-8C1F-5DDFBD67E1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13350">
            <a:off x="4049346" y="4894094"/>
            <a:ext cx="2292769" cy="1619464"/>
          </a:xfrm>
          <a:prstGeom prst="rect">
            <a:avLst/>
          </a:prstGeom>
          <a:ln>
            <a:noFill/>
          </a:ln>
          <a:effectLst>
            <a:outerShdw blurRad="292100" dist="139700" dir="2700000" algn="tl" rotWithShape="0">
              <a:srgbClr val="333333">
                <a:alpha val="65000"/>
              </a:srgbClr>
            </a:outerShdw>
          </a:effectLst>
        </p:spPr>
      </p:pic>
      <p:pic>
        <p:nvPicPr>
          <p:cNvPr id="28" name="Picture 27">
            <a:extLst>
              <a:ext uri="{FF2B5EF4-FFF2-40B4-BE49-F238E27FC236}">
                <a16:creationId xmlns:a16="http://schemas.microsoft.com/office/drawing/2014/main" id="{D497FD83-9ECB-4A55-9C2D-D4DFACC86E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70372" y="1757159"/>
            <a:ext cx="4988025" cy="2304725"/>
          </a:xfrm>
          <a:prstGeom prst="roundRect">
            <a:avLst>
              <a:gd name="adj" fmla="val 8594"/>
            </a:avLst>
          </a:prstGeom>
          <a:solidFill>
            <a:srgbClr val="FFFFFF">
              <a:shade val="85000"/>
            </a:srgbClr>
          </a:solidFill>
          <a:ln>
            <a:noFill/>
          </a:ln>
          <a:effectLst/>
        </p:spPr>
      </p:pic>
      <p:grpSp>
        <p:nvGrpSpPr>
          <p:cNvPr id="21" name="Group 20">
            <a:extLst>
              <a:ext uri="{FF2B5EF4-FFF2-40B4-BE49-F238E27FC236}">
                <a16:creationId xmlns:a16="http://schemas.microsoft.com/office/drawing/2014/main" id="{826535B6-D908-74AE-B3FB-3C19E3A4DF5A}"/>
              </a:ext>
            </a:extLst>
          </p:cNvPr>
          <p:cNvGrpSpPr/>
          <p:nvPr/>
        </p:nvGrpSpPr>
        <p:grpSpPr>
          <a:xfrm>
            <a:off x="10199223" y="3785503"/>
            <a:ext cx="1734499" cy="1996285"/>
            <a:chOff x="9180392" y="1492811"/>
            <a:chExt cx="2592536" cy="2983825"/>
          </a:xfrm>
        </p:grpSpPr>
        <p:pic>
          <p:nvPicPr>
            <p:cNvPr id="22" name="Picture 21">
              <a:extLst>
                <a:ext uri="{FF2B5EF4-FFF2-40B4-BE49-F238E27FC236}">
                  <a16:creationId xmlns:a16="http://schemas.microsoft.com/office/drawing/2014/main" id="{D6EDD787-5741-8399-875B-2B538AFA0BAD}"/>
                </a:ext>
              </a:extLst>
            </p:cNvPr>
            <p:cNvPicPr>
              <a:picLocks noChangeAspect="1"/>
            </p:cNvPicPr>
            <p:nvPr/>
          </p:nvPicPr>
          <p:blipFill rotWithShape="1">
            <a:blip r:embed="rId8"/>
            <a:srcRect l="10162" t="15484" r="26047" b="5418"/>
            <a:stretch/>
          </p:blipFill>
          <p:spPr>
            <a:xfrm rot="21339244">
              <a:off x="9433034" y="1492811"/>
              <a:ext cx="2339894" cy="1632037"/>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B04ECF37-CE09-A37B-D39A-685AE5612F2E}"/>
                </a:ext>
              </a:extLst>
            </p:cNvPr>
            <p:cNvPicPr>
              <a:picLocks noChangeAspect="1"/>
            </p:cNvPicPr>
            <p:nvPr/>
          </p:nvPicPr>
          <p:blipFill rotWithShape="1">
            <a:blip r:embed="rId9"/>
            <a:srcRect l="10161" t="15054" r="25968" b="5418"/>
            <a:stretch/>
          </p:blipFill>
          <p:spPr>
            <a:xfrm rot="261662">
              <a:off x="9180392" y="2817047"/>
              <a:ext cx="2369518" cy="1659589"/>
            </a:xfrm>
            <a:prstGeom prst="rect">
              <a:avLst/>
            </a:prstGeom>
            <a:ln>
              <a:noFill/>
            </a:ln>
            <a:effectLst>
              <a:outerShdw blurRad="292100" dist="139700" dir="2700000" algn="tl" rotWithShape="0">
                <a:srgbClr val="333333">
                  <a:alpha val="65000"/>
                </a:srgbClr>
              </a:outerShdw>
            </a:effectLst>
          </p:spPr>
        </p:pic>
      </p:grpSp>
      <p:pic>
        <p:nvPicPr>
          <p:cNvPr id="25" name="Picture 24">
            <a:extLst>
              <a:ext uri="{FF2B5EF4-FFF2-40B4-BE49-F238E27FC236}">
                <a16:creationId xmlns:a16="http://schemas.microsoft.com/office/drawing/2014/main" id="{8B7D6F17-F477-FC9A-96D1-1C413613D501}"/>
              </a:ext>
            </a:extLst>
          </p:cNvPr>
          <p:cNvPicPr>
            <a:picLocks noChangeAspect="1"/>
          </p:cNvPicPr>
          <p:nvPr/>
        </p:nvPicPr>
        <p:blipFill rotWithShape="1">
          <a:blip r:embed="rId10"/>
          <a:srcRect l="27464" t="14480" r="41167" b="5418"/>
          <a:stretch/>
        </p:blipFill>
        <p:spPr>
          <a:xfrm>
            <a:off x="8733837" y="5190715"/>
            <a:ext cx="999722" cy="14355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8232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DECF8-2BB9-A15D-C303-076B2FBA6269}"/>
              </a:ext>
            </a:extLst>
          </p:cNvPr>
          <p:cNvSpPr>
            <a:spLocks noGrp="1"/>
          </p:cNvSpPr>
          <p:nvPr>
            <p:ph type="title"/>
          </p:nvPr>
        </p:nvSpPr>
        <p:spPr/>
        <p:txBody>
          <a:bodyPr/>
          <a:lstStyle/>
          <a:p>
            <a:r>
              <a:rPr lang="en-AU" dirty="0"/>
              <a:t>Success</a:t>
            </a:r>
            <a:endParaRPr lang="en-GB" dirty="0"/>
          </a:p>
        </p:txBody>
      </p:sp>
      <p:sp>
        <p:nvSpPr>
          <p:cNvPr id="26" name="Content Placeholder 25">
            <a:extLst>
              <a:ext uri="{FF2B5EF4-FFF2-40B4-BE49-F238E27FC236}">
                <a16:creationId xmlns:a16="http://schemas.microsoft.com/office/drawing/2014/main" id="{9E394DF5-CDF2-AA8C-17C6-02A62BFCD860}"/>
              </a:ext>
            </a:extLst>
          </p:cNvPr>
          <p:cNvSpPr>
            <a:spLocks noGrp="1"/>
          </p:cNvSpPr>
          <p:nvPr>
            <p:ph idx="1"/>
          </p:nvPr>
        </p:nvSpPr>
        <p:spPr>
          <a:xfrm>
            <a:off x="828287" y="1589103"/>
            <a:ext cx="5278545" cy="5058484"/>
          </a:xfrm>
        </p:spPr>
        <p:txBody>
          <a:bodyPr>
            <a:normAutofit fontScale="92500" lnSpcReduction="10000"/>
          </a:bodyPr>
          <a:lstStyle/>
          <a:p>
            <a:pPr marL="0" indent="0">
              <a:buNone/>
            </a:pPr>
            <a:r>
              <a:rPr lang="en-US" b="1" dirty="0">
                <a:solidFill>
                  <a:schemeClr val="accent4"/>
                </a:solidFill>
              </a:rPr>
              <a:t>Walter Smart has met nearly 10k students at 50+ schools, across 3 states</a:t>
            </a:r>
          </a:p>
          <a:p>
            <a:r>
              <a:rPr lang="en-US" sz="1900" b="1" dirty="0">
                <a:solidFill>
                  <a:schemeClr val="accent4"/>
                </a:solidFill>
              </a:rPr>
              <a:t>100% </a:t>
            </a:r>
            <a:r>
              <a:rPr lang="en-US" sz="1900" dirty="0"/>
              <a:t>of teachers questioned think the performance was pitched at the right level for the children </a:t>
            </a:r>
            <a:br>
              <a:rPr lang="en-US" sz="1900" dirty="0"/>
            </a:br>
            <a:endParaRPr lang="en-US" sz="1900" dirty="0"/>
          </a:p>
          <a:p>
            <a:r>
              <a:rPr lang="en-US" sz="1900" b="1" dirty="0">
                <a:solidFill>
                  <a:schemeClr val="accent4"/>
                </a:solidFill>
              </a:rPr>
              <a:t>100% </a:t>
            </a:r>
            <a:r>
              <a:rPr lang="en-US" sz="1900" dirty="0"/>
              <a:t>of teachers questioned say this was a successful/relevant part of their Science/HASS program </a:t>
            </a:r>
            <a:br>
              <a:rPr lang="en-US" sz="1900" dirty="0"/>
            </a:br>
            <a:endParaRPr lang="en-US" sz="1900" dirty="0"/>
          </a:p>
          <a:p>
            <a:r>
              <a:rPr lang="en-US" sz="1900" b="1" dirty="0">
                <a:solidFill>
                  <a:schemeClr val="accent4"/>
                </a:solidFill>
              </a:rPr>
              <a:t>100% </a:t>
            </a:r>
            <a:r>
              <a:rPr lang="en-US" sz="1900" dirty="0"/>
              <a:t>of teachers questioned would like Walter Smart and Friends repeated in the future </a:t>
            </a:r>
            <a:br>
              <a:rPr lang="en-US" sz="1900" dirty="0"/>
            </a:br>
            <a:endParaRPr lang="en-US" sz="1900" dirty="0"/>
          </a:p>
          <a:p>
            <a:r>
              <a:rPr lang="en-US" sz="1900" b="1" dirty="0">
                <a:solidFill>
                  <a:schemeClr val="accent4"/>
                </a:solidFill>
              </a:rPr>
              <a:t>100% </a:t>
            </a:r>
            <a:r>
              <a:rPr lang="en-US" sz="1900" dirty="0"/>
              <a:t>of students questioned think that performance is a good way to learn </a:t>
            </a:r>
            <a:br>
              <a:rPr lang="en-US" sz="1900" dirty="0"/>
            </a:br>
            <a:endParaRPr lang="en-US" sz="1900" dirty="0"/>
          </a:p>
          <a:p>
            <a:r>
              <a:rPr lang="en-US" sz="1900" b="1" dirty="0">
                <a:solidFill>
                  <a:schemeClr val="accent4"/>
                </a:solidFill>
              </a:rPr>
              <a:t>100% </a:t>
            </a:r>
            <a:r>
              <a:rPr lang="en-US" sz="1900" dirty="0"/>
              <a:t>of teachers and students questioned rated the performance as excellent</a:t>
            </a:r>
            <a:endParaRPr lang="en-GB" sz="1900" dirty="0"/>
          </a:p>
        </p:txBody>
      </p:sp>
      <p:sp>
        <p:nvSpPr>
          <p:cNvPr id="6" name="Slide Number Placeholder 5">
            <a:extLst>
              <a:ext uri="{FF2B5EF4-FFF2-40B4-BE49-F238E27FC236}">
                <a16:creationId xmlns:a16="http://schemas.microsoft.com/office/drawing/2014/main" id="{7EBB1DF1-A8D3-44D3-8B89-4D081108F596}"/>
              </a:ext>
            </a:extLst>
          </p:cNvPr>
          <p:cNvSpPr>
            <a:spLocks noGrp="1"/>
          </p:cNvSpPr>
          <p:nvPr>
            <p:ph type="sldNum" sz="quarter" idx="12"/>
          </p:nvPr>
        </p:nvSpPr>
        <p:spPr/>
        <p:txBody>
          <a:bodyPr/>
          <a:lstStyle/>
          <a:p>
            <a:fld id="{46EDC479-72E2-432C-B95C-A0E6577C84B0}" type="slidenum">
              <a:rPr lang="en-AU" smtClean="0"/>
              <a:pPr/>
              <a:t>14</a:t>
            </a:fld>
            <a:endParaRPr lang="en-AU" dirty="0"/>
          </a:p>
        </p:txBody>
      </p:sp>
      <p:grpSp>
        <p:nvGrpSpPr>
          <p:cNvPr id="30" name="Group 29">
            <a:extLst>
              <a:ext uri="{FF2B5EF4-FFF2-40B4-BE49-F238E27FC236}">
                <a16:creationId xmlns:a16="http://schemas.microsoft.com/office/drawing/2014/main" id="{F90E5E00-0F57-C6C2-2B3D-4E5889A25264}"/>
              </a:ext>
            </a:extLst>
          </p:cNvPr>
          <p:cNvGrpSpPr/>
          <p:nvPr/>
        </p:nvGrpSpPr>
        <p:grpSpPr>
          <a:xfrm>
            <a:off x="8574212" y="856988"/>
            <a:ext cx="3027554" cy="3807871"/>
            <a:chOff x="8574212" y="856988"/>
            <a:chExt cx="3027554" cy="3807871"/>
          </a:xfrm>
        </p:grpSpPr>
        <p:pic>
          <p:nvPicPr>
            <p:cNvPr id="8" name="Picture 7">
              <a:extLst>
                <a:ext uri="{FF2B5EF4-FFF2-40B4-BE49-F238E27FC236}">
                  <a16:creationId xmlns:a16="http://schemas.microsoft.com/office/drawing/2014/main" id="{FCDE9DA9-3A42-483E-9BA9-36FBF7C0987E}"/>
                </a:ext>
              </a:extLst>
            </p:cNvPr>
            <p:cNvPicPr>
              <a:picLocks noChangeAspect="1"/>
            </p:cNvPicPr>
            <p:nvPr/>
          </p:nvPicPr>
          <p:blipFill rotWithShape="1">
            <a:blip r:embed="rId2"/>
            <a:srcRect l="10298" t="15340" r="25888" b="4945"/>
            <a:stretch/>
          </p:blipFill>
          <p:spPr>
            <a:xfrm rot="21272929">
              <a:off x="8574212" y="856988"/>
              <a:ext cx="2845586" cy="1999409"/>
            </a:xfrm>
            <a:prstGeom prst="rect">
              <a:avLst/>
            </a:prstGeom>
            <a:solidFill>
              <a:srgbClr val="FEC343"/>
            </a:solidFill>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4981E171-F7F0-6891-C3EB-2A5345831612}"/>
                </a:ext>
              </a:extLst>
            </p:cNvPr>
            <p:cNvPicPr>
              <a:picLocks noChangeAspect="1"/>
            </p:cNvPicPr>
            <p:nvPr/>
          </p:nvPicPr>
          <p:blipFill rotWithShape="1">
            <a:blip r:embed="rId3"/>
            <a:srcRect l="12125" t="16233" r="25144" b="4946"/>
            <a:stretch/>
          </p:blipFill>
          <p:spPr>
            <a:xfrm rot="320172">
              <a:off x="8822852" y="2700823"/>
              <a:ext cx="2778914" cy="1964036"/>
            </a:xfrm>
            <a:prstGeom prst="rect">
              <a:avLst/>
            </a:prstGeom>
            <a:ln>
              <a:noFill/>
            </a:ln>
            <a:effectLst>
              <a:outerShdw blurRad="292100" dist="139700" dir="2700000" algn="tl" rotWithShape="0">
                <a:srgbClr val="333333">
                  <a:alpha val="65000"/>
                </a:srgbClr>
              </a:outerShdw>
            </a:effectLst>
          </p:spPr>
        </p:pic>
      </p:grpSp>
      <p:sp>
        <p:nvSpPr>
          <p:cNvPr id="13" name="Speech Bubble: Oval 12">
            <a:extLst>
              <a:ext uri="{FF2B5EF4-FFF2-40B4-BE49-F238E27FC236}">
                <a16:creationId xmlns:a16="http://schemas.microsoft.com/office/drawing/2014/main" id="{2D627F89-DDDA-EC5F-830F-584CA9AF7F27}"/>
              </a:ext>
            </a:extLst>
          </p:cNvPr>
          <p:cNvSpPr/>
          <p:nvPr/>
        </p:nvSpPr>
        <p:spPr>
          <a:xfrm>
            <a:off x="10089062" y="3520534"/>
            <a:ext cx="2018413" cy="1547586"/>
          </a:xfrm>
          <a:prstGeom prst="wedgeEllipseCallout">
            <a:avLst>
              <a:gd name="adj1" fmla="val -56241"/>
              <a:gd name="adj2" fmla="val -72631"/>
            </a:avLst>
          </a:prstGeom>
          <a:solidFill>
            <a:srgbClr val="14558C"/>
          </a:solidFill>
          <a:ln>
            <a:solidFill>
              <a:srgbClr val="57CA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900" dirty="0">
                <a:solidFill>
                  <a:srgbClr val="57CAF6"/>
                </a:solidFill>
                <a:latin typeface="Avenir Next LT Pro" panose="020B0504020202020204" pitchFamily="34" charset="0"/>
              </a:rPr>
              <a:t>“Fun, interactive show, engaging, catchy tunes and most of all fun!!”</a:t>
            </a:r>
          </a:p>
          <a:p>
            <a:pPr marL="0" indent="0" algn="ctr">
              <a:buNone/>
            </a:pPr>
            <a:r>
              <a:rPr lang="en-US" sz="900" b="1" dirty="0">
                <a:solidFill>
                  <a:schemeClr val="accent4"/>
                </a:solidFill>
                <a:latin typeface="Avenir Next LT Pro" panose="020B0504020202020204" pitchFamily="34" charset="0"/>
              </a:rPr>
              <a:t>Launceston </a:t>
            </a:r>
          </a:p>
          <a:p>
            <a:pPr marL="0" indent="0" algn="ctr">
              <a:buNone/>
            </a:pPr>
            <a:r>
              <a:rPr lang="en-US" sz="900" b="1" dirty="0">
                <a:solidFill>
                  <a:schemeClr val="accent4"/>
                </a:solidFill>
                <a:latin typeface="Avenir Next LT Pro" panose="020B0504020202020204" pitchFamily="34" charset="0"/>
              </a:rPr>
              <a:t>Preparatory School</a:t>
            </a:r>
            <a:endParaRPr lang="en-GB" sz="900" b="1" dirty="0">
              <a:solidFill>
                <a:schemeClr val="accent4"/>
              </a:solidFill>
              <a:latin typeface="Avenir Next LT Pro" panose="020B0504020202020204" pitchFamily="34" charset="0"/>
            </a:endParaRPr>
          </a:p>
        </p:txBody>
      </p:sp>
      <p:sp>
        <p:nvSpPr>
          <p:cNvPr id="14" name="Speech Bubble: Oval 13">
            <a:extLst>
              <a:ext uri="{FF2B5EF4-FFF2-40B4-BE49-F238E27FC236}">
                <a16:creationId xmlns:a16="http://schemas.microsoft.com/office/drawing/2014/main" id="{6B5E3714-E016-2C99-E05D-24EAE2C58481}"/>
              </a:ext>
            </a:extLst>
          </p:cNvPr>
          <p:cNvSpPr/>
          <p:nvPr/>
        </p:nvSpPr>
        <p:spPr>
          <a:xfrm>
            <a:off x="5886574" y="4015720"/>
            <a:ext cx="2834508" cy="2343229"/>
          </a:xfrm>
          <a:prstGeom prst="wedgeEllipseCallout">
            <a:avLst>
              <a:gd name="adj1" fmla="val 58082"/>
              <a:gd name="adj2" fmla="val -63290"/>
            </a:avLst>
          </a:prstGeom>
          <a:solidFill>
            <a:srgbClr val="14558C"/>
          </a:solidFill>
          <a:ln>
            <a:solidFill>
              <a:srgbClr val="57CA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lnSpc>
                <a:spcPct val="120000"/>
              </a:lnSpc>
              <a:buNone/>
            </a:pPr>
            <a:r>
              <a:rPr lang="en-US" sz="900" dirty="0">
                <a:solidFill>
                  <a:srgbClr val="57CAF6"/>
                </a:solidFill>
                <a:latin typeface="Avenir Next LT Pro" panose="020B0504020202020204" pitchFamily="34" charset="0"/>
              </a:rPr>
              <a:t>“Great appealing personalities of the actors. Excellent way to get facts across so children are well informed and can act now to improve water efficiency and share their knowledge with others.”</a:t>
            </a:r>
          </a:p>
          <a:p>
            <a:pPr marL="0" indent="0" algn="ctr">
              <a:lnSpc>
                <a:spcPct val="120000"/>
              </a:lnSpc>
              <a:buNone/>
            </a:pPr>
            <a:r>
              <a:rPr lang="en-US" sz="900" b="1" dirty="0">
                <a:solidFill>
                  <a:schemeClr val="accent4"/>
                </a:solidFill>
                <a:latin typeface="Avenir Next LT Pro" panose="020B0504020202020204" pitchFamily="34" charset="0"/>
              </a:rPr>
              <a:t>YR 4 St Mary’s College</a:t>
            </a:r>
            <a:endParaRPr lang="en-GB" sz="900" b="1" dirty="0">
              <a:solidFill>
                <a:schemeClr val="accent4"/>
              </a:solidFill>
              <a:latin typeface="Avenir Next LT Pro" panose="020B0504020202020204" pitchFamily="34" charset="0"/>
            </a:endParaRPr>
          </a:p>
        </p:txBody>
      </p:sp>
      <p:sp>
        <p:nvSpPr>
          <p:cNvPr id="15" name="Speech Bubble: Oval 14">
            <a:extLst>
              <a:ext uri="{FF2B5EF4-FFF2-40B4-BE49-F238E27FC236}">
                <a16:creationId xmlns:a16="http://schemas.microsoft.com/office/drawing/2014/main" id="{B735ACEA-4DE2-1D2C-F264-78FA03B05CCA}"/>
              </a:ext>
            </a:extLst>
          </p:cNvPr>
          <p:cNvSpPr/>
          <p:nvPr/>
        </p:nvSpPr>
        <p:spPr>
          <a:xfrm>
            <a:off x="5850889" y="414741"/>
            <a:ext cx="2886657" cy="2005786"/>
          </a:xfrm>
          <a:prstGeom prst="wedgeEllipseCallout">
            <a:avLst>
              <a:gd name="adj1" fmla="val 61287"/>
              <a:gd name="adj2" fmla="val 22078"/>
            </a:avLst>
          </a:prstGeom>
          <a:solidFill>
            <a:srgbClr val="14558C"/>
          </a:solidFill>
          <a:ln>
            <a:solidFill>
              <a:srgbClr val="57CA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900" dirty="0">
                <a:solidFill>
                  <a:srgbClr val="57CAF6"/>
                </a:solidFill>
                <a:latin typeface="Avenir Next LT Pro" panose="020B0504020202020204" pitchFamily="34" charset="0"/>
              </a:rPr>
              <a:t>“The performances were excellent and enjoyed by both students and teachers. The performers were fantastic… organized, flexible and engaged really well with the student audience. Our staff and students would recommend the performance to any school.” </a:t>
            </a:r>
            <a:br>
              <a:rPr lang="en-US" sz="900" dirty="0">
                <a:solidFill>
                  <a:srgbClr val="57CAF6"/>
                </a:solidFill>
                <a:latin typeface="Avenir Next LT Pro" panose="020B0504020202020204" pitchFamily="34" charset="0"/>
              </a:rPr>
            </a:br>
            <a:r>
              <a:rPr lang="en-US" sz="900" b="1" dirty="0">
                <a:solidFill>
                  <a:schemeClr val="accent4"/>
                </a:solidFill>
                <a:latin typeface="Avenir Next LT Pro" panose="020B0504020202020204" pitchFamily="34" charset="0"/>
              </a:rPr>
              <a:t>AST Rosetta Primary School</a:t>
            </a:r>
            <a:endParaRPr lang="en-GB" sz="900" b="1" dirty="0">
              <a:solidFill>
                <a:schemeClr val="accent4"/>
              </a:solidFill>
              <a:latin typeface="Avenir Next LT Pro" panose="020B0504020202020204" pitchFamily="34" charset="0"/>
            </a:endParaRPr>
          </a:p>
        </p:txBody>
      </p:sp>
      <p:sp>
        <p:nvSpPr>
          <p:cNvPr id="11" name="Speech Bubble: Oval 10">
            <a:extLst>
              <a:ext uri="{FF2B5EF4-FFF2-40B4-BE49-F238E27FC236}">
                <a16:creationId xmlns:a16="http://schemas.microsoft.com/office/drawing/2014/main" id="{FFF311CC-5E7B-ED0A-B450-71CB0C565754}"/>
              </a:ext>
            </a:extLst>
          </p:cNvPr>
          <p:cNvSpPr/>
          <p:nvPr/>
        </p:nvSpPr>
        <p:spPr>
          <a:xfrm>
            <a:off x="5886574" y="2341160"/>
            <a:ext cx="2949526" cy="1745372"/>
          </a:xfrm>
          <a:prstGeom prst="wedgeEllipseCallout">
            <a:avLst>
              <a:gd name="adj1" fmla="val 53129"/>
              <a:gd name="adj2" fmla="val -64270"/>
            </a:avLst>
          </a:prstGeom>
          <a:solidFill>
            <a:srgbClr val="14558C"/>
          </a:solidFill>
          <a:ln>
            <a:solidFill>
              <a:srgbClr val="57CA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900" dirty="0">
                <a:solidFill>
                  <a:srgbClr val="57CAF6"/>
                </a:solidFill>
                <a:latin typeface="Avenir Next LT Pro" panose="020B0504020202020204" pitchFamily="34" charset="0"/>
              </a:rPr>
              <a:t>“A combination of the songs and videos and the workshop had the most impact on the children. The songs were catchy and relevant, the workshop challenge offered an opportunity to say what they learnt.” </a:t>
            </a:r>
          </a:p>
          <a:p>
            <a:pPr marL="0" indent="0" algn="ctr">
              <a:buNone/>
            </a:pPr>
            <a:r>
              <a:rPr lang="en-US" sz="900" b="1" dirty="0">
                <a:solidFill>
                  <a:schemeClr val="accent4"/>
                </a:solidFill>
                <a:latin typeface="Avenir Next LT Pro" panose="020B0504020202020204" pitchFamily="34" charset="0"/>
              </a:rPr>
              <a:t>YR 2 All Saints School</a:t>
            </a:r>
            <a:endParaRPr lang="en-GB" sz="900" b="1" dirty="0">
              <a:solidFill>
                <a:schemeClr val="accent4"/>
              </a:solidFill>
              <a:latin typeface="Avenir Next LT Pro" panose="020B0504020202020204" pitchFamily="34" charset="0"/>
            </a:endParaRPr>
          </a:p>
        </p:txBody>
      </p:sp>
      <p:sp>
        <p:nvSpPr>
          <p:cNvPr id="29" name="Speech Bubble: Oval 28">
            <a:extLst>
              <a:ext uri="{FF2B5EF4-FFF2-40B4-BE49-F238E27FC236}">
                <a16:creationId xmlns:a16="http://schemas.microsoft.com/office/drawing/2014/main" id="{98532A31-7D9D-0E7B-B441-4201D86A7180}"/>
              </a:ext>
            </a:extLst>
          </p:cNvPr>
          <p:cNvSpPr/>
          <p:nvPr/>
        </p:nvSpPr>
        <p:spPr>
          <a:xfrm>
            <a:off x="8357934" y="4858295"/>
            <a:ext cx="3731258" cy="1385279"/>
          </a:xfrm>
          <a:prstGeom prst="wedgeEllipseCallout">
            <a:avLst>
              <a:gd name="adj1" fmla="val -18144"/>
              <a:gd name="adj2" fmla="val -110935"/>
            </a:avLst>
          </a:prstGeom>
          <a:solidFill>
            <a:srgbClr val="14558C"/>
          </a:solidFill>
          <a:ln>
            <a:solidFill>
              <a:srgbClr val="57CA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lnSpc>
                <a:spcPct val="120000"/>
              </a:lnSpc>
              <a:buNone/>
            </a:pPr>
            <a:r>
              <a:rPr lang="en-US" sz="900" dirty="0">
                <a:solidFill>
                  <a:srgbClr val="57CAF6"/>
                </a:solidFill>
                <a:latin typeface="Avenir Next LT Pro" panose="020B0504020202020204" pitchFamily="34" charset="0"/>
              </a:rPr>
              <a:t>“Thank you for what was obviously a very well researched show which really connected with the kids and I think will be remembered. The follow up materials are great also!” </a:t>
            </a:r>
            <a:br>
              <a:rPr lang="en-US" sz="900" dirty="0">
                <a:solidFill>
                  <a:srgbClr val="57CAF6"/>
                </a:solidFill>
                <a:latin typeface="Avenir Next LT Pro" panose="020B0504020202020204" pitchFamily="34" charset="0"/>
              </a:rPr>
            </a:br>
            <a:r>
              <a:rPr lang="en-US" sz="900" b="1" dirty="0">
                <a:solidFill>
                  <a:schemeClr val="accent4"/>
                </a:solidFill>
                <a:latin typeface="Avenir Next LT Pro" panose="020B0504020202020204" pitchFamily="34" charset="0"/>
              </a:rPr>
              <a:t>YR 4 Teacher Chancellor Primary School</a:t>
            </a:r>
          </a:p>
        </p:txBody>
      </p:sp>
    </p:spTree>
    <p:extLst>
      <p:ext uri="{BB962C8B-B14F-4D97-AF65-F5344CB8AC3E}">
        <p14:creationId xmlns:p14="http://schemas.microsoft.com/office/powerpoint/2010/main" val="313514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1" grpId="0" animBg="1"/>
      <p:bldP spid="2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086F1A-EBEE-47B5-BB38-9E2A759EA6A1}"/>
              </a:ext>
            </a:extLst>
          </p:cNvPr>
          <p:cNvPicPr>
            <a:picLocks noChangeAspect="1"/>
          </p:cNvPicPr>
          <p:nvPr/>
        </p:nvPicPr>
        <p:blipFill>
          <a:blip r:embed="rId2" cstate="print">
            <a:extLst>
              <a:ext uri="{28A0092B-C50C-407E-A947-70E740481C1C}">
                <a14:useLocalDpi xmlns:a14="http://schemas.microsoft.com/office/drawing/2010/main" val="0"/>
              </a:ext>
            </a:extLst>
          </a:blip>
          <a:srcRect t="7824" b="7824"/>
          <a:stretch/>
        </p:blipFill>
        <p:spPr>
          <a:xfrm>
            <a:off x="0" y="0"/>
            <a:ext cx="12192000" cy="6858000"/>
          </a:xfrm>
          <a:prstGeom prst="rect">
            <a:avLst/>
          </a:prstGeom>
        </p:spPr>
      </p:pic>
      <p:sp>
        <p:nvSpPr>
          <p:cNvPr id="5" name="Slide Number Placeholder 4">
            <a:extLst>
              <a:ext uri="{FF2B5EF4-FFF2-40B4-BE49-F238E27FC236}">
                <a16:creationId xmlns:a16="http://schemas.microsoft.com/office/drawing/2014/main" id="{E806BD1B-1910-44B7-B086-C44605B5A064}"/>
              </a:ext>
            </a:extLst>
          </p:cNvPr>
          <p:cNvSpPr>
            <a:spLocks noGrp="1"/>
          </p:cNvSpPr>
          <p:nvPr>
            <p:ph type="sldNum" sz="quarter" idx="12"/>
          </p:nvPr>
        </p:nvSpPr>
        <p:spPr/>
        <p:txBody>
          <a:bodyPr/>
          <a:lstStyle/>
          <a:p>
            <a:fld id="{46EDC479-72E2-432C-B95C-A0E6577C84B0}" type="slidenum">
              <a:rPr lang="en-AU" smtClean="0"/>
              <a:t>15</a:t>
            </a:fld>
            <a:endParaRPr lang="en-AU"/>
          </a:p>
        </p:txBody>
      </p:sp>
      <p:sp>
        <p:nvSpPr>
          <p:cNvPr id="8" name="Title 1">
            <a:extLst>
              <a:ext uri="{FF2B5EF4-FFF2-40B4-BE49-F238E27FC236}">
                <a16:creationId xmlns:a16="http://schemas.microsoft.com/office/drawing/2014/main" id="{1775948F-25A4-456D-AF81-B3D85941BF32}"/>
              </a:ext>
            </a:extLst>
          </p:cNvPr>
          <p:cNvSpPr txBox="1">
            <a:spLocks/>
          </p:cNvSpPr>
          <p:nvPr/>
        </p:nvSpPr>
        <p:spPr>
          <a:xfrm>
            <a:off x="322443" y="4042493"/>
            <a:ext cx="10515600" cy="21344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371A5"/>
                </a:solidFill>
                <a:latin typeface="Avenir Next LT Pro" panose="020B0504020202020204" pitchFamily="34" charset="0"/>
                <a:ea typeface="+mj-ea"/>
                <a:cs typeface="+mj-cs"/>
              </a:defRPr>
            </a:lvl1pPr>
          </a:lstStyle>
          <a:p>
            <a:endParaRPr lang="en-GB" dirty="0">
              <a:solidFill>
                <a:schemeClr val="bg1"/>
              </a:solidFill>
            </a:endParaRPr>
          </a:p>
        </p:txBody>
      </p:sp>
      <p:pic>
        <p:nvPicPr>
          <p:cNvPr id="12" name="Content Placeholder 5">
            <a:extLst>
              <a:ext uri="{FF2B5EF4-FFF2-40B4-BE49-F238E27FC236}">
                <a16:creationId xmlns:a16="http://schemas.microsoft.com/office/drawing/2014/main" id="{6E702DB3-D23E-4FF0-9BAF-213F1BEED5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84451" y="5484820"/>
            <a:ext cx="2677275" cy="1384151"/>
          </a:xfrm>
          <a:prstGeom prst="rect">
            <a:avLst/>
          </a:prstGeom>
        </p:spPr>
      </p:pic>
      <p:pic>
        <p:nvPicPr>
          <p:cNvPr id="11" name="Picture 10">
            <a:extLst>
              <a:ext uri="{FF2B5EF4-FFF2-40B4-BE49-F238E27FC236}">
                <a16:creationId xmlns:a16="http://schemas.microsoft.com/office/drawing/2014/main" id="{FF79B2D3-77EA-4B6D-B0CF-7483C4A545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416" y="221196"/>
            <a:ext cx="2945206" cy="2243708"/>
          </a:xfrm>
          <a:prstGeom prst="rect">
            <a:avLst/>
          </a:prstGeom>
        </p:spPr>
      </p:pic>
      <p:sp>
        <p:nvSpPr>
          <p:cNvPr id="7" name="Title 1">
            <a:extLst>
              <a:ext uri="{FF2B5EF4-FFF2-40B4-BE49-F238E27FC236}">
                <a16:creationId xmlns:a16="http://schemas.microsoft.com/office/drawing/2014/main" id="{47D75D97-1713-F79D-7DA4-66051B97167E}"/>
              </a:ext>
            </a:extLst>
          </p:cNvPr>
          <p:cNvSpPr txBox="1">
            <a:spLocks/>
          </p:cNvSpPr>
          <p:nvPr/>
        </p:nvSpPr>
        <p:spPr>
          <a:xfrm>
            <a:off x="322443" y="3907231"/>
            <a:ext cx="1064402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371A5"/>
                </a:solidFill>
                <a:latin typeface="Avenir Next LT Pro" panose="020B0504020202020204" pitchFamily="34" charset="0"/>
                <a:ea typeface="+mj-ea"/>
                <a:cs typeface="+mj-cs"/>
              </a:defRPr>
            </a:lvl1pPr>
          </a:lstStyle>
          <a:p>
            <a:r>
              <a:rPr lang="en-AU" dirty="0">
                <a:solidFill>
                  <a:schemeClr val="bg1"/>
                </a:solidFill>
              </a:rPr>
              <a:t>Tactic 2</a:t>
            </a:r>
          </a:p>
          <a:p>
            <a:r>
              <a:rPr lang="en-AU" dirty="0">
                <a:solidFill>
                  <a:schemeClr val="bg1"/>
                </a:solidFill>
              </a:rPr>
              <a:t>A Water Experience</a:t>
            </a:r>
            <a:endParaRPr lang="en-GB" dirty="0">
              <a:solidFill>
                <a:schemeClr val="bg1"/>
              </a:solidFill>
            </a:endParaRPr>
          </a:p>
        </p:txBody>
      </p:sp>
    </p:spTree>
    <p:extLst>
      <p:ext uri="{BB962C8B-B14F-4D97-AF65-F5344CB8AC3E}">
        <p14:creationId xmlns:p14="http://schemas.microsoft.com/office/powerpoint/2010/main" val="7971521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B3F054B-2336-4B57-BBCD-7D24D7564045}"/>
              </a:ext>
            </a:extLst>
          </p:cNvPr>
          <p:cNvSpPr>
            <a:spLocks noGrp="1"/>
          </p:cNvSpPr>
          <p:nvPr>
            <p:ph type="title"/>
          </p:nvPr>
        </p:nvSpPr>
        <p:spPr/>
        <p:txBody>
          <a:bodyPr/>
          <a:lstStyle/>
          <a:p>
            <a:r>
              <a:rPr lang="en-US" dirty="0"/>
              <a:t>When is Water Night?</a:t>
            </a:r>
            <a:endParaRPr lang="en-AU" dirty="0"/>
          </a:p>
        </p:txBody>
      </p:sp>
      <p:sp>
        <p:nvSpPr>
          <p:cNvPr id="3" name="Content Placeholder 2">
            <a:extLst>
              <a:ext uri="{FF2B5EF4-FFF2-40B4-BE49-F238E27FC236}">
                <a16:creationId xmlns:a16="http://schemas.microsoft.com/office/drawing/2014/main" id="{4C46238C-9E56-4561-A134-DD128A01D589}"/>
              </a:ext>
            </a:extLst>
          </p:cNvPr>
          <p:cNvSpPr>
            <a:spLocks noGrp="1"/>
          </p:cNvSpPr>
          <p:nvPr>
            <p:ph idx="1"/>
          </p:nvPr>
        </p:nvSpPr>
        <p:spPr>
          <a:xfrm>
            <a:off x="838200" y="1825625"/>
            <a:ext cx="6656294" cy="4351338"/>
          </a:xfrm>
        </p:spPr>
        <p:txBody>
          <a:bodyPr>
            <a:normAutofit lnSpcReduction="10000"/>
          </a:bodyPr>
          <a:lstStyle/>
          <a:p>
            <a:r>
              <a:rPr lang="en-AU" dirty="0"/>
              <a:t>Similar to Earth Hour, Water Night is a symbolic event to help raise awareness of water conservation in Australia. Water Night takes place during National Water Week which runs through the third week of October every year</a:t>
            </a:r>
            <a:br>
              <a:rPr lang="en-AU" dirty="0"/>
            </a:br>
            <a:endParaRPr lang="en-AU" dirty="0"/>
          </a:p>
          <a:p>
            <a:r>
              <a:rPr lang="en-AU" dirty="0"/>
              <a:t>We are encouraging Australian households to not use their taps from </a:t>
            </a:r>
            <a:r>
              <a:rPr lang="en-AU" b="1" dirty="0"/>
              <a:t>5pm to 10pm on Thursday 20th October </a:t>
            </a:r>
            <a:br>
              <a:rPr lang="en-AU" dirty="0"/>
            </a:br>
            <a:endParaRPr lang="en-AU" dirty="0"/>
          </a:p>
          <a:p>
            <a:r>
              <a:rPr lang="en-AU" dirty="0"/>
              <a:t>No taps, no showers, no running water.</a:t>
            </a:r>
          </a:p>
          <a:p>
            <a:pPr lvl="1"/>
            <a:r>
              <a:rPr lang="en-AU" dirty="0"/>
              <a:t>Participants can fill empty bottles for drinking prior to event. </a:t>
            </a:r>
          </a:p>
          <a:p>
            <a:pPr lvl="1"/>
            <a:r>
              <a:rPr lang="en-AU" dirty="0"/>
              <a:t>Use of taps for religious &amp; hygiene reasons exempt. </a:t>
            </a:r>
          </a:p>
          <a:p>
            <a:pPr lvl="1"/>
            <a:r>
              <a:rPr lang="en-AU" dirty="0"/>
              <a:t>Toilets can be used during the designated period, but reduced flushes are encouraged. </a:t>
            </a:r>
          </a:p>
        </p:txBody>
      </p:sp>
      <p:sp>
        <p:nvSpPr>
          <p:cNvPr id="9" name="Slide Number Placeholder 8">
            <a:extLst>
              <a:ext uri="{FF2B5EF4-FFF2-40B4-BE49-F238E27FC236}">
                <a16:creationId xmlns:a16="http://schemas.microsoft.com/office/drawing/2014/main" id="{575D1409-9C62-49BB-8122-D5C389637F8F}"/>
              </a:ext>
            </a:extLst>
          </p:cNvPr>
          <p:cNvSpPr>
            <a:spLocks noGrp="1"/>
          </p:cNvSpPr>
          <p:nvPr>
            <p:ph type="sldNum" sz="quarter" idx="12"/>
          </p:nvPr>
        </p:nvSpPr>
        <p:spPr/>
        <p:txBody>
          <a:bodyPr/>
          <a:lstStyle/>
          <a:p>
            <a:fld id="{949EAFFA-3E5F-49C7-A5F3-8088768E55D0}" type="slidenum">
              <a:rPr lang="en-AU" smtClean="0"/>
              <a:pPr/>
              <a:t>16</a:t>
            </a:fld>
            <a:endParaRPr lang="en-AU"/>
          </a:p>
        </p:txBody>
      </p:sp>
      <p:pic>
        <p:nvPicPr>
          <p:cNvPr id="2" name="Picture 1">
            <a:extLst>
              <a:ext uri="{FF2B5EF4-FFF2-40B4-BE49-F238E27FC236}">
                <a16:creationId xmlns:a16="http://schemas.microsoft.com/office/drawing/2014/main" id="{752B5207-3AF2-5E88-D614-0679B0F63C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51292" y="1257670"/>
            <a:ext cx="3633739" cy="2100846"/>
          </a:xfrm>
          <a:prstGeom prst="rect">
            <a:avLst/>
          </a:prstGeom>
        </p:spPr>
      </p:pic>
      <p:pic>
        <p:nvPicPr>
          <p:cNvPr id="4" name="Picture 3">
            <a:extLst>
              <a:ext uri="{FF2B5EF4-FFF2-40B4-BE49-F238E27FC236}">
                <a16:creationId xmlns:a16="http://schemas.microsoft.com/office/drawing/2014/main" id="{C893A0A8-B2CF-E853-83CE-CD0C3B4419C2}"/>
              </a:ext>
            </a:extLst>
          </p:cNvPr>
          <p:cNvPicPr>
            <a:picLocks noChangeAspect="1"/>
          </p:cNvPicPr>
          <p:nvPr/>
        </p:nvPicPr>
        <p:blipFill rotWithShape="1">
          <a:blip r:embed="rId3"/>
          <a:srcRect l="8045"/>
          <a:stretch/>
        </p:blipFill>
        <p:spPr>
          <a:xfrm>
            <a:off x="7770536" y="3133165"/>
            <a:ext cx="2097626" cy="12656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FEC4CF50-EC1B-0D30-9959-0AEB8C7E73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0911" y="3133165"/>
            <a:ext cx="1894852" cy="12656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E4D900CE-A981-FD88-1FAE-39ADB3C0FEB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1526" b="12615"/>
          <a:stretch/>
        </p:blipFill>
        <p:spPr>
          <a:xfrm>
            <a:off x="9175231" y="4554534"/>
            <a:ext cx="1385862" cy="1140903"/>
          </a:xfrm>
          <a:prstGeom prst="rect">
            <a:avLst/>
          </a:prstGeom>
        </p:spPr>
      </p:pic>
    </p:spTree>
    <p:extLst>
      <p:ext uri="{BB962C8B-B14F-4D97-AF65-F5344CB8AC3E}">
        <p14:creationId xmlns:p14="http://schemas.microsoft.com/office/powerpoint/2010/main" val="28805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2C215A-9BD5-37B7-BF91-C263C083AB77}"/>
              </a:ext>
            </a:extLst>
          </p:cNvPr>
          <p:cNvSpPr>
            <a:spLocks noGrp="1"/>
          </p:cNvSpPr>
          <p:nvPr>
            <p:ph type="sldNum" sz="quarter" idx="12"/>
          </p:nvPr>
        </p:nvSpPr>
        <p:spPr/>
        <p:txBody>
          <a:bodyPr/>
          <a:lstStyle/>
          <a:p>
            <a:fld id="{46EDC479-72E2-432C-B95C-A0E6577C84B0}" type="slidenum">
              <a:rPr lang="en-AU" smtClean="0"/>
              <a:t>17</a:t>
            </a:fld>
            <a:endParaRPr lang="en-AU"/>
          </a:p>
        </p:txBody>
      </p:sp>
      <p:sp>
        <p:nvSpPr>
          <p:cNvPr id="7" name="Rectangle 6">
            <a:extLst>
              <a:ext uri="{FF2B5EF4-FFF2-40B4-BE49-F238E27FC236}">
                <a16:creationId xmlns:a16="http://schemas.microsoft.com/office/drawing/2014/main" id="{A808CD3E-D691-E622-197E-667673986CC1}"/>
              </a:ext>
            </a:extLst>
          </p:cNvPr>
          <p:cNvSpPr/>
          <p:nvPr/>
        </p:nvSpPr>
        <p:spPr>
          <a:xfrm>
            <a:off x="5888736" y="-42632"/>
            <a:ext cx="6296225" cy="6913502"/>
          </a:xfrm>
          <a:prstGeom prst="rect">
            <a:avLst/>
          </a:prstGeom>
          <a:solidFill>
            <a:srgbClr val="57CAF6">
              <a:alpha val="1596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8">
            <a:extLst>
              <a:ext uri="{FF2B5EF4-FFF2-40B4-BE49-F238E27FC236}">
                <a16:creationId xmlns:a16="http://schemas.microsoft.com/office/drawing/2014/main" id="{8BA80B15-5AE4-5DBB-D7E2-AC051B23BCCE}"/>
              </a:ext>
            </a:extLst>
          </p:cNvPr>
          <p:cNvSpPr/>
          <p:nvPr/>
        </p:nvSpPr>
        <p:spPr>
          <a:xfrm>
            <a:off x="0" y="-68372"/>
            <a:ext cx="5888736" cy="6939242"/>
          </a:xfrm>
          <a:prstGeom prst="rect">
            <a:avLst/>
          </a:prstGeom>
          <a:solidFill>
            <a:srgbClr val="57C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3">
                  <a:lumMod val="20000"/>
                  <a:lumOff val="80000"/>
                </a:schemeClr>
              </a:solidFill>
              <a:effectLst/>
              <a:uLnTx/>
              <a:uFillTx/>
              <a:latin typeface="Open Sans"/>
              <a:ea typeface="+mn-ea"/>
              <a:cs typeface="+mn-cs"/>
            </a:endParaRPr>
          </a:p>
        </p:txBody>
      </p:sp>
      <p:sp>
        <p:nvSpPr>
          <p:cNvPr id="9" name="Rectangle 8">
            <a:extLst>
              <a:ext uri="{FF2B5EF4-FFF2-40B4-BE49-F238E27FC236}">
                <a16:creationId xmlns:a16="http://schemas.microsoft.com/office/drawing/2014/main" id="{CB537D77-39C3-62F8-9DE5-000E051FB34F}"/>
              </a:ext>
            </a:extLst>
          </p:cNvPr>
          <p:cNvSpPr/>
          <p:nvPr/>
        </p:nvSpPr>
        <p:spPr>
          <a:xfrm>
            <a:off x="6315927" y="1645715"/>
            <a:ext cx="5269609" cy="3416320"/>
          </a:xfrm>
          <a:prstGeom prst="rect">
            <a:avLst/>
          </a:prstGeom>
          <a:noFill/>
          <a:ln>
            <a:noFill/>
          </a:ln>
        </p:spPr>
        <p:txBody>
          <a:bodyPr wrap="square">
            <a:spAutoFit/>
          </a:bodyPr>
          <a:lstStyle/>
          <a:p>
            <a:r>
              <a:rPr lang="en-US" dirty="0">
                <a:solidFill>
                  <a:srgbClr val="14558C"/>
                </a:solidFill>
                <a:latin typeface="Avenir Next LT Pro" panose="020B0504020202020204" pitchFamily="34" charset="0"/>
                <a:ea typeface="Open Sans" panose="020B0606030504020204" pitchFamily="34" charset="0"/>
                <a:cs typeface="Open Sans" panose="020B0606030504020204" pitchFamily="34" charset="0"/>
              </a:rPr>
              <a:t>Provide the experience that helps people turn off their water-using autopilot, be more receptive to educational materials and in turn value water.</a:t>
            </a:r>
          </a:p>
          <a:p>
            <a:endParaRPr lang="en-US" dirty="0">
              <a:solidFill>
                <a:srgbClr val="14558C"/>
              </a:solidFill>
              <a:latin typeface="Avenir Next LT Pro" panose="020B0504020202020204" pitchFamily="34" charset="0"/>
              <a:ea typeface="Open Sans" panose="020B0606030504020204" pitchFamily="34" charset="0"/>
              <a:cs typeface="Open Sans" panose="020B0606030504020204" pitchFamily="34" charset="0"/>
            </a:endParaRPr>
          </a:p>
          <a:p>
            <a:r>
              <a:rPr lang="en-US" dirty="0">
                <a:solidFill>
                  <a:srgbClr val="14558C"/>
                </a:solidFill>
                <a:latin typeface="Avenir Next LT Pro" panose="020B0504020202020204" pitchFamily="34" charset="0"/>
                <a:ea typeface="Open Sans" panose="020B0606030504020204" pitchFamily="34" charset="0"/>
                <a:cs typeface="Open Sans" panose="020B0606030504020204" pitchFamily="34" charset="0"/>
              </a:rPr>
              <a:t>Encourage Australians to use water more </a:t>
            </a:r>
            <a:r>
              <a:rPr lang="en-US" b="1" dirty="0">
                <a:solidFill>
                  <a:srgbClr val="14558C"/>
                </a:solidFill>
                <a:latin typeface="Avenir Next LT Pro" panose="020B0504020202020204" pitchFamily="34" charset="0"/>
                <a:ea typeface="Open Sans" panose="020B0606030504020204" pitchFamily="34" charset="0"/>
                <a:cs typeface="Open Sans" panose="020B0606030504020204" pitchFamily="34" charset="0"/>
              </a:rPr>
              <a:t>Sustainably</a:t>
            </a:r>
          </a:p>
          <a:p>
            <a:endParaRPr lang="en-US" dirty="0">
              <a:solidFill>
                <a:srgbClr val="14558C"/>
              </a:solidFill>
              <a:latin typeface="Avenir Next LT Pro" panose="020B0504020202020204" pitchFamily="34" charset="0"/>
              <a:ea typeface="Open Sans" panose="020B0606030504020204" pitchFamily="34" charset="0"/>
              <a:cs typeface="Open Sans" panose="020B0606030504020204" pitchFamily="34" charset="0"/>
            </a:endParaRPr>
          </a:p>
          <a:p>
            <a:r>
              <a:rPr lang="en-US" dirty="0">
                <a:solidFill>
                  <a:srgbClr val="14558C"/>
                </a:solidFill>
                <a:latin typeface="Avenir Next LT Pro" panose="020B0504020202020204" pitchFamily="34" charset="0"/>
                <a:ea typeface="Open Sans" panose="020B0606030504020204" pitchFamily="34" charset="0"/>
                <a:cs typeface="Open Sans" panose="020B0606030504020204" pitchFamily="34" charset="0"/>
              </a:rPr>
              <a:t>Reach </a:t>
            </a:r>
            <a:r>
              <a:rPr lang="en-US" b="1" dirty="0">
                <a:solidFill>
                  <a:srgbClr val="14558C"/>
                </a:solidFill>
                <a:latin typeface="Avenir Next LT Pro" panose="020B0504020202020204" pitchFamily="34" charset="0"/>
                <a:ea typeface="Open Sans" panose="020B0606030504020204" pitchFamily="34" charset="0"/>
                <a:cs typeface="Open Sans" panose="020B0606030504020204" pitchFamily="34" charset="0"/>
              </a:rPr>
              <a:t>9 million households across Australia</a:t>
            </a:r>
          </a:p>
          <a:p>
            <a:endParaRPr lang="en-US" dirty="0">
              <a:solidFill>
                <a:srgbClr val="14558C"/>
              </a:solidFill>
              <a:latin typeface="Avenir Next LT Pro" panose="020B0504020202020204" pitchFamily="34" charset="0"/>
              <a:ea typeface="Open Sans" panose="020B0606030504020204" pitchFamily="34" charset="0"/>
              <a:cs typeface="Open Sans" panose="020B0606030504020204" pitchFamily="34" charset="0"/>
            </a:endParaRPr>
          </a:p>
          <a:p>
            <a:r>
              <a:rPr lang="en-US" dirty="0">
                <a:solidFill>
                  <a:srgbClr val="14558C"/>
                </a:solidFill>
                <a:latin typeface="Avenir Next LT Pro" panose="020B0504020202020204" pitchFamily="34" charset="0"/>
              </a:rPr>
              <a:t>Motivate Australians to </a:t>
            </a:r>
            <a:r>
              <a:rPr lang="en-US" b="1" dirty="0">
                <a:solidFill>
                  <a:srgbClr val="14558C"/>
                </a:solidFill>
                <a:latin typeface="Avenir Next LT Pro" panose="020B0504020202020204" pitchFamily="34" charset="0"/>
              </a:rPr>
              <a:t>Take Action Now </a:t>
            </a:r>
            <a:r>
              <a:rPr lang="en-US" dirty="0">
                <a:solidFill>
                  <a:srgbClr val="14558C"/>
                </a:solidFill>
                <a:latin typeface="Avenir Next LT Pro" panose="020B0504020202020204" pitchFamily="34" charset="0"/>
              </a:rPr>
              <a:t>and break the habit of unconscious consumption.</a:t>
            </a:r>
            <a:endParaRPr lang="en-US" dirty="0">
              <a:solidFill>
                <a:srgbClr val="14558C"/>
              </a:solidFill>
              <a:latin typeface="Avenir Next LT Pro" panose="020B0504020202020204" pitchFamily="34" charset="0"/>
              <a:ea typeface="Open Sans" panose="020B0606030504020204" pitchFamily="34" charset="0"/>
              <a:cs typeface="Open Sans" panose="020B0606030504020204" pitchFamily="34" charset="0"/>
            </a:endParaRPr>
          </a:p>
        </p:txBody>
      </p:sp>
      <p:sp>
        <p:nvSpPr>
          <p:cNvPr id="15" name="Title 14">
            <a:extLst>
              <a:ext uri="{FF2B5EF4-FFF2-40B4-BE49-F238E27FC236}">
                <a16:creationId xmlns:a16="http://schemas.microsoft.com/office/drawing/2014/main" id="{6B2E45D7-D49D-8251-DEC8-4983C652A861}"/>
              </a:ext>
            </a:extLst>
          </p:cNvPr>
          <p:cNvSpPr>
            <a:spLocks noGrp="1"/>
          </p:cNvSpPr>
          <p:nvPr>
            <p:ph type="title"/>
          </p:nvPr>
        </p:nvSpPr>
        <p:spPr>
          <a:xfrm>
            <a:off x="427191" y="1221611"/>
            <a:ext cx="5257800" cy="4359275"/>
          </a:xfrm>
        </p:spPr>
        <p:txBody>
          <a:bodyPr>
            <a:normAutofit/>
          </a:bodyPr>
          <a:lstStyle/>
          <a:p>
            <a:pPr algn="ctr"/>
            <a:r>
              <a:rPr lang="en-US" sz="15000" dirty="0"/>
              <a:t>AIM</a:t>
            </a:r>
          </a:p>
        </p:txBody>
      </p:sp>
    </p:spTree>
    <p:extLst>
      <p:ext uri="{BB962C8B-B14F-4D97-AF65-F5344CB8AC3E}">
        <p14:creationId xmlns:p14="http://schemas.microsoft.com/office/powerpoint/2010/main" val="65393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fade">
                                      <p:cBhvr>
                                        <p:cTn id="20" dur="500"/>
                                        <p:tgtEl>
                                          <p:spTgt spid="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Effect transition="in" filter="fade">
                                      <p:cBhvr>
                                        <p:cTn id="25" dur="500"/>
                                        <p:tgtEl>
                                          <p:spTgt spid="9">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xEl>
                                              <p:pRg st="6" end="6"/>
                                            </p:txEl>
                                          </p:spTgt>
                                        </p:tgtEl>
                                        <p:attrNameLst>
                                          <p:attrName>style.visibility</p:attrName>
                                        </p:attrNameLst>
                                      </p:cBhvr>
                                      <p:to>
                                        <p:strVal val="visible"/>
                                      </p:to>
                                    </p:set>
                                    <p:animEffect transition="in" filter="fade">
                                      <p:cBhvr>
                                        <p:cTn id="30"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C747A60F-41A2-6D79-5042-9CD1C539243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2449049" y="1921476"/>
            <a:ext cx="3503360" cy="4152130"/>
          </a:xfrm>
          <a:prstGeom prst="rect">
            <a:avLst/>
          </a:prstGeom>
        </p:spPr>
      </p:pic>
      <p:sp>
        <p:nvSpPr>
          <p:cNvPr id="2" name="Title 1">
            <a:extLst>
              <a:ext uri="{FF2B5EF4-FFF2-40B4-BE49-F238E27FC236}">
                <a16:creationId xmlns:a16="http://schemas.microsoft.com/office/drawing/2014/main" id="{329E4B66-9C49-7B6A-C87F-5134AC1217BD}"/>
              </a:ext>
            </a:extLst>
          </p:cNvPr>
          <p:cNvSpPr>
            <a:spLocks noGrp="1"/>
          </p:cNvSpPr>
          <p:nvPr>
            <p:ph type="title"/>
          </p:nvPr>
        </p:nvSpPr>
        <p:spPr>
          <a:xfrm>
            <a:off x="468330" y="381122"/>
            <a:ext cx="10515600" cy="1325563"/>
          </a:xfrm>
        </p:spPr>
        <p:txBody>
          <a:bodyPr/>
          <a:lstStyle/>
          <a:p>
            <a:r>
              <a:rPr lang="en-US" dirty="0"/>
              <a:t>The Campaign</a:t>
            </a:r>
          </a:p>
        </p:txBody>
      </p:sp>
      <p:sp>
        <p:nvSpPr>
          <p:cNvPr id="6" name="Slide Number Placeholder 5">
            <a:extLst>
              <a:ext uri="{FF2B5EF4-FFF2-40B4-BE49-F238E27FC236}">
                <a16:creationId xmlns:a16="http://schemas.microsoft.com/office/drawing/2014/main" id="{16AAE01D-CB1A-4019-1190-E2CF8FB80E9C}"/>
              </a:ext>
            </a:extLst>
          </p:cNvPr>
          <p:cNvSpPr>
            <a:spLocks noGrp="1"/>
          </p:cNvSpPr>
          <p:nvPr>
            <p:ph type="sldNum" sz="quarter" idx="12"/>
          </p:nvPr>
        </p:nvSpPr>
        <p:spPr/>
        <p:txBody>
          <a:bodyPr/>
          <a:lstStyle/>
          <a:p>
            <a:fld id="{46EDC479-72E2-432C-B95C-A0E6577C84B0}" type="slidenum">
              <a:rPr lang="en-AU" smtClean="0"/>
              <a:pPr/>
              <a:t>18</a:t>
            </a:fld>
            <a:endParaRPr lang="en-AU"/>
          </a:p>
        </p:txBody>
      </p:sp>
      <p:pic>
        <p:nvPicPr>
          <p:cNvPr id="10" name="Picture 9" descr="Shape&#10;&#10;Description automatically generated">
            <a:extLst>
              <a:ext uri="{FF2B5EF4-FFF2-40B4-BE49-F238E27FC236}">
                <a16:creationId xmlns:a16="http://schemas.microsoft.com/office/drawing/2014/main" id="{8F5E3DAF-3781-DEC1-0A5E-529B06B3FAD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6689211" y="0"/>
            <a:ext cx="5541707" cy="6858000"/>
          </a:xfrm>
          <a:prstGeom prst="rect">
            <a:avLst/>
          </a:prstGeom>
        </p:spPr>
      </p:pic>
      <p:sp>
        <p:nvSpPr>
          <p:cNvPr id="16" name="TextBox 15">
            <a:extLst>
              <a:ext uri="{FF2B5EF4-FFF2-40B4-BE49-F238E27FC236}">
                <a16:creationId xmlns:a16="http://schemas.microsoft.com/office/drawing/2014/main" id="{AEC993B8-C97F-F1B3-7ABE-60FE1815F1BB}"/>
              </a:ext>
            </a:extLst>
          </p:cNvPr>
          <p:cNvSpPr txBox="1"/>
          <p:nvPr/>
        </p:nvSpPr>
        <p:spPr>
          <a:xfrm>
            <a:off x="543948" y="1706685"/>
            <a:ext cx="3073400" cy="1569660"/>
          </a:xfrm>
          <a:prstGeom prst="rect">
            <a:avLst/>
          </a:prstGeom>
          <a:noFill/>
        </p:spPr>
        <p:txBody>
          <a:bodyPr wrap="square">
            <a:spAutoFit/>
          </a:bodyPr>
          <a:lstStyle/>
          <a:p>
            <a:r>
              <a:rPr lang="en-US" sz="3200" b="1" dirty="0">
                <a:solidFill>
                  <a:srgbClr val="57CAF6"/>
                </a:solidFill>
                <a:latin typeface="Avenir Next LT Pro" panose="020B0504020202020204" pitchFamily="34" charset="0"/>
              </a:rPr>
              <a:t>Water –</a:t>
            </a:r>
          </a:p>
          <a:p>
            <a:r>
              <a:rPr lang="en-US" sz="3200" b="1" dirty="0">
                <a:solidFill>
                  <a:srgbClr val="14558C"/>
                </a:solidFill>
                <a:latin typeface="Avenir Next LT Pro" panose="020B0504020202020204" pitchFamily="34" charset="0"/>
              </a:rPr>
              <a:t>It’s life in every drop</a:t>
            </a:r>
          </a:p>
        </p:txBody>
      </p:sp>
      <p:sp>
        <p:nvSpPr>
          <p:cNvPr id="8" name="TextBox 7">
            <a:extLst>
              <a:ext uri="{FF2B5EF4-FFF2-40B4-BE49-F238E27FC236}">
                <a16:creationId xmlns:a16="http://schemas.microsoft.com/office/drawing/2014/main" id="{A0560963-E89A-41EE-EECE-A1AB4E725523}"/>
              </a:ext>
            </a:extLst>
          </p:cNvPr>
          <p:cNvSpPr txBox="1"/>
          <p:nvPr/>
        </p:nvSpPr>
        <p:spPr>
          <a:xfrm>
            <a:off x="7253057" y="6207855"/>
            <a:ext cx="4690369" cy="461665"/>
          </a:xfrm>
          <a:prstGeom prst="rect">
            <a:avLst/>
          </a:prstGeom>
          <a:noFill/>
        </p:spPr>
        <p:txBody>
          <a:bodyPr wrap="square">
            <a:spAutoFit/>
          </a:bodyPr>
          <a:lstStyle/>
          <a:p>
            <a:pPr algn="ctr"/>
            <a:r>
              <a:rPr lang="en-US" sz="1200" b="1" i="1" dirty="0">
                <a:solidFill>
                  <a:srgbClr val="FFFFFF"/>
                </a:solidFill>
                <a:latin typeface="Avenir Next LT Pro" panose="020B0504020202020204" pitchFamily="34" charset="0"/>
              </a:rPr>
              <a:t>*This image is a mock and will be replaced with only Australian native flora and fauna.</a:t>
            </a:r>
          </a:p>
        </p:txBody>
      </p:sp>
    </p:spTree>
    <p:extLst>
      <p:ext uri="{BB962C8B-B14F-4D97-AF65-F5344CB8AC3E}">
        <p14:creationId xmlns:p14="http://schemas.microsoft.com/office/powerpoint/2010/main" val="2678332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hape&#10;&#10;Description automatically generated">
            <a:extLst>
              <a:ext uri="{FF2B5EF4-FFF2-40B4-BE49-F238E27FC236}">
                <a16:creationId xmlns:a16="http://schemas.microsoft.com/office/drawing/2014/main" id="{4A221D77-4525-C8D5-4471-E113CDA2F01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23117" y="678733"/>
            <a:ext cx="2677371" cy="3784317"/>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FC1256B9-7501-DB02-1788-0EE247CFEE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23223" y="3187889"/>
            <a:ext cx="4205425" cy="2976652"/>
          </a:xfrm>
          <a:prstGeom prst="rect">
            <a:avLst/>
          </a:prstGeom>
        </p:spPr>
      </p:pic>
      <p:sp>
        <p:nvSpPr>
          <p:cNvPr id="11" name="Title 10">
            <a:extLst>
              <a:ext uri="{FF2B5EF4-FFF2-40B4-BE49-F238E27FC236}">
                <a16:creationId xmlns:a16="http://schemas.microsoft.com/office/drawing/2014/main" id="{67885B1F-ABB7-CA61-87A2-337C7E8EB5FB}"/>
              </a:ext>
            </a:extLst>
          </p:cNvPr>
          <p:cNvSpPr>
            <a:spLocks noGrp="1"/>
          </p:cNvSpPr>
          <p:nvPr>
            <p:ph type="title"/>
          </p:nvPr>
        </p:nvSpPr>
        <p:spPr/>
        <p:txBody>
          <a:bodyPr/>
          <a:lstStyle/>
          <a:p>
            <a:r>
              <a:rPr lang="en-AU" dirty="0"/>
              <a:t>Sustainability focus</a:t>
            </a:r>
            <a:br>
              <a:rPr lang="en-AU" dirty="0"/>
            </a:br>
            <a:r>
              <a:rPr lang="en-AU" dirty="0">
                <a:solidFill>
                  <a:srgbClr val="57CAF6"/>
                </a:solidFill>
              </a:rPr>
              <a:t>Interactive stories</a:t>
            </a:r>
            <a:endParaRPr lang="en-GB" dirty="0">
              <a:solidFill>
                <a:srgbClr val="57CAF6"/>
              </a:solidFill>
            </a:endParaRPr>
          </a:p>
        </p:txBody>
      </p:sp>
      <p:sp>
        <p:nvSpPr>
          <p:cNvPr id="9" name="Content Placeholder 8">
            <a:extLst>
              <a:ext uri="{FF2B5EF4-FFF2-40B4-BE49-F238E27FC236}">
                <a16:creationId xmlns:a16="http://schemas.microsoft.com/office/drawing/2014/main" id="{56479EA5-6ADB-7343-FE1D-3D8CC5758B5F}"/>
              </a:ext>
            </a:extLst>
          </p:cNvPr>
          <p:cNvSpPr>
            <a:spLocks noGrp="1"/>
          </p:cNvSpPr>
          <p:nvPr>
            <p:ph idx="1"/>
          </p:nvPr>
        </p:nvSpPr>
        <p:spPr>
          <a:xfrm>
            <a:off x="838200" y="1825625"/>
            <a:ext cx="5226914" cy="4351338"/>
          </a:xfrm>
        </p:spPr>
        <p:txBody>
          <a:bodyPr/>
          <a:lstStyle/>
          <a:p>
            <a:r>
              <a:rPr lang="en-US" sz="2000" dirty="0">
                <a:solidFill>
                  <a:srgbClr val="14558C"/>
                </a:solidFill>
              </a:rPr>
              <a:t>2022</a:t>
            </a:r>
            <a:r>
              <a:rPr lang="en-US" sz="2000" dirty="0">
                <a:solidFill>
                  <a:srgbClr val="57CAF6"/>
                </a:solidFill>
              </a:rPr>
              <a:t> </a:t>
            </a:r>
            <a:r>
              <a:rPr lang="en-US" sz="2000" dirty="0">
                <a:solidFill>
                  <a:srgbClr val="14558C"/>
                </a:solidFill>
              </a:rPr>
              <a:t>is an interactive campaign that facilitates conversations around personal water experiences</a:t>
            </a:r>
            <a:r>
              <a:rPr lang="en-US" sz="2000" dirty="0">
                <a:solidFill>
                  <a:srgbClr val="57CAF6"/>
                </a:solidFill>
              </a:rPr>
              <a:t> </a:t>
            </a:r>
            <a:r>
              <a:rPr lang="en-US" sz="2000" dirty="0">
                <a:solidFill>
                  <a:srgbClr val="14558C"/>
                </a:solidFill>
              </a:rPr>
              <a:t>of everyday Australians ranging from their childhood memories to family culture </a:t>
            </a:r>
          </a:p>
          <a:p>
            <a:r>
              <a:rPr lang="en-US" sz="2000" dirty="0">
                <a:solidFill>
                  <a:srgbClr val="14558C"/>
                </a:solidFill>
              </a:rPr>
              <a:t>Highly shareable and interactive</a:t>
            </a:r>
          </a:p>
          <a:p>
            <a:r>
              <a:rPr lang="en-US" sz="2000" dirty="0">
                <a:solidFill>
                  <a:srgbClr val="14558C"/>
                </a:solidFill>
              </a:rPr>
              <a:t>Completely in sync with this years National Water Week theme – Our water stories! </a:t>
            </a:r>
          </a:p>
          <a:p>
            <a:endParaRPr lang="en-GB" dirty="0"/>
          </a:p>
        </p:txBody>
      </p:sp>
      <p:sp>
        <p:nvSpPr>
          <p:cNvPr id="4" name="Slide Number Placeholder 3">
            <a:extLst>
              <a:ext uri="{FF2B5EF4-FFF2-40B4-BE49-F238E27FC236}">
                <a16:creationId xmlns:a16="http://schemas.microsoft.com/office/drawing/2014/main" id="{8F9C5027-1016-3988-7B34-78EF9F16DBD4}"/>
              </a:ext>
            </a:extLst>
          </p:cNvPr>
          <p:cNvSpPr>
            <a:spLocks noGrp="1"/>
          </p:cNvSpPr>
          <p:nvPr>
            <p:ph type="sldNum" sz="quarter" idx="12"/>
          </p:nvPr>
        </p:nvSpPr>
        <p:spPr/>
        <p:txBody>
          <a:bodyPr/>
          <a:lstStyle/>
          <a:p>
            <a:fld id="{46EDC479-72E2-432C-B95C-A0E6577C84B0}" type="slidenum">
              <a:rPr lang="en-AU" smtClean="0"/>
              <a:t>19</a:t>
            </a:fld>
            <a:endParaRPr lang="en-AU"/>
          </a:p>
        </p:txBody>
      </p:sp>
      <p:pic>
        <p:nvPicPr>
          <p:cNvPr id="6" name="IMG_2512_DKDBzf.mp4" descr="IMG_2512_DKDBzf.mp4">
            <a:hlinkClick r:id="" action="ppaction://media"/>
            <a:extLst>
              <a:ext uri="{FF2B5EF4-FFF2-40B4-BE49-F238E27FC236}">
                <a16:creationId xmlns:a16="http://schemas.microsoft.com/office/drawing/2014/main" id="{537FA0F6-21DF-C480-1EBA-26B236056A6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17493" b="18756"/>
          <a:stretch/>
        </p:blipFill>
        <p:spPr>
          <a:xfrm>
            <a:off x="9384029" y="4152550"/>
            <a:ext cx="1482601" cy="1604633"/>
          </a:xfrm>
          <a:prstGeom prst="rect">
            <a:avLst/>
          </a:prstGeom>
        </p:spPr>
      </p:pic>
      <p:cxnSp>
        <p:nvCxnSpPr>
          <p:cNvPr id="7" name="Straight Connector 6">
            <a:extLst>
              <a:ext uri="{FF2B5EF4-FFF2-40B4-BE49-F238E27FC236}">
                <a16:creationId xmlns:a16="http://schemas.microsoft.com/office/drawing/2014/main" id="{547BE691-AC44-C821-E41D-DEA5EAB83313}"/>
              </a:ext>
            </a:extLst>
          </p:cNvPr>
          <p:cNvCxnSpPr>
            <a:cxnSpLocks/>
          </p:cNvCxnSpPr>
          <p:nvPr/>
        </p:nvCxnSpPr>
        <p:spPr>
          <a:xfrm flipV="1">
            <a:off x="8518289" y="4240637"/>
            <a:ext cx="1179384" cy="536021"/>
          </a:xfrm>
          <a:prstGeom prst="line">
            <a:avLst/>
          </a:prstGeom>
          <a:ln w="19050">
            <a:solidFill>
              <a:srgbClr val="57CAF6"/>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2C4F014B-BF19-B557-D599-2CE090BBA3CC}"/>
              </a:ext>
            </a:extLst>
          </p:cNvPr>
          <p:cNvSpPr/>
          <p:nvPr/>
        </p:nvSpPr>
        <p:spPr>
          <a:xfrm>
            <a:off x="8012189" y="4541766"/>
            <a:ext cx="494951" cy="469783"/>
          </a:xfrm>
          <a:prstGeom prst="rect">
            <a:avLst/>
          </a:prstGeom>
          <a:noFill/>
          <a:ln w="25400">
            <a:solidFill>
              <a:srgbClr val="57CA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Logo&#10;&#10;Description automatically generated with medium confidence">
            <a:extLst>
              <a:ext uri="{FF2B5EF4-FFF2-40B4-BE49-F238E27FC236}">
                <a16:creationId xmlns:a16="http://schemas.microsoft.com/office/drawing/2014/main" id="{BB982529-A2C5-E19D-9AC9-DC36928912B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53065" y="3315374"/>
            <a:ext cx="1371840" cy="1371840"/>
          </a:xfrm>
          <a:prstGeom prst="rect">
            <a:avLst/>
          </a:prstGeom>
        </p:spPr>
      </p:pic>
      <p:pic>
        <p:nvPicPr>
          <p:cNvPr id="13" name="Picture 12">
            <a:extLst>
              <a:ext uri="{FF2B5EF4-FFF2-40B4-BE49-F238E27FC236}">
                <a16:creationId xmlns:a16="http://schemas.microsoft.com/office/drawing/2014/main" id="{EBD775D4-1F4A-5E07-C1DD-229E67317CD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23803" y="5448565"/>
            <a:ext cx="1807039" cy="1016459"/>
          </a:xfrm>
          <a:prstGeom prst="rect">
            <a:avLst/>
          </a:prstGeom>
        </p:spPr>
      </p:pic>
    </p:spTree>
    <p:extLst>
      <p:ext uri="{BB962C8B-B14F-4D97-AF65-F5344CB8AC3E}">
        <p14:creationId xmlns:p14="http://schemas.microsoft.com/office/powerpoint/2010/main" val="420751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4ED6DBE-BF94-7093-9745-F1EC099033DB}"/>
              </a:ext>
            </a:extLst>
          </p:cNvPr>
          <p:cNvSpPr/>
          <p:nvPr/>
        </p:nvSpPr>
        <p:spPr>
          <a:xfrm>
            <a:off x="0" y="0"/>
            <a:ext cx="12192000" cy="6858000"/>
          </a:xfrm>
          <a:prstGeom prst="rect">
            <a:avLst/>
          </a:prstGeom>
          <a:solidFill>
            <a:srgbClr val="005491"/>
          </a:solidFill>
          <a:ln>
            <a:solidFill>
              <a:srgbClr val="0054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7">
            <a:extLst>
              <a:ext uri="{FF2B5EF4-FFF2-40B4-BE49-F238E27FC236}">
                <a16:creationId xmlns:a16="http://schemas.microsoft.com/office/drawing/2014/main" id="{4C6816BF-AA31-7896-0C26-D782FE18581D}"/>
              </a:ext>
            </a:extLst>
          </p:cNvPr>
          <p:cNvSpPr>
            <a:spLocks noGrp="1"/>
          </p:cNvSpPr>
          <p:nvPr>
            <p:ph type="title"/>
          </p:nvPr>
        </p:nvSpPr>
        <p:spPr/>
        <p:txBody>
          <a:bodyPr/>
          <a:lstStyle/>
          <a:p>
            <a:r>
              <a:rPr lang="en-US" dirty="0">
                <a:solidFill>
                  <a:schemeClr val="bg1"/>
                </a:solidFill>
              </a:rPr>
              <a:t>About The Water Conservancy</a:t>
            </a:r>
            <a:endParaRPr lang="en-GB" dirty="0">
              <a:solidFill>
                <a:schemeClr val="bg1"/>
              </a:solidFill>
            </a:endParaRPr>
          </a:p>
        </p:txBody>
      </p:sp>
      <p:sp>
        <p:nvSpPr>
          <p:cNvPr id="13" name="Text Placeholder 12">
            <a:extLst>
              <a:ext uri="{FF2B5EF4-FFF2-40B4-BE49-F238E27FC236}">
                <a16:creationId xmlns:a16="http://schemas.microsoft.com/office/drawing/2014/main" id="{0DF615BA-5DC4-0A68-7938-029E0A406432}"/>
              </a:ext>
            </a:extLst>
          </p:cNvPr>
          <p:cNvSpPr>
            <a:spLocks noGrp="1"/>
          </p:cNvSpPr>
          <p:nvPr>
            <p:ph type="body" idx="1"/>
          </p:nvPr>
        </p:nvSpPr>
        <p:spPr/>
        <p:txBody>
          <a:bodyPr/>
          <a:lstStyle/>
          <a:p>
            <a:r>
              <a:rPr lang="en-US" dirty="0">
                <a:solidFill>
                  <a:srgbClr val="00B0F0"/>
                </a:solidFill>
              </a:rPr>
              <a:t>Formally known as Smart Approved WaterMark</a:t>
            </a:r>
            <a:endParaRPr lang="en-GB" dirty="0">
              <a:solidFill>
                <a:srgbClr val="00B0F0"/>
              </a:solidFill>
            </a:endParaRPr>
          </a:p>
        </p:txBody>
      </p:sp>
    </p:spTree>
    <p:extLst>
      <p:ext uri="{BB962C8B-B14F-4D97-AF65-F5344CB8AC3E}">
        <p14:creationId xmlns:p14="http://schemas.microsoft.com/office/powerpoint/2010/main" val="40614277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074C0E-8E09-4CD0-9EA8-C553A5B3C392}"/>
              </a:ext>
            </a:extLst>
          </p:cNvPr>
          <p:cNvSpPr>
            <a:spLocks noGrp="1"/>
          </p:cNvSpPr>
          <p:nvPr>
            <p:ph type="title"/>
          </p:nvPr>
        </p:nvSpPr>
        <p:spPr/>
        <p:txBody>
          <a:bodyPr/>
          <a:lstStyle/>
          <a:p>
            <a:r>
              <a:rPr lang="en-US" dirty="0">
                <a:solidFill>
                  <a:srgbClr val="5CC2E2"/>
                </a:solidFill>
              </a:rPr>
              <a:t>Increases water literacy &amp; knowledge</a:t>
            </a:r>
            <a:endParaRPr lang="en-GB" dirty="0">
              <a:solidFill>
                <a:srgbClr val="5CC2E2"/>
              </a:solidFill>
            </a:endParaRPr>
          </a:p>
        </p:txBody>
      </p:sp>
      <p:sp>
        <p:nvSpPr>
          <p:cNvPr id="6" name="Slide Number Placeholder 5">
            <a:extLst>
              <a:ext uri="{FF2B5EF4-FFF2-40B4-BE49-F238E27FC236}">
                <a16:creationId xmlns:a16="http://schemas.microsoft.com/office/drawing/2014/main" id="{26E7EB7C-0CD0-4231-A48C-E2CB17E58EB4}"/>
              </a:ext>
            </a:extLst>
          </p:cNvPr>
          <p:cNvSpPr>
            <a:spLocks noGrp="1"/>
          </p:cNvSpPr>
          <p:nvPr>
            <p:ph type="sldNum" sz="quarter" idx="12"/>
          </p:nvPr>
        </p:nvSpPr>
        <p:spPr/>
        <p:txBody>
          <a:bodyPr/>
          <a:lstStyle/>
          <a:p>
            <a:fld id="{46EDC479-72E2-432C-B95C-A0E6577C84B0}" type="slidenum">
              <a:rPr lang="en-AU" smtClean="0"/>
              <a:t>20</a:t>
            </a:fld>
            <a:endParaRPr lang="en-AU"/>
          </a:p>
        </p:txBody>
      </p:sp>
      <p:sp>
        <p:nvSpPr>
          <p:cNvPr id="9" name="Title 1">
            <a:extLst>
              <a:ext uri="{FF2B5EF4-FFF2-40B4-BE49-F238E27FC236}">
                <a16:creationId xmlns:a16="http://schemas.microsoft.com/office/drawing/2014/main" id="{08DAB10C-E3F6-4394-B561-290104869756}"/>
              </a:ext>
            </a:extLst>
          </p:cNvPr>
          <p:cNvSpPr txBox="1">
            <a:spLocks/>
          </p:cNvSpPr>
          <p:nvPr/>
        </p:nvSpPr>
        <p:spPr>
          <a:xfrm>
            <a:off x="1203074" y="380776"/>
            <a:ext cx="5062392"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a:solidFill>
                  <a:srgbClr val="3371A5"/>
                </a:solidFill>
                <a:latin typeface="Avenir Next LT Pro" panose="020B0504020202020204" pitchFamily="34" charset="0"/>
                <a:ea typeface="+mj-ea"/>
                <a:cs typeface="+mj-cs"/>
              </a:defRPr>
            </a:lvl1pPr>
          </a:lstStyle>
          <a:p>
            <a:pPr>
              <a:lnSpc>
                <a:spcPct val="120000"/>
              </a:lnSpc>
            </a:pPr>
            <a:r>
              <a:rPr lang="en-AU" sz="2800" dirty="0">
                <a:solidFill>
                  <a:schemeClr val="bg1"/>
                </a:solidFill>
              </a:rPr>
              <a:t>X</a:t>
            </a:r>
            <a:endParaRPr lang="en-GB" sz="2800" dirty="0">
              <a:solidFill>
                <a:schemeClr val="bg1"/>
              </a:solidFill>
            </a:endParaRPr>
          </a:p>
        </p:txBody>
      </p:sp>
      <p:pic>
        <p:nvPicPr>
          <p:cNvPr id="10" name="Picture 9">
            <a:extLst>
              <a:ext uri="{FF2B5EF4-FFF2-40B4-BE49-F238E27FC236}">
                <a16:creationId xmlns:a16="http://schemas.microsoft.com/office/drawing/2014/main" id="{FD946CFE-435B-45BE-B9DD-1E9E6117E7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57" t="6457" r="8719" b="7985"/>
          <a:stretch/>
        </p:blipFill>
        <p:spPr>
          <a:xfrm>
            <a:off x="2021414" y="1442678"/>
            <a:ext cx="8488104" cy="4832079"/>
          </a:xfrm>
          <a:prstGeom prst="rect">
            <a:avLst/>
          </a:prstGeom>
          <a:ln>
            <a:noFill/>
          </a:ln>
          <a:effectLst/>
        </p:spPr>
      </p:pic>
      <p:pic>
        <p:nvPicPr>
          <p:cNvPr id="7" name="Picture 6">
            <a:extLst>
              <a:ext uri="{FF2B5EF4-FFF2-40B4-BE49-F238E27FC236}">
                <a16:creationId xmlns:a16="http://schemas.microsoft.com/office/drawing/2014/main" id="{8543AE6D-25C6-2BCA-CC91-6AE465F410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65630" y="4472390"/>
            <a:ext cx="2076121" cy="1557090"/>
          </a:xfrm>
          <a:prstGeom prst="roundRect">
            <a:avLst>
              <a:gd name="adj" fmla="val 8594"/>
            </a:avLst>
          </a:prstGeom>
          <a:solidFill>
            <a:srgbClr val="FFFFFF">
              <a:shade val="85000"/>
            </a:srgbClr>
          </a:solidFill>
          <a:ln>
            <a:noFill/>
          </a:ln>
          <a:effectLst/>
        </p:spPr>
      </p:pic>
      <p:pic>
        <p:nvPicPr>
          <p:cNvPr id="8" name="Picture 7">
            <a:extLst>
              <a:ext uri="{FF2B5EF4-FFF2-40B4-BE49-F238E27FC236}">
                <a16:creationId xmlns:a16="http://schemas.microsoft.com/office/drawing/2014/main" id="{3DF1FA84-363A-CD86-451E-D37316058C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959734" y="2143692"/>
            <a:ext cx="1301731" cy="976299"/>
          </a:xfrm>
          <a:prstGeom prst="roundRect">
            <a:avLst>
              <a:gd name="adj" fmla="val 8594"/>
            </a:avLst>
          </a:prstGeom>
          <a:solidFill>
            <a:srgbClr val="FFFFFF">
              <a:shade val="85000"/>
            </a:srgbClr>
          </a:solidFill>
          <a:ln>
            <a:noFill/>
          </a:ln>
          <a:effectLst/>
        </p:spPr>
      </p:pic>
      <p:pic>
        <p:nvPicPr>
          <p:cNvPr id="11" name="Picture 10">
            <a:extLst>
              <a:ext uri="{FF2B5EF4-FFF2-40B4-BE49-F238E27FC236}">
                <a16:creationId xmlns:a16="http://schemas.microsoft.com/office/drawing/2014/main" id="{383F761B-E98B-A17F-E0A1-E12359F6C6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75274" y="1705525"/>
            <a:ext cx="1766477" cy="1600201"/>
          </a:xfrm>
          <a:prstGeom prst="roundRect">
            <a:avLst>
              <a:gd name="adj" fmla="val 8594"/>
            </a:avLst>
          </a:prstGeom>
          <a:solidFill>
            <a:srgbClr val="FFFFFF">
              <a:shade val="85000"/>
            </a:srgbClr>
          </a:solidFill>
          <a:ln>
            <a:noFill/>
          </a:ln>
          <a:effectLst/>
        </p:spPr>
      </p:pic>
      <p:pic>
        <p:nvPicPr>
          <p:cNvPr id="12" name="Picture 11">
            <a:extLst>
              <a:ext uri="{FF2B5EF4-FFF2-40B4-BE49-F238E27FC236}">
                <a16:creationId xmlns:a16="http://schemas.microsoft.com/office/drawing/2014/main" id="{0BA55772-4153-9C75-96B5-05C75B6FD02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9323"/>
          <a:stretch/>
        </p:blipFill>
        <p:spPr>
          <a:xfrm>
            <a:off x="789181" y="2867729"/>
            <a:ext cx="2178480" cy="1604661"/>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4707882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E9FE1B7-460C-1EE9-05F1-E76F0AD4F978}"/>
              </a:ext>
            </a:extLst>
          </p:cNvPr>
          <p:cNvSpPr/>
          <p:nvPr/>
        </p:nvSpPr>
        <p:spPr>
          <a:xfrm>
            <a:off x="-71718" y="0"/>
            <a:ext cx="12192000" cy="6858000"/>
          </a:xfrm>
          <a:prstGeom prst="rect">
            <a:avLst/>
          </a:prstGeom>
          <a:solidFill>
            <a:srgbClr val="0658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105C8255-C23F-4109-F489-06174CE05407}"/>
              </a:ext>
            </a:extLst>
          </p:cNvPr>
          <p:cNvSpPr>
            <a:spLocks noGrp="1"/>
          </p:cNvSpPr>
          <p:nvPr>
            <p:ph type="title"/>
          </p:nvPr>
        </p:nvSpPr>
        <p:spPr>
          <a:xfrm>
            <a:off x="358589" y="1180289"/>
            <a:ext cx="11243982" cy="1325563"/>
          </a:xfrm>
        </p:spPr>
        <p:txBody>
          <a:bodyPr>
            <a:normAutofit fontScale="90000"/>
          </a:bodyPr>
          <a:lstStyle/>
          <a:p>
            <a:pPr algn="ctr"/>
            <a:r>
              <a:rPr lang="en-AU" sz="4000" dirty="0">
                <a:solidFill>
                  <a:schemeClr val="bg1"/>
                </a:solidFill>
              </a:rPr>
              <a:t>Water Night, the biggest annual water awareness event, could be coming to New Zealand in 2023</a:t>
            </a:r>
            <a:endParaRPr lang="en-GB" dirty="0">
              <a:solidFill>
                <a:schemeClr val="bg1"/>
              </a:solidFill>
            </a:endParaRPr>
          </a:p>
        </p:txBody>
      </p:sp>
      <p:pic>
        <p:nvPicPr>
          <p:cNvPr id="16" name="Picture 15">
            <a:extLst>
              <a:ext uri="{FF2B5EF4-FFF2-40B4-BE49-F238E27FC236}">
                <a16:creationId xmlns:a16="http://schemas.microsoft.com/office/drawing/2014/main" id="{94427C73-BC00-D07E-E75C-C647799385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815" y="2628799"/>
            <a:ext cx="5273567" cy="3048912"/>
          </a:xfrm>
          <a:prstGeom prst="rect">
            <a:avLst/>
          </a:prstGeom>
        </p:spPr>
      </p:pic>
    </p:spTree>
    <p:extLst>
      <p:ext uri="{BB962C8B-B14F-4D97-AF65-F5344CB8AC3E}">
        <p14:creationId xmlns:p14="http://schemas.microsoft.com/office/powerpoint/2010/main" val="41524548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ECB7DB-72AD-4791-2227-5A23103C6D48}"/>
              </a:ext>
            </a:extLst>
          </p:cNvPr>
          <p:cNvSpPr/>
          <p:nvPr/>
        </p:nvSpPr>
        <p:spPr>
          <a:xfrm>
            <a:off x="0" y="0"/>
            <a:ext cx="12192000" cy="6062597"/>
          </a:xfrm>
          <a:prstGeom prst="rect">
            <a:avLst/>
          </a:prstGeom>
          <a:solidFill>
            <a:srgbClr val="57CAF6"/>
          </a:solidFill>
          <a:ln>
            <a:solidFill>
              <a:srgbClr val="57CA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13">
            <a:extLst>
              <a:ext uri="{FF2B5EF4-FFF2-40B4-BE49-F238E27FC236}">
                <a16:creationId xmlns:a16="http://schemas.microsoft.com/office/drawing/2014/main" id="{469F7B5B-2A10-4672-94CE-F27F236028F1}"/>
              </a:ext>
            </a:extLst>
          </p:cNvPr>
          <p:cNvSpPr>
            <a:spLocks noGrp="1"/>
          </p:cNvSpPr>
          <p:nvPr>
            <p:ph type="title"/>
          </p:nvPr>
        </p:nvSpPr>
        <p:spPr>
          <a:xfrm>
            <a:off x="1376376" y="6062597"/>
            <a:ext cx="9602392" cy="700676"/>
          </a:xfrm>
        </p:spPr>
        <p:txBody>
          <a:bodyPr>
            <a:normAutofit/>
          </a:bodyPr>
          <a:lstStyle/>
          <a:p>
            <a:pPr algn="ctr"/>
            <a:r>
              <a:rPr lang="en-US" sz="2800" dirty="0">
                <a:solidFill>
                  <a:srgbClr val="0A558C"/>
                </a:solidFill>
              </a:rPr>
              <a:t>www.thewaterconservancy.org</a:t>
            </a:r>
            <a:endParaRPr lang="en-AU" sz="2800" dirty="0">
              <a:solidFill>
                <a:srgbClr val="0A558C"/>
              </a:solidFill>
            </a:endParaRPr>
          </a:p>
        </p:txBody>
      </p:sp>
      <p:sp>
        <p:nvSpPr>
          <p:cNvPr id="9" name="Title 3">
            <a:extLst>
              <a:ext uri="{FF2B5EF4-FFF2-40B4-BE49-F238E27FC236}">
                <a16:creationId xmlns:a16="http://schemas.microsoft.com/office/drawing/2014/main" id="{02938A62-56A0-4F02-B15E-B56760EF21F0}"/>
              </a:ext>
            </a:extLst>
          </p:cNvPr>
          <p:cNvSpPr txBox="1">
            <a:spLocks/>
          </p:cNvSpPr>
          <p:nvPr/>
        </p:nvSpPr>
        <p:spPr>
          <a:xfrm>
            <a:off x="694366" y="69737"/>
            <a:ext cx="10803215" cy="21455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3371A5"/>
                </a:solidFill>
                <a:latin typeface="Avenir Next LT Pro" panose="020B0504020202020204" pitchFamily="34" charset="0"/>
                <a:ea typeface="+mj-ea"/>
                <a:cs typeface="+mj-cs"/>
              </a:defRPr>
            </a:lvl1pPr>
          </a:lstStyle>
          <a:p>
            <a:pPr algn="ctr"/>
            <a:r>
              <a:rPr lang="en-AU" dirty="0">
                <a:solidFill>
                  <a:srgbClr val="0A558C"/>
                </a:solidFill>
              </a:rPr>
              <a:t>Could our programs</a:t>
            </a:r>
            <a:br>
              <a:rPr lang="en-AU" dirty="0">
                <a:solidFill>
                  <a:srgbClr val="0A558C"/>
                </a:solidFill>
              </a:rPr>
            </a:br>
            <a:r>
              <a:rPr lang="en-AU" dirty="0">
                <a:solidFill>
                  <a:srgbClr val="0A558C"/>
                </a:solidFill>
              </a:rPr>
              <a:t>benefit your community?</a:t>
            </a:r>
          </a:p>
        </p:txBody>
      </p:sp>
      <p:pic>
        <p:nvPicPr>
          <p:cNvPr id="18" name="Picture 17">
            <a:extLst>
              <a:ext uri="{FF2B5EF4-FFF2-40B4-BE49-F238E27FC236}">
                <a16:creationId xmlns:a16="http://schemas.microsoft.com/office/drawing/2014/main" id="{01478051-F52E-4DEF-1E46-F515207BBA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98050" y="2308688"/>
            <a:ext cx="2797361" cy="1617294"/>
          </a:xfrm>
          <a:prstGeom prst="rect">
            <a:avLst/>
          </a:prstGeom>
        </p:spPr>
      </p:pic>
      <p:pic>
        <p:nvPicPr>
          <p:cNvPr id="19" name="Picture 18">
            <a:extLst>
              <a:ext uri="{FF2B5EF4-FFF2-40B4-BE49-F238E27FC236}">
                <a16:creationId xmlns:a16="http://schemas.microsoft.com/office/drawing/2014/main" id="{D8AD2C09-3EB7-4844-A7E1-68E9C44319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4911" y="2331100"/>
            <a:ext cx="2776550" cy="1617295"/>
          </a:xfrm>
          <a:prstGeom prst="rect">
            <a:avLst/>
          </a:prstGeom>
        </p:spPr>
      </p:pic>
      <p:sp>
        <p:nvSpPr>
          <p:cNvPr id="20" name="TextBox 19">
            <a:extLst>
              <a:ext uri="{FF2B5EF4-FFF2-40B4-BE49-F238E27FC236}">
                <a16:creationId xmlns:a16="http://schemas.microsoft.com/office/drawing/2014/main" id="{DB721FE9-E83F-369B-986C-F77828CDDC93}"/>
              </a:ext>
            </a:extLst>
          </p:cNvPr>
          <p:cNvSpPr txBox="1"/>
          <p:nvPr/>
        </p:nvSpPr>
        <p:spPr>
          <a:xfrm>
            <a:off x="1741118" y="4715499"/>
            <a:ext cx="9093896" cy="646331"/>
          </a:xfrm>
          <a:prstGeom prst="rect">
            <a:avLst/>
          </a:prstGeom>
          <a:noFill/>
        </p:spPr>
        <p:txBody>
          <a:bodyPr wrap="square" lIns="91440" tIns="45720" rIns="91440" bIns="45720" anchor="t">
            <a:spAutoFit/>
          </a:bodyPr>
          <a:lstStyle/>
          <a:p>
            <a:pPr algn="ctr"/>
            <a:r>
              <a:rPr lang="en-AU" sz="1800" b="1" dirty="0">
                <a:solidFill>
                  <a:schemeClr val="bg1"/>
                </a:solidFill>
                <a:latin typeface="Avenir Next LT Pro" panose="020B0504020202020204" pitchFamily="34" charset="0"/>
              </a:rPr>
              <a:t>To get involved with The Water Conservancy contact Chris Philpot at </a:t>
            </a:r>
            <a:r>
              <a:rPr lang="en-AU" b="1" dirty="0">
                <a:solidFill>
                  <a:srgbClr val="0A558C"/>
                </a:solidFill>
                <a:latin typeface="Avenir Next LT Pro" panose="020B0504020202020204" pitchFamily="34" charset="0"/>
                <a:hlinkClick r:id="rId5">
                  <a:extLst>
                    <a:ext uri="{A12FA001-AC4F-418D-AE19-62706E023703}">
                      <ahyp:hlinkClr xmlns:ahyp="http://schemas.microsoft.com/office/drawing/2018/hyperlinkcolor" val="tx"/>
                    </a:ext>
                  </a:extLst>
                </a:hlinkClick>
              </a:rPr>
              <a:t>chris.philpot</a:t>
            </a:r>
            <a:r>
              <a:rPr lang="en-AU" sz="1800" b="1" dirty="0">
                <a:solidFill>
                  <a:srgbClr val="0A558C"/>
                </a:solidFill>
                <a:latin typeface="Avenir Next LT Pro" panose="020B0504020202020204" pitchFamily="34" charset="0"/>
                <a:hlinkClick r:id="rId5">
                  <a:extLst>
                    <a:ext uri="{A12FA001-AC4F-418D-AE19-62706E023703}">
                      <ahyp:hlinkClr xmlns:ahyp="http://schemas.microsoft.com/office/drawing/2018/hyperlinkcolor" val="tx"/>
                    </a:ext>
                  </a:extLst>
                </a:hlinkClick>
              </a:rPr>
              <a:t>@thewaterconservancy.org</a:t>
            </a:r>
            <a:r>
              <a:rPr lang="en-AU" sz="1800" b="1" dirty="0">
                <a:solidFill>
                  <a:srgbClr val="0A558C"/>
                </a:solidFill>
                <a:latin typeface="Avenir Next LT Pro" panose="020B0504020202020204" pitchFamily="34" charset="0"/>
              </a:rPr>
              <a:t>  </a:t>
            </a:r>
          </a:p>
        </p:txBody>
      </p:sp>
      <p:pic>
        <p:nvPicPr>
          <p:cNvPr id="3" name="Picture 2">
            <a:extLst>
              <a:ext uri="{FF2B5EF4-FFF2-40B4-BE49-F238E27FC236}">
                <a16:creationId xmlns:a16="http://schemas.microsoft.com/office/drawing/2014/main" id="{3A2E6628-8DA8-0619-27DF-4BC99B65321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042" t="19444" r="21913" b="61993"/>
          <a:stretch/>
        </p:blipFill>
        <p:spPr>
          <a:xfrm>
            <a:off x="3276769" y="2335149"/>
            <a:ext cx="2699286" cy="1617293"/>
          </a:xfrm>
          <a:prstGeom prst="rect">
            <a:avLst/>
          </a:prstGeom>
        </p:spPr>
      </p:pic>
      <p:pic>
        <p:nvPicPr>
          <p:cNvPr id="5" name="Picture 4">
            <a:extLst>
              <a:ext uri="{FF2B5EF4-FFF2-40B4-BE49-F238E27FC236}">
                <a16:creationId xmlns:a16="http://schemas.microsoft.com/office/drawing/2014/main" id="{70949EBA-1390-BACE-C87F-D1DB0452A77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923" t="20081" r="20447" b="62546"/>
          <a:stretch/>
        </p:blipFill>
        <p:spPr>
          <a:xfrm>
            <a:off x="117725" y="2308688"/>
            <a:ext cx="3039369" cy="1617853"/>
          </a:xfrm>
          <a:prstGeom prst="rect">
            <a:avLst/>
          </a:prstGeom>
        </p:spPr>
      </p:pic>
    </p:spTree>
    <p:extLst>
      <p:ext uri="{BB962C8B-B14F-4D97-AF65-F5344CB8AC3E}">
        <p14:creationId xmlns:p14="http://schemas.microsoft.com/office/powerpoint/2010/main" val="1700456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B92B275-DF83-4BDA-91BB-1E7A649CC46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721" b="20450"/>
          <a:stretch/>
        </p:blipFill>
        <p:spPr>
          <a:xfrm flipH="1">
            <a:off x="0" y="0"/>
            <a:ext cx="12192000" cy="6858000"/>
          </a:xfrm>
        </p:spPr>
      </p:pic>
      <p:sp>
        <p:nvSpPr>
          <p:cNvPr id="4" name="Slide Number Placeholder 3">
            <a:extLst>
              <a:ext uri="{FF2B5EF4-FFF2-40B4-BE49-F238E27FC236}">
                <a16:creationId xmlns:a16="http://schemas.microsoft.com/office/drawing/2014/main" id="{D1C707F3-CD70-4551-956D-D4170EBA09A5}"/>
              </a:ext>
            </a:extLst>
          </p:cNvPr>
          <p:cNvSpPr>
            <a:spLocks noGrp="1"/>
          </p:cNvSpPr>
          <p:nvPr>
            <p:ph type="sldNum" sz="quarter" idx="12"/>
          </p:nvPr>
        </p:nvSpPr>
        <p:spPr>
          <a:xfrm>
            <a:off x="8610600" y="6282462"/>
            <a:ext cx="136467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venir Next LT Pro" panose="020B05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EDC479-72E2-432C-B95C-A0E6577C84B0}" type="slidenum">
              <a:rPr lang="en-AU" smtClean="0"/>
              <a:pPr/>
              <a:t>3</a:t>
            </a:fld>
            <a:endParaRPr lang="en-AU"/>
          </a:p>
        </p:txBody>
      </p:sp>
      <p:sp>
        <p:nvSpPr>
          <p:cNvPr id="11" name="Title 1">
            <a:extLst>
              <a:ext uri="{FF2B5EF4-FFF2-40B4-BE49-F238E27FC236}">
                <a16:creationId xmlns:a16="http://schemas.microsoft.com/office/drawing/2014/main" id="{7C19DC7A-B0A3-4185-B1B1-7943DABE45C2}"/>
              </a:ext>
            </a:extLst>
          </p:cNvPr>
          <p:cNvSpPr>
            <a:spLocks noGrp="1"/>
          </p:cNvSpPr>
          <p:nvPr>
            <p:ph type="title"/>
          </p:nvPr>
        </p:nvSpPr>
        <p:spPr>
          <a:xfrm>
            <a:off x="644236" y="2692689"/>
            <a:ext cx="10515600" cy="1325563"/>
          </a:xfrm>
        </p:spPr>
        <p:txBody>
          <a:bodyPr/>
          <a:lstStyle/>
          <a:p>
            <a:r>
              <a:rPr lang="en-AU" dirty="0"/>
              <a:t>Introduction</a:t>
            </a:r>
            <a:endParaRPr lang="en-GB" dirty="0"/>
          </a:p>
        </p:txBody>
      </p:sp>
      <p:sp>
        <p:nvSpPr>
          <p:cNvPr id="12" name="Content Placeholder 2">
            <a:extLst>
              <a:ext uri="{FF2B5EF4-FFF2-40B4-BE49-F238E27FC236}">
                <a16:creationId xmlns:a16="http://schemas.microsoft.com/office/drawing/2014/main" id="{6607911A-CEDA-403F-8AD6-2CB18629E2C5}"/>
              </a:ext>
            </a:extLst>
          </p:cNvPr>
          <p:cNvSpPr txBox="1">
            <a:spLocks/>
          </p:cNvSpPr>
          <p:nvPr/>
        </p:nvSpPr>
        <p:spPr>
          <a:xfrm>
            <a:off x="644236" y="3926536"/>
            <a:ext cx="582121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3"/>
              </a:buBlip>
              <a:defRPr sz="2000" kern="1200">
                <a:solidFill>
                  <a:srgbClr val="3371A5"/>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Tx/>
              <a:buBlip>
                <a:blip r:embed="rId3"/>
              </a:buBlip>
              <a:defRPr sz="1800" kern="1200">
                <a:solidFill>
                  <a:srgbClr val="3371A5"/>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Tx/>
              <a:buBlip>
                <a:blip r:embed="rId3"/>
              </a:buBlip>
              <a:defRPr sz="1600" kern="1200">
                <a:solidFill>
                  <a:srgbClr val="3371A5"/>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Tx/>
              <a:buBlip>
                <a:blip r:embed="rId3"/>
              </a:buBlip>
              <a:defRPr sz="1400" kern="1200">
                <a:solidFill>
                  <a:srgbClr val="3371A5"/>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Tx/>
              <a:buBlip>
                <a:blip r:embed="rId3"/>
              </a:buBlip>
              <a:defRPr sz="1100" kern="1200">
                <a:solidFill>
                  <a:srgbClr val="3371A5"/>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1600" b="1" i="0" u="none" strike="noStrike" baseline="0" dirty="0"/>
              <a:t>Vision</a:t>
            </a:r>
          </a:p>
          <a:p>
            <a:pPr algn="l"/>
            <a:r>
              <a:rPr lang="en-US" sz="1600" b="0" i="0" u="none" strike="noStrike" baseline="0" dirty="0"/>
              <a:t>For all Australians to be conscious of their relationship with water - valuing, understanding and using water efficiently in order to conserve </a:t>
            </a:r>
            <a:r>
              <a:rPr lang="en-GB" sz="1600" b="0" i="0" u="none" strike="noStrike" baseline="0" dirty="0"/>
              <a:t>more and waste less</a:t>
            </a:r>
          </a:p>
          <a:p>
            <a:pPr marL="0" indent="0" algn="l">
              <a:buNone/>
            </a:pPr>
            <a:r>
              <a:rPr lang="en-AU" sz="1600" b="1" dirty="0"/>
              <a:t>Purpose</a:t>
            </a:r>
          </a:p>
          <a:p>
            <a:pPr algn="l"/>
            <a:r>
              <a:rPr lang="en-US" sz="1600" b="0" i="0" u="none" strike="noStrike" baseline="0" dirty="0"/>
              <a:t>We lead the way as an independent knowledge resource and advisory hub for the education, facilitation, and adoption of a more conscious and efficient approach to water use in Australia – </a:t>
            </a:r>
            <a:r>
              <a:rPr lang="en-US" sz="1600" b="0" i="1" u="none" strike="noStrike" baseline="0" dirty="0"/>
              <a:t>we are </a:t>
            </a:r>
            <a:r>
              <a:rPr lang="en-US" sz="1600" i="1" dirty="0"/>
              <a:t>proudly </a:t>
            </a:r>
            <a:r>
              <a:rPr lang="en-US" sz="1600" b="0" i="1" u="none" strike="noStrike" baseline="0" dirty="0"/>
              <a:t>not for profit.</a:t>
            </a:r>
            <a:endParaRPr lang="en-GB" sz="1600" i="1" dirty="0"/>
          </a:p>
        </p:txBody>
      </p:sp>
      <p:pic>
        <p:nvPicPr>
          <p:cNvPr id="15" name="Picture 14">
            <a:extLst>
              <a:ext uri="{FF2B5EF4-FFF2-40B4-BE49-F238E27FC236}">
                <a16:creationId xmlns:a16="http://schemas.microsoft.com/office/drawing/2014/main" id="{35E52137-5F35-426C-BDD0-44C835017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726" y="1076039"/>
            <a:ext cx="2538020" cy="1933507"/>
          </a:xfrm>
          <a:prstGeom prst="rect">
            <a:avLst/>
          </a:prstGeom>
        </p:spPr>
      </p:pic>
    </p:spTree>
    <p:extLst>
      <p:ext uri="{BB962C8B-B14F-4D97-AF65-F5344CB8AC3E}">
        <p14:creationId xmlns:p14="http://schemas.microsoft.com/office/powerpoint/2010/main" val="3337394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660D2DC-C092-4564-8CCD-38254E58EC6A}"/>
              </a:ext>
            </a:extLst>
          </p:cNvPr>
          <p:cNvPicPr>
            <a:picLocks noChangeAspect="1"/>
          </p:cNvPicPr>
          <p:nvPr/>
        </p:nvPicPr>
        <p:blipFill rotWithShape="1">
          <a:blip r:embed="rId2">
            <a:extLst>
              <a:ext uri="{28A0092B-C50C-407E-A947-70E740481C1C}">
                <a14:useLocalDpi xmlns:a14="http://schemas.microsoft.com/office/drawing/2010/main" val="0"/>
              </a:ext>
            </a:extLst>
          </a:blip>
          <a:srcRect t="16109" r="24233" b="19935"/>
          <a:stretch/>
        </p:blipFill>
        <p:spPr>
          <a:xfrm>
            <a:off x="0" y="0"/>
            <a:ext cx="12192001" cy="6858000"/>
          </a:xfrm>
          <a:prstGeom prst="rect">
            <a:avLst/>
          </a:prstGeom>
        </p:spPr>
      </p:pic>
      <p:sp>
        <p:nvSpPr>
          <p:cNvPr id="2" name="Title 1">
            <a:extLst>
              <a:ext uri="{FF2B5EF4-FFF2-40B4-BE49-F238E27FC236}">
                <a16:creationId xmlns:a16="http://schemas.microsoft.com/office/drawing/2014/main" id="{33CC0638-DBED-4F79-9765-AB40648A25C7}"/>
              </a:ext>
            </a:extLst>
          </p:cNvPr>
          <p:cNvSpPr>
            <a:spLocks noGrp="1"/>
          </p:cNvSpPr>
          <p:nvPr>
            <p:ph type="title"/>
          </p:nvPr>
        </p:nvSpPr>
        <p:spPr>
          <a:xfrm>
            <a:off x="644236" y="2692689"/>
            <a:ext cx="10515600" cy="1325563"/>
          </a:xfrm>
        </p:spPr>
        <p:txBody>
          <a:bodyPr/>
          <a:lstStyle/>
          <a:p>
            <a:r>
              <a:rPr lang="en-AU" dirty="0"/>
              <a:t>Objectives</a:t>
            </a:r>
            <a:endParaRPr lang="en-GB" dirty="0"/>
          </a:p>
        </p:txBody>
      </p:sp>
      <p:sp>
        <p:nvSpPr>
          <p:cNvPr id="3" name="Content Placeholder 2">
            <a:extLst>
              <a:ext uri="{FF2B5EF4-FFF2-40B4-BE49-F238E27FC236}">
                <a16:creationId xmlns:a16="http://schemas.microsoft.com/office/drawing/2014/main" id="{E7E7832D-0288-44A5-B234-FB46798C8F0F}"/>
              </a:ext>
            </a:extLst>
          </p:cNvPr>
          <p:cNvSpPr>
            <a:spLocks noGrp="1"/>
          </p:cNvSpPr>
          <p:nvPr>
            <p:ph idx="1"/>
          </p:nvPr>
        </p:nvSpPr>
        <p:spPr>
          <a:xfrm>
            <a:off x="644236" y="4153189"/>
            <a:ext cx="10515600" cy="4351338"/>
          </a:xfrm>
        </p:spPr>
        <p:txBody>
          <a:bodyPr/>
          <a:lstStyle/>
          <a:p>
            <a:r>
              <a:rPr lang="en-US" dirty="0">
                <a:solidFill>
                  <a:srgbClr val="14558C"/>
                </a:solidFill>
              </a:rPr>
              <a:t>Understanding Water Attitudes </a:t>
            </a:r>
          </a:p>
          <a:p>
            <a:r>
              <a:rPr lang="en-US" dirty="0">
                <a:solidFill>
                  <a:srgbClr val="14558C"/>
                </a:solidFill>
              </a:rPr>
              <a:t>Improving Water Literacy</a:t>
            </a:r>
            <a:endParaRPr lang="en-AU" dirty="0">
              <a:solidFill>
                <a:srgbClr val="14558C"/>
              </a:solidFill>
            </a:endParaRPr>
          </a:p>
          <a:p>
            <a:r>
              <a:rPr lang="en-US" dirty="0">
                <a:solidFill>
                  <a:srgbClr val="14558C"/>
                </a:solidFill>
              </a:rPr>
              <a:t>Facilitating Water Efficiency</a:t>
            </a:r>
            <a:endParaRPr lang="en-AU" dirty="0">
              <a:solidFill>
                <a:srgbClr val="14558C"/>
              </a:solidFill>
            </a:endParaRPr>
          </a:p>
          <a:p>
            <a:r>
              <a:rPr lang="en-US" dirty="0">
                <a:solidFill>
                  <a:srgbClr val="14558C"/>
                </a:solidFill>
              </a:rPr>
              <a:t>Raising Water Awareness</a:t>
            </a:r>
            <a:endParaRPr lang="en-AU" dirty="0">
              <a:solidFill>
                <a:srgbClr val="14558C"/>
              </a:solidFill>
            </a:endParaRPr>
          </a:p>
          <a:p>
            <a:r>
              <a:rPr lang="en-US" dirty="0">
                <a:solidFill>
                  <a:srgbClr val="14558C"/>
                </a:solidFill>
              </a:rPr>
              <a:t>Understanding Water Consumption</a:t>
            </a:r>
            <a:endParaRPr lang="en-GB" dirty="0">
              <a:solidFill>
                <a:srgbClr val="14558C"/>
              </a:solidFill>
            </a:endParaRPr>
          </a:p>
        </p:txBody>
      </p:sp>
      <p:sp>
        <p:nvSpPr>
          <p:cNvPr id="6" name="Slide Number Placeholder 5">
            <a:extLst>
              <a:ext uri="{FF2B5EF4-FFF2-40B4-BE49-F238E27FC236}">
                <a16:creationId xmlns:a16="http://schemas.microsoft.com/office/drawing/2014/main" id="{D0D1C344-1AE9-4E9B-BD4D-633FA7D19391}"/>
              </a:ext>
            </a:extLst>
          </p:cNvPr>
          <p:cNvSpPr>
            <a:spLocks noGrp="1"/>
          </p:cNvSpPr>
          <p:nvPr>
            <p:ph type="sldNum" sz="quarter" idx="12"/>
          </p:nvPr>
        </p:nvSpPr>
        <p:spPr>
          <a:xfrm>
            <a:off x="8610600" y="6282462"/>
            <a:ext cx="136467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venir Next LT Pro" panose="020B05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EDC479-72E2-432C-B95C-A0E6577C84B0}" type="slidenum">
              <a:rPr lang="en-AU" smtClean="0"/>
              <a:pPr/>
              <a:t>4</a:t>
            </a:fld>
            <a:endParaRPr lang="en-AU"/>
          </a:p>
        </p:txBody>
      </p:sp>
      <p:pic>
        <p:nvPicPr>
          <p:cNvPr id="24" name="Picture 23">
            <a:extLst>
              <a:ext uri="{FF2B5EF4-FFF2-40B4-BE49-F238E27FC236}">
                <a16:creationId xmlns:a16="http://schemas.microsoft.com/office/drawing/2014/main" id="{3694806F-E1D5-4178-B79A-E2277ADAB4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726" y="1076039"/>
            <a:ext cx="2538020" cy="1933507"/>
          </a:xfrm>
          <a:prstGeom prst="rect">
            <a:avLst/>
          </a:prstGeom>
        </p:spPr>
      </p:pic>
    </p:spTree>
    <p:extLst>
      <p:ext uri="{BB962C8B-B14F-4D97-AF65-F5344CB8AC3E}">
        <p14:creationId xmlns:p14="http://schemas.microsoft.com/office/powerpoint/2010/main" val="3178714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FEEB6-21D8-4A33-A76E-E0464BEE1E22}"/>
              </a:ext>
            </a:extLst>
          </p:cNvPr>
          <p:cNvSpPr/>
          <p:nvPr/>
        </p:nvSpPr>
        <p:spPr>
          <a:xfrm>
            <a:off x="230910" y="6278142"/>
            <a:ext cx="11785600" cy="466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7CFFD634-34FF-4841-BA24-F9F8A89E7F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15" t="17569" r="20002" b="24653"/>
          <a:stretch/>
        </p:blipFill>
        <p:spPr>
          <a:xfrm>
            <a:off x="184037" y="2520033"/>
            <a:ext cx="2366683" cy="3962456"/>
          </a:xfrm>
          <a:prstGeom prst="rect">
            <a:avLst/>
          </a:prstGeom>
        </p:spPr>
      </p:pic>
      <p:pic>
        <p:nvPicPr>
          <p:cNvPr id="10" name="Picture 9">
            <a:extLst>
              <a:ext uri="{FF2B5EF4-FFF2-40B4-BE49-F238E27FC236}">
                <a16:creationId xmlns:a16="http://schemas.microsoft.com/office/drawing/2014/main" id="{5E73164B-53DE-45E1-B32F-621721E48DB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342" t="18091" r="19975" b="22021"/>
          <a:stretch/>
        </p:blipFill>
        <p:spPr>
          <a:xfrm>
            <a:off x="2550485" y="2520033"/>
            <a:ext cx="2366683" cy="4107077"/>
          </a:xfrm>
          <a:prstGeom prst="rect">
            <a:avLst/>
          </a:prstGeom>
        </p:spPr>
      </p:pic>
      <p:pic>
        <p:nvPicPr>
          <p:cNvPr id="12" name="Picture 11">
            <a:extLst>
              <a:ext uri="{FF2B5EF4-FFF2-40B4-BE49-F238E27FC236}">
                <a16:creationId xmlns:a16="http://schemas.microsoft.com/office/drawing/2014/main" id="{A3A5A451-0848-4583-800C-72EDCBE88F4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40" t="18091" r="19277" b="22797"/>
          <a:stretch/>
        </p:blipFill>
        <p:spPr>
          <a:xfrm>
            <a:off x="7283615" y="2520033"/>
            <a:ext cx="2366683" cy="4053896"/>
          </a:xfrm>
          <a:prstGeom prst="rect">
            <a:avLst/>
          </a:prstGeom>
        </p:spPr>
      </p:pic>
      <p:pic>
        <p:nvPicPr>
          <p:cNvPr id="14" name="Picture 13">
            <a:extLst>
              <a:ext uri="{FF2B5EF4-FFF2-40B4-BE49-F238E27FC236}">
                <a16:creationId xmlns:a16="http://schemas.microsoft.com/office/drawing/2014/main" id="{45CD516A-66EE-4FBB-861F-895ADE9DD4B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99" t="18062" r="18934" b="20436"/>
          <a:stretch/>
        </p:blipFill>
        <p:spPr>
          <a:xfrm>
            <a:off x="4917285" y="2520033"/>
            <a:ext cx="2366212" cy="4217894"/>
          </a:xfrm>
          <a:prstGeom prst="rect">
            <a:avLst/>
          </a:prstGeom>
        </p:spPr>
      </p:pic>
      <p:sp>
        <p:nvSpPr>
          <p:cNvPr id="3" name="Title 2">
            <a:extLst>
              <a:ext uri="{FF2B5EF4-FFF2-40B4-BE49-F238E27FC236}">
                <a16:creationId xmlns:a16="http://schemas.microsoft.com/office/drawing/2014/main" id="{C5B686F2-18CA-4DCB-AFDB-D685FA61A8C2}"/>
              </a:ext>
            </a:extLst>
          </p:cNvPr>
          <p:cNvSpPr>
            <a:spLocks noGrp="1"/>
          </p:cNvSpPr>
          <p:nvPr>
            <p:ph type="title"/>
          </p:nvPr>
        </p:nvSpPr>
        <p:spPr>
          <a:xfrm>
            <a:off x="609599" y="1314543"/>
            <a:ext cx="10515600" cy="1325563"/>
          </a:xfrm>
        </p:spPr>
        <p:txBody>
          <a:bodyPr/>
          <a:lstStyle/>
          <a:p>
            <a:r>
              <a:rPr lang="en-AU" dirty="0"/>
              <a:t>Smart Water Thinking</a:t>
            </a:r>
            <a:endParaRPr lang="en-GB" dirty="0"/>
          </a:p>
        </p:txBody>
      </p:sp>
      <p:pic>
        <p:nvPicPr>
          <p:cNvPr id="13" name="Picture 12">
            <a:extLst>
              <a:ext uri="{FF2B5EF4-FFF2-40B4-BE49-F238E27FC236}">
                <a16:creationId xmlns:a16="http://schemas.microsoft.com/office/drawing/2014/main" id="{5422D411-4FCB-4A1D-8640-CFFB5B54C0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2682" y="0"/>
            <a:ext cx="2538020" cy="1933507"/>
          </a:xfrm>
          <a:prstGeom prst="rect">
            <a:avLst/>
          </a:prstGeom>
        </p:spPr>
      </p:pic>
      <p:grpSp>
        <p:nvGrpSpPr>
          <p:cNvPr id="6" name="Group 5">
            <a:extLst>
              <a:ext uri="{FF2B5EF4-FFF2-40B4-BE49-F238E27FC236}">
                <a16:creationId xmlns:a16="http://schemas.microsoft.com/office/drawing/2014/main" id="{FB8DD848-0A4D-BFA2-FCF6-D9BB8F19148A}"/>
              </a:ext>
            </a:extLst>
          </p:cNvPr>
          <p:cNvGrpSpPr/>
          <p:nvPr/>
        </p:nvGrpSpPr>
        <p:grpSpPr>
          <a:xfrm>
            <a:off x="9649827" y="2520033"/>
            <a:ext cx="2366683" cy="4107077"/>
            <a:chOff x="9649827" y="2520033"/>
            <a:chExt cx="2366683" cy="4107077"/>
          </a:xfrm>
        </p:grpSpPr>
        <p:pic>
          <p:nvPicPr>
            <p:cNvPr id="8" name="Picture 7">
              <a:extLst>
                <a:ext uri="{FF2B5EF4-FFF2-40B4-BE49-F238E27FC236}">
                  <a16:creationId xmlns:a16="http://schemas.microsoft.com/office/drawing/2014/main" id="{A05CAA47-3DEC-468C-AD60-E9D223EAF88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341" t="17612" r="18976" b="22501"/>
            <a:stretch/>
          </p:blipFill>
          <p:spPr>
            <a:xfrm>
              <a:off x="9649827" y="2520033"/>
              <a:ext cx="2366683" cy="4107077"/>
            </a:xfrm>
            <a:prstGeom prst="rect">
              <a:avLst/>
            </a:prstGeom>
          </p:spPr>
        </p:pic>
        <p:pic>
          <p:nvPicPr>
            <p:cNvPr id="4" name="Picture 3">
              <a:extLst>
                <a:ext uri="{FF2B5EF4-FFF2-40B4-BE49-F238E27FC236}">
                  <a16:creationId xmlns:a16="http://schemas.microsoft.com/office/drawing/2014/main" id="{F70A2C2B-1C40-254B-F617-4702FBD6AAF1}"/>
                </a:ext>
              </a:extLst>
            </p:cNvPr>
            <p:cNvPicPr>
              <a:picLocks noChangeAspect="1"/>
            </p:cNvPicPr>
            <p:nvPr/>
          </p:nvPicPr>
          <p:blipFill rotWithShape="1">
            <a:blip r:embed="rId9">
              <a:extLst>
                <a:ext uri="{28A0092B-C50C-407E-A947-70E740481C1C}">
                  <a14:useLocalDpi xmlns:a14="http://schemas.microsoft.com/office/drawing/2010/main" val="0"/>
                </a:ext>
              </a:extLst>
            </a:blip>
            <a:srcRect r="50" b="32058"/>
            <a:stretch/>
          </p:blipFill>
          <p:spPr>
            <a:xfrm>
              <a:off x="9731622" y="3880830"/>
              <a:ext cx="2238250" cy="1521487"/>
            </a:xfrm>
            <a:prstGeom prst="roundRect">
              <a:avLst>
                <a:gd name="adj" fmla="val 8594"/>
              </a:avLst>
            </a:prstGeom>
            <a:solidFill>
              <a:srgbClr val="FFFFFF">
                <a:shade val="85000"/>
              </a:srgbClr>
            </a:solidFill>
            <a:ln>
              <a:noFill/>
            </a:ln>
            <a:effectLst/>
          </p:spPr>
        </p:pic>
      </p:grpSp>
    </p:spTree>
    <p:extLst>
      <p:ext uri="{BB962C8B-B14F-4D97-AF65-F5344CB8AC3E}">
        <p14:creationId xmlns:p14="http://schemas.microsoft.com/office/powerpoint/2010/main" val="1238041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A1BE8-7AC7-4855-B82A-DE2C1C8E75F9}"/>
              </a:ext>
            </a:extLst>
          </p:cNvPr>
          <p:cNvSpPr>
            <a:spLocks noGrp="1"/>
          </p:cNvSpPr>
          <p:nvPr>
            <p:ph type="title"/>
          </p:nvPr>
        </p:nvSpPr>
        <p:spPr/>
        <p:txBody>
          <a:bodyPr/>
          <a:lstStyle/>
          <a:p>
            <a:r>
              <a:rPr lang="en-AU" dirty="0"/>
              <a:t>Insights</a:t>
            </a:r>
          </a:p>
        </p:txBody>
      </p:sp>
      <p:sp>
        <p:nvSpPr>
          <p:cNvPr id="3" name="Content Placeholder 2">
            <a:extLst>
              <a:ext uri="{FF2B5EF4-FFF2-40B4-BE49-F238E27FC236}">
                <a16:creationId xmlns:a16="http://schemas.microsoft.com/office/drawing/2014/main" id="{7C045B3C-B782-4782-BFF5-EB1D6A7A6352}"/>
              </a:ext>
            </a:extLst>
          </p:cNvPr>
          <p:cNvSpPr>
            <a:spLocks noGrp="1"/>
          </p:cNvSpPr>
          <p:nvPr>
            <p:ph idx="1"/>
          </p:nvPr>
        </p:nvSpPr>
        <p:spPr>
          <a:xfrm>
            <a:off x="838200" y="1825625"/>
            <a:ext cx="7181675" cy="4351338"/>
          </a:xfrm>
        </p:spPr>
        <p:txBody>
          <a:bodyPr>
            <a:noAutofit/>
          </a:bodyPr>
          <a:lstStyle/>
          <a:p>
            <a:pPr lvl="0"/>
            <a:r>
              <a:rPr lang="en-US" sz="1800" dirty="0">
                <a:solidFill>
                  <a:srgbClr val="14558C"/>
                </a:solidFill>
              </a:rPr>
              <a:t>Water is taken for granted and </a:t>
            </a:r>
            <a:r>
              <a:rPr lang="en-US" sz="1800" b="1" dirty="0">
                <a:solidFill>
                  <a:srgbClr val="14558C"/>
                </a:solidFill>
              </a:rPr>
              <a:t>subconsciously</a:t>
            </a:r>
            <a:r>
              <a:rPr lang="en-US" sz="1800" dirty="0">
                <a:solidFill>
                  <a:srgbClr val="14558C"/>
                </a:solidFill>
              </a:rPr>
              <a:t> used</a:t>
            </a:r>
          </a:p>
          <a:p>
            <a:r>
              <a:rPr lang="en-US" sz="1800" dirty="0">
                <a:solidFill>
                  <a:srgbClr val="14558C"/>
                </a:solidFill>
              </a:rPr>
              <a:t>Water </a:t>
            </a:r>
            <a:r>
              <a:rPr lang="en-US" sz="1800" dirty="0" err="1">
                <a:solidFill>
                  <a:srgbClr val="14558C"/>
                </a:solidFill>
              </a:rPr>
              <a:t>behaviours</a:t>
            </a:r>
            <a:r>
              <a:rPr lang="en-US" sz="1800" dirty="0">
                <a:solidFill>
                  <a:srgbClr val="14558C"/>
                </a:solidFill>
              </a:rPr>
              <a:t> - deeply habitual &amp; </a:t>
            </a:r>
            <a:r>
              <a:rPr lang="en-US" sz="1800" b="1" dirty="0">
                <a:solidFill>
                  <a:srgbClr val="14558C"/>
                </a:solidFill>
              </a:rPr>
              <a:t>not improved </a:t>
            </a:r>
            <a:r>
              <a:rPr lang="en-US" sz="1800" dirty="0">
                <a:solidFill>
                  <a:srgbClr val="14558C"/>
                </a:solidFill>
              </a:rPr>
              <a:t>in a decade</a:t>
            </a:r>
          </a:p>
          <a:p>
            <a:r>
              <a:rPr lang="en-US" sz="1800" dirty="0">
                <a:solidFill>
                  <a:srgbClr val="14558C"/>
                </a:solidFill>
              </a:rPr>
              <a:t>National water literacy is </a:t>
            </a:r>
            <a:r>
              <a:rPr lang="en-US" sz="1800" b="1" dirty="0">
                <a:solidFill>
                  <a:srgbClr val="14558C"/>
                </a:solidFill>
              </a:rPr>
              <a:t>very low </a:t>
            </a:r>
            <a:br>
              <a:rPr lang="en-US" sz="1800" dirty="0">
                <a:solidFill>
                  <a:srgbClr val="14558C"/>
                </a:solidFill>
              </a:rPr>
            </a:br>
            <a:endParaRPr lang="en-US" sz="1800" dirty="0">
              <a:solidFill>
                <a:srgbClr val="14558C"/>
              </a:solidFill>
            </a:endParaRPr>
          </a:p>
          <a:p>
            <a:r>
              <a:rPr lang="en-US" sz="1800" dirty="0">
                <a:solidFill>
                  <a:srgbClr val="14558C"/>
                </a:solidFill>
              </a:rPr>
              <a:t>If Australians were more </a:t>
            </a:r>
            <a:r>
              <a:rPr lang="en-US" sz="1800" b="1" dirty="0">
                <a:solidFill>
                  <a:srgbClr val="57CAF6"/>
                </a:solidFill>
              </a:rPr>
              <a:t>conscious of their water use </a:t>
            </a:r>
            <a:r>
              <a:rPr lang="en-US" sz="1800" dirty="0">
                <a:solidFill>
                  <a:srgbClr val="14558C"/>
                </a:solidFill>
              </a:rPr>
              <a:t>they would value water &amp; want to use it more efficiently</a:t>
            </a:r>
            <a:br>
              <a:rPr lang="en-US" sz="1800" dirty="0">
                <a:solidFill>
                  <a:srgbClr val="14558C"/>
                </a:solidFill>
              </a:rPr>
            </a:br>
            <a:r>
              <a:rPr lang="en-US" sz="1800" dirty="0">
                <a:solidFill>
                  <a:srgbClr val="14558C"/>
                </a:solidFill>
              </a:rPr>
              <a:t> </a:t>
            </a:r>
          </a:p>
          <a:p>
            <a:pPr lvl="0"/>
            <a:r>
              <a:rPr lang="en-US" sz="1800" dirty="0">
                <a:solidFill>
                  <a:srgbClr val="14558C"/>
                </a:solidFill>
              </a:rPr>
              <a:t>Conscious efficient </a:t>
            </a:r>
            <a:r>
              <a:rPr lang="en-AU" sz="1800" dirty="0">
                <a:solidFill>
                  <a:srgbClr val="14558C"/>
                </a:solidFill>
              </a:rPr>
              <a:t>water use could be achieved using the 3 E’s;</a:t>
            </a:r>
            <a:br>
              <a:rPr lang="en-AU" sz="1800" dirty="0">
                <a:solidFill>
                  <a:srgbClr val="14558C"/>
                </a:solidFill>
              </a:rPr>
            </a:br>
            <a:endParaRPr lang="en-AU" sz="1800" dirty="0">
              <a:solidFill>
                <a:srgbClr val="14558C"/>
              </a:solidFill>
            </a:endParaRPr>
          </a:p>
          <a:p>
            <a:pPr lvl="1"/>
            <a:r>
              <a:rPr lang="en-AU" dirty="0"/>
              <a:t>Understanding the household water cycle with </a:t>
            </a:r>
            <a:r>
              <a:rPr lang="en-AU" b="1" dirty="0"/>
              <a:t>Education</a:t>
            </a:r>
            <a:br>
              <a:rPr lang="en-AU" b="1" dirty="0"/>
            </a:br>
            <a:endParaRPr lang="en-AU" b="1" dirty="0"/>
          </a:p>
          <a:p>
            <a:pPr lvl="1"/>
            <a:r>
              <a:rPr lang="en-AU" dirty="0"/>
              <a:t>Inspiring conscious use with </a:t>
            </a:r>
            <a:r>
              <a:rPr lang="en-AU" b="1" dirty="0"/>
              <a:t>Experience</a:t>
            </a:r>
            <a:br>
              <a:rPr lang="en-AU" b="1" dirty="0"/>
            </a:br>
            <a:endParaRPr lang="en-AU" b="1" dirty="0"/>
          </a:p>
          <a:p>
            <a:pPr lvl="1"/>
            <a:r>
              <a:rPr lang="en-AU" dirty="0"/>
              <a:t>Increasing their value of water creating </a:t>
            </a:r>
            <a:r>
              <a:rPr lang="en-AU" b="1" dirty="0"/>
              <a:t>Endearment</a:t>
            </a:r>
          </a:p>
        </p:txBody>
      </p:sp>
      <p:sp>
        <p:nvSpPr>
          <p:cNvPr id="6" name="Slide Number Placeholder 5">
            <a:extLst>
              <a:ext uri="{FF2B5EF4-FFF2-40B4-BE49-F238E27FC236}">
                <a16:creationId xmlns:a16="http://schemas.microsoft.com/office/drawing/2014/main" id="{A9C1247C-09A1-4EF6-9A5F-77B33AC44A3B}"/>
              </a:ext>
            </a:extLst>
          </p:cNvPr>
          <p:cNvSpPr>
            <a:spLocks noGrp="1"/>
          </p:cNvSpPr>
          <p:nvPr>
            <p:ph type="sldNum" sz="quarter" idx="12"/>
          </p:nvPr>
        </p:nvSpPr>
        <p:spPr/>
        <p:txBody>
          <a:bodyPr/>
          <a:lstStyle/>
          <a:p>
            <a:fld id="{949EAFFA-3E5F-49C7-A5F3-8088768E55D0}" type="slidenum">
              <a:rPr lang="en-AU" smtClean="0"/>
              <a:pPr/>
              <a:t>6</a:t>
            </a:fld>
            <a:endParaRPr lang="en-AU" dirty="0"/>
          </a:p>
        </p:txBody>
      </p:sp>
      <p:pic>
        <p:nvPicPr>
          <p:cNvPr id="7" name="Picture 6">
            <a:extLst>
              <a:ext uri="{FF2B5EF4-FFF2-40B4-BE49-F238E27FC236}">
                <a16:creationId xmlns:a16="http://schemas.microsoft.com/office/drawing/2014/main" id="{7D8F9C08-C4D8-4A70-8965-F993F6A3A8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53580" y="4611663"/>
            <a:ext cx="2832243" cy="1331154"/>
          </a:xfrm>
          <a:prstGeom prst="rect">
            <a:avLst/>
          </a:prstGeom>
        </p:spPr>
      </p:pic>
      <p:pic>
        <p:nvPicPr>
          <p:cNvPr id="8" name="Picture 7">
            <a:hlinkClick r:id="rId4"/>
            <a:extLst>
              <a:ext uri="{FF2B5EF4-FFF2-40B4-BE49-F238E27FC236}">
                <a16:creationId xmlns:a16="http://schemas.microsoft.com/office/drawing/2014/main" id="{4998F38E-37C8-430E-8751-E13591D9B5C2}"/>
              </a:ext>
            </a:extLst>
          </p:cNvPr>
          <p:cNvPicPr>
            <a:picLocks noChangeAspect="1"/>
          </p:cNvPicPr>
          <p:nvPr/>
        </p:nvPicPr>
        <p:blipFill rotWithShape="1">
          <a:blip r:embed="rId5"/>
          <a:srcRect r="2051"/>
          <a:stretch/>
        </p:blipFill>
        <p:spPr>
          <a:xfrm rot="21255885">
            <a:off x="8412196" y="1129849"/>
            <a:ext cx="2197827" cy="3145724"/>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A52EB979-37C5-42D1-9331-3AC1EA98DD81}"/>
              </a:ext>
            </a:extLst>
          </p:cNvPr>
          <p:cNvPicPr>
            <a:picLocks noChangeAspect="1"/>
          </p:cNvPicPr>
          <p:nvPr/>
        </p:nvPicPr>
        <p:blipFill rotWithShape="1">
          <a:blip r:embed="rId6"/>
          <a:srcRect l="51210" t="38136" r="31129" b="19570"/>
          <a:stretch/>
        </p:blipFill>
        <p:spPr>
          <a:xfrm rot="649825">
            <a:off x="10181711" y="2269365"/>
            <a:ext cx="1754680" cy="23636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11249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F02333-B6B5-A81C-DDC1-64751094D16F}"/>
              </a:ext>
            </a:extLst>
          </p:cNvPr>
          <p:cNvPicPr>
            <a:picLocks noChangeAspect="1"/>
          </p:cNvPicPr>
          <p:nvPr/>
        </p:nvPicPr>
        <p:blipFill rotWithShape="1">
          <a:blip r:embed="rId3">
            <a:extLst>
              <a:ext uri="{28A0092B-C50C-407E-A947-70E740481C1C}">
                <a14:useLocalDpi xmlns:a14="http://schemas.microsoft.com/office/drawing/2010/main" val="0"/>
              </a:ext>
            </a:extLst>
          </a:blip>
          <a:srcRect l="16170" r="51146"/>
          <a:stretch/>
        </p:blipFill>
        <p:spPr>
          <a:xfrm>
            <a:off x="4446165" y="3082595"/>
            <a:ext cx="2583808" cy="3775405"/>
          </a:xfrm>
          <a:prstGeom prst="rect">
            <a:avLst/>
          </a:prstGeom>
        </p:spPr>
      </p:pic>
      <p:sp>
        <p:nvSpPr>
          <p:cNvPr id="10" name="Title 9">
            <a:extLst>
              <a:ext uri="{FF2B5EF4-FFF2-40B4-BE49-F238E27FC236}">
                <a16:creationId xmlns:a16="http://schemas.microsoft.com/office/drawing/2014/main" id="{CFDA1E7C-DFA0-93A9-156B-17EE46C24B65}"/>
              </a:ext>
            </a:extLst>
          </p:cNvPr>
          <p:cNvSpPr>
            <a:spLocks noGrp="1"/>
          </p:cNvSpPr>
          <p:nvPr>
            <p:ph type="title"/>
          </p:nvPr>
        </p:nvSpPr>
        <p:spPr/>
        <p:txBody>
          <a:bodyPr>
            <a:normAutofit fontScale="90000"/>
          </a:bodyPr>
          <a:lstStyle/>
          <a:p>
            <a:r>
              <a:rPr lang="en-AU" sz="4400" dirty="0">
                <a:ea typeface="Times New Roman" panose="02020603050405020304" pitchFamily="18" charset="0"/>
                <a:cs typeface="Arial" panose="020B0604020202020204" pitchFamily="34" charset="0"/>
              </a:rPr>
              <a:t>Stark contradiction between how much we say we value water and how we use it</a:t>
            </a:r>
            <a:endParaRPr lang="en-GB" dirty="0"/>
          </a:p>
        </p:txBody>
      </p:sp>
      <p:sp>
        <p:nvSpPr>
          <p:cNvPr id="7" name="Slide Number Placeholder 6">
            <a:extLst>
              <a:ext uri="{FF2B5EF4-FFF2-40B4-BE49-F238E27FC236}">
                <a16:creationId xmlns:a16="http://schemas.microsoft.com/office/drawing/2014/main" id="{4A9EC337-72B2-BF20-3384-51FD26A12C48}"/>
              </a:ext>
            </a:extLst>
          </p:cNvPr>
          <p:cNvSpPr>
            <a:spLocks noGrp="1"/>
          </p:cNvSpPr>
          <p:nvPr>
            <p:ph type="sldNum" sz="quarter" idx="12"/>
          </p:nvPr>
        </p:nvSpPr>
        <p:spPr/>
        <p:txBody>
          <a:bodyPr/>
          <a:lstStyle/>
          <a:p>
            <a:fld id="{46EDC479-72E2-432C-B95C-A0E6577C84B0}" type="slidenum">
              <a:rPr lang="en-AU" smtClean="0"/>
              <a:pPr/>
              <a:t>7</a:t>
            </a:fld>
            <a:endParaRPr lang="en-AU"/>
          </a:p>
        </p:txBody>
      </p:sp>
      <p:sp>
        <p:nvSpPr>
          <p:cNvPr id="8" name="Content Placeholder 2">
            <a:extLst>
              <a:ext uri="{FF2B5EF4-FFF2-40B4-BE49-F238E27FC236}">
                <a16:creationId xmlns:a16="http://schemas.microsoft.com/office/drawing/2014/main" id="{01BF5BCA-8B06-B34B-5BE9-7FEECC5946B0}"/>
              </a:ext>
            </a:extLst>
          </p:cNvPr>
          <p:cNvSpPr txBox="1">
            <a:spLocks/>
          </p:cNvSpPr>
          <p:nvPr/>
        </p:nvSpPr>
        <p:spPr>
          <a:xfrm>
            <a:off x="7212196" y="4749248"/>
            <a:ext cx="4418972" cy="6771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4"/>
              </a:buBlip>
              <a:defRPr sz="2000" kern="1200">
                <a:solidFill>
                  <a:srgbClr val="14558C"/>
                </a:solidFill>
                <a:latin typeface="Avenir Next LT Pro" panose="020B0504020202020204" pitchFamily="34" charset="0"/>
                <a:ea typeface="+mn-ea"/>
                <a:cs typeface="+mn-cs"/>
              </a:defRPr>
            </a:lvl1pPr>
            <a:lvl2pPr marL="800100" indent="-342900" algn="l" defTabSz="914400" rtl="0" eaLnBrk="1" latinLnBrk="0" hangingPunct="1">
              <a:lnSpc>
                <a:spcPct val="90000"/>
              </a:lnSpc>
              <a:spcBef>
                <a:spcPts val="500"/>
              </a:spcBef>
              <a:buFontTx/>
              <a:buBlip>
                <a:blip r:embed="rId4"/>
              </a:buBlip>
              <a:defRPr sz="1800" kern="1200">
                <a:solidFill>
                  <a:srgbClr val="14558C"/>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Tx/>
              <a:buBlip>
                <a:blip r:embed="rId4"/>
              </a:buBlip>
              <a:defRPr sz="1600" kern="1200">
                <a:solidFill>
                  <a:srgbClr val="14558C"/>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Tx/>
              <a:buBlip>
                <a:blip r:embed="rId4"/>
              </a:buBlip>
              <a:defRPr sz="1400" kern="1200">
                <a:solidFill>
                  <a:srgbClr val="14558C"/>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Tx/>
              <a:buBlip>
                <a:blip r:embed="rId4"/>
              </a:buBlip>
              <a:defRPr sz="1100" kern="1200">
                <a:solidFill>
                  <a:srgbClr val="14558C"/>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AU" b="1" dirty="0"/>
              <a:t>So we want to be aware, even if we may not realise that currently!  </a:t>
            </a:r>
          </a:p>
          <a:p>
            <a:pPr marL="0" indent="0">
              <a:buNone/>
            </a:pPr>
            <a:endParaRPr lang="en-GB" dirty="0"/>
          </a:p>
        </p:txBody>
      </p:sp>
      <p:sp>
        <p:nvSpPr>
          <p:cNvPr id="5" name="Thought Bubble: Cloud 4">
            <a:extLst>
              <a:ext uri="{FF2B5EF4-FFF2-40B4-BE49-F238E27FC236}">
                <a16:creationId xmlns:a16="http://schemas.microsoft.com/office/drawing/2014/main" id="{3EFAAF14-B4D7-5D27-CAF7-F022BF1C18AF}"/>
              </a:ext>
            </a:extLst>
          </p:cNvPr>
          <p:cNvSpPr/>
          <p:nvPr/>
        </p:nvSpPr>
        <p:spPr>
          <a:xfrm>
            <a:off x="926718" y="1982522"/>
            <a:ext cx="3782505" cy="2239393"/>
          </a:xfrm>
          <a:prstGeom prst="cloudCallout">
            <a:avLst>
              <a:gd name="adj1" fmla="val 57961"/>
              <a:gd name="adj2" fmla="val 27933"/>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Avenir Next LT Pro" panose="020B0504020202020204" pitchFamily="34" charset="0"/>
              </a:rPr>
              <a:t>only </a:t>
            </a:r>
            <a:r>
              <a:rPr lang="en-AU" b="1" dirty="0">
                <a:latin typeface="Avenir Next LT Pro" panose="020B0504020202020204" pitchFamily="34" charset="0"/>
              </a:rPr>
              <a:t>18% </a:t>
            </a:r>
            <a:r>
              <a:rPr lang="en-AU" dirty="0">
                <a:latin typeface="Avenir Next LT Pro" panose="020B0504020202020204" pitchFamily="34" charset="0"/>
              </a:rPr>
              <a:t>of Australians say they are aware of their water use</a:t>
            </a:r>
          </a:p>
        </p:txBody>
      </p:sp>
      <p:sp>
        <p:nvSpPr>
          <p:cNvPr id="12" name="Thought Bubble: Cloud 11">
            <a:extLst>
              <a:ext uri="{FF2B5EF4-FFF2-40B4-BE49-F238E27FC236}">
                <a16:creationId xmlns:a16="http://schemas.microsoft.com/office/drawing/2014/main" id="{EC10A90A-366D-20DA-191D-1A5531EA6511}"/>
              </a:ext>
            </a:extLst>
          </p:cNvPr>
          <p:cNvSpPr/>
          <p:nvPr/>
        </p:nvSpPr>
        <p:spPr>
          <a:xfrm>
            <a:off x="6954107" y="1906138"/>
            <a:ext cx="3782505" cy="2239393"/>
          </a:xfrm>
          <a:prstGeom prst="cloudCallout">
            <a:avLst>
              <a:gd name="adj1" fmla="val -64501"/>
              <a:gd name="adj2" fmla="val 32004"/>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venir Next LT Pro" panose="020B0504020202020204" pitchFamily="34" charset="0"/>
              </a:rPr>
              <a:t>however </a:t>
            </a:r>
            <a:r>
              <a:rPr lang="en-US" b="1" dirty="0">
                <a:solidFill>
                  <a:schemeClr val="bg1"/>
                </a:solidFill>
                <a:latin typeface="Avenir Next LT Pro" panose="020B0504020202020204" pitchFamily="34" charset="0"/>
              </a:rPr>
              <a:t>91%</a:t>
            </a:r>
            <a:r>
              <a:rPr lang="en-US" b="1" dirty="0">
                <a:latin typeface="Avenir Next LT Pro" panose="020B0504020202020204" pitchFamily="34" charset="0"/>
              </a:rPr>
              <a:t> </a:t>
            </a:r>
            <a:r>
              <a:rPr lang="en-US" dirty="0">
                <a:latin typeface="Avenir Next LT Pro" panose="020B0504020202020204" pitchFamily="34" charset="0"/>
              </a:rPr>
              <a:t>say it is important to be aware of their </a:t>
            </a:r>
            <a:br>
              <a:rPr lang="en-US" dirty="0">
                <a:latin typeface="Avenir Next LT Pro" panose="020B0504020202020204" pitchFamily="34" charset="0"/>
              </a:rPr>
            </a:br>
            <a:r>
              <a:rPr lang="en-US" dirty="0">
                <a:latin typeface="Avenir Next LT Pro" panose="020B0504020202020204" pitchFamily="34" charset="0"/>
              </a:rPr>
              <a:t>water use</a:t>
            </a:r>
          </a:p>
        </p:txBody>
      </p:sp>
    </p:spTree>
    <p:extLst>
      <p:ext uri="{BB962C8B-B14F-4D97-AF65-F5344CB8AC3E}">
        <p14:creationId xmlns:p14="http://schemas.microsoft.com/office/powerpoint/2010/main" val="1711320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378215-36C8-B57C-3721-F92F746EB733}"/>
              </a:ext>
            </a:extLst>
          </p:cNvPr>
          <p:cNvPicPr>
            <a:picLocks noChangeAspect="1"/>
          </p:cNvPicPr>
          <p:nvPr/>
        </p:nvPicPr>
        <p:blipFill rotWithShape="1">
          <a:blip r:embed="rId3"/>
          <a:srcRect l="2964" t="32583" r="53946" b="22133"/>
          <a:stretch/>
        </p:blipFill>
        <p:spPr>
          <a:xfrm>
            <a:off x="0" y="0"/>
            <a:ext cx="12192000" cy="6858000"/>
          </a:xfrm>
          <a:prstGeom prst="rect">
            <a:avLst/>
          </a:prstGeom>
        </p:spPr>
      </p:pic>
      <p:sp>
        <p:nvSpPr>
          <p:cNvPr id="10" name="Title 9">
            <a:extLst>
              <a:ext uri="{FF2B5EF4-FFF2-40B4-BE49-F238E27FC236}">
                <a16:creationId xmlns:a16="http://schemas.microsoft.com/office/drawing/2014/main" id="{CFDA1E7C-DFA0-93A9-156B-17EE46C24B65}"/>
              </a:ext>
            </a:extLst>
          </p:cNvPr>
          <p:cNvSpPr>
            <a:spLocks noGrp="1"/>
          </p:cNvSpPr>
          <p:nvPr>
            <p:ph type="title"/>
          </p:nvPr>
        </p:nvSpPr>
        <p:spPr/>
        <p:txBody>
          <a:bodyPr/>
          <a:lstStyle/>
          <a:p>
            <a:r>
              <a:rPr lang="en-US" dirty="0"/>
              <a:t>Not so ‘woke’ Gen Z</a:t>
            </a:r>
            <a:endParaRPr lang="en-GB" dirty="0"/>
          </a:p>
        </p:txBody>
      </p:sp>
      <p:sp>
        <p:nvSpPr>
          <p:cNvPr id="7" name="Slide Number Placeholder 6">
            <a:extLst>
              <a:ext uri="{FF2B5EF4-FFF2-40B4-BE49-F238E27FC236}">
                <a16:creationId xmlns:a16="http://schemas.microsoft.com/office/drawing/2014/main" id="{4A9EC337-72B2-BF20-3384-51FD26A12C48}"/>
              </a:ext>
            </a:extLst>
          </p:cNvPr>
          <p:cNvSpPr>
            <a:spLocks noGrp="1"/>
          </p:cNvSpPr>
          <p:nvPr>
            <p:ph type="sldNum" sz="quarter" idx="12"/>
          </p:nvPr>
        </p:nvSpPr>
        <p:spPr/>
        <p:txBody>
          <a:bodyPr/>
          <a:lstStyle/>
          <a:p>
            <a:fld id="{46EDC479-72E2-432C-B95C-A0E6577C84B0}" type="slidenum">
              <a:rPr lang="en-AU" smtClean="0"/>
              <a:pPr/>
              <a:t>8</a:t>
            </a:fld>
            <a:endParaRPr lang="en-AU"/>
          </a:p>
        </p:txBody>
      </p:sp>
      <p:sp>
        <p:nvSpPr>
          <p:cNvPr id="8" name="Content Placeholder 2">
            <a:extLst>
              <a:ext uri="{FF2B5EF4-FFF2-40B4-BE49-F238E27FC236}">
                <a16:creationId xmlns:a16="http://schemas.microsoft.com/office/drawing/2014/main" id="{01BF5BCA-8B06-B34B-5BE9-7FEECC5946B0}"/>
              </a:ext>
            </a:extLst>
          </p:cNvPr>
          <p:cNvSpPr txBox="1">
            <a:spLocks/>
          </p:cNvSpPr>
          <p:nvPr/>
        </p:nvSpPr>
        <p:spPr>
          <a:xfrm>
            <a:off x="6930737" y="5313678"/>
            <a:ext cx="4724400" cy="98404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Tx/>
              <a:buBlip>
                <a:blip r:embed="rId4"/>
              </a:buBlip>
              <a:defRPr sz="2000" kern="1200">
                <a:solidFill>
                  <a:srgbClr val="14558C"/>
                </a:solidFill>
                <a:latin typeface="Avenir Next LT Pro" panose="020B0504020202020204" pitchFamily="34" charset="0"/>
                <a:ea typeface="+mn-ea"/>
                <a:cs typeface="+mn-cs"/>
              </a:defRPr>
            </a:lvl1pPr>
            <a:lvl2pPr marL="800100" indent="-342900" algn="l" defTabSz="914400" rtl="0" eaLnBrk="1" latinLnBrk="0" hangingPunct="1">
              <a:lnSpc>
                <a:spcPct val="90000"/>
              </a:lnSpc>
              <a:spcBef>
                <a:spcPts val="500"/>
              </a:spcBef>
              <a:buFontTx/>
              <a:buBlip>
                <a:blip r:embed="rId4"/>
              </a:buBlip>
              <a:defRPr sz="1800" kern="1200">
                <a:solidFill>
                  <a:srgbClr val="14558C"/>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Tx/>
              <a:buBlip>
                <a:blip r:embed="rId4"/>
              </a:buBlip>
              <a:defRPr sz="1600" kern="1200">
                <a:solidFill>
                  <a:srgbClr val="14558C"/>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Tx/>
              <a:buBlip>
                <a:blip r:embed="rId4"/>
              </a:buBlip>
              <a:defRPr sz="1400" kern="1200">
                <a:solidFill>
                  <a:srgbClr val="14558C"/>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Tx/>
              <a:buBlip>
                <a:blip r:embed="rId4"/>
              </a:buBlip>
              <a:defRPr sz="1100" kern="1200">
                <a:solidFill>
                  <a:srgbClr val="14558C"/>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AU" sz="2200" b="1" dirty="0">
                <a:solidFill>
                  <a:schemeClr val="bg1"/>
                </a:solidFill>
              </a:rPr>
              <a:t>So they are most likely the most likely to change their behaviour with a little knowledge and experience!  </a:t>
            </a:r>
          </a:p>
          <a:p>
            <a:pPr marL="0" indent="0">
              <a:buNone/>
            </a:pPr>
            <a:endParaRPr lang="en-GB" dirty="0"/>
          </a:p>
        </p:txBody>
      </p:sp>
      <p:sp>
        <p:nvSpPr>
          <p:cNvPr id="6" name="Speech Bubble: Oval 5">
            <a:extLst>
              <a:ext uri="{FF2B5EF4-FFF2-40B4-BE49-F238E27FC236}">
                <a16:creationId xmlns:a16="http://schemas.microsoft.com/office/drawing/2014/main" id="{7E9D4CCE-5AA9-F43C-2CDB-B6ACED0332E5}"/>
              </a:ext>
            </a:extLst>
          </p:cNvPr>
          <p:cNvSpPr/>
          <p:nvPr/>
        </p:nvSpPr>
        <p:spPr>
          <a:xfrm>
            <a:off x="1495726" y="3968644"/>
            <a:ext cx="3759446" cy="2826293"/>
          </a:xfrm>
          <a:prstGeom prst="wedgeEllipseCallout">
            <a:avLst>
              <a:gd name="adj1" fmla="val 100146"/>
              <a:gd name="adj2" fmla="val -89978"/>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Avenir Next LT Pro" panose="020B0504020202020204" pitchFamily="34" charset="0"/>
              </a:rPr>
              <a:t>Yet </a:t>
            </a:r>
            <a:r>
              <a:rPr lang="en-US" b="1" dirty="0">
                <a:solidFill>
                  <a:schemeClr val="bg1"/>
                </a:solidFill>
                <a:latin typeface="Avenir Next LT Pro" panose="020B0504020202020204" pitchFamily="34" charset="0"/>
              </a:rPr>
              <a:t>40% say </a:t>
            </a:r>
            <a:r>
              <a:rPr lang="en-US" dirty="0">
                <a:solidFill>
                  <a:schemeClr val="bg1"/>
                </a:solidFill>
                <a:latin typeface="Avenir Next LT Pro" panose="020B0504020202020204" pitchFamily="34" charset="0"/>
              </a:rPr>
              <a:t>if they had access to easy steps to conserve water at home and to save money on bills </a:t>
            </a:r>
            <a:r>
              <a:rPr lang="en-US" b="1" dirty="0">
                <a:solidFill>
                  <a:schemeClr val="bg1"/>
                </a:solidFill>
                <a:latin typeface="Avenir Next LT Pro" panose="020B0504020202020204" pitchFamily="34" charset="0"/>
              </a:rPr>
              <a:t>they would be very likely to try to try to reduce their</a:t>
            </a:r>
            <a:r>
              <a:rPr lang="en-US" dirty="0">
                <a:solidFill>
                  <a:schemeClr val="bg1"/>
                </a:solidFill>
                <a:latin typeface="Avenir Next LT Pro" panose="020B0504020202020204" pitchFamily="34" charset="0"/>
              </a:rPr>
              <a:t> consumption</a:t>
            </a:r>
          </a:p>
        </p:txBody>
      </p:sp>
      <p:sp>
        <p:nvSpPr>
          <p:cNvPr id="11" name="Speech Bubble: Oval 10">
            <a:extLst>
              <a:ext uri="{FF2B5EF4-FFF2-40B4-BE49-F238E27FC236}">
                <a16:creationId xmlns:a16="http://schemas.microsoft.com/office/drawing/2014/main" id="{D770915F-587C-5D61-0E65-7D5B691BAA0C}"/>
              </a:ext>
            </a:extLst>
          </p:cNvPr>
          <p:cNvSpPr/>
          <p:nvPr/>
        </p:nvSpPr>
        <p:spPr>
          <a:xfrm>
            <a:off x="384310" y="1513956"/>
            <a:ext cx="3006253" cy="2692125"/>
          </a:xfrm>
          <a:prstGeom prst="wedgeEllipseCallout">
            <a:avLst>
              <a:gd name="adj1" fmla="val 158667"/>
              <a:gd name="adj2" fmla="val -4588"/>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800" dirty="0">
                <a:latin typeface="Avenir Next LT Pro" panose="020B0504020202020204" pitchFamily="34" charset="0"/>
              </a:rPr>
              <a:t>Gen Z demonstrate</a:t>
            </a:r>
            <a:br>
              <a:rPr lang="en-AU" sz="1800" dirty="0">
                <a:latin typeface="Avenir Next LT Pro" panose="020B0504020202020204" pitchFamily="34" charset="0"/>
              </a:rPr>
            </a:br>
            <a:r>
              <a:rPr lang="en-AU" sz="1800" dirty="0">
                <a:latin typeface="Avenir Next LT Pro" panose="020B0504020202020204" pitchFamily="34" charset="0"/>
              </a:rPr>
              <a:t>the </a:t>
            </a:r>
            <a:r>
              <a:rPr lang="en-AU" sz="1800" b="1" dirty="0">
                <a:latin typeface="Avenir Next LT Pro" panose="020B0504020202020204" pitchFamily="34" charset="0"/>
              </a:rPr>
              <a:t>least interest in using water mindfully </a:t>
            </a:r>
            <a:r>
              <a:rPr lang="en-AU" sz="1800" dirty="0">
                <a:latin typeface="Avenir Next LT Pro" panose="020B0504020202020204" pitchFamily="34" charset="0"/>
              </a:rPr>
              <a:t>and in </a:t>
            </a:r>
            <a:r>
              <a:rPr lang="en-AU" sz="1800" b="1" dirty="0">
                <a:latin typeface="Avenir Next LT Pro" panose="020B0504020202020204" pitchFamily="34" charset="0"/>
              </a:rPr>
              <a:t>understanding that water is a finite resource</a:t>
            </a:r>
            <a:endParaRPr lang="en-GB" sz="1800" b="1" dirty="0">
              <a:latin typeface="Avenir Next LT Pro" panose="020B0504020202020204" pitchFamily="34" charset="0"/>
            </a:endParaRPr>
          </a:p>
        </p:txBody>
      </p:sp>
    </p:spTree>
    <p:extLst>
      <p:ext uri="{BB962C8B-B14F-4D97-AF65-F5344CB8AC3E}">
        <p14:creationId xmlns:p14="http://schemas.microsoft.com/office/powerpoint/2010/main" val="3400647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71F4-A3B9-4244-A790-2CE7D0F7E331}"/>
              </a:ext>
            </a:extLst>
          </p:cNvPr>
          <p:cNvSpPr>
            <a:spLocks noGrp="1"/>
          </p:cNvSpPr>
          <p:nvPr>
            <p:ph type="title"/>
          </p:nvPr>
        </p:nvSpPr>
        <p:spPr/>
        <p:txBody>
          <a:bodyPr/>
          <a:lstStyle/>
          <a:p>
            <a:r>
              <a:rPr lang="en-US" dirty="0">
                <a:solidFill>
                  <a:srgbClr val="06548C"/>
                </a:solidFill>
              </a:rPr>
              <a:t>Tactics</a:t>
            </a:r>
            <a:endParaRPr lang="en-GB" dirty="0">
              <a:solidFill>
                <a:srgbClr val="06548C"/>
              </a:solidFill>
            </a:endParaRPr>
          </a:p>
        </p:txBody>
      </p:sp>
      <p:sp>
        <p:nvSpPr>
          <p:cNvPr id="8" name="Content Placeholder 7">
            <a:extLst>
              <a:ext uri="{FF2B5EF4-FFF2-40B4-BE49-F238E27FC236}">
                <a16:creationId xmlns:a16="http://schemas.microsoft.com/office/drawing/2014/main" id="{776A4E52-17D9-4FD1-86D3-0567FB3E2D42}"/>
              </a:ext>
            </a:extLst>
          </p:cNvPr>
          <p:cNvSpPr>
            <a:spLocks noGrp="1"/>
          </p:cNvSpPr>
          <p:nvPr>
            <p:ph idx="1"/>
          </p:nvPr>
        </p:nvSpPr>
        <p:spPr/>
        <p:txBody>
          <a:bodyPr>
            <a:normAutofit/>
          </a:bodyPr>
          <a:lstStyle/>
          <a:p>
            <a:pPr marL="0" indent="0">
              <a:lnSpc>
                <a:spcPct val="100000"/>
              </a:lnSpc>
              <a:buNone/>
            </a:pPr>
            <a:r>
              <a:rPr lang="en-US" dirty="0"/>
              <a:t>We would like to share how we are acting on the 3 Es in regional communities to reach the hearts and minds of young Australians to effect long term attitudinal and behaviour change</a:t>
            </a:r>
            <a:br>
              <a:rPr lang="en-US" dirty="0"/>
            </a:br>
            <a:endParaRPr lang="en-GB" dirty="0"/>
          </a:p>
          <a:p>
            <a:r>
              <a:rPr lang="en-US" dirty="0">
                <a:solidFill>
                  <a:srgbClr val="06548C"/>
                </a:solidFill>
              </a:rPr>
              <a:t>We deliver water knowledge through fun educational school incursions aligned to the national curriculum for Science and HASS with </a:t>
            </a:r>
            <a:r>
              <a:rPr lang="en-US" b="1" dirty="0">
                <a:solidFill>
                  <a:schemeClr val="accent4"/>
                </a:solidFill>
              </a:rPr>
              <a:t>Walter Smart and Friends</a:t>
            </a:r>
            <a:br>
              <a:rPr lang="en-US" b="1" dirty="0">
                <a:solidFill>
                  <a:schemeClr val="accent4"/>
                </a:solidFill>
              </a:rPr>
            </a:br>
            <a:endParaRPr lang="en-US" b="1" dirty="0">
              <a:solidFill>
                <a:schemeClr val="accent4"/>
              </a:solidFill>
            </a:endParaRPr>
          </a:p>
          <a:p>
            <a:r>
              <a:rPr lang="en-US" dirty="0">
                <a:solidFill>
                  <a:srgbClr val="06548C"/>
                </a:solidFill>
              </a:rPr>
              <a:t>We provide an experience that allows people to be more receptive to understanding and learning about water called </a:t>
            </a:r>
            <a:r>
              <a:rPr lang="en-US" b="1" dirty="0">
                <a:solidFill>
                  <a:srgbClr val="57CAF6"/>
                </a:solidFill>
              </a:rPr>
              <a:t>Water Night</a:t>
            </a:r>
          </a:p>
          <a:p>
            <a:pPr marL="0" indent="0">
              <a:buNone/>
            </a:pPr>
            <a:endParaRPr lang="en-GB" dirty="0"/>
          </a:p>
        </p:txBody>
      </p:sp>
      <p:sp>
        <p:nvSpPr>
          <p:cNvPr id="4" name="Slide Number Placeholder 3">
            <a:extLst>
              <a:ext uri="{FF2B5EF4-FFF2-40B4-BE49-F238E27FC236}">
                <a16:creationId xmlns:a16="http://schemas.microsoft.com/office/drawing/2014/main" id="{146316C1-2506-4520-AE3A-16B8DF5695C6}"/>
              </a:ext>
            </a:extLst>
          </p:cNvPr>
          <p:cNvSpPr>
            <a:spLocks noGrp="1"/>
          </p:cNvSpPr>
          <p:nvPr>
            <p:ph type="sldNum" sz="quarter" idx="12"/>
          </p:nvPr>
        </p:nvSpPr>
        <p:spPr/>
        <p:txBody>
          <a:bodyPr/>
          <a:lstStyle/>
          <a:p>
            <a:fld id="{46EDC479-72E2-432C-B95C-A0E6577C84B0}" type="slidenum">
              <a:rPr lang="en-AU" smtClean="0"/>
              <a:pPr/>
              <a:t>9</a:t>
            </a:fld>
            <a:endParaRPr lang="en-AU"/>
          </a:p>
        </p:txBody>
      </p:sp>
      <p:sp>
        <p:nvSpPr>
          <p:cNvPr id="10" name="Rectangle 9">
            <a:extLst>
              <a:ext uri="{FF2B5EF4-FFF2-40B4-BE49-F238E27FC236}">
                <a16:creationId xmlns:a16="http://schemas.microsoft.com/office/drawing/2014/main" id="{73E78586-4120-4888-888D-59DBB6ADB56A}"/>
              </a:ext>
            </a:extLst>
          </p:cNvPr>
          <p:cNvSpPr/>
          <p:nvPr/>
        </p:nvSpPr>
        <p:spPr>
          <a:xfrm>
            <a:off x="230910" y="6278142"/>
            <a:ext cx="9231142" cy="466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B9C46771-75F9-FF54-EA72-02E4094A4A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6806" y="230188"/>
            <a:ext cx="2832243" cy="1331154"/>
          </a:xfrm>
          <a:prstGeom prst="rect">
            <a:avLst/>
          </a:prstGeom>
        </p:spPr>
      </p:pic>
    </p:spTree>
    <p:extLst>
      <p:ext uri="{BB962C8B-B14F-4D97-AF65-F5344CB8AC3E}">
        <p14:creationId xmlns:p14="http://schemas.microsoft.com/office/powerpoint/2010/main" val="269565183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9c2f33e-1257-44b0-9f12-8b9d4d157a10" xsi:nil="true"/>
    <lcf76f155ced4ddcb4097134ff3c332f xmlns="396ec05e-fce9-42d9-aaf7-4fa5a739f23d">
      <Terms xmlns="http://schemas.microsoft.com/office/infopath/2007/PartnerControls"/>
    </lcf76f155ced4ddcb4097134ff3c332f>
    <SharedWithUsers xmlns="e9c2f33e-1257-44b0-9f12-8b9d4d157a10">
      <UserInfo>
        <DisplayName>Chris Philpot</DisplayName>
        <AccountId>15</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F066E97EE47A24397D5C3E3F824497A" ma:contentTypeVersion="16" ma:contentTypeDescription="Create a new document." ma:contentTypeScope="" ma:versionID="9f53c2460d57cb277f7d12f8db5c9789">
  <xsd:schema xmlns:xsd="http://www.w3.org/2001/XMLSchema" xmlns:xs="http://www.w3.org/2001/XMLSchema" xmlns:p="http://schemas.microsoft.com/office/2006/metadata/properties" xmlns:ns2="396ec05e-fce9-42d9-aaf7-4fa5a739f23d" xmlns:ns3="e9c2f33e-1257-44b0-9f12-8b9d4d157a10" targetNamespace="http://schemas.microsoft.com/office/2006/metadata/properties" ma:root="true" ma:fieldsID="406c267e09b9971918f70a79600a0dcc" ns2:_="" ns3:_="">
    <xsd:import namespace="396ec05e-fce9-42d9-aaf7-4fa5a739f23d"/>
    <xsd:import namespace="e9c2f33e-1257-44b0-9f12-8b9d4d157a1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6ec05e-fce9-42d9-aaf7-4fa5a739f2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702b5c8-0a88-4fca-a898-27150c79551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9c2f33e-1257-44b0-9f12-8b9d4d157a1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7efbee2-4d45-4d35-a4ad-0060bb1aded9}" ma:internalName="TaxCatchAll" ma:showField="CatchAllData" ma:web="e9c2f33e-1257-44b0-9f12-8b9d4d157a1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8EDE337-9C03-4060-A8C2-5D1A1D31BA78}">
  <ds:schemaRefs>
    <ds:schemaRef ds:uri="http://schemas.microsoft.com/sharepoint/v3/contenttype/forms"/>
  </ds:schemaRefs>
</ds:datastoreItem>
</file>

<file path=customXml/itemProps2.xml><?xml version="1.0" encoding="utf-8"?>
<ds:datastoreItem xmlns:ds="http://schemas.openxmlformats.org/officeDocument/2006/customXml" ds:itemID="{ABDDF029-701A-4EC2-B2AA-C19CB02D8AA6}">
  <ds:schemaRefs>
    <ds:schemaRef ds:uri="http://schemas.microsoft.com/office/2006/metadata/properties"/>
    <ds:schemaRef ds:uri="http://schemas.microsoft.com/office/infopath/2007/PartnerControls"/>
    <ds:schemaRef ds:uri="e9c2f33e-1257-44b0-9f12-8b9d4d157a10"/>
    <ds:schemaRef ds:uri="396ec05e-fce9-42d9-aaf7-4fa5a739f23d"/>
  </ds:schemaRefs>
</ds:datastoreItem>
</file>

<file path=customXml/itemProps3.xml><?xml version="1.0" encoding="utf-8"?>
<ds:datastoreItem xmlns:ds="http://schemas.openxmlformats.org/officeDocument/2006/customXml" ds:itemID="{B8CB1C18-B647-4484-B4F1-D65CEEA5FB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6ec05e-fce9-42d9-aaf7-4fa5a739f23d"/>
    <ds:schemaRef ds:uri="e9c2f33e-1257-44b0-9f12-8b9d4d157a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3767</TotalTime>
  <Words>1375</Words>
  <Application>Microsoft Office PowerPoint</Application>
  <PresentationFormat>Widescreen</PresentationFormat>
  <Paragraphs>140</Paragraphs>
  <Slides>22</Slides>
  <Notes>7</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Avenir Next LT Pro</vt:lpstr>
      <vt:lpstr>Calibri</vt:lpstr>
      <vt:lpstr>Open Sans</vt:lpstr>
      <vt:lpstr>1_Office Theme</vt:lpstr>
      <vt:lpstr>Water NZ Conference</vt:lpstr>
      <vt:lpstr>About The Water Conservancy</vt:lpstr>
      <vt:lpstr>Introduction</vt:lpstr>
      <vt:lpstr>Objectives</vt:lpstr>
      <vt:lpstr>Smart Water Thinking</vt:lpstr>
      <vt:lpstr>Insights</vt:lpstr>
      <vt:lpstr>Stark contradiction between how much we say we value water and how we use it</vt:lpstr>
      <vt:lpstr>Not so ‘woke’ Gen Z</vt:lpstr>
      <vt:lpstr>Tactics</vt:lpstr>
      <vt:lpstr>PowerPoint Presentation</vt:lpstr>
      <vt:lpstr>Regional kids engage with Walter Smart and Friends</vt:lpstr>
      <vt:lpstr>Performances</vt:lpstr>
      <vt:lpstr>Workshops &amp; Resources</vt:lpstr>
      <vt:lpstr>Success</vt:lpstr>
      <vt:lpstr>PowerPoint Presentation</vt:lpstr>
      <vt:lpstr>When is Water Night?</vt:lpstr>
      <vt:lpstr>AIM</vt:lpstr>
      <vt:lpstr>The Campaign</vt:lpstr>
      <vt:lpstr>Sustainability focus Interactive stories</vt:lpstr>
      <vt:lpstr>Increases water literacy &amp; knowledge</vt:lpstr>
      <vt:lpstr>Water Night, the biggest annual water awareness event, could be coming to New Zealand in 2023</vt:lpstr>
      <vt:lpstr>www.thewaterconservancy.org</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Shower Timer</dc:title>
  <dc:creator>Zoe Palmer</dc:creator>
  <cp:lastModifiedBy>Chris Philpot</cp:lastModifiedBy>
  <cp:revision>196</cp:revision>
  <cp:lastPrinted>2019-11-27T05:33:10Z</cp:lastPrinted>
  <dcterms:created xsi:type="dcterms:W3CDTF">2019-01-31T04:14:20Z</dcterms:created>
  <dcterms:modified xsi:type="dcterms:W3CDTF">2022-10-10T04:37:59Z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330000</vt:r8>
  </property>
  <property fmtid="{D5CDD505-2E9C-101B-9397-08002B2CF9AE}" pid="3" name="ContentTypeId">
    <vt:lpwstr>0x0101000F066E97EE47A24397D5C3E3F824497A</vt:lpwstr>
  </property>
  <property fmtid="{D5CDD505-2E9C-101B-9397-08002B2CF9AE}" pid="4" name="MediaServiceImageTags">
    <vt:lpwstr/>
  </property>
</Properties>
</file>