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0"/>
  </p:notesMasterIdLst>
  <p:sldIdLst>
    <p:sldId id="265" r:id="rId5"/>
    <p:sldId id="263" r:id="rId6"/>
    <p:sldId id="276" r:id="rId7"/>
    <p:sldId id="267" r:id="rId8"/>
    <p:sldId id="271" r:id="rId9"/>
    <p:sldId id="272" r:id="rId10"/>
    <p:sldId id="273" r:id="rId11"/>
    <p:sldId id="270" r:id="rId12"/>
    <p:sldId id="268" r:id="rId13"/>
    <p:sldId id="281" r:id="rId14"/>
    <p:sldId id="277" r:id="rId15"/>
    <p:sldId id="278" r:id="rId16"/>
    <p:sldId id="280" r:id="rId17"/>
    <p:sldId id="275" r:id="rId18"/>
    <p:sldId id="282" r:id="rId1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A2145-DB94-41C2-B8C8-9F705DDBAA19}" v="649" dt="2022-10-16T00:29:08.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81916" autoAdjust="0"/>
  </p:normalViewPr>
  <p:slideViewPr>
    <p:cSldViewPr snapToGrid="0">
      <p:cViewPr varScale="1">
        <p:scale>
          <a:sx n="54" d="100"/>
          <a:sy n="54" d="100"/>
        </p:scale>
        <p:origin x="1144" y="60"/>
      </p:cViewPr>
      <p:guideLst/>
    </p:cSldViewPr>
  </p:slideViewPr>
  <p:notesTextViewPr>
    <p:cViewPr>
      <p:scale>
        <a:sx n="100" d="100"/>
        <a:sy n="100" d="100"/>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C03B6-4174-476C-9125-E7A4E94E4D0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F3D0C3F-50B0-43F9-9FAB-96923E3D807C}">
      <dgm:prSet phldrT="[Text]"/>
      <dgm:spPr/>
      <dgm:t>
        <a:bodyPr/>
        <a:lstStyle/>
        <a:p>
          <a:r>
            <a:rPr lang="en-NZ" dirty="0"/>
            <a:t>Initial Development</a:t>
          </a:r>
          <a:endParaRPr lang="en-US" dirty="0"/>
        </a:p>
      </dgm:t>
    </dgm:pt>
    <dgm:pt modelId="{60AD80E2-8CE8-4C2E-BC8A-7045C46870ED}" type="parTrans" cxnId="{0150DF1C-2543-43B6-95F9-C538EB36D559}">
      <dgm:prSet/>
      <dgm:spPr/>
      <dgm:t>
        <a:bodyPr/>
        <a:lstStyle/>
        <a:p>
          <a:endParaRPr lang="en-US"/>
        </a:p>
      </dgm:t>
    </dgm:pt>
    <dgm:pt modelId="{10D8D47F-1355-43BA-9288-7827437986C2}" type="sibTrans" cxnId="{0150DF1C-2543-43B6-95F9-C538EB36D559}">
      <dgm:prSet/>
      <dgm:spPr/>
      <dgm:t>
        <a:bodyPr/>
        <a:lstStyle/>
        <a:p>
          <a:endParaRPr lang="en-US"/>
        </a:p>
      </dgm:t>
    </dgm:pt>
    <dgm:pt modelId="{71957F8B-CA1F-422C-B280-AF6A2605FFFC}">
      <dgm:prSet phldrT="[Text]"/>
      <dgm:spPr/>
      <dgm:t>
        <a:bodyPr/>
        <a:lstStyle/>
        <a:p>
          <a:r>
            <a:rPr lang="en-NZ" dirty="0"/>
            <a:t>Socialisation with user reference groups</a:t>
          </a:r>
          <a:endParaRPr lang="en-US" dirty="0"/>
        </a:p>
      </dgm:t>
    </dgm:pt>
    <dgm:pt modelId="{2DF77E99-6705-460F-A4B1-157628F2DB5D}" type="parTrans" cxnId="{E4C20DD9-9D31-48ED-A515-9A6343C5CBFA}">
      <dgm:prSet/>
      <dgm:spPr/>
      <dgm:t>
        <a:bodyPr/>
        <a:lstStyle/>
        <a:p>
          <a:endParaRPr lang="en-US"/>
        </a:p>
      </dgm:t>
    </dgm:pt>
    <dgm:pt modelId="{387ED21D-1BB4-4479-BFC7-28F6C5BDF011}" type="sibTrans" cxnId="{E4C20DD9-9D31-48ED-A515-9A6343C5CBFA}">
      <dgm:prSet/>
      <dgm:spPr/>
      <dgm:t>
        <a:bodyPr/>
        <a:lstStyle/>
        <a:p>
          <a:endParaRPr lang="en-US"/>
        </a:p>
      </dgm:t>
    </dgm:pt>
    <dgm:pt modelId="{15D4AE88-3106-4756-94FA-0291CC30471D}">
      <dgm:prSet phldrT="[Text]"/>
      <dgm:spPr/>
      <dgm:t>
        <a:bodyPr/>
        <a:lstStyle/>
        <a:p>
          <a:r>
            <a:rPr lang="en-NZ" dirty="0"/>
            <a:t>Update</a:t>
          </a:r>
          <a:endParaRPr lang="en-US" dirty="0"/>
        </a:p>
      </dgm:t>
    </dgm:pt>
    <dgm:pt modelId="{2355A6F0-DF05-4178-837D-6ABDE35FF16C}" type="parTrans" cxnId="{B903E0BE-1EF1-42B2-9FA0-7AD9F1F20AC1}">
      <dgm:prSet/>
      <dgm:spPr/>
      <dgm:t>
        <a:bodyPr/>
        <a:lstStyle/>
        <a:p>
          <a:endParaRPr lang="en-US"/>
        </a:p>
      </dgm:t>
    </dgm:pt>
    <dgm:pt modelId="{F602FE98-D04E-4BB1-93F1-E4BF6B9AB256}" type="sibTrans" cxnId="{B903E0BE-1EF1-42B2-9FA0-7AD9F1F20AC1}">
      <dgm:prSet/>
      <dgm:spPr/>
      <dgm:t>
        <a:bodyPr/>
        <a:lstStyle/>
        <a:p>
          <a:endParaRPr lang="en-US"/>
        </a:p>
      </dgm:t>
    </dgm:pt>
    <dgm:pt modelId="{D1E11C08-0C55-408A-ACA5-2433781D14C2}">
      <dgm:prSet phldrT="[Text]"/>
      <dgm:spPr/>
      <dgm:t>
        <a:bodyPr/>
        <a:lstStyle/>
        <a:p>
          <a:r>
            <a:rPr lang="en-NZ" dirty="0"/>
            <a:t>Public consultation</a:t>
          </a:r>
          <a:endParaRPr lang="en-US" dirty="0"/>
        </a:p>
      </dgm:t>
    </dgm:pt>
    <dgm:pt modelId="{11DAA724-74F8-4AEE-963C-EF5CB3C20071}" type="parTrans" cxnId="{204DA0D6-B047-4B6B-B73B-EA147C641C0A}">
      <dgm:prSet/>
      <dgm:spPr/>
      <dgm:t>
        <a:bodyPr/>
        <a:lstStyle/>
        <a:p>
          <a:endParaRPr lang="en-US"/>
        </a:p>
      </dgm:t>
    </dgm:pt>
    <dgm:pt modelId="{39181922-A14A-4539-B4EE-5B42E0394610}" type="sibTrans" cxnId="{204DA0D6-B047-4B6B-B73B-EA147C641C0A}">
      <dgm:prSet/>
      <dgm:spPr/>
      <dgm:t>
        <a:bodyPr/>
        <a:lstStyle/>
        <a:p>
          <a:endParaRPr lang="en-US"/>
        </a:p>
      </dgm:t>
    </dgm:pt>
    <dgm:pt modelId="{D6C34BBA-6D63-40C8-8942-354F6483AF60}">
      <dgm:prSet phldrT="[Text]"/>
      <dgm:spPr/>
      <dgm:t>
        <a:bodyPr/>
        <a:lstStyle/>
        <a:p>
          <a:r>
            <a:rPr lang="en-NZ" dirty="0"/>
            <a:t>Final update</a:t>
          </a:r>
          <a:endParaRPr lang="en-US" dirty="0"/>
        </a:p>
      </dgm:t>
    </dgm:pt>
    <dgm:pt modelId="{C9EC9B93-F58C-4204-8AEE-095F5C2114A8}" type="parTrans" cxnId="{29433EA1-6719-4D41-A8A6-64B29D8A8C85}">
      <dgm:prSet/>
      <dgm:spPr/>
      <dgm:t>
        <a:bodyPr/>
        <a:lstStyle/>
        <a:p>
          <a:endParaRPr lang="en-US"/>
        </a:p>
      </dgm:t>
    </dgm:pt>
    <dgm:pt modelId="{80D02054-FF3B-4FC0-A5A1-2A831D7B3B1D}" type="sibTrans" cxnId="{29433EA1-6719-4D41-A8A6-64B29D8A8C85}">
      <dgm:prSet/>
      <dgm:spPr/>
      <dgm:t>
        <a:bodyPr/>
        <a:lstStyle/>
        <a:p>
          <a:endParaRPr lang="en-US"/>
        </a:p>
      </dgm:t>
    </dgm:pt>
    <dgm:pt modelId="{C94B313A-E95F-403B-9C0B-80252953C317}">
      <dgm:prSet phldrT="[Text]"/>
      <dgm:spPr/>
      <dgm:t>
        <a:bodyPr/>
        <a:lstStyle/>
        <a:p>
          <a:r>
            <a:rPr lang="en-NZ" dirty="0"/>
            <a:t>Published</a:t>
          </a:r>
          <a:endParaRPr lang="en-US" dirty="0">
            <a:solidFill>
              <a:srgbClr val="FF0000"/>
            </a:solidFill>
          </a:endParaRPr>
        </a:p>
      </dgm:t>
    </dgm:pt>
    <dgm:pt modelId="{11AF2F64-4BAE-4489-AC45-A5CDEE3D2B60}" type="parTrans" cxnId="{70ADB516-690D-4EAE-8A08-2BD52C03E942}">
      <dgm:prSet/>
      <dgm:spPr/>
      <dgm:t>
        <a:bodyPr/>
        <a:lstStyle/>
        <a:p>
          <a:endParaRPr lang="en-US"/>
        </a:p>
      </dgm:t>
    </dgm:pt>
    <dgm:pt modelId="{B11F4F7C-08CE-4AA5-A272-AD31CCC4FFD1}" type="sibTrans" cxnId="{70ADB516-690D-4EAE-8A08-2BD52C03E942}">
      <dgm:prSet/>
      <dgm:spPr/>
      <dgm:t>
        <a:bodyPr/>
        <a:lstStyle/>
        <a:p>
          <a:endParaRPr lang="en-US"/>
        </a:p>
      </dgm:t>
    </dgm:pt>
    <dgm:pt modelId="{A107668D-B775-4844-8904-E18C2A53EBF9}">
      <dgm:prSet phldrT="[Text]"/>
      <dgm:spPr/>
      <dgm:t>
        <a:bodyPr/>
        <a:lstStyle/>
        <a:p>
          <a:r>
            <a:rPr lang="en-NZ" dirty="0"/>
            <a:t>Review by user reference groups</a:t>
          </a:r>
          <a:endParaRPr lang="en-US" dirty="0"/>
        </a:p>
      </dgm:t>
    </dgm:pt>
    <dgm:pt modelId="{B5B1613F-A9BD-4B2E-9499-6DBCA3F06DD9}" type="parTrans" cxnId="{C6AF4A5F-4D12-4590-BBA7-8FC4724C5BAC}">
      <dgm:prSet/>
      <dgm:spPr/>
      <dgm:t>
        <a:bodyPr/>
        <a:lstStyle/>
        <a:p>
          <a:endParaRPr lang="en-US"/>
        </a:p>
      </dgm:t>
    </dgm:pt>
    <dgm:pt modelId="{3AF56E80-3EEE-4658-BAB4-2EB8DDBA9AF6}" type="sibTrans" cxnId="{C6AF4A5F-4D12-4590-BBA7-8FC4724C5BAC}">
      <dgm:prSet/>
      <dgm:spPr/>
      <dgm:t>
        <a:bodyPr/>
        <a:lstStyle/>
        <a:p>
          <a:endParaRPr lang="en-US"/>
        </a:p>
      </dgm:t>
    </dgm:pt>
    <dgm:pt modelId="{173B8246-EDE8-4AFE-8259-F2DD054ACE4A}" type="pres">
      <dgm:prSet presAssocID="{36AC03B6-4174-476C-9125-E7A4E94E4D03}" presName="Name0" presStyleCnt="0">
        <dgm:presLayoutVars>
          <dgm:dir/>
          <dgm:resizeHandles/>
        </dgm:presLayoutVars>
      </dgm:prSet>
      <dgm:spPr/>
    </dgm:pt>
    <dgm:pt modelId="{B6888EDF-55D6-446D-BECC-8B79387FAD4C}" type="pres">
      <dgm:prSet presAssocID="{1F3D0C3F-50B0-43F9-9FAB-96923E3D807C}" presName="compNode" presStyleCnt="0"/>
      <dgm:spPr/>
    </dgm:pt>
    <dgm:pt modelId="{80E50A40-6687-4165-976D-E61FBEE89889}" type="pres">
      <dgm:prSet presAssocID="{1F3D0C3F-50B0-43F9-9FAB-96923E3D807C}" presName="dummyConnPt" presStyleCnt="0"/>
      <dgm:spPr/>
    </dgm:pt>
    <dgm:pt modelId="{6D21ADEE-2DB8-465B-B6DE-44EA6AEC16E2}" type="pres">
      <dgm:prSet presAssocID="{1F3D0C3F-50B0-43F9-9FAB-96923E3D807C}" presName="node" presStyleLbl="node1" presStyleIdx="0" presStyleCnt="7">
        <dgm:presLayoutVars>
          <dgm:bulletEnabled val="1"/>
        </dgm:presLayoutVars>
      </dgm:prSet>
      <dgm:spPr/>
    </dgm:pt>
    <dgm:pt modelId="{B75AE351-BE0C-4810-82A0-201CCF6F2C6D}" type="pres">
      <dgm:prSet presAssocID="{10D8D47F-1355-43BA-9288-7827437986C2}" presName="sibTrans" presStyleLbl="bgSibTrans2D1" presStyleIdx="0" presStyleCnt="6"/>
      <dgm:spPr/>
    </dgm:pt>
    <dgm:pt modelId="{C53FDC6A-DBA4-4063-B2BC-26FE2A690864}" type="pres">
      <dgm:prSet presAssocID="{71957F8B-CA1F-422C-B280-AF6A2605FFFC}" presName="compNode" presStyleCnt="0"/>
      <dgm:spPr/>
    </dgm:pt>
    <dgm:pt modelId="{229FC94E-A484-4E10-BB35-C9C7F1677E87}" type="pres">
      <dgm:prSet presAssocID="{71957F8B-CA1F-422C-B280-AF6A2605FFFC}" presName="dummyConnPt" presStyleCnt="0"/>
      <dgm:spPr/>
    </dgm:pt>
    <dgm:pt modelId="{44A5429A-9F10-4C6B-BE8E-3828A230768F}" type="pres">
      <dgm:prSet presAssocID="{71957F8B-CA1F-422C-B280-AF6A2605FFFC}" presName="node" presStyleLbl="node1" presStyleIdx="1" presStyleCnt="7">
        <dgm:presLayoutVars>
          <dgm:bulletEnabled val="1"/>
        </dgm:presLayoutVars>
      </dgm:prSet>
      <dgm:spPr/>
    </dgm:pt>
    <dgm:pt modelId="{7471D9D8-9B26-4A28-B701-2135561F8360}" type="pres">
      <dgm:prSet presAssocID="{387ED21D-1BB4-4479-BFC7-28F6C5BDF011}" presName="sibTrans" presStyleLbl="bgSibTrans2D1" presStyleIdx="1" presStyleCnt="6"/>
      <dgm:spPr/>
    </dgm:pt>
    <dgm:pt modelId="{99AE1E53-ECD7-49C8-9060-2F7B4E3892CB}" type="pres">
      <dgm:prSet presAssocID="{15D4AE88-3106-4756-94FA-0291CC30471D}" presName="compNode" presStyleCnt="0"/>
      <dgm:spPr/>
    </dgm:pt>
    <dgm:pt modelId="{39825D26-55FD-4473-A4DC-34021ED18A27}" type="pres">
      <dgm:prSet presAssocID="{15D4AE88-3106-4756-94FA-0291CC30471D}" presName="dummyConnPt" presStyleCnt="0"/>
      <dgm:spPr/>
    </dgm:pt>
    <dgm:pt modelId="{23C98439-FC62-4765-856C-03DA639A989D}" type="pres">
      <dgm:prSet presAssocID="{15D4AE88-3106-4756-94FA-0291CC30471D}" presName="node" presStyleLbl="node1" presStyleIdx="2" presStyleCnt="7">
        <dgm:presLayoutVars>
          <dgm:bulletEnabled val="1"/>
        </dgm:presLayoutVars>
      </dgm:prSet>
      <dgm:spPr/>
    </dgm:pt>
    <dgm:pt modelId="{8EDFF118-540A-49CE-B5A4-84B1B69ECD0B}" type="pres">
      <dgm:prSet presAssocID="{F602FE98-D04E-4BB1-93F1-E4BF6B9AB256}" presName="sibTrans" presStyleLbl="bgSibTrans2D1" presStyleIdx="2" presStyleCnt="6"/>
      <dgm:spPr/>
    </dgm:pt>
    <dgm:pt modelId="{989306F5-2EF5-495E-BA7D-10E0F58723B3}" type="pres">
      <dgm:prSet presAssocID="{D1E11C08-0C55-408A-ACA5-2433781D14C2}" presName="compNode" presStyleCnt="0"/>
      <dgm:spPr/>
    </dgm:pt>
    <dgm:pt modelId="{9907F002-2038-4140-96BE-4AE680C8B056}" type="pres">
      <dgm:prSet presAssocID="{D1E11C08-0C55-408A-ACA5-2433781D14C2}" presName="dummyConnPt" presStyleCnt="0"/>
      <dgm:spPr/>
    </dgm:pt>
    <dgm:pt modelId="{ED31DBD5-3CDB-4E01-A8EA-82D714E48BB2}" type="pres">
      <dgm:prSet presAssocID="{D1E11C08-0C55-408A-ACA5-2433781D14C2}" presName="node" presStyleLbl="node1" presStyleIdx="3" presStyleCnt="7">
        <dgm:presLayoutVars>
          <dgm:bulletEnabled val="1"/>
        </dgm:presLayoutVars>
      </dgm:prSet>
      <dgm:spPr/>
    </dgm:pt>
    <dgm:pt modelId="{0C98BBAC-F7F3-4BE5-B392-02500F6BF47B}" type="pres">
      <dgm:prSet presAssocID="{39181922-A14A-4539-B4EE-5B42E0394610}" presName="sibTrans" presStyleLbl="bgSibTrans2D1" presStyleIdx="3" presStyleCnt="6"/>
      <dgm:spPr/>
    </dgm:pt>
    <dgm:pt modelId="{5B994EB7-94B7-43E0-A58C-67AB58F3D524}" type="pres">
      <dgm:prSet presAssocID="{A107668D-B775-4844-8904-E18C2A53EBF9}" presName="compNode" presStyleCnt="0"/>
      <dgm:spPr/>
    </dgm:pt>
    <dgm:pt modelId="{20CA2B9A-71D9-4F87-A761-4B33ADBB7B2E}" type="pres">
      <dgm:prSet presAssocID="{A107668D-B775-4844-8904-E18C2A53EBF9}" presName="dummyConnPt" presStyleCnt="0"/>
      <dgm:spPr/>
    </dgm:pt>
    <dgm:pt modelId="{AEDE9128-F0D9-4900-B12F-85B33F7F0765}" type="pres">
      <dgm:prSet presAssocID="{A107668D-B775-4844-8904-E18C2A53EBF9}" presName="node" presStyleLbl="node1" presStyleIdx="4" presStyleCnt="7">
        <dgm:presLayoutVars>
          <dgm:bulletEnabled val="1"/>
        </dgm:presLayoutVars>
      </dgm:prSet>
      <dgm:spPr/>
    </dgm:pt>
    <dgm:pt modelId="{2B7ECB07-623C-4D93-9F71-5CF24DD84E73}" type="pres">
      <dgm:prSet presAssocID="{3AF56E80-3EEE-4658-BAB4-2EB8DDBA9AF6}" presName="sibTrans" presStyleLbl="bgSibTrans2D1" presStyleIdx="4" presStyleCnt="6"/>
      <dgm:spPr/>
    </dgm:pt>
    <dgm:pt modelId="{5F1B5365-7F5B-4122-B8FE-FEFAD9B5ACD8}" type="pres">
      <dgm:prSet presAssocID="{D6C34BBA-6D63-40C8-8942-354F6483AF60}" presName="compNode" presStyleCnt="0"/>
      <dgm:spPr/>
    </dgm:pt>
    <dgm:pt modelId="{90BDC9EE-23A2-4576-9A7E-6772AFA4AD97}" type="pres">
      <dgm:prSet presAssocID="{D6C34BBA-6D63-40C8-8942-354F6483AF60}" presName="dummyConnPt" presStyleCnt="0"/>
      <dgm:spPr/>
    </dgm:pt>
    <dgm:pt modelId="{1740FAA7-DE8C-4559-BBEB-288CABCB62CF}" type="pres">
      <dgm:prSet presAssocID="{D6C34BBA-6D63-40C8-8942-354F6483AF60}" presName="node" presStyleLbl="node1" presStyleIdx="5" presStyleCnt="7">
        <dgm:presLayoutVars>
          <dgm:bulletEnabled val="1"/>
        </dgm:presLayoutVars>
      </dgm:prSet>
      <dgm:spPr/>
    </dgm:pt>
    <dgm:pt modelId="{19348A11-C96C-40D2-985B-7A494908FAF2}" type="pres">
      <dgm:prSet presAssocID="{80D02054-FF3B-4FC0-A5A1-2A831D7B3B1D}" presName="sibTrans" presStyleLbl="bgSibTrans2D1" presStyleIdx="5" presStyleCnt="6"/>
      <dgm:spPr/>
    </dgm:pt>
    <dgm:pt modelId="{74104DFE-6FEE-4EDF-9088-B867216E79DD}" type="pres">
      <dgm:prSet presAssocID="{C94B313A-E95F-403B-9C0B-80252953C317}" presName="compNode" presStyleCnt="0"/>
      <dgm:spPr/>
    </dgm:pt>
    <dgm:pt modelId="{91BA179C-BB82-4BE5-93DF-66C8434D16C7}" type="pres">
      <dgm:prSet presAssocID="{C94B313A-E95F-403B-9C0B-80252953C317}" presName="dummyConnPt" presStyleCnt="0"/>
      <dgm:spPr/>
    </dgm:pt>
    <dgm:pt modelId="{66B996A4-8CC6-4B1D-9DAB-D78F1F949813}" type="pres">
      <dgm:prSet presAssocID="{C94B313A-E95F-403B-9C0B-80252953C317}" presName="node" presStyleLbl="node1" presStyleIdx="6" presStyleCnt="7">
        <dgm:presLayoutVars>
          <dgm:bulletEnabled val="1"/>
        </dgm:presLayoutVars>
      </dgm:prSet>
      <dgm:spPr/>
    </dgm:pt>
  </dgm:ptLst>
  <dgm:cxnLst>
    <dgm:cxn modelId="{70ADB516-690D-4EAE-8A08-2BD52C03E942}" srcId="{36AC03B6-4174-476C-9125-E7A4E94E4D03}" destId="{C94B313A-E95F-403B-9C0B-80252953C317}" srcOrd="6" destOrd="0" parTransId="{11AF2F64-4BAE-4489-AC45-A5CDEE3D2B60}" sibTransId="{B11F4F7C-08CE-4AA5-A272-AD31CCC4FFD1}"/>
    <dgm:cxn modelId="{0150DF1C-2543-43B6-95F9-C538EB36D559}" srcId="{36AC03B6-4174-476C-9125-E7A4E94E4D03}" destId="{1F3D0C3F-50B0-43F9-9FAB-96923E3D807C}" srcOrd="0" destOrd="0" parTransId="{60AD80E2-8CE8-4C2E-BC8A-7045C46870ED}" sibTransId="{10D8D47F-1355-43BA-9288-7827437986C2}"/>
    <dgm:cxn modelId="{2964AF1F-4C95-4E9F-9B1B-B2360E863426}" type="presOf" srcId="{36AC03B6-4174-476C-9125-E7A4E94E4D03}" destId="{173B8246-EDE8-4AFE-8259-F2DD054ACE4A}" srcOrd="0" destOrd="0" presId="urn:microsoft.com/office/officeart/2005/8/layout/bProcess4"/>
    <dgm:cxn modelId="{B1473224-86A5-4265-AADE-87ED97F24A61}" type="presOf" srcId="{10D8D47F-1355-43BA-9288-7827437986C2}" destId="{B75AE351-BE0C-4810-82A0-201CCF6F2C6D}" srcOrd="0" destOrd="0" presId="urn:microsoft.com/office/officeart/2005/8/layout/bProcess4"/>
    <dgm:cxn modelId="{7DB9B630-1FBD-465A-8FE5-7997ED271D28}" type="presOf" srcId="{A107668D-B775-4844-8904-E18C2A53EBF9}" destId="{AEDE9128-F0D9-4900-B12F-85B33F7F0765}" srcOrd="0" destOrd="0" presId="urn:microsoft.com/office/officeart/2005/8/layout/bProcess4"/>
    <dgm:cxn modelId="{3BEB9B3C-5188-400E-8A76-45BA970B5AE2}" type="presOf" srcId="{F602FE98-D04E-4BB1-93F1-E4BF6B9AB256}" destId="{8EDFF118-540A-49CE-B5A4-84B1B69ECD0B}" srcOrd="0" destOrd="0" presId="urn:microsoft.com/office/officeart/2005/8/layout/bProcess4"/>
    <dgm:cxn modelId="{C6AF4A5F-4D12-4590-BBA7-8FC4724C5BAC}" srcId="{36AC03B6-4174-476C-9125-E7A4E94E4D03}" destId="{A107668D-B775-4844-8904-E18C2A53EBF9}" srcOrd="4" destOrd="0" parTransId="{B5B1613F-A9BD-4B2E-9499-6DBCA3F06DD9}" sibTransId="{3AF56E80-3EEE-4658-BAB4-2EB8DDBA9AF6}"/>
    <dgm:cxn modelId="{D6CB5D56-58B1-4826-98E0-DE4A43DDD61A}" type="presOf" srcId="{71957F8B-CA1F-422C-B280-AF6A2605FFFC}" destId="{44A5429A-9F10-4C6B-BE8E-3828A230768F}" srcOrd="0" destOrd="0" presId="urn:microsoft.com/office/officeart/2005/8/layout/bProcess4"/>
    <dgm:cxn modelId="{F7F7B057-946F-49D3-9E95-8FD4CBFE1EC9}" type="presOf" srcId="{3AF56E80-3EEE-4658-BAB4-2EB8DDBA9AF6}" destId="{2B7ECB07-623C-4D93-9F71-5CF24DD84E73}" srcOrd="0" destOrd="0" presId="urn:microsoft.com/office/officeart/2005/8/layout/bProcess4"/>
    <dgm:cxn modelId="{B069D48D-4B03-4E15-95CD-268CC1110F14}" type="presOf" srcId="{80D02054-FF3B-4FC0-A5A1-2A831D7B3B1D}" destId="{19348A11-C96C-40D2-985B-7A494908FAF2}" srcOrd="0" destOrd="0" presId="urn:microsoft.com/office/officeart/2005/8/layout/bProcess4"/>
    <dgm:cxn modelId="{38123C8F-2580-4D83-9986-176CC53A34DE}" type="presOf" srcId="{39181922-A14A-4539-B4EE-5B42E0394610}" destId="{0C98BBAC-F7F3-4BE5-B392-02500F6BF47B}" srcOrd="0" destOrd="0" presId="urn:microsoft.com/office/officeart/2005/8/layout/bProcess4"/>
    <dgm:cxn modelId="{29433EA1-6719-4D41-A8A6-64B29D8A8C85}" srcId="{36AC03B6-4174-476C-9125-E7A4E94E4D03}" destId="{D6C34BBA-6D63-40C8-8942-354F6483AF60}" srcOrd="5" destOrd="0" parTransId="{C9EC9B93-F58C-4204-8AEE-095F5C2114A8}" sibTransId="{80D02054-FF3B-4FC0-A5A1-2A831D7B3B1D}"/>
    <dgm:cxn modelId="{37AF70B0-6236-43E1-80A2-354F60EC9197}" type="presOf" srcId="{1F3D0C3F-50B0-43F9-9FAB-96923E3D807C}" destId="{6D21ADEE-2DB8-465B-B6DE-44EA6AEC16E2}" srcOrd="0" destOrd="0" presId="urn:microsoft.com/office/officeart/2005/8/layout/bProcess4"/>
    <dgm:cxn modelId="{B903E0BE-1EF1-42B2-9FA0-7AD9F1F20AC1}" srcId="{36AC03B6-4174-476C-9125-E7A4E94E4D03}" destId="{15D4AE88-3106-4756-94FA-0291CC30471D}" srcOrd="2" destOrd="0" parTransId="{2355A6F0-DF05-4178-837D-6ABDE35FF16C}" sibTransId="{F602FE98-D04E-4BB1-93F1-E4BF6B9AB256}"/>
    <dgm:cxn modelId="{3DC9E2C2-B1A7-4DC9-9295-A8A7E7DC2F53}" type="presOf" srcId="{D6C34BBA-6D63-40C8-8942-354F6483AF60}" destId="{1740FAA7-DE8C-4559-BBEB-288CABCB62CF}" srcOrd="0" destOrd="0" presId="urn:microsoft.com/office/officeart/2005/8/layout/bProcess4"/>
    <dgm:cxn modelId="{204DA0D6-B047-4B6B-B73B-EA147C641C0A}" srcId="{36AC03B6-4174-476C-9125-E7A4E94E4D03}" destId="{D1E11C08-0C55-408A-ACA5-2433781D14C2}" srcOrd="3" destOrd="0" parTransId="{11DAA724-74F8-4AEE-963C-EF5CB3C20071}" sibTransId="{39181922-A14A-4539-B4EE-5B42E0394610}"/>
    <dgm:cxn modelId="{E4C20DD9-9D31-48ED-A515-9A6343C5CBFA}" srcId="{36AC03B6-4174-476C-9125-E7A4E94E4D03}" destId="{71957F8B-CA1F-422C-B280-AF6A2605FFFC}" srcOrd="1" destOrd="0" parTransId="{2DF77E99-6705-460F-A4B1-157628F2DB5D}" sibTransId="{387ED21D-1BB4-4479-BFC7-28F6C5BDF011}"/>
    <dgm:cxn modelId="{8D9D34E4-6F55-4A20-9C78-F283F7CB46AB}" type="presOf" srcId="{C94B313A-E95F-403B-9C0B-80252953C317}" destId="{66B996A4-8CC6-4B1D-9DAB-D78F1F949813}" srcOrd="0" destOrd="0" presId="urn:microsoft.com/office/officeart/2005/8/layout/bProcess4"/>
    <dgm:cxn modelId="{CD42CEE9-A2CA-440B-B7E3-1493FECA8A02}" type="presOf" srcId="{15D4AE88-3106-4756-94FA-0291CC30471D}" destId="{23C98439-FC62-4765-856C-03DA639A989D}" srcOrd="0" destOrd="0" presId="urn:microsoft.com/office/officeart/2005/8/layout/bProcess4"/>
    <dgm:cxn modelId="{1A332CF6-4788-4445-84DC-6E1873995AC1}" type="presOf" srcId="{D1E11C08-0C55-408A-ACA5-2433781D14C2}" destId="{ED31DBD5-3CDB-4E01-A8EA-82D714E48BB2}" srcOrd="0" destOrd="0" presId="urn:microsoft.com/office/officeart/2005/8/layout/bProcess4"/>
    <dgm:cxn modelId="{190A2DFC-9487-4D8B-8E1C-700ADE2B3E3A}" type="presOf" srcId="{387ED21D-1BB4-4479-BFC7-28F6C5BDF011}" destId="{7471D9D8-9B26-4A28-B701-2135561F8360}" srcOrd="0" destOrd="0" presId="urn:microsoft.com/office/officeart/2005/8/layout/bProcess4"/>
    <dgm:cxn modelId="{C89DE5FA-CF2C-47A1-81F1-000DBDF1EAA5}" type="presParOf" srcId="{173B8246-EDE8-4AFE-8259-F2DD054ACE4A}" destId="{B6888EDF-55D6-446D-BECC-8B79387FAD4C}" srcOrd="0" destOrd="0" presId="urn:microsoft.com/office/officeart/2005/8/layout/bProcess4"/>
    <dgm:cxn modelId="{7EA3BA24-9A24-4916-95FD-8A93FDFF4CCF}" type="presParOf" srcId="{B6888EDF-55D6-446D-BECC-8B79387FAD4C}" destId="{80E50A40-6687-4165-976D-E61FBEE89889}" srcOrd="0" destOrd="0" presId="urn:microsoft.com/office/officeart/2005/8/layout/bProcess4"/>
    <dgm:cxn modelId="{424735B6-902B-4748-8BBA-8ACDF4FC2B4B}" type="presParOf" srcId="{B6888EDF-55D6-446D-BECC-8B79387FAD4C}" destId="{6D21ADEE-2DB8-465B-B6DE-44EA6AEC16E2}" srcOrd="1" destOrd="0" presId="urn:microsoft.com/office/officeart/2005/8/layout/bProcess4"/>
    <dgm:cxn modelId="{44325D12-1E37-4141-A20C-BB8C60486299}" type="presParOf" srcId="{173B8246-EDE8-4AFE-8259-F2DD054ACE4A}" destId="{B75AE351-BE0C-4810-82A0-201CCF6F2C6D}" srcOrd="1" destOrd="0" presId="urn:microsoft.com/office/officeart/2005/8/layout/bProcess4"/>
    <dgm:cxn modelId="{C9CF9962-8A13-4247-8B9F-5570F0F30B3F}" type="presParOf" srcId="{173B8246-EDE8-4AFE-8259-F2DD054ACE4A}" destId="{C53FDC6A-DBA4-4063-B2BC-26FE2A690864}" srcOrd="2" destOrd="0" presId="urn:microsoft.com/office/officeart/2005/8/layout/bProcess4"/>
    <dgm:cxn modelId="{DDFDC617-472D-4AC2-BA26-8194D2C2DD32}" type="presParOf" srcId="{C53FDC6A-DBA4-4063-B2BC-26FE2A690864}" destId="{229FC94E-A484-4E10-BB35-C9C7F1677E87}" srcOrd="0" destOrd="0" presId="urn:microsoft.com/office/officeart/2005/8/layout/bProcess4"/>
    <dgm:cxn modelId="{A2FFFF5C-E4F8-4CDF-848C-95980BAFFBD8}" type="presParOf" srcId="{C53FDC6A-DBA4-4063-B2BC-26FE2A690864}" destId="{44A5429A-9F10-4C6B-BE8E-3828A230768F}" srcOrd="1" destOrd="0" presId="urn:microsoft.com/office/officeart/2005/8/layout/bProcess4"/>
    <dgm:cxn modelId="{CB8669D5-C420-4842-AEA9-D7F268A326C6}" type="presParOf" srcId="{173B8246-EDE8-4AFE-8259-F2DD054ACE4A}" destId="{7471D9D8-9B26-4A28-B701-2135561F8360}" srcOrd="3" destOrd="0" presId="urn:microsoft.com/office/officeart/2005/8/layout/bProcess4"/>
    <dgm:cxn modelId="{F2087BFA-5155-414C-BF82-C2D460118E42}" type="presParOf" srcId="{173B8246-EDE8-4AFE-8259-F2DD054ACE4A}" destId="{99AE1E53-ECD7-49C8-9060-2F7B4E3892CB}" srcOrd="4" destOrd="0" presId="urn:microsoft.com/office/officeart/2005/8/layout/bProcess4"/>
    <dgm:cxn modelId="{83BF4F45-48C4-4B0F-8D49-07DF645E4395}" type="presParOf" srcId="{99AE1E53-ECD7-49C8-9060-2F7B4E3892CB}" destId="{39825D26-55FD-4473-A4DC-34021ED18A27}" srcOrd="0" destOrd="0" presId="urn:microsoft.com/office/officeart/2005/8/layout/bProcess4"/>
    <dgm:cxn modelId="{96701328-0CD0-4900-8DA3-DC5BC7A206DD}" type="presParOf" srcId="{99AE1E53-ECD7-49C8-9060-2F7B4E3892CB}" destId="{23C98439-FC62-4765-856C-03DA639A989D}" srcOrd="1" destOrd="0" presId="urn:microsoft.com/office/officeart/2005/8/layout/bProcess4"/>
    <dgm:cxn modelId="{F9DA05BC-1E95-4095-B65C-DB45AF26FAC2}" type="presParOf" srcId="{173B8246-EDE8-4AFE-8259-F2DD054ACE4A}" destId="{8EDFF118-540A-49CE-B5A4-84B1B69ECD0B}" srcOrd="5" destOrd="0" presId="urn:microsoft.com/office/officeart/2005/8/layout/bProcess4"/>
    <dgm:cxn modelId="{92D074A9-D58B-4593-8C23-705CF595E0AD}" type="presParOf" srcId="{173B8246-EDE8-4AFE-8259-F2DD054ACE4A}" destId="{989306F5-2EF5-495E-BA7D-10E0F58723B3}" srcOrd="6" destOrd="0" presId="urn:microsoft.com/office/officeart/2005/8/layout/bProcess4"/>
    <dgm:cxn modelId="{295D4E41-CCE9-45DB-87F3-E909A6607BEC}" type="presParOf" srcId="{989306F5-2EF5-495E-BA7D-10E0F58723B3}" destId="{9907F002-2038-4140-96BE-4AE680C8B056}" srcOrd="0" destOrd="0" presId="urn:microsoft.com/office/officeart/2005/8/layout/bProcess4"/>
    <dgm:cxn modelId="{053408C7-F5F8-4E6B-8F49-A9B147006A68}" type="presParOf" srcId="{989306F5-2EF5-495E-BA7D-10E0F58723B3}" destId="{ED31DBD5-3CDB-4E01-A8EA-82D714E48BB2}" srcOrd="1" destOrd="0" presId="urn:microsoft.com/office/officeart/2005/8/layout/bProcess4"/>
    <dgm:cxn modelId="{95E66DD0-B328-48AE-B439-C4BFC0140D2C}" type="presParOf" srcId="{173B8246-EDE8-4AFE-8259-F2DD054ACE4A}" destId="{0C98BBAC-F7F3-4BE5-B392-02500F6BF47B}" srcOrd="7" destOrd="0" presId="urn:microsoft.com/office/officeart/2005/8/layout/bProcess4"/>
    <dgm:cxn modelId="{529FF59C-E03B-4FFD-BF99-F29139FDD609}" type="presParOf" srcId="{173B8246-EDE8-4AFE-8259-F2DD054ACE4A}" destId="{5B994EB7-94B7-43E0-A58C-67AB58F3D524}" srcOrd="8" destOrd="0" presId="urn:microsoft.com/office/officeart/2005/8/layout/bProcess4"/>
    <dgm:cxn modelId="{AEF68C27-F8A6-4927-9B4E-0D37C8D8F9BE}" type="presParOf" srcId="{5B994EB7-94B7-43E0-A58C-67AB58F3D524}" destId="{20CA2B9A-71D9-4F87-A761-4B33ADBB7B2E}" srcOrd="0" destOrd="0" presId="urn:microsoft.com/office/officeart/2005/8/layout/bProcess4"/>
    <dgm:cxn modelId="{E7785809-7224-49DF-90CB-155408B65BDB}" type="presParOf" srcId="{5B994EB7-94B7-43E0-A58C-67AB58F3D524}" destId="{AEDE9128-F0D9-4900-B12F-85B33F7F0765}" srcOrd="1" destOrd="0" presId="urn:microsoft.com/office/officeart/2005/8/layout/bProcess4"/>
    <dgm:cxn modelId="{FA5859E8-0D9E-4036-A947-82EFD5276DE8}" type="presParOf" srcId="{173B8246-EDE8-4AFE-8259-F2DD054ACE4A}" destId="{2B7ECB07-623C-4D93-9F71-5CF24DD84E73}" srcOrd="9" destOrd="0" presId="urn:microsoft.com/office/officeart/2005/8/layout/bProcess4"/>
    <dgm:cxn modelId="{086BC451-EC0B-488D-A3FF-800C4569EF74}" type="presParOf" srcId="{173B8246-EDE8-4AFE-8259-F2DD054ACE4A}" destId="{5F1B5365-7F5B-4122-B8FE-FEFAD9B5ACD8}" srcOrd="10" destOrd="0" presId="urn:microsoft.com/office/officeart/2005/8/layout/bProcess4"/>
    <dgm:cxn modelId="{16A71000-DDF6-467A-927C-39B2B253A767}" type="presParOf" srcId="{5F1B5365-7F5B-4122-B8FE-FEFAD9B5ACD8}" destId="{90BDC9EE-23A2-4576-9A7E-6772AFA4AD97}" srcOrd="0" destOrd="0" presId="urn:microsoft.com/office/officeart/2005/8/layout/bProcess4"/>
    <dgm:cxn modelId="{4C243236-3552-4A09-95FF-F572009A2AF7}" type="presParOf" srcId="{5F1B5365-7F5B-4122-B8FE-FEFAD9B5ACD8}" destId="{1740FAA7-DE8C-4559-BBEB-288CABCB62CF}" srcOrd="1" destOrd="0" presId="urn:microsoft.com/office/officeart/2005/8/layout/bProcess4"/>
    <dgm:cxn modelId="{12F8797D-0DE9-47D9-81E5-2F62A33834D9}" type="presParOf" srcId="{173B8246-EDE8-4AFE-8259-F2DD054ACE4A}" destId="{19348A11-C96C-40D2-985B-7A494908FAF2}" srcOrd="11" destOrd="0" presId="urn:microsoft.com/office/officeart/2005/8/layout/bProcess4"/>
    <dgm:cxn modelId="{556A599F-0A1A-42E1-8221-89006FCBCD53}" type="presParOf" srcId="{173B8246-EDE8-4AFE-8259-F2DD054ACE4A}" destId="{74104DFE-6FEE-4EDF-9088-B867216E79DD}" srcOrd="12" destOrd="0" presId="urn:microsoft.com/office/officeart/2005/8/layout/bProcess4"/>
    <dgm:cxn modelId="{625F4B96-0C05-4EEE-A86A-90F978BEEE1C}" type="presParOf" srcId="{74104DFE-6FEE-4EDF-9088-B867216E79DD}" destId="{91BA179C-BB82-4BE5-93DF-66C8434D16C7}" srcOrd="0" destOrd="0" presId="urn:microsoft.com/office/officeart/2005/8/layout/bProcess4"/>
    <dgm:cxn modelId="{63342A0F-62F3-4145-A322-4630AF05EDFA}" type="presParOf" srcId="{74104DFE-6FEE-4EDF-9088-B867216E79DD}" destId="{66B996A4-8CC6-4B1D-9DAB-D78F1F94981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80733-AE4B-4C20-A26A-D2CC11C7D19C}"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F59FD100-F38F-407C-9702-4A7705CB7122}">
      <dgm:prSet phldrT="[Text]"/>
      <dgm:spPr/>
      <dgm:t>
        <a:bodyPr/>
        <a:lstStyle/>
        <a:p>
          <a:r>
            <a:rPr lang="en-NZ" dirty="0"/>
            <a:t>Catchment</a:t>
          </a:r>
          <a:endParaRPr lang="en-US" dirty="0"/>
        </a:p>
      </dgm:t>
    </dgm:pt>
    <dgm:pt modelId="{3B6CB831-D45F-4490-AB16-47D93FBC18E9}" type="parTrans" cxnId="{941879AB-A84F-4333-BAE5-D0F9C5B1BAC4}">
      <dgm:prSet/>
      <dgm:spPr/>
      <dgm:t>
        <a:bodyPr/>
        <a:lstStyle/>
        <a:p>
          <a:endParaRPr lang="en-US"/>
        </a:p>
      </dgm:t>
    </dgm:pt>
    <dgm:pt modelId="{6D3C1A6C-EA60-4279-95FF-F61911D231D2}" type="sibTrans" cxnId="{941879AB-A84F-4333-BAE5-D0F9C5B1BAC4}">
      <dgm:prSet/>
      <dgm:spPr/>
      <dgm:t>
        <a:bodyPr/>
        <a:lstStyle/>
        <a:p>
          <a:endParaRPr lang="en-US"/>
        </a:p>
      </dgm:t>
    </dgm:pt>
    <dgm:pt modelId="{209AA6D7-6FC4-4408-A52D-FEC8F4D6B5FE}">
      <dgm:prSet phldrT="[Text]"/>
      <dgm:spPr/>
      <dgm:t>
        <a:bodyPr/>
        <a:lstStyle/>
        <a:p>
          <a:r>
            <a:rPr lang="en-NZ" dirty="0"/>
            <a:t>Contamination risk</a:t>
          </a:r>
          <a:endParaRPr lang="en-US" dirty="0"/>
        </a:p>
      </dgm:t>
    </dgm:pt>
    <dgm:pt modelId="{67DCD66A-B6C9-4437-95E7-93A487B54BB4}" type="parTrans" cxnId="{F62DEC2F-FE59-48C8-BC17-1C614CFAF25B}">
      <dgm:prSet/>
      <dgm:spPr/>
      <dgm:t>
        <a:bodyPr/>
        <a:lstStyle/>
        <a:p>
          <a:endParaRPr lang="en-US"/>
        </a:p>
      </dgm:t>
    </dgm:pt>
    <dgm:pt modelId="{92A659A6-E636-4781-8F16-0BDAC4706C99}" type="sibTrans" cxnId="{F62DEC2F-FE59-48C8-BC17-1C614CFAF25B}">
      <dgm:prSet/>
      <dgm:spPr/>
      <dgm:t>
        <a:bodyPr/>
        <a:lstStyle/>
        <a:p>
          <a:endParaRPr lang="en-US"/>
        </a:p>
      </dgm:t>
    </dgm:pt>
    <dgm:pt modelId="{CC7A8521-6229-4714-9110-43D74427D415}">
      <dgm:prSet phldrT="[Text]"/>
      <dgm:spPr/>
      <dgm:t>
        <a:bodyPr/>
        <a:lstStyle/>
        <a:p>
          <a:r>
            <a:rPr lang="en-NZ" dirty="0"/>
            <a:t>Treatment</a:t>
          </a:r>
          <a:endParaRPr lang="en-US" dirty="0"/>
        </a:p>
      </dgm:t>
    </dgm:pt>
    <dgm:pt modelId="{79546ABF-C1E9-4892-A991-4C004FF0C56D}" type="parTrans" cxnId="{7701CC50-0BDE-4547-AF0C-C355F5E22390}">
      <dgm:prSet/>
      <dgm:spPr/>
      <dgm:t>
        <a:bodyPr/>
        <a:lstStyle/>
        <a:p>
          <a:endParaRPr lang="en-US"/>
        </a:p>
      </dgm:t>
    </dgm:pt>
    <dgm:pt modelId="{9C4429FC-81A0-48D8-BB36-117AEF94EDFF}" type="sibTrans" cxnId="{7701CC50-0BDE-4547-AF0C-C355F5E22390}">
      <dgm:prSet/>
      <dgm:spPr/>
      <dgm:t>
        <a:bodyPr/>
        <a:lstStyle/>
        <a:p>
          <a:endParaRPr lang="en-US"/>
        </a:p>
      </dgm:t>
    </dgm:pt>
    <dgm:pt modelId="{A9B2B39F-FDAC-4B37-A09C-9BE2ED4A15FF}">
      <dgm:prSet phldrT="[Text]"/>
      <dgm:spPr/>
      <dgm:t>
        <a:bodyPr/>
        <a:lstStyle/>
        <a:p>
          <a:r>
            <a:rPr lang="en-NZ" dirty="0"/>
            <a:t>Cartridge Filtration</a:t>
          </a:r>
          <a:endParaRPr lang="en-US" dirty="0"/>
        </a:p>
      </dgm:t>
    </dgm:pt>
    <dgm:pt modelId="{B608AC90-5AF7-4111-B8EA-8A5B6945B822}" type="parTrans" cxnId="{83683AA7-98DD-4E72-9118-96BB036A7521}">
      <dgm:prSet/>
      <dgm:spPr/>
      <dgm:t>
        <a:bodyPr/>
        <a:lstStyle/>
        <a:p>
          <a:endParaRPr lang="en-US"/>
        </a:p>
      </dgm:t>
    </dgm:pt>
    <dgm:pt modelId="{ED8C6441-CB18-476C-98B5-C746B579EB4D}" type="sibTrans" cxnId="{83683AA7-98DD-4E72-9118-96BB036A7521}">
      <dgm:prSet/>
      <dgm:spPr/>
      <dgm:t>
        <a:bodyPr/>
        <a:lstStyle/>
        <a:p>
          <a:endParaRPr lang="en-US"/>
        </a:p>
      </dgm:t>
    </dgm:pt>
    <dgm:pt modelId="{EF87211A-DC23-429C-9C39-E51972EB3F9A}">
      <dgm:prSet phldrT="[Text]"/>
      <dgm:spPr/>
      <dgm:t>
        <a:bodyPr/>
        <a:lstStyle/>
        <a:p>
          <a:r>
            <a:rPr lang="en-NZ" dirty="0"/>
            <a:t>UV Disinfection</a:t>
          </a:r>
          <a:endParaRPr lang="en-US" dirty="0"/>
        </a:p>
      </dgm:t>
    </dgm:pt>
    <dgm:pt modelId="{8C6B3A4D-87CA-4588-B420-64EFDF8A4DE1}" type="parTrans" cxnId="{7DFF996A-B923-4680-9D29-3713DC4EE4E6}">
      <dgm:prSet/>
      <dgm:spPr/>
      <dgm:t>
        <a:bodyPr/>
        <a:lstStyle/>
        <a:p>
          <a:endParaRPr lang="en-US"/>
        </a:p>
      </dgm:t>
    </dgm:pt>
    <dgm:pt modelId="{EF387A84-DBDA-4F3C-BE7E-67E9EDF49DD9}" type="sibTrans" cxnId="{7DFF996A-B923-4680-9D29-3713DC4EE4E6}">
      <dgm:prSet/>
      <dgm:spPr/>
      <dgm:t>
        <a:bodyPr/>
        <a:lstStyle/>
        <a:p>
          <a:endParaRPr lang="en-US"/>
        </a:p>
      </dgm:t>
    </dgm:pt>
    <dgm:pt modelId="{18B4F1E7-F921-41EF-80AA-CACA4F4D816F}">
      <dgm:prSet phldrT="[Text]"/>
      <dgm:spPr/>
      <dgm:t>
        <a:bodyPr/>
        <a:lstStyle/>
        <a:p>
          <a:r>
            <a:rPr lang="en-NZ" dirty="0"/>
            <a:t>Distribution</a:t>
          </a:r>
          <a:endParaRPr lang="en-US" dirty="0"/>
        </a:p>
      </dgm:t>
    </dgm:pt>
    <dgm:pt modelId="{C0A312F2-A378-4163-BFEE-31EFF99A62C2}" type="parTrans" cxnId="{A1CE2C86-39A1-4833-9D0C-441D28622A31}">
      <dgm:prSet/>
      <dgm:spPr/>
      <dgm:t>
        <a:bodyPr/>
        <a:lstStyle/>
        <a:p>
          <a:endParaRPr lang="en-US"/>
        </a:p>
      </dgm:t>
    </dgm:pt>
    <dgm:pt modelId="{E2E713DB-73E0-4FE6-BC0D-480ECFFBC7A9}" type="sibTrans" cxnId="{A1CE2C86-39A1-4833-9D0C-441D28622A31}">
      <dgm:prSet/>
      <dgm:spPr/>
      <dgm:t>
        <a:bodyPr/>
        <a:lstStyle/>
        <a:p>
          <a:endParaRPr lang="en-US"/>
        </a:p>
      </dgm:t>
    </dgm:pt>
    <dgm:pt modelId="{1D42BF15-2D08-494C-BAC9-690E6930D454}">
      <dgm:prSet phldrT="[Text]"/>
      <dgm:spPr/>
      <dgm:t>
        <a:bodyPr/>
        <a:lstStyle/>
        <a:p>
          <a:r>
            <a:rPr lang="en-NZ" dirty="0"/>
            <a:t>End point treatment</a:t>
          </a:r>
          <a:endParaRPr lang="en-US" dirty="0"/>
        </a:p>
      </dgm:t>
    </dgm:pt>
    <dgm:pt modelId="{24FD417B-49EB-4B92-A7D2-53D7116DCE34}" type="parTrans" cxnId="{2151A4ED-A8C9-43C0-887D-EE25393EFF73}">
      <dgm:prSet/>
      <dgm:spPr/>
      <dgm:t>
        <a:bodyPr/>
        <a:lstStyle/>
        <a:p>
          <a:endParaRPr lang="en-US"/>
        </a:p>
      </dgm:t>
    </dgm:pt>
    <dgm:pt modelId="{F2E84B80-ECC4-4B69-ACA4-4C6D4F8305A4}" type="sibTrans" cxnId="{2151A4ED-A8C9-43C0-887D-EE25393EFF73}">
      <dgm:prSet/>
      <dgm:spPr/>
      <dgm:t>
        <a:bodyPr/>
        <a:lstStyle/>
        <a:p>
          <a:endParaRPr lang="en-US"/>
        </a:p>
      </dgm:t>
    </dgm:pt>
    <dgm:pt modelId="{533BD6E3-1E54-4B16-8D5C-EC969DF6D759}">
      <dgm:prSet phldrT="[Text]"/>
      <dgm:spPr/>
      <dgm:t>
        <a:bodyPr/>
        <a:lstStyle/>
        <a:p>
          <a:r>
            <a:rPr lang="en-NZ" dirty="0"/>
            <a:t>Management</a:t>
          </a:r>
          <a:endParaRPr lang="en-US" dirty="0"/>
        </a:p>
      </dgm:t>
    </dgm:pt>
    <dgm:pt modelId="{1E42A142-54BF-4B0B-92C1-98BC18F867D2}" type="parTrans" cxnId="{EE8CCBF7-6CA0-4BBD-B5DE-64088A790491}">
      <dgm:prSet/>
      <dgm:spPr/>
      <dgm:t>
        <a:bodyPr/>
        <a:lstStyle/>
        <a:p>
          <a:endParaRPr lang="en-US"/>
        </a:p>
      </dgm:t>
    </dgm:pt>
    <dgm:pt modelId="{5CFA654E-F942-4B19-B596-AE7A209B87B9}" type="sibTrans" cxnId="{EE8CCBF7-6CA0-4BBD-B5DE-64088A790491}">
      <dgm:prSet/>
      <dgm:spPr/>
      <dgm:t>
        <a:bodyPr/>
        <a:lstStyle/>
        <a:p>
          <a:endParaRPr lang="en-US"/>
        </a:p>
      </dgm:t>
    </dgm:pt>
    <dgm:pt modelId="{19FC942A-A012-488D-B9A2-66A80E36F484}">
      <dgm:prSet phldrT="[Text]"/>
      <dgm:spPr/>
      <dgm:t>
        <a:bodyPr/>
        <a:lstStyle/>
        <a:p>
          <a:r>
            <a:rPr lang="en-NZ" dirty="0"/>
            <a:t>Testing</a:t>
          </a:r>
          <a:endParaRPr lang="en-US" dirty="0"/>
        </a:p>
      </dgm:t>
    </dgm:pt>
    <dgm:pt modelId="{21A70EB6-5F0C-4A1B-A3E0-172E8A9F819F}" type="parTrans" cxnId="{B09E3EE8-F740-411E-8D76-4A0D8670AF8C}">
      <dgm:prSet/>
      <dgm:spPr/>
      <dgm:t>
        <a:bodyPr/>
        <a:lstStyle/>
        <a:p>
          <a:endParaRPr lang="en-US"/>
        </a:p>
      </dgm:t>
    </dgm:pt>
    <dgm:pt modelId="{657A41D4-329C-4C80-B7A7-75E1B5D4A891}" type="sibTrans" cxnId="{B09E3EE8-F740-411E-8D76-4A0D8670AF8C}">
      <dgm:prSet/>
      <dgm:spPr/>
      <dgm:t>
        <a:bodyPr/>
        <a:lstStyle/>
        <a:p>
          <a:endParaRPr lang="en-US"/>
        </a:p>
      </dgm:t>
    </dgm:pt>
    <dgm:pt modelId="{E23532F6-6DD5-452E-92C6-E90EA328871B}">
      <dgm:prSet phldrT="[Text]"/>
      <dgm:spPr/>
      <dgm:t>
        <a:bodyPr/>
        <a:lstStyle/>
        <a:p>
          <a:r>
            <a:rPr lang="en-NZ" dirty="0"/>
            <a:t>Maintenance</a:t>
          </a:r>
          <a:endParaRPr lang="en-US" dirty="0"/>
        </a:p>
      </dgm:t>
    </dgm:pt>
    <dgm:pt modelId="{C0E8340F-4ECC-43A4-818E-B849F4B3A046}" type="parTrans" cxnId="{31D4ED69-2FF8-40EE-98F8-24E3D5A2C2AB}">
      <dgm:prSet/>
      <dgm:spPr/>
      <dgm:t>
        <a:bodyPr/>
        <a:lstStyle/>
        <a:p>
          <a:endParaRPr lang="en-US"/>
        </a:p>
      </dgm:t>
    </dgm:pt>
    <dgm:pt modelId="{DB83EC9B-03D9-4303-953E-90EEC50D8AC2}" type="sibTrans" cxnId="{31D4ED69-2FF8-40EE-98F8-24E3D5A2C2AB}">
      <dgm:prSet/>
      <dgm:spPr/>
      <dgm:t>
        <a:bodyPr/>
        <a:lstStyle/>
        <a:p>
          <a:endParaRPr lang="en-US"/>
        </a:p>
      </dgm:t>
    </dgm:pt>
    <dgm:pt modelId="{FC6B1E01-A309-4F96-B556-452DD8BA8A0E}">
      <dgm:prSet phldrT="[Text]"/>
      <dgm:spPr/>
      <dgm:t>
        <a:bodyPr/>
        <a:lstStyle/>
        <a:p>
          <a:r>
            <a:rPr lang="en-NZ" dirty="0"/>
            <a:t>Water Supply Characteristics</a:t>
          </a:r>
          <a:endParaRPr lang="en-US" dirty="0"/>
        </a:p>
      </dgm:t>
    </dgm:pt>
    <dgm:pt modelId="{CAC6365B-2FBE-4ABE-BCA8-2145034EDFDF}" type="parTrans" cxnId="{89AADDB3-DEF1-4C91-8255-A29F30028702}">
      <dgm:prSet/>
      <dgm:spPr/>
    </dgm:pt>
    <dgm:pt modelId="{BDAF5417-FF05-4077-96D9-E5A2B728F7F4}" type="sibTrans" cxnId="{89AADDB3-DEF1-4C91-8255-A29F30028702}">
      <dgm:prSet/>
      <dgm:spPr/>
    </dgm:pt>
    <dgm:pt modelId="{D2D44D01-1E13-46A3-AC84-AF7C5A88C5A7}">
      <dgm:prSet phldrT="[Text]"/>
      <dgm:spPr/>
      <dgm:t>
        <a:bodyPr/>
        <a:lstStyle/>
        <a:p>
          <a:r>
            <a:rPr lang="en-NZ" dirty="0"/>
            <a:t>Source water quality</a:t>
          </a:r>
          <a:endParaRPr lang="en-US" dirty="0"/>
        </a:p>
      </dgm:t>
    </dgm:pt>
    <dgm:pt modelId="{D08B0384-AB12-41D5-B50F-4C74107F1AD4}" type="parTrans" cxnId="{C88471FB-DD1E-4402-B481-35F5E7E5ACA8}">
      <dgm:prSet/>
      <dgm:spPr/>
    </dgm:pt>
    <dgm:pt modelId="{CFD12858-8EEB-4B0F-81A9-E2B180F5E5B5}" type="sibTrans" cxnId="{C88471FB-DD1E-4402-B481-35F5E7E5ACA8}">
      <dgm:prSet/>
      <dgm:spPr/>
    </dgm:pt>
    <dgm:pt modelId="{B6E59D7A-2628-42F4-85D6-E7C4865BAC47}">
      <dgm:prSet phldrT="[Text]"/>
      <dgm:spPr/>
      <dgm:t>
        <a:bodyPr/>
        <a:lstStyle/>
        <a:p>
          <a:r>
            <a:rPr lang="en-NZ" dirty="0"/>
            <a:t>Acceptable solution type</a:t>
          </a:r>
        </a:p>
      </dgm:t>
    </dgm:pt>
    <dgm:pt modelId="{3592D690-F2E9-4591-A099-8771BACE2843}" type="parTrans" cxnId="{44ECB1A1-AA45-4FBB-8E75-A086D79754EE}">
      <dgm:prSet/>
      <dgm:spPr/>
    </dgm:pt>
    <dgm:pt modelId="{6B9528F0-3814-424D-8962-8D1BFF45BE4D}" type="sibTrans" cxnId="{44ECB1A1-AA45-4FBB-8E75-A086D79754EE}">
      <dgm:prSet/>
      <dgm:spPr/>
    </dgm:pt>
    <dgm:pt modelId="{94AEF0EA-6248-4384-9A29-23D69E6537A9}">
      <dgm:prSet phldrT="[Text]"/>
      <dgm:spPr/>
      <dgm:t>
        <a:bodyPr/>
        <a:lstStyle/>
        <a:p>
          <a:r>
            <a:rPr lang="en-NZ" dirty="0"/>
            <a:t>Population</a:t>
          </a:r>
          <a:endParaRPr lang="en-US" dirty="0"/>
        </a:p>
      </dgm:t>
    </dgm:pt>
    <dgm:pt modelId="{9A95B1D6-944E-4CFD-B5B4-FDC755153C46}" type="parTrans" cxnId="{E1A7E9F6-8B78-4EF1-9F89-BFA378BE807B}">
      <dgm:prSet/>
      <dgm:spPr/>
    </dgm:pt>
    <dgm:pt modelId="{EB79D9E9-769E-4325-8759-81CA7EC884F2}" type="sibTrans" cxnId="{E1A7E9F6-8B78-4EF1-9F89-BFA378BE807B}">
      <dgm:prSet/>
      <dgm:spPr/>
    </dgm:pt>
    <dgm:pt modelId="{0BACA4B0-6C8A-4A50-9D4B-C2BFB3FA86B3}" type="pres">
      <dgm:prSet presAssocID="{A3880733-AE4B-4C20-A26A-D2CC11C7D19C}" presName="Name0" presStyleCnt="0">
        <dgm:presLayoutVars>
          <dgm:dir/>
          <dgm:resizeHandles val="exact"/>
        </dgm:presLayoutVars>
      </dgm:prSet>
      <dgm:spPr/>
    </dgm:pt>
    <dgm:pt modelId="{6DAA01A4-8292-46FB-959B-6891477762C2}" type="pres">
      <dgm:prSet presAssocID="{FC6B1E01-A309-4F96-B556-452DD8BA8A0E}" presName="parAndChTx" presStyleLbl="node1" presStyleIdx="0" presStyleCnt="5">
        <dgm:presLayoutVars>
          <dgm:bulletEnabled val="1"/>
        </dgm:presLayoutVars>
      </dgm:prSet>
      <dgm:spPr/>
    </dgm:pt>
    <dgm:pt modelId="{60B5DBC7-C97D-45A3-8664-4578E2539A5E}" type="pres">
      <dgm:prSet presAssocID="{BDAF5417-FF05-4077-96D9-E5A2B728F7F4}" presName="parAndChSpace" presStyleCnt="0"/>
      <dgm:spPr/>
    </dgm:pt>
    <dgm:pt modelId="{81DC5903-3791-43F7-AB76-BE5F8856BDE1}" type="pres">
      <dgm:prSet presAssocID="{F59FD100-F38F-407C-9702-4A7705CB7122}" presName="parAndChTx" presStyleLbl="node1" presStyleIdx="1" presStyleCnt="5">
        <dgm:presLayoutVars>
          <dgm:bulletEnabled val="1"/>
        </dgm:presLayoutVars>
      </dgm:prSet>
      <dgm:spPr/>
    </dgm:pt>
    <dgm:pt modelId="{DC352F8F-398F-481A-93EC-9C829C3177E6}" type="pres">
      <dgm:prSet presAssocID="{6D3C1A6C-EA60-4279-95FF-F61911D231D2}" presName="parAndChSpace" presStyleCnt="0"/>
      <dgm:spPr/>
    </dgm:pt>
    <dgm:pt modelId="{65463278-120E-4D9D-83E2-00B314E0E250}" type="pres">
      <dgm:prSet presAssocID="{CC7A8521-6229-4714-9110-43D74427D415}" presName="parAndChTx" presStyleLbl="node1" presStyleIdx="2" presStyleCnt="5">
        <dgm:presLayoutVars>
          <dgm:bulletEnabled val="1"/>
        </dgm:presLayoutVars>
      </dgm:prSet>
      <dgm:spPr/>
    </dgm:pt>
    <dgm:pt modelId="{22696E8E-7DE3-4E37-B50C-3353C1709982}" type="pres">
      <dgm:prSet presAssocID="{9C4429FC-81A0-48D8-BB36-117AEF94EDFF}" presName="parAndChSpace" presStyleCnt="0"/>
      <dgm:spPr/>
    </dgm:pt>
    <dgm:pt modelId="{3FD5FDFF-9FDB-45DA-B0B1-96D92D5D7249}" type="pres">
      <dgm:prSet presAssocID="{18B4F1E7-F921-41EF-80AA-CACA4F4D816F}" presName="parAndChTx" presStyleLbl="node1" presStyleIdx="3" presStyleCnt="5">
        <dgm:presLayoutVars>
          <dgm:bulletEnabled val="1"/>
        </dgm:presLayoutVars>
      </dgm:prSet>
      <dgm:spPr/>
    </dgm:pt>
    <dgm:pt modelId="{D99C5F2E-5B5F-4231-A7F3-9A27F8459872}" type="pres">
      <dgm:prSet presAssocID="{E2E713DB-73E0-4FE6-BC0D-480ECFFBC7A9}" presName="parAndChSpace" presStyleCnt="0"/>
      <dgm:spPr/>
    </dgm:pt>
    <dgm:pt modelId="{C2BA742A-F650-4BA4-9A28-BD19F78FA3E2}" type="pres">
      <dgm:prSet presAssocID="{533BD6E3-1E54-4B16-8D5C-EC969DF6D759}" presName="parAndChTx" presStyleLbl="node1" presStyleIdx="4" presStyleCnt="5">
        <dgm:presLayoutVars>
          <dgm:bulletEnabled val="1"/>
        </dgm:presLayoutVars>
      </dgm:prSet>
      <dgm:spPr/>
    </dgm:pt>
  </dgm:ptLst>
  <dgm:cxnLst>
    <dgm:cxn modelId="{FEFC7E07-379D-4286-B0E5-F96970D7B894}" type="presOf" srcId="{A9B2B39F-FDAC-4B37-A09C-9BE2ED4A15FF}" destId="{65463278-120E-4D9D-83E2-00B314E0E250}" srcOrd="0" destOrd="1" presId="urn:microsoft.com/office/officeart/2005/8/layout/hChevron3"/>
    <dgm:cxn modelId="{BCECF010-0898-4B0D-AC64-A94F4859AA0F}" type="presOf" srcId="{E23532F6-6DD5-452E-92C6-E90EA328871B}" destId="{C2BA742A-F650-4BA4-9A28-BD19F78FA3E2}" srcOrd="0" destOrd="2" presId="urn:microsoft.com/office/officeart/2005/8/layout/hChevron3"/>
    <dgm:cxn modelId="{F62DEC2F-FE59-48C8-BC17-1C614CFAF25B}" srcId="{F59FD100-F38F-407C-9702-4A7705CB7122}" destId="{209AA6D7-6FC4-4408-A52D-FEC8F4D6B5FE}" srcOrd="1" destOrd="0" parTransId="{67DCD66A-B6C9-4437-95E7-93A487B54BB4}" sibTransId="{92A659A6-E636-4781-8F16-0BDAC4706C99}"/>
    <dgm:cxn modelId="{83C2E234-EABA-405E-AA8B-1AAC40517568}" type="presOf" srcId="{19FC942A-A012-488D-B9A2-66A80E36F484}" destId="{C2BA742A-F650-4BA4-9A28-BD19F78FA3E2}" srcOrd="0" destOrd="1" presId="urn:microsoft.com/office/officeart/2005/8/layout/hChevron3"/>
    <dgm:cxn modelId="{EBC6E737-7D67-4042-8807-40B4661F20BC}" type="presOf" srcId="{CC7A8521-6229-4714-9110-43D74427D415}" destId="{65463278-120E-4D9D-83E2-00B314E0E250}" srcOrd="0" destOrd="0" presId="urn:microsoft.com/office/officeart/2005/8/layout/hChevron3"/>
    <dgm:cxn modelId="{5A057C66-AA36-44DB-95A0-D6662576A22A}" type="presOf" srcId="{1D42BF15-2D08-494C-BAC9-690E6930D454}" destId="{3FD5FDFF-9FDB-45DA-B0B1-96D92D5D7249}" srcOrd="0" destOrd="1" presId="urn:microsoft.com/office/officeart/2005/8/layout/hChevron3"/>
    <dgm:cxn modelId="{B0857047-AC9C-4EF3-9AE1-40D5D675377B}" type="presOf" srcId="{B6E59D7A-2628-42F4-85D6-E7C4865BAC47}" destId="{6DAA01A4-8292-46FB-959B-6891477762C2}" srcOrd="0" destOrd="1" presId="urn:microsoft.com/office/officeart/2005/8/layout/hChevron3"/>
    <dgm:cxn modelId="{31D4ED69-2FF8-40EE-98F8-24E3D5A2C2AB}" srcId="{533BD6E3-1E54-4B16-8D5C-EC969DF6D759}" destId="{E23532F6-6DD5-452E-92C6-E90EA328871B}" srcOrd="1" destOrd="0" parTransId="{C0E8340F-4ECC-43A4-818E-B849F4B3A046}" sibTransId="{DB83EC9B-03D9-4303-953E-90EEC50D8AC2}"/>
    <dgm:cxn modelId="{7DFF996A-B923-4680-9D29-3713DC4EE4E6}" srcId="{CC7A8521-6229-4714-9110-43D74427D415}" destId="{EF87211A-DC23-429C-9C39-E51972EB3F9A}" srcOrd="1" destOrd="0" parTransId="{8C6B3A4D-87CA-4588-B420-64EFDF8A4DE1}" sibTransId="{EF387A84-DBDA-4F3C-BE7E-67E9EDF49DD9}"/>
    <dgm:cxn modelId="{FAFADF6E-D401-43A3-B79E-C5576BA3AE45}" type="presOf" srcId="{209AA6D7-6FC4-4408-A52D-FEC8F4D6B5FE}" destId="{81DC5903-3791-43F7-AB76-BE5F8856BDE1}" srcOrd="0" destOrd="2" presId="urn:microsoft.com/office/officeart/2005/8/layout/hChevron3"/>
    <dgm:cxn modelId="{7701CC50-0BDE-4547-AF0C-C355F5E22390}" srcId="{A3880733-AE4B-4C20-A26A-D2CC11C7D19C}" destId="{CC7A8521-6229-4714-9110-43D74427D415}" srcOrd="2" destOrd="0" parTransId="{79546ABF-C1E9-4892-A991-4C004FF0C56D}" sibTransId="{9C4429FC-81A0-48D8-BB36-117AEF94EDFF}"/>
    <dgm:cxn modelId="{3EFA6176-9278-467B-8173-9BA15F16D017}" type="presOf" srcId="{F59FD100-F38F-407C-9702-4A7705CB7122}" destId="{81DC5903-3791-43F7-AB76-BE5F8856BDE1}" srcOrd="0" destOrd="0" presId="urn:microsoft.com/office/officeart/2005/8/layout/hChevron3"/>
    <dgm:cxn modelId="{A1CE2C86-39A1-4833-9D0C-441D28622A31}" srcId="{A3880733-AE4B-4C20-A26A-D2CC11C7D19C}" destId="{18B4F1E7-F921-41EF-80AA-CACA4F4D816F}" srcOrd="3" destOrd="0" parTransId="{C0A312F2-A378-4163-BFEE-31EFF99A62C2}" sibTransId="{E2E713DB-73E0-4FE6-BC0D-480ECFFBC7A9}"/>
    <dgm:cxn modelId="{64EA9F8E-F19A-41C9-AF7C-DE5E0BA1016A}" type="presOf" srcId="{94AEF0EA-6248-4384-9A29-23D69E6537A9}" destId="{6DAA01A4-8292-46FB-959B-6891477762C2}" srcOrd="0" destOrd="2" presId="urn:microsoft.com/office/officeart/2005/8/layout/hChevron3"/>
    <dgm:cxn modelId="{44ECB1A1-AA45-4FBB-8E75-A086D79754EE}" srcId="{FC6B1E01-A309-4F96-B556-452DD8BA8A0E}" destId="{B6E59D7A-2628-42F4-85D6-E7C4865BAC47}" srcOrd="0" destOrd="0" parTransId="{3592D690-F2E9-4591-A099-8771BACE2843}" sibTransId="{6B9528F0-3814-424D-8962-8D1BFF45BE4D}"/>
    <dgm:cxn modelId="{659D42A6-F062-4928-AEE7-7B94B5879E08}" type="presOf" srcId="{D2D44D01-1E13-46A3-AC84-AF7C5A88C5A7}" destId="{81DC5903-3791-43F7-AB76-BE5F8856BDE1}" srcOrd="0" destOrd="1" presId="urn:microsoft.com/office/officeart/2005/8/layout/hChevron3"/>
    <dgm:cxn modelId="{83683AA7-98DD-4E72-9118-96BB036A7521}" srcId="{CC7A8521-6229-4714-9110-43D74427D415}" destId="{A9B2B39F-FDAC-4B37-A09C-9BE2ED4A15FF}" srcOrd="0" destOrd="0" parTransId="{B608AC90-5AF7-4111-B8EA-8A5B6945B822}" sibTransId="{ED8C6441-CB18-476C-98B5-C746B579EB4D}"/>
    <dgm:cxn modelId="{3989A4A8-0139-4D03-8F83-46EF11DCAA1E}" type="presOf" srcId="{EF87211A-DC23-429C-9C39-E51972EB3F9A}" destId="{65463278-120E-4D9D-83E2-00B314E0E250}" srcOrd="0" destOrd="2" presId="urn:microsoft.com/office/officeart/2005/8/layout/hChevron3"/>
    <dgm:cxn modelId="{941879AB-A84F-4333-BAE5-D0F9C5B1BAC4}" srcId="{A3880733-AE4B-4C20-A26A-D2CC11C7D19C}" destId="{F59FD100-F38F-407C-9702-4A7705CB7122}" srcOrd="1" destOrd="0" parTransId="{3B6CB831-D45F-4490-AB16-47D93FBC18E9}" sibTransId="{6D3C1A6C-EA60-4279-95FF-F61911D231D2}"/>
    <dgm:cxn modelId="{7782FDAF-7850-4549-9798-993F6B7BE0A8}" type="presOf" srcId="{FC6B1E01-A309-4F96-B556-452DD8BA8A0E}" destId="{6DAA01A4-8292-46FB-959B-6891477762C2}" srcOrd="0" destOrd="0" presId="urn:microsoft.com/office/officeart/2005/8/layout/hChevron3"/>
    <dgm:cxn modelId="{89AADDB3-DEF1-4C91-8255-A29F30028702}" srcId="{A3880733-AE4B-4C20-A26A-D2CC11C7D19C}" destId="{FC6B1E01-A309-4F96-B556-452DD8BA8A0E}" srcOrd="0" destOrd="0" parTransId="{CAC6365B-2FBE-4ABE-BCA8-2145034EDFDF}" sibTransId="{BDAF5417-FF05-4077-96D9-E5A2B728F7F4}"/>
    <dgm:cxn modelId="{EFE4F6CC-6AE9-41C1-88B0-BBA2DF4A81D8}" type="presOf" srcId="{A3880733-AE4B-4C20-A26A-D2CC11C7D19C}" destId="{0BACA4B0-6C8A-4A50-9D4B-C2BFB3FA86B3}" srcOrd="0" destOrd="0" presId="urn:microsoft.com/office/officeart/2005/8/layout/hChevron3"/>
    <dgm:cxn modelId="{02C257D9-7A01-406D-9895-A4F83EE575D8}" type="presOf" srcId="{18B4F1E7-F921-41EF-80AA-CACA4F4D816F}" destId="{3FD5FDFF-9FDB-45DA-B0B1-96D92D5D7249}" srcOrd="0" destOrd="0" presId="urn:microsoft.com/office/officeart/2005/8/layout/hChevron3"/>
    <dgm:cxn modelId="{B09E3EE8-F740-411E-8D76-4A0D8670AF8C}" srcId="{533BD6E3-1E54-4B16-8D5C-EC969DF6D759}" destId="{19FC942A-A012-488D-B9A2-66A80E36F484}" srcOrd="0" destOrd="0" parTransId="{21A70EB6-5F0C-4A1B-A3E0-172E8A9F819F}" sibTransId="{657A41D4-329C-4C80-B7A7-75E1B5D4A891}"/>
    <dgm:cxn modelId="{C56C1BEC-EE0B-49CC-A855-D5C75B681A2C}" type="presOf" srcId="{533BD6E3-1E54-4B16-8D5C-EC969DF6D759}" destId="{C2BA742A-F650-4BA4-9A28-BD19F78FA3E2}" srcOrd="0" destOrd="0" presId="urn:microsoft.com/office/officeart/2005/8/layout/hChevron3"/>
    <dgm:cxn modelId="{2151A4ED-A8C9-43C0-887D-EE25393EFF73}" srcId="{18B4F1E7-F921-41EF-80AA-CACA4F4D816F}" destId="{1D42BF15-2D08-494C-BAC9-690E6930D454}" srcOrd="0" destOrd="0" parTransId="{24FD417B-49EB-4B92-A7D2-53D7116DCE34}" sibTransId="{F2E84B80-ECC4-4B69-ACA4-4C6D4F8305A4}"/>
    <dgm:cxn modelId="{E1A7E9F6-8B78-4EF1-9F89-BFA378BE807B}" srcId="{FC6B1E01-A309-4F96-B556-452DD8BA8A0E}" destId="{94AEF0EA-6248-4384-9A29-23D69E6537A9}" srcOrd="1" destOrd="0" parTransId="{9A95B1D6-944E-4CFD-B5B4-FDC755153C46}" sibTransId="{EB79D9E9-769E-4325-8759-81CA7EC884F2}"/>
    <dgm:cxn modelId="{EE8CCBF7-6CA0-4BBD-B5DE-64088A790491}" srcId="{A3880733-AE4B-4C20-A26A-D2CC11C7D19C}" destId="{533BD6E3-1E54-4B16-8D5C-EC969DF6D759}" srcOrd="4" destOrd="0" parTransId="{1E42A142-54BF-4B0B-92C1-98BC18F867D2}" sibTransId="{5CFA654E-F942-4B19-B596-AE7A209B87B9}"/>
    <dgm:cxn modelId="{C88471FB-DD1E-4402-B481-35F5E7E5ACA8}" srcId="{F59FD100-F38F-407C-9702-4A7705CB7122}" destId="{D2D44D01-1E13-46A3-AC84-AF7C5A88C5A7}" srcOrd="0" destOrd="0" parTransId="{D08B0384-AB12-41D5-B50F-4C74107F1AD4}" sibTransId="{CFD12858-8EEB-4B0F-81A9-E2B180F5E5B5}"/>
    <dgm:cxn modelId="{0F88B940-AF22-4DB1-8C47-7F5C905F40DE}" type="presParOf" srcId="{0BACA4B0-6C8A-4A50-9D4B-C2BFB3FA86B3}" destId="{6DAA01A4-8292-46FB-959B-6891477762C2}" srcOrd="0" destOrd="0" presId="urn:microsoft.com/office/officeart/2005/8/layout/hChevron3"/>
    <dgm:cxn modelId="{3DC33854-3A27-44E0-B9F9-43EF8D6F46C7}" type="presParOf" srcId="{0BACA4B0-6C8A-4A50-9D4B-C2BFB3FA86B3}" destId="{60B5DBC7-C97D-45A3-8664-4578E2539A5E}" srcOrd="1" destOrd="0" presId="urn:microsoft.com/office/officeart/2005/8/layout/hChevron3"/>
    <dgm:cxn modelId="{284F7D3B-E30C-4DD1-9A2F-0D5AAFEC31A1}" type="presParOf" srcId="{0BACA4B0-6C8A-4A50-9D4B-C2BFB3FA86B3}" destId="{81DC5903-3791-43F7-AB76-BE5F8856BDE1}" srcOrd="2" destOrd="0" presId="urn:microsoft.com/office/officeart/2005/8/layout/hChevron3"/>
    <dgm:cxn modelId="{41AB4B20-6F78-475D-AF81-A228ACBE884E}" type="presParOf" srcId="{0BACA4B0-6C8A-4A50-9D4B-C2BFB3FA86B3}" destId="{DC352F8F-398F-481A-93EC-9C829C3177E6}" srcOrd="3" destOrd="0" presId="urn:microsoft.com/office/officeart/2005/8/layout/hChevron3"/>
    <dgm:cxn modelId="{5D895A1E-84CC-4473-BADD-B7726B7BA2CF}" type="presParOf" srcId="{0BACA4B0-6C8A-4A50-9D4B-C2BFB3FA86B3}" destId="{65463278-120E-4D9D-83E2-00B314E0E250}" srcOrd="4" destOrd="0" presId="urn:microsoft.com/office/officeart/2005/8/layout/hChevron3"/>
    <dgm:cxn modelId="{CBE9B75A-27BD-456D-8209-EB9EBCCDDD14}" type="presParOf" srcId="{0BACA4B0-6C8A-4A50-9D4B-C2BFB3FA86B3}" destId="{22696E8E-7DE3-4E37-B50C-3353C1709982}" srcOrd="5" destOrd="0" presId="urn:microsoft.com/office/officeart/2005/8/layout/hChevron3"/>
    <dgm:cxn modelId="{474E9268-0B20-4D0F-8423-EB36777EAE3D}" type="presParOf" srcId="{0BACA4B0-6C8A-4A50-9D4B-C2BFB3FA86B3}" destId="{3FD5FDFF-9FDB-45DA-B0B1-96D92D5D7249}" srcOrd="6" destOrd="0" presId="urn:microsoft.com/office/officeart/2005/8/layout/hChevron3"/>
    <dgm:cxn modelId="{45354BA7-4962-46DB-98E8-577A1BE158C1}" type="presParOf" srcId="{0BACA4B0-6C8A-4A50-9D4B-C2BFB3FA86B3}" destId="{D99C5F2E-5B5F-4231-A7F3-9A27F8459872}" srcOrd="7" destOrd="0" presId="urn:microsoft.com/office/officeart/2005/8/layout/hChevron3"/>
    <dgm:cxn modelId="{A9CE869F-58C0-499C-938D-6C02E61C487E}" type="presParOf" srcId="{0BACA4B0-6C8A-4A50-9D4B-C2BFB3FA86B3}" destId="{C2BA742A-F650-4BA4-9A28-BD19F78FA3E2}"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0D8E5-4F61-4BEC-8101-BC641D75AD4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45330F1-460C-4111-B825-7B8BD7F59F98}">
      <dgm:prSet phldrT="[Text]"/>
      <dgm:spPr/>
      <dgm:t>
        <a:bodyPr/>
        <a:lstStyle/>
        <a:p>
          <a:r>
            <a:rPr lang="en-NZ" dirty="0"/>
            <a:t>Compliance Options</a:t>
          </a:r>
          <a:endParaRPr lang="en-US" dirty="0"/>
        </a:p>
      </dgm:t>
    </dgm:pt>
    <dgm:pt modelId="{2EC631C3-2E2F-4307-82AD-6411DE7315A5}" type="parTrans" cxnId="{C6B75071-E897-48AA-AF2A-EE7827AB7F55}">
      <dgm:prSet/>
      <dgm:spPr/>
      <dgm:t>
        <a:bodyPr/>
        <a:lstStyle/>
        <a:p>
          <a:endParaRPr lang="en-US"/>
        </a:p>
      </dgm:t>
    </dgm:pt>
    <dgm:pt modelId="{27E2EDF2-AE52-4E2A-AC6F-13DF2EF6E8FE}" type="sibTrans" cxnId="{C6B75071-E897-48AA-AF2A-EE7827AB7F55}">
      <dgm:prSet/>
      <dgm:spPr/>
      <dgm:t>
        <a:bodyPr/>
        <a:lstStyle/>
        <a:p>
          <a:endParaRPr lang="en-US"/>
        </a:p>
      </dgm:t>
    </dgm:pt>
    <dgm:pt modelId="{72C9855A-3980-42B7-914C-E7AFAE2DDB7A}">
      <dgm:prSet phldrT="[Text]"/>
      <dgm:spPr/>
      <dgm:t>
        <a:bodyPr/>
        <a:lstStyle/>
        <a:p>
          <a:r>
            <a:rPr lang="en-NZ" dirty="0"/>
            <a:t>Acceptable Solutions</a:t>
          </a:r>
          <a:endParaRPr lang="en-US" dirty="0"/>
        </a:p>
      </dgm:t>
    </dgm:pt>
    <dgm:pt modelId="{34258373-96AC-4449-91C6-112975920CC3}" type="parTrans" cxnId="{86B1F300-F47B-4373-B3C4-05503DAA724E}">
      <dgm:prSet/>
      <dgm:spPr/>
      <dgm:t>
        <a:bodyPr/>
        <a:lstStyle/>
        <a:p>
          <a:endParaRPr lang="en-US"/>
        </a:p>
      </dgm:t>
    </dgm:pt>
    <dgm:pt modelId="{3962A57D-3D78-43D2-B76F-3DBC8165AADF}" type="sibTrans" cxnId="{86B1F300-F47B-4373-B3C4-05503DAA724E}">
      <dgm:prSet/>
      <dgm:spPr/>
      <dgm:t>
        <a:bodyPr/>
        <a:lstStyle/>
        <a:p>
          <a:endParaRPr lang="en-US"/>
        </a:p>
      </dgm:t>
    </dgm:pt>
    <dgm:pt modelId="{7752999E-2A61-4D06-9381-296DFF7726AA}">
      <dgm:prSet phldrT="[Text]"/>
      <dgm:spPr/>
      <dgm:t>
        <a:bodyPr/>
        <a:lstStyle/>
        <a:p>
          <a:r>
            <a:rPr lang="en-NZ" dirty="0"/>
            <a:t>Very small supplies &lt;25</a:t>
          </a:r>
          <a:endParaRPr lang="en-US" dirty="0"/>
        </a:p>
      </dgm:t>
    </dgm:pt>
    <dgm:pt modelId="{6F394D1C-5641-4874-B670-24E93D7F21AC}" type="parTrans" cxnId="{65CB61FA-A83E-4416-9FB9-7F8AF51DAB32}">
      <dgm:prSet/>
      <dgm:spPr/>
      <dgm:t>
        <a:bodyPr/>
        <a:lstStyle/>
        <a:p>
          <a:endParaRPr lang="en-US"/>
        </a:p>
      </dgm:t>
    </dgm:pt>
    <dgm:pt modelId="{2F3DC143-AB1C-4309-BD28-CD0637350750}" type="sibTrans" cxnId="{65CB61FA-A83E-4416-9FB9-7F8AF51DAB32}">
      <dgm:prSet/>
      <dgm:spPr/>
      <dgm:t>
        <a:bodyPr/>
        <a:lstStyle/>
        <a:p>
          <a:endParaRPr lang="en-US"/>
        </a:p>
      </dgm:t>
    </dgm:pt>
    <dgm:pt modelId="{367BDCF4-69A0-428D-A9BD-B33B6BE8ED95}">
      <dgm:prSet phldrT="[Text]"/>
      <dgm:spPr/>
      <dgm:t>
        <a:bodyPr/>
        <a:lstStyle/>
        <a:p>
          <a:r>
            <a:rPr lang="en-NZ" dirty="0"/>
            <a:t>Small supplies 26-100</a:t>
          </a:r>
          <a:endParaRPr lang="en-US" dirty="0"/>
        </a:p>
      </dgm:t>
    </dgm:pt>
    <dgm:pt modelId="{A65FEE87-D364-4CF6-B98E-EB5D2557702A}" type="parTrans" cxnId="{D92C2AA1-F13F-40A0-A5F1-4469FF808493}">
      <dgm:prSet/>
      <dgm:spPr/>
      <dgm:t>
        <a:bodyPr/>
        <a:lstStyle/>
        <a:p>
          <a:endParaRPr lang="en-US"/>
        </a:p>
      </dgm:t>
    </dgm:pt>
    <dgm:pt modelId="{AD6B69A9-14CB-4DAD-9D95-98763A358FDE}" type="sibTrans" cxnId="{D92C2AA1-F13F-40A0-A5F1-4469FF808493}">
      <dgm:prSet/>
      <dgm:spPr/>
      <dgm:t>
        <a:bodyPr/>
        <a:lstStyle/>
        <a:p>
          <a:endParaRPr lang="en-US"/>
        </a:p>
      </dgm:t>
    </dgm:pt>
    <dgm:pt modelId="{EEAA5A51-59D6-4506-92AF-D8BE2444BE5A}">
      <dgm:prSet phldrT="[Text]"/>
      <dgm:spPr/>
      <dgm:t>
        <a:bodyPr/>
        <a:lstStyle/>
        <a:p>
          <a:r>
            <a:rPr lang="en-NZ" dirty="0"/>
            <a:t>Medium Supplies 101-500</a:t>
          </a:r>
          <a:endParaRPr lang="en-US" dirty="0"/>
        </a:p>
      </dgm:t>
    </dgm:pt>
    <dgm:pt modelId="{9E360BFB-1A42-4553-8E5C-EB238FBD5D04}" type="parTrans" cxnId="{D252C007-9022-4CE6-A00F-CCAB92C61D58}">
      <dgm:prSet/>
      <dgm:spPr/>
      <dgm:t>
        <a:bodyPr/>
        <a:lstStyle/>
        <a:p>
          <a:endParaRPr lang="en-US"/>
        </a:p>
      </dgm:t>
    </dgm:pt>
    <dgm:pt modelId="{8FDCB662-C18B-4183-91BA-547EA2A7DB30}" type="sibTrans" cxnId="{D252C007-9022-4CE6-A00F-CCAB92C61D58}">
      <dgm:prSet/>
      <dgm:spPr/>
      <dgm:t>
        <a:bodyPr/>
        <a:lstStyle/>
        <a:p>
          <a:endParaRPr lang="en-US"/>
        </a:p>
      </dgm:t>
    </dgm:pt>
    <dgm:pt modelId="{3C9CE3C7-A3F8-40A3-984D-3E1E7E5405FA}">
      <dgm:prSet phldrT="[Text]"/>
      <dgm:spPr/>
      <dgm:t>
        <a:bodyPr/>
        <a:lstStyle/>
        <a:p>
          <a:r>
            <a:rPr lang="en-NZ" dirty="0"/>
            <a:t>Large supplies &gt;500</a:t>
          </a:r>
          <a:endParaRPr lang="en-US" dirty="0"/>
        </a:p>
      </dgm:t>
    </dgm:pt>
    <dgm:pt modelId="{32FA7FFA-773D-4523-84CE-770A15CBA61B}" type="parTrans" cxnId="{57C9039E-0A03-42E9-918D-8961E1595361}">
      <dgm:prSet/>
      <dgm:spPr/>
      <dgm:t>
        <a:bodyPr/>
        <a:lstStyle/>
        <a:p>
          <a:endParaRPr lang="en-US"/>
        </a:p>
      </dgm:t>
    </dgm:pt>
    <dgm:pt modelId="{B10592F5-2FF0-4D81-A1F5-63D7168D35A1}" type="sibTrans" cxnId="{57C9039E-0A03-42E9-918D-8961E1595361}">
      <dgm:prSet/>
      <dgm:spPr/>
      <dgm:t>
        <a:bodyPr/>
        <a:lstStyle/>
        <a:p>
          <a:endParaRPr lang="en-US"/>
        </a:p>
      </dgm:t>
    </dgm:pt>
    <dgm:pt modelId="{C3C0C258-F3DE-4FEE-A03D-81A7FF382757}" type="pres">
      <dgm:prSet presAssocID="{8340D8E5-4F61-4BEC-8101-BC641D75AD46}" presName="cycle" presStyleCnt="0">
        <dgm:presLayoutVars>
          <dgm:chMax val="1"/>
          <dgm:dir/>
          <dgm:animLvl val="ctr"/>
          <dgm:resizeHandles val="exact"/>
        </dgm:presLayoutVars>
      </dgm:prSet>
      <dgm:spPr/>
    </dgm:pt>
    <dgm:pt modelId="{97F7CE96-5562-44B7-8035-11188FA22325}" type="pres">
      <dgm:prSet presAssocID="{945330F1-460C-4111-B825-7B8BD7F59F98}" presName="centerShape" presStyleLbl="node0" presStyleIdx="0" presStyleCnt="1"/>
      <dgm:spPr/>
    </dgm:pt>
    <dgm:pt modelId="{4F584CDD-7BFB-462D-BC44-FFB082A19910}" type="pres">
      <dgm:prSet presAssocID="{34258373-96AC-4449-91C6-112975920CC3}" presName="Name9" presStyleLbl="parChTrans1D2" presStyleIdx="0" presStyleCnt="5"/>
      <dgm:spPr/>
    </dgm:pt>
    <dgm:pt modelId="{92A9BE8B-124E-4767-B41F-BB1F64F632C4}" type="pres">
      <dgm:prSet presAssocID="{34258373-96AC-4449-91C6-112975920CC3}" presName="connTx" presStyleLbl="parChTrans1D2" presStyleIdx="0" presStyleCnt="5"/>
      <dgm:spPr/>
    </dgm:pt>
    <dgm:pt modelId="{886C8567-C919-436B-AC4F-019E563C7392}" type="pres">
      <dgm:prSet presAssocID="{72C9855A-3980-42B7-914C-E7AFAE2DDB7A}" presName="node" presStyleLbl="node1" presStyleIdx="0" presStyleCnt="5">
        <dgm:presLayoutVars>
          <dgm:bulletEnabled val="1"/>
        </dgm:presLayoutVars>
      </dgm:prSet>
      <dgm:spPr/>
    </dgm:pt>
    <dgm:pt modelId="{5A1173FF-9C06-431E-A4A5-23E1F2B2A9F1}" type="pres">
      <dgm:prSet presAssocID="{6F394D1C-5641-4874-B670-24E93D7F21AC}" presName="Name9" presStyleLbl="parChTrans1D2" presStyleIdx="1" presStyleCnt="5"/>
      <dgm:spPr/>
    </dgm:pt>
    <dgm:pt modelId="{09FAA2A8-C964-438A-9461-1D95C6E42619}" type="pres">
      <dgm:prSet presAssocID="{6F394D1C-5641-4874-B670-24E93D7F21AC}" presName="connTx" presStyleLbl="parChTrans1D2" presStyleIdx="1" presStyleCnt="5"/>
      <dgm:spPr/>
    </dgm:pt>
    <dgm:pt modelId="{258ED3DD-A576-4E3B-93EA-7C3D998C6EE2}" type="pres">
      <dgm:prSet presAssocID="{7752999E-2A61-4D06-9381-296DFF7726AA}" presName="node" presStyleLbl="node1" presStyleIdx="1" presStyleCnt="5">
        <dgm:presLayoutVars>
          <dgm:bulletEnabled val="1"/>
        </dgm:presLayoutVars>
      </dgm:prSet>
      <dgm:spPr/>
    </dgm:pt>
    <dgm:pt modelId="{F660C8A0-7539-4F25-BC85-B31D23467361}" type="pres">
      <dgm:prSet presAssocID="{A65FEE87-D364-4CF6-B98E-EB5D2557702A}" presName="Name9" presStyleLbl="parChTrans1D2" presStyleIdx="2" presStyleCnt="5"/>
      <dgm:spPr/>
    </dgm:pt>
    <dgm:pt modelId="{27E98209-D7EC-4377-B2B2-9A55ED86E12C}" type="pres">
      <dgm:prSet presAssocID="{A65FEE87-D364-4CF6-B98E-EB5D2557702A}" presName="connTx" presStyleLbl="parChTrans1D2" presStyleIdx="2" presStyleCnt="5"/>
      <dgm:spPr/>
    </dgm:pt>
    <dgm:pt modelId="{472079FE-1867-4382-B545-4C3D165A65C0}" type="pres">
      <dgm:prSet presAssocID="{367BDCF4-69A0-428D-A9BD-B33B6BE8ED95}" presName="node" presStyleLbl="node1" presStyleIdx="2" presStyleCnt="5">
        <dgm:presLayoutVars>
          <dgm:bulletEnabled val="1"/>
        </dgm:presLayoutVars>
      </dgm:prSet>
      <dgm:spPr/>
    </dgm:pt>
    <dgm:pt modelId="{6C1D2080-B03A-4212-A81B-0F20E582C9E8}" type="pres">
      <dgm:prSet presAssocID="{9E360BFB-1A42-4553-8E5C-EB238FBD5D04}" presName="Name9" presStyleLbl="parChTrans1D2" presStyleIdx="3" presStyleCnt="5"/>
      <dgm:spPr/>
    </dgm:pt>
    <dgm:pt modelId="{74AFF8DE-FDF4-4F12-9C73-9C11FF4E09F5}" type="pres">
      <dgm:prSet presAssocID="{9E360BFB-1A42-4553-8E5C-EB238FBD5D04}" presName="connTx" presStyleLbl="parChTrans1D2" presStyleIdx="3" presStyleCnt="5"/>
      <dgm:spPr/>
    </dgm:pt>
    <dgm:pt modelId="{0B151513-CC85-4D51-8748-C824F28D4669}" type="pres">
      <dgm:prSet presAssocID="{EEAA5A51-59D6-4506-92AF-D8BE2444BE5A}" presName="node" presStyleLbl="node1" presStyleIdx="3" presStyleCnt="5">
        <dgm:presLayoutVars>
          <dgm:bulletEnabled val="1"/>
        </dgm:presLayoutVars>
      </dgm:prSet>
      <dgm:spPr/>
    </dgm:pt>
    <dgm:pt modelId="{E84BA01C-EB10-4A23-A31E-8FB58E5BFD5A}" type="pres">
      <dgm:prSet presAssocID="{32FA7FFA-773D-4523-84CE-770A15CBA61B}" presName="Name9" presStyleLbl="parChTrans1D2" presStyleIdx="4" presStyleCnt="5"/>
      <dgm:spPr/>
    </dgm:pt>
    <dgm:pt modelId="{89FAF1F7-72D8-40A4-AAE0-A2351AF501A5}" type="pres">
      <dgm:prSet presAssocID="{32FA7FFA-773D-4523-84CE-770A15CBA61B}" presName="connTx" presStyleLbl="parChTrans1D2" presStyleIdx="4" presStyleCnt="5"/>
      <dgm:spPr/>
    </dgm:pt>
    <dgm:pt modelId="{47DEC091-9D50-4F6F-982A-FC0CCEEB4953}" type="pres">
      <dgm:prSet presAssocID="{3C9CE3C7-A3F8-40A3-984D-3E1E7E5405FA}" presName="node" presStyleLbl="node1" presStyleIdx="4" presStyleCnt="5">
        <dgm:presLayoutVars>
          <dgm:bulletEnabled val="1"/>
        </dgm:presLayoutVars>
      </dgm:prSet>
      <dgm:spPr/>
    </dgm:pt>
  </dgm:ptLst>
  <dgm:cxnLst>
    <dgm:cxn modelId="{86B1F300-F47B-4373-B3C4-05503DAA724E}" srcId="{945330F1-460C-4111-B825-7B8BD7F59F98}" destId="{72C9855A-3980-42B7-914C-E7AFAE2DDB7A}" srcOrd="0" destOrd="0" parTransId="{34258373-96AC-4449-91C6-112975920CC3}" sibTransId="{3962A57D-3D78-43D2-B76F-3DBC8165AADF}"/>
    <dgm:cxn modelId="{D252C007-9022-4CE6-A00F-CCAB92C61D58}" srcId="{945330F1-460C-4111-B825-7B8BD7F59F98}" destId="{EEAA5A51-59D6-4506-92AF-D8BE2444BE5A}" srcOrd="3" destOrd="0" parTransId="{9E360BFB-1A42-4553-8E5C-EB238FBD5D04}" sibTransId="{8FDCB662-C18B-4183-91BA-547EA2A7DB30}"/>
    <dgm:cxn modelId="{B546751D-16C4-441C-AE51-2C023170E80A}" type="presOf" srcId="{EEAA5A51-59D6-4506-92AF-D8BE2444BE5A}" destId="{0B151513-CC85-4D51-8748-C824F28D4669}" srcOrd="0" destOrd="0" presId="urn:microsoft.com/office/officeart/2005/8/layout/radial1"/>
    <dgm:cxn modelId="{0F2FAD1F-6AC2-4968-8500-D4520B7C3D33}" type="presOf" srcId="{9E360BFB-1A42-4553-8E5C-EB238FBD5D04}" destId="{74AFF8DE-FDF4-4F12-9C73-9C11FF4E09F5}" srcOrd="1" destOrd="0" presId="urn:microsoft.com/office/officeart/2005/8/layout/radial1"/>
    <dgm:cxn modelId="{20F9FD1F-9382-43BA-8476-22FB12834DA6}" type="presOf" srcId="{6F394D1C-5641-4874-B670-24E93D7F21AC}" destId="{5A1173FF-9C06-431E-A4A5-23E1F2B2A9F1}" srcOrd="0" destOrd="0" presId="urn:microsoft.com/office/officeart/2005/8/layout/radial1"/>
    <dgm:cxn modelId="{DA7A2321-1611-4AAA-8645-B5B626E0835A}" type="presOf" srcId="{32FA7FFA-773D-4523-84CE-770A15CBA61B}" destId="{E84BA01C-EB10-4A23-A31E-8FB58E5BFD5A}" srcOrd="0" destOrd="0" presId="urn:microsoft.com/office/officeart/2005/8/layout/radial1"/>
    <dgm:cxn modelId="{787BF432-ADC5-43F8-ABD5-BA1786033041}" type="presOf" srcId="{8340D8E5-4F61-4BEC-8101-BC641D75AD46}" destId="{C3C0C258-F3DE-4FEE-A03D-81A7FF382757}" srcOrd="0" destOrd="0" presId="urn:microsoft.com/office/officeart/2005/8/layout/radial1"/>
    <dgm:cxn modelId="{22283538-3A7E-4D11-AA9B-BAA46ED484C3}" type="presOf" srcId="{3C9CE3C7-A3F8-40A3-984D-3E1E7E5405FA}" destId="{47DEC091-9D50-4F6F-982A-FC0CCEEB4953}" srcOrd="0" destOrd="0" presId="urn:microsoft.com/office/officeart/2005/8/layout/radial1"/>
    <dgm:cxn modelId="{F83C663D-48FA-4E4F-8D92-584788C777D9}" type="presOf" srcId="{A65FEE87-D364-4CF6-B98E-EB5D2557702A}" destId="{F660C8A0-7539-4F25-BC85-B31D23467361}" srcOrd="0" destOrd="0" presId="urn:microsoft.com/office/officeart/2005/8/layout/radial1"/>
    <dgm:cxn modelId="{93505B45-6A48-4714-870E-3D4A2C70C691}" type="presOf" srcId="{34258373-96AC-4449-91C6-112975920CC3}" destId="{4F584CDD-7BFB-462D-BC44-FFB082A19910}" srcOrd="0" destOrd="0" presId="urn:microsoft.com/office/officeart/2005/8/layout/radial1"/>
    <dgm:cxn modelId="{C6B75071-E897-48AA-AF2A-EE7827AB7F55}" srcId="{8340D8E5-4F61-4BEC-8101-BC641D75AD46}" destId="{945330F1-460C-4111-B825-7B8BD7F59F98}" srcOrd="0" destOrd="0" parTransId="{2EC631C3-2E2F-4307-82AD-6411DE7315A5}" sibTransId="{27E2EDF2-AE52-4E2A-AC6F-13DF2EF6E8FE}"/>
    <dgm:cxn modelId="{389F0A77-4EFE-4535-98AE-A8776200A64A}" type="presOf" srcId="{6F394D1C-5641-4874-B670-24E93D7F21AC}" destId="{09FAA2A8-C964-438A-9461-1D95C6E42619}" srcOrd="1" destOrd="0" presId="urn:microsoft.com/office/officeart/2005/8/layout/radial1"/>
    <dgm:cxn modelId="{82F08D79-D466-4A9F-9283-72CF0C370075}" type="presOf" srcId="{9E360BFB-1A42-4553-8E5C-EB238FBD5D04}" destId="{6C1D2080-B03A-4212-A81B-0F20E582C9E8}" srcOrd="0" destOrd="0" presId="urn:microsoft.com/office/officeart/2005/8/layout/radial1"/>
    <dgm:cxn modelId="{BE5E8497-B2E4-4EC1-BE49-58569DCD753A}" type="presOf" srcId="{945330F1-460C-4111-B825-7B8BD7F59F98}" destId="{97F7CE96-5562-44B7-8035-11188FA22325}" srcOrd="0" destOrd="0" presId="urn:microsoft.com/office/officeart/2005/8/layout/radial1"/>
    <dgm:cxn modelId="{57C9039E-0A03-42E9-918D-8961E1595361}" srcId="{945330F1-460C-4111-B825-7B8BD7F59F98}" destId="{3C9CE3C7-A3F8-40A3-984D-3E1E7E5405FA}" srcOrd="4" destOrd="0" parTransId="{32FA7FFA-773D-4523-84CE-770A15CBA61B}" sibTransId="{B10592F5-2FF0-4D81-A1F5-63D7168D35A1}"/>
    <dgm:cxn modelId="{D92C2AA1-F13F-40A0-A5F1-4469FF808493}" srcId="{945330F1-460C-4111-B825-7B8BD7F59F98}" destId="{367BDCF4-69A0-428D-A9BD-B33B6BE8ED95}" srcOrd="2" destOrd="0" parTransId="{A65FEE87-D364-4CF6-B98E-EB5D2557702A}" sibTransId="{AD6B69A9-14CB-4DAD-9D95-98763A358FDE}"/>
    <dgm:cxn modelId="{C8111FD3-0640-4EDE-AFF2-3196E9251A79}" type="presOf" srcId="{A65FEE87-D364-4CF6-B98E-EB5D2557702A}" destId="{27E98209-D7EC-4377-B2B2-9A55ED86E12C}" srcOrd="1" destOrd="0" presId="urn:microsoft.com/office/officeart/2005/8/layout/radial1"/>
    <dgm:cxn modelId="{110E7FD3-975E-45E3-94C5-A0DA0DCB2E3E}" type="presOf" srcId="{367BDCF4-69A0-428D-A9BD-B33B6BE8ED95}" destId="{472079FE-1867-4382-B545-4C3D165A65C0}" srcOrd="0" destOrd="0" presId="urn:microsoft.com/office/officeart/2005/8/layout/radial1"/>
    <dgm:cxn modelId="{A599FEDA-5664-42F4-BB80-B82ABF6863AA}" type="presOf" srcId="{32FA7FFA-773D-4523-84CE-770A15CBA61B}" destId="{89FAF1F7-72D8-40A4-AAE0-A2351AF501A5}" srcOrd="1" destOrd="0" presId="urn:microsoft.com/office/officeart/2005/8/layout/radial1"/>
    <dgm:cxn modelId="{DBB533E2-9074-445B-93FD-44A86A3F72CF}" type="presOf" srcId="{7752999E-2A61-4D06-9381-296DFF7726AA}" destId="{258ED3DD-A576-4E3B-93EA-7C3D998C6EE2}" srcOrd="0" destOrd="0" presId="urn:microsoft.com/office/officeart/2005/8/layout/radial1"/>
    <dgm:cxn modelId="{570762E8-CEC5-451B-9B72-F02655B02A20}" type="presOf" srcId="{72C9855A-3980-42B7-914C-E7AFAE2DDB7A}" destId="{886C8567-C919-436B-AC4F-019E563C7392}" srcOrd="0" destOrd="0" presId="urn:microsoft.com/office/officeart/2005/8/layout/radial1"/>
    <dgm:cxn modelId="{CEC3BFE8-553F-48CF-8E37-F3E5983EC2CA}" type="presOf" srcId="{34258373-96AC-4449-91C6-112975920CC3}" destId="{92A9BE8B-124E-4767-B41F-BB1F64F632C4}" srcOrd="1" destOrd="0" presId="urn:microsoft.com/office/officeart/2005/8/layout/radial1"/>
    <dgm:cxn modelId="{65CB61FA-A83E-4416-9FB9-7F8AF51DAB32}" srcId="{945330F1-460C-4111-B825-7B8BD7F59F98}" destId="{7752999E-2A61-4D06-9381-296DFF7726AA}" srcOrd="1" destOrd="0" parTransId="{6F394D1C-5641-4874-B670-24E93D7F21AC}" sibTransId="{2F3DC143-AB1C-4309-BD28-CD0637350750}"/>
    <dgm:cxn modelId="{2FC63ED5-BFDD-4B45-B992-67C1C21A0615}" type="presParOf" srcId="{C3C0C258-F3DE-4FEE-A03D-81A7FF382757}" destId="{97F7CE96-5562-44B7-8035-11188FA22325}" srcOrd="0" destOrd="0" presId="urn:microsoft.com/office/officeart/2005/8/layout/radial1"/>
    <dgm:cxn modelId="{EDC6A4EF-C04F-43E3-B634-2E9940DC42E0}" type="presParOf" srcId="{C3C0C258-F3DE-4FEE-A03D-81A7FF382757}" destId="{4F584CDD-7BFB-462D-BC44-FFB082A19910}" srcOrd="1" destOrd="0" presId="urn:microsoft.com/office/officeart/2005/8/layout/radial1"/>
    <dgm:cxn modelId="{153C20F9-A58A-4C0E-9BC3-C95D683A28AC}" type="presParOf" srcId="{4F584CDD-7BFB-462D-BC44-FFB082A19910}" destId="{92A9BE8B-124E-4767-B41F-BB1F64F632C4}" srcOrd="0" destOrd="0" presId="urn:microsoft.com/office/officeart/2005/8/layout/radial1"/>
    <dgm:cxn modelId="{6697A662-50E8-4ED3-897C-E28A55D00805}" type="presParOf" srcId="{C3C0C258-F3DE-4FEE-A03D-81A7FF382757}" destId="{886C8567-C919-436B-AC4F-019E563C7392}" srcOrd="2" destOrd="0" presId="urn:microsoft.com/office/officeart/2005/8/layout/radial1"/>
    <dgm:cxn modelId="{05B47EA4-4864-4245-BBC3-0D4412743440}" type="presParOf" srcId="{C3C0C258-F3DE-4FEE-A03D-81A7FF382757}" destId="{5A1173FF-9C06-431E-A4A5-23E1F2B2A9F1}" srcOrd="3" destOrd="0" presId="urn:microsoft.com/office/officeart/2005/8/layout/radial1"/>
    <dgm:cxn modelId="{8105F4C2-A9B8-47D5-BCBA-BCEBAC69F523}" type="presParOf" srcId="{5A1173FF-9C06-431E-A4A5-23E1F2B2A9F1}" destId="{09FAA2A8-C964-438A-9461-1D95C6E42619}" srcOrd="0" destOrd="0" presId="urn:microsoft.com/office/officeart/2005/8/layout/radial1"/>
    <dgm:cxn modelId="{6582AE54-9F2C-4659-B8E3-6107E241C2B9}" type="presParOf" srcId="{C3C0C258-F3DE-4FEE-A03D-81A7FF382757}" destId="{258ED3DD-A576-4E3B-93EA-7C3D998C6EE2}" srcOrd="4" destOrd="0" presId="urn:microsoft.com/office/officeart/2005/8/layout/radial1"/>
    <dgm:cxn modelId="{B2191E68-CE7E-4D75-BB12-FAE1D6BFD7E2}" type="presParOf" srcId="{C3C0C258-F3DE-4FEE-A03D-81A7FF382757}" destId="{F660C8A0-7539-4F25-BC85-B31D23467361}" srcOrd="5" destOrd="0" presId="urn:microsoft.com/office/officeart/2005/8/layout/radial1"/>
    <dgm:cxn modelId="{F15ED1C9-5A33-42E2-BB07-E5FFBDAB0A85}" type="presParOf" srcId="{F660C8A0-7539-4F25-BC85-B31D23467361}" destId="{27E98209-D7EC-4377-B2B2-9A55ED86E12C}" srcOrd="0" destOrd="0" presId="urn:microsoft.com/office/officeart/2005/8/layout/radial1"/>
    <dgm:cxn modelId="{ED37CFE2-6901-4627-8EEA-A50B58C67C0A}" type="presParOf" srcId="{C3C0C258-F3DE-4FEE-A03D-81A7FF382757}" destId="{472079FE-1867-4382-B545-4C3D165A65C0}" srcOrd="6" destOrd="0" presId="urn:microsoft.com/office/officeart/2005/8/layout/radial1"/>
    <dgm:cxn modelId="{3767460D-2F01-4C15-8E3F-EC198D866CB0}" type="presParOf" srcId="{C3C0C258-F3DE-4FEE-A03D-81A7FF382757}" destId="{6C1D2080-B03A-4212-A81B-0F20E582C9E8}" srcOrd="7" destOrd="0" presId="urn:microsoft.com/office/officeart/2005/8/layout/radial1"/>
    <dgm:cxn modelId="{294C597D-56EF-4A06-9D87-68E52A6307D8}" type="presParOf" srcId="{6C1D2080-B03A-4212-A81B-0F20E582C9E8}" destId="{74AFF8DE-FDF4-4F12-9C73-9C11FF4E09F5}" srcOrd="0" destOrd="0" presId="urn:microsoft.com/office/officeart/2005/8/layout/radial1"/>
    <dgm:cxn modelId="{9053689A-F679-4DCF-A9DD-D37E067A2522}" type="presParOf" srcId="{C3C0C258-F3DE-4FEE-A03D-81A7FF382757}" destId="{0B151513-CC85-4D51-8748-C824F28D4669}" srcOrd="8" destOrd="0" presId="urn:microsoft.com/office/officeart/2005/8/layout/radial1"/>
    <dgm:cxn modelId="{760E77AD-1C47-4AF1-846A-E120EC95AC85}" type="presParOf" srcId="{C3C0C258-F3DE-4FEE-A03D-81A7FF382757}" destId="{E84BA01C-EB10-4A23-A31E-8FB58E5BFD5A}" srcOrd="9" destOrd="0" presId="urn:microsoft.com/office/officeart/2005/8/layout/radial1"/>
    <dgm:cxn modelId="{AFE2BA3E-D4B0-41CE-9E87-CC67974D57B4}" type="presParOf" srcId="{E84BA01C-EB10-4A23-A31E-8FB58E5BFD5A}" destId="{89FAF1F7-72D8-40A4-AAE0-A2351AF501A5}" srcOrd="0" destOrd="0" presId="urn:microsoft.com/office/officeart/2005/8/layout/radial1"/>
    <dgm:cxn modelId="{110511D0-8148-4F89-B771-1807A02BCE83}" type="presParOf" srcId="{C3C0C258-F3DE-4FEE-A03D-81A7FF382757}" destId="{47DEC091-9D50-4F6F-982A-FC0CCEEB495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AE351-BE0C-4810-82A0-201CCF6F2C6D}">
      <dsp:nvSpPr>
        <dsp:cNvPr id="0" name=""/>
        <dsp:cNvSpPr/>
      </dsp:nvSpPr>
      <dsp:spPr>
        <a:xfrm rot="5400000">
          <a:off x="1267222" y="1107681"/>
          <a:ext cx="1735844" cy="20914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21ADEE-2DB8-465B-B6DE-44EA6AEC16E2}">
      <dsp:nvSpPr>
        <dsp:cNvPr id="0" name=""/>
        <dsp:cNvSpPr/>
      </dsp:nvSpPr>
      <dsp:spPr>
        <a:xfrm>
          <a:off x="1666835" y="304"/>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Initial Development</a:t>
          </a:r>
          <a:endParaRPr lang="en-US" sz="2100" kern="1200" dirty="0"/>
        </a:p>
      </dsp:txBody>
      <dsp:txXfrm>
        <a:off x="1707673" y="41142"/>
        <a:ext cx="2242204" cy="1312652"/>
      </dsp:txXfrm>
    </dsp:sp>
    <dsp:sp modelId="{7471D9D8-9B26-4A28-B701-2135561F8360}">
      <dsp:nvSpPr>
        <dsp:cNvPr id="0" name=""/>
        <dsp:cNvSpPr/>
      </dsp:nvSpPr>
      <dsp:spPr>
        <a:xfrm rot="5400000">
          <a:off x="1267222" y="2850591"/>
          <a:ext cx="1735844" cy="20914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A5429A-9F10-4C6B-BE8E-3828A230768F}">
      <dsp:nvSpPr>
        <dsp:cNvPr id="0" name=""/>
        <dsp:cNvSpPr/>
      </dsp:nvSpPr>
      <dsp:spPr>
        <a:xfrm>
          <a:off x="1666835" y="1743215"/>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Socialisation with user reference groups</a:t>
          </a:r>
          <a:endParaRPr lang="en-US" sz="2100" kern="1200" dirty="0"/>
        </a:p>
      </dsp:txBody>
      <dsp:txXfrm>
        <a:off x="1707673" y="1784053"/>
        <a:ext cx="2242204" cy="1312652"/>
      </dsp:txXfrm>
    </dsp:sp>
    <dsp:sp modelId="{8EDFF118-540A-49CE-B5A4-84B1B69ECD0B}">
      <dsp:nvSpPr>
        <dsp:cNvPr id="0" name=""/>
        <dsp:cNvSpPr/>
      </dsp:nvSpPr>
      <dsp:spPr>
        <a:xfrm>
          <a:off x="2138677" y="3722047"/>
          <a:ext cx="3083694" cy="20914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C98439-FC62-4765-856C-03DA639A989D}">
      <dsp:nvSpPr>
        <dsp:cNvPr id="0" name=""/>
        <dsp:cNvSpPr/>
      </dsp:nvSpPr>
      <dsp:spPr>
        <a:xfrm>
          <a:off x="1666835" y="3486125"/>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Update</a:t>
          </a:r>
          <a:endParaRPr lang="en-US" sz="2100" kern="1200" dirty="0"/>
        </a:p>
      </dsp:txBody>
      <dsp:txXfrm>
        <a:off x="1707673" y="3526963"/>
        <a:ext cx="2242204" cy="1312652"/>
      </dsp:txXfrm>
    </dsp:sp>
    <dsp:sp modelId="{0C98BBAC-F7F3-4BE5-B392-02500F6BF47B}">
      <dsp:nvSpPr>
        <dsp:cNvPr id="0" name=""/>
        <dsp:cNvSpPr/>
      </dsp:nvSpPr>
      <dsp:spPr>
        <a:xfrm rot="16200000">
          <a:off x="4357983" y="2850591"/>
          <a:ext cx="1735844" cy="20914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31DBD5-3CDB-4E01-A8EA-82D714E48BB2}">
      <dsp:nvSpPr>
        <dsp:cNvPr id="0" name=""/>
        <dsp:cNvSpPr/>
      </dsp:nvSpPr>
      <dsp:spPr>
        <a:xfrm>
          <a:off x="4757596" y="3486125"/>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Public consultation</a:t>
          </a:r>
          <a:endParaRPr lang="en-US" sz="2100" kern="1200" dirty="0"/>
        </a:p>
      </dsp:txBody>
      <dsp:txXfrm>
        <a:off x="4798434" y="3526963"/>
        <a:ext cx="2242204" cy="1312652"/>
      </dsp:txXfrm>
    </dsp:sp>
    <dsp:sp modelId="{2B7ECB07-623C-4D93-9F71-5CF24DD84E73}">
      <dsp:nvSpPr>
        <dsp:cNvPr id="0" name=""/>
        <dsp:cNvSpPr/>
      </dsp:nvSpPr>
      <dsp:spPr>
        <a:xfrm rot="16200000">
          <a:off x="4357983" y="1107681"/>
          <a:ext cx="1735844" cy="20914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E9128-F0D9-4900-B12F-85B33F7F0765}">
      <dsp:nvSpPr>
        <dsp:cNvPr id="0" name=""/>
        <dsp:cNvSpPr/>
      </dsp:nvSpPr>
      <dsp:spPr>
        <a:xfrm>
          <a:off x="4757596" y="1743215"/>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Review by user reference groups</a:t>
          </a:r>
          <a:endParaRPr lang="en-US" sz="2100" kern="1200" dirty="0"/>
        </a:p>
      </dsp:txBody>
      <dsp:txXfrm>
        <a:off x="4798434" y="1784053"/>
        <a:ext cx="2242204" cy="1312652"/>
      </dsp:txXfrm>
    </dsp:sp>
    <dsp:sp modelId="{19348A11-C96C-40D2-985B-7A494908FAF2}">
      <dsp:nvSpPr>
        <dsp:cNvPr id="0" name=""/>
        <dsp:cNvSpPr/>
      </dsp:nvSpPr>
      <dsp:spPr>
        <a:xfrm>
          <a:off x="5229439" y="236226"/>
          <a:ext cx="3083694" cy="20914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40FAA7-DE8C-4559-BBEB-288CABCB62CF}">
      <dsp:nvSpPr>
        <dsp:cNvPr id="0" name=""/>
        <dsp:cNvSpPr/>
      </dsp:nvSpPr>
      <dsp:spPr>
        <a:xfrm>
          <a:off x="4757596" y="304"/>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Final update</a:t>
          </a:r>
          <a:endParaRPr lang="en-US" sz="2100" kern="1200" dirty="0"/>
        </a:p>
      </dsp:txBody>
      <dsp:txXfrm>
        <a:off x="4798434" y="41142"/>
        <a:ext cx="2242204" cy="1312652"/>
      </dsp:txXfrm>
    </dsp:sp>
    <dsp:sp modelId="{66B996A4-8CC6-4B1D-9DAB-D78F1F949813}">
      <dsp:nvSpPr>
        <dsp:cNvPr id="0" name=""/>
        <dsp:cNvSpPr/>
      </dsp:nvSpPr>
      <dsp:spPr>
        <a:xfrm>
          <a:off x="7848358" y="304"/>
          <a:ext cx="2323880" cy="1394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NZ" sz="2100" kern="1200" dirty="0"/>
            <a:t>Published</a:t>
          </a:r>
          <a:endParaRPr lang="en-US" sz="2100" kern="1200" dirty="0">
            <a:solidFill>
              <a:srgbClr val="FF0000"/>
            </a:solidFill>
          </a:endParaRPr>
        </a:p>
      </dsp:txBody>
      <dsp:txXfrm>
        <a:off x="7889196" y="41142"/>
        <a:ext cx="2242204" cy="1312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01A4-8292-46FB-959B-6891477762C2}">
      <dsp:nvSpPr>
        <dsp:cNvPr id="0" name=""/>
        <dsp:cNvSpPr/>
      </dsp:nvSpPr>
      <dsp:spPr>
        <a:xfrm>
          <a:off x="1362" y="0"/>
          <a:ext cx="2656497" cy="1913861"/>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715" tIns="50800" rIns="374861" bIns="50800" numCol="1" spcCol="1270" anchor="t" anchorCtr="0">
          <a:noAutofit/>
        </a:bodyPr>
        <a:lstStyle/>
        <a:p>
          <a:pPr marL="0" lvl="0" indent="0" algn="l" defTabSz="889000">
            <a:lnSpc>
              <a:spcPct val="90000"/>
            </a:lnSpc>
            <a:spcBef>
              <a:spcPct val="0"/>
            </a:spcBef>
            <a:spcAft>
              <a:spcPct val="35000"/>
            </a:spcAft>
            <a:buNone/>
          </a:pPr>
          <a:r>
            <a:rPr lang="en-NZ" sz="2000" kern="1200" dirty="0"/>
            <a:t>Water Supply Characteristics</a:t>
          </a:r>
          <a:endParaRPr lang="en-US" sz="2000" kern="1200" dirty="0"/>
        </a:p>
        <a:p>
          <a:pPr marL="171450" lvl="1" indent="-171450" algn="l" defTabSz="711200">
            <a:lnSpc>
              <a:spcPct val="90000"/>
            </a:lnSpc>
            <a:spcBef>
              <a:spcPct val="0"/>
            </a:spcBef>
            <a:spcAft>
              <a:spcPct val="15000"/>
            </a:spcAft>
            <a:buChar char="•"/>
          </a:pPr>
          <a:r>
            <a:rPr lang="en-NZ" sz="1600" kern="1200" dirty="0"/>
            <a:t>Acceptable solution type</a:t>
          </a:r>
        </a:p>
        <a:p>
          <a:pPr marL="171450" lvl="1" indent="-171450" algn="l" defTabSz="711200">
            <a:lnSpc>
              <a:spcPct val="90000"/>
            </a:lnSpc>
            <a:spcBef>
              <a:spcPct val="0"/>
            </a:spcBef>
            <a:spcAft>
              <a:spcPct val="15000"/>
            </a:spcAft>
            <a:buChar char="•"/>
          </a:pPr>
          <a:r>
            <a:rPr lang="en-NZ" sz="1600" kern="1200" dirty="0"/>
            <a:t>Population</a:t>
          </a:r>
          <a:endParaRPr lang="en-US" sz="1600" kern="1200" dirty="0"/>
        </a:p>
      </dsp:txBody>
      <dsp:txXfrm>
        <a:off x="1362" y="0"/>
        <a:ext cx="2417264" cy="1913861"/>
      </dsp:txXfrm>
    </dsp:sp>
    <dsp:sp modelId="{81DC5903-3791-43F7-AB76-BE5F8856BDE1}">
      <dsp:nvSpPr>
        <dsp:cNvPr id="0" name=""/>
        <dsp:cNvSpPr/>
      </dsp:nvSpPr>
      <dsp:spPr>
        <a:xfrm>
          <a:off x="2126560" y="0"/>
          <a:ext cx="2656497" cy="1913861"/>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715" tIns="50800" rIns="93715" bIns="50800" numCol="1" spcCol="1270" anchor="t" anchorCtr="0">
          <a:noAutofit/>
        </a:bodyPr>
        <a:lstStyle/>
        <a:p>
          <a:pPr marL="0" lvl="0" indent="0" algn="l" defTabSz="889000">
            <a:lnSpc>
              <a:spcPct val="90000"/>
            </a:lnSpc>
            <a:spcBef>
              <a:spcPct val="0"/>
            </a:spcBef>
            <a:spcAft>
              <a:spcPct val="35000"/>
            </a:spcAft>
            <a:buNone/>
          </a:pPr>
          <a:r>
            <a:rPr lang="en-NZ" sz="2000" kern="1200" dirty="0"/>
            <a:t>Catchment</a:t>
          </a:r>
          <a:endParaRPr lang="en-US" sz="2000" kern="1200" dirty="0"/>
        </a:p>
        <a:p>
          <a:pPr marL="171450" lvl="1" indent="-171450" algn="l" defTabSz="711200">
            <a:lnSpc>
              <a:spcPct val="90000"/>
            </a:lnSpc>
            <a:spcBef>
              <a:spcPct val="0"/>
            </a:spcBef>
            <a:spcAft>
              <a:spcPct val="15000"/>
            </a:spcAft>
            <a:buChar char="•"/>
          </a:pPr>
          <a:r>
            <a:rPr lang="en-NZ" sz="1600" kern="1200" dirty="0"/>
            <a:t>Source water quality</a:t>
          </a:r>
          <a:endParaRPr lang="en-US" sz="1600" kern="1200" dirty="0"/>
        </a:p>
        <a:p>
          <a:pPr marL="171450" lvl="1" indent="-171450" algn="l" defTabSz="711200">
            <a:lnSpc>
              <a:spcPct val="90000"/>
            </a:lnSpc>
            <a:spcBef>
              <a:spcPct val="0"/>
            </a:spcBef>
            <a:spcAft>
              <a:spcPct val="15000"/>
            </a:spcAft>
            <a:buChar char="•"/>
          </a:pPr>
          <a:r>
            <a:rPr lang="en-NZ" sz="1600" kern="1200" dirty="0"/>
            <a:t>Contamination risk</a:t>
          </a:r>
          <a:endParaRPr lang="en-US" sz="1600" kern="1200" dirty="0"/>
        </a:p>
      </dsp:txBody>
      <dsp:txXfrm>
        <a:off x="2605025" y="0"/>
        <a:ext cx="1699567" cy="1913861"/>
      </dsp:txXfrm>
    </dsp:sp>
    <dsp:sp modelId="{65463278-120E-4D9D-83E2-00B314E0E250}">
      <dsp:nvSpPr>
        <dsp:cNvPr id="0" name=""/>
        <dsp:cNvSpPr/>
      </dsp:nvSpPr>
      <dsp:spPr>
        <a:xfrm>
          <a:off x="4251758" y="0"/>
          <a:ext cx="2656497" cy="1913861"/>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715" tIns="50800" rIns="93715" bIns="50800" numCol="1" spcCol="1270" anchor="t" anchorCtr="0">
          <a:noAutofit/>
        </a:bodyPr>
        <a:lstStyle/>
        <a:p>
          <a:pPr marL="0" lvl="0" indent="0" algn="l" defTabSz="889000">
            <a:lnSpc>
              <a:spcPct val="90000"/>
            </a:lnSpc>
            <a:spcBef>
              <a:spcPct val="0"/>
            </a:spcBef>
            <a:spcAft>
              <a:spcPct val="35000"/>
            </a:spcAft>
            <a:buNone/>
          </a:pPr>
          <a:r>
            <a:rPr lang="en-NZ" sz="2000" kern="1200" dirty="0"/>
            <a:t>Treatment</a:t>
          </a:r>
          <a:endParaRPr lang="en-US" sz="2000" kern="1200" dirty="0"/>
        </a:p>
        <a:p>
          <a:pPr marL="171450" lvl="1" indent="-171450" algn="l" defTabSz="711200">
            <a:lnSpc>
              <a:spcPct val="90000"/>
            </a:lnSpc>
            <a:spcBef>
              <a:spcPct val="0"/>
            </a:spcBef>
            <a:spcAft>
              <a:spcPct val="15000"/>
            </a:spcAft>
            <a:buChar char="•"/>
          </a:pPr>
          <a:r>
            <a:rPr lang="en-NZ" sz="1600" kern="1200" dirty="0"/>
            <a:t>Cartridge Filtration</a:t>
          </a:r>
          <a:endParaRPr lang="en-US" sz="1600" kern="1200" dirty="0"/>
        </a:p>
        <a:p>
          <a:pPr marL="171450" lvl="1" indent="-171450" algn="l" defTabSz="711200">
            <a:lnSpc>
              <a:spcPct val="90000"/>
            </a:lnSpc>
            <a:spcBef>
              <a:spcPct val="0"/>
            </a:spcBef>
            <a:spcAft>
              <a:spcPct val="15000"/>
            </a:spcAft>
            <a:buChar char="•"/>
          </a:pPr>
          <a:r>
            <a:rPr lang="en-NZ" sz="1600" kern="1200" dirty="0"/>
            <a:t>UV Disinfection</a:t>
          </a:r>
          <a:endParaRPr lang="en-US" sz="1600" kern="1200" dirty="0"/>
        </a:p>
      </dsp:txBody>
      <dsp:txXfrm>
        <a:off x="4730223" y="0"/>
        <a:ext cx="1699567" cy="1913861"/>
      </dsp:txXfrm>
    </dsp:sp>
    <dsp:sp modelId="{3FD5FDFF-9FDB-45DA-B0B1-96D92D5D7249}">
      <dsp:nvSpPr>
        <dsp:cNvPr id="0" name=""/>
        <dsp:cNvSpPr/>
      </dsp:nvSpPr>
      <dsp:spPr>
        <a:xfrm>
          <a:off x="6376956" y="0"/>
          <a:ext cx="2656497" cy="1913861"/>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715" tIns="50800" rIns="93715" bIns="50800" numCol="1" spcCol="1270" anchor="t" anchorCtr="0">
          <a:noAutofit/>
        </a:bodyPr>
        <a:lstStyle/>
        <a:p>
          <a:pPr marL="0" lvl="0" indent="0" algn="l" defTabSz="889000">
            <a:lnSpc>
              <a:spcPct val="90000"/>
            </a:lnSpc>
            <a:spcBef>
              <a:spcPct val="0"/>
            </a:spcBef>
            <a:spcAft>
              <a:spcPct val="35000"/>
            </a:spcAft>
            <a:buNone/>
          </a:pPr>
          <a:r>
            <a:rPr lang="en-NZ" sz="2000" kern="1200" dirty="0"/>
            <a:t>Distribution</a:t>
          </a:r>
          <a:endParaRPr lang="en-US" sz="2000" kern="1200" dirty="0"/>
        </a:p>
        <a:p>
          <a:pPr marL="171450" lvl="1" indent="-171450" algn="l" defTabSz="711200">
            <a:lnSpc>
              <a:spcPct val="90000"/>
            </a:lnSpc>
            <a:spcBef>
              <a:spcPct val="0"/>
            </a:spcBef>
            <a:spcAft>
              <a:spcPct val="15000"/>
            </a:spcAft>
            <a:buChar char="•"/>
          </a:pPr>
          <a:r>
            <a:rPr lang="en-NZ" sz="1600" kern="1200" dirty="0"/>
            <a:t>End point treatment</a:t>
          </a:r>
          <a:endParaRPr lang="en-US" sz="1600" kern="1200" dirty="0"/>
        </a:p>
      </dsp:txBody>
      <dsp:txXfrm>
        <a:off x="6855421" y="0"/>
        <a:ext cx="1699567" cy="1913861"/>
      </dsp:txXfrm>
    </dsp:sp>
    <dsp:sp modelId="{C2BA742A-F650-4BA4-9A28-BD19F78FA3E2}">
      <dsp:nvSpPr>
        <dsp:cNvPr id="0" name=""/>
        <dsp:cNvSpPr/>
      </dsp:nvSpPr>
      <dsp:spPr>
        <a:xfrm>
          <a:off x="8502154" y="0"/>
          <a:ext cx="2656497" cy="1913861"/>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715" tIns="50800" rIns="93715" bIns="50800" numCol="1" spcCol="1270" anchor="t" anchorCtr="0">
          <a:noAutofit/>
        </a:bodyPr>
        <a:lstStyle/>
        <a:p>
          <a:pPr marL="0" lvl="0" indent="0" algn="l" defTabSz="889000">
            <a:lnSpc>
              <a:spcPct val="90000"/>
            </a:lnSpc>
            <a:spcBef>
              <a:spcPct val="0"/>
            </a:spcBef>
            <a:spcAft>
              <a:spcPct val="35000"/>
            </a:spcAft>
            <a:buNone/>
          </a:pPr>
          <a:r>
            <a:rPr lang="en-NZ" sz="2000" kern="1200" dirty="0"/>
            <a:t>Management</a:t>
          </a:r>
          <a:endParaRPr lang="en-US" sz="2000" kern="1200" dirty="0"/>
        </a:p>
        <a:p>
          <a:pPr marL="171450" lvl="1" indent="-171450" algn="l" defTabSz="711200">
            <a:lnSpc>
              <a:spcPct val="90000"/>
            </a:lnSpc>
            <a:spcBef>
              <a:spcPct val="0"/>
            </a:spcBef>
            <a:spcAft>
              <a:spcPct val="15000"/>
            </a:spcAft>
            <a:buChar char="•"/>
          </a:pPr>
          <a:r>
            <a:rPr lang="en-NZ" sz="1600" kern="1200" dirty="0"/>
            <a:t>Testing</a:t>
          </a:r>
          <a:endParaRPr lang="en-US" sz="1600" kern="1200" dirty="0"/>
        </a:p>
        <a:p>
          <a:pPr marL="171450" lvl="1" indent="-171450" algn="l" defTabSz="711200">
            <a:lnSpc>
              <a:spcPct val="90000"/>
            </a:lnSpc>
            <a:spcBef>
              <a:spcPct val="0"/>
            </a:spcBef>
            <a:spcAft>
              <a:spcPct val="15000"/>
            </a:spcAft>
            <a:buChar char="•"/>
          </a:pPr>
          <a:r>
            <a:rPr lang="en-NZ" sz="1600" kern="1200" dirty="0"/>
            <a:t>Maintenance</a:t>
          </a:r>
          <a:endParaRPr lang="en-US" sz="1600" kern="1200" dirty="0"/>
        </a:p>
      </dsp:txBody>
      <dsp:txXfrm>
        <a:off x="8980619" y="0"/>
        <a:ext cx="1699567" cy="1913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7CE96-5562-44B7-8035-11188FA22325}">
      <dsp:nvSpPr>
        <dsp:cNvPr id="0" name=""/>
        <dsp:cNvSpPr/>
      </dsp:nvSpPr>
      <dsp:spPr>
        <a:xfrm>
          <a:off x="3262669" y="2107281"/>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NZ" sz="1700" kern="1200" dirty="0"/>
            <a:t>Compliance Options</a:t>
          </a:r>
          <a:endParaRPr lang="en-US" sz="1700" kern="1200" dirty="0"/>
        </a:p>
      </dsp:txBody>
      <dsp:txXfrm>
        <a:off x="3497373" y="2341985"/>
        <a:ext cx="1133253" cy="1133253"/>
      </dsp:txXfrm>
    </dsp:sp>
    <dsp:sp modelId="{4F584CDD-7BFB-462D-BC44-FFB082A19910}">
      <dsp:nvSpPr>
        <dsp:cNvPr id="0" name=""/>
        <dsp:cNvSpPr/>
      </dsp:nvSpPr>
      <dsp:spPr>
        <a:xfrm rot="16200000">
          <a:off x="3821891" y="1847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1894" y="1853067"/>
        <a:ext cx="24210" cy="24210"/>
      </dsp:txXfrm>
    </dsp:sp>
    <dsp:sp modelId="{886C8567-C919-436B-AC4F-019E563C7392}">
      <dsp:nvSpPr>
        <dsp:cNvPr id="0" name=""/>
        <dsp:cNvSpPr/>
      </dsp:nvSpPr>
      <dsp:spPr>
        <a:xfrm>
          <a:off x="3262669" y="20402"/>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NZ" sz="1800" kern="1200" dirty="0"/>
            <a:t>Acceptable Solutions</a:t>
          </a:r>
          <a:endParaRPr lang="en-US" sz="1800" kern="1200" dirty="0"/>
        </a:p>
      </dsp:txBody>
      <dsp:txXfrm>
        <a:off x="3497373" y="255106"/>
        <a:ext cx="1133253" cy="1133253"/>
      </dsp:txXfrm>
    </dsp:sp>
    <dsp:sp modelId="{5A1173FF-9C06-431E-A4A5-23E1F2B2A9F1}">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4264" y="2574066"/>
        <a:ext cx="24210" cy="24210"/>
      </dsp:txXfrm>
    </dsp:sp>
    <dsp:sp modelId="{258ED3DD-A576-4E3B-93EA-7C3D998C6EE2}">
      <dsp:nvSpPr>
        <dsp:cNvPr id="0" name=""/>
        <dsp:cNvSpPr/>
      </dsp:nvSpPr>
      <dsp:spPr>
        <a:xfrm>
          <a:off x="5247409" y="1462400"/>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NZ" sz="1800" kern="1200" dirty="0"/>
            <a:t>Very small supplies &lt;25</a:t>
          </a:r>
          <a:endParaRPr lang="en-US" sz="1800" kern="1200" dirty="0"/>
        </a:p>
      </dsp:txBody>
      <dsp:txXfrm>
        <a:off x="5482113" y="1697104"/>
        <a:ext cx="1133253" cy="1133253"/>
      </dsp:txXfrm>
    </dsp:sp>
    <dsp:sp modelId="{F660C8A0-7539-4F25-BC85-B31D23467361}">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5213" y="3740667"/>
        <a:ext cx="24210" cy="24210"/>
      </dsp:txXfrm>
    </dsp:sp>
    <dsp:sp modelId="{472079FE-1867-4382-B545-4C3D165A65C0}">
      <dsp:nvSpPr>
        <dsp:cNvPr id="0" name=""/>
        <dsp:cNvSpPr/>
      </dsp:nvSpPr>
      <dsp:spPr>
        <a:xfrm>
          <a:off x="4489306" y="3795603"/>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NZ" sz="1800" kern="1200" dirty="0"/>
            <a:t>Small supplies 26-100</a:t>
          </a:r>
          <a:endParaRPr lang="en-US" sz="1800" kern="1200" dirty="0"/>
        </a:p>
      </dsp:txBody>
      <dsp:txXfrm>
        <a:off x="4724010" y="4030307"/>
        <a:ext cx="1133253" cy="1133253"/>
      </dsp:txXfrm>
    </dsp:sp>
    <dsp:sp modelId="{6C1D2080-B03A-4212-A81B-0F20E582C9E8}">
      <dsp:nvSpPr>
        <dsp:cNvPr id="0" name=""/>
        <dsp:cNvSpPr/>
      </dsp:nvSpPr>
      <dsp:spPr>
        <a:xfrm rot="7560000">
          <a:off x="3208572"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38575" y="3740667"/>
        <a:ext cx="24210" cy="24210"/>
      </dsp:txXfrm>
    </dsp:sp>
    <dsp:sp modelId="{0B151513-CC85-4D51-8748-C824F28D4669}">
      <dsp:nvSpPr>
        <dsp:cNvPr id="0" name=""/>
        <dsp:cNvSpPr/>
      </dsp:nvSpPr>
      <dsp:spPr>
        <a:xfrm>
          <a:off x="2036031" y="3795603"/>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NZ" sz="1800" kern="1200" dirty="0"/>
            <a:t>Medium Supplies 101-500</a:t>
          </a:r>
          <a:endParaRPr lang="en-US" sz="1800" kern="1200" dirty="0"/>
        </a:p>
      </dsp:txBody>
      <dsp:txXfrm>
        <a:off x="2270735" y="4030307"/>
        <a:ext cx="1133253" cy="1133253"/>
      </dsp:txXfrm>
    </dsp:sp>
    <dsp:sp modelId="{E84BA01C-EB10-4A23-A31E-8FB58E5BFD5A}">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59524" y="2574066"/>
        <a:ext cx="24210" cy="24210"/>
      </dsp:txXfrm>
    </dsp:sp>
    <dsp:sp modelId="{47DEC091-9D50-4F6F-982A-FC0CCEEB4953}">
      <dsp:nvSpPr>
        <dsp:cNvPr id="0" name=""/>
        <dsp:cNvSpPr/>
      </dsp:nvSpPr>
      <dsp:spPr>
        <a:xfrm>
          <a:off x="1277928" y="1462400"/>
          <a:ext cx="1602661" cy="1602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NZ" sz="1800" kern="1200" dirty="0"/>
            <a:t>Large supplies &gt;500</a:t>
          </a:r>
          <a:endParaRPr lang="en-US" sz="1800" kern="1200" dirty="0"/>
        </a:p>
      </dsp:txBody>
      <dsp:txXfrm>
        <a:off x="1512632" y="1697104"/>
        <a:ext cx="1133253" cy="113325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FD79662-EB13-438A-B613-000E3D64082E}" type="datetimeFigureOut">
              <a:rPr lang="en-US" smtClean="0"/>
              <a:t>10/16/2022</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9F5CD2E-D49D-4EF5-B4AD-8595C96624D2}" type="slidenum">
              <a:rPr lang="en-US" smtClean="0"/>
              <a:t>‹#›</a:t>
            </a:fld>
            <a:endParaRPr lang="en-US"/>
          </a:p>
        </p:txBody>
      </p:sp>
    </p:spTree>
    <p:extLst>
      <p:ext uri="{BB962C8B-B14F-4D97-AF65-F5344CB8AC3E}">
        <p14:creationId xmlns:p14="http://schemas.microsoft.com/office/powerpoint/2010/main" val="347942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Kia </a:t>
            </a:r>
            <a:r>
              <a:rPr lang="en-NZ" dirty="0" err="1"/>
              <a:t>ora</a:t>
            </a:r>
            <a:r>
              <a:rPr lang="en-NZ" dirty="0"/>
              <a:t> koutou</a:t>
            </a:r>
          </a:p>
          <a:p>
            <a:r>
              <a:rPr lang="en-NZ" dirty="0"/>
              <a:t>Thank you for coming along this afternoon to hear me talk about the development of the acceptable solutions</a:t>
            </a:r>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1</a:t>
            </a:fld>
            <a:endParaRPr lang="en-US"/>
          </a:p>
        </p:txBody>
      </p:sp>
    </p:spTree>
    <p:extLst>
      <p:ext uri="{BB962C8B-B14F-4D97-AF65-F5344CB8AC3E}">
        <p14:creationId xmlns:p14="http://schemas.microsoft.com/office/powerpoint/2010/main" val="77025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water supply must meet a number of requirements for the AS to be applicable. </a:t>
            </a:r>
          </a:p>
          <a:p>
            <a:r>
              <a:rPr lang="en-NZ" dirty="0"/>
              <a:t>Roof water and spring and bores supplies have a base population limit of 500 people. There is no limit for mixed use rural, but there must be a minimum of 50% use of water for agricultural purposes. </a:t>
            </a:r>
          </a:p>
          <a:p>
            <a:r>
              <a:rPr lang="en-NZ" dirty="0"/>
              <a:t>There are also some other limits around population:</a:t>
            </a:r>
          </a:p>
          <a:p>
            <a:r>
              <a:rPr lang="en-NZ" dirty="0"/>
              <a:t>The base population limit for a single building served by an end point treatment system is 500</a:t>
            </a:r>
          </a:p>
          <a:p>
            <a:r>
              <a:rPr lang="en-NZ" dirty="0"/>
              <a:t>The base population limit for more than one building (up to three) served by a single end point treatment unit is 100 people – because there is an increased distribution risk. </a:t>
            </a:r>
          </a:p>
          <a:p>
            <a:r>
              <a:rPr lang="en-NZ" dirty="0"/>
              <a:t>Base population can be exceeded for up to 60 days a year, but extra monitoring is required. </a:t>
            </a:r>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10</a:t>
            </a:fld>
            <a:endParaRPr lang="en-US"/>
          </a:p>
        </p:txBody>
      </p:sp>
    </p:spTree>
    <p:extLst>
      <p:ext uri="{BB962C8B-B14F-4D97-AF65-F5344CB8AC3E}">
        <p14:creationId xmlns:p14="http://schemas.microsoft.com/office/powerpoint/2010/main" val="255715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Before the acceptable solution is adopted, the source water must be tested for a range of parameters to ensure safety of water and also to determine its suitability for cartridge filtration and UV disinfection. The responsibility is on the supplier to confirm that the source water quality meets the manufacturers requirements – no </a:t>
            </a:r>
            <a:r>
              <a:rPr lang="en-NZ" dirty="0" err="1"/>
              <a:t>presecriptive</a:t>
            </a:r>
            <a:r>
              <a:rPr lang="en-NZ" dirty="0"/>
              <a:t> limits for turbidity of UVT (for example) are set in the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a chemical </a:t>
            </a:r>
            <a:r>
              <a:rPr lang="en-NZ" dirty="0" err="1"/>
              <a:t>determinand</a:t>
            </a:r>
            <a:r>
              <a:rPr lang="en-NZ" dirty="0"/>
              <a:t> exceeds the MAV, or the source water quality is insufficient for cartridge filtration and/or UV disinfection pre-treatment must be installed</a:t>
            </a:r>
          </a:p>
          <a:p>
            <a:r>
              <a:rPr lang="en-NZ" dirty="0"/>
              <a:t>Springs and Bores Acceptable Solution also requires:</a:t>
            </a:r>
          </a:p>
          <a:p>
            <a:pPr marL="285750" indent="-285750">
              <a:buFont typeface="Arial" panose="020B0604020202020204" pitchFamily="34" charset="0"/>
              <a:buChar char="•"/>
            </a:pPr>
            <a:r>
              <a:rPr lang="en-NZ" dirty="0"/>
              <a:t>Protection of the headworks, Exclusion of farm animals No impact from contamination sources e.g. septic tanks, offal pits, contaminated land, No geothermal water</a:t>
            </a:r>
          </a:p>
          <a:p>
            <a:r>
              <a:rPr lang="en-NZ" sz="1200" dirty="0">
                <a:effectLst/>
                <a:ea typeface="Times New Roman" panose="02020603050405020304" pitchFamily="18" charset="0"/>
                <a:cs typeface="Times New Roman" panose="02020603050405020304" pitchFamily="18" charset="0"/>
              </a:rPr>
              <a:t>Noted that Acceptable Solutions are focused on the risks of microbiological contamination and are not suitable for water supplies with chemical or radiological contaminants. Likewise, the Acceptable Solution is not intended to remove taste or odour from the raw water. Taste and odour in the raw water may make it unpleasant to drink, but do not necessarily indicate the water is unsafe.  </a:t>
            </a:r>
            <a:endParaRPr lang="en-US" sz="1200" dirty="0">
              <a:effectLst/>
              <a:ea typeface="Calibri" panose="020F0502020204030204" pitchFamily="34" charset="0"/>
              <a:cs typeface="Arial" panose="020B0604020202020204" pitchFamily="34" charset="0"/>
            </a:endParaRP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11</a:t>
            </a:fld>
            <a:endParaRPr lang="en-US"/>
          </a:p>
        </p:txBody>
      </p:sp>
    </p:spTree>
    <p:extLst>
      <p:ext uri="{BB962C8B-B14F-4D97-AF65-F5344CB8AC3E}">
        <p14:creationId xmlns:p14="http://schemas.microsoft.com/office/powerpoint/2010/main" val="112535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NZ" dirty="0"/>
              <a:t>Treatment in all three acceptable solutions is the same and is an end point treatment unit consisting of two stage cartridge filtration and UV disinfection.  This is a commonly used and proven effective combination of treatment equipment.  Cartridge filtration is selected as a pre-treatment unit but is also be an effective method for removal of micro-organisms, solids and the reduction of turbidity. UV disinfection is then used for the inactivation of viruses, bacteria and protozoa. To maintain effective disinfection using UV, turbidity and UV transmissivity must be kept within the operating parameters of the unit. This combination of treatment technologies is affordable and widely available. Validation of UV disinfection equipment is required to provide assurance, to both the water supplier and </a:t>
            </a:r>
            <a:r>
              <a:rPr lang="en-NZ" dirty="0" err="1"/>
              <a:t>Taumata</a:t>
            </a:r>
            <a:r>
              <a:rPr lang="en-NZ" dirty="0"/>
              <a:t> </a:t>
            </a:r>
            <a:r>
              <a:rPr lang="en-NZ" dirty="0" err="1"/>
              <a:t>Arowai</a:t>
            </a:r>
            <a:r>
              <a:rPr lang="en-NZ" dirty="0"/>
              <a:t>, that the equipment installed is of good quality and will be effective.          </a:t>
            </a:r>
            <a:r>
              <a:rPr lang="en-US" dirty="0"/>
              <a:t>End-point treatment minimizes the distance between the treatment of the water and the consumer, reducing the risk of contamination in the distribution network and therefore the need for residual disinfection. The reduced population limits for groups of buildings served by a single end point treatment unit also reflect this link between distribution network and risk of contamination. Backflow prevention is also required at the connection points for supplies using the Spring and bores and mixed use rural acceptable solutions. It is not considered such a risk for </a:t>
            </a:r>
            <a:r>
              <a:rPr lang="en-US" dirty="0" err="1"/>
              <a:t>roofwater</a:t>
            </a:r>
            <a:r>
              <a:rPr lang="en-US" dirty="0"/>
              <a:t> supplies which are much less likely to be in a network. </a:t>
            </a:r>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12</a:t>
            </a:fld>
            <a:endParaRPr lang="en-US" dirty="0"/>
          </a:p>
        </p:txBody>
      </p:sp>
    </p:spTree>
    <p:extLst>
      <p:ext uri="{BB962C8B-B14F-4D97-AF65-F5344CB8AC3E}">
        <p14:creationId xmlns:p14="http://schemas.microsoft.com/office/powerpoint/2010/main" val="236735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Operation and maintenance is the responsibility of the drinking water supplier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supplier must keep and maintain documentation including description of the of the water supply, incident and emergency response procedures, maintenance and inspection schedules and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a:lnSpc>
                <a:spcPct val="115000"/>
              </a:lnSpc>
              <a:spcAft>
                <a:spcPts val="1200"/>
              </a:spcAft>
            </a:pPr>
            <a:r>
              <a:rPr lang="en-NZ" dirty="0"/>
              <a:t>Adoption of an Acceptable Solution is considered to meet the requirement for a water supply to have a water safety plan, therefore no separate water safety plan is required. </a:t>
            </a:r>
          </a:p>
          <a:p>
            <a:pPr>
              <a:lnSpc>
                <a:spcPct val="115000"/>
              </a:lnSpc>
              <a:spcAft>
                <a:spcPts val="1200"/>
              </a:spcAft>
            </a:pPr>
            <a:r>
              <a:rPr lang="en-NZ" dirty="0"/>
              <a:t>People that maintain or operate the supply must be competent and receive adequate training to understand the emergency and incident management procedures and how to comply with the acceptable solutions</a:t>
            </a:r>
          </a:p>
          <a:p>
            <a:pPr>
              <a:lnSpc>
                <a:spcPct val="115000"/>
              </a:lnSpc>
              <a:spcAft>
                <a:spcPts val="1200"/>
              </a:spcAft>
            </a:pPr>
            <a:r>
              <a:rPr lang="en-NZ" dirty="0"/>
              <a:t>The AS also sets out treated water monitoring requirements an it’s noted that </a:t>
            </a:r>
            <a:r>
              <a:rPr lang="en-NZ" dirty="0" err="1"/>
              <a:t>Taumata</a:t>
            </a:r>
            <a:r>
              <a:rPr lang="en-NZ" dirty="0"/>
              <a:t> </a:t>
            </a:r>
            <a:r>
              <a:rPr lang="en-NZ" dirty="0" err="1"/>
              <a:t>Arowai</a:t>
            </a:r>
            <a:r>
              <a:rPr lang="en-NZ" dirty="0"/>
              <a:t> will still receive notifications directly from lab in case of exceedance</a:t>
            </a:r>
            <a:endParaRPr lang="en-US" dirty="0"/>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13</a:t>
            </a:fld>
            <a:endParaRPr lang="en-US"/>
          </a:p>
        </p:txBody>
      </p:sp>
    </p:spTree>
    <p:extLst>
      <p:ext uri="{BB962C8B-B14F-4D97-AF65-F5344CB8AC3E}">
        <p14:creationId xmlns:p14="http://schemas.microsoft.com/office/powerpoint/2010/main" val="374464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diagram shows some of the compliance options available to suppliers. water suppliers have a choice how to comply and acceptable solutions provide an alternative option particularly for supplies that fall in the very small, small and medium size ranges.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a:t>To summarise, developing </a:t>
            </a:r>
            <a:r>
              <a:rPr lang="en-NZ" dirty="0"/>
              <a:t>the acceptable solution </a:t>
            </a:r>
            <a:r>
              <a:rPr lang="en-NZ" dirty="0" err="1"/>
              <a:t>Taumata</a:t>
            </a:r>
            <a:r>
              <a:rPr lang="en-NZ" dirty="0"/>
              <a:t> </a:t>
            </a:r>
            <a:r>
              <a:rPr lang="en-NZ" dirty="0" err="1"/>
              <a:t>Arowai</a:t>
            </a:r>
            <a:r>
              <a:rPr lang="en-NZ" dirty="0"/>
              <a:t> have had to weigh up the needs of smaller suppliers against the public health risks posed. It has been a balancing act to come up with the right mix of limitations, treatment solutions, and management procedures to come up with a solution that may not be perfect but is ultimately acceptable to most. </a:t>
            </a:r>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14</a:t>
            </a:fld>
            <a:endParaRPr lang="en-US"/>
          </a:p>
        </p:txBody>
      </p:sp>
    </p:spTree>
    <p:extLst>
      <p:ext uri="{BB962C8B-B14F-4D97-AF65-F5344CB8AC3E}">
        <p14:creationId xmlns:p14="http://schemas.microsoft.com/office/powerpoint/2010/main" val="193627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F5CD2E-D49D-4EF5-B4AD-8595C96624D2}" type="slidenum">
              <a:rPr lang="en-US" smtClean="0"/>
              <a:t>15</a:t>
            </a:fld>
            <a:endParaRPr lang="en-US"/>
          </a:p>
        </p:txBody>
      </p:sp>
    </p:spTree>
    <p:extLst>
      <p:ext uri="{BB962C8B-B14F-4D97-AF65-F5344CB8AC3E}">
        <p14:creationId xmlns:p14="http://schemas.microsoft.com/office/powerpoint/2010/main" val="59964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effectLst/>
                <a:ea typeface="Times New Roman" panose="02020603050405020304" pitchFamily="18" charset="0"/>
                <a:cs typeface="Times New Roman" panose="02020603050405020304" pitchFamily="18" charset="0"/>
              </a:rPr>
              <a:t>The Water Services Act 2021 has redefined who is a water supplier. </a:t>
            </a:r>
            <a:r>
              <a:rPr lang="en-NZ" sz="1200" dirty="0">
                <a:effectLst/>
                <a:cs typeface="Times New Roman" panose="02020603050405020304" pitchFamily="18" charset="0"/>
              </a:rPr>
              <a:t>Previously only networked supplies &gt; 25 were regulated. Now the definition has removed the lower population limit and extended the definition to also include self supplies in situations where water is supplied to other (basically everyone except domestic self supplies)</a:t>
            </a:r>
          </a:p>
          <a:p>
            <a:endParaRPr lang="en-NZ" sz="1200" dirty="0">
              <a:effectLst/>
              <a:cs typeface="Times New Roman" panose="02020603050405020304" pitchFamily="18" charset="0"/>
            </a:endParaRPr>
          </a:p>
          <a:p>
            <a:r>
              <a:rPr lang="en-NZ" sz="1200" dirty="0">
                <a:effectLst/>
                <a:cs typeface="Times New Roman" panose="02020603050405020304" pitchFamily="18" charset="0"/>
              </a:rPr>
              <a:t>Many individuals and organisations of various descriptions now find themselves water suppliers. </a:t>
            </a:r>
            <a:r>
              <a:rPr lang="en-NZ" sz="1200" dirty="0">
                <a:effectLst/>
                <a:ea typeface="Times New Roman" panose="02020603050405020304" pitchFamily="18" charset="0"/>
                <a:cs typeface="Times New Roman" panose="02020603050405020304" pitchFamily="18" charset="0"/>
              </a:rPr>
              <a:t>They are likely to be unfamiliar with the regulations, have limited experience with drinking water principles and technology, have a basic understanding about risk, and be unwilling to spend much money on drinking water treatment that they haven’t considered necessary until now. </a:t>
            </a:r>
          </a:p>
          <a:p>
            <a:endParaRPr lang="en-NZ" dirty="0">
              <a:cs typeface="Times New Roman" panose="02020603050405020304" pitchFamily="18" charset="0"/>
            </a:endParaRPr>
          </a:p>
          <a:p>
            <a:pPr>
              <a:spcAft>
                <a:spcPts val="1200"/>
              </a:spcAft>
            </a:pPr>
            <a:r>
              <a:rPr lang="en-NZ" dirty="0">
                <a:cs typeface="Times New Roman" panose="02020603050405020304" pitchFamily="18" charset="0"/>
              </a:rPr>
              <a:t>These supplies are likely to be small and have a different risk profile to municipal and other networked supplies. </a:t>
            </a:r>
            <a:r>
              <a:rPr lang="en-NZ" dirty="0" err="1">
                <a:cs typeface="Times New Roman" panose="02020603050405020304" pitchFamily="18" charset="0"/>
              </a:rPr>
              <a:t>Taumata</a:t>
            </a:r>
            <a:r>
              <a:rPr lang="en-NZ" dirty="0">
                <a:cs typeface="Times New Roman" panose="02020603050405020304" pitchFamily="18" charset="0"/>
              </a:rPr>
              <a:t> </a:t>
            </a:r>
            <a:r>
              <a:rPr lang="en-NZ" dirty="0" err="1">
                <a:cs typeface="Times New Roman" panose="02020603050405020304" pitchFamily="18" charset="0"/>
              </a:rPr>
              <a:t>Arowai</a:t>
            </a:r>
            <a:r>
              <a:rPr lang="en-NZ" dirty="0">
                <a:cs typeface="Times New Roman" panose="02020603050405020304" pitchFamily="18" charset="0"/>
              </a:rPr>
              <a:t> estimate that there could be in the order of 75,000 unregistered supplies which potentially could benefit from a targeted approach to regulatory compliance. </a:t>
            </a:r>
          </a:p>
          <a:p>
            <a:endParaRPr lang="en-US" dirty="0"/>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2</a:t>
            </a:fld>
            <a:endParaRPr lang="en-US"/>
          </a:p>
        </p:txBody>
      </p:sp>
    </p:spTree>
    <p:extLst>
      <p:ext uri="{BB962C8B-B14F-4D97-AF65-F5344CB8AC3E}">
        <p14:creationId xmlns:p14="http://schemas.microsoft.com/office/powerpoint/2010/main" val="150370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NZ" sz="1200" dirty="0">
                <a:effectLst/>
                <a:ea typeface="Times New Roman" panose="02020603050405020304" pitchFamily="18" charset="0"/>
                <a:cs typeface="Times New Roman" panose="02020603050405020304" pitchFamily="18" charset="0"/>
              </a:rPr>
              <a:t>An acceptable solutions approach is already used in the Building Act 2004 (section 24) to demonstrate compliance, and </a:t>
            </a:r>
            <a:r>
              <a:rPr lang="en-NZ" sz="1200" dirty="0" err="1">
                <a:effectLst/>
                <a:ea typeface="Times New Roman" panose="02020603050405020304" pitchFamily="18" charset="0"/>
                <a:cs typeface="Times New Roman" panose="02020603050405020304" pitchFamily="18" charset="0"/>
              </a:rPr>
              <a:t>Taumata</a:t>
            </a:r>
            <a:r>
              <a:rPr lang="en-NZ" sz="1200" dirty="0">
                <a:effectLst/>
                <a:ea typeface="Times New Roman" panose="02020603050405020304" pitchFamily="18" charset="0"/>
                <a:cs typeface="Times New Roman" panose="02020603050405020304" pitchFamily="18" charset="0"/>
              </a:rPr>
              <a:t> </a:t>
            </a:r>
            <a:r>
              <a:rPr lang="en-NZ" sz="1200" dirty="0" err="1">
                <a:effectLst/>
                <a:ea typeface="Times New Roman" panose="02020603050405020304" pitchFamily="18" charset="0"/>
                <a:cs typeface="Times New Roman" panose="02020603050405020304" pitchFamily="18" charset="0"/>
              </a:rPr>
              <a:t>Arowai</a:t>
            </a:r>
            <a:r>
              <a:rPr lang="en-NZ" sz="1200" dirty="0">
                <a:effectLst/>
                <a:ea typeface="Times New Roman" panose="02020603050405020304" pitchFamily="18" charset="0"/>
                <a:cs typeface="Times New Roman" panose="02020603050405020304" pitchFamily="18" charset="0"/>
              </a:rPr>
              <a:t> wanted to develop a similar regulatory tool to provide a simplified method of compliance for smaller and lower risk drinking water supplies.</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NZ" sz="1200" dirty="0">
                <a:effectLst/>
                <a:ea typeface="Times New Roman" panose="02020603050405020304" pitchFamily="18" charset="0"/>
                <a:cs typeface="Times New Roman" panose="02020603050405020304" pitchFamily="18" charset="0"/>
              </a:rPr>
              <a:t>The Acceptable Solutions set out a specific approach to providing safe drinking water, including testing, maintenance and verification requirements. This gives the water supplier and </a:t>
            </a:r>
            <a:r>
              <a:rPr lang="en-NZ" sz="1200" dirty="0" err="1">
                <a:effectLst/>
                <a:ea typeface="Times New Roman" panose="02020603050405020304" pitchFamily="18" charset="0"/>
                <a:cs typeface="Times New Roman" panose="02020603050405020304" pitchFamily="18" charset="0"/>
              </a:rPr>
              <a:t>Taumata</a:t>
            </a:r>
            <a:r>
              <a:rPr lang="en-NZ" sz="1200" dirty="0">
                <a:effectLst/>
                <a:ea typeface="Times New Roman" panose="02020603050405020304" pitchFamily="18" charset="0"/>
                <a:cs typeface="Times New Roman" panose="02020603050405020304" pitchFamily="18" charset="0"/>
              </a:rPr>
              <a:t> </a:t>
            </a:r>
            <a:r>
              <a:rPr lang="en-NZ" sz="1200" dirty="0" err="1">
                <a:effectLst/>
                <a:ea typeface="Times New Roman" panose="02020603050405020304" pitchFamily="18" charset="0"/>
                <a:cs typeface="Times New Roman" panose="02020603050405020304" pitchFamily="18" charset="0"/>
              </a:rPr>
              <a:t>Arowai</a:t>
            </a:r>
            <a:r>
              <a:rPr lang="en-NZ" sz="1200" dirty="0">
                <a:effectLst/>
                <a:ea typeface="Times New Roman" panose="02020603050405020304" pitchFamily="18" charset="0"/>
                <a:cs typeface="Times New Roman" panose="02020603050405020304" pitchFamily="18" charset="0"/>
              </a:rPr>
              <a:t> confidence that the supply is effectively managing risks to drinking water safety. Use of an Acceptable Solution replaces some (but not all) of a supplier’s obligations under the Water Services Act 2021 and the new drinking water regulations (standards, rules and aesthetic values) developed by </a:t>
            </a:r>
            <a:r>
              <a:rPr lang="en-NZ" sz="1200" dirty="0" err="1">
                <a:effectLst/>
                <a:ea typeface="Times New Roman" panose="02020603050405020304" pitchFamily="18" charset="0"/>
                <a:cs typeface="Times New Roman" panose="02020603050405020304" pitchFamily="18" charset="0"/>
              </a:rPr>
              <a:t>Taumata</a:t>
            </a:r>
            <a:r>
              <a:rPr lang="en-NZ" sz="1200" dirty="0">
                <a:effectLst/>
                <a:ea typeface="Times New Roman" panose="02020603050405020304" pitchFamily="18" charset="0"/>
                <a:cs typeface="Times New Roman" panose="02020603050405020304" pitchFamily="18" charset="0"/>
              </a:rPr>
              <a:t> </a:t>
            </a:r>
            <a:r>
              <a:rPr lang="en-NZ" sz="1200" dirty="0" err="1">
                <a:effectLst/>
                <a:ea typeface="Times New Roman" panose="02020603050405020304" pitchFamily="18" charset="0"/>
                <a:cs typeface="Times New Roman" panose="02020603050405020304" pitchFamily="18" charset="0"/>
              </a:rPr>
              <a:t>Arowai</a:t>
            </a:r>
            <a:r>
              <a:rPr lang="en-NZ" sz="1200" dirty="0">
                <a:effectLst/>
                <a:ea typeface="Times New Roman" panose="02020603050405020304" pitchFamily="18" charset="0"/>
                <a:cs typeface="Times New Roman" panose="02020603050405020304" pitchFamily="18" charset="0"/>
              </a:rPr>
              <a:t>. </a:t>
            </a:r>
          </a:p>
          <a:p>
            <a:pPr algn="just">
              <a:spcAft>
                <a:spcPts val="1200"/>
              </a:spcAft>
            </a:pPr>
            <a:r>
              <a:rPr lang="en-NZ" sz="1200" dirty="0">
                <a:effectLst/>
                <a:ea typeface="Times New Roman" panose="02020603050405020304" pitchFamily="18" charset="0"/>
                <a:cs typeface="Times New Roman" panose="02020603050405020304" pitchFamily="18" charset="0"/>
              </a:rPr>
              <a:t>Use of an Acceptable Solution is optional, and suppliers may choose to use another method of achieving compliance with legislative requirements.</a:t>
            </a:r>
            <a:endParaRPr lang="en-US" sz="1200" dirty="0">
              <a:effectLs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3</a:t>
            </a:fld>
            <a:endParaRPr lang="en-US"/>
          </a:p>
        </p:txBody>
      </p:sp>
    </p:spTree>
    <p:extLst>
      <p:ext uri="{BB962C8B-B14F-4D97-AF65-F5344CB8AC3E}">
        <p14:creationId xmlns:p14="http://schemas.microsoft.com/office/powerpoint/2010/main" val="188067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ea typeface="Times New Roman" panose="02020603050405020304" pitchFamily="18" charset="0"/>
                <a:cs typeface="Times New Roman" panose="02020603050405020304" pitchFamily="18" charset="0"/>
              </a:rPr>
              <a:t>Coming up with an approach that works for these smaller suppliers requires balancing of a number of different factors:  Smaller suppliers are sensitive to cost and would prefer a simple solution that is easy to operate, requires minimal maintenance and paperwork and is widely applicable across a range of situations.  But from a technical point of view, it is challenging to design something that meet the needs of these smaller suppliers whilst still providing a robust and effective treatment solution as there are a number of competing priorities at work – safety, effectiveness, cost, and complexity.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ea typeface="Calibri" panose="020F0502020204030204" pitchFamily="34" charset="0"/>
                <a:cs typeface="Times New Roman" panose="02020603050405020304" pitchFamily="18" charset="0"/>
              </a:rPr>
              <a:t>The WSA allows TA to prepare AS that are proportionate to the scale, complexity and risk profile of the water supply. </a:t>
            </a:r>
            <a:r>
              <a:rPr lang="en-NZ" dirty="0" err="1">
                <a:cs typeface="Times New Roman" panose="02020603050405020304" pitchFamily="18" charset="0"/>
              </a:rPr>
              <a:t>Taumata</a:t>
            </a:r>
            <a:r>
              <a:rPr lang="en-NZ" dirty="0">
                <a:cs typeface="Times New Roman" panose="02020603050405020304" pitchFamily="18" charset="0"/>
              </a:rPr>
              <a:t> </a:t>
            </a:r>
            <a:r>
              <a:rPr lang="en-NZ" dirty="0" err="1">
                <a:cs typeface="Times New Roman" panose="02020603050405020304" pitchFamily="18" charset="0"/>
              </a:rPr>
              <a:t>Arowai</a:t>
            </a:r>
            <a:r>
              <a:rPr lang="en-NZ" dirty="0">
                <a:cs typeface="Times New Roman" panose="02020603050405020304" pitchFamily="18" charset="0"/>
              </a:rPr>
              <a:t> have used this risk management approach to balance the risk to public safety from inadequate treatment of a water supply against the cost and complexity of the proposed systems. It is also worth considering that the adoption of Acceptable Solutions will result in an improvement of the management of drinking water risk overall. This is particularly true for water supplies with no existing treatment, but also applies to water supplies that have existing treatment units, but not the management procedures around operations, maintenance and monitoring that form part of the Acceptable Solutions. From this point of view, it is preferable that the Acceptable Solutions are utilised by suppliers, as opposed to suppliers trying to ‘dodge the rules’ because the systems are too complex or too costly to run.</a:t>
            </a:r>
          </a:p>
          <a:p>
            <a:pPr algn="just">
              <a:lnSpc>
                <a:spcPct val="115000"/>
              </a:lnSpc>
              <a:spcAft>
                <a:spcPts val="1200"/>
              </a:spcAft>
            </a:pP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F5CD2E-D49D-4EF5-B4AD-8595C96624D2}" type="slidenum">
              <a:rPr lang="en-US" smtClean="0"/>
              <a:t>4</a:t>
            </a:fld>
            <a:endParaRPr lang="en-US"/>
          </a:p>
        </p:txBody>
      </p:sp>
    </p:spTree>
    <p:extLst>
      <p:ext uri="{BB962C8B-B14F-4D97-AF65-F5344CB8AC3E}">
        <p14:creationId xmlns:p14="http://schemas.microsoft.com/office/powerpoint/2010/main" val="304451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NZ" sz="1200" dirty="0">
                <a:effectLst/>
                <a:ea typeface="Times New Roman" panose="02020603050405020304" pitchFamily="18" charset="0"/>
                <a:cs typeface="Times New Roman" panose="02020603050405020304" pitchFamily="18" charset="0"/>
              </a:rPr>
              <a:t>Three types of AS have been developed. The first is for mixed use rural water supplies. These were previously known as rural (or rural agricultural) water supplies. The water provided in rural agricultural supplies is primarily intended for agricultural purposes and is not generally considered safe for people to drink without treatment. </a:t>
            </a:r>
            <a:r>
              <a:rPr lang="en-NZ" sz="1200" dirty="0" err="1">
                <a:effectLst/>
                <a:ea typeface="Times New Roman" panose="02020603050405020304" pitchFamily="18" charset="0"/>
                <a:cs typeface="Times New Roman" panose="02020603050405020304" pitchFamily="18" charset="0"/>
              </a:rPr>
              <a:t>Taumata</a:t>
            </a:r>
            <a:r>
              <a:rPr lang="en-NZ" sz="1200" dirty="0">
                <a:effectLst/>
                <a:ea typeface="Times New Roman" panose="02020603050405020304" pitchFamily="18" charset="0"/>
                <a:cs typeface="Times New Roman" panose="02020603050405020304" pitchFamily="18" charset="0"/>
              </a:rPr>
              <a:t> </a:t>
            </a:r>
            <a:r>
              <a:rPr lang="en-NZ" sz="1200" dirty="0" err="1">
                <a:effectLst/>
                <a:ea typeface="Times New Roman" panose="02020603050405020304" pitchFamily="18" charset="0"/>
                <a:cs typeface="Times New Roman" panose="02020603050405020304" pitchFamily="18" charset="0"/>
              </a:rPr>
              <a:t>Arowai</a:t>
            </a:r>
            <a:r>
              <a:rPr lang="en-NZ" sz="1200" dirty="0">
                <a:effectLst/>
                <a:ea typeface="Times New Roman" panose="02020603050405020304" pitchFamily="18" charset="0"/>
                <a:cs typeface="Times New Roman" panose="02020603050405020304" pitchFamily="18" charset="0"/>
              </a:rPr>
              <a:t> estimates there could be 300-500 rural agricultural water supplies in the country, with each one supplying between 10 to 2,500 people each.</a:t>
            </a:r>
            <a:endParaRPr lang="en-US" sz="1200" dirty="0">
              <a:effectLst/>
              <a:ea typeface="Calibri" panose="020F0502020204030204" pitchFamily="34" charset="0"/>
              <a:cs typeface="Arial" panose="020B0604020202020204" pitchFamily="34" charset="0"/>
            </a:endParaRPr>
          </a:p>
          <a:p>
            <a:pPr algn="just">
              <a:spcAft>
                <a:spcPts val="1200"/>
              </a:spcAft>
            </a:pPr>
            <a:r>
              <a:rPr lang="en-NZ" sz="1200" dirty="0">
                <a:effectLst/>
                <a:ea typeface="Times New Roman" panose="02020603050405020304" pitchFamily="18" charset="0"/>
                <a:cs typeface="Times New Roman" panose="02020603050405020304" pitchFamily="18" charset="0"/>
              </a:rPr>
              <a:t>Typically, mixed used rural schemes are constant (trickle) flow and have onsite storage of water. Treatment is often limited, sometimes settling and/or filtration and sometimes chlorination, but generally these types of supplies have not been treated adequately to comply with previous DWSNZ. It is not economic to treat the entire mixed use scheme to a potable level. </a:t>
            </a:r>
            <a:endParaRPr lang="en-US" sz="1200" dirty="0">
              <a:effectLst/>
              <a:ea typeface="Calibri" panose="020F0502020204030204" pitchFamily="34" charset="0"/>
              <a:cs typeface="Arial" panose="020B0604020202020204" pitchFamily="34" charset="0"/>
            </a:endParaRPr>
          </a:p>
          <a:p>
            <a:pPr algn="just">
              <a:spcAft>
                <a:spcPts val="1200"/>
              </a:spcAft>
            </a:pPr>
            <a:r>
              <a:rPr lang="en-NZ" sz="1200" dirty="0">
                <a:effectLst/>
                <a:ea typeface="Times New Roman" panose="02020603050405020304" pitchFamily="18" charset="0"/>
                <a:cs typeface="Times New Roman" panose="02020603050405020304" pitchFamily="18" charset="0"/>
              </a:rPr>
              <a:t>Source waters for rural agricultural supplies can vary greatly and because of the agricultural land use, there can be at higher risk of contamination, particularly for surface water sources. </a:t>
            </a: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F5CD2E-D49D-4EF5-B4AD-8595C96624D2}" type="slidenum">
              <a:rPr lang="en-US" smtClean="0"/>
              <a:t>5</a:t>
            </a:fld>
            <a:endParaRPr lang="en-US"/>
          </a:p>
        </p:txBody>
      </p:sp>
    </p:spTree>
    <p:extLst>
      <p:ext uri="{BB962C8B-B14F-4D97-AF65-F5344CB8AC3E}">
        <p14:creationId xmlns:p14="http://schemas.microsoft.com/office/powerpoint/2010/main" val="426313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NZ" sz="1200" dirty="0">
                <a:effectLst/>
                <a:ea typeface="Times New Roman" panose="02020603050405020304" pitchFamily="18" charset="0"/>
                <a:cs typeface="Times New Roman" panose="02020603050405020304" pitchFamily="18" charset="0"/>
              </a:rPr>
              <a:t>The second type of AS is for roof water supplies. Rainwater collected from rooftops is a common source of drinking water worldwide. Provided that the roof and collection pipework is kept clean, rainwater is generally considered to be of good quality compared to other natural water sources. The primary sources of contamination for these types of water supply are from animals accessing the roof area and vegetation accumulation in guttering and pipework. </a:t>
            </a:r>
            <a:r>
              <a:rPr lang="en-NZ" sz="1200" dirty="0" err="1">
                <a:effectLst/>
                <a:ea typeface="Times New Roman" panose="02020603050405020304" pitchFamily="18" charset="0"/>
                <a:cs typeface="Times New Roman" panose="02020603050405020304" pitchFamily="18" charset="0"/>
              </a:rPr>
              <a:t>Taumata</a:t>
            </a:r>
            <a:r>
              <a:rPr lang="en-NZ" sz="1200" dirty="0">
                <a:effectLst/>
                <a:ea typeface="Times New Roman" panose="02020603050405020304" pitchFamily="18" charset="0"/>
                <a:cs typeface="Times New Roman" panose="02020603050405020304" pitchFamily="18" charset="0"/>
              </a:rPr>
              <a:t> </a:t>
            </a:r>
            <a:r>
              <a:rPr lang="en-NZ" sz="1200" dirty="0" err="1">
                <a:effectLst/>
                <a:ea typeface="Times New Roman" panose="02020603050405020304" pitchFamily="18" charset="0"/>
                <a:cs typeface="Times New Roman" panose="02020603050405020304" pitchFamily="18" charset="0"/>
              </a:rPr>
              <a:t>Arowai</a:t>
            </a:r>
            <a:r>
              <a:rPr lang="en-NZ" sz="1200" dirty="0">
                <a:effectLst/>
                <a:ea typeface="Times New Roman" panose="02020603050405020304" pitchFamily="18" charset="0"/>
                <a:cs typeface="Times New Roman" panose="02020603050405020304" pitchFamily="18" charset="0"/>
              </a:rPr>
              <a:t> estimates there are between 10,000 and 30,000 roof water supplies in New Zealand, including many marae. </a:t>
            </a:r>
            <a:endParaRPr lang="en-US" sz="1200" dirty="0">
              <a:effectLst/>
              <a:ea typeface="Calibri" panose="020F0502020204030204" pitchFamily="34" charset="0"/>
              <a:cs typeface="Arial" panose="020B0604020202020204" pitchFamily="34" charset="0"/>
            </a:endParaRPr>
          </a:p>
          <a:p>
            <a:pPr algn="just">
              <a:spcAft>
                <a:spcPts val="1200"/>
              </a:spcAft>
            </a:pPr>
            <a:r>
              <a:rPr lang="en-NZ" sz="1200" dirty="0">
                <a:effectLst/>
                <a:ea typeface="Times New Roman" panose="02020603050405020304" pitchFamily="18" charset="0"/>
                <a:cs typeface="Times New Roman" panose="02020603050405020304" pitchFamily="18" charset="0"/>
              </a:rPr>
              <a:t>The size of roof water supplies is limited by the amount of water that can be collected, and typically these sorts of supplies are single buildings with relatively small populations, like household dwellings, or standalone buildings with a commercial function such as a café, office or shop. </a:t>
            </a:r>
            <a:endParaRPr lang="en-US" sz="1200" dirty="0">
              <a:effectLst/>
              <a:ea typeface="Calibri" panose="020F0502020204030204" pitchFamily="34" charset="0"/>
              <a:cs typeface="Arial" panose="020B0604020202020204" pitchFamily="34" charset="0"/>
            </a:endParaRPr>
          </a:p>
          <a:p>
            <a:pPr algn="just">
              <a:spcAft>
                <a:spcPts val="1200"/>
              </a:spcAft>
            </a:pPr>
            <a:r>
              <a:rPr lang="en-NZ" sz="1200" dirty="0">
                <a:effectLst/>
                <a:ea typeface="Times New Roman" panose="02020603050405020304" pitchFamily="18" charset="0"/>
                <a:cs typeface="Times New Roman" panose="02020603050405020304" pitchFamily="18" charset="0"/>
              </a:rPr>
              <a:t>Roof water supplies pose a relatively low risk to health due to the self-limiting number of people able to served by a single supply, and the relatively good, and consistent, quality of the source water, provided some basic maintenance is carried out. Although quantity can be an issue if not enough storage is provided or in areas or times of with low rainfall. </a:t>
            </a:r>
            <a:endParaRPr lang="en-US"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F5CD2E-D49D-4EF5-B4AD-8595C96624D2}" type="slidenum">
              <a:rPr lang="en-US" smtClean="0"/>
              <a:t>6</a:t>
            </a:fld>
            <a:endParaRPr lang="en-US"/>
          </a:p>
        </p:txBody>
      </p:sp>
    </p:spTree>
    <p:extLst>
      <p:ext uri="{BB962C8B-B14F-4D97-AF65-F5344CB8AC3E}">
        <p14:creationId xmlns:p14="http://schemas.microsoft.com/office/powerpoint/2010/main" val="349909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NZ" sz="1200" dirty="0">
                <a:effectLst/>
                <a:ea typeface="Times New Roman" panose="02020603050405020304" pitchFamily="18" charset="0"/>
                <a:cs typeface="Times New Roman" panose="02020603050405020304" pitchFamily="18" charset="0"/>
              </a:rPr>
              <a:t>The third type of AS is for bore and spring supplies. Bore and spring water is generally considered to be of a more consistent higher quality than surface waters, and groundwater from confined aquifers generally has low levels of microbiological and/or chemical contamination, provided the bore and bore head protect from contamination from the surface. However, this is not universally true. For example, water from geothermal springs is not suitable for drinking. It is uncertain how many of these supplies currently existing in New Zealand.</a:t>
            </a:r>
            <a:endParaRPr lang="en-US" sz="1200" dirty="0">
              <a:effectLst/>
              <a:ea typeface="Calibri" panose="020F0502020204030204" pitchFamily="34" charset="0"/>
              <a:cs typeface="Arial" panose="020B0604020202020204" pitchFamily="34" charset="0"/>
            </a:endParaRPr>
          </a:p>
          <a:p>
            <a:pPr algn="just">
              <a:spcAft>
                <a:spcPts val="1200"/>
              </a:spcAft>
            </a:pPr>
            <a:r>
              <a:rPr lang="en-NZ" sz="1200" dirty="0">
                <a:effectLst/>
                <a:ea typeface="Times New Roman" panose="02020603050405020304" pitchFamily="18" charset="0"/>
                <a:cs typeface="Times New Roman" panose="02020603050405020304" pitchFamily="18" charset="0"/>
              </a:rPr>
              <a:t>Some springs may also have a high risk of contamination that other bore waters, particularly where the water is drawn from a spring-fed pool or stream (rather than from the spring itself). Interconnectivity with surface water sources can also affect the quality of bore water. E.g. Shallow bores or those located close to rivers sometimes demonstrate elevated turbidity following </a:t>
            </a:r>
            <a:r>
              <a:rPr lang="en-NZ" sz="1200" dirty="0" err="1">
                <a:effectLst/>
                <a:ea typeface="Times New Roman" panose="02020603050405020304" pitchFamily="18" charset="0"/>
                <a:cs typeface="Times New Roman" panose="02020603050405020304" pitchFamily="18" charset="0"/>
              </a:rPr>
              <a:t>freshes</a:t>
            </a:r>
            <a:r>
              <a:rPr lang="en-NZ" sz="1200" dirty="0">
                <a:effectLst/>
                <a:ea typeface="Times New Roman" panose="02020603050405020304" pitchFamily="18" charset="0"/>
                <a:cs typeface="Times New Roman" panose="02020603050405020304" pitchFamily="18" charset="0"/>
              </a:rPr>
              <a:t>. Groundwater can be contaminated by leaky sewers, intensive farming and other industrial process without a corresponding increase in turbidity. </a:t>
            </a:r>
            <a:endParaRPr lang="en-US" sz="1200" dirty="0">
              <a:effectLst/>
              <a:ea typeface="Calibri" panose="020F0502020204030204" pitchFamily="34" charset="0"/>
              <a:cs typeface="Arial" panose="020B0604020202020204" pitchFamily="34" charset="0"/>
            </a:endParaRPr>
          </a:p>
          <a:p>
            <a:pPr algn="just">
              <a:spcAft>
                <a:spcPts val="1200"/>
              </a:spcAft>
            </a:pPr>
            <a:r>
              <a:rPr lang="en-NZ" sz="1200" dirty="0">
                <a:effectLst/>
                <a:ea typeface="Times New Roman" panose="02020603050405020304" pitchFamily="18" charset="0"/>
                <a:cs typeface="Times New Roman" panose="02020603050405020304" pitchFamily="18" charset="0"/>
              </a:rPr>
              <a:t>Groundwater and springs water supplies are common in New Zealand (and overseas), The types of water supplies could include small community networks, commercial enterprises, community centres, marae, campgrounds, and groups of houses. </a:t>
            </a:r>
            <a:endParaRPr lang="en-US" dirty="0"/>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7</a:t>
            </a:fld>
            <a:endParaRPr lang="en-US"/>
          </a:p>
        </p:txBody>
      </p:sp>
    </p:spTree>
    <p:extLst>
      <p:ext uri="{BB962C8B-B14F-4D97-AF65-F5344CB8AC3E}">
        <p14:creationId xmlns:p14="http://schemas.microsoft.com/office/powerpoint/2010/main" val="297677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AS have been tested widely in the industry during their development. Initially, a set of acceptable solutions was prepared for socialisation and review by </a:t>
            </a:r>
            <a:r>
              <a:rPr lang="en-NZ" dirty="0" err="1"/>
              <a:t>Taumata</a:t>
            </a:r>
            <a:r>
              <a:rPr lang="en-NZ" dirty="0"/>
              <a:t> </a:t>
            </a:r>
            <a:r>
              <a:rPr lang="en-NZ" dirty="0" err="1"/>
              <a:t>Arowai’s</a:t>
            </a:r>
            <a:r>
              <a:rPr lang="en-NZ" dirty="0"/>
              <a:t> user reference groups. </a:t>
            </a:r>
          </a:p>
          <a:p>
            <a:endParaRPr lang="en-NZ" dirty="0"/>
          </a:p>
          <a:p>
            <a:r>
              <a:rPr lang="en-NZ" dirty="0"/>
              <a:t>Updated acceptable solutions were then presented in January this year for public consultation. The consultation period finished in March. </a:t>
            </a:r>
          </a:p>
          <a:p>
            <a:endParaRPr lang="en-NZ" dirty="0"/>
          </a:p>
          <a:p>
            <a:r>
              <a:rPr lang="en-NZ" dirty="0"/>
              <a:t>More than 150 submissions were received across the three acceptable solutions. Common concerns from submitters were around costs of compliance, transition timeframes and an increased regulatory burden. Submitters were also keen for the acceptable solutions to be less prescriptive and for there to be more flexibility in them – this was interesting as it was assumed that a more prescriptive approach would be preferable, a more flexible approach puts much more responsibility on the water supplier to confirm what they are doing adequately manages risk, but this is also in line with the overall approach that </a:t>
            </a:r>
            <a:r>
              <a:rPr lang="en-NZ" dirty="0" err="1"/>
              <a:t>Taumata</a:t>
            </a:r>
            <a:r>
              <a:rPr lang="en-NZ" dirty="0"/>
              <a:t> </a:t>
            </a:r>
            <a:r>
              <a:rPr lang="en-NZ" dirty="0" err="1"/>
              <a:t>Arowai</a:t>
            </a:r>
            <a:r>
              <a:rPr lang="en-NZ" dirty="0"/>
              <a:t> are taking towards compliance across all supplies (not just acceptable solutions). </a:t>
            </a:r>
          </a:p>
          <a:p>
            <a:endParaRPr lang="en-NZ" dirty="0"/>
          </a:p>
          <a:p>
            <a:r>
              <a:rPr lang="en-NZ" dirty="0" err="1"/>
              <a:t>Taumata</a:t>
            </a:r>
            <a:r>
              <a:rPr lang="en-NZ" dirty="0"/>
              <a:t> </a:t>
            </a:r>
            <a:r>
              <a:rPr lang="en-NZ" dirty="0" err="1"/>
              <a:t>Arowai</a:t>
            </a:r>
            <a:r>
              <a:rPr lang="en-NZ" dirty="0"/>
              <a:t> took all this on board and made some fairly substantive changes to the acceptable solutions which were published on Friday. You can check them out on TAs website. </a:t>
            </a:r>
          </a:p>
        </p:txBody>
      </p:sp>
      <p:sp>
        <p:nvSpPr>
          <p:cNvPr id="4" name="Slide Number Placeholder 3"/>
          <p:cNvSpPr>
            <a:spLocks noGrp="1"/>
          </p:cNvSpPr>
          <p:nvPr>
            <p:ph type="sldNum" sz="quarter" idx="5"/>
          </p:nvPr>
        </p:nvSpPr>
        <p:spPr/>
        <p:txBody>
          <a:bodyPr/>
          <a:lstStyle/>
          <a:p>
            <a:fld id="{69F5CD2E-D49D-4EF5-B4AD-8595C96624D2}" type="slidenum">
              <a:rPr lang="en-US" smtClean="0"/>
              <a:t>8</a:t>
            </a:fld>
            <a:endParaRPr lang="en-US"/>
          </a:p>
        </p:txBody>
      </p:sp>
    </p:spTree>
    <p:extLst>
      <p:ext uri="{BB962C8B-B14F-4D97-AF65-F5344CB8AC3E}">
        <p14:creationId xmlns:p14="http://schemas.microsoft.com/office/powerpoint/2010/main" val="390270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NZ" sz="1200" dirty="0">
                <a:effectLst/>
                <a:ea typeface="Times New Roman" panose="02020603050405020304" pitchFamily="18" charset="0"/>
                <a:cs typeface="Times New Roman" panose="02020603050405020304" pitchFamily="18" charset="0"/>
              </a:rPr>
              <a:t>Now I’m going to get into some of the detail of the contents of the AS.  A multi-barrier approach has been used in the development of the Acceptable Solutions.  The first set of barrier are the limits of application of the Acceptable Solutions, i.e. to exclude water supplies with a risk profile that exceeds the capacity of the acceptable solution to manage. This could be supplies with large populations or poor quality source waters or source waters at high risk of contamination.  The next set of barriers are treatment ones – two stage cartridge filtration and UV disinfection.  A shift to end point treatment reduces risks in the distribution system, nevertheless both the springs and bores and mixed use rural require BFP  which acts as a final barrier to contamination.</a:t>
            </a:r>
          </a:p>
          <a:p>
            <a:pPr algn="just">
              <a:spcAft>
                <a:spcPts val="1200"/>
              </a:spcAft>
            </a:pPr>
            <a:r>
              <a:rPr lang="en-NZ" sz="1200" dirty="0">
                <a:effectLst/>
                <a:ea typeface="Calibri" panose="020F0502020204030204" pitchFamily="34" charset="0"/>
                <a:cs typeface="Times New Roman" panose="02020603050405020304" pitchFamily="18" charset="0"/>
              </a:rPr>
              <a:t>Management processes and procedures are not barriers but provide an important assurance step and suppliers are required to demonstrate that testing, operation and maintenance activities are occurring as a check that the other barriers are working effectively. </a:t>
            </a:r>
          </a:p>
          <a:p>
            <a:endParaRPr lang="en-US" dirty="0"/>
          </a:p>
          <a:p>
            <a:endParaRPr lang="en-US" dirty="0"/>
          </a:p>
        </p:txBody>
      </p:sp>
      <p:sp>
        <p:nvSpPr>
          <p:cNvPr id="4" name="Slide Number Placeholder 3"/>
          <p:cNvSpPr>
            <a:spLocks noGrp="1"/>
          </p:cNvSpPr>
          <p:nvPr>
            <p:ph type="sldNum" sz="quarter" idx="5"/>
          </p:nvPr>
        </p:nvSpPr>
        <p:spPr/>
        <p:txBody>
          <a:bodyPr/>
          <a:lstStyle/>
          <a:p>
            <a:fld id="{69F5CD2E-D49D-4EF5-B4AD-8595C96624D2}" type="slidenum">
              <a:rPr lang="en-US" smtClean="0"/>
              <a:t>9</a:t>
            </a:fld>
            <a:endParaRPr lang="en-US"/>
          </a:p>
        </p:txBody>
      </p:sp>
    </p:spTree>
    <p:extLst>
      <p:ext uri="{BB962C8B-B14F-4D97-AF65-F5344CB8AC3E}">
        <p14:creationId xmlns:p14="http://schemas.microsoft.com/office/powerpoint/2010/main" val="968559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BC3CAF26-245F-98F0-7C42-226DDB5899F7}"/>
              </a:ext>
            </a:extLst>
          </p:cNvPr>
          <p:cNvSpPr>
            <a:spLocks noGrp="1"/>
          </p:cNvSpPr>
          <p:nvPr>
            <p:ph type="body" sz="quarter" idx="10" hasCustomPrompt="1"/>
          </p:nvPr>
        </p:nvSpPr>
        <p:spPr>
          <a:xfrm>
            <a:off x="801688" y="768045"/>
            <a:ext cx="10801350" cy="570101"/>
          </a:xfrm>
        </p:spPr>
        <p:txBody>
          <a:bodyPr>
            <a:noAutofit/>
          </a:bodyPr>
          <a:lstStyle>
            <a:lvl1pPr marL="0" indent="0">
              <a:buNone/>
              <a:defRPr sz="3600" b="1">
                <a:solidFill>
                  <a:schemeClr val="tx2"/>
                </a:solidFill>
              </a:defRPr>
            </a:lvl1pPr>
          </a:lstStyle>
          <a:p>
            <a:pPr lvl="0"/>
            <a:r>
              <a:rPr lang="en-US" dirty="0"/>
              <a:t>Click to edit title</a:t>
            </a:r>
            <a:endParaRPr lang="en-NZ" dirty="0"/>
          </a:p>
        </p:txBody>
      </p:sp>
      <p:sp>
        <p:nvSpPr>
          <p:cNvPr id="13" name="Text Placeholder 21">
            <a:extLst>
              <a:ext uri="{FF2B5EF4-FFF2-40B4-BE49-F238E27FC236}">
                <a16:creationId xmlns:a16="http://schemas.microsoft.com/office/drawing/2014/main" id="{C3FE55A0-6591-2432-34F1-B11F89B09007}"/>
              </a:ext>
            </a:extLst>
          </p:cNvPr>
          <p:cNvSpPr>
            <a:spLocks noGrp="1"/>
          </p:cNvSpPr>
          <p:nvPr>
            <p:ph type="body" sz="quarter" idx="12" hasCustomPrompt="1"/>
          </p:nvPr>
        </p:nvSpPr>
        <p:spPr>
          <a:xfrm>
            <a:off x="801688" y="1561171"/>
            <a:ext cx="10801350" cy="4528784"/>
          </a:xfrm>
        </p:spPr>
        <p:txBody>
          <a:bodyPr>
            <a:normAutofit/>
          </a:bodyPr>
          <a:lstStyle>
            <a:lvl1pPr marL="0" indent="0">
              <a:buNone/>
              <a:defRPr sz="2000" b="0">
                <a:solidFill>
                  <a:schemeClr val="tx1">
                    <a:lumMod val="50000"/>
                    <a:lumOff val="50000"/>
                  </a:schemeClr>
                </a:solidFill>
              </a:defRPr>
            </a:lvl1pPr>
          </a:lstStyle>
          <a:p>
            <a:pPr lvl="0"/>
            <a:r>
              <a:rPr lang="mi-NZ" dirty="0"/>
              <a:t>Click to add content</a:t>
            </a:r>
            <a:endParaRPr lang="en-NZ" dirty="0"/>
          </a:p>
        </p:txBody>
      </p:sp>
      <p:pic>
        <p:nvPicPr>
          <p:cNvPr id="14" name="Picture 13" descr="Logo&#10;&#10;Description automatically generated">
            <a:extLst>
              <a:ext uri="{FF2B5EF4-FFF2-40B4-BE49-F238E27FC236}">
                <a16:creationId xmlns:a16="http://schemas.microsoft.com/office/drawing/2014/main" id="{90FEC8AD-B8DC-AEA5-C4D5-48310A619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0382" y="6089955"/>
            <a:ext cx="1558594" cy="434697"/>
          </a:xfrm>
          <a:prstGeom prst="rect">
            <a:avLst/>
          </a:prstGeom>
        </p:spPr>
      </p:pic>
      <p:cxnSp>
        <p:nvCxnSpPr>
          <p:cNvPr id="15" name="Straight Connector 14">
            <a:extLst>
              <a:ext uri="{FF2B5EF4-FFF2-40B4-BE49-F238E27FC236}">
                <a16:creationId xmlns:a16="http://schemas.microsoft.com/office/drawing/2014/main" id="{36678FE8-6634-7261-9936-4AF9AAB7AD30}"/>
              </a:ext>
            </a:extLst>
          </p:cNvPr>
          <p:cNvCxnSpPr/>
          <p:nvPr userDrawn="1"/>
        </p:nvCxnSpPr>
        <p:spPr>
          <a:xfrm>
            <a:off x="10487473" y="5887801"/>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E580326-9E48-BD74-2583-F5180CDC0947}"/>
              </a:ext>
            </a:extLst>
          </p:cNvPr>
          <p:cNvPicPr>
            <a:picLocks noChangeAspect="1"/>
          </p:cNvPicPr>
          <p:nvPr userDrawn="1"/>
        </p:nvPicPr>
        <p:blipFill>
          <a:blip r:embed="rId3"/>
          <a:stretch>
            <a:fillRect/>
          </a:stretch>
        </p:blipFill>
        <p:spPr>
          <a:xfrm>
            <a:off x="10705179" y="5712253"/>
            <a:ext cx="1376509" cy="1084384"/>
          </a:xfrm>
          <a:prstGeom prst="rect">
            <a:avLst/>
          </a:prstGeom>
        </p:spPr>
      </p:pic>
    </p:spTree>
    <p:extLst>
      <p:ext uri="{BB962C8B-B14F-4D97-AF65-F5344CB8AC3E}">
        <p14:creationId xmlns:p14="http://schemas.microsoft.com/office/powerpoint/2010/main" val="321994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C44D7D-ECF3-D24E-D424-CBEEA76979A0}"/>
              </a:ext>
            </a:extLst>
          </p:cNvPr>
          <p:cNvPicPr>
            <a:picLocks noChangeAspect="1"/>
          </p:cNvPicPr>
          <p:nvPr userDrawn="1"/>
        </p:nvPicPr>
        <p:blipFill>
          <a:blip r:embed="rId2"/>
          <a:stretch>
            <a:fillRect/>
          </a:stretch>
        </p:blipFill>
        <p:spPr>
          <a:xfrm>
            <a:off x="10697943" y="5712253"/>
            <a:ext cx="1383746" cy="1090250"/>
          </a:xfrm>
          <a:prstGeom prst="rect">
            <a:avLst/>
          </a:prstGeom>
        </p:spPr>
      </p:pic>
      <p:cxnSp>
        <p:nvCxnSpPr>
          <p:cNvPr id="3" name="Straight Connector 2">
            <a:extLst>
              <a:ext uri="{FF2B5EF4-FFF2-40B4-BE49-F238E27FC236}">
                <a16:creationId xmlns:a16="http://schemas.microsoft.com/office/drawing/2014/main" id="{D3373CB9-0926-220D-61C4-2BE8FB9ED901}"/>
              </a:ext>
            </a:extLst>
          </p:cNvPr>
          <p:cNvCxnSpPr/>
          <p:nvPr userDrawn="1"/>
        </p:nvCxnSpPr>
        <p:spPr>
          <a:xfrm>
            <a:off x="10487473" y="5887801"/>
            <a:ext cx="0" cy="7493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Text, logo&#10;&#10;Description automatically generated">
            <a:extLst>
              <a:ext uri="{FF2B5EF4-FFF2-40B4-BE49-F238E27FC236}">
                <a16:creationId xmlns:a16="http://schemas.microsoft.com/office/drawing/2014/main" id="{46270A1E-9738-DAE1-718F-54215AB07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382" y="6089955"/>
            <a:ext cx="1558904" cy="434697"/>
          </a:xfrm>
          <a:prstGeom prst="rect">
            <a:avLst/>
          </a:prstGeom>
        </p:spPr>
      </p:pic>
      <p:sp>
        <p:nvSpPr>
          <p:cNvPr id="5" name="Text Placeholder 17">
            <a:extLst>
              <a:ext uri="{FF2B5EF4-FFF2-40B4-BE49-F238E27FC236}">
                <a16:creationId xmlns:a16="http://schemas.microsoft.com/office/drawing/2014/main" id="{C17AF304-211B-62E3-E433-1947AD3A4F23}"/>
              </a:ext>
            </a:extLst>
          </p:cNvPr>
          <p:cNvSpPr>
            <a:spLocks noGrp="1"/>
          </p:cNvSpPr>
          <p:nvPr>
            <p:ph type="body" sz="quarter" idx="10" hasCustomPrompt="1"/>
          </p:nvPr>
        </p:nvSpPr>
        <p:spPr>
          <a:xfrm>
            <a:off x="801688" y="768045"/>
            <a:ext cx="10801350" cy="570101"/>
          </a:xfrm>
        </p:spPr>
        <p:txBody>
          <a:bodyPr>
            <a:noAutofit/>
          </a:bodyPr>
          <a:lstStyle>
            <a:lvl1pPr marL="0" indent="0">
              <a:buNone/>
              <a:defRPr sz="3600" b="1">
                <a:solidFill>
                  <a:schemeClr val="accent2"/>
                </a:solidFill>
              </a:defRPr>
            </a:lvl1pPr>
          </a:lstStyle>
          <a:p>
            <a:pPr lvl="0"/>
            <a:r>
              <a:rPr lang="en-US" dirty="0"/>
              <a:t>Click to edit title</a:t>
            </a:r>
            <a:endParaRPr lang="en-NZ" dirty="0"/>
          </a:p>
        </p:txBody>
      </p:sp>
      <p:sp>
        <p:nvSpPr>
          <p:cNvPr id="6" name="Text Placeholder 21">
            <a:extLst>
              <a:ext uri="{FF2B5EF4-FFF2-40B4-BE49-F238E27FC236}">
                <a16:creationId xmlns:a16="http://schemas.microsoft.com/office/drawing/2014/main" id="{A988B2F1-936C-A68C-D6D6-BEC9855A5892}"/>
              </a:ext>
            </a:extLst>
          </p:cNvPr>
          <p:cNvSpPr>
            <a:spLocks noGrp="1"/>
          </p:cNvSpPr>
          <p:nvPr>
            <p:ph type="body" sz="quarter" idx="12" hasCustomPrompt="1"/>
          </p:nvPr>
        </p:nvSpPr>
        <p:spPr>
          <a:xfrm>
            <a:off x="801688" y="1561171"/>
            <a:ext cx="10801350" cy="4528784"/>
          </a:xfrm>
        </p:spPr>
        <p:txBody>
          <a:bodyPr>
            <a:normAutofit/>
          </a:bodyPr>
          <a:lstStyle>
            <a:lvl1pPr marL="0" indent="0">
              <a:buNone/>
              <a:defRPr sz="2000" b="0">
                <a:solidFill>
                  <a:schemeClr val="bg1"/>
                </a:solidFill>
              </a:defRPr>
            </a:lvl1pPr>
          </a:lstStyle>
          <a:p>
            <a:pPr lvl="0"/>
            <a:r>
              <a:rPr lang="mi-NZ" dirty="0"/>
              <a:t>Click to add content</a:t>
            </a:r>
            <a:endParaRPr lang="en-NZ" dirty="0"/>
          </a:p>
        </p:txBody>
      </p:sp>
    </p:spTree>
    <p:extLst>
      <p:ext uri="{BB962C8B-B14F-4D97-AF65-F5344CB8AC3E}">
        <p14:creationId xmlns:p14="http://schemas.microsoft.com/office/powerpoint/2010/main" val="301726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DEFE3D-E789-6D14-B69F-DF4C943E2AA5}"/>
              </a:ext>
            </a:extLst>
          </p:cNvPr>
          <p:cNvSpPr/>
          <p:nvPr userDrawn="1"/>
        </p:nvSpPr>
        <p:spPr>
          <a:xfrm>
            <a:off x="1" y="0"/>
            <a:ext cx="12192000" cy="3114136"/>
          </a:xfrm>
          <a:prstGeom prst="rect">
            <a:avLst/>
          </a:prstGeom>
          <a:gradFill flip="none" rotWithShape="1">
            <a:gsLst>
              <a:gs pos="0">
                <a:schemeClr val="bg2"/>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10;&#10;Description automatically generated">
            <a:extLst>
              <a:ext uri="{FF2B5EF4-FFF2-40B4-BE49-F238E27FC236}">
                <a16:creationId xmlns:a16="http://schemas.microsoft.com/office/drawing/2014/main" id="{F5EB1545-BB27-216B-1E9A-A68B4959F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7059" y="5763030"/>
            <a:ext cx="2445918" cy="682174"/>
          </a:xfrm>
          <a:prstGeom prst="rect">
            <a:avLst/>
          </a:prstGeom>
        </p:spPr>
      </p:pic>
      <p:sp>
        <p:nvSpPr>
          <p:cNvPr id="18" name="Text Placeholder 17">
            <a:extLst>
              <a:ext uri="{FF2B5EF4-FFF2-40B4-BE49-F238E27FC236}">
                <a16:creationId xmlns:a16="http://schemas.microsoft.com/office/drawing/2014/main" id="{D9A65656-E3D7-2612-C6AD-4466958D3F5D}"/>
              </a:ext>
            </a:extLst>
          </p:cNvPr>
          <p:cNvSpPr>
            <a:spLocks noGrp="1"/>
          </p:cNvSpPr>
          <p:nvPr>
            <p:ph type="body" sz="quarter" idx="10" hasCustomPrompt="1"/>
          </p:nvPr>
        </p:nvSpPr>
        <p:spPr>
          <a:xfrm>
            <a:off x="801688" y="3627363"/>
            <a:ext cx="10801350" cy="1526876"/>
          </a:xfrm>
        </p:spPr>
        <p:txBody>
          <a:bodyPr>
            <a:normAutofit/>
          </a:bodyPr>
          <a:lstStyle>
            <a:lvl1pPr marL="0" indent="0">
              <a:buNone/>
              <a:defRPr sz="5000" b="1">
                <a:solidFill>
                  <a:schemeClr val="tx2"/>
                </a:solidFill>
              </a:defRPr>
            </a:lvl1pPr>
          </a:lstStyle>
          <a:p>
            <a:pPr lvl="0"/>
            <a:r>
              <a:rPr lang="en-US" dirty="0"/>
              <a:t>Click to edit presentation title</a:t>
            </a:r>
            <a:endParaRPr lang="en-NZ" dirty="0"/>
          </a:p>
        </p:txBody>
      </p:sp>
      <p:sp>
        <p:nvSpPr>
          <p:cNvPr id="22" name="Text Placeholder 21">
            <a:extLst>
              <a:ext uri="{FF2B5EF4-FFF2-40B4-BE49-F238E27FC236}">
                <a16:creationId xmlns:a16="http://schemas.microsoft.com/office/drawing/2014/main" id="{48E84F63-AC7F-BCA2-2E87-1D2557F42DAF}"/>
              </a:ext>
            </a:extLst>
          </p:cNvPr>
          <p:cNvSpPr>
            <a:spLocks noGrp="1"/>
          </p:cNvSpPr>
          <p:nvPr>
            <p:ph type="body" sz="quarter" idx="11" hasCustomPrompt="1"/>
          </p:nvPr>
        </p:nvSpPr>
        <p:spPr>
          <a:xfrm>
            <a:off x="801688" y="3114136"/>
            <a:ext cx="10801350" cy="405441"/>
          </a:xfrm>
        </p:spPr>
        <p:txBody>
          <a:bodyPr>
            <a:normAutofit/>
          </a:bodyPr>
          <a:lstStyle>
            <a:lvl1pPr marL="0" indent="0">
              <a:buNone/>
              <a:defRPr sz="2000" b="1">
                <a:solidFill>
                  <a:schemeClr val="accent2"/>
                </a:solidFill>
              </a:defRPr>
            </a:lvl1pPr>
          </a:lstStyle>
          <a:p>
            <a:pPr lvl="0"/>
            <a:r>
              <a:rPr lang="mi-NZ" dirty="0"/>
              <a:t>Click to add presentor name(s)</a:t>
            </a:r>
            <a:endParaRPr lang="en-NZ" dirty="0"/>
          </a:p>
        </p:txBody>
      </p:sp>
      <p:sp>
        <p:nvSpPr>
          <p:cNvPr id="23" name="Text Placeholder 21">
            <a:extLst>
              <a:ext uri="{FF2B5EF4-FFF2-40B4-BE49-F238E27FC236}">
                <a16:creationId xmlns:a16="http://schemas.microsoft.com/office/drawing/2014/main" id="{EDDD1C2B-F27A-037D-953A-4C2BA5C6B55F}"/>
              </a:ext>
            </a:extLst>
          </p:cNvPr>
          <p:cNvSpPr>
            <a:spLocks noGrp="1"/>
          </p:cNvSpPr>
          <p:nvPr>
            <p:ph type="body" sz="quarter" idx="12" hasCustomPrompt="1"/>
          </p:nvPr>
        </p:nvSpPr>
        <p:spPr>
          <a:xfrm>
            <a:off x="801688" y="5822742"/>
            <a:ext cx="5132387" cy="405441"/>
          </a:xfrm>
        </p:spPr>
        <p:txBody>
          <a:bodyPr>
            <a:normAutofit/>
          </a:bodyPr>
          <a:lstStyle>
            <a:lvl1pPr marL="0" indent="0">
              <a:buNone/>
              <a:defRPr sz="2000" b="0">
                <a:solidFill>
                  <a:schemeClr val="tx1">
                    <a:lumMod val="50000"/>
                    <a:lumOff val="50000"/>
                  </a:schemeClr>
                </a:solidFill>
              </a:defRPr>
            </a:lvl1pPr>
          </a:lstStyle>
          <a:p>
            <a:pPr lvl="0"/>
            <a:r>
              <a:rPr lang="mi-NZ" dirty="0"/>
              <a:t>Click to add company name(s)</a:t>
            </a:r>
            <a:endParaRPr lang="en-NZ" dirty="0"/>
          </a:p>
        </p:txBody>
      </p:sp>
      <p:cxnSp>
        <p:nvCxnSpPr>
          <p:cNvPr id="27" name="Straight Connector 26">
            <a:extLst>
              <a:ext uri="{FF2B5EF4-FFF2-40B4-BE49-F238E27FC236}">
                <a16:creationId xmlns:a16="http://schemas.microsoft.com/office/drawing/2014/main" id="{6C892C2C-CFDC-3579-CE70-17A9BFD0768E}"/>
              </a:ext>
            </a:extLst>
          </p:cNvPr>
          <p:cNvCxnSpPr/>
          <p:nvPr userDrawn="1"/>
        </p:nvCxnSpPr>
        <p:spPr>
          <a:xfrm>
            <a:off x="9549709"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559255D-1248-9152-F6A3-4F7C22D78FB1}"/>
              </a:ext>
            </a:extLst>
          </p:cNvPr>
          <p:cNvPicPr>
            <a:picLocks noChangeAspect="1"/>
          </p:cNvPicPr>
          <p:nvPr userDrawn="1"/>
        </p:nvPicPr>
        <p:blipFill rotWithShape="1">
          <a:blip r:embed="rId3">
            <a:alphaModFix amt="50000"/>
          </a:blip>
          <a:srcRect l="1560" r="1247" b="5999"/>
          <a:stretch/>
        </p:blipFill>
        <p:spPr>
          <a:xfrm rot="10800000">
            <a:off x="0" y="-1"/>
            <a:ext cx="12192000" cy="2369884"/>
          </a:xfrm>
          <a:prstGeom prst="rect">
            <a:avLst/>
          </a:prstGeom>
        </p:spPr>
      </p:pic>
      <p:pic>
        <p:nvPicPr>
          <p:cNvPr id="6" name="Picture 5">
            <a:extLst>
              <a:ext uri="{FF2B5EF4-FFF2-40B4-BE49-F238E27FC236}">
                <a16:creationId xmlns:a16="http://schemas.microsoft.com/office/drawing/2014/main" id="{692F64F5-3274-8EFC-C52C-0E6C1F465124}"/>
              </a:ext>
            </a:extLst>
          </p:cNvPr>
          <p:cNvPicPr>
            <a:picLocks noChangeAspect="1"/>
          </p:cNvPicPr>
          <p:nvPr userDrawn="1"/>
        </p:nvPicPr>
        <p:blipFill>
          <a:blip r:embed="rId4"/>
          <a:stretch>
            <a:fillRect/>
          </a:stretch>
        </p:blipFill>
        <p:spPr>
          <a:xfrm>
            <a:off x="9880992" y="5248049"/>
            <a:ext cx="2043659" cy="1609951"/>
          </a:xfrm>
          <a:prstGeom prst="rect">
            <a:avLst/>
          </a:prstGeom>
        </p:spPr>
      </p:pic>
    </p:spTree>
    <p:extLst>
      <p:ext uri="{BB962C8B-B14F-4D97-AF65-F5344CB8AC3E}">
        <p14:creationId xmlns:p14="http://schemas.microsoft.com/office/powerpoint/2010/main" val="3214991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47DC0-649D-E114-044B-A8D5C261C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7E4CE76-1939-00C1-536C-98A864000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02ED00E-4898-6235-E67A-95561B461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DE3AE-010B-4803-950B-65FA340740F5}" type="datetimeFigureOut">
              <a:rPr lang="en-NZ" smtClean="0"/>
              <a:t>16/10/2022</a:t>
            </a:fld>
            <a:endParaRPr lang="en-NZ"/>
          </a:p>
        </p:txBody>
      </p:sp>
      <p:sp>
        <p:nvSpPr>
          <p:cNvPr id="5" name="Footer Placeholder 4">
            <a:extLst>
              <a:ext uri="{FF2B5EF4-FFF2-40B4-BE49-F238E27FC236}">
                <a16:creationId xmlns:a16="http://schemas.microsoft.com/office/drawing/2014/main" id="{71D30CC7-01AF-8D1D-BD24-9FB1217FD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897751E-055D-6BA5-8F5C-8084137D8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9BDA0-1A31-43F9-8F2C-2C4F2F718C3C}" type="slidenum">
              <a:rPr lang="en-NZ" smtClean="0"/>
              <a:t>‹#›</a:t>
            </a:fld>
            <a:endParaRPr lang="en-NZ"/>
          </a:p>
        </p:txBody>
      </p:sp>
      <p:sp>
        <p:nvSpPr>
          <p:cNvPr id="8" name="TextBox 7">
            <a:extLst>
              <a:ext uri="{FF2B5EF4-FFF2-40B4-BE49-F238E27FC236}">
                <a16:creationId xmlns:a16="http://schemas.microsoft.com/office/drawing/2014/main" id="{648DB8C8-8447-4C3A-AC1F-C5FCCE44405F}"/>
              </a:ext>
            </a:extLst>
          </p:cNvPr>
          <p:cNvSpPr txBox="1"/>
          <p:nvPr userDrawn="1">
            <p:extLst>
              <p:ext uri="{1162E1C5-73C7-4A58-AE30-91384D911F3F}">
                <p184:classification xmlns:p184="http://schemas.microsoft.com/office/powerpoint/2018/4/main" val="hdr"/>
              </p:ext>
            </p:extLst>
          </p:nvPr>
        </p:nvSpPr>
        <p:spPr>
          <a:xfrm>
            <a:off x="0" y="0"/>
            <a:ext cx="8191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Sensitivity: General</a:t>
            </a:r>
          </a:p>
        </p:txBody>
      </p:sp>
    </p:spTree>
    <p:extLst>
      <p:ext uri="{BB962C8B-B14F-4D97-AF65-F5344CB8AC3E}">
        <p14:creationId xmlns:p14="http://schemas.microsoft.com/office/powerpoint/2010/main" val="4117563529"/>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teara.govt.nz/en/irrigation-and-drain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39d3mj7qio96p.cloudfront.net/media/documents/BRANZ-Facts-HRG-1-Rainwater-harvesting-systems.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hbrc.govt.nz/services/water-management/bore-security/"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2C912-36E9-82F5-773F-9537EA5E5519}"/>
              </a:ext>
            </a:extLst>
          </p:cNvPr>
          <p:cNvSpPr>
            <a:spLocks noGrp="1"/>
          </p:cNvSpPr>
          <p:nvPr>
            <p:ph type="body" sz="quarter" idx="10"/>
          </p:nvPr>
        </p:nvSpPr>
        <p:spPr/>
        <p:txBody>
          <a:bodyPr>
            <a:normAutofit/>
          </a:bodyPr>
          <a:lstStyle/>
          <a:p>
            <a:r>
              <a:rPr lang="en-NZ" dirty="0"/>
              <a:t>Getting to Acceptable </a:t>
            </a:r>
          </a:p>
          <a:p>
            <a:r>
              <a:rPr lang="en-NZ" sz="3000" dirty="0"/>
              <a:t>Drinking Water Solutions for Smaller Water Supplies</a:t>
            </a:r>
          </a:p>
        </p:txBody>
      </p:sp>
      <p:sp>
        <p:nvSpPr>
          <p:cNvPr id="3" name="Text Placeholder 2">
            <a:extLst>
              <a:ext uri="{FF2B5EF4-FFF2-40B4-BE49-F238E27FC236}">
                <a16:creationId xmlns:a16="http://schemas.microsoft.com/office/drawing/2014/main" id="{B81C0C9F-87C1-7C00-77DB-C58DBE0B3A6E}"/>
              </a:ext>
            </a:extLst>
          </p:cNvPr>
          <p:cNvSpPr>
            <a:spLocks noGrp="1"/>
          </p:cNvSpPr>
          <p:nvPr>
            <p:ph type="body" sz="quarter" idx="11"/>
          </p:nvPr>
        </p:nvSpPr>
        <p:spPr/>
        <p:txBody>
          <a:bodyPr/>
          <a:lstStyle/>
          <a:p>
            <a:r>
              <a:rPr lang="en-NZ" dirty="0"/>
              <a:t>Kathryn Jessamine	</a:t>
            </a:r>
          </a:p>
        </p:txBody>
      </p:sp>
      <p:pic>
        <p:nvPicPr>
          <p:cNvPr id="1026" name="Picture 2">
            <a:extLst>
              <a:ext uri="{FF2B5EF4-FFF2-40B4-BE49-F238E27FC236}">
                <a16:creationId xmlns:a16="http://schemas.microsoft.com/office/drawing/2014/main" id="{BAF36C4B-2BAC-4B7B-ACE8-8A4CB6534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8622"/>
            <a:ext cx="3123501" cy="130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F1A7F6F-2014-4BCF-82A8-643C9E25C20C}"/>
              </a:ext>
            </a:extLst>
          </p:cNvPr>
          <p:cNvPicPr>
            <a:picLocks noChangeAspect="1"/>
          </p:cNvPicPr>
          <p:nvPr/>
        </p:nvPicPr>
        <p:blipFill rotWithShape="1">
          <a:blip r:embed="rId4">
            <a:extLst>
              <a:ext uri="{28A0092B-C50C-407E-A947-70E740481C1C}">
                <a14:useLocalDpi xmlns:a14="http://schemas.microsoft.com/office/drawing/2010/main" val="0"/>
              </a:ext>
            </a:extLst>
          </a:blip>
          <a:srcRect b="7654"/>
          <a:stretch/>
        </p:blipFill>
        <p:spPr bwMode="auto">
          <a:xfrm>
            <a:off x="2878953" y="5154239"/>
            <a:ext cx="2820099" cy="1635656"/>
          </a:xfrm>
          <a:prstGeom prst="rect">
            <a:avLst/>
          </a:prstGeom>
          <a:noFill/>
          <a:ln>
            <a:noFill/>
          </a:ln>
        </p:spPr>
      </p:pic>
    </p:spTree>
    <p:extLst>
      <p:ext uri="{BB962C8B-B14F-4D97-AF65-F5344CB8AC3E}">
        <p14:creationId xmlns:p14="http://schemas.microsoft.com/office/powerpoint/2010/main" val="8925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AA3127-505E-4B09-865E-2549EE455C35}"/>
              </a:ext>
            </a:extLst>
          </p:cNvPr>
          <p:cNvSpPr>
            <a:spLocks noGrp="1"/>
          </p:cNvSpPr>
          <p:nvPr>
            <p:ph type="body" sz="quarter" idx="10"/>
          </p:nvPr>
        </p:nvSpPr>
        <p:spPr/>
        <p:txBody>
          <a:bodyPr/>
          <a:lstStyle/>
          <a:p>
            <a:r>
              <a:rPr lang="en-NZ" dirty="0"/>
              <a:t>Water Supply Characteristics</a:t>
            </a:r>
            <a:endParaRPr lang="en-US" dirty="0"/>
          </a:p>
        </p:txBody>
      </p:sp>
      <p:graphicFrame>
        <p:nvGraphicFramePr>
          <p:cNvPr id="4" name="Table 4">
            <a:extLst>
              <a:ext uri="{FF2B5EF4-FFF2-40B4-BE49-F238E27FC236}">
                <a16:creationId xmlns:a16="http://schemas.microsoft.com/office/drawing/2014/main" id="{41D94E43-8DD2-4714-BE99-430697DAB5DB}"/>
              </a:ext>
            </a:extLst>
          </p:cNvPr>
          <p:cNvGraphicFramePr>
            <a:graphicFrameLocks noGrp="1"/>
          </p:cNvGraphicFramePr>
          <p:nvPr>
            <p:extLst>
              <p:ext uri="{D42A27DB-BD31-4B8C-83A1-F6EECF244321}">
                <p14:modId xmlns:p14="http://schemas.microsoft.com/office/powerpoint/2010/main" val="3224381731"/>
              </p:ext>
            </p:extLst>
          </p:nvPr>
        </p:nvGraphicFramePr>
        <p:xfrm>
          <a:off x="801688" y="2158410"/>
          <a:ext cx="9685080" cy="2734645"/>
        </p:xfrm>
        <a:graphic>
          <a:graphicData uri="http://schemas.openxmlformats.org/drawingml/2006/table">
            <a:tbl>
              <a:tblPr firstRow="1" bandRow="1">
                <a:tableStyleId>{69012ECD-51FC-41F1-AA8D-1B2483CD663E}</a:tableStyleId>
              </a:tblPr>
              <a:tblGrid>
                <a:gridCol w="2497471">
                  <a:extLst>
                    <a:ext uri="{9D8B030D-6E8A-4147-A177-3AD203B41FA5}">
                      <a16:colId xmlns:a16="http://schemas.microsoft.com/office/drawing/2014/main" val="4089933328"/>
                    </a:ext>
                  </a:extLst>
                </a:gridCol>
                <a:gridCol w="7187609">
                  <a:extLst>
                    <a:ext uri="{9D8B030D-6E8A-4147-A177-3AD203B41FA5}">
                      <a16:colId xmlns:a16="http://schemas.microsoft.com/office/drawing/2014/main" val="2324137623"/>
                    </a:ext>
                  </a:extLst>
                </a:gridCol>
              </a:tblGrid>
              <a:tr h="406548">
                <a:tc>
                  <a:txBody>
                    <a:bodyPr/>
                    <a:lstStyle/>
                    <a:p>
                      <a:r>
                        <a:rPr lang="en-NZ" b="1" dirty="0"/>
                        <a:t>Acceptable solution</a:t>
                      </a:r>
                      <a:endParaRPr lang="en-US" b="1" dirty="0"/>
                    </a:p>
                  </a:txBody>
                  <a:tcPr/>
                </a:tc>
                <a:tc>
                  <a:txBody>
                    <a:bodyPr/>
                    <a:lstStyle/>
                    <a:p>
                      <a:r>
                        <a:rPr lang="en-NZ" b="1" dirty="0"/>
                        <a:t>Population Limit</a:t>
                      </a:r>
                      <a:endParaRPr lang="en-US" b="1" dirty="0"/>
                    </a:p>
                  </a:txBody>
                  <a:tcPr/>
                </a:tc>
                <a:extLst>
                  <a:ext uri="{0D108BD9-81ED-4DB2-BD59-A6C34878D82A}">
                    <a16:rowId xmlns:a16="http://schemas.microsoft.com/office/drawing/2014/main" val="2851224444"/>
                  </a:ext>
                </a:extLst>
              </a:tr>
              <a:tr h="837461">
                <a:tc>
                  <a:txBody>
                    <a:bodyPr/>
                    <a:lstStyle/>
                    <a:p>
                      <a:r>
                        <a:rPr lang="en-NZ" dirty="0"/>
                        <a:t>Roof water</a:t>
                      </a:r>
                      <a:endParaRPr lang="en-US" dirty="0"/>
                    </a:p>
                  </a:txBody>
                  <a:tcPr/>
                </a:tc>
                <a:tc>
                  <a:txBody>
                    <a:bodyPr/>
                    <a:lstStyle/>
                    <a:p>
                      <a:r>
                        <a:rPr lang="en-NZ" dirty="0"/>
                        <a:t>Up to 500 people base population in a single building or group of buildings</a:t>
                      </a:r>
                      <a:endParaRPr lang="en-US" dirty="0"/>
                    </a:p>
                  </a:txBody>
                  <a:tcPr/>
                </a:tc>
                <a:extLst>
                  <a:ext uri="{0D108BD9-81ED-4DB2-BD59-A6C34878D82A}">
                    <a16:rowId xmlns:a16="http://schemas.microsoft.com/office/drawing/2014/main" val="3946543920"/>
                  </a:ext>
                </a:extLst>
              </a:tr>
              <a:tr h="788923">
                <a:tc>
                  <a:txBody>
                    <a:bodyPr/>
                    <a:lstStyle/>
                    <a:p>
                      <a:r>
                        <a:rPr lang="en-NZ" dirty="0"/>
                        <a:t>Springs and bores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Up to 500 people base population in a single building or group of buildings</a:t>
                      </a:r>
                      <a:endParaRPr lang="en-US" dirty="0"/>
                    </a:p>
                  </a:txBody>
                  <a:tcPr/>
                </a:tc>
                <a:extLst>
                  <a:ext uri="{0D108BD9-81ED-4DB2-BD59-A6C34878D82A}">
                    <a16:rowId xmlns:a16="http://schemas.microsoft.com/office/drawing/2014/main" val="2925072206"/>
                  </a:ext>
                </a:extLst>
              </a:tr>
              <a:tr h="701713">
                <a:tc>
                  <a:txBody>
                    <a:bodyPr/>
                    <a:lstStyle/>
                    <a:p>
                      <a:r>
                        <a:rPr lang="en-NZ" dirty="0"/>
                        <a:t>Mixed use rural</a:t>
                      </a:r>
                      <a:endParaRPr lang="en-US" dirty="0"/>
                    </a:p>
                  </a:txBody>
                  <a:tcPr/>
                </a:tc>
                <a:tc>
                  <a:txBody>
                    <a:bodyPr/>
                    <a:lstStyle/>
                    <a:p>
                      <a:r>
                        <a:rPr lang="en-NZ" dirty="0"/>
                        <a:t>No limit on base population</a:t>
                      </a:r>
                    </a:p>
                    <a:p>
                      <a:r>
                        <a:rPr lang="en-NZ" dirty="0"/>
                        <a:t>50/50 split of water for agricultural/horticultural and domestic use</a:t>
                      </a:r>
                      <a:endParaRPr lang="en-US" dirty="0"/>
                    </a:p>
                  </a:txBody>
                  <a:tcPr/>
                </a:tc>
                <a:extLst>
                  <a:ext uri="{0D108BD9-81ED-4DB2-BD59-A6C34878D82A}">
                    <a16:rowId xmlns:a16="http://schemas.microsoft.com/office/drawing/2014/main" val="1847865733"/>
                  </a:ext>
                </a:extLst>
              </a:tr>
            </a:tbl>
          </a:graphicData>
        </a:graphic>
      </p:graphicFrame>
    </p:spTree>
    <p:extLst>
      <p:ext uri="{BB962C8B-B14F-4D97-AF65-F5344CB8AC3E}">
        <p14:creationId xmlns:p14="http://schemas.microsoft.com/office/powerpoint/2010/main" val="392906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114E4-2D9C-43CB-8D0F-A9141C79B72D}"/>
              </a:ext>
            </a:extLst>
          </p:cNvPr>
          <p:cNvSpPr>
            <a:spLocks noGrp="1"/>
          </p:cNvSpPr>
          <p:nvPr>
            <p:ph type="body" sz="quarter" idx="10"/>
          </p:nvPr>
        </p:nvSpPr>
        <p:spPr/>
        <p:txBody>
          <a:bodyPr/>
          <a:lstStyle/>
          <a:p>
            <a:r>
              <a:rPr lang="en-NZ" dirty="0"/>
              <a:t>Managing Catchment Risks</a:t>
            </a:r>
            <a:endParaRPr lang="en-US" dirty="0"/>
          </a:p>
        </p:txBody>
      </p:sp>
      <p:sp>
        <p:nvSpPr>
          <p:cNvPr id="11" name="TextBox 10">
            <a:extLst>
              <a:ext uri="{FF2B5EF4-FFF2-40B4-BE49-F238E27FC236}">
                <a16:creationId xmlns:a16="http://schemas.microsoft.com/office/drawing/2014/main" id="{429D7E57-89BB-46BC-9A7D-379A6B2856CF}"/>
              </a:ext>
            </a:extLst>
          </p:cNvPr>
          <p:cNvSpPr txBox="1"/>
          <p:nvPr/>
        </p:nvSpPr>
        <p:spPr>
          <a:xfrm>
            <a:off x="801688" y="1674674"/>
            <a:ext cx="9874988" cy="4465838"/>
          </a:xfrm>
          <a:prstGeom prst="rect">
            <a:avLst/>
          </a:prstGeom>
          <a:noFill/>
        </p:spPr>
        <p:txBody>
          <a:bodyPr wrap="square">
            <a:spAutoFit/>
          </a:bodyPr>
          <a:lstStyle/>
          <a:p>
            <a:pPr marL="342900" indent="-342900">
              <a:lnSpc>
                <a:spcPct val="90000"/>
              </a:lnSpc>
              <a:spcBef>
                <a:spcPts val="1000"/>
              </a:spcBef>
              <a:buFont typeface="Arial" panose="020B0604020202020204" pitchFamily="34" charset="0"/>
              <a:buChar char="•"/>
            </a:pPr>
            <a:r>
              <a:rPr lang="en-NZ" sz="3200" dirty="0">
                <a:solidFill>
                  <a:schemeClr val="tx1">
                    <a:lumMod val="50000"/>
                    <a:lumOff val="50000"/>
                  </a:schemeClr>
                </a:solidFill>
              </a:rPr>
              <a:t>Source water must be tested for a range of parameters before the Acceptable Solution can be adopted</a:t>
            </a:r>
          </a:p>
          <a:p>
            <a:pPr marL="342900" indent="-342900">
              <a:lnSpc>
                <a:spcPct val="90000"/>
              </a:lnSpc>
              <a:spcBef>
                <a:spcPts val="1000"/>
              </a:spcBef>
              <a:buFont typeface="Arial" panose="020B0604020202020204" pitchFamily="34" charset="0"/>
              <a:buChar char="•"/>
            </a:pPr>
            <a:r>
              <a:rPr lang="en-NZ" sz="3200" dirty="0">
                <a:solidFill>
                  <a:schemeClr val="tx1">
                    <a:lumMod val="50000"/>
                    <a:lumOff val="50000"/>
                  </a:schemeClr>
                </a:solidFill>
              </a:rPr>
              <a:t>Source water quality must meet the manufacturer’s requirements for the use of their equipment</a:t>
            </a:r>
          </a:p>
          <a:p>
            <a:pPr marL="342900" indent="-342900">
              <a:lnSpc>
                <a:spcPct val="90000"/>
              </a:lnSpc>
              <a:spcBef>
                <a:spcPts val="1000"/>
              </a:spcBef>
              <a:buFont typeface="Arial" panose="020B0604020202020204" pitchFamily="34" charset="0"/>
              <a:buChar char="•"/>
            </a:pPr>
            <a:r>
              <a:rPr lang="en-NZ" sz="3200" dirty="0">
                <a:solidFill>
                  <a:schemeClr val="tx1">
                    <a:lumMod val="50000"/>
                    <a:lumOff val="50000"/>
                  </a:schemeClr>
                </a:solidFill>
              </a:rPr>
              <a:t>Pre-treatment is required if source water is of insufficient quality</a:t>
            </a:r>
          </a:p>
          <a:p>
            <a:pPr marL="342900" indent="-342900">
              <a:lnSpc>
                <a:spcPct val="90000"/>
              </a:lnSpc>
              <a:spcBef>
                <a:spcPts val="1000"/>
              </a:spcBef>
              <a:buFont typeface="Arial" panose="020B0604020202020204" pitchFamily="34" charset="0"/>
              <a:buChar char="•"/>
            </a:pPr>
            <a:r>
              <a:rPr lang="en-NZ" sz="3200" dirty="0">
                <a:solidFill>
                  <a:schemeClr val="tx1">
                    <a:lumMod val="50000"/>
                    <a:lumOff val="50000"/>
                  </a:schemeClr>
                </a:solidFill>
              </a:rPr>
              <a:t>Extra requirements for use of the Springs and Bores Acceptable Solution</a:t>
            </a:r>
          </a:p>
        </p:txBody>
      </p:sp>
    </p:spTree>
    <p:extLst>
      <p:ext uri="{BB962C8B-B14F-4D97-AF65-F5344CB8AC3E}">
        <p14:creationId xmlns:p14="http://schemas.microsoft.com/office/powerpoint/2010/main" val="54611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95EA1-41C0-49AA-BB6B-DC8AF07A187A}"/>
              </a:ext>
            </a:extLst>
          </p:cNvPr>
          <p:cNvSpPr>
            <a:spLocks noGrp="1"/>
          </p:cNvSpPr>
          <p:nvPr>
            <p:ph type="body" sz="quarter" idx="10"/>
          </p:nvPr>
        </p:nvSpPr>
        <p:spPr/>
        <p:txBody>
          <a:bodyPr/>
          <a:lstStyle/>
          <a:p>
            <a:r>
              <a:rPr lang="en-NZ" dirty="0"/>
              <a:t>Treatment</a:t>
            </a:r>
            <a:endParaRPr lang="en-US" dirty="0"/>
          </a:p>
        </p:txBody>
      </p:sp>
      <p:sp>
        <p:nvSpPr>
          <p:cNvPr id="4" name="Text Placeholder 3">
            <a:extLst>
              <a:ext uri="{FF2B5EF4-FFF2-40B4-BE49-F238E27FC236}">
                <a16:creationId xmlns:a16="http://schemas.microsoft.com/office/drawing/2014/main" id="{A55A93E1-5F66-4EAD-AA18-C6745A25E698}"/>
              </a:ext>
            </a:extLst>
          </p:cNvPr>
          <p:cNvSpPr>
            <a:spLocks noGrp="1"/>
          </p:cNvSpPr>
          <p:nvPr>
            <p:ph type="body" sz="quarter" idx="12"/>
          </p:nvPr>
        </p:nvSpPr>
        <p:spPr>
          <a:xfrm>
            <a:off x="801688" y="1561171"/>
            <a:ext cx="10801350" cy="1867829"/>
          </a:xfrm>
        </p:spPr>
        <p:txBody>
          <a:bodyPr>
            <a:normAutofit/>
          </a:bodyPr>
          <a:lstStyle/>
          <a:p>
            <a:pPr marL="342900" indent="-342900">
              <a:buFont typeface="Arial" panose="020B0604020202020204" pitchFamily="34" charset="0"/>
              <a:buChar char="•"/>
            </a:pPr>
            <a:r>
              <a:rPr lang="en-NZ" sz="3200" dirty="0"/>
              <a:t>End point treatment</a:t>
            </a:r>
          </a:p>
          <a:p>
            <a:pPr marL="342900" indent="-342900">
              <a:buFont typeface="Arial" panose="020B0604020202020204" pitchFamily="34" charset="0"/>
              <a:buChar char="•"/>
            </a:pPr>
            <a:r>
              <a:rPr lang="en-NZ" sz="3200" dirty="0"/>
              <a:t>Two stage cartridge filtration; 20 micron and 5 micron</a:t>
            </a:r>
          </a:p>
          <a:p>
            <a:pPr marL="342900" indent="-342900">
              <a:buFont typeface="Arial" panose="020B0604020202020204" pitchFamily="34" charset="0"/>
              <a:buChar char="•"/>
            </a:pPr>
            <a:r>
              <a:rPr lang="en-NZ" sz="3200" dirty="0"/>
              <a:t>Validated UV disinfection</a:t>
            </a:r>
            <a:endParaRPr lang="en-US" sz="3200" dirty="0"/>
          </a:p>
        </p:txBody>
      </p:sp>
      <p:sp>
        <p:nvSpPr>
          <p:cNvPr id="5" name="Text Placeholder 1">
            <a:extLst>
              <a:ext uri="{FF2B5EF4-FFF2-40B4-BE49-F238E27FC236}">
                <a16:creationId xmlns:a16="http://schemas.microsoft.com/office/drawing/2014/main" id="{F0D2AFB1-35A1-4E80-BF43-3C90B133CD0D}"/>
              </a:ext>
            </a:extLst>
          </p:cNvPr>
          <p:cNvSpPr txBox="1">
            <a:spLocks/>
          </p:cNvSpPr>
          <p:nvPr/>
        </p:nvSpPr>
        <p:spPr>
          <a:xfrm>
            <a:off x="801688" y="3540512"/>
            <a:ext cx="10801350" cy="5701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Distribution</a:t>
            </a:r>
            <a:endParaRPr lang="en-US" dirty="0"/>
          </a:p>
        </p:txBody>
      </p:sp>
      <p:sp>
        <p:nvSpPr>
          <p:cNvPr id="6" name="Text Placeholder 3">
            <a:extLst>
              <a:ext uri="{FF2B5EF4-FFF2-40B4-BE49-F238E27FC236}">
                <a16:creationId xmlns:a16="http://schemas.microsoft.com/office/drawing/2014/main" id="{28D0733E-DB7A-461F-9140-62536909C070}"/>
              </a:ext>
            </a:extLst>
          </p:cNvPr>
          <p:cNvSpPr txBox="1">
            <a:spLocks/>
          </p:cNvSpPr>
          <p:nvPr/>
        </p:nvSpPr>
        <p:spPr>
          <a:xfrm>
            <a:off x="801688" y="4456771"/>
            <a:ext cx="10801350" cy="18678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NZ" sz="3200" dirty="0"/>
              <a:t>End point treatment</a:t>
            </a:r>
          </a:p>
          <a:p>
            <a:pPr marL="342900" indent="-342900">
              <a:buFont typeface="Arial" panose="020B0604020202020204" pitchFamily="34" charset="0"/>
              <a:buChar char="•"/>
            </a:pPr>
            <a:r>
              <a:rPr lang="en-NZ" sz="3200" dirty="0"/>
              <a:t>Backflow prevention for springs and bores and mixed use rural</a:t>
            </a:r>
            <a:endParaRPr lang="en-US" sz="3200" dirty="0"/>
          </a:p>
        </p:txBody>
      </p:sp>
    </p:spTree>
    <p:extLst>
      <p:ext uri="{BB962C8B-B14F-4D97-AF65-F5344CB8AC3E}">
        <p14:creationId xmlns:p14="http://schemas.microsoft.com/office/powerpoint/2010/main" val="24774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7C728-659F-4D0B-9412-9973D82CE908}"/>
              </a:ext>
            </a:extLst>
          </p:cNvPr>
          <p:cNvSpPr>
            <a:spLocks noGrp="1"/>
          </p:cNvSpPr>
          <p:nvPr>
            <p:ph type="body" sz="quarter" idx="10"/>
          </p:nvPr>
        </p:nvSpPr>
        <p:spPr/>
        <p:txBody>
          <a:bodyPr/>
          <a:lstStyle/>
          <a:p>
            <a:r>
              <a:rPr lang="en-NZ" dirty="0"/>
              <a:t>Management</a:t>
            </a:r>
            <a:endParaRPr lang="en-US" dirty="0"/>
          </a:p>
        </p:txBody>
      </p:sp>
      <p:sp>
        <p:nvSpPr>
          <p:cNvPr id="3" name="Text Placeholder 2">
            <a:extLst>
              <a:ext uri="{FF2B5EF4-FFF2-40B4-BE49-F238E27FC236}">
                <a16:creationId xmlns:a16="http://schemas.microsoft.com/office/drawing/2014/main" id="{F393E1FD-C389-48AC-B8E8-A58AA428C154}"/>
              </a:ext>
            </a:extLst>
          </p:cNvPr>
          <p:cNvSpPr>
            <a:spLocks noGrp="1"/>
          </p:cNvSpPr>
          <p:nvPr>
            <p:ph type="body" sz="quarter" idx="12"/>
          </p:nvPr>
        </p:nvSpPr>
        <p:spPr/>
        <p:txBody>
          <a:bodyPr/>
          <a:lstStyle/>
          <a:p>
            <a:pPr marL="342900" indent="-342900">
              <a:buFont typeface="Arial" panose="020B0604020202020204" pitchFamily="34" charset="0"/>
              <a:buChar char="•"/>
            </a:pPr>
            <a:r>
              <a:rPr lang="en-NZ" sz="3200" dirty="0"/>
              <a:t>Operation and maintenance is the responsibility of the drinking water supplier</a:t>
            </a:r>
          </a:p>
          <a:p>
            <a:pPr marL="342900" indent="-342900">
              <a:buFont typeface="Arial" panose="020B0604020202020204" pitchFamily="34" charset="0"/>
              <a:buChar char="•"/>
            </a:pPr>
            <a:r>
              <a:rPr lang="en-NZ" sz="3200" dirty="0"/>
              <a:t>Documentation and records</a:t>
            </a:r>
          </a:p>
          <a:p>
            <a:pPr marL="342900" indent="-342900">
              <a:buFont typeface="Arial" panose="020B0604020202020204" pitchFamily="34" charset="0"/>
              <a:buChar char="•"/>
            </a:pPr>
            <a:r>
              <a:rPr lang="en-NZ" sz="3200" dirty="0"/>
              <a:t>Training</a:t>
            </a:r>
          </a:p>
          <a:p>
            <a:pPr marL="342900" indent="-342900">
              <a:buFont typeface="Arial" panose="020B0604020202020204" pitchFamily="34" charset="0"/>
              <a:buChar char="•"/>
            </a:pPr>
            <a:r>
              <a:rPr lang="en-NZ" sz="3200" dirty="0"/>
              <a:t>Attendance</a:t>
            </a:r>
          </a:p>
          <a:p>
            <a:pPr marL="342900" indent="-342900">
              <a:buFont typeface="Arial" panose="020B0604020202020204" pitchFamily="34" charset="0"/>
              <a:buChar char="•"/>
            </a:pPr>
            <a:r>
              <a:rPr lang="en-NZ" sz="3200" dirty="0"/>
              <a:t>Treated water monitoring</a:t>
            </a:r>
          </a:p>
          <a:p>
            <a:endParaRPr lang="en-NZ" dirty="0"/>
          </a:p>
          <a:p>
            <a:endParaRPr lang="en-US" dirty="0"/>
          </a:p>
        </p:txBody>
      </p:sp>
    </p:spTree>
    <p:extLst>
      <p:ext uri="{BB962C8B-B14F-4D97-AF65-F5344CB8AC3E}">
        <p14:creationId xmlns:p14="http://schemas.microsoft.com/office/powerpoint/2010/main" val="137107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47AF15-479F-485E-8F0B-583C51D793DC}"/>
              </a:ext>
            </a:extLst>
          </p:cNvPr>
          <p:cNvSpPr>
            <a:spLocks noGrp="1"/>
          </p:cNvSpPr>
          <p:nvPr>
            <p:ph type="body" sz="quarter" idx="10"/>
          </p:nvPr>
        </p:nvSpPr>
        <p:spPr/>
        <p:txBody>
          <a:bodyPr/>
          <a:lstStyle/>
          <a:p>
            <a:r>
              <a:rPr lang="en-NZ" dirty="0"/>
              <a:t>Summary</a:t>
            </a:r>
            <a:endParaRPr lang="en-US" dirty="0"/>
          </a:p>
        </p:txBody>
      </p:sp>
      <p:graphicFrame>
        <p:nvGraphicFramePr>
          <p:cNvPr id="2" name="Diagram 1">
            <a:extLst>
              <a:ext uri="{FF2B5EF4-FFF2-40B4-BE49-F238E27FC236}">
                <a16:creationId xmlns:a16="http://schemas.microsoft.com/office/drawing/2014/main" id="{ABA1BF55-F95C-48D1-9C2C-769D3B616A2F}"/>
              </a:ext>
            </a:extLst>
          </p:cNvPr>
          <p:cNvGraphicFramePr/>
          <p:nvPr>
            <p:extLst>
              <p:ext uri="{D42A27DB-BD31-4B8C-83A1-F6EECF244321}">
                <p14:modId xmlns:p14="http://schemas.microsoft.com/office/powerpoint/2010/main" val="34144966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858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A5331-7DCF-4FA5-BD3A-463B36FD939D}"/>
              </a:ext>
            </a:extLst>
          </p:cNvPr>
          <p:cNvSpPr>
            <a:spLocks noGrp="1"/>
          </p:cNvSpPr>
          <p:nvPr>
            <p:ph type="body" sz="quarter" idx="10"/>
          </p:nvPr>
        </p:nvSpPr>
        <p:spPr>
          <a:xfrm>
            <a:off x="801688" y="2904349"/>
            <a:ext cx="10801350" cy="1526876"/>
          </a:xfrm>
        </p:spPr>
        <p:txBody>
          <a:bodyPr/>
          <a:lstStyle/>
          <a:p>
            <a:r>
              <a:rPr lang="en-NZ" dirty="0"/>
              <a:t>Questions/P</a:t>
            </a:r>
            <a:r>
              <a:rPr lang="mi-NZ" dirty="0"/>
              <a:t>ātai</a:t>
            </a:r>
            <a:endParaRPr lang="en-US" dirty="0"/>
          </a:p>
        </p:txBody>
      </p:sp>
      <p:sp>
        <p:nvSpPr>
          <p:cNvPr id="3" name="Text Placeholder 2">
            <a:extLst>
              <a:ext uri="{FF2B5EF4-FFF2-40B4-BE49-F238E27FC236}">
                <a16:creationId xmlns:a16="http://schemas.microsoft.com/office/drawing/2014/main" id="{6D9BC871-4A43-4933-BEE4-BA61CCC2AD3A}"/>
              </a:ext>
            </a:extLst>
          </p:cNvPr>
          <p:cNvSpPr>
            <a:spLocks noGrp="1"/>
          </p:cNvSpPr>
          <p:nvPr>
            <p:ph type="body" sz="quarter" idx="11"/>
          </p:nvPr>
        </p:nvSpPr>
        <p:spPr>
          <a:xfrm>
            <a:off x="801688" y="3890312"/>
            <a:ext cx="10801350" cy="405441"/>
          </a:xfrm>
        </p:spPr>
        <p:txBody>
          <a:bodyPr/>
          <a:lstStyle/>
          <a:p>
            <a:r>
              <a:rPr lang="mi-NZ" dirty="0"/>
              <a:t>kathryn.jessamine@beca.com</a:t>
            </a:r>
            <a:endParaRPr lang="en-US" dirty="0"/>
          </a:p>
        </p:txBody>
      </p:sp>
      <p:pic>
        <p:nvPicPr>
          <p:cNvPr id="5" name="Picture 2">
            <a:extLst>
              <a:ext uri="{FF2B5EF4-FFF2-40B4-BE49-F238E27FC236}">
                <a16:creationId xmlns:a16="http://schemas.microsoft.com/office/drawing/2014/main" id="{21934670-C99C-40E7-B81A-B95147614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8622"/>
            <a:ext cx="3123501" cy="130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9C7DD09-684E-4164-8808-234DFBAE1756}"/>
              </a:ext>
            </a:extLst>
          </p:cNvPr>
          <p:cNvPicPr>
            <a:picLocks noChangeAspect="1"/>
          </p:cNvPicPr>
          <p:nvPr/>
        </p:nvPicPr>
        <p:blipFill rotWithShape="1">
          <a:blip r:embed="rId4">
            <a:extLst>
              <a:ext uri="{28A0092B-C50C-407E-A947-70E740481C1C}">
                <a14:useLocalDpi xmlns:a14="http://schemas.microsoft.com/office/drawing/2010/main" val="0"/>
              </a:ext>
            </a:extLst>
          </a:blip>
          <a:srcRect b="7654"/>
          <a:stretch/>
        </p:blipFill>
        <p:spPr bwMode="auto">
          <a:xfrm>
            <a:off x="2878953" y="5154239"/>
            <a:ext cx="2820099" cy="1635656"/>
          </a:xfrm>
          <a:prstGeom prst="rect">
            <a:avLst/>
          </a:prstGeom>
          <a:noFill/>
          <a:ln>
            <a:noFill/>
          </a:ln>
        </p:spPr>
      </p:pic>
    </p:spTree>
    <p:extLst>
      <p:ext uri="{BB962C8B-B14F-4D97-AF65-F5344CB8AC3E}">
        <p14:creationId xmlns:p14="http://schemas.microsoft.com/office/powerpoint/2010/main" val="426106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E59D7-3C03-6A4F-3C2F-0AB6BEF7CF2C}"/>
              </a:ext>
            </a:extLst>
          </p:cNvPr>
          <p:cNvSpPr>
            <a:spLocks noGrp="1"/>
          </p:cNvSpPr>
          <p:nvPr>
            <p:ph type="body" sz="quarter" idx="10"/>
          </p:nvPr>
        </p:nvSpPr>
        <p:spPr/>
        <p:txBody>
          <a:bodyPr/>
          <a:lstStyle/>
          <a:p>
            <a:r>
              <a:rPr lang="en-NZ" dirty="0"/>
              <a:t>Expanded Definition of Water Supplies</a:t>
            </a:r>
            <a:endParaRPr lang="en-US" dirty="0"/>
          </a:p>
        </p:txBody>
      </p:sp>
      <p:pic>
        <p:nvPicPr>
          <p:cNvPr id="15" name="Graphic 14" descr="Produce outline">
            <a:extLst>
              <a:ext uri="{FF2B5EF4-FFF2-40B4-BE49-F238E27FC236}">
                <a16:creationId xmlns:a16="http://schemas.microsoft.com/office/drawing/2014/main" id="{9DE0A406-CFB2-4F9F-A1E2-8AE2223BE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584" y="1595000"/>
            <a:ext cx="2202256" cy="2202256"/>
          </a:xfrm>
          <a:prstGeom prst="rect">
            <a:avLst/>
          </a:prstGeom>
        </p:spPr>
      </p:pic>
      <p:pic>
        <p:nvPicPr>
          <p:cNvPr id="16" name="Graphic 15" descr="Neighborhood with solid fill">
            <a:extLst>
              <a:ext uri="{FF2B5EF4-FFF2-40B4-BE49-F238E27FC236}">
                <a16:creationId xmlns:a16="http://schemas.microsoft.com/office/drawing/2014/main" id="{DDE1E0EB-E347-4F7D-AADC-767F307DAF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7360" y="1595000"/>
            <a:ext cx="2152954" cy="2152954"/>
          </a:xfrm>
          <a:prstGeom prst="rect">
            <a:avLst/>
          </a:prstGeom>
        </p:spPr>
      </p:pic>
      <p:pic>
        <p:nvPicPr>
          <p:cNvPr id="17" name="Graphic 16" descr="Stadium outline">
            <a:extLst>
              <a:ext uri="{FF2B5EF4-FFF2-40B4-BE49-F238E27FC236}">
                <a16:creationId xmlns:a16="http://schemas.microsoft.com/office/drawing/2014/main" id="{08380084-2ABF-4E47-A80E-A6F77F510B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5520" y="1595000"/>
            <a:ext cx="2152954" cy="2152954"/>
          </a:xfrm>
          <a:prstGeom prst="rect">
            <a:avLst/>
          </a:prstGeom>
        </p:spPr>
      </p:pic>
      <p:pic>
        <p:nvPicPr>
          <p:cNvPr id="18" name="Graphic 17" descr="Schoolhouse with solid fill">
            <a:extLst>
              <a:ext uri="{FF2B5EF4-FFF2-40B4-BE49-F238E27FC236}">
                <a16:creationId xmlns:a16="http://schemas.microsoft.com/office/drawing/2014/main" id="{E58D9DCA-18C1-4ACB-B9EF-CE2900CF89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9522" y="4155254"/>
            <a:ext cx="2202256" cy="2202256"/>
          </a:xfrm>
          <a:prstGeom prst="rect">
            <a:avLst/>
          </a:prstGeom>
        </p:spPr>
      </p:pic>
      <p:pic>
        <p:nvPicPr>
          <p:cNvPr id="19" name="Graphic 18" descr="Farm scene with solid fill">
            <a:extLst>
              <a:ext uri="{FF2B5EF4-FFF2-40B4-BE49-F238E27FC236}">
                <a16:creationId xmlns:a16="http://schemas.microsoft.com/office/drawing/2014/main" id="{7BB2538D-B8D1-4CFD-9B2F-0913305A9B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6584" y="4161872"/>
            <a:ext cx="2202256" cy="2202256"/>
          </a:xfrm>
          <a:prstGeom prst="rect">
            <a:avLst/>
          </a:prstGeom>
        </p:spPr>
      </p:pic>
      <p:sp>
        <p:nvSpPr>
          <p:cNvPr id="20" name="TextBox 19">
            <a:extLst>
              <a:ext uri="{FF2B5EF4-FFF2-40B4-BE49-F238E27FC236}">
                <a16:creationId xmlns:a16="http://schemas.microsoft.com/office/drawing/2014/main" id="{C99676E0-A2ED-4149-B468-84AD25063C14}"/>
              </a:ext>
            </a:extLst>
          </p:cNvPr>
          <p:cNvSpPr txBox="1"/>
          <p:nvPr/>
        </p:nvSpPr>
        <p:spPr>
          <a:xfrm>
            <a:off x="438836" y="3747954"/>
            <a:ext cx="3767328" cy="369332"/>
          </a:xfrm>
          <a:prstGeom prst="rect">
            <a:avLst/>
          </a:prstGeom>
          <a:noFill/>
        </p:spPr>
        <p:txBody>
          <a:bodyPr wrap="square" rtlCol="0">
            <a:spAutoFit/>
          </a:bodyPr>
          <a:lstStyle/>
          <a:p>
            <a:r>
              <a:rPr lang="en-NZ" dirty="0"/>
              <a:t>Shops, cafes and other businesses</a:t>
            </a:r>
            <a:endParaRPr lang="en-US" dirty="0"/>
          </a:p>
        </p:txBody>
      </p:sp>
      <p:sp>
        <p:nvSpPr>
          <p:cNvPr id="21" name="TextBox 20">
            <a:extLst>
              <a:ext uri="{FF2B5EF4-FFF2-40B4-BE49-F238E27FC236}">
                <a16:creationId xmlns:a16="http://schemas.microsoft.com/office/drawing/2014/main" id="{58C0A79F-0FC1-48C8-8742-469D4E36A5CA}"/>
              </a:ext>
            </a:extLst>
          </p:cNvPr>
          <p:cNvSpPr txBox="1"/>
          <p:nvPr/>
        </p:nvSpPr>
        <p:spPr>
          <a:xfrm>
            <a:off x="4781208" y="3747954"/>
            <a:ext cx="2741256" cy="369332"/>
          </a:xfrm>
          <a:prstGeom prst="rect">
            <a:avLst/>
          </a:prstGeom>
          <a:noFill/>
        </p:spPr>
        <p:txBody>
          <a:bodyPr wrap="square" rtlCol="0">
            <a:spAutoFit/>
          </a:bodyPr>
          <a:lstStyle/>
          <a:p>
            <a:r>
              <a:rPr lang="en-NZ" dirty="0"/>
              <a:t>Groups of houses &lt;25</a:t>
            </a:r>
            <a:endParaRPr lang="en-US" dirty="0"/>
          </a:p>
        </p:txBody>
      </p:sp>
      <p:sp>
        <p:nvSpPr>
          <p:cNvPr id="22" name="TextBox 21">
            <a:extLst>
              <a:ext uri="{FF2B5EF4-FFF2-40B4-BE49-F238E27FC236}">
                <a16:creationId xmlns:a16="http://schemas.microsoft.com/office/drawing/2014/main" id="{19BCAA9D-C6A6-44C2-BD3E-456CE59A164C}"/>
              </a:ext>
            </a:extLst>
          </p:cNvPr>
          <p:cNvSpPr txBox="1"/>
          <p:nvPr/>
        </p:nvSpPr>
        <p:spPr>
          <a:xfrm>
            <a:off x="8341369" y="3609454"/>
            <a:ext cx="2741256" cy="646331"/>
          </a:xfrm>
          <a:prstGeom prst="rect">
            <a:avLst/>
          </a:prstGeom>
          <a:noFill/>
        </p:spPr>
        <p:txBody>
          <a:bodyPr wrap="square" rtlCol="0">
            <a:spAutoFit/>
          </a:bodyPr>
          <a:lstStyle/>
          <a:p>
            <a:r>
              <a:rPr lang="en-NZ" dirty="0"/>
              <a:t>Sportsgrounds and other recreational facilities</a:t>
            </a:r>
            <a:endParaRPr lang="en-US" dirty="0"/>
          </a:p>
        </p:txBody>
      </p:sp>
      <p:sp>
        <p:nvSpPr>
          <p:cNvPr id="23" name="TextBox 22">
            <a:extLst>
              <a:ext uri="{FF2B5EF4-FFF2-40B4-BE49-F238E27FC236}">
                <a16:creationId xmlns:a16="http://schemas.microsoft.com/office/drawing/2014/main" id="{EA3C745A-8654-4979-9A6C-5EC16AC794A4}"/>
              </a:ext>
            </a:extLst>
          </p:cNvPr>
          <p:cNvSpPr txBox="1"/>
          <p:nvPr/>
        </p:nvSpPr>
        <p:spPr>
          <a:xfrm>
            <a:off x="830104" y="6308209"/>
            <a:ext cx="2984792" cy="369332"/>
          </a:xfrm>
          <a:prstGeom prst="rect">
            <a:avLst/>
          </a:prstGeom>
          <a:noFill/>
        </p:spPr>
        <p:txBody>
          <a:bodyPr wrap="square" rtlCol="0">
            <a:spAutoFit/>
          </a:bodyPr>
          <a:lstStyle/>
          <a:p>
            <a:r>
              <a:rPr lang="en-NZ" dirty="0"/>
              <a:t>Networked farm buildings</a:t>
            </a:r>
            <a:endParaRPr lang="en-US" dirty="0"/>
          </a:p>
        </p:txBody>
      </p:sp>
      <p:sp>
        <p:nvSpPr>
          <p:cNvPr id="24" name="TextBox 23">
            <a:extLst>
              <a:ext uri="{FF2B5EF4-FFF2-40B4-BE49-F238E27FC236}">
                <a16:creationId xmlns:a16="http://schemas.microsoft.com/office/drawing/2014/main" id="{5175AC7C-97B8-4C9B-94AA-4F9374F7E296}"/>
              </a:ext>
            </a:extLst>
          </p:cNvPr>
          <p:cNvSpPr txBox="1"/>
          <p:nvPr/>
        </p:nvSpPr>
        <p:spPr>
          <a:xfrm>
            <a:off x="4547616" y="6308209"/>
            <a:ext cx="3218688" cy="369332"/>
          </a:xfrm>
          <a:prstGeom prst="rect">
            <a:avLst/>
          </a:prstGeom>
          <a:noFill/>
        </p:spPr>
        <p:txBody>
          <a:bodyPr wrap="square" rtlCol="0">
            <a:spAutoFit/>
          </a:bodyPr>
          <a:lstStyle/>
          <a:p>
            <a:r>
              <a:rPr lang="en-NZ" dirty="0"/>
              <a:t>Schools &amp; community centres</a:t>
            </a:r>
            <a:endParaRPr lang="en-US" dirty="0"/>
          </a:p>
        </p:txBody>
      </p:sp>
      <p:sp>
        <p:nvSpPr>
          <p:cNvPr id="25" name="TextBox 24">
            <a:extLst>
              <a:ext uri="{FF2B5EF4-FFF2-40B4-BE49-F238E27FC236}">
                <a16:creationId xmlns:a16="http://schemas.microsoft.com/office/drawing/2014/main" id="{6E8AA513-9DEA-43EE-848F-1E9214EBD37F}"/>
              </a:ext>
            </a:extLst>
          </p:cNvPr>
          <p:cNvSpPr txBox="1"/>
          <p:nvPr/>
        </p:nvSpPr>
        <p:spPr>
          <a:xfrm>
            <a:off x="8177642" y="5393076"/>
            <a:ext cx="3218688" cy="369332"/>
          </a:xfrm>
          <a:prstGeom prst="rect">
            <a:avLst/>
          </a:prstGeom>
          <a:noFill/>
        </p:spPr>
        <p:txBody>
          <a:bodyPr wrap="square" rtlCol="0">
            <a:spAutoFit/>
          </a:bodyPr>
          <a:lstStyle/>
          <a:p>
            <a:r>
              <a:rPr lang="en-NZ" dirty="0"/>
              <a:t>And many more!</a:t>
            </a:r>
            <a:endParaRPr lang="en-US" dirty="0"/>
          </a:p>
        </p:txBody>
      </p:sp>
    </p:spTree>
    <p:extLst>
      <p:ext uri="{BB962C8B-B14F-4D97-AF65-F5344CB8AC3E}">
        <p14:creationId xmlns:p14="http://schemas.microsoft.com/office/powerpoint/2010/main" val="389335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6481B-6835-43F6-A1F6-2E2DE288B123}"/>
              </a:ext>
            </a:extLst>
          </p:cNvPr>
          <p:cNvSpPr>
            <a:spLocks noGrp="1"/>
          </p:cNvSpPr>
          <p:nvPr>
            <p:ph type="body" sz="quarter" idx="10"/>
          </p:nvPr>
        </p:nvSpPr>
        <p:spPr>
          <a:xfrm>
            <a:off x="801688" y="768045"/>
            <a:ext cx="10801350" cy="4101667"/>
          </a:xfrm>
        </p:spPr>
        <p:txBody>
          <a:bodyPr/>
          <a:lstStyle/>
          <a:p>
            <a:r>
              <a:rPr lang="en-NZ" sz="8800" dirty="0"/>
              <a:t>What is an Acceptable Solution?</a:t>
            </a:r>
            <a:endParaRPr lang="en-US" sz="8800" dirty="0"/>
          </a:p>
        </p:txBody>
      </p:sp>
    </p:spTree>
    <p:extLst>
      <p:ext uri="{BB962C8B-B14F-4D97-AF65-F5344CB8AC3E}">
        <p14:creationId xmlns:p14="http://schemas.microsoft.com/office/powerpoint/2010/main" val="41471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BC76F2-B667-45C6-90BD-385590D8EF79}"/>
              </a:ext>
            </a:extLst>
          </p:cNvPr>
          <p:cNvSpPr>
            <a:spLocks noGrp="1"/>
          </p:cNvSpPr>
          <p:nvPr>
            <p:ph type="body" sz="quarter" idx="10"/>
          </p:nvPr>
        </p:nvSpPr>
        <p:spPr/>
        <p:txBody>
          <a:bodyPr/>
          <a:lstStyle/>
          <a:p>
            <a:r>
              <a:rPr lang="en-NZ" dirty="0"/>
              <a:t>Balancing Act</a:t>
            </a:r>
            <a:endParaRPr lang="en-US" dirty="0"/>
          </a:p>
        </p:txBody>
      </p:sp>
      <p:sp>
        <p:nvSpPr>
          <p:cNvPr id="6" name="Content Placeholder 2">
            <a:extLst>
              <a:ext uri="{FF2B5EF4-FFF2-40B4-BE49-F238E27FC236}">
                <a16:creationId xmlns:a16="http://schemas.microsoft.com/office/drawing/2014/main" id="{D312A165-0928-4BBA-A899-F05E63003BD2}"/>
              </a:ext>
            </a:extLst>
          </p:cNvPr>
          <p:cNvSpPr txBox="1">
            <a:spLocks/>
          </p:cNvSpPr>
          <p:nvPr/>
        </p:nvSpPr>
        <p:spPr>
          <a:xfrm>
            <a:off x="801688" y="2222319"/>
            <a:ext cx="3502152" cy="21701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Low cost</a:t>
            </a:r>
          </a:p>
          <a:p>
            <a:r>
              <a:rPr lang="en-NZ"/>
              <a:t>Simple</a:t>
            </a:r>
          </a:p>
          <a:p>
            <a:r>
              <a:rPr lang="en-NZ"/>
              <a:t>Easy to operate</a:t>
            </a:r>
          </a:p>
          <a:p>
            <a:r>
              <a:rPr lang="en-NZ"/>
              <a:t>Widely applicable</a:t>
            </a:r>
            <a:endParaRPr lang="en-US" dirty="0"/>
          </a:p>
        </p:txBody>
      </p:sp>
      <p:pic>
        <p:nvPicPr>
          <p:cNvPr id="7" name="Graphic 6" descr="Scales of justice outline">
            <a:extLst>
              <a:ext uri="{FF2B5EF4-FFF2-40B4-BE49-F238E27FC236}">
                <a16:creationId xmlns:a16="http://schemas.microsoft.com/office/drawing/2014/main" id="{3C35F269-4943-487F-A1EF-E39BB35D1F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3840" y="1338146"/>
            <a:ext cx="3712464" cy="3712464"/>
          </a:xfrm>
          <a:prstGeom prst="rect">
            <a:avLst/>
          </a:prstGeom>
        </p:spPr>
      </p:pic>
      <p:sp>
        <p:nvSpPr>
          <p:cNvPr id="8" name="Content Placeholder 2">
            <a:extLst>
              <a:ext uri="{FF2B5EF4-FFF2-40B4-BE49-F238E27FC236}">
                <a16:creationId xmlns:a16="http://schemas.microsoft.com/office/drawing/2014/main" id="{04C37AF7-1CB1-4CEF-AF49-9C582DCF72CD}"/>
              </a:ext>
            </a:extLst>
          </p:cNvPr>
          <p:cNvSpPr txBox="1">
            <a:spLocks/>
          </p:cNvSpPr>
          <p:nvPr/>
        </p:nvSpPr>
        <p:spPr>
          <a:xfrm>
            <a:off x="8269288" y="2222319"/>
            <a:ext cx="3502152" cy="2170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Reliable</a:t>
            </a:r>
          </a:p>
          <a:p>
            <a:r>
              <a:rPr lang="en-NZ" dirty="0"/>
              <a:t>Robust</a:t>
            </a:r>
          </a:p>
          <a:p>
            <a:r>
              <a:rPr lang="en-NZ" dirty="0"/>
              <a:t>Effective</a:t>
            </a:r>
            <a:endParaRPr lang="en-US" dirty="0"/>
          </a:p>
        </p:txBody>
      </p:sp>
    </p:spTree>
    <p:extLst>
      <p:ext uri="{BB962C8B-B14F-4D97-AF65-F5344CB8AC3E}">
        <p14:creationId xmlns:p14="http://schemas.microsoft.com/office/powerpoint/2010/main" val="323325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ED4DB7-9F7B-4428-A09D-74E792545582}"/>
              </a:ext>
            </a:extLst>
          </p:cNvPr>
          <p:cNvSpPr>
            <a:spLocks noGrp="1"/>
          </p:cNvSpPr>
          <p:nvPr>
            <p:ph type="body" sz="quarter" idx="10"/>
          </p:nvPr>
        </p:nvSpPr>
        <p:spPr/>
        <p:txBody>
          <a:bodyPr/>
          <a:lstStyle/>
          <a:p>
            <a:r>
              <a:rPr lang="en-NZ" dirty="0"/>
              <a:t>Mixed Use Rural</a:t>
            </a:r>
            <a:endParaRPr lang="en-US" dirty="0"/>
          </a:p>
        </p:txBody>
      </p:sp>
      <p:pic>
        <p:nvPicPr>
          <p:cNvPr id="6" name="Picture 2" descr="Moving spray irrigator">
            <a:extLst>
              <a:ext uri="{FF2B5EF4-FFF2-40B4-BE49-F238E27FC236}">
                <a16:creationId xmlns:a16="http://schemas.microsoft.com/office/drawing/2014/main" id="{EF335948-0535-4955-8DB5-D52751DD4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03" y="1524000"/>
            <a:ext cx="9852951" cy="43106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007BEE-432F-4FEE-9007-07D4473F5044}"/>
              </a:ext>
            </a:extLst>
          </p:cNvPr>
          <p:cNvSpPr txBox="1"/>
          <p:nvPr/>
        </p:nvSpPr>
        <p:spPr>
          <a:xfrm>
            <a:off x="1060703" y="5923526"/>
            <a:ext cx="6114288" cy="276999"/>
          </a:xfrm>
          <a:prstGeom prst="rect">
            <a:avLst/>
          </a:prstGeom>
          <a:noFill/>
        </p:spPr>
        <p:txBody>
          <a:bodyPr wrap="square">
            <a:spAutoFit/>
          </a:bodyPr>
          <a:lstStyle/>
          <a:p>
            <a:r>
              <a:rPr lang="en-US" sz="1200" dirty="0">
                <a:hlinkClick r:id="rId4"/>
              </a:rPr>
              <a:t>https://teara.govt.nz/en/irrigation-and-drainage</a:t>
            </a:r>
            <a:r>
              <a:rPr lang="en-US" sz="1200" dirty="0"/>
              <a:t> </a:t>
            </a:r>
          </a:p>
        </p:txBody>
      </p:sp>
    </p:spTree>
    <p:extLst>
      <p:ext uri="{BB962C8B-B14F-4D97-AF65-F5344CB8AC3E}">
        <p14:creationId xmlns:p14="http://schemas.microsoft.com/office/powerpoint/2010/main" val="176631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94AAE-7543-42A4-AF2C-4E15E305F78F}"/>
              </a:ext>
            </a:extLst>
          </p:cNvPr>
          <p:cNvSpPr>
            <a:spLocks noGrp="1"/>
          </p:cNvSpPr>
          <p:nvPr>
            <p:ph type="body" sz="quarter" idx="10"/>
          </p:nvPr>
        </p:nvSpPr>
        <p:spPr/>
        <p:txBody>
          <a:bodyPr/>
          <a:lstStyle/>
          <a:p>
            <a:r>
              <a:rPr lang="en-NZ" dirty="0"/>
              <a:t>Rainwater</a:t>
            </a:r>
            <a:endParaRPr lang="en-US" dirty="0"/>
          </a:p>
        </p:txBody>
      </p:sp>
      <p:sp>
        <p:nvSpPr>
          <p:cNvPr id="5" name="TextBox 4">
            <a:extLst>
              <a:ext uri="{FF2B5EF4-FFF2-40B4-BE49-F238E27FC236}">
                <a16:creationId xmlns:a16="http://schemas.microsoft.com/office/drawing/2014/main" id="{B8029BBB-A116-4383-8970-9F7E25057630}"/>
              </a:ext>
            </a:extLst>
          </p:cNvPr>
          <p:cNvSpPr txBox="1"/>
          <p:nvPr/>
        </p:nvSpPr>
        <p:spPr>
          <a:xfrm>
            <a:off x="992444" y="5776516"/>
            <a:ext cx="8023965" cy="276999"/>
          </a:xfrm>
          <a:prstGeom prst="rect">
            <a:avLst/>
          </a:prstGeom>
          <a:noFill/>
        </p:spPr>
        <p:txBody>
          <a:bodyPr wrap="square">
            <a:spAutoFit/>
          </a:bodyPr>
          <a:lstStyle/>
          <a:p>
            <a:r>
              <a:rPr lang="en-US" sz="1200" dirty="0">
                <a:hlinkClick r:id="rId3"/>
              </a:rPr>
              <a:t>https://d39d3mj7qio96p.cloudfront.net/media/documents/BRANZ-Facts-HRG-1-Rainwater-harvesting-systems.pdf</a:t>
            </a:r>
            <a:r>
              <a:rPr lang="en-US" sz="1200" dirty="0"/>
              <a:t> </a:t>
            </a:r>
          </a:p>
        </p:txBody>
      </p:sp>
      <p:pic>
        <p:nvPicPr>
          <p:cNvPr id="8" name="Picture 7">
            <a:extLst>
              <a:ext uri="{FF2B5EF4-FFF2-40B4-BE49-F238E27FC236}">
                <a16:creationId xmlns:a16="http://schemas.microsoft.com/office/drawing/2014/main" id="{041DAAC0-4BF2-45CF-8795-FA4BF86452AE}"/>
              </a:ext>
            </a:extLst>
          </p:cNvPr>
          <p:cNvPicPr>
            <a:picLocks noChangeAspect="1"/>
          </p:cNvPicPr>
          <p:nvPr/>
        </p:nvPicPr>
        <p:blipFill>
          <a:blip r:embed="rId4"/>
          <a:stretch>
            <a:fillRect/>
          </a:stretch>
        </p:blipFill>
        <p:spPr>
          <a:xfrm>
            <a:off x="899979" y="1650958"/>
            <a:ext cx="10051555" cy="4089745"/>
          </a:xfrm>
          <a:prstGeom prst="rect">
            <a:avLst/>
          </a:prstGeom>
        </p:spPr>
      </p:pic>
    </p:spTree>
    <p:extLst>
      <p:ext uri="{BB962C8B-B14F-4D97-AF65-F5344CB8AC3E}">
        <p14:creationId xmlns:p14="http://schemas.microsoft.com/office/powerpoint/2010/main" val="324187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40D47-0FF9-4E86-978C-91A32A96484A}"/>
              </a:ext>
            </a:extLst>
          </p:cNvPr>
          <p:cNvSpPr>
            <a:spLocks noGrp="1"/>
          </p:cNvSpPr>
          <p:nvPr>
            <p:ph type="body" sz="quarter" idx="10"/>
          </p:nvPr>
        </p:nvSpPr>
        <p:spPr/>
        <p:txBody>
          <a:bodyPr/>
          <a:lstStyle/>
          <a:p>
            <a:r>
              <a:rPr lang="en-NZ" dirty="0"/>
              <a:t>Bores and Springs</a:t>
            </a:r>
            <a:endParaRPr lang="en-US" dirty="0"/>
          </a:p>
        </p:txBody>
      </p:sp>
      <p:pic>
        <p:nvPicPr>
          <p:cNvPr id="4" name="Picture 2" descr="well head 3">
            <a:extLst>
              <a:ext uri="{FF2B5EF4-FFF2-40B4-BE49-F238E27FC236}">
                <a16:creationId xmlns:a16="http://schemas.microsoft.com/office/drawing/2014/main" id="{BF2BB355-2187-4998-BE5D-1264BA4B0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00" y="1935126"/>
            <a:ext cx="7929579" cy="4506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7A6125-4A00-49F3-AF70-56CED453FB26}"/>
              </a:ext>
            </a:extLst>
          </p:cNvPr>
          <p:cNvSpPr txBox="1"/>
          <p:nvPr/>
        </p:nvSpPr>
        <p:spPr>
          <a:xfrm>
            <a:off x="264999" y="6441770"/>
            <a:ext cx="6465409" cy="276999"/>
          </a:xfrm>
          <a:prstGeom prst="rect">
            <a:avLst/>
          </a:prstGeom>
          <a:noFill/>
        </p:spPr>
        <p:txBody>
          <a:bodyPr wrap="square">
            <a:spAutoFit/>
          </a:bodyPr>
          <a:lstStyle/>
          <a:p>
            <a:r>
              <a:rPr lang="en-US" sz="1200" dirty="0">
                <a:hlinkClick r:id="rId4"/>
              </a:rPr>
              <a:t>https://www.hbrc.govt.nz/services/water-management/bore-security/</a:t>
            </a:r>
            <a:r>
              <a:rPr lang="en-US" sz="1200" dirty="0"/>
              <a:t> </a:t>
            </a:r>
          </a:p>
        </p:txBody>
      </p:sp>
    </p:spTree>
    <p:extLst>
      <p:ext uri="{BB962C8B-B14F-4D97-AF65-F5344CB8AC3E}">
        <p14:creationId xmlns:p14="http://schemas.microsoft.com/office/powerpoint/2010/main" val="109030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53E16F-2EFA-4C62-AB4C-0D27445125D0}"/>
              </a:ext>
            </a:extLst>
          </p:cNvPr>
          <p:cNvSpPr>
            <a:spLocks noGrp="1"/>
          </p:cNvSpPr>
          <p:nvPr>
            <p:ph type="body" sz="quarter" idx="10"/>
          </p:nvPr>
        </p:nvSpPr>
        <p:spPr/>
        <p:txBody>
          <a:bodyPr/>
          <a:lstStyle/>
          <a:p>
            <a:r>
              <a:rPr lang="en-NZ" dirty="0"/>
              <a:t>Development Process</a:t>
            </a:r>
            <a:endParaRPr lang="en-US" dirty="0"/>
          </a:p>
        </p:txBody>
      </p:sp>
      <p:graphicFrame>
        <p:nvGraphicFramePr>
          <p:cNvPr id="6" name="Content Placeholder 3">
            <a:extLst>
              <a:ext uri="{FF2B5EF4-FFF2-40B4-BE49-F238E27FC236}">
                <a16:creationId xmlns:a16="http://schemas.microsoft.com/office/drawing/2014/main" id="{44A2FBDF-FCBB-4C17-9908-311B1D32CE47}"/>
              </a:ext>
            </a:extLst>
          </p:cNvPr>
          <p:cNvGraphicFramePr>
            <a:graphicFrameLocks noGrp="1"/>
          </p:cNvGraphicFramePr>
          <p:nvPr>
            <p:ph idx="1"/>
            <p:extLst>
              <p:ext uri="{D42A27DB-BD31-4B8C-83A1-F6EECF244321}">
                <p14:modId xmlns:p14="http://schemas.microsoft.com/office/powerpoint/2010/main" val="3535507729"/>
              </p:ext>
            </p:extLst>
          </p:nvPr>
        </p:nvGraphicFramePr>
        <p:xfrm>
          <a:off x="1" y="1769423"/>
          <a:ext cx="11839074" cy="4880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03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9611A9-5EC1-4F6A-A59C-5C60B3BEE80A}"/>
              </a:ext>
            </a:extLst>
          </p:cNvPr>
          <p:cNvSpPr>
            <a:spLocks noGrp="1"/>
          </p:cNvSpPr>
          <p:nvPr>
            <p:ph type="body" sz="quarter" idx="10"/>
          </p:nvPr>
        </p:nvSpPr>
        <p:spPr/>
        <p:txBody>
          <a:bodyPr/>
          <a:lstStyle/>
          <a:p>
            <a:r>
              <a:rPr lang="en-NZ" dirty="0"/>
              <a:t>Components of an Acceptable Solution</a:t>
            </a:r>
            <a:endParaRPr lang="en-US" dirty="0"/>
          </a:p>
        </p:txBody>
      </p:sp>
      <p:graphicFrame>
        <p:nvGraphicFramePr>
          <p:cNvPr id="8" name="Diagram 7">
            <a:extLst>
              <a:ext uri="{FF2B5EF4-FFF2-40B4-BE49-F238E27FC236}">
                <a16:creationId xmlns:a16="http://schemas.microsoft.com/office/drawing/2014/main" id="{775C15A3-22C4-459C-9B62-6F219C4A28FC}"/>
              </a:ext>
            </a:extLst>
          </p:cNvPr>
          <p:cNvGraphicFramePr/>
          <p:nvPr>
            <p:extLst>
              <p:ext uri="{D42A27DB-BD31-4B8C-83A1-F6EECF244321}">
                <p14:modId xmlns:p14="http://schemas.microsoft.com/office/powerpoint/2010/main" val="2170831744"/>
              </p:ext>
            </p:extLst>
          </p:nvPr>
        </p:nvGraphicFramePr>
        <p:xfrm>
          <a:off x="801688" y="2654082"/>
          <a:ext cx="11160014" cy="191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804360"/>
      </p:ext>
    </p:extLst>
  </p:cSld>
  <p:clrMapOvr>
    <a:masterClrMapping/>
  </p:clrMapOvr>
</p:sld>
</file>

<file path=ppt/theme/theme1.xml><?xml version="1.0" encoding="utf-8"?>
<a:theme xmlns:a="http://schemas.openxmlformats.org/drawingml/2006/main" name="Content Slides">
  <a:themeElements>
    <a:clrScheme name="Custom 1">
      <a:dk1>
        <a:srgbClr val="000000"/>
      </a:dk1>
      <a:lt1>
        <a:srgbClr val="FFFFFF"/>
      </a:lt1>
      <a:dk2>
        <a:srgbClr val="0067A3"/>
      </a:dk2>
      <a:lt2>
        <a:srgbClr val="E7F1F2"/>
      </a:lt2>
      <a:accent1>
        <a:srgbClr val="2A88B5"/>
      </a:accent1>
      <a:accent2>
        <a:srgbClr val="89CAEB"/>
      </a:accent2>
      <a:accent3>
        <a:srgbClr val="E7F1F2"/>
      </a:accent3>
      <a:accent4>
        <a:srgbClr val="0066A3"/>
      </a:accent4>
      <a:accent5>
        <a:srgbClr val="062F77"/>
      </a:accent5>
      <a:accent6>
        <a:srgbClr val="A5DFDD"/>
      </a:accent6>
      <a:hlink>
        <a:srgbClr val="009100"/>
      </a:hlink>
      <a:folHlink>
        <a:srgbClr val="85DFD0"/>
      </a:folHlink>
    </a:clrScheme>
    <a:fontScheme name="Custom 1">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53b97b-cfb5-43fb-98c8-420dca68bc0c">
      <UserInfo>
        <DisplayName>Katrina Guy</DisplayName>
        <AccountId>19</AccountId>
        <AccountType/>
      </UserInfo>
      <UserInfo>
        <DisplayName>Gillian Blythe</DisplayName>
        <AccountId>145</AccountId>
        <AccountType/>
      </UserInfo>
    </SharedWithUsers>
    <lcf76f155ced4ddcb4097134ff3c332f xmlns="1bf58d84-5e20-4a41-aa73-0a6f7670ae44">
      <Terms xmlns="http://schemas.microsoft.com/office/infopath/2007/PartnerControls"/>
    </lcf76f155ced4ddcb4097134ff3c332f>
    <TaxCatchAll xmlns="ed53b97b-cfb5-43fb-98c8-420dca68bc0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16" ma:contentTypeDescription="Create a new document." ma:contentTypeScope="" ma:versionID="c62304dd76f6b7d5ed8e2c9594665c1d">
  <xsd:schema xmlns:xsd="http://www.w3.org/2001/XMLSchema" xmlns:xs="http://www.w3.org/2001/XMLSchema" xmlns:p="http://schemas.microsoft.com/office/2006/metadata/properties" xmlns:ns2="1bf58d84-5e20-4a41-aa73-0a6f7670ae44" xmlns:ns3="ed53b97b-cfb5-43fb-98c8-420dca68bc0c" targetNamespace="http://schemas.microsoft.com/office/2006/metadata/properties" ma:root="true" ma:fieldsID="788901bc87c6534e3c103d3a989455eb" ns2:_="" ns3:_="">
    <xsd:import namespace="1bf58d84-5e20-4a41-aa73-0a6f7670ae44"/>
    <xsd:import namespace="ed53b97b-cfb5-43fb-98c8-420dca68bc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0e5db3c-8ba6-4bd5-be1c-b4e1caae56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53b97b-cfb5-43fb-98c8-420dca68b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7a1829-6093-4983-9065-48e89054a285}" ma:internalName="TaxCatchAll" ma:showField="CatchAllData" ma:web="ed53b97b-cfb5-43fb-98c8-420dca68bc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B8B422-5282-451E-8EED-F88E351792B4}">
  <ds:schemaRefs>
    <ds:schemaRef ds:uri="http://purl.org/dc/terms/"/>
    <ds:schemaRef ds:uri="http://schemas.openxmlformats.org/package/2006/metadata/core-properties"/>
    <ds:schemaRef ds:uri="http://schemas.microsoft.com/office/2006/documentManagement/types"/>
    <ds:schemaRef ds:uri="1bf58d84-5e20-4a41-aa73-0a6f7670ae44"/>
    <ds:schemaRef ds:uri="http://schemas.microsoft.com/office/infopath/2007/PartnerControls"/>
    <ds:schemaRef ds:uri="http://purl.org/dc/elements/1.1/"/>
    <ds:schemaRef ds:uri="http://schemas.microsoft.com/office/2006/metadata/properties"/>
    <ds:schemaRef ds:uri="ed53b97b-cfb5-43fb-98c8-420dca68bc0c"/>
    <ds:schemaRef ds:uri="http://www.w3.org/XML/1998/namespace"/>
    <ds:schemaRef ds:uri="http://purl.org/dc/dcmitype/"/>
  </ds:schemaRefs>
</ds:datastoreItem>
</file>

<file path=customXml/itemProps2.xml><?xml version="1.0" encoding="utf-8"?>
<ds:datastoreItem xmlns:ds="http://schemas.openxmlformats.org/officeDocument/2006/customXml" ds:itemID="{FDB19568-55C3-4BC3-A428-7D9D689C7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58d84-5e20-4a41-aa73-0a6f7670ae44"/>
    <ds:schemaRef ds:uri="ed53b97b-cfb5-43fb-98c8-420dca68b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68C8F2-30F3-448A-B03E-9A940E33D1FE}">
  <ds:schemaRefs>
    <ds:schemaRef ds:uri="http://schemas.microsoft.com/sharepoint/v3/contenttype/forms"/>
  </ds:schemaRefs>
</ds:datastoreItem>
</file>

<file path=docMetadata/LabelInfo.xml><?xml version="1.0" encoding="utf-8"?>
<clbl:labelList xmlns:clbl="http://schemas.microsoft.com/office/2020/mipLabelMetadata">
  <clbl:label id="{71e8007d-0344-4ee5-bb02-8f24bdb7d471}" enabled="1" method="Standard" siteId="{bb0f7126-b1c5-4f3e-8ca1-2b24f0f74620}" removed="0"/>
</clbl:labelList>
</file>

<file path=docProps/app.xml><?xml version="1.0" encoding="utf-8"?>
<Properties xmlns="http://schemas.openxmlformats.org/officeDocument/2006/extended-properties" xmlns:vt="http://schemas.openxmlformats.org/officeDocument/2006/docPropsVTypes">
  <Template/>
  <TotalTime>461</TotalTime>
  <Words>2810</Words>
  <Application>Microsoft Office PowerPoint</Application>
  <PresentationFormat>Widescreen</PresentationFormat>
  <Paragraphs>154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Proxima Nova</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Paris Elwood</dc:creator>
  <cp:lastModifiedBy>Kathryn Jessamine</cp:lastModifiedBy>
  <cp:revision>5</cp:revision>
  <cp:lastPrinted>2022-10-16T00:30:08Z</cp:lastPrinted>
  <dcterms:created xsi:type="dcterms:W3CDTF">2022-05-04T02:33:18Z</dcterms:created>
  <dcterms:modified xsi:type="dcterms:W3CDTF">2022-10-16T00:31:08Z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0x01010035FD83D971FAD04DB2639AA82678211A</vt:lpwstr>
  </property>
  <property fmtid="{D5CDD505-2E9C-101B-9397-08002B2CF9AE}" pid="3" name="MediaServiceImageTags">
    <vt:lpwstr/>
  </property>
  <property fmtid="{D5CDD505-2E9C-101B-9397-08002B2CF9AE}" pid="4" name="ClassificationContentMarkingHeaderLocations">
    <vt:lpwstr>Title Slide:8\Content Slides:8</vt:lpwstr>
  </property>
  <property fmtid="{D5CDD505-2E9C-101B-9397-08002B2CF9AE}" pid="5" name="ClassificationContentMarkingHeaderText">
    <vt:lpwstr>Sensitivity: General</vt:lpwstr>
  </property>
</Properties>
</file>