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2762_2AAC8FE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767_393E184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AC_796292BB.xml" ContentType="application/vnd.ms-powerpoint.comments+xml"/>
  <Override PartName="/ppt/notesSlides/notesSlide6.xml" ContentType="application/vnd.openxmlformats-officedocument.presentationml.notesSlide+xml"/>
  <Override PartName="/ppt/comments/modernComment_1CD_EB8656A.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753_5A951ABB.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7D_2BFEE7DF.xml" ContentType="application/vnd.ms-powerpoint.comments+xml"/>
  <Override PartName="/ppt/notesSlides/notesSlide12.xml" ContentType="application/vnd.openxmlformats-officedocument.presentationml.notesSlide+xml"/>
  <Override PartName="/ppt/comments/modernComment_2756_F07B586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D9E40_6DAF5643.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D9E45_4FB2CC4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D9E4C_73E1300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1" r:id="rId5"/>
    <p:sldMasterId id="2147483666" r:id="rId6"/>
  </p:sldMasterIdLst>
  <p:notesMasterIdLst>
    <p:notesMasterId r:id="rId49"/>
  </p:notesMasterIdLst>
  <p:handoutMasterIdLst>
    <p:handoutMasterId r:id="rId50"/>
  </p:handoutMasterIdLst>
  <p:sldIdLst>
    <p:sldId id="10082" r:id="rId7"/>
    <p:sldId id="425" r:id="rId8"/>
    <p:sldId id="10087" r:id="rId9"/>
    <p:sldId id="10086" r:id="rId10"/>
    <p:sldId id="418" r:id="rId11"/>
    <p:sldId id="684" r:id="rId12"/>
    <p:sldId id="461" r:id="rId13"/>
    <p:sldId id="10071" r:id="rId14"/>
    <p:sldId id="10067" r:id="rId15"/>
    <p:sldId id="2147327562" r:id="rId16"/>
    <p:sldId id="10065" r:id="rId17"/>
    <p:sldId id="10041" r:id="rId18"/>
    <p:sldId id="10069" r:id="rId19"/>
    <p:sldId id="381" r:id="rId20"/>
    <p:sldId id="10070" r:id="rId21"/>
    <p:sldId id="10072" r:id="rId22"/>
    <p:sldId id="2147327552" r:id="rId23"/>
    <p:sldId id="2147327554" r:id="rId24"/>
    <p:sldId id="2147327553" r:id="rId25"/>
    <p:sldId id="2147327557" r:id="rId26"/>
    <p:sldId id="10085" r:id="rId27"/>
    <p:sldId id="2147327564" r:id="rId28"/>
    <p:sldId id="444" r:id="rId29"/>
    <p:sldId id="2147327560" r:id="rId30"/>
    <p:sldId id="2147327561" r:id="rId31"/>
    <p:sldId id="391" r:id="rId32"/>
    <p:sldId id="2147327559" r:id="rId33"/>
    <p:sldId id="3370" r:id="rId34"/>
    <p:sldId id="3372" r:id="rId35"/>
    <p:sldId id="2147327555" r:id="rId36"/>
    <p:sldId id="2147327556" r:id="rId37"/>
    <p:sldId id="766" r:id="rId38"/>
    <p:sldId id="374" r:id="rId39"/>
    <p:sldId id="765" r:id="rId40"/>
    <p:sldId id="2147327550" r:id="rId41"/>
    <p:sldId id="10076" r:id="rId42"/>
    <p:sldId id="10430" r:id="rId43"/>
    <p:sldId id="2637" r:id="rId44"/>
    <p:sldId id="2638" r:id="rId45"/>
    <p:sldId id="2640" r:id="rId46"/>
    <p:sldId id="2639" r:id="rId47"/>
    <p:sldId id="10075" r:id="rId48"/>
  </p:sldIdLst>
  <p:sldSz cx="12192000" cy="6858000"/>
  <p:notesSz cx="6858000" cy="9144000"/>
  <p:embeddedFontLst>
    <p:embeddedFont>
      <p:font typeface="Arial Rounded MT Bold" panose="020F0704030504030204" pitchFamily="34" charset="0"/>
      <p:regular r:id="rId51"/>
    </p:embeddedFont>
    <p:embeddedFont>
      <p:font typeface="Calibri" panose="020F0502020204030204" pitchFamily="34" charset="0"/>
      <p:regular r:id="rId52"/>
      <p:bold r:id="rId53"/>
      <p:italic r:id="rId54"/>
      <p:boldItalic r:id="rId55"/>
    </p:embeddedFont>
    <p:embeddedFont>
      <p:font typeface="Franklin Gothic Heavy" panose="020B0903020102020204" pitchFamily="34" charset="0"/>
      <p:regular r:id="rId56"/>
      <p:italic r:id="rId57"/>
    </p:embeddedFont>
    <p:embeddedFont>
      <p:font typeface="Franklin Gothic Medium" panose="020B0603020102020204" pitchFamily="34" charset="0"/>
      <p:regular r:id="rId58"/>
      <p:italic r:id="rId59"/>
    </p:embeddedFont>
    <p:embeddedFont>
      <p:font typeface="Jacobs Chronos" panose="020B0604020202020204" charset="0"/>
      <p:regular r:id="rId60"/>
      <p:bold r:id="rId61"/>
      <p:italic r:id="rId62"/>
      <p:boldItalic r:id="rId63"/>
    </p:embeddedFont>
    <p:embeddedFont>
      <p:font typeface="Jacobs Chronos Light" panose="020B0604020202020204" charset="0"/>
      <p:regular r:id="rId64"/>
      <p:italic r:id="rId65"/>
    </p:embeddedFont>
    <p:embeddedFont>
      <p:font typeface="Lato" panose="020F0502020204030203"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60E3DD-D36B-439E-A209-74AEB6B38336}">
          <p14:sldIdLst>
            <p14:sldId id="10082"/>
            <p14:sldId id="425"/>
            <p14:sldId id="10087"/>
            <p14:sldId id="10086"/>
            <p14:sldId id="418"/>
            <p14:sldId id="684"/>
            <p14:sldId id="461"/>
            <p14:sldId id="10071"/>
            <p14:sldId id="10067"/>
            <p14:sldId id="2147327562"/>
            <p14:sldId id="10065"/>
            <p14:sldId id="10041"/>
            <p14:sldId id="10069"/>
            <p14:sldId id="381"/>
            <p14:sldId id="10070"/>
            <p14:sldId id="10072"/>
            <p14:sldId id="2147327552"/>
            <p14:sldId id="2147327554"/>
            <p14:sldId id="2147327553"/>
            <p14:sldId id="2147327557"/>
            <p14:sldId id="10085"/>
            <p14:sldId id="2147327564"/>
            <p14:sldId id="444"/>
            <p14:sldId id="2147327560"/>
            <p14:sldId id="2147327561"/>
            <p14:sldId id="391"/>
          </p14:sldIdLst>
        </p14:section>
        <p14:section name="Examples - Unused" id="{F3D1FB8F-2AD7-49D9-8A4A-20F764A354F8}">
          <p14:sldIdLst>
            <p14:sldId id="2147327559"/>
            <p14:sldId id="3370"/>
            <p14:sldId id="3372"/>
            <p14:sldId id="2147327555"/>
            <p14:sldId id="2147327556"/>
            <p14:sldId id="766"/>
            <p14:sldId id="374"/>
            <p14:sldId id="765"/>
            <p14:sldId id="2147327550"/>
          </p14:sldIdLst>
        </p14:section>
        <p14:section name="Not Used - Changi Smart Operations" id="{7113B88C-CCF3-47F7-AD80-0072BEBAB802}">
          <p14:sldIdLst>
            <p14:sldId id="10076"/>
            <p14:sldId id="10430"/>
            <p14:sldId id="2637"/>
            <p14:sldId id="2638"/>
            <p14:sldId id="2640"/>
            <p14:sldId id="2639"/>
            <p14:sldId id="100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682A19-D93E-C861-855D-06712DC4B37B}" name="Vlad, Silvia" initials="VS" userId="S::SILVIA.VLAD@jacobs.com::62099116-8df0-4f1a-9356-0cb75d5cc454" providerId="AD"/>
  <p188:author id="{B220205A-B0C3-A4C4-4161-94A0E4E3A76B}" name="Deeley, Jack" initials="DJ" userId="S::Jack.Deeley@jacobs.com::5c7a41f6-e2c1-4ce4-97dc-1f11d2553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7DFF"/>
    <a:srgbClr val="FFA918"/>
    <a:srgbClr val="FFA818"/>
    <a:srgbClr val="231EDC"/>
    <a:srgbClr val="C05C27"/>
    <a:srgbClr val="A04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9423B-F045-4302-BB0A-85ED3DE48470}" v="228" dt="2022-10-17T09:45:33.502"/>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42140" autoAdjust="0"/>
  </p:normalViewPr>
  <p:slideViewPr>
    <p:cSldViewPr snapToGrid="0">
      <p:cViewPr varScale="1">
        <p:scale>
          <a:sx n="38" d="100"/>
          <a:sy n="38" d="100"/>
        </p:scale>
        <p:origin x="2323"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7" Type="http://schemas.openxmlformats.org/officeDocument/2006/relationships/slide" Target="slides/slide1.xml"/><Relationship Id="rId71"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font" Target="fonts/font11.fntdata"/><Relationship Id="rId82"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2.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https://jacobsengineering-my.sharepoint.com/personal/kateryna_gomozova_jacobs_com/Documents/ML_initiative/Predictions/latest_saved_model_prediction_2020_with_SBC_lag_from_model5.cs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jacobsengineering-my.sharepoint.com/personal/kateryna_gomozova_jacobs_com/Documents/ML_initiative/Optimization/optimization_run_overall_avg_jan12_w_latest_weights_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jacobsengineering-my.sharepoint.com/personal/kateryna_gomozova_jacobs_com/Documents/ML_initiative/Optimization/optimization_run_overall_avg_jan12_w_latest_weights_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prediction_2020_with_SBC_lag_w_!$T$1</c:f>
              <c:strCache>
                <c:ptCount val="1"/>
                <c:pt idx="0">
                  <c:v>Actual Settled Water Turbidity</c:v>
                </c:pt>
              </c:strCache>
            </c:strRef>
          </c:tx>
          <c:spPr>
            <a:ln w="19050" cap="rnd">
              <a:noFill/>
              <a:round/>
            </a:ln>
            <a:effectLst/>
          </c:spPr>
          <c:marker>
            <c:symbol val="circle"/>
            <c:size val="5"/>
            <c:spPr>
              <a:solidFill>
                <a:schemeClr val="accent1"/>
              </a:solidFill>
              <a:ln w="9525">
                <a:solidFill>
                  <a:schemeClr val="accent1"/>
                </a:solidFill>
              </a:ln>
              <a:effectLst/>
            </c:spPr>
          </c:marker>
          <c:xVal>
            <c:numRef>
              <c:f>prediction_2020_with_SBC_lag_w_!$B$2:$B$14480</c:f>
              <c:numCache>
                <c:formatCode>m/d/yyyy\ h:mm</c:formatCode>
                <c:ptCount val="14479"/>
                <c:pt idx="0">
                  <c:v>43831</c:v>
                </c:pt>
                <c:pt idx="1">
                  <c:v>43831.010416666664</c:v>
                </c:pt>
                <c:pt idx="2">
                  <c:v>43831.020833333336</c:v>
                </c:pt>
                <c:pt idx="3">
                  <c:v>43831.03125</c:v>
                </c:pt>
                <c:pt idx="4">
                  <c:v>43831.041666666664</c:v>
                </c:pt>
                <c:pt idx="5">
                  <c:v>43831.052083333336</c:v>
                </c:pt>
                <c:pt idx="6">
                  <c:v>43831.0625</c:v>
                </c:pt>
                <c:pt idx="7">
                  <c:v>43831.072916666664</c:v>
                </c:pt>
                <c:pt idx="8">
                  <c:v>43831.083333333336</c:v>
                </c:pt>
                <c:pt idx="9">
                  <c:v>43831.09375</c:v>
                </c:pt>
                <c:pt idx="10">
                  <c:v>43831.104166666664</c:v>
                </c:pt>
                <c:pt idx="11">
                  <c:v>43831.114583333336</c:v>
                </c:pt>
                <c:pt idx="12">
                  <c:v>43831.125</c:v>
                </c:pt>
                <c:pt idx="13">
                  <c:v>43831.135416666664</c:v>
                </c:pt>
                <c:pt idx="14">
                  <c:v>43831.145833333336</c:v>
                </c:pt>
                <c:pt idx="15">
                  <c:v>43831.15625</c:v>
                </c:pt>
                <c:pt idx="16">
                  <c:v>43831.166666666664</c:v>
                </c:pt>
                <c:pt idx="17">
                  <c:v>43831.177083333336</c:v>
                </c:pt>
                <c:pt idx="18">
                  <c:v>43831.1875</c:v>
                </c:pt>
                <c:pt idx="19">
                  <c:v>43831.197916666664</c:v>
                </c:pt>
                <c:pt idx="20">
                  <c:v>43831.208333333336</c:v>
                </c:pt>
                <c:pt idx="21">
                  <c:v>43831.21875</c:v>
                </c:pt>
                <c:pt idx="22">
                  <c:v>43831.229166666664</c:v>
                </c:pt>
                <c:pt idx="23">
                  <c:v>43831.239583333336</c:v>
                </c:pt>
                <c:pt idx="24">
                  <c:v>43831.25</c:v>
                </c:pt>
                <c:pt idx="25">
                  <c:v>43831.260416666664</c:v>
                </c:pt>
                <c:pt idx="26">
                  <c:v>43831.270833333336</c:v>
                </c:pt>
                <c:pt idx="27">
                  <c:v>43831.28125</c:v>
                </c:pt>
                <c:pt idx="28">
                  <c:v>43831.291666666664</c:v>
                </c:pt>
                <c:pt idx="29">
                  <c:v>43831.302083333336</c:v>
                </c:pt>
                <c:pt idx="30">
                  <c:v>43831.3125</c:v>
                </c:pt>
                <c:pt idx="31">
                  <c:v>43831.322916666664</c:v>
                </c:pt>
                <c:pt idx="32">
                  <c:v>43831.333333333336</c:v>
                </c:pt>
                <c:pt idx="33">
                  <c:v>43831.34375</c:v>
                </c:pt>
                <c:pt idx="34">
                  <c:v>43831.354166666664</c:v>
                </c:pt>
                <c:pt idx="35">
                  <c:v>43831.364583333336</c:v>
                </c:pt>
                <c:pt idx="36">
                  <c:v>43831.375</c:v>
                </c:pt>
                <c:pt idx="37">
                  <c:v>43831.385416666664</c:v>
                </c:pt>
                <c:pt idx="38">
                  <c:v>43831.395833333336</c:v>
                </c:pt>
                <c:pt idx="39">
                  <c:v>43831.40625</c:v>
                </c:pt>
                <c:pt idx="40">
                  <c:v>43831.416666666664</c:v>
                </c:pt>
                <c:pt idx="41">
                  <c:v>43831.427083333336</c:v>
                </c:pt>
                <c:pt idx="42">
                  <c:v>43831.4375</c:v>
                </c:pt>
                <c:pt idx="43">
                  <c:v>43831.447916666664</c:v>
                </c:pt>
                <c:pt idx="44">
                  <c:v>43831.458333333336</c:v>
                </c:pt>
                <c:pt idx="45">
                  <c:v>43831.46875</c:v>
                </c:pt>
                <c:pt idx="46">
                  <c:v>43831.479166666664</c:v>
                </c:pt>
                <c:pt idx="47">
                  <c:v>43831.489583333336</c:v>
                </c:pt>
                <c:pt idx="48">
                  <c:v>43831.5</c:v>
                </c:pt>
                <c:pt idx="49">
                  <c:v>43831.510416666664</c:v>
                </c:pt>
                <c:pt idx="50">
                  <c:v>43831.520833333336</c:v>
                </c:pt>
                <c:pt idx="51">
                  <c:v>43831.53125</c:v>
                </c:pt>
                <c:pt idx="52">
                  <c:v>43831.541666666664</c:v>
                </c:pt>
                <c:pt idx="53">
                  <c:v>43831.552083333336</c:v>
                </c:pt>
                <c:pt idx="54">
                  <c:v>43831.5625</c:v>
                </c:pt>
                <c:pt idx="55">
                  <c:v>43831.572916666664</c:v>
                </c:pt>
                <c:pt idx="56">
                  <c:v>43831.583333333336</c:v>
                </c:pt>
                <c:pt idx="57">
                  <c:v>43831.59375</c:v>
                </c:pt>
                <c:pt idx="58">
                  <c:v>43831.604166666664</c:v>
                </c:pt>
                <c:pt idx="59">
                  <c:v>43831.614583333336</c:v>
                </c:pt>
                <c:pt idx="60">
                  <c:v>43831.625</c:v>
                </c:pt>
                <c:pt idx="61">
                  <c:v>43831.635416666664</c:v>
                </c:pt>
                <c:pt idx="62">
                  <c:v>43831.645833333336</c:v>
                </c:pt>
                <c:pt idx="63">
                  <c:v>43831.65625</c:v>
                </c:pt>
                <c:pt idx="64">
                  <c:v>43831.666666666664</c:v>
                </c:pt>
                <c:pt idx="65">
                  <c:v>43831.677083333336</c:v>
                </c:pt>
                <c:pt idx="66">
                  <c:v>43831.6875</c:v>
                </c:pt>
                <c:pt idx="67">
                  <c:v>43831.697916666664</c:v>
                </c:pt>
                <c:pt idx="68">
                  <c:v>43831.708333333336</c:v>
                </c:pt>
                <c:pt idx="69">
                  <c:v>43831.71875</c:v>
                </c:pt>
                <c:pt idx="70">
                  <c:v>43831.729166666664</c:v>
                </c:pt>
                <c:pt idx="71">
                  <c:v>43831.739583333336</c:v>
                </c:pt>
                <c:pt idx="72">
                  <c:v>43831.75</c:v>
                </c:pt>
                <c:pt idx="73">
                  <c:v>43831.760416666664</c:v>
                </c:pt>
                <c:pt idx="74">
                  <c:v>43831.770833333336</c:v>
                </c:pt>
                <c:pt idx="75">
                  <c:v>43831.78125</c:v>
                </c:pt>
                <c:pt idx="76">
                  <c:v>43831.791666666664</c:v>
                </c:pt>
                <c:pt idx="77">
                  <c:v>43831.802083333336</c:v>
                </c:pt>
                <c:pt idx="78">
                  <c:v>43831.8125</c:v>
                </c:pt>
                <c:pt idx="79">
                  <c:v>43831.822916666664</c:v>
                </c:pt>
                <c:pt idx="80">
                  <c:v>43831.833333333336</c:v>
                </c:pt>
                <c:pt idx="81">
                  <c:v>43831.84375</c:v>
                </c:pt>
                <c:pt idx="82">
                  <c:v>43831.854166666664</c:v>
                </c:pt>
                <c:pt idx="83">
                  <c:v>43831.864583333336</c:v>
                </c:pt>
                <c:pt idx="84">
                  <c:v>43831.875</c:v>
                </c:pt>
                <c:pt idx="85">
                  <c:v>43831.885416666664</c:v>
                </c:pt>
                <c:pt idx="86">
                  <c:v>43831.895833333336</c:v>
                </c:pt>
                <c:pt idx="87">
                  <c:v>43831.90625</c:v>
                </c:pt>
                <c:pt idx="88">
                  <c:v>43831.916666666664</c:v>
                </c:pt>
                <c:pt idx="89">
                  <c:v>43831.927083333336</c:v>
                </c:pt>
                <c:pt idx="90">
                  <c:v>43831.9375</c:v>
                </c:pt>
                <c:pt idx="91">
                  <c:v>43831.947916666664</c:v>
                </c:pt>
                <c:pt idx="92">
                  <c:v>43831.958333333336</c:v>
                </c:pt>
                <c:pt idx="93">
                  <c:v>43831.96875</c:v>
                </c:pt>
                <c:pt idx="94">
                  <c:v>43831.979166666664</c:v>
                </c:pt>
                <c:pt idx="95">
                  <c:v>43831.989583333336</c:v>
                </c:pt>
                <c:pt idx="96">
                  <c:v>43832</c:v>
                </c:pt>
                <c:pt idx="97">
                  <c:v>43832.010416666664</c:v>
                </c:pt>
                <c:pt idx="98">
                  <c:v>43832.020833333336</c:v>
                </c:pt>
                <c:pt idx="99">
                  <c:v>43832.03125</c:v>
                </c:pt>
                <c:pt idx="100">
                  <c:v>43832.041666666664</c:v>
                </c:pt>
                <c:pt idx="101">
                  <c:v>43832.052083333336</c:v>
                </c:pt>
                <c:pt idx="102">
                  <c:v>43832.0625</c:v>
                </c:pt>
                <c:pt idx="103">
                  <c:v>43832.072916666664</c:v>
                </c:pt>
                <c:pt idx="104">
                  <c:v>43832.083333333336</c:v>
                </c:pt>
                <c:pt idx="105">
                  <c:v>43832.09375</c:v>
                </c:pt>
                <c:pt idx="106">
                  <c:v>43832.104166666664</c:v>
                </c:pt>
                <c:pt idx="107">
                  <c:v>43832.114583333336</c:v>
                </c:pt>
                <c:pt idx="108">
                  <c:v>43832.125</c:v>
                </c:pt>
                <c:pt idx="109">
                  <c:v>43832.135416666664</c:v>
                </c:pt>
                <c:pt idx="110">
                  <c:v>43832.145833333336</c:v>
                </c:pt>
                <c:pt idx="111">
                  <c:v>43832.15625</c:v>
                </c:pt>
                <c:pt idx="112">
                  <c:v>43832.166666666664</c:v>
                </c:pt>
                <c:pt idx="113">
                  <c:v>43832.177083333336</c:v>
                </c:pt>
                <c:pt idx="114">
                  <c:v>43832.1875</c:v>
                </c:pt>
                <c:pt idx="115">
                  <c:v>43832.197916666664</c:v>
                </c:pt>
                <c:pt idx="116">
                  <c:v>43832.208333333336</c:v>
                </c:pt>
                <c:pt idx="117">
                  <c:v>43832.21875</c:v>
                </c:pt>
                <c:pt idx="118">
                  <c:v>43832.229166666664</c:v>
                </c:pt>
                <c:pt idx="119">
                  <c:v>43832.239583333336</c:v>
                </c:pt>
                <c:pt idx="120">
                  <c:v>43832.25</c:v>
                </c:pt>
                <c:pt idx="121">
                  <c:v>43832.260416666664</c:v>
                </c:pt>
                <c:pt idx="122">
                  <c:v>43832.270833333336</c:v>
                </c:pt>
                <c:pt idx="123">
                  <c:v>43832.28125</c:v>
                </c:pt>
                <c:pt idx="124">
                  <c:v>43832.291666666664</c:v>
                </c:pt>
                <c:pt idx="125">
                  <c:v>43832.302083333336</c:v>
                </c:pt>
                <c:pt idx="126">
                  <c:v>43832.3125</c:v>
                </c:pt>
                <c:pt idx="127">
                  <c:v>43832.322916666664</c:v>
                </c:pt>
                <c:pt idx="128">
                  <c:v>43832.333333333336</c:v>
                </c:pt>
                <c:pt idx="129">
                  <c:v>43832.34375</c:v>
                </c:pt>
                <c:pt idx="130">
                  <c:v>43832.354166666664</c:v>
                </c:pt>
                <c:pt idx="131">
                  <c:v>43832.364583333336</c:v>
                </c:pt>
                <c:pt idx="132">
                  <c:v>43832.375</c:v>
                </c:pt>
                <c:pt idx="133">
                  <c:v>43832.385416666664</c:v>
                </c:pt>
                <c:pt idx="134">
                  <c:v>43832.395833333336</c:v>
                </c:pt>
                <c:pt idx="135">
                  <c:v>43832.40625</c:v>
                </c:pt>
                <c:pt idx="136">
                  <c:v>43832.416666666664</c:v>
                </c:pt>
                <c:pt idx="137">
                  <c:v>43832.427083333336</c:v>
                </c:pt>
                <c:pt idx="138">
                  <c:v>43832.4375</c:v>
                </c:pt>
                <c:pt idx="139">
                  <c:v>43832.447916666664</c:v>
                </c:pt>
                <c:pt idx="140">
                  <c:v>43832.458333333336</c:v>
                </c:pt>
                <c:pt idx="141">
                  <c:v>43832.46875</c:v>
                </c:pt>
                <c:pt idx="142">
                  <c:v>43832.479166666664</c:v>
                </c:pt>
                <c:pt idx="143">
                  <c:v>43832.489583333336</c:v>
                </c:pt>
                <c:pt idx="144">
                  <c:v>43832.5</c:v>
                </c:pt>
                <c:pt idx="145">
                  <c:v>43832.510416666664</c:v>
                </c:pt>
                <c:pt idx="146">
                  <c:v>43832.520833333336</c:v>
                </c:pt>
                <c:pt idx="147">
                  <c:v>43832.53125</c:v>
                </c:pt>
                <c:pt idx="148">
                  <c:v>43832.541666666664</c:v>
                </c:pt>
                <c:pt idx="149">
                  <c:v>43832.552083333336</c:v>
                </c:pt>
                <c:pt idx="150">
                  <c:v>43832.5625</c:v>
                </c:pt>
                <c:pt idx="151">
                  <c:v>43832.572916666664</c:v>
                </c:pt>
                <c:pt idx="152">
                  <c:v>43832.583333333336</c:v>
                </c:pt>
                <c:pt idx="153">
                  <c:v>43832.59375</c:v>
                </c:pt>
                <c:pt idx="154">
                  <c:v>43832.604166666664</c:v>
                </c:pt>
                <c:pt idx="155">
                  <c:v>43832.614583333336</c:v>
                </c:pt>
                <c:pt idx="156">
                  <c:v>43832.625</c:v>
                </c:pt>
                <c:pt idx="157">
                  <c:v>43832.635416666664</c:v>
                </c:pt>
                <c:pt idx="158">
                  <c:v>43832.645833333336</c:v>
                </c:pt>
                <c:pt idx="159">
                  <c:v>43832.65625</c:v>
                </c:pt>
                <c:pt idx="160">
                  <c:v>43832.666666666664</c:v>
                </c:pt>
                <c:pt idx="161">
                  <c:v>43832.677083333336</c:v>
                </c:pt>
                <c:pt idx="162">
                  <c:v>43832.6875</c:v>
                </c:pt>
                <c:pt idx="163">
                  <c:v>43832.697916666664</c:v>
                </c:pt>
                <c:pt idx="164">
                  <c:v>43832.708333333336</c:v>
                </c:pt>
                <c:pt idx="165">
                  <c:v>43832.71875</c:v>
                </c:pt>
                <c:pt idx="166">
                  <c:v>43832.729166666664</c:v>
                </c:pt>
                <c:pt idx="167">
                  <c:v>43832.739583333336</c:v>
                </c:pt>
                <c:pt idx="168">
                  <c:v>43832.75</c:v>
                </c:pt>
                <c:pt idx="169">
                  <c:v>43832.760416666664</c:v>
                </c:pt>
                <c:pt idx="170">
                  <c:v>43832.770833333336</c:v>
                </c:pt>
                <c:pt idx="171">
                  <c:v>43832.78125</c:v>
                </c:pt>
                <c:pt idx="172">
                  <c:v>43832.791666666664</c:v>
                </c:pt>
                <c:pt idx="173">
                  <c:v>43832.802083333336</c:v>
                </c:pt>
                <c:pt idx="174">
                  <c:v>43832.8125</c:v>
                </c:pt>
                <c:pt idx="175">
                  <c:v>43832.822916666664</c:v>
                </c:pt>
                <c:pt idx="176">
                  <c:v>43832.833333333336</c:v>
                </c:pt>
                <c:pt idx="177">
                  <c:v>43832.84375</c:v>
                </c:pt>
                <c:pt idx="178">
                  <c:v>43832.854166666664</c:v>
                </c:pt>
                <c:pt idx="179">
                  <c:v>43832.864583333336</c:v>
                </c:pt>
                <c:pt idx="180">
                  <c:v>43832.875</c:v>
                </c:pt>
                <c:pt idx="181">
                  <c:v>43832.885416666664</c:v>
                </c:pt>
                <c:pt idx="182">
                  <c:v>43832.895833333336</c:v>
                </c:pt>
                <c:pt idx="183">
                  <c:v>43832.90625</c:v>
                </c:pt>
                <c:pt idx="184">
                  <c:v>43832.916666666664</c:v>
                </c:pt>
                <c:pt idx="185">
                  <c:v>43832.927083333336</c:v>
                </c:pt>
                <c:pt idx="186">
                  <c:v>43832.9375</c:v>
                </c:pt>
                <c:pt idx="187">
                  <c:v>43832.947916666664</c:v>
                </c:pt>
                <c:pt idx="188">
                  <c:v>43832.958333333336</c:v>
                </c:pt>
                <c:pt idx="189">
                  <c:v>43832.96875</c:v>
                </c:pt>
                <c:pt idx="190">
                  <c:v>43832.979166666664</c:v>
                </c:pt>
                <c:pt idx="191">
                  <c:v>43832.989583333336</c:v>
                </c:pt>
                <c:pt idx="192">
                  <c:v>43833</c:v>
                </c:pt>
                <c:pt idx="193">
                  <c:v>43833.010416666664</c:v>
                </c:pt>
                <c:pt idx="194">
                  <c:v>43833.020833333336</c:v>
                </c:pt>
                <c:pt idx="195">
                  <c:v>43833.03125</c:v>
                </c:pt>
                <c:pt idx="196">
                  <c:v>43833.041666666664</c:v>
                </c:pt>
                <c:pt idx="197">
                  <c:v>43833.052083333336</c:v>
                </c:pt>
                <c:pt idx="198">
                  <c:v>43833.0625</c:v>
                </c:pt>
                <c:pt idx="199">
                  <c:v>43833.072916666664</c:v>
                </c:pt>
                <c:pt idx="200">
                  <c:v>43833.083333333336</c:v>
                </c:pt>
                <c:pt idx="201">
                  <c:v>43833.09375</c:v>
                </c:pt>
                <c:pt idx="202">
                  <c:v>43833.104166666664</c:v>
                </c:pt>
                <c:pt idx="203">
                  <c:v>43833.114583333336</c:v>
                </c:pt>
                <c:pt idx="204">
                  <c:v>43833.125</c:v>
                </c:pt>
                <c:pt idx="205">
                  <c:v>43833.135416666664</c:v>
                </c:pt>
                <c:pt idx="206">
                  <c:v>43833.145833333336</c:v>
                </c:pt>
                <c:pt idx="207">
                  <c:v>43833.15625</c:v>
                </c:pt>
                <c:pt idx="208">
                  <c:v>43833.166666666664</c:v>
                </c:pt>
                <c:pt idx="209">
                  <c:v>43833.177083333336</c:v>
                </c:pt>
                <c:pt idx="210">
                  <c:v>43833.1875</c:v>
                </c:pt>
                <c:pt idx="211">
                  <c:v>43833.197916666664</c:v>
                </c:pt>
                <c:pt idx="212">
                  <c:v>43833.208333333336</c:v>
                </c:pt>
                <c:pt idx="213">
                  <c:v>43833.21875</c:v>
                </c:pt>
                <c:pt idx="214">
                  <c:v>43833.229166666664</c:v>
                </c:pt>
                <c:pt idx="215">
                  <c:v>43833.239583333336</c:v>
                </c:pt>
                <c:pt idx="216">
                  <c:v>43833.25</c:v>
                </c:pt>
                <c:pt idx="217">
                  <c:v>43833.260416666664</c:v>
                </c:pt>
                <c:pt idx="218">
                  <c:v>43833.270833333336</c:v>
                </c:pt>
                <c:pt idx="219">
                  <c:v>43833.28125</c:v>
                </c:pt>
                <c:pt idx="220">
                  <c:v>43833.291666666664</c:v>
                </c:pt>
                <c:pt idx="221">
                  <c:v>43833.302083333336</c:v>
                </c:pt>
                <c:pt idx="222">
                  <c:v>43833.3125</c:v>
                </c:pt>
                <c:pt idx="223">
                  <c:v>43833.322916666664</c:v>
                </c:pt>
                <c:pt idx="224">
                  <c:v>43833.333333333336</c:v>
                </c:pt>
                <c:pt idx="225">
                  <c:v>43833.34375</c:v>
                </c:pt>
                <c:pt idx="226">
                  <c:v>43833.354166666664</c:v>
                </c:pt>
                <c:pt idx="227">
                  <c:v>43833.364583333336</c:v>
                </c:pt>
                <c:pt idx="228">
                  <c:v>43833.375</c:v>
                </c:pt>
                <c:pt idx="229">
                  <c:v>43833.385416666664</c:v>
                </c:pt>
                <c:pt idx="230">
                  <c:v>43833.395833333336</c:v>
                </c:pt>
                <c:pt idx="231">
                  <c:v>43833.40625</c:v>
                </c:pt>
                <c:pt idx="232">
                  <c:v>43833.416666666664</c:v>
                </c:pt>
                <c:pt idx="233">
                  <c:v>43833.427083333336</c:v>
                </c:pt>
                <c:pt idx="234">
                  <c:v>43833.4375</c:v>
                </c:pt>
                <c:pt idx="235">
                  <c:v>43833.447916666664</c:v>
                </c:pt>
                <c:pt idx="236">
                  <c:v>43833.458333333336</c:v>
                </c:pt>
                <c:pt idx="237">
                  <c:v>43833.46875</c:v>
                </c:pt>
                <c:pt idx="238">
                  <c:v>43833.479166666664</c:v>
                </c:pt>
                <c:pt idx="239">
                  <c:v>43833.489583333336</c:v>
                </c:pt>
                <c:pt idx="240">
                  <c:v>43833.5</c:v>
                </c:pt>
                <c:pt idx="241">
                  <c:v>43833.510416666664</c:v>
                </c:pt>
                <c:pt idx="242">
                  <c:v>43833.520833333336</c:v>
                </c:pt>
                <c:pt idx="243">
                  <c:v>43833.53125</c:v>
                </c:pt>
                <c:pt idx="244">
                  <c:v>43833.541666666664</c:v>
                </c:pt>
                <c:pt idx="245">
                  <c:v>43833.552083333336</c:v>
                </c:pt>
                <c:pt idx="246">
                  <c:v>43833.5625</c:v>
                </c:pt>
                <c:pt idx="247">
                  <c:v>43833.572916666664</c:v>
                </c:pt>
                <c:pt idx="248">
                  <c:v>43833.583333333336</c:v>
                </c:pt>
                <c:pt idx="249">
                  <c:v>43833.59375</c:v>
                </c:pt>
                <c:pt idx="250">
                  <c:v>43833.604166666664</c:v>
                </c:pt>
                <c:pt idx="251">
                  <c:v>43833.614583333336</c:v>
                </c:pt>
                <c:pt idx="252">
                  <c:v>43833.625</c:v>
                </c:pt>
                <c:pt idx="253">
                  <c:v>43833.635416666664</c:v>
                </c:pt>
                <c:pt idx="254">
                  <c:v>43833.645833333336</c:v>
                </c:pt>
                <c:pt idx="255">
                  <c:v>43833.65625</c:v>
                </c:pt>
                <c:pt idx="256">
                  <c:v>43833.666666666664</c:v>
                </c:pt>
                <c:pt idx="257">
                  <c:v>43833.677083333336</c:v>
                </c:pt>
                <c:pt idx="258">
                  <c:v>43833.6875</c:v>
                </c:pt>
                <c:pt idx="259">
                  <c:v>43833.697916666664</c:v>
                </c:pt>
                <c:pt idx="260">
                  <c:v>43833.708333333336</c:v>
                </c:pt>
                <c:pt idx="261">
                  <c:v>43833.71875</c:v>
                </c:pt>
                <c:pt idx="262">
                  <c:v>43833.729166666664</c:v>
                </c:pt>
                <c:pt idx="263">
                  <c:v>43833.739583333336</c:v>
                </c:pt>
                <c:pt idx="264">
                  <c:v>43833.75</c:v>
                </c:pt>
                <c:pt idx="265">
                  <c:v>43833.760416666664</c:v>
                </c:pt>
                <c:pt idx="266">
                  <c:v>43833.770833333336</c:v>
                </c:pt>
                <c:pt idx="267">
                  <c:v>43833.78125</c:v>
                </c:pt>
                <c:pt idx="268">
                  <c:v>43833.791666666664</c:v>
                </c:pt>
                <c:pt idx="269">
                  <c:v>43833.802083333336</c:v>
                </c:pt>
                <c:pt idx="270">
                  <c:v>43833.8125</c:v>
                </c:pt>
                <c:pt idx="271">
                  <c:v>43833.822916666664</c:v>
                </c:pt>
                <c:pt idx="272">
                  <c:v>43833.833333333336</c:v>
                </c:pt>
                <c:pt idx="273">
                  <c:v>43833.84375</c:v>
                </c:pt>
                <c:pt idx="274">
                  <c:v>43833.854166666664</c:v>
                </c:pt>
                <c:pt idx="275">
                  <c:v>43833.864583333336</c:v>
                </c:pt>
                <c:pt idx="276">
                  <c:v>43833.875</c:v>
                </c:pt>
                <c:pt idx="277">
                  <c:v>43833.885416666664</c:v>
                </c:pt>
                <c:pt idx="278">
                  <c:v>43833.895833333336</c:v>
                </c:pt>
                <c:pt idx="279">
                  <c:v>43833.90625</c:v>
                </c:pt>
                <c:pt idx="280">
                  <c:v>43833.916666666664</c:v>
                </c:pt>
                <c:pt idx="281">
                  <c:v>43833.927083333336</c:v>
                </c:pt>
                <c:pt idx="282">
                  <c:v>43833.9375</c:v>
                </c:pt>
                <c:pt idx="283">
                  <c:v>43833.947916666664</c:v>
                </c:pt>
                <c:pt idx="284">
                  <c:v>43833.958333333336</c:v>
                </c:pt>
                <c:pt idx="285">
                  <c:v>43833.96875</c:v>
                </c:pt>
                <c:pt idx="286">
                  <c:v>43833.979166666664</c:v>
                </c:pt>
                <c:pt idx="287">
                  <c:v>43833.989583333336</c:v>
                </c:pt>
                <c:pt idx="288">
                  <c:v>43834</c:v>
                </c:pt>
                <c:pt idx="289">
                  <c:v>43834.010416666664</c:v>
                </c:pt>
                <c:pt idx="290">
                  <c:v>43834.020833333336</c:v>
                </c:pt>
                <c:pt idx="291">
                  <c:v>43834.03125</c:v>
                </c:pt>
                <c:pt idx="292">
                  <c:v>43834.041666666664</c:v>
                </c:pt>
                <c:pt idx="293">
                  <c:v>43834.052083333336</c:v>
                </c:pt>
                <c:pt idx="294">
                  <c:v>43834.0625</c:v>
                </c:pt>
                <c:pt idx="295">
                  <c:v>43834.072916666664</c:v>
                </c:pt>
                <c:pt idx="296">
                  <c:v>43834.083333333336</c:v>
                </c:pt>
                <c:pt idx="297">
                  <c:v>43834.09375</c:v>
                </c:pt>
                <c:pt idx="298">
                  <c:v>43834.104166666664</c:v>
                </c:pt>
                <c:pt idx="299">
                  <c:v>43834.114583333336</c:v>
                </c:pt>
                <c:pt idx="300">
                  <c:v>43834.125</c:v>
                </c:pt>
                <c:pt idx="301">
                  <c:v>43834.135416666664</c:v>
                </c:pt>
                <c:pt idx="302">
                  <c:v>43834.145833333336</c:v>
                </c:pt>
                <c:pt idx="303">
                  <c:v>43834.15625</c:v>
                </c:pt>
                <c:pt idx="304">
                  <c:v>43834.166666666664</c:v>
                </c:pt>
                <c:pt idx="305">
                  <c:v>43834.177083333336</c:v>
                </c:pt>
                <c:pt idx="306">
                  <c:v>43834.1875</c:v>
                </c:pt>
                <c:pt idx="307">
                  <c:v>43834.197916666664</c:v>
                </c:pt>
                <c:pt idx="308">
                  <c:v>43834.208333333336</c:v>
                </c:pt>
                <c:pt idx="309">
                  <c:v>43834.21875</c:v>
                </c:pt>
                <c:pt idx="310">
                  <c:v>43834.229166666664</c:v>
                </c:pt>
                <c:pt idx="311">
                  <c:v>43834.239583333336</c:v>
                </c:pt>
                <c:pt idx="312">
                  <c:v>43834.25</c:v>
                </c:pt>
                <c:pt idx="313">
                  <c:v>43834.260416666664</c:v>
                </c:pt>
                <c:pt idx="314">
                  <c:v>43834.270833333336</c:v>
                </c:pt>
                <c:pt idx="315">
                  <c:v>43834.28125</c:v>
                </c:pt>
                <c:pt idx="316">
                  <c:v>43834.291666666664</c:v>
                </c:pt>
                <c:pt idx="317">
                  <c:v>43834.302083333336</c:v>
                </c:pt>
                <c:pt idx="318">
                  <c:v>43834.3125</c:v>
                </c:pt>
                <c:pt idx="319">
                  <c:v>43834.322916666664</c:v>
                </c:pt>
                <c:pt idx="320">
                  <c:v>43834.333333333336</c:v>
                </c:pt>
                <c:pt idx="321">
                  <c:v>43834.34375</c:v>
                </c:pt>
                <c:pt idx="322">
                  <c:v>43834.354166666664</c:v>
                </c:pt>
                <c:pt idx="323">
                  <c:v>43834.364583333336</c:v>
                </c:pt>
                <c:pt idx="324">
                  <c:v>43834.375</c:v>
                </c:pt>
                <c:pt idx="325">
                  <c:v>43834.385416666664</c:v>
                </c:pt>
                <c:pt idx="326">
                  <c:v>43834.395833333336</c:v>
                </c:pt>
                <c:pt idx="327">
                  <c:v>43834.40625</c:v>
                </c:pt>
                <c:pt idx="328">
                  <c:v>43834.416666666664</c:v>
                </c:pt>
                <c:pt idx="329">
                  <c:v>43834.427083333336</c:v>
                </c:pt>
                <c:pt idx="330">
                  <c:v>43834.4375</c:v>
                </c:pt>
                <c:pt idx="331">
                  <c:v>43834.447916666664</c:v>
                </c:pt>
                <c:pt idx="332">
                  <c:v>43834.458333333336</c:v>
                </c:pt>
                <c:pt idx="333">
                  <c:v>43834.46875</c:v>
                </c:pt>
                <c:pt idx="334">
                  <c:v>43834.479166666664</c:v>
                </c:pt>
                <c:pt idx="335">
                  <c:v>43834.489583333336</c:v>
                </c:pt>
                <c:pt idx="336">
                  <c:v>43834.5</c:v>
                </c:pt>
                <c:pt idx="337">
                  <c:v>43834.510416666664</c:v>
                </c:pt>
                <c:pt idx="338">
                  <c:v>43834.520833333336</c:v>
                </c:pt>
                <c:pt idx="339">
                  <c:v>43834.53125</c:v>
                </c:pt>
                <c:pt idx="340">
                  <c:v>43834.541666666664</c:v>
                </c:pt>
                <c:pt idx="341">
                  <c:v>43834.552083333336</c:v>
                </c:pt>
                <c:pt idx="342">
                  <c:v>43834.5625</c:v>
                </c:pt>
                <c:pt idx="343">
                  <c:v>43834.572916666664</c:v>
                </c:pt>
                <c:pt idx="344">
                  <c:v>43834.583333333336</c:v>
                </c:pt>
                <c:pt idx="345">
                  <c:v>43834.59375</c:v>
                </c:pt>
                <c:pt idx="346">
                  <c:v>43834.604166666664</c:v>
                </c:pt>
                <c:pt idx="347">
                  <c:v>43834.614583333336</c:v>
                </c:pt>
                <c:pt idx="348">
                  <c:v>43834.625</c:v>
                </c:pt>
                <c:pt idx="349">
                  <c:v>43834.635416666664</c:v>
                </c:pt>
                <c:pt idx="350">
                  <c:v>43834.645833333336</c:v>
                </c:pt>
                <c:pt idx="351">
                  <c:v>43834.65625</c:v>
                </c:pt>
                <c:pt idx="352">
                  <c:v>43834.666666666664</c:v>
                </c:pt>
                <c:pt idx="353">
                  <c:v>43834.677083333336</c:v>
                </c:pt>
                <c:pt idx="354">
                  <c:v>43834.6875</c:v>
                </c:pt>
                <c:pt idx="355">
                  <c:v>43834.697916666664</c:v>
                </c:pt>
                <c:pt idx="356">
                  <c:v>43834.708333333336</c:v>
                </c:pt>
                <c:pt idx="357">
                  <c:v>43834.71875</c:v>
                </c:pt>
                <c:pt idx="358">
                  <c:v>43834.729166666664</c:v>
                </c:pt>
                <c:pt idx="359">
                  <c:v>43834.739583333336</c:v>
                </c:pt>
                <c:pt idx="360">
                  <c:v>43834.75</c:v>
                </c:pt>
                <c:pt idx="361">
                  <c:v>43834.760416666664</c:v>
                </c:pt>
                <c:pt idx="362">
                  <c:v>43834.770833333336</c:v>
                </c:pt>
                <c:pt idx="363">
                  <c:v>43834.78125</c:v>
                </c:pt>
                <c:pt idx="364">
                  <c:v>43834.791666666664</c:v>
                </c:pt>
                <c:pt idx="365">
                  <c:v>43834.802083333336</c:v>
                </c:pt>
                <c:pt idx="366">
                  <c:v>43834.8125</c:v>
                </c:pt>
                <c:pt idx="367">
                  <c:v>43834.822916666664</c:v>
                </c:pt>
                <c:pt idx="368">
                  <c:v>43834.833333333336</c:v>
                </c:pt>
                <c:pt idx="369">
                  <c:v>43834.84375</c:v>
                </c:pt>
                <c:pt idx="370">
                  <c:v>43834.854166666664</c:v>
                </c:pt>
                <c:pt idx="371">
                  <c:v>43834.864583333336</c:v>
                </c:pt>
                <c:pt idx="372">
                  <c:v>43834.875</c:v>
                </c:pt>
                <c:pt idx="373">
                  <c:v>43834.885416666664</c:v>
                </c:pt>
                <c:pt idx="374">
                  <c:v>43834.895833333336</c:v>
                </c:pt>
                <c:pt idx="375">
                  <c:v>43834.90625</c:v>
                </c:pt>
                <c:pt idx="376">
                  <c:v>43834.916666666664</c:v>
                </c:pt>
                <c:pt idx="377">
                  <c:v>43834.927083333336</c:v>
                </c:pt>
                <c:pt idx="378">
                  <c:v>43834.9375</c:v>
                </c:pt>
                <c:pt idx="379">
                  <c:v>43834.947916666664</c:v>
                </c:pt>
                <c:pt idx="380">
                  <c:v>43834.958333333336</c:v>
                </c:pt>
                <c:pt idx="381">
                  <c:v>43834.96875</c:v>
                </c:pt>
                <c:pt idx="382">
                  <c:v>43834.979166666664</c:v>
                </c:pt>
                <c:pt idx="383">
                  <c:v>43834.989583333336</c:v>
                </c:pt>
                <c:pt idx="384">
                  <c:v>43835</c:v>
                </c:pt>
                <c:pt idx="385">
                  <c:v>43835.010416666664</c:v>
                </c:pt>
                <c:pt idx="386">
                  <c:v>43835.020833333336</c:v>
                </c:pt>
                <c:pt idx="387">
                  <c:v>43835.03125</c:v>
                </c:pt>
                <c:pt idx="388">
                  <c:v>43835.041666666664</c:v>
                </c:pt>
                <c:pt idx="389">
                  <c:v>43835.052083333336</c:v>
                </c:pt>
                <c:pt idx="390">
                  <c:v>43835.0625</c:v>
                </c:pt>
                <c:pt idx="391">
                  <c:v>43835.072916666664</c:v>
                </c:pt>
                <c:pt idx="392">
                  <c:v>43835.083333333336</c:v>
                </c:pt>
                <c:pt idx="393">
                  <c:v>43835.09375</c:v>
                </c:pt>
                <c:pt idx="394">
                  <c:v>43835.104166666664</c:v>
                </c:pt>
                <c:pt idx="395">
                  <c:v>43835.114583333336</c:v>
                </c:pt>
                <c:pt idx="396">
                  <c:v>43835.125</c:v>
                </c:pt>
                <c:pt idx="397">
                  <c:v>43835.135416666664</c:v>
                </c:pt>
                <c:pt idx="398">
                  <c:v>43835.145833333336</c:v>
                </c:pt>
                <c:pt idx="399">
                  <c:v>43835.15625</c:v>
                </c:pt>
                <c:pt idx="400">
                  <c:v>43835.166666666664</c:v>
                </c:pt>
                <c:pt idx="401">
                  <c:v>43835.177083333336</c:v>
                </c:pt>
                <c:pt idx="402">
                  <c:v>43835.1875</c:v>
                </c:pt>
                <c:pt idx="403">
                  <c:v>43835.197916666664</c:v>
                </c:pt>
                <c:pt idx="404">
                  <c:v>43835.208333333336</c:v>
                </c:pt>
                <c:pt idx="405">
                  <c:v>43835.21875</c:v>
                </c:pt>
                <c:pt idx="406">
                  <c:v>43835.229166666664</c:v>
                </c:pt>
                <c:pt idx="407">
                  <c:v>43835.239583333336</c:v>
                </c:pt>
                <c:pt idx="408">
                  <c:v>43835.25</c:v>
                </c:pt>
                <c:pt idx="409">
                  <c:v>43835.260416666664</c:v>
                </c:pt>
                <c:pt idx="410">
                  <c:v>43835.270833333336</c:v>
                </c:pt>
                <c:pt idx="411">
                  <c:v>43835.28125</c:v>
                </c:pt>
                <c:pt idx="412">
                  <c:v>43835.291666666664</c:v>
                </c:pt>
                <c:pt idx="413">
                  <c:v>43835.302083333336</c:v>
                </c:pt>
                <c:pt idx="414">
                  <c:v>43835.3125</c:v>
                </c:pt>
                <c:pt idx="415">
                  <c:v>43835.322916666664</c:v>
                </c:pt>
                <c:pt idx="416">
                  <c:v>43835.333333333336</c:v>
                </c:pt>
                <c:pt idx="417">
                  <c:v>43835.34375</c:v>
                </c:pt>
                <c:pt idx="418">
                  <c:v>43835.354166666664</c:v>
                </c:pt>
                <c:pt idx="419">
                  <c:v>43835.364583333336</c:v>
                </c:pt>
                <c:pt idx="420">
                  <c:v>43835.375</c:v>
                </c:pt>
                <c:pt idx="421">
                  <c:v>43835.385416666664</c:v>
                </c:pt>
                <c:pt idx="422">
                  <c:v>43835.395833333336</c:v>
                </c:pt>
                <c:pt idx="423">
                  <c:v>43835.40625</c:v>
                </c:pt>
                <c:pt idx="424">
                  <c:v>43835.416666666664</c:v>
                </c:pt>
                <c:pt idx="425">
                  <c:v>43835.427083333336</c:v>
                </c:pt>
                <c:pt idx="426">
                  <c:v>43835.4375</c:v>
                </c:pt>
                <c:pt idx="427">
                  <c:v>43835.447916666664</c:v>
                </c:pt>
                <c:pt idx="428">
                  <c:v>43835.458333333336</c:v>
                </c:pt>
                <c:pt idx="429">
                  <c:v>43835.46875</c:v>
                </c:pt>
                <c:pt idx="430">
                  <c:v>43835.479166666664</c:v>
                </c:pt>
                <c:pt idx="431">
                  <c:v>43835.489583333336</c:v>
                </c:pt>
                <c:pt idx="432">
                  <c:v>43835.5</c:v>
                </c:pt>
                <c:pt idx="433">
                  <c:v>43835.510416666664</c:v>
                </c:pt>
                <c:pt idx="434">
                  <c:v>43835.520833333336</c:v>
                </c:pt>
                <c:pt idx="435">
                  <c:v>43835.53125</c:v>
                </c:pt>
                <c:pt idx="436">
                  <c:v>43835.541666666664</c:v>
                </c:pt>
                <c:pt idx="437">
                  <c:v>43835.552083333336</c:v>
                </c:pt>
                <c:pt idx="438">
                  <c:v>43835.5625</c:v>
                </c:pt>
                <c:pt idx="439">
                  <c:v>43835.572916666664</c:v>
                </c:pt>
                <c:pt idx="440">
                  <c:v>43835.583333333336</c:v>
                </c:pt>
                <c:pt idx="441">
                  <c:v>43835.59375</c:v>
                </c:pt>
                <c:pt idx="442">
                  <c:v>43835.604166666664</c:v>
                </c:pt>
                <c:pt idx="443">
                  <c:v>43835.614583333336</c:v>
                </c:pt>
                <c:pt idx="444">
                  <c:v>43835.625</c:v>
                </c:pt>
                <c:pt idx="445">
                  <c:v>43835.635416666664</c:v>
                </c:pt>
                <c:pt idx="446">
                  <c:v>43835.645833333336</c:v>
                </c:pt>
                <c:pt idx="447">
                  <c:v>43835.65625</c:v>
                </c:pt>
                <c:pt idx="448">
                  <c:v>43835.666666666664</c:v>
                </c:pt>
                <c:pt idx="449">
                  <c:v>43835.677083333336</c:v>
                </c:pt>
                <c:pt idx="450">
                  <c:v>43835.6875</c:v>
                </c:pt>
                <c:pt idx="451">
                  <c:v>43835.697916666664</c:v>
                </c:pt>
                <c:pt idx="452">
                  <c:v>43835.708333333336</c:v>
                </c:pt>
                <c:pt idx="453">
                  <c:v>43835.71875</c:v>
                </c:pt>
                <c:pt idx="454">
                  <c:v>43835.729166666664</c:v>
                </c:pt>
                <c:pt idx="455">
                  <c:v>43835.739583333336</c:v>
                </c:pt>
                <c:pt idx="456">
                  <c:v>43835.75</c:v>
                </c:pt>
                <c:pt idx="457">
                  <c:v>43835.760416666664</c:v>
                </c:pt>
                <c:pt idx="458">
                  <c:v>43835.770833333336</c:v>
                </c:pt>
                <c:pt idx="459">
                  <c:v>43835.78125</c:v>
                </c:pt>
                <c:pt idx="460">
                  <c:v>43835.791666666664</c:v>
                </c:pt>
                <c:pt idx="461">
                  <c:v>43835.802083333336</c:v>
                </c:pt>
                <c:pt idx="462">
                  <c:v>43835.8125</c:v>
                </c:pt>
                <c:pt idx="463">
                  <c:v>43835.822916666664</c:v>
                </c:pt>
                <c:pt idx="464">
                  <c:v>43835.833333333336</c:v>
                </c:pt>
                <c:pt idx="465">
                  <c:v>43835.84375</c:v>
                </c:pt>
                <c:pt idx="466">
                  <c:v>43835.854166666664</c:v>
                </c:pt>
                <c:pt idx="467">
                  <c:v>43835.864583333336</c:v>
                </c:pt>
                <c:pt idx="468">
                  <c:v>43835.875</c:v>
                </c:pt>
                <c:pt idx="469">
                  <c:v>43835.885416666664</c:v>
                </c:pt>
                <c:pt idx="470">
                  <c:v>43835.895833333336</c:v>
                </c:pt>
                <c:pt idx="471">
                  <c:v>43835.90625</c:v>
                </c:pt>
                <c:pt idx="472">
                  <c:v>43835.916666666664</c:v>
                </c:pt>
                <c:pt idx="473">
                  <c:v>43835.927083333336</c:v>
                </c:pt>
                <c:pt idx="474">
                  <c:v>43835.9375</c:v>
                </c:pt>
                <c:pt idx="475">
                  <c:v>43835.947916666664</c:v>
                </c:pt>
                <c:pt idx="476">
                  <c:v>43835.958333333336</c:v>
                </c:pt>
                <c:pt idx="477">
                  <c:v>43835.96875</c:v>
                </c:pt>
                <c:pt idx="478">
                  <c:v>43835.979166666664</c:v>
                </c:pt>
                <c:pt idx="479">
                  <c:v>43835.989583333336</c:v>
                </c:pt>
                <c:pt idx="480">
                  <c:v>43836</c:v>
                </c:pt>
                <c:pt idx="481">
                  <c:v>43836.010416666664</c:v>
                </c:pt>
                <c:pt idx="482">
                  <c:v>43836.020833333336</c:v>
                </c:pt>
                <c:pt idx="483">
                  <c:v>43836.03125</c:v>
                </c:pt>
                <c:pt idx="484">
                  <c:v>43836.041666666664</c:v>
                </c:pt>
                <c:pt idx="485">
                  <c:v>43836.052083333336</c:v>
                </c:pt>
                <c:pt idx="486">
                  <c:v>43836.0625</c:v>
                </c:pt>
                <c:pt idx="487">
                  <c:v>43836.072916666664</c:v>
                </c:pt>
                <c:pt idx="488">
                  <c:v>43836.083333333336</c:v>
                </c:pt>
                <c:pt idx="489">
                  <c:v>43836.09375</c:v>
                </c:pt>
                <c:pt idx="490">
                  <c:v>43836.104166666664</c:v>
                </c:pt>
                <c:pt idx="491">
                  <c:v>43836.114583333336</c:v>
                </c:pt>
                <c:pt idx="492">
                  <c:v>43836.125</c:v>
                </c:pt>
                <c:pt idx="493">
                  <c:v>43836.135416666664</c:v>
                </c:pt>
                <c:pt idx="494">
                  <c:v>43836.145833333336</c:v>
                </c:pt>
                <c:pt idx="495">
                  <c:v>43836.15625</c:v>
                </c:pt>
                <c:pt idx="496">
                  <c:v>43836.166666666664</c:v>
                </c:pt>
                <c:pt idx="497">
                  <c:v>43836.177083333336</c:v>
                </c:pt>
                <c:pt idx="498">
                  <c:v>43836.1875</c:v>
                </c:pt>
                <c:pt idx="499">
                  <c:v>43836.197916666664</c:v>
                </c:pt>
                <c:pt idx="500">
                  <c:v>43836.208333333336</c:v>
                </c:pt>
                <c:pt idx="501">
                  <c:v>43836.21875</c:v>
                </c:pt>
                <c:pt idx="502">
                  <c:v>43836.229166666664</c:v>
                </c:pt>
                <c:pt idx="503">
                  <c:v>43836.239583333336</c:v>
                </c:pt>
                <c:pt idx="504">
                  <c:v>43836.25</c:v>
                </c:pt>
                <c:pt idx="505">
                  <c:v>43836.260416666664</c:v>
                </c:pt>
                <c:pt idx="506">
                  <c:v>43836.270833333336</c:v>
                </c:pt>
                <c:pt idx="507">
                  <c:v>43836.28125</c:v>
                </c:pt>
                <c:pt idx="508">
                  <c:v>43836.291666666664</c:v>
                </c:pt>
                <c:pt idx="509">
                  <c:v>43836.302083333336</c:v>
                </c:pt>
                <c:pt idx="510">
                  <c:v>43836.3125</c:v>
                </c:pt>
                <c:pt idx="511">
                  <c:v>43836.322916666664</c:v>
                </c:pt>
                <c:pt idx="512">
                  <c:v>43836.333333333336</c:v>
                </c:pt>
                <c:pt idx="513">
                  <c:v>43836.34375</c:v>
                </c:pt>
                <c:pt idx="514">
                  <c:v>43836.354166666664</c:v>
                </c:pt>
                <c:pt idx="515">
                  <c:v>43836.364583333336</c:v>
                </c:pt>
                <c:pt idx="516">
                  <c:v>43836.375</c:v>
                </c:pt>
                <c:pt idx="517">
                  <c:v>43836.385416666664</c:v>
                </c:pt>
                <c:pt idx="518">
                  <c:v>43836.395833333336</c:v>
                </c:pt>
                <c:pt idx="519">
                  <c:v>43836.40625</c:v>
                </c:pt>
                <c:pt idx="520">
                  <c:v>43836.416666666664</c:v>
                </c:pt>
                <c:pt idx="521">
                  <c:v>43836.427083333336</c:v>
                </c:pt>
                <c:pt idx="522">
                  <c:v>43836.4375</c:v>
                </c:pt>
                <c:pt idx="523">
                  <c:v>43836.447916666664</c:v>
                </c:pt>
                <c:pt idx="524">
                  <c:v>43836.458333333336</c:v>
                </c:pt>
                <c:pt idx="525">
                  <c:v>43836.46875</c:v>
                </c:pt>
                <c:pt idx="526">
                  <c:v>43836.479166666664</c:v>
                </c:pt>
                <c:pt idx="527">
                  <c:v>43836.489583333336</c:v>
                </c:pt>
                <c:pt idx="528">
                  <c:v>43836.5</c:v>
                </c:pt>
                <c:pt idx="529">
                  <c:v>43836.510416666664</c:v>
                </c:pt>
                <c:pt idx="530">
                  <c:v>43836.520833333336</c:v>
                </c:pt>
                <c:pt idx="531">
                  <c:v>43836.53125</c:v>
                </c:pt>
                <c:pt idx="532">
                  <c:v>43836.541666666664</c:v>
                </c:pt>
                <c:pt idx="533">
                  <c:v>43836.552083333336</c:v>
                </c:pt>
                <c:pt idx="534">
                  <c:v>43836.5625</c:v>
                </c:pt>
                <c:pt idx="535">
                  <c:v>43836.572916666664</c:v>
                </c:pt>
                <c:pt idx="536">
                  <c:v>43836.583333333336</c:v>
                </c:pt>
                <c:pt idx="537">
                  <c:v>43836.59375</c:v>
                </c:pt>
                <c:pt idx="538">
                  <c:v>43836.604166666664</c:v>
                </c:pt>
                <c:pt idx="539">
                  <c:v>43836.614583333336</c:v>
                </c:pt>
                <c:pt idx="540">
                  <c:v>43836.625</c:v>
                </c:pt>
                <c:pt idx="541">
                  <c:v>43836.635416666664</c:v>
                </c:pt>
                <c:pt idx="542">
                  <c:v>43836.645833333336</c:v>
                </c:pt>
                <c:pt idx="543">
                  <c:v>43836.65625</c:v>
                </c:pt>
                <c:pt idx="544">
                  <c:v>43836.666666666664</c:v>
                </c:pt>
                <c:pt idx="545">
                  <c:v>43836.677083333336</c:v>
                </c:pt>
                <c:pt idx="546">
                  <c:v>43836.6875</c:v>
                </c:pt>
                <c:pt idx="547">
                  <c:v>43836.697916666664</c:v>
                </c:pt>
                <c:pt idx="548">
                  <c:v>43836.708333333336</c:v>
                </c:pt>
                <c:pt idx="549">
                  <c:v>43836.71875</c:v>
                </c:pt>
                <c:pt idx="550">
                  <c:v>43836.729166666664</c:v>
                </c:pt>
                <c:pt idx="551">
                  <c:v>43836.739583333336</c:v>
                </c:pt>
                <c:pt idx="552">
                  <c:v>43836.75</c:v>
                </c:pt>
                <c:pt idx="553">
                  <c:v>43836.760416666664</c:v>
                </c:pt>
                <c:pt idx="554">
                  <c:v>43836.770833333336</c:v>
                </c:pt>
                <c:pt idx="555">
                  <c:v>43836.78125</c:v>
                </c:pt>
                <c:pt idx="556">
                  <c:v>43836.791666666664</c:v>
                </c:pt>
                <c:pt idx="557">
                  <c:v>43836.802083333336</c:v>
                </c:pt>
                <c:pt idx="558">
                  <c:v>43836.8125</c:v>
                </c:pt>
                <c:pt idx="559">
                  <c:v>43836.822916666664</c:v>
                </c:pt>
                <c:pt idx="560">
                  <c:v>43836.833333333336</c:v>
                </c:pt>
                <c:pt idx="561">
                  <c:v>43836.84375</c:v>
                </c:pt>
                <c:pt idx="562">
                  <c:v>43836.854166666664</c:v>
                </c:pt>
                <c:pt idx="563">
                  <c:v>43836.864583333336</c:v>
                </c:pt>
                <c:pt idx="564">
                  <c:v>43836.875</c:v>
                </c:pt>
                <c:pt idx="565">
                  <c:v>43836.885416666664</c:v>
                </c:pt>
                <c:pt idx="566">
                  <c:v>43836.895833333336</c:v>
                </c:pt>
                <c:pt idx="567">
                  <c:v>43836.90625</c:v>
                </c:pt>
                <c:pt idx="568">
                  <c:v>43836.916666666664</c:v>
                </c:pt>
                <c:pt idx="569">
                  <c:v>43836.927083333336</c:v>
                </c:pt>
                <c:pt idx="570">
                  <c:v>43836.9375</c:v>
                </c:pt>
                <c:pt idx="571">
                  <c:v>43836.947916666664</c:v>
                </c:pt>
                <c:pt idx="572">
                  <c:v>43836.958333333336</c:v>
                </c:pt>
                <c:pt idx="573">
                  <c:v>43836.96875</c:v>
                </c:pt>
                <c:pt idx="574">
                  <c:v>43836.979166666664</c:v>
                </c:pt>
                <c:pt idx="575">
                  <c:v>43836.989583333336</c:v>
                </c:pt>
                <c:pt idx="576">
                  <c:v>43837</c:v>
                </c:pt>
                <c:pt idx="577">
                  <c:v>43837.010416666664</c:v>
                </c:pt>
                <c:pt idx="578">
                  <c:v>43837.020833333336</c:v>
                </c:pt>
                <c:pt idx="579">
                  <c:v>43837.03125</c:v>
                </c:pt>
                <c:pt idx="580">
                  <c:v>43837.041666666664</c:v>
                </c:pt>
                <c:pt idx="581">
                  <c:v>43837.052083333336</c:v>
                </c:pt>
                <c:pt idx="582">
                  <c:v>43837.0625</c:v>
                </c:pt>
                <c:pt idx="583">
                  <c:v>43837.072916666664</c:v>
                </c:pt>
                <c:pt idx="584">
                  <c:v>43837.083333333336</c:v>
                </c:pt>
                <c:pt idx="585">
                  <c:v>43837.09375</c:v>
                </c:pt>
                <c:pt idx="586">
                  <c:v>43837.104166666664</c:v>
                </c:pt>
                <c:pt idx="587">
                  <c:v>43837.114583333336</c:v>
                </c:pt>
                <c:pt idx="588">
                  <c:v>43837.125</c:v>
                </c:pt>
                <c:pt idx="589">
                  <c:v>43837.135416666664</c:v>
                </c:pt>
                <c:pt idx="590">
                  <c:v>43837.145833333336</c:v>
                </c:pt>
                <c:pt idx="591">
                  <c:v>43837.15625</c:v>
                </c:pt>
                <c:pt idx="592">
                  <c:v>43837.166666666664</c:v>
                </c:pt>
                <c:pt idx="593">
                  <c:v>43837.177083333336</c:v>
                </c:pt>
                <c:pt idx="594">
                  <c:v>43837.1875</c:v>
                </c:pt>
                <c:pt idx="595">
                  <c:v>43837.197916666664</c:v>
                </c:pt>
                <c:pt idx="596">
                  <c:v>43837.208333333336</c:v>
                </c:pt>
                <c:pt idx="597">
                  <c:v>43837.21875</c:v>
                </c:pt>
                <c:pt idx="598">
                  <c:v>43837.229166666664</c:v>
                </c:pt>
                <c:pt idx="599">
                  <c:v>43837.239583333336</c:v>
                </c:pt>
                <c:pt idx="600">
                  <c:v>43837.25</c:v>
                </c:pt>
                <c:pt idx="601">
                  <c:v>43837.260416666664</c:v>
                </c:pt>
                <c:pt idx="602">
                  <c:v>43837.270833333336</c:v>
                </c:pt>
                <c:pt idx="603">
                  <c:v>43837.28125</c:v>
                </c:pt>
                <c:pt idx="604">
                  <c:v>43837.291666666664</c:v>
                </c:pt>
                <c:pt idx="605">
                  <c:v>43837.302083333336</c:v>
                </c:pt>
                <c:pt idx="606">
                  <c:v>43837.3125</c:v>
                </c:pt>
                <c:pt idx="607">
                  <c:v>43837.322916666664</c:v>
                </c:pt>
                <c:pt idx="608">
                  <c:v>43837.333333333336</c:v>
                </c:pt>
                <c:pt idx="609">
                  <c:v>43837.34375</c:v>
                </c:pt>
                <c:pt idx="610">
                  <c:v>43837.354166666664</c:v>
                </c:pt>
                <c:pt idx="611">
                  <c:v>43837.364583333336</c:v>
                </c:pt>
                <c:pt idx="612">
                  <c:v>43837.375</c:v>
                </c:pt>
                <c:pt idx="613">
                  <c:v>43837.385416666664</c:v>
                </c:pt>
                <c:pt idx="614">
                  <c:v>43837.395833333336</c:v>
                </c:pt>
                <c:pt idx="615">
                  <c:v>43837.40625</c:v>
                </c:pt>
                <c:pt idx="616">
                  <c:v>43837.416666666664</c:v>
                </c:pt>
                <c:pt idx="617">
                  <c:v>43837.427083333336</c:v>
                </c:pt>
                <c:pt idx="618">
                  <c:v>43837.4375</c:v>
                </c:pt>
                <c:pt idx="619">
                  <c:v>43837.447916666664</c:v>
                </c:pt>
                <c:pt idx="620">
                  <c:v>43837.458333333336</c:v>
                </c:pt>
                <c:pt idx="621">
                  <c:v>43837.46875</c:v>
                </c:pt>
                <c:pt idx="622">
                  <c:v>43837.479166666664</c:v>
                </c:pt>
                <c:pt idx="623">
                  <c:v>43837.489583333336</c:v>
                </c:pt>
                <c:pt idx="624">
                  <c:v>43837.5</c:v>
                </c:pt>
                <c:pt idx="625">
                  <c:v>43837.510416666664</c:v>
                </c:pt>
                <c:pt idx="626">
                  <c:v>43837.520833333336</c:v>
                </c:pt>
                <c:pt idx="627">
                  <c:v>43837.53125</c:v>
                </c:pt>
                <c:pt idx="628">
                  <c:v>43837.541666666664</c:v>
                </c:pt>
                <c:pt idx="629">
                  <c:v>43837.552083333336</c:v>
                </c:pt>
                <c:pt idx="630">
                  <c:v>43837.5625</c:v>
                </c:pt>
                <c:pt idx="631">
                  <c:v>43837.572916666664</c:v>
                </c:pt>
                <c:pt idx="632">
                  <c:v>43837.583333333336</c:v>
                </c:pt>
                <c:pt idx="633">
                  <c:v>43837.59375</c:v>
                </c:pt>
                <c:pt idx="634">
                  <c:v>43837.604166666664</c:v>
                </c:pt>
                <c:pt idx="635">
                  <c:v>43837.614583333336</c:v>
                </c:pt>
                <c:pt idx="636">
                  <c:v>43837.625</c:v>
                </c:pt>
                <c:pt idx="637">
                  <c:v>43837.635416666664</c:v>
                </c:pt>
                <c:pt idx="638">
                  <c:v>43837.645833333336</c:v>
                </c:pt>
                <c:pt idx="639">
                  <c:v>43837.65625</c:v>
                </c:pt>
                <c:pt idx="640">
                  <c:v>43837.666666666664</c:v>
                </c:pt>
                <c:pt idx="641">
                  <c:v>43837.677083333336</c:v>
                </c:pt>
                <c:pt idx="642">
                  <c:v>43837.6875</c:v>
                </c:pt>
                <c:pt idx="643">
                  <c:v>43837.697916666664</c:v>
                </c:pt>
                <c:pt idx="644">
                  <c:v>43837.708333333336</c:v>
                </c:pt>
                <c:pt idx="645">
                  <c:v>43837.71875</c:v>
                </c:pt>
                <c:pt idx="646">
                  <c:v>43837.729166666664</c:v>
                </c:pt>
                <c:pt idx="647">
                  <c:v>43837.739583333336</c:v>
                </c:pt>
                <c:pt idx="648">
                  <c:v>43837.75</c:v>
                </c:pt>
                <c:pt idx="649">
                  <c:v>43837.760416666664</c:v>
                </c:pt>
                <c:pt idx="650">
                  <c:v>43837.770833333336</c:v>
                </c:pt>
                <c:pt idx="651">
                  <c:v>43837.78125</c:v>
                </c:pt>
                <c:pt idx="652">
                  <c:v>43837.791666666664</c:v>
                </c:pt>
                <c:pt idx="653">
                  <c:v>43837.802083333336</c:v>
                </c:pt>
                <c:pt idx="654">
                  <c:v>43837.8125</c:v>
                </c:pt>
                <c:pt idx="655">
                  <c:v>43837.822916666664</c:v>
                </c:pt>
                <c:pt idx="656">
                  <c:v>43837.833333333336</c:v>
                </c:pt>
                <c:pt idx="657">
                  <c:v>43837.84375</c:v>
                </c:pt>
                <c:pt idx="658">
                  <c:v>43837.854166666664</c:v>
                </c:pt>
                <c:pt idx="659">
                  <c:v>43837.864583333336</c:v>
                </c:pt>
                <c:pt idx="660">
                  <c:v>43837.875</c:v>
                </c:pt>
                <c:pt idx="661">
                  <c:v>43837.885416666664</c:v>
                </c:pt>
                <c:pt idx="662">
                  <c:v>43837.895833333336</c:v>
                </c:pt>
                <c:pt idx="663">
                  <c:v>43837.90625</c:v>
                </c:pt>
                <c:pt idx="664">
                  <c:v>43837.916666666664</c:v>
                </c:pt>
                <c:pt idx="665">
                  <c:v>43837.927083333336</c:v>
                </c:pt>
                <c:pt idx="666">
                  <c:v>43837.9375</c:v>
                </c:pt>
                <c:pt idx="667">
                  <c:v>43837.947916666664</c:v>
                </c:pt>
                <c:pt idx="668">
                  <c:v>43837.958333333336</c:v>
                </c:pt>
                <c:pt idx="669">
                  <c:v>43837.96875</c:v>
                </c:pt>
                <c:pt idx="670">
                  <c:v>43837.979166666664</c:v>
                </c:pt>
                <c:pt idx="671">
                  <c:v>43837.989583333336</c:v>
                </c:pt>
                <c:pt idx="672">
                  <c:v>43838</c:v>
                </c:pt>
                <c:pt idx="673">
                  <c:v>43838.010416666664</c:v>
                </c:pt>
                <c:pt idx="674">
                  <c:v>43838.020833333336</c:v>
                </c:pt>
                <c:pt idx="675">
                  <c:v>43838.03125</c:v>
                </c:pt>
                <c:pt idx="676">
                  <c:v>43838.041666666664</c:v>
                </c:pt>
                <c:pt idx="677">
                  <c:v>43838.052083333336</c:v>
                </c:pt>
                <c:pt idx="678">
                  <c:v>43838.0625</c:v>
                </c:pt>
                <c:pt idx="679">
                  <c:v>43838.072916666664</c:v>
                </c:pt>
                <c:pt idx="680">
                  <c:v>43838.083333333336</c:v>
                </c:pt>
                <c:pt idx="681">
                  <c:v>43838.09375</c:v>
                </c:pt>
                <c:pt idx="682">
                  <c:v>43838.104166666664</c:v>
                </c:pt>
                <c:pt idx="683">
                  <c:v>43838.114583333336</c:v>
                </c:pt>
                <c:pt idx="684">
                  <c:v>43838.125</c:v>
                </c:pt>
                <c:pt idx="685">
                  <c:v>43838.135416666664</c:v>
                </c:pt>
                <c:pt idx="686">
                  <c:v>43838.145833333336</c:v>
                </c:pt>
                <c:pt idx="687">
                  <c:v>43838.15625</c:v>
                </c:pt>
                <c:pt idx="688">
                  <c:v>43838.166666666664</c:v>
                </c:pt>
                <c:pt idx="689">
                  <c:v>43838.177083333336</c:v>
                </c:pt>
                <c:pt idx="690">
                  <c:v>43838.1875</c:v>
                </c:pt>
                <c:pt idx="691">
                  <c:v>43838.197916666664</c:v>
                </c:pt>
                <c:pt idx="692">
                  <c:v>43838.208333333336</c:v>
                </c:pt>
                <c:pt idx="693">
                  <c:v>43838.21875</c:v>
                </c:pt>
                <c:pt idx="694">
                  <c:v>43838.229166666664</c:v>
                </c:pt>
                <c:pt idx="695">
                  <c:v>43838.239583333336</c:v>
                </c:pt>
                <c:pt idx="696">
                  <c:v>43838.25</c:v>
                </c:pt>
                <c:pt idx="697">
                  <c:v>43838.260416666664</c:v>
                </c:pt>
                <c:pt idx="698">
                  <c:v>43838.270833333336</c:v>
                </c:pt>
                <c:pt idx="699">
                  <c:v>43838.28125</c:v>
                </c:pt>
                <c:pt idx="700">
                  <c:v>43838.291666666664</c:v>
                </c:pt>
                <c:pt idx="701">
                  <c:v>43838.302083333336</c:v>
                </c:pt>
                <c:pt idx="702">
                  <c:v>43838.3125</c:v>
                </c:pt>
                <c:pt idx="703">
                  <c:v>43838.322916666664</c:v>
                </c:pt>
                <c:pt idx="704">
                  <c:v>43838.333333333336</c:v>
                </c:pt>
                <c:pt idx="705">
                  <c:v>43838.34375</c:v>
                </c:pt>
                <c:pt idx="706">
                  <c:v>43838.354166666664</c:v>
                </c:pt>
                <c:pt idx="707">
                  <c:v>43838.364583333336</c:v>
                </c:pt>
                <c:pt idx="708">
                  <c:v>43838.375</c:v>
                </c:pt>
                <c:pt idx="709">
                  <c:v>43838.385416666664</c:v>
                </c:pt>
                <c:pt idx="710">
                  <c:v>43838.395833333336</c:v>
                </c:pt>
                <c:pt idx="711">
                  <c:v>43838.40625</c:v>
                </c:pt>
                <c:pt idx="712">
                  <c:v>43838.416666666664</c:v>
                </c:pt>
                <c:pt idx="713">
                  <c:v>43838.427083333336</c:v>
                </c:pt>
                <c:pt idx="714">
                  <c:v>43838.4375</c:v>
                </c:pt>
                <c:pt idx="715">
                  <c:v>43838.447916666664</c:v>
                </c:pt>
                <c:pt idx="716">
                  <c:v>43838.458333333336</c:v>
                </c:pt>
                <c:pt idx="717">
                  <c:v>43838.46875</c:v>
                </c:pt>
                <c:pt idx="718">
                  <c:v>43838.479166666664</c:v>
                </c:pt>
                <c:pt idx="719">
                  <c:v>43838.489583333336</c:v>
                </c:pt>
                <c:pt idx="720">
                  <c:v>43838.5</c:v>
                </c:pt>
                <c:pt idx="721">
                  <c:v>43838.510416666664</c:v>
                </c:pt>
                <c:pt idx="722">
                  <c:v>43838.520833333336</c:v>
                </c:pt>
                <c:pt idx="723">
                  <c:v>43838.53125</c:v>
                </c:pt>
                <c:pt idx="724">
                  <c:v>43838.541666666664</c:v>
                </c:pt>
                <c:pt idx="725">
                  <c:v>43838.552083333336</c:v>
                </c:pt>
                <c:pt idx="726">
                  <c:v>43838.5625</c:v>
                </c:pt>
                <c:pt idx="727">
                  <c:v>43838.572916666664</c:v>
                </c:pt>
                <c:pt idx="728">
                  <c:v>43838.583333333336</c:v>
                </c:pt>
                <c:pt idx="729">
                  <c:v>43838.59375</c:v>
                </c:pt>
                <c:pt idx="730">
                  <c:v>43838.604166666664</c:v>
                </c:pt>
                <c:pt idx="731">
                  <c:v>43838.614583333336</c:v>
                </c:pt>
                <c:pt idx="732">
                  <c:v>43838.625</c:v>
                </c:pt>
                <c:pt idx="733">
                  <c:v>43838.635416666664</c:v>
                </c:pt>
                <c:pt idx="734">
                  <c:v>43838.645833333336</c:v>
                </c:pt>
                <c:pt idx="735">
                  <c:v>43838.65625</c:v>
                </c:pt>
                <c:pt idx="736">
                  <c:v>43838.666666666664</c:v>
                </c:pt>
                <c:pt idx="737">
                  <c:v>43838.677083333336</c:v>
                </c:pt>
                <c:pt idx="738">
                  <c:v>43838.6875</c:v>
                </c:pt>
                <c:pt idx="739">
                  <c:v>43838.697916666664</c:v>
                </c:pt>
                <c:pt idx="740">
                  <c:v>43838.708333333336</c:v>
                </c:pt>
                <c:pt idx="741">
                  <c:v>43838.71875</c:v>
                </c:pt>
                <c:pt idx="742">
                  <c:v>43838.729166666664</c:v>
                </c:pt>
                <c:pt idx="743">
                  <c:v>43838.739583333336</c:v>
                </c:pt>
                <c:pt idx="744">
                  <c:v>43838.75</c:v>
                </c:pt>
                <c:pt idx="745">
                  <c:v>43838.760416666664</c:v>
                </c:pt>
                <c:pt idx="746">
                  <c:v>43838.770833333336</c:v>
                </c:pt>
                <c:pt idx="747">
                  <c:v>43838.78125</c:v>
                </c:pt>
                <c:pt idx="748">
                  <c:v>43838.791666666664</c:v>
                </c:pt>
                <c:pt idx="749">
                  <c:v>43838.802083333336</c:v>
                </c:pt>
                <c:pt idx="750">
                  <c:v>43838.8125</c:v>
                </c:pt>
                <c:pt idx="751">
                  <c:v>43838.822916666664</c:v>
                </c:pt>
                <c:pt idx="752">
                  <c:v>43838.833333333336</c:v>
                </c:pt>
                <c:pt idx="753">
                  <c:v>43838.84375</c:v>
                </c:pt>
                <c:pt idx="754">
                  <c:v>43838.854166666664</c:v>
                </c:pt>
                <c:pt idx="755">
                  <c:v>43838.864583333336</c:v>
                </c:pt>
                <c:pt idx="756">
                  <c:v>43838.875</c:v>
                </c:pt>
                <c:pt idx="757">
                  <c:v>43838.885416666664</c:v>
                </c:pt>
                <c:pt idx="758">
                  <c:v>43838.895833333336</c:v>
                </c:pt>
                <c:pt idx="759">
                  <c:v>43838.90625</c:v>
                </c:pt>
                <c:pt idx="760">
                  <c:v>43838.916666666664</c:v>
                </c:pt>
                <c:pt idx="761">
                  <c:v>43838.927083333336</c:v>
                </c:pt>
                <c:pt idx="762">
                  <c:v>43838.9375</c:v>
                </c:pt>
                <c:pt idx="763">
                  <c:v>43838.947916666664</c:v>
                </c:pt>
                <c:pt idx="764">
                  <c:v>43838.958333333336</c:v>
                </c:pt>
                <c:pt idx="765">
                  <c:v>43838.96875</c:v>
                </c:pt>
                <c:pt idx="766">
                  <c:v>43838.979166666664</c:v>
                </c:pt>
                <c:pt idx="767">
                  <c:v>43838.989583333336</c:v>
                </c:pt>
                <c:pt idx="768">
                  <c:v>43839</c:v>
                </c:pt>
                <c:pt idx="769">
                  <c:v>43839.010416666664</c:v>
                </c:pt>
                <c:pt idx="770">
                  <c:v>43839.020833333336</c:v>
                </c:pt>
                <c:pt idx="771">
                  <c:v>43839.03125</c:v>
                </c:pt>
                <c:pt idx="772">
                  <c:v>43839.041666666664</c:v>
                </c:pt>
                <c:pt idx="773">
                  <c:v>43839.052083333336</c:v>
                </c:pt>
                <c:pt idx="774">
                  <c:v>43839.0625</c:v>
                </c:pt>
                <c:pt idx="775">
                  <c:v>43839.072916666664</c:v>
                </c:pt>
                <c:pt idx="776">
                  <c:v>43839.083333333336</c:v>
                </c:pt>
                <c:pt idx="777">
                  <c:v>43839.09375</c:v>
                </c:pt>
                <c:pt idx="778">
                  <c:v>43839.104166666664</c:v>
                </c:pt>
                <c:pt idx="779">
                  <c:v>43839.114583333336</c:v>
                </c:pt>
                <c:pt idx="780">
                  <c:v>43839.125</c:v>
                </c:pt>
                <c:pt idx="781">
                  <c:v>43839.135416666664</c:v>
                </c:pt>
                <c:pt idx="782">
                  <c:v>43839.145833333336</c:v>
                </c:pt>
                <c:pt idx="783">
                  <c:v>43839.15625</c:v>
                </c:pt>
                <c:pt idx="784">
                  <c:v>43839.166666666664</c:v>
                </c:pt>
                <c:pt idx="785">
                  <c:v>43839.177083333336</c:v>
                </c:pt>
                <c:pt idx="786">
                  <c:v>43839.1875</c:v>
                </c:pt>
                <c:pt idx="787">
                  <c:v>43839.197916666664</c:v>
                </c:pt>
                <c:pt idx="788">
                  <c:v>43839.208333333336</c:v>
                </c:pt>
                <c:pt idx="789">
                  <c:v>43839.21875</c:v>
                </c:pt>
                <c:pt idx="790">
                  <c:v>43839.229166666664</c:v>
                </c:pt>
                <c:pt idx="791">
                  <c:v>43839.239583333336</c:v>
                </c:pt>
                <c:pt idx="792">
                  <c:v>43839.25</c:v>
                </c:pt>
                <c:pt idx="793">
                  <c:v>43839.260416666664</c:v>
                </c:pt>
                <c:pt idx="794">
                  <c:v>43839.270833333336</c:v>
                </c:pt>
                <c:pt idx="795">
                  <c:v>43839.28125</c:v>
                </c:pt>
                <c:pt idx="796">
                  <c:v>43839.291666666664</c:v>
                </c:pt>
                <c:pt idx="797">
                  <c:v>43839.302083333336</c:v>
                </c:pt>
                <c:pt idx="798">
                  <c:v>43839.3125</c:v>
                </c:pt>
                <c:pt idx="799">
                  <c:v>43839.322916666664</c:v>
                </c:pt>
                <c:pt idx="800">
                  <c:v>43839.333333333336</c:v>
                </c:pt>
                <c:pt idx="801">
                  <c:v>43839.34375</c:v>
                </c:pt>
                <c:pt idx="802">
                  <c:v>43839.354166666664</c:v>
                </c:pt>
                <c:pt idx="803">
                  <c:v>43839.364583333336</c:v>
                </c:pt>
                <c:pt idx="804">
                  <c:v>43839.375</c:v>
                </c:pt>
                <c:pt idx="805">
                  <c:v>43839.385416666664</c:v>
                </c:pt>
                <c:pt idx="806">
                  <c:v>43839.395833333336</c:v>
                </c:pt>
                <c:pt idx="807">
                  <c:v>43839.40625</c:v>
                </c:pt>
                <c:pt idx="808">
                  <c:v>43839.416666666664</c:v>
                </c:pt>
                <c:pt idx="809">
                  <c:v>43839.427083333336</c:v>
                </c:pt>
                <c:pt idx="810">
                  <c:v>43839.4375</c:v>
                </c:pt>
                <c:pt idx="811">
                  <c:v>43839.447916666664</c:v>
                </c:pt>
                <c:pt idx="812">
                  <c:v>43839.458333333336</c:v>
                </c:pt>
                <c:pt idx="813">
                  <c:v>43839.46875</c:v>
                </c:pt>
                <c:pt idx="814">
                  <c:v>43839.479166666664</c:v>
                </c:pt>
                <c:pt idx="815">
                  <c:v>43839.489583333336</c:v>
                </c:pt>
                <c:pt idx="816">
                  <c:v>43839.5</c:v>
                </c:pt>
                <c:pt idx="817">
                  <c:v>43839.510416666664</c:v>
                </c:pt>
                <c:pt idx="818">
                  <c:v>43839.520833333336</c:v>
                </c:pt>
                <c:pt idx="819">
                  <c:v>43839.53125</c:v>
                </c:pt>
                <c:pt idx="820">
                  <c:v>43839.541666666664</c:v>
                </c:pt>
                <c:pt idx="821">
                  <c:v>43839.552083333336</c:v>
                </c:pt>
                <c:pt idx="822">
                  <c:v>43839.5625</c:v>
                </c:pt>
                <c:pt idx="823">
                  <c:v>43839.572916666664</c:v>
                </c:pt>
                <c:pt idx="824">
                  <c:v>43839.583333333336</c:v>
                </c:pt>
                <c:pt idx="825">
                  <c:v>43839.59375</c:v>
                </c:pt>
                <c:pt idx="826">
                  <c:v>43839.604166666664</c:v>
                </c:pt>
                <c:pt idx="827">
                  <c:v>43839.614583333336</c:v>
                </c:pt>
                <c:pt idx="828">
                  <c:v>43839.625</c:v>
                </c:pt>
                <c:pt idx="829">
                  <c:v>43839.635416666664</c:v>
                </c:pt>
                <c:pt idx="830">
                  <c:v>43839.645833333336</c:v>
                </c:pt>
                <c:pt idx="831">
                  <c:v>43839.65625</c:v>
                </c:pt>
                <c:pt idx="832">
                  <c:v>43839.666666666664</c:v>
                </c:pt>
                <c:pt idx="833">
                  <c:v>43839.677083333336</c:v>
                </c:pt>
                <c:pt idx="834">
                  <c:v>43839.6875</c:v>
                </c:pt>
                <c:pt idx="835">
                  <c:v>43839.697916666664</c:v>
                </c:pt>
                <c:pt idx="836">
                  <c:v>43839.708333333336</c:v>
                </c:pt>
                <c:pt idx="837">
                  <c:v>43839.71875</c:v>
                </c:pt>
                <c:pt idx="838">
                  <c:v>43839.729166666664</c:v>
                </c:pt>
                <c:pt idx="839">
                  <c:v>43839.739583333336</c:v>
                </c:pt>
                <c:pt idx="840">
                  <c:v>43839.75</c:v>
                </c:pt>
                <c:pt idx="841">
                  <c:v>43839.760416666664</c:v>
                </c:pt>
                <c:pt idx="842">
                  <c:v>43839.770833333336</c:v>
                </c:pt>
                <c:pt idx="843">
                  <c:v>43839.78125</c:v>
                </c:pt>
                <c:pt idx="844">
                  <c:v>43839.791666666664</c:v>
                </c:pt>
                <c:pt idx="845">
                  <c:v>43839.802083333336</c:v>
                </c:pt>
                <c:pt idx="846">
                  <c:v>43839.8125</c:v>
                </c:pt>
                <c:pt idx="847">
                  <c:v>43839.822916666664</c:v>
                </c:pt>
                <c:pt idx="848">
                  <c:v>43839.833333333336</c:v>
                </c:pt>
                <c:pt idx="849">
                  <c:v>43839.84375</c:v>
                </c:pt>
                <c:pt idx="850">
                  <c:v>43839.854166666664</c:v>
                </c:pt>
                <c:pt idx="851">
                  <c:v>43839.864583333336</c:v>
                </c:pt>
                <c:pt idx="852">
                  <c:v>43839.875</c:v>
                </c:pt>
                <c:pt idx="853">
                  <c:v>43839.885416666664</c:v>
                </c:pt>
                <c:pt idx="854">
                  <c:v>43839.895833333336</c:v>
                </c:pt>
                <c:pt idx="855">
                  <c:v>43839.90625</c:v>
                </c:pt>
                <c:pt idx="856">
                  <c:v>43839.916666666664</c:v>
                </c:pt>
                <c:pt idx="857">
                  <c:v>43839.927083333336</c:v>
                </c:pt>
                <c:pt idx="858">
                  <c:v>43839.9375</c:v>
                </c:pt>
                <c:pt idx="859">
                  <c:v>43839.947916666664</c:v>
                </c:pt>
                <c:pt idx="860">
                  <c:v>43839.958333333336</c:v>
                </c:pt>
                <c:pt idx="861">
                  <c:v>43839.96875</c:v>
                </c:pt>
                <c:pt idx="862">
                  <c:v>43839.979166666664</c:v>
                </c:pt>
                <c:pt idx="863">
                  <c:v>43839.989583333336</c:v>
                </c:pt>
                <c:pt idx="864">
                  <c:v>43840</c:v>
                </c:pt>
                <c:pt idx="865">
                  <c:v>43840.010416666664</c:v>
                </c:pt>
                <c:pt idx="866">
                  <c:v>43840.020833333336</c:v>
                </c:pt>
                <c:pt idx="867">
                  <c:v>43840.03125</c:v>
                </c:pt>
                <c:pt idx="868">
                  <c:v>43840.041666666664</c:v>
                </c:pt>
                <c:pt idx="869">
                  <c:v>43840.052083333336</c:v>
                </c:pt>
                <c:pt idx="870">
                  <c:v>43840.0625</c:v>
                </c:pt>
                <c:pt idx="871">
                  <c:v>43840.072916666664</c:v>
                </c:pt>
                <c:pt idx="872">
                  <c:v>43840.083333333336</c:v>
                </c:pt>
                <c:pt idx="873">
                  <c:v>43840.09375</c:v>
                </c:pt>
                <c:pt idx="874">
                  <c:v>43840.104166666664</c:v>
                </c:pt>
                <c:pt idx="875">
                  <c:v>43840.114583333336</c:v>
                </c:pt>
                <c:pt idx="876">
                  <c:v>43840.125</c:v>
                </c:pt>
                <c:pt idx="877">
                  <c:v>43840.135416666664</c:v>
                </c:pt>
                <c:pt idx="878">
                  <c:v>43840.145833333336</c:v>
                </c:pt>
                <c:pt idx="879">
                  <c:v>43840.15625</c:v>
                </c:pt>
                <c:pt idx="880">
                  <c:v>43840.166666666664</c:v>
                </c:pt>
                <c:pt idx="881">
                  <c:v>43840.177083333336</c:v>
                </c:pt>
                <c:pt idx="882">
                  <c:v>43840.1875</c:v>
                </c:pt>
                <c:pt idx="883">
                  <c:v>43840.197916666664</c:v>
                </c:pt>
                <c:pt idx="884">
                  <c:v>43840.208333333336</c:v>
                </c:pt>
                <c:pt idx="885">
                  <c:v>43840.21875</c:v>
                </c:pt>
                <c:pt idx="886">
                  <c:v>43840.229166666664</c:v>
                </c:pt>
                <c:pt idx="887">
                  <c:v>43840.239583333336</c:v>
                </c:pt>
                <c:pt idx="888">
                  <c:v>43840.25</c:v>
                </c:pt>
                <c:pt idx="889">
                  <c:v>43840.260416666664</c:v>
                </c:pt>
                <c:pt idx="890">
                  <c:v>43840.270833333336</c:v>
                </c:pt>
                <c:pt idx="891">
                  <c:v>43840.28125</c:v>
                </c:pt>
                <c:pt idx="892">
                  <c:v>43840.291666666664</c:v>
                </c:pt>
                <c:pt idx="893">
                  <c:v>43840.302083333336</c:v>
                </c:pt>
                <c:pt idx="894">
                  <c:v>43840.3125</c:v>
                </c:pt>
                <c:pt idx="895">
                  <c:v>43840.322916666664</c:v>
                </c:pt>
                <c:pt idx="896">
                  <c:v>43840.333333333336</c:v>
                </c:pt>
                <c:pt idx="897">
                  <c:v>43840.34375</c:v>
                </c:pt>
                <c:pt idx="898">
                  <c:v>43840.354166666664</c:v>
                </c:pt>
                <c:pt idx="899">
                  <c:v>43840.364583333336</c:v>
                </c:pt>
                <c:pt idx="900">
                  <c:v>43840.375</c:v>
                </c:pt>
                <c:pt idx="901">
                  <c:v>43840.385416666664</c:v>
                </c:pt>
                <c:pt idx="902">
                  <c:v>43840.395833333336</c:v>
                </c:pt>
                <c:pt idx="903">
                  <c:v>43840.40625</c:v>
                </c:pt>
                <c:pt idx="904">
                  <c:v>43840.416666666664</c:v>
                </c:pt>
                <c:pt idx="905">
                  <c:v>43840.427083333336</c:v>
                </c:pt>
                <c:pt idx="906">
                  <c:v>43840.4375</c:v>
                </c:pt>
                <c:pt idx="907">
                  <c:v>43840.447916666664</c:v>
                </c:pt>
                <c:pt idx="908">
                  <c:v>43840.458333333336</c:v>
                </c:pt>
                <c:pt idx="909">
                  <c:v>43840.46875</c:v>
                </c:pt>
                <c:pt idx="910">
                  <c:v>43840.479166666664</c:v>
                </c:pt>
                <c:pt idx="911">
                  <c:v>43840.489583333336</c:v>
                </c:pt>
                <c:pt idx="912">
                  <c:v>43840.5</c:v>
                </c:pt>
                <c:pt idx="913">
                  <c:v>43840.510416666664</c:v>
                </c:pt>
                <c:pt idx="914">
                  <c:v>43840.520833333336</c:v>
                </c:pt>
                <c:pt idx="915">
                  <c:v>43840.53125</c:v>
                </c:pt>
                <c:pt idx="916">
                  <c:v>43840.541666666664</c:v>
                </c:pt>
                <c:pt idx="917">
                  <c:v>43840.552083333336</c:v>
                </c:pt>
                <c:pt idx="918">
                  <c:v>43840.5625</c:v>
                </c:pt>
                <c:pt idx="919">
                  <c:v>43840.572916666664</c:v>
                </c:pt>
                <c:pt idx="920">
                  <c:v>43840.583333333336</c:v>
                </c:pt>
                <c:pt idx="921">
                  <c:v>43840.59375</c:v>
                </c:pt>
                <c:pt idx="922">
                  <c:v>43840.604166666664</c:v>
                </c:pt>
                <c:pt idx="923">
                  <c:v>43840.614583333336</c:v>
                </c:pt>
                <c:pt idx="924">
                  <c:v>43840.625</c:v>
                </c:pt>
                <c:pt idx="925">
                  <c:v>43840.635416666664</c:v>
                </c:pt>
                <c:pt idx="926">
                  <c:v>43840.645833333336</c:v>
                </c:pt>
                <c:pt idx="927">
                  <c:v>43840.65625</c:v>
                </c:pt>
                <c:pt idx="928">
                  <c:v>43840.666666666664</c:v>
                </c:pt>
                <c:pt idx="929">
                  <c:v>43840.677083333336</c:v>
                </c:pt>
                <c:pt idx="930">
                  <c:v>43840.6875</c:v>
                </c:pt>
                <c:pt idx="931">
                  <c:v>43840.697916666664</c:v>
                </c:pt>
                <c:pt idx="932">
                  <c:v>43840.708333333336</c:v>
                </c:pt>
                <c:pt idx="933">
                  <c:v>43840.71875</c:v>
                </c:pt>
                <c:pt idx="934">
                  <c:v>43840.729166666664</c:v>
                </c:pt>
                <c:pt idx="935">
                  <c:v>43840.739583333336</c:v>
                </c:pt>
                <c:pt idx="936">
                  <c:v>43840.75</c:v>
                </c:pt>
                <c:pt idx="937">
                  <c:v>43840.760416666664</c:v>
                </c:pt>
                <c:pt idx="938">
                  <c:v>43840.770833333336</c:v>
                </c:pt>
                <c:pt idx="939">
                  <c:v>43840.78125</c:v>
                </c:pt>
                <c:pt idx="940">
                  <c:v>43840.791666666664</c:v>
                </c:pt>
                <c:pt idx="941">
                  <c:v>43840.802083333336</c:v>
                </c:pt>
                <c:pt idx="942">
                  <c:v>43840.8125</c:v>
                </c:pt>
                <c:pt idx="943">
                  <c:v>43840.822916666664</c:v>
                </c:pt>
                <c:pt idx="944">
                  <c:v>43840.833333333336</c:v>
                </c:pt>
                <c:pt idx="945">
                  <c:v>43840.84375</c:v>
                </c:pt>
                <c:pt idx="946">
                  <c:v>43840.854166666664</c:v>
                </c:pt>
                <c:pt idx="947">
                  <c:v>43840.864583333336</c:v>
                </c:pt>
                <c:pt idx="948">
                  <c:v>43840.875</c:v>
                </c:pt>
                <c:pt idx="949">
                  <c:v>43840.885416666664</c:v>
                </c:pt>
                <c:pt idx="950">
                  <c:v>43840.895833333336</c:v>
                </c:pt>
                <c:pt idx="951">
                  <c:v>43840.90625</c:v>
                </c:pt>
                <c:pt idx="952">
                  <c:v>43840.916666666664</c:v>
                </c:pt>
                <c:pt idx="953">
                  <c:v>43840.927083333336</c:v>
                </c:pt>
                <c:pt idx="954">
                  <c:v>43840.9375</c:v>
                </c:pt>
                <c:pt idx="955">
                  <c:v>43840.947916666664</c:v>
                </c:pt>
                <c:pt idx="956">
                  <c:v>43840.958333333336</c:v>
                </c:pt>
                <c:pt idx="957">
                  <c:v>43840.96875</c:v>
                </c:pt>
                <c:pt idx="958">
                  <c:v>43840.979166666664</c:v>
                </c:pt>
                <c:pt idx="959">
                  <c:v>43840.989583333336</c:v>
                </c:pt>
                <c:pt idx="960">
                  <c:v>43841</c:v>
                </c:pt>
                <c:pt idx="961">
                  <c:v>43841.010416666664</c:v>
                </c:pt>
                <c:pt idx="962">
                  <c:v>43841.020833333336</c:v>
                </c:pt>
                <c:pt idx="963">
                  <c:v>43841.03125</c:v>
                </c:pt>
                <c:pt idx="964">
                  <c:v>43841.041666666664</c:v>
                </c:pt>
                <c:pt idx="965">
                  <c:v>43841.052083333336</c:v>
                </c:pt>
                <c:pt idx="966">
                  <c:v>43841.0625</c:v>
                </c:pt>
                <c:pt idx="967">
                  <c:v>43841.072916666664</c:v>
                </c:pt>
                <c:pt idx="968">
                  <c:v>43841.083333333336</c:v>
                </c:pt>
                <c:pt idx="969">
                  <c:v>43841.09375</c:v>
                </c:pt>
                <c:pt idx="970">
                  <c:v>43841.104166666664</c:v>
                </c:pt>
                <c:pt idx="971">
                  <c:v>43841.114583333336</c:v>
                </c:pt>
                <c:pt idx="972">
                  <c:v>43841.125</c:v>
                </c:pt>
                <c:pt idx="973">
                  <c:v>43841.135416666664</c:v>
                </c:pt>
                <c:pt idx="974">
                  <c:v>43841.145833333336</c:v>
                </c:pt>
                <c:pt idx="975">
                  <c:v>43841.15625</c:v>
                </c:pt>
                <c:pt idx="976">
                  <c:v>43841.166666666664</c:v>
                </c:pt>
                <c:pt idx="977">
                  <c:v>43841.177083333336</c:v>
                </c:pt>
                <c:pt idx="978">
                  <c:v>43841.1875</c:v>
                </c:pt>
                <c:pt idx="979">
                  <c:v>43841.197916666664</c:v>
                </c:pt>
                <c:pt idx="980">
                  <c:v>43841.208333333336</c:v>
                </c:pt>
                <c:pt idx="981">
                  <c:v>43841.21875</c:v>
                </c:pt>
                <c:pt idx="982">
                  <c:v>43841.229166666664</c:v>
                </c:pt>
                <c:pt idx="983">
                  <c:v>43841.239583333336</c:v>
                </c:pt>
                <c:pt idx="984">
                  <c:v>43841.25</c:v>
                </c:pt>
                <c:pt idx="985">
                  <c:v>43841.260416666664</c:v>
                </c:pt>
                <c:pt idx="986">
                  <c:v>43841.270833333336</c:v>
                </c:pt>
                <c:pt idx="987">
                  <c:v>43841.28125</c:v>
                </c:pt>
                <c:pt idx="988">
                  <c:v>43841.291666666664</c:v>
                </c:pt>
                <c:pt idx="989">
                  <c:v>43841.302083333336</c:v>
                </c:pt>
                <c:pt idx="990">
                  <c:v>43841.3125</c:v>
                </c:pt>
                <c:pt idx="991">
                  <c:v>43841.322916666664</c:v>
                </c:pt>
                <c:pt idx="992">
                  <c:v>43841.333333333336</c:v>
                </c:pt>
                <c:pt idx="993">
                  <c:v>43841.34375</c:v>
                </c:pt>
                <c:pt idx="994">
                  <c:v>43841.354166666664</c:v>
                </c:pt>
                <c:pt idx="995">
                  <c:v>43841.364583333336</c:v>
                </c:pt>
                <c:pt idx="996">
                  <c:v>43841.375</c:v>
                </c:pt>
                <c:pt idx="997">
                  <c:v>43841.385416666664</c:v>
                </c:pt>
                <c:pt idx="998">
                  <c:v>43841.395833333336</c:v>
                </c:pt>
                <c:pt idx="999">
                  <c:v>43841.40625</c:v>
                </c:pt>
                <c:pt idx="1000">
                  <c:v>43841.416666666664</c:v>
                </c:pt>
                <c:pt idx="1001">
                  <c:v>43841.427083333336</c:v>
                </c:pt>
                <c:pt idx="1002">
                  <c:v>43841.4375</c:v>
                </c:pt>
                <c:pt idx="1003">
                  <c:v>43841.447916666664</c:v>
                </c:pt>
                <c:pt idx="1004">
                  <c:v>43841.458333333336</c:v>
                </c:pt>
                <c:pt idx="1005">
                  <c:v>43841.46875</c:v>
                </c:pt>
                <c:pt idx="1006">
                  <c:v>43841.479166666664</c:v>
                </c:pt>
                <c:pt idx="1007">
                  <c:v>43841.489583333336</c:v>
                </c:pt>
                <c:pt idx="1008">
                  <c:v>43841.5</c:v>
                </c:pt>
                <c:pt idx="1009">
                  <c:v>43841.510416666664</c:v>
                </c:pt>
                <c:pt idx="1010">
                  <c:v>43841.520833333336</c:v>
                </c:pt>
                <c:pt idx="1011">
                  <c:v>43841.53125</c:v>
                </c:pt>
                <c:pt idx="1012">
                  <c:v>43841.541666666664</c:v>
                </c:pt>
                <c:pt idx="1013">
                  <c:v>43841.552083333336</c:v>
                </c:pt>
                <c:pt idx="1014">
                  <c:v>43841.5625</c:v>
                </c:pt>
                <c:pt idx="1015">
                  <c:v>43841.572916666664</c:v>
                </c:pt>
                <c:pt idx="1016">
                  <c:v>43841.583333333336</c:v>
                </c:pt>
                <c:pt idx="1017">
                  <c:v>43841.59375</c:v>
                </c:pt>
                <c:pt idx="1018">
                  <c:v>43841.604166666664</c:v>
                </c:pt>
                <c:pt idx="1019">
                  <c:v>43841.614583333336</c:v>
                </c:pt>
                <c:pt idx="1020">
                  <c:v>43841.625</c:v>
                </c:pt>
                <c:pt idx="1021">
                  <c:v>43841.635416666664</c:v>
                </c:pt>
                <c:pt idx="1022">
                  <c:v>43841.645833333336</c:v>
                </c:pt>
                <c:pt idx="1023">
                  <c:v>43841.65625</c:v>
                </c:pt>
                <c:pt idx="1024">
                  <c:v>43841.666666666664</c:v>
                </c:pt>
                <c:pt idx="1025">
                  <c:v>43841.677083333336</c:v>
                </c:pt>
                <c:pt idx="1026">
                  <c:v>43841.6875</c:v>
                </c:pt>
                <c:pt idx="1027">
                  <c:v>43841.697916666664</c:v>
                </c:pt>
                <c:pt idx="1028">
                  <c:v>43841.708333333336</c:v>
                </c:pt>
                <c:pt idx="1029">
                  <c:v>43841.71875</c:v>
                </c:pt>
                <c:pt idx="1030">
                  <c:v>43841.729166666664</c:v>
                </c:pt>
                <c:pt idx="1031">
                  <c:v>43841.739583333336</c:v>
                </c:pt>
                <c:pt idx="1032">
                  <c:v>43841.75</c:v>
                </c:pt>
                <c:pt idx="1033">
                  <c:v>43841.760416666664</c:v>
                </c:pt>
                <c:pt idx="1034">
                  <c:v>43841.770833333336</c:v>
                </c:pt>
                <c:pt idx="1035">
                  <c:v>43841.78125</c:v>
                </c:pt>
                <c:pt idx="1036">
                  <c:v>43841.791666666664</c:v>
                </c:pt>
                <c:pt idx="1037">
                  <c:v>43841.802083333336</c:v>
                </c:pt>
                <c:pt idx="1038">
                  <c:v>43841.8125</c:v>
                </c:pt>
                <c:pt idx="1039">
                  <c:v>43841.822916666664</c:v>
                </c:pt>
                <c:pt idx="1040">
                  <c:v>43841.833333333336</c:v>
                </c:pt>
                <c:pt idx="1041">
                  <c:v>43841.84375</c:v>
                </c:pt>
                <c:pt idx="1042">
                  <c:v>43841.854166666664</c:v>
                </c:pt>
                <c:pt idx="1043">
                  <c:v>43841.864583333336</c:v>
                </c:pt>
                <c:pt idx="1044">
                  <c:v>43841.875</c:v>
                </c:pt>
                <c:pt idx="1045">
                  <c:v>43841.885416666664</c:v>
                </c:pt>
                <c:pt idx="1046">
                  <c:v>43841.895833333336</c:v>
                </c:pt>
                <c:pt idx="1047">
                  <c:v>43841.90625</c:v>
                </c:pt>
                <c:pt idx="1048">
                  <c:v>43841.916666666664</c:v>
                </c:pt>
                <c:pt idx="1049">
                  <c:v>43841.927083333336</c:v>
                </c:pt>
                <c:pt idx="1050">
                  <c:v>43841.9375</c:v>
                </c:pt>
                <c:pt idx="1051">
                  <c:v>43841.947916666664</c:v>
                </c:pt>
                <c:pt idx="1052">
                  <c:v>43841.958333333336</c:v>
                </c:pt>
                <c:pt idx="1053">
                  <c:v>43841.96875</c:v>
                </c:pt>
                <c:pt idx="1054">
                  <c:v>43841.979166666664</c:v>
                </c:pt>
                <c:pt idx="1055">
                  <c:v>43841.989583333336</c:v>
                </c:pt>
                <c:pt idx="1056">
                  <c:v>43842</c:v>
                </c:pt>
                <c:pt idx="1057">
                  <c:v>43842.010416666664</c:v>
                </c:pt>
                <c:pt idx="1058">
                  <c:v>43842.020833333336</c:v>
                </c:pt>
                <c:pt idx="1059">
                  <c:v>43842.03125</c:v>
                </c:pt>
                <c:pt idx="1060">
                  <c:v>43842.041666666664</c:v>
                </c:pt>
                <c:pt idx="1061">
                  <c:v>43842.052083333336</c:v>
                </c:pt>
                <c:pt idx="1062">
                  <c:v>43842.0625</c:v>
                </c:pt>
                <c:pt idx="1063">
                  <c:v>43842.072916666664</c:v>
                </c:pt>
                <c:pt idx="1064">
                  <c:v>43842.083333333336</c:v>
                </c:pt>
                <c:pt idx="1065">
                  <c:v>43842.09375</c:v>
                </c:pt>
                <c:pt idx="1066">
                  <c:v>43842.104166666664</c:v>
                </c:pt>
                <c:pt idx="1067">
                  <c:v>43842.114583333336</c:v>
                </c:pt>
                <c:pt idx="1068">
                  <c:v>43842.125</c:v>
                </c:pt>
                <c:pt idx="1069">
                  <c:v>43842.135416666664</c:v>
                </c:pt>
                <c:pt idx="1070">
                  <c:v>43842.145833333336</c:v>
                </c:pt>
                <c:pt idx="1071">
                  <c:v>43842.15625</c:v>
                </c:pt>
                <c:pt idx="1072">
                  <c:v>43842.166666666664</c:v>
                </c:pt>
                <c:pt idx="1073">
                  <c:v>43842.177083333336</c:v>
                </c:pt>
                <c:pt idx="1074">
                  <c:v>43842.1875</c:v>
                </c:pt>
                <c:pt idx="1075">
                  <c:v>43842.197916666664</c:v>
                </c:pt>
                <c:pt idx="1076">
                  <c:v>43842.208333333336</c:v>
                </c:pt>
                <c:pt idx="1077">
                  <c:v>43842.21875</c:v>
                </c:pt>
                <c:pt idx="1078">
                  <c:v>43842.229166666664</c:v>
                </c:pt>
                <c:pt idx="1079">
                  <c:v>43842.239583333336</c:v>
                </c:pt>
                <c:pt idx="1080">
                  <c:v>43842.25</c:v>
                </c:pt>
                <c:pt idx="1081">
                  <c:v>43842.260416666664</c:v>
                </c:pt>
                <c:pt idx="1082">
                  <c:v>43842.270833333336</c:v>
                </c:pt>
                <c:pt idx="1083">
                  <c:v>43842.28125</c:v>
                </c:pt>
                <c:pt idx="1084">
                  <c:v>43842.291666666664</c:v>
                </c:pt>
                <c:pt idx="1085">
                  <c:v>43842.302083333336</c:v>
                </c:pt>
                <c:pt idx="1086">
                  <c:v>43842.3125</c:v>
                </c:pt>
                <c:pt idx="1087">
                  <c:v>43842.322916666664</c:v>
                </c:pt>
                <c:pt idx="1088">
                  <c:v>43842.333333333336</c:v>
                </c:pt>
                <c:pt idx="1089">
                  <c:v>43842.34375</c:v>
                </c:pt>
                <c:pt idx="1090">
                  <c:v>43842.354166666664</c:v>
                </c:pt>
                <c:pt idx="1091">
                  <c:v>43842.364583333336</c:v>
                </c:pt>
                <c:pt idx="1092">
                  <c:v>43842.375</c:v>
                </c:pt>
                <c:pt idx="1093">
                  <c:v>43842.385416666664</c:v>
                </c:pt>
                <c:pt idx="1094">
                  <c:v>43842.395833333336</c:v>
                </c:pt>
                <c:pt idx="1095">
                  <c:v>43842.40625</c:v>
                </c:pt>
                <c:pt idx="1096">
                  <c:v>43842.416666666664</c:v>
                </c:pt>
                <c:pt idx="1097">
                  <c:v>43842.427083333336</c:v>
                </c:pt>
                <c:pt idx="1098">
                  <c:v>43842.4375</c:v>
                </c:pt>
                <c:pt idx="1099">
                  <c:v>43842.447916666664</c:v>
                </c:pt>
                <c:pt idx="1100">
                  <c:v>43842.458333333336</c:v>
                </c:pt>
                <c:pt idx="1101">
                  <c:v>43842.46875</c:v>
                </c:pt>
                <c:pt idx="1102">
                  <c:v>43842.479166666664</c:v>
                </c:pt>
                <c:pt idx="1103">
                  <c:v>43842.489583333336</c:v>
                </c:pt>
                <c:pt idx="1104">
                  <c:v>43842.5</c:v>
                </c:pt>
                <c:pt idx="1105">
                  <c:v>43842.510416666664</c:v>
                </c:pt>
                <c:pt idx="1106">
                  <c:v>43842.520833333336</c:v>
                </c:pt>
                <c:pt idx="1107">
                  <c:v>43842.53125</c:v>
                </c:pt>
                <c:pt idx="1108">
                  <c:v>43842.541666666664</c:v>
                </c:pt>
                <c:pt idx="1109">
                  <c:v>43842.552083333336</c:v>
                </c:pt>
                <c:pt idx="1110">
                  <c:v>43842.5625</c:v>
                </c:pt>
                <c:pt idx="1111">
                  <c:v>43842.572916666664</c:v>
                </c:pt>
                <c:pt idx="1112">
                  <c:v>43842.583333333336</c:v>
                </c:pt>
                <c:pt idx="1113">
                  <c:v>43842.59375</c:v>
                </c:pt>
                <c:pt idx="1114">
                  <c:v>43842.604166666664</c:v>
                </c:pt>
                <c:pt idx="1115">
                  <c:v>43842.614583333336</c:v>
                </c:pt>
                <c:pt idx="1116">
                  <c:v>43842.625</c:v>
                </c:pt>
                <c:pt idx="1117">
                  <c:v>43842.635416666664</c:v>
                </c:pt>
                <c:pt idx="1118">
                  <c:v>43842.645833333336</c:v>
                </c:pt>
                <c:pt idx="1119">
                  <c:v>43842.65625</c:v>
                </c:pt>
                <c:pt idx="1120">
                  <c:v>43842.666666666664</c:v>
                </c:pt>
                <c:pt idx="1121">
                  <c:v>43842.677083333336</c:v>
                </c:pt>
                <c:pt idx="1122">
                  <c:v>43842.6875</c:v>
                </c:pt>
                <c:pt idx="1123">
                  <c:v>43842.697916666664</c:v>
                </c:pt>
                <c:pt idx="1124">
                  <c:v>43842.708333333336</c:v>
                </c:pt>
                <c:pt idx="1125">
                  <c:v>43842.71875</c:v>
                </c:pt>
                <c:pt idx="1126">
                  <c:v>43842.729166666664</c:v>
                </c:pt>
                <c:pt idx="1127">
                  <c:v>43842.739583333336</c:v>
                </c:pt>
                <c:pt idx="1128">
                  <c:v>43842.75</c:v>
                </c:pt>
                <c:pt idx="1129">
                  <c:v>43842.760416666664</c:v>
                </c:pt>
                <c:pt idx="1130">
                  <c:v>43842.770833333336</c:v>
                </c:pt>
                <c:pt idx="1131">
                  <c:v>43842.78125</c:v>
                </c:pt>
                <c:pt idx="1132">
                  <c:v>43842.791666666664</c:v>
                </c:pt>
                <c:pt idx="1133">
                  <c:v>43842.802083333336</c:v>
                </c:pt>
                <c:pt idx="1134">
                  <c:v>43842.8125</c:v>
                </c:pt>
                <c:pt idx="1135">
                  <c:v>43842.822916666664</c:v>
                </c:pt>
                <c:pt idx="1136">
                  <c:v>43842.833333333336</c:v>
                </c:pt>
                <c:pt idx="1137">
                  <c:v>43842.84375</c:v>
                </c:pt>
                <c:pt idx="1138">
                  <c:v>43842.854166666664</c:v>
                </c:pt>
                <c:pt idx="1139">
                  <c:v>43842.864583333336</c:v>
                </c:pt>
                <c:pt idx="1140">
                  <c:v>43842.875</c:v>
                </c:pt>
                <c:pt idx="1141">
                  <c:v>43842.885416666664</c:v>
                </c:pt>
                <c:pt idx="1142">
                  <c:v>43842.895833333336</c:v>
                </c:pt>
                <c:pt idx="1143">
                  <c:v>43842.90625</c:v>
                </c:pt>
                <c:pt idx="1144">
                  <c:v>43842.916666666664</c:v>
                </c:pt>
                <c:pt idx="1145">
                  <c:v>43842.927083333336</c:v>
                </c:pt>
                <c:pt idx="1146">
                  <c:v>43842.9375</c:v>
                </c:pt>
                <c:pt idx="1147">
                  <c:v>43842.947916666664</c:v>
                </c:pt>
                <c:pt idx="1148">
                  <c:v>43842.958333333336</c:v>
                </c:pt>
                <c:pt idx="1149">
                  <c:v>43842.96875</c:v>
                </c:pt>
                <c:pt idx="1150">
                  <c:v>43842.979166666664</c:v>
                </c:pt>
                <c:pt idx="1151">
                  <c:v>43842.989583333336</c:v>
                </c:pt>
                <c:pt idx="1152">
                  <c:v>43843</c:v>
                </c:pt>
                <c:pt idx="1153">
                  <c:v>43843.010416666664</c:v>
                </c:pt>
                <c:pt idx="1154">
                  <c:v>43843.020833333336</c:v>
                </c:pt>
                <c:pt idx="1155">
                  <c:v>43843.03125</c:v>
                </c:pt>
                <c:pt idx="1156">
                  <c:v>43843.041666666664</c:v>
                </c:pt>
                <c:pt idx="1157">
                  <c:v>43843.052083333336</c:v>
                </c:pt>
                <c:pt idx="1158">
                  <c:v>43843.0625</c:v>
                </c:pt>
                <c:pt idx="1159">
                  <c:v>43843.072916666664</c:v>
                </c:pt>
                <c:pt idx="1160">
                  <c:v>43843.083333333336</c:v>
                </c:pt>
                <c:pt idx="1161">
                  <c:v>43843.09375</c:v>
                </c:pt>
                <c:pt idx="1162">
                  <c:v>43843.104166666664</c:v>
                </c:pt>
                <c:pt idx="1163">
                  <c:v>43843.114583333336</c:v>
                </c:pt>
                <c:pt idx="1164">
                  <c:v>43843.125</c:v>
                </c:pt>
                <c:pt idx="1165">
                  <c:v>43843.135416666664</c:v>
                </c:pt>
                <c:pt idx="1166">
                  <c:v>43843.145833333336</c:v>
                </c:pt>
                <c:pt idx="1167">
                  <c:v>43843.15625</c:v>
                </c:pt>
                <c:pt idx="1168">
                  <c:v>43843.166666666664</c:v>
                </c:pt>
                <c:pt idx="1169">
                  <c:v>43843.177083333336</c:v>
                </c:pt>
                <c:pt idx="1170">
                  <c:v>43843.1875</c:v>
                </c:pt>
                <c:pt idx="1171">
                  <c:v>43843.197916666664</c:v>
                </c:pt>
                <c:pt idx="1172">
                  <c:v>43843.208333333336</c:v>
                </c:pt>
                <c:pt idx="1173">
                  <c:v>43843.21875</c:v>
                </c:pt>
                <c:pt idx="1174">
                  <c:v>43843.229166666664</c:v>
                </c:pt>
                <c:pt idx="1175">
                  <c:v>43843.239583333336</c:v>
                </c:pt>
                <c:pt idx="1176">
                  <c:v>43843.25</c:v>
                </c:pt>
                <c:pt idx="1177">
                  <c:v>43843.260416666664</c:v>
                </c:pt>
                <c:pt idx="1178">
                  <c:v>43843.270833333336</c:v>
                </c:pt>
                <c:pt idx="1179">
                  <c:v>43843.28125</c:v>
                </c:pt>
                <c:pt idx="1180">
                  <c:v>43843.291666666664</c:v>
                </c:pt>
                <c:pt idx="1181">
                  <c:v>43843.302083333336</c:v>
                </c:pt>
                <c:pt idx="1182">
                  <c:v>43843.3125</c:v>
                </c:pt>
                <c:pt idx="1183">
                  <c:v>43843.322916666664</c:v>
                </c:pt>
                <c:pt idx="1184">
                  <c:v>43843.333333333336</c:v>
                </c:pt>
                <c:pt idx="1185">
                  <c:v>43843.34375</c:v>
                </c:pt>
                <c:pt idx="1186">
                  <c:v>43843.354166666664</c:v>
                </c:pt>
                <c:pt idx="1187">
                  <c:v>43843.364583333336</c:v>
                </c:pt>
                <c:pt idx="1188">
                  <c:v>43843.375</c:v>
                </c:pt>
                <c:pt idx="1189">
                  <c:v>43843.385416666664</c:v>
                </c:pt>
                <c:pt idx="1190">
                  <c:v>43843.395833333336</c:v>
                </c:pt>
                <c:pt idx="1191">
                  <c:v>43843.40625</c:v>
                </c:pt>
                <c:pt idx="1192">
                  <c:v>43843.416666666664</c:v>
                </c:pt>
                <c:pt idx="1193">
                  <c:v>43843.427083333336</c:v>
                </c:pt>
                <c:pt idx="1194">
                  <c:v>43843.4375</c:v>
                </c:pt>
                <c:pt idx="1195">
                  <c:v>43843.447916666664</c:v>
                </c:pt>
                <c:pt idx="1196">
                  <c:v>43843.458333333336</c:v>
                </c:pt>
                <c:pt idx="1197">
                  <c:v>43843.46875</c:v>
                </c:pt>
                <c:pt idx="1198">
                  <c:v>43843.479166666664</c:v>
                </c:pt>
                <c:pt idx="1199">
                  <c:v>43843.489583333336</c:v>
                </c:pt>
                <c:pt idx="1200">
                  <c:v>43843.5</c:v>
                </c:pt>
                <c:pt idx="1201">
                  <c:v>43843.510416666664</c:v>
                </c:pt>
                <c:pt idx="1202">
                  <c:v>43843.520833333336</c:v>
                </c:pt>
                <c:pt idx="1203">
                  <c:v>43843.53125</c:v>
                </c:pt>
                <c:pt idx="1204">
                  <c:v>43843.541666666664</c:v>
                </c:pt>
                <c:pt idx="1205">
                  <c:v>43843.552083333336</c:v>
                </c:pt>
                <c:pt idx="1206">
                  <c:v>43843.5625</c:v>
                </c:pt>
                <c:pt idx="1207">
                  <c:v>43843.572916666664</c:v>
                </c:pt>
                <c:pt idx="1208">
                  <c:v>43843.583333333336</c:v>
                </c:pt>
                <c:pt idx="1209">
                  <c:v>43843.59375</c:v>
                </c:pt>
                <c:pt idx="1210">
                  <c:v>43843.604166666664</c:v>
                </c:pt>
                <c:pt idx="1211">
                  <c:v>43843.614583333336</c:v>
                </c:pt>
                <c:pt idx="1212">
                  <c:v>43843.625</c:v>
                </c:pt>
                <c:pt idx="1213">
                  <c:v>43843.635416666664</c:v>
                </c:pt>
                <c:pt idx="1214">
                  <c:v>43843.645833333336</c:v>
                </c:pt>
                <c:pt idx="1215">
                  <c:v>43843.65625</c:v>
                </c:pt>
                <c:pt idx="1216">
                  <c:v>43843.666666666664</c:v>
                </c:pt>
                <c:pt idx="1217">
                  <c:v>43843.677083333336</c:v>
                </c:pt>
                <c:pt idx="1218">
                  <c:v>43843.6875</c:v>
                </c:pt>
                <c:pt idx="1219">
                  <c:v>43843.697916666664</c:v>
                </c:pt>
                <c:pt idx="1220">
                  <c:v>43843.708333333336</c:v>
                </c:pt>
                <c:pt idx="1221">
                  <c:v>43843.71875</c:v>
                </c:pt>
                <c:pt idx="1222">
                  <c:v>43843.729166666664</c:v>
                </c:pt>
                <c:pt idx="1223">
                  <c:v>43843.739583333336</c:v>
                </c:pt>
                <c:pt idx="1224">
                  <c:v>43843.75</c:v>
                </c:pt>
                <c:pt idx="1225">
                  <c:v>43843.760416666664</c:v>
                </c:pt>
                <c:pt idx="1226">
                  <c:v>43843.770833333336</c:v>
                </c:pt>
                <c:pt idx="1227">
                  <c:v>43843.78125</c:v>
                </c:pt>
                <c:pt idx="1228">
                  <c:v>43843.791666666664</c:v>
                </c:pt>
                <c:pt idx="1229">
                  <c:v>43843.802083333336</c:v>
                </c:pt>
                <c:pt idx="1230">
                  <c:v>43843.8125</c:v>
                </c:pt>
                <c:pt idx="1231">
                  <c:v>43843.822916666664</c:v>
                </c:pt>
                <c:pt idx="1232">
                  <c:v>43843.833333333336</c:v>
                </c:pt>
                <c:pt idx="1233">
                  <c:v>43843.84375</c:v>
                </c:pt>
                <c:pt idx="1234">
                  <c:v>43843.854166666664</c:v>
                </c:pt>
                <c:pt idx="1235">
                  <c:v>43843.864583333336</c:v>
                </c:pt>
                <c:pt idx="1236">
                  <c:v>43843.875</c:v>
                </c:pt>
                <c:pt idx="1237">
                  <c:v>43843.885416666664</c:v>
                </c:pt>
                <c:pt idx="1238">
                  <c:v>43843.895833333336</c:v>
                </c:pt>
                <c:pt idx="1239">
                  <c:v>43843.90625</c:v>
                </c:pt>
                <c:pt idx="1240">
                  <c:v>43843.916666666664</c:v>
                </c:pt>
                <c:pt idx="1241">
                  <c:v>43843.927083333336</c:v>
                </c:pt>
                <c:pt idx="1242">
                  <c:v>43843.9375</c:v>
                </c:pt>
                <c:pt idx="1243">
                  <c:v>43843.947916666664</c:v>
                </c:pt>
                <c:pt idx="1244">
                  <c:v>43843.958333333336</c:v>
                </c:pt>
                <c:pt idx="1245">
                  <c:v>43843.96875</c:v>
                </c:pt>
                <c:pt idx="1246">
                  <c:v>43843.979166666664</c:v>
                </c:pt>
                <c:pt idx="1247">
                  <c:v>43843.989583333336</c:v>
                </c:pt>
                <c:pt idx="1248">
                  <c:v>43844</c:v>
                </c:pt>
                <c:pt idx="1249">
                  <c:v>43844.010416666664</c:v>
                </c:pt>
                <c:pt idx="1250">
                  <c:v>43844.020833333336</c:v>
                </c:pt>
                <c:pt idx="1251">
                  <c:v>43844.03125</c:v>
                </c:pt>
                <c:pt idx="1252">
                  <c:v>43844.041666666664</c:v>
                </c:pt>
                <c:pt idx="1253">
                  <c:v>43844.052083333336</c:v>
                </c:pt>
                <c:pt idx="1254">
                  <c:v>43844.0625</c:v>
                </c:pt>
                <c:pt idx="1255">
                  <c:v>43844.072916666664</c:v>
                </c:pt>
                <c:pt idx="1256">
                  <c:v>43844.083333333336</c:v>
                </c:pt>
                <c:pt idx="1257">
                  <c:v>43844.09375</c:v>
                </c:pt>
                <c:pt idx="1258">
                  <c:v>43844.104166666664</c:v>
                </c:pt>
                <c:pt idx="1259">
                  <c:v>43844.114583333336</c:v>
                </c:pt>
                <c:pt idx="1260">
                  <c:v>43844.125</c:v>
                </c:pt>
                <c:pt idx="1261">
                  <c:v>43844.135416666664</c:v>
                </c:pt>
                <c:pt idx="1262">
                  <c:v>43844.145833333336</c:v>
                </c:pt>
                <c:pt idx="1263">
                  <c:v>43844.15625</c:v>
                </c:pt>
                <c:pt idx="1264">
                  <c:v>43844.166666666664</c:v>
                </c:pt>
                <c:pt idx="1265">
                  <c:v>43844.177083333336</c:v>
                </c:pt>
                <c:pt idx="1266">
                  <c:v>43844.1875</c:v>
                </c:pt>
                <c:pt idx="1267">
                  <c:v>43844.197916666664</c:v>
                </c:pt>
                <c:pt idx="1268">
                  <c:v>43844.208333333336</c:v>
                </c:pt>
                <c:pt idx="1269">
                  <c:v>43844.21875</c:v>
                </c:pt>
                <c:pt idx="1270">
                  <c:v>43844.229166666664</c:v>
                </c:pt>
                <c:pt idx="1271">
                  <c:v>43844.239583333336</c:v>
                </c:pt>
                <c:pt idx="1272">
                  <c:v>43844.25</c:v>
                </c:pt>
                <c:pt idx="1273">
                  <c:v>43844.260416666664</c:v>
                </c:pt>
                <c:pt idx="1274">
                  <c:v>43844.270833333336</c:v>
                </c:pt>
                <c:pt idx="1275">
                  <c:v>43844.28125</c:v>
                </c:pt>
                <c:pt idx="1276">
                  <c:v>43844.291666666664</c:v>
                </c:pt>
                <c:pt idx="1277">
                  <c:v>43844.302083333336</c:v>
                </c:pt>
                <c:pt idx="1278">
                  <c:v>43844.3125</c:v>
                </c:pt>
                <c:pt idx="1279">
                  <c:v>43844.322916666664</c:v>
                </c:pt>
                <c:pt idx="1280">
                  <c:v>43844.333333333336</c:v>
                </c:pt>
                <c:pt idx="1281">
                  <c:v>43844.34375</c:v>
                </c:pt>
                <c:pt idx="1282">
                  <c:v>43844.354166666664</c:v>
                </c:pt>
                <c:pt idx="1283">
                  <c:v>43844.364583333336</c:v>
                </c:pt>
                <c:pt idx="1284">
                  <c:v>43844.375</c:v>
                </c:pt>
                <c:pt idx="1285">
                  <c:v>43844.385416666664</c:v>
                </c:pt>
                <c:pt idx="1286">
                  <c:v>43844.395833333336</c:v>
                </c:pt>
                <c:pt idx="1287">
                  <c:v>43844.40625</c:v>
                </c:pt>
                <c:pt idx="1288">
                  <c:v>43844.416666666664</c:v>
                </c:pt>
                <c:pt idx="1289">
                  <c:v>43844.427083333336</c:v>
                </c:pt>
                <c:pt idx="1290">
                  <c:v>43844.4375</c:v>
                </c:pt>
                <c:pt idx="1291">
                  <c:v>43844.447916666664</c:v>
                </c:pt>
                <c:pt idx="1292">
                  <c:v>43844.458333333336</c:v>
                </c:pt>
                <c:pt idx="1293">
                  <c:v>43844.46875</c:v>
                </c:pt>
                <c:pt idx="1294">
                  <c:v>43844.479166666664</c:v>
                </c:pt>
                <c:pt idx="1295">
                  <c:v>43844.489583333336</c:v>
                </c:pt>
                <c:pt idx="1296">
                  <c:v>43844.5</c:v>
                </c:pt>
                <c:pt idx="1297">
                  <c:v>43844.510416666664</c:v>
                </c:pt>
                <c:pt idx="1298">
                  <c:v>43844.520833333336</c:v>
                </c:pt>
                <c:pt idx="1299">
                  <c:v>43844.53125</c:v>
                </c:pt>
                <c:pt idx="1300">
                  <c:v>43844.541666666664</c:v>
                </c:pt>
                <c:pt idx="1301">
                  <c:v>43844.552083333336</c:v>
                </c:pt>
                <c:pt idx="1302">
                  <c:v>43844.5625</c:v>
                </c:pt>
                <c:pt idx="1303">
                  <c:v>43844.572916666664</c:v>
                </c:pt>
                <c:pt idx="1304">
                  <c:v>43844.583333333336</c:v>
                </c:pt>
                <c:pt idx="1305">
                  <c:v>43844.59375</c:v>
                </c:pt>
                <c:pt idx="1306">
                  <c:v>43844.604166666664</c:v>
                </c:pt>
                <c:pt idx="1307">
                  <c:v>43844.614583333336</c:v>
                </c:pt>
                <c:pt idx="1308">
                  <c:v>43844.625</c:v>
                </c:pt>
                <c:pt idx="1309">
                  <c:v>43844.635416666664</c:v>
                </c:pt>
                <c:pt idx="1310">
                  <c:v>43844.645833333336</c:v>
                </c:pt>
                <c:pt idx="1311">
                  <c:v>43844.65625</c:v>
                </c:pt>
                <c:pt idx="1312">
                  <c:v>43844.666666666664</c:v>
                </c:pt>
                <c:pt idx="1313">
                  <c:v>43844.677083333336</c:v>
                </c:pt>
                <c:pt idx="1314">
                  <c:v>43844.6875</c:v>
                </c:pt>
                <c:pt idx="1315">
                  <c:v>43844.697916666664</c:v>
                </c:pt>
                <c:pt idx="1316">
                  <c:v>43844.708333333336</c:v>
                </c:pt>
                <c:pt idx="1317">
                  <c:v>43844.71875</c:v>
                </c:pt>
                <c:pt idx="1318">
                  <c:v>43844.729166666664</c:v>
                </c:pt>
                <c:pt idx="1319">
                  <c:v>43844.739583333336</c:v>
                </c:pt>
                <c:pt idx="1320">
                  <c:v>43844.75</c:v>
                </c:pt>
                <c:pt idx="1321">
                  <c:v>43844.760416666664</c:v>
                </c:pt>
                <c:pt idx="1322">
                  <c:v>43844.770833333336</c:v>
                </c:pt>
                <c:pt idx="1323">
                  <c:v>43844.78125</c:v>
                </c:pt>
                <c:pt idx="1324">
                  <c:v>43844.791666666664</c:v>
                </c:pt>
                <c:pt idx="1325">
                  <c:v>43844.802083333336</c:v>
                </c:pt>
                <c:pt idx="1326">
                  <c:v>43844.8125</c:v>
                </c:pt>
                <c:pt idx="1327">
                  <c:v>43844.822916666664</c:v>
                </c:pt>
                <c:pt idx="1328">
                  <c:v>43844.833333333336</c:v>
                </c:pt>
                <c:pt idx="1329">
                  <c:v>43844.84375</c:v>
                </c:pt>
                <c:pt idx="1330">
                  <c:v>43844.854166666664</c:v>
                </c:pt>
                <c:pt idx="1331">
                  <c:v>43844.864583333336</c:v>
                </c:pt>
                <c:pt idx="1332">
                  <c:v>43844.875</c:v>
                </c:pt>
                <c:pt idx="1333">
                  <c:v>43844.885416666664</c:v>
                </c:pt>
                <c:pt idx="1334">
                  <c:v>43844.895833333336</c:v>
                </c:pt>
                <c:pt idx="1335">
                  <c:v>43844.90625</c:v>
                </c:pt>
                <c:pt idx="1336">
                  <c:v>43844.916666666664</c:v>
                </c:pt>
                <c:pt idx="1337">
                  <c:v>43844.927083333336</c:v>
                </c:pt>
                <c:pt idx="1338">
                  <c:v>43844.9375</c:v>
                </c:pt>
                <c:pt idx="1339">
                  <c:v>43844.947916666664</c:v>
                </c:pt>
                <c:pt idx="1340">
                  <c:v>43844.958333333336</c:v>
                </c:pt>
                <c:pt idx="1341">
                  <c:v>43844.96875</c:v>
                </c:pt>
                <c:pt idx="1342">
                  <c:v>43844.979166666664</c:v>
                </c:pt>
                <c:pt idx="1343">
                  <c:v>43844.989583333336</c:v>
                </c:pt>
                <c:pt idx="1344">
                  <c:v>43845</c:v>
                </c:pt>
                <c:pt idx="1345">
                  <c:v>43845.010416666664</c:v>
                </c:pt>
                <c:pt idx="1346">
                  <c:v>43845.020833333336</c:v>
                </c:pt>
                <c:pt idx="1347">
                  <c:v>43845.03125</c:v>
                </c:pt>
                <c:pt idx="1348">
                  <c:v>43845.041666666664</c:v>
                </c:pt>
                <c:pt idx="1349">
                  <c:v>43845.052083333336</c:v>
                </c:pt>
                <c:pt idx="1350">
                  <c:v>43845.0625</c:v>
                </c:pt>
                <c:pt idx="1351">
                  <c:v>43845.072916666664</c:v>
                </c:pt>
                <c:pt idx="1352">
                  <c:v>43845.083333333336</c:v>
                </c:pt>
                <c:pt idx="1353">
                  <c:v>43845.09375</c:v>
                </c:pt>
                <c:pt idx="1354">
                  <c:v>43845.104166666664</c:v>
                </c:pt>
                <c:pt idx="1355">
                  <c:v>43845.114583333336</c:v>
                </c:pt>
                <c:pt idx="1356">
                  <c:v>43845.125</c:v>
                </c:pt>
                <c:pt idx="1357">
                  <c:v>43845.135416666664</c:v>
                </c:pt>
                <c:pt idx="1358">
                  <c:v>43845.145833333336</c:v>
                </c:pt>
                <c:pt idx="1359">
                  <c:v>43845.15625</c:v>
                </c:pt>
                <c:pt idx="1360">
                  <c:v>43845.166666666664</c:v>
                </c:pt>
                <c:pt idx="1361">
                  <c:v>43845.177083333336</c:v>
                </c:pt>
                <c:pt idx="1362">
                  <c:v>43845.1875</c:v>
                </c:pt>
                <c:pt idx="1363">
                  <c:v>43845.197916666664</c:v>
                </c:pt>
                <c:pt idx="1364">
                  <c:v>43845.208333333336</c:v>
                </c:pt>
                <c:pt idx="1365">
                  <c:v>43845.21875</c:v>
                </c:pt>
                <c:pt idx="1366">
                  <c:v>43845.229166666664</c:v>
                </c:pt>
                <c:pt idx="1367">
                  <c:v>43845.239583333336</c:v>
                </c:pt>
                <c:pt idx="1368">
                  <c:v>43845.25</c:v>
                </c:pt>
                <c:pt idx="1369">
                  <c:v>43845.260416666664</c:v>
                </c:pt>
                <c:pt idx="1370">
                  <c:v>43845.270833333336</c:v>
                </c:pt>
                <c:pt idx="1371">
                  <c:v>43845.28125</c:v>
                </c:pt>
                <c:pt idx="1372">
                  <c:v>43845.291666666664</c:v>
                </c:pt>
                <c:pt idx="1373">
                  <c:v>43845.302083333336</c:v>
                </c:pt>
                <c:pt idx="1374">
                  <c:v>43845.3125</c:v>
                </c:pt>
                <c:pt idx="1375">
                  <c:v>43845.322916666664</c:v>
                </c:pt>
                <c:pt idx="1376">
                  <c:v>43845.333333333336</c:v>
                </c:pt>
                <c:pt idx="1377">
                  <c:v>43845.34375</c:v>
                </c:pt>
                <c:pt idx="1378">
                  <c:v>43845.354166666664</c:v>
                </c:pt>
                <c:pt idx="1379">
                  <c:v>43845.364583333336</c:v>
                </c:pt>
                <c:pt idx="1380">
                  <c:v>43845.375</c:v>
                </c:pt>
                <c:pt idx="1381">
                  <c:v>43845.385416666664</c:v>
                </c:pt>
                <c:pt idx="1382">
                  <c:v>43845.395833333336</c:v>
                </c:pt>
                <c:pt idx="1383">
                  <c:v>43845.40625</c:v>
                </c:pt>
                <c:pt idx="1384">
                  <c:v>43845.416666666664</c:v>
                </c:pt>
                <c:pt idx="1385">
                  <c:v>43845.427083333336</c:v>
                </c:pt>
                <c:pt idx="1386">
                  <c:v>43845.4375</c:v>
                </c:pt>
                <c:pt idx="1387">
                  <c:v>43845.447916666664</c:v>
                </c:pt>
                <c:pt idx="1388">
                  <c:v>43845.458333333336</c:v>
                </c:pt>
                <c:pt idx="1389">
                  <c:v>43845.46875</c:v>
                </c:pt>
                <c:pt idx="1390">
                  <c:v>43845.479166666664</c:v>
                </c:pt>
                <c:pt idx="1391">
                  <c:v>43845.489583333336</c:v>
                </c:pt>
                <c:pt idx="1392">
                  <c:v>43845.5</c:v>
                </c:pt>
                <c:pt idx="1393">
                  <c:v>43845.510416666664</c:v>
                </c:pt>
                <c:pt idx="1394">
                  <c:v>43845.520833333336</c:v>
                </c:pt>
                <c:pt idx="1395">
                  <c:v>43845.53125</c:v>
                </c:pt>
                <c:pt idx="1396">
                  <c:v>43845.541666666664</c:v>
                </c:pt>
                <c:pt idx="1397">
                  <c:v>43845.552083333336</c:v>
                </c:pt>
                <c:pt idx="1398">
                  <c:v>43845.5625</c:v>
                </c:pt>
                <c:pt idx="1399">
                  <c:v>43845.572916666664</c:v>
                </c:pt>
                <c:pt idx="1400">
                  <c:v>43845.583333333336</c:v>
                </c:pt>
                <c:pt idx="1401">
                  <c:v>43845.59375</c:v>
                </c:pt>
                <c:pt idx="1402">
                  <c:v>43845.604166666664</c:v>
                </c:pt>
                <c:pt idx="1403">
                  <c:v>43845.614583333336</c:v>
                </c:pt>
                <c:pt idx="1404">
                  <c:v>43845.625</c:v>
                </c:pt>
                <c:pt idx="1405">
                  <c:v>43845.635416666664</c:v>
                </c:pt>
                <c:pt idx="1406">
                  <c:v>43845.645833333336</c:v>
                </c:pt>
                <c:pt idx="1407">
                  <c:v>43845.65625</c:v>
                </c:pt>
                <c:pt idx="1408">
                  <c:v>43845.666666666664</c:v>
                </c:pt>
                <c:pt idx="1409">
                  <c:v>43845.677083333336</c:v>
                </c:pt>
                <c:pt idx="1410">
                  <c:v>43845.6875</c:v>
                </c:pt>
                <c:pt idx="1411">
                  <c:v>43845.697916666664</c:v>
                </c:pt>
                <c:pt idx="1412">
                  <c:v>43845.708333333336</c:v>
                </c:pt>
                <c:pt idx="1413">
                  <c:v>43845.71875</c:v>
                </c:pt>
                <c:pt idx="1414">
                  <c:v>43845.729166666664</c:v>
                </c:pt>
                <c:pt idx="1415">
                  <c:v>43845.739583333336</c:v>
                </c:pt>
                <c:pt idx="1416">
                  <c:v>43845.75</c:v>
                </c:pt>
                <c:pt idx="1417">
                  <c:v>43845.760416666664</c:v>
                </c:pt>
                <c:pt idx="1418">
                  <c:v>43845.770833333336</c:v>
                </c:pt>
                <c:pt idx="1419">
                  <c:v>43845.78125</c:v>
                </c:pt>
                <c:pt idx="1420">
                  <c:v>43845.791666666664</c:v>
                </c:pt>
                <c:pt idx="1421">
                  <c:v>43845.802083333336</c:v>
                </c:pt>
                <c:pt idx="1422">
                  <c:v>43845.8125</c:v>
                </c:pt>
                <c:pt idx="1423">
                  <c:v>43845.822916666664</c:v>
                </c:pt>
                <c:pt idx="1424">
                  <c:v>43845.833333333336</c:v>
                </c:pt>
                <c:pt idx="1425">
                  <c:v>43845.84375</c:v>
                </c:pt>
                <c:pt idx="1426">
                  <c:v>43845.854166666664</c:v>
                </c:pt>
                <c:pt idx="1427">
                  <c:v>43845.864583333336</c:v>
                </c:pt>
                <c:pt idx="1428">
                  <c:v>43845.875</c:v>
                </c:pt>
                <c:pt idx="1429">
                  <c:v>43845.885416666664</c:v>
                </c:pt>
                <c:pt idx="1430">
                  <c:v>43845.895833333336</c:v>
                </c:pt>
                <c:pt idx="1431">
                  <c:v>43845.90625</c:v>
                </c:pt>
                <c:pt idx="1432">
                  <c:v>43845.916666666664</c:v>
                </c:pt>
                <c:pt idx="1433">
                  <c:v>43845.927083333336</c:v>
                </c:pt>
                <c:pt idx="1434">
                  <c:v>43845.9375</c:v>
                </c:pt>
                <c:pt idx="1435">
                  <c:v>43845.947916666664</c:v>
                </c:pt>
                <c:pt idx="1436">
                  <c:v>43845.958333333336</c:v>
                </c:pt>
                <c:pt idx="1437">
                  <c:v>43845.96875</c:v>
                </c:pt>
                <c:pt idx="1438">
                  <c:v>43845.979166666664</c:v>
                </c:pt>
                <c:pt idx="1439">
                  <c:v>43845.989583333336</c:v>
                </c:pt>
                <c:pt idx="1440">
                  <c:v>43846</c:v>
                </c:pt>
                <c:pt idx="1441">
                  <c:v>43846.010416666664</c:v>
                </c:pt>
                <c:pt idx="1442">
                  <c:v>43846.020833333336</c:v>
                </c:pt>
                <c:pt idx="1443">
                  <c:v>43846.03125</c:v>
                </c:pt>
                <c:pt idx="1444">
                  <c:v>43846.041666666664</c:v>
                </c:pt>
                <c:pt idx="1445">
                  <c:v>43846.052083333336</c:v>
                </c:pt>
                <c:pt idx="1446">
                  <c:v>43846.0625</c:v>
                </c:pt>
                <c:pt idx="1447">
                  <c:v>43846.072916666664</c:v>
                </c:pt>
                <c:pt idx="1448">
                  <c:v>43846.083333333336</c:v>
                </c:pt>
                <c:pt idx="1449">
                  <c:v>43846.09375</c:v>
                </c:pt>
                <c:pt idx="1450">
                  <c:v>43846.104166666664</c:v>
                </c:pt>
                <c:pt idx="1451">
                  <c:v>43846.114583333336</c:v>
                </c:pt>
                <c:pt idx="1452">
                  <c:v>43846.125</c:v>
                </c:pt>
                <c:pt idx="1453">
                  <c:v>43846.135416666664</c:v>
                </c:pt>
                <c:pt idx="1454">
                  <c:v>43846.145833333336</c:v>
                </c:pt>
                <c:pt idx="1455">
                  <c:v>43846.15625</c:v>
                </c:pt>
                <c:pt idx="1456">
                  <c:v>43846.166666666664</c:v>
                </c:pt>
                <c:pt idx="1457">
                  <c:v>43846.177083333336</c:v>
                </c:pt>
                <c:pt idx="1458">
                  <c:v>43846.1875</c:v>
                </c:pt>
                <c:pt idx="1459">
                  <c:v>43846.197916666664</c:v>
                </c:pt>
                <c:pt idx="1460">
                  <c:v>43846.208333333336</c:v>
                </c:pt>
                <c:pt idx="1461">
                  <c:v>43846.21875</c:v>
                </c:pt>
                <c:pt idx="1462">
                  <c:v>43846.229166666664</c:v>
                </c:pt>
                <c:pt idx="1463">
                  <c:v>43846.239583333336</c:v>
                </c:pt>
                <c:pt idx="1464">
                  <c:v>43846.25</c:v>
                </c:pt>
                <c:pt idx="1465">
                  <c:v>43846.260416666664</c:v>
                </c:pt>
                <c:pt idx="1466">
                  <c:v>43846.270833333336</c:v>
                </c:pt>
                <c:pt idx="1467">
                  <c:v>43846.28125</c:v>
                </c:pt>
                <c:pt idx="1468">
                  <c:v>43846.291666666664</c:v>
                </c:pt>
                <c:pt idx="1469">
                  <c:v>43846.302083333336</c:v>
                </c:pt>
                <c:pt idx="1470">
                  <c:v>43846.3125</c:v>
                </c:pt>
                <c:pt idx="1471">
                  <c:v>43846.322916666664</c:v>
                </c:pt>
                <c:pt idx="1472">
                  <c:v>43846.333333333336</c:v>
                </c:pt>
                <c:pt idx="1473">
                  <c:v>43846.34375</c:v>
                </c:pt>
                <c:pt idx="1474">
                  <c:v>43846.354166666664</c:v>
                </c:pt>
                <c:pt idx="1475">
                  <c:v>43846.364583333336</c:v>
                </c:pt>
                <c:pt idx="1476">
                  <c:v>43846.375</c:v>
                </c:pt>
                <c:pt idx="1477">
                  <c:v>43846.385416666664</c:v>
                </c:pt>
                <c:pt idx="1478">
                  <c:v>43846.395833333336</c:v>
                </c:pt>
                <c:pt idx="1479">
                  <c:v>43846.40625</c:v>
                </c:pt>
                <c:pt idx="1480">
                  <c:v>43846.416666666664</c:v>
                </c:pt>
                <c:pt idx="1481">
                  <c:v>43846.427083333336</c:v>
                </c:pt>
                <c:pt idx="1482">
                  <c:v>43846.4375</c:v>
                </c:pt>
                <c:pt idx="1483">
                  <c:v>43846.447916666664</c:v>
                </c:pt>
                <c:pt idx="1484">
                  <c:v>43846.458333333336</c:v>
                </c:pt>
                <c:pt idx="1485">
                  <c:v>43846.46875</c:v>
                </c:pt>
                <c:pt idx="1486">
                  <c:v>43846.479166666664</c:v>
                </c:pt>
                <c:pt idx="1487">
                  <c:v>43846.489583333336</c:v>
                </c:pt>
                <c:pt idx="1488">
                  <c:v>43846.5</c:v>
                </c:pt>
                <c:pt idx="1489">
                  <c:v>43846.510416666664</c:v>
                </c:pt>
                <c:pt idx="1490">
                  <c:v>43846.520833333336</c:v>
                </c:pt>
                <c:pt idx="1491">
                  <c:v>43846.53125</c:v>
                </c:pt>
                <c:pt idx="1492">
                  <c:v>43846.541666666664</c:v>
                </c:pt>
                <c:pt idx="1493">
                  <c:v>43846.552083333336</c:v>
                </c:pt>
                <c:pt idx="1494">
                  <c:v>43846.5625</c:v>
                </c:pt>
                <c:pt idx="1495">
                  <c:v>43846.572916666664</c:v>
                </c:pt>
                <c:pt idx="1496">
                  <c:v>43846.583333333336</c:v>
                </c:pt>
                <c:pt idx="1497">
                  <c:v>43846.59375</c:v>
                </c:pt>
                <c:pt idx="1498">
                  <c:v>43846.604166666664</c:v>
                </c:pt>
                <c:pt idx="1499">
                  <c:v>43846.614583333336</c:v>
                </c:pt>
                <c:pt idx="1500">
                  <c:v>43846.625</c:v>
                </c:pt>
                <c:pt idx="1501">
                  <c:v>43846.635416666664</c:v>
                </c:pt>
                <c:pt idx="1502">
                  <c:v>43846.645833333336</c:v>
                </c:pt>
                <c:pt idx="1503">
                  <c:v>43846.65625</c:v>
                </c:pt>
                <c:pt idx="1504">
                  <c:v>43846.666666666664</c:v>
                </c:pt>
                <c:pt idx="1505">
                  <c:v>43846.677083333336</c:v>
                </c:pt>
                <c:pt idx="1506">
                  <c:v>43846.6875</c:v>
                </c:pt>
                <c:pt idx="1507">
                  <c:v>43846.697916666664</c:v>
                </c:pt>
                <c:pt idx="1508">
                  <c:v>43846.708333333336</c:v>
                </c:pt>
                <c:pt idx="1509">
                  <c:v>43846.71875</c:v>
                </c:pt>
                <c:pt idx="1510">
                  <c:v>43846.729166666664</c:v>
                </c:pt>
                <c:pt idx="1511">
                  <c:v>43846.739583333336</c:v>
                </c:pt>
                <c:pt idx="1512">
                  <c:v>43846.75</c:v>
                </c:pt>
                <c:pt idx="1513">
                  <c:v>43846.760416666664</c:v>
                </c:pt>
                <c:pt idx="1514">
                  <c:v>43846.770833333336</c:v>
                </c:pt>
                <c:pt idx="1515">
                  <c:v>43846.78125</c:v>
                </c:pt>
                <c:pt idx="1516">
                  <c:v>43846.791666666664</c:v>
                </c:pt>
                <c:pt idx="1517">
                  <c:v>43846.802083333336</c:v>
                </c:pt>
                <c:pt idx="1518">
                  <c:v>43846.8125</c:v>
                </c:pt>
                <c:pt idx="1519">
                  <c:v>43846.822916666664</c:v>
                </c:pt>
                <c:pt idx="1520">
                  <c:v>43846.833333333336</c:v>
                </c:pt>
                <c:pt idx="1521">
                  <c:v>43846.84375</c:v>
                </c:pt>
                <c:pt idx="1522">
                  <c:v>43846.854166666664</c:v>
                </c:pt>
                <c:pt idx="1523">
                  <c:v>43846.864583333336</c:v>
                </c:pt>
                <c:pt idx="1524">
                  <c:v>43846.875</c:v>
                </c:pt>
                <c:pt idx="1525">
                  <c:v>43846.885416666664</c:v>
                </c:pt>
                <c:pt idx="1526">
                  <c:v>43846.895833333336</c:v>
                </c:pt>
                <c:pt idx="1527">
                  <c:v>43846.90625</c:v>
                </c:pt>
                <c:pt idx="1528">
                  <c:v>43846.916666666664</c:v>
                </c:pt>
                <c:pt idx="1529">
                  <c:v>43846.927083333336</c:v>
                </c:pt>
                <c:pt idx="1530">
                  <c:v>43846.9375</c:v>
                </c:pt>
                <c:pt idx="1531">
                  <c:v>43846.947916666664</c:v>
                </c:pt>
                <c:pt idx="1532">
                  <c:v>43846.958333333336</c:v>
                </c:pt>
                <c:pt idx="1533">
                  <c:v>43846.96875</c:v>
                </c:pt>
                <c:pt idx="1534">
                  <c:v>43846.979166666664</c:v>
                </c:pt>
                <c:pt idx="1535">
                  <c:v>43846.989583333336</c:v>
                </c:pt>
                <c:pt idx="1536">
                  <c:v>43847</c:v>
                </c:pt>
                <c:pt idx="1537">
                  <c:v>43847.010416666664</c:v>
                </c:pt>
                <c:pt idx="1538">
                  <c:v>43847.020833333336</c:v>
                </c:pt>
                <c:pt idx="1539">
                  <c:v>43847.03125</c:v>
                </c:pt>
                <c:pt idx="1540">
                  <c:v>43847.041666666664</c:v>
                </c:pt>
                <c:pt idx="1541">
                  <c:v>43847.052083333336</c:v>
                </c:pt>
                <c:pt idx="1542">
                  <c:v>43847.0625</c:v>
                </c:pt>
                <c:pt idx="1543">
                  <c:v>43847.072916666664</c:v>
                </c:pt>
                <c:pt idx="1544">
                  <c:v>43847.083333333336</c:v>
                </c:pt>
                <c:pt idx="1545">
                  <c:v>43847.09375</c:v>
                </c:pt>
                <c:pt idx="1546">
                  <c:v>43847.104166666664</c:v>
                </c:pt>
                <c:pt idx="1547">
                  <c:v>43847.114583333336</c:v>
                </c:pt>
                <c:pt idx="1548">
                  <c:v>43847.125</c:v>
                </c:pt>
                <c:pt idx="1549">
                  <c:v>43847.135416666664</c:v>
                </c:pt>
                <c:pt idx="1550">
                  <c:v>43847.145833333336</c:v>
                </c:pt>
                <c:pt idx="1551">
                  <c:v>43847.15625</c:v>
                </c:pt>
                <c:pt idx="1552">
                  <c:v>43847.166666666664</c:v>
                </c:pt>
                <c:pt idx="1553">
                  <c:v>43847.177083333336</c:v>
                </c:pt>
                <c:pt idx="1554">
                  <c:v>43847.1875</c:v>
                </c:pt>
                <c:pt idx="1555">
                  <c:v>43847.197916666664</c:v>
                </c:pt>
                <c:pt idx="1556">
                  <c:v>43847.208333333336</c:v>
                </c:pt>
                <c:pt idx="1557">
                  <c:v>43847.21875</c:v>
                </c:pt>
                <c:pt idx="1558">
                  <c:v>43847.229166666664</c:v>
                </c:pt>
                <c:pt idx="1559">
                  <c:v>43847.239583333336</c:v>
                </c:pt>
                <c:pt idx="1560">
                  <c:v>43847.25</c:v>
                </c:pt>
                <c:pt idx="1561">
                  <c:v>43847.260416666664</c:v>
                </c:pt>
                <c:pt idx="1562">
                  <c:v>43847.270833333336</c:v>
                </c:pt>
                <c:pt idx="1563">
                  <c:v>43847.28125</c:v>
                </c:pt>
                <c:pt idx="1564">
                  <c:v>43847.291666666664</c:v>
                </c:pt>
                <c:pt idx="1565">
                  <c:v>43847.302083333336</c:v>
                </c:pt>
                <c:pt idx="1566">
                  <c:v>43847.3125</c:v>
                </c:pt>
                <c:pt idx="1567">
                  <c:v>43847.322916666664</c:v>
                </c:pt>
                <c:pt idx="1568">
                  <c:v>43847.333333333336</c:v>
                </c:pt>
                <c:pt idx="1569">
                  <c:v>43847.34375</c:v>
                </c:pt>
                <c:pt idx="1570">
                  <c:v>43847.354166666664</c:v>
                </c:pt>
                <c:pt idx="1571">
                  <c:v>43847.364583333336</c:v>
                </c:pt>
                <c:pt idx="1572">
                  <c:v>43847.375</c:v>
                </c:pt>
                <c:pt idx="1573">
                  <c:v>43847.385416666664</c:v>
                </c:pt>
                <c:pt idx="1574">
                  <c:v>43847.395833333336</c:v>
                </c:pt>
                <c:pt idx="1575">
                  <c:v>43847.40625</c:v>
                </c:pt>
                <c:pt idx="1576">
                  <c:v>43847.416666666664</c:v>
                </c:pt>
                <c:pt idx="1577">
                  <c:v>43847.427083333336</c:v>
                </c:pt>
                <c:pt idx="1578">
                  <c:v>43847.4375</c:v>
                </c:pt>
                <c:pt idx="1579">
                  <c:v>43847.447916666664</c:v>
                </c:pt>
                <c:pt idx="1580">
                  <c:v>43847.458333333336</c:v>
                </c:pt>
                <c:pt idx="1581">
                  <c:v>43847.46875</c:v>
                </c:pt>
                <c:pt idx="1582">
                  <c:v>43847.479166666664</c:v>
                </c:pt>
                <c:pt idx="1583">
                  <c:v>43847.489583333336</c:v>
                </c:pt>
                <c:pt idx="1584">
                  <c:v>43847.5</c:v>
                </c:pt>
                <c:pt idx="1585">
                  <c:v>43847.510416666664</c:v>
                </c:pt>
                <c:pt idx="1586">
                  <c:v>43847.520833333336</c:v>
                </c:pt>
                <c:pt idx="1587">
                  <c:v>43847.53125</c:v>
                </c:pt>
                <c:pt idx="1588">
                  <c:v>43847.541666666664</c:v>
                </c:pt>
                <c:pt idx="1589">
                  <c:v>43847.552083333336</c:v>
                </c:pt>
                <c:pt idx="1590">
                  <c:v>43847.5625</c:v>
                </c:pt>
                <c:pt idx="1591">
                  <c:v>43847.572916666664</c:v>
                </c:pt>
                <c:pt idx="1592">
                  <c:v>43847.583333333336</c:v>
                </c:pt>
                <c:pt idx="1593">
                  <c:v>43847.59375</c:v>
                </c:pt>
                <c:pt idx="1594">
                  <c:v>43847.604166666664</c:v>
                </c:pt>
                <c:pt idx="1595">
                  <c:v>43847.614583333336</c:v>
                </c:pt>
                <c:pt idx="1596">
                  <c:v>43847.625</c:v>
                </c:pt>
                <c:pt idx="1597">
                  <c:v>43847.635416666664</c:v>
                </c:pt>
                <c:pt idx="1598">
                  <c:v>43847.645833333336</c:v>
                </c:pt>
                <c:pt idx="1599">
                  <c:v>43847.65625</c:v>
                </c:pt>
                <c:pt idx="1600">
                  <c:v>43847.666666666664</c:v>
                </c:pt>
                <c:pt idx="1601">
                  <c:v>43847.677083333336</c:v>
                </c:pt>
                <c:pt idx="1602">
                  <c:v>43847.6875</c:v>
                </c:pt>
                <c:pt idx="1603">
                  <c:v>43847.697916666664</c:v>
                </c:pt>
                <c:pt idx="1604">
                  <c:v>43847.708333333336</c:v>
                </c:pt>
                <c:pt idx="1605">
                  <c:v>43847.71875</c:v>
                </c:pt>
                <c:pt idx="1606">
                  <c:v>43847.729166666664</c:v>
                </c:pt>
                <c:pt idx="1607">
                  <c:v>43847.739583333336</c:v>
                </c:pt>
                <c:pt idx="1608">
                  <c:v>43847.75</c:v>
                </c:pt>
                <c:pt idx="1609">
                  <c:v>43847.760416666664</c:v>
                </c:pt>
                <c:pt idx="1610">
                  <c:v>43847.770833333336</c:v>
                </c:pt>
                <c:pt idx="1611">
                  <c:v>43847.78125</c:v>
                </c:pt>
                <c:pt idx="1612">
                  <c:v>43847.791666666664</c:v>
                </c:pt>
                <c:pt idx="1613">
                  <c:v>43847.802083333336</c:v>
                </c:pt>
                <c:pt idx="1614">
                  <c:v>43847.8125</c:v>
                </c:pt>
                <c:pt idx="1615">
                  <c:v>43847.822916666664</c:v>
                </c:pt>
                <c:pt idx="1616">
                  <c:v>43847.833333333336</c:v>
                </c:pt>
                <c:pt idx="1617">
                  <c:v>43847.84375</c:v>
                </c:pt>
                <c:pt idx="1618">
                  <c:v>43847.854166666664</c:v>
                </c:pt>
                <c:pt idx="1619">
                  <c:v>43847.864583333336</c:v>
                </c:pt>
                <c:pt idx="1620">
                  <c:v>43847.875</c:v>
                </c:pt>
                <c:pt idx="1621">
                  <c:v>43847.885416666664</c:v>
                </c:pt>
                <c:pt idx="1622">
                  <c:v>43847.895833333336</c:v>
                </c:pt>
                <c:pt idx="1623">
                  <c:v>43847.90625</c:v>
                </c:pt>
                <c:pt idx="1624">
                  <c:v>43847.916666666664</c:v>
                </c:pt>
                <c:pt idx="1625">
                  <c:v>43847.927083333336</c:v>
                </c:pt>
                <c:pt idx="1626">
                  <c:v>43847.9375</c:v>
                </c:pt>
                <c:pt idx="1627">
                  <c:v>43847.947916666664</c:v>
                </c:pt>
                <c:pt idx="1628">
                  <c:v>43847.958333333336</c:v>
                </c:pt>
                <c:pt idx="1629">
                  <c:v>43847.96875</c:v>
                </c:pt>
                <c:pt idx="1630">
                  <c:v>43847.979166666664</c:v>
                </c:pt>
                <c:pt idx="1631">
                  <c:v>43847.989583333336</c:v>
                </c:pt>
                <c:pt idx="1632">
                  <c:v>43848</c:v>
                </c:pt>
                <c:pt idx="1633">
                  <c:v>43848.010416666664</c:v>
                </c:pt>
                <c:pt idx="1634">
                  <c:v>43848.020833333336</c:v>
                </c:pt>
                <c:pt idx="1635">
                  <c:v>43848.03125</c:v>
                </c:pt>
                <c:pt idx="1636">
                  <c:v>43848.041666666664</c:v>
                </c:pt>
                <c:pt idx="1637">
                  <c:v>43848.052083333336</c:v>
                </c:pt>
                <c:pt idx="1638">
                  <c:v>43848.0625</c:v>
                </c:pt>
                <c:pt idx="1639">
                  <c:v>43848.072916666664</c:v>
                </c:pt>
                <c:pt idx="1640">
                  <c:v>43848.083333333336</c:v>
                </c:pt>
                <c:pt idx="1641">
                  <c:v>43848.09375</c:v>
                </c:pt>
                <c:pt idx="1642">
                  <c:v>43848.104166666664</c:v>
                </c:pt>
                <c:pt idx="1643">
                  <c:v>43848.114583333336</c:v>
                </c:pt>
                <c:pt idx="1644">
                  <c:v>43848.125</c:v>
                </c:pt>
                <c:pt idx="1645">
                  <c:v>43848.135416666664</c:v>
                </c:pt>
                <c:pt idx="1646">
                  <c:v>43848.145833333336</c:v>
                </c:pt>
                <c:pt idx="1647">
                  <c:v>43848.15625</c:v>
                </c:pt>
                <c:pt idx="1648">
                  <c:v>43848.166666666664</c:v>
                </c:pt>
                <c:pt idx="1649">
                  <c:v>43848.177083333336</c:v>
                </c:pt>
                <c:pt idx="1650">
                  <c:v>43848.1875</c:v>
                </c:pt>
                <c:pt idx="1651">
                  <c:v>43848.197916666664</c:v>
                </c:pt>
                <c:pt idx="1652">
                  <c:v>43848.208333333336</c:v>
                </c:pt>
                <c:pt idx="1653">
                  <c:v>43848.21875</c:v>
                </c:pt>
                <c:pt idx="1654">
                  <c:v>43848.229166666664</c:v>
                </c:pt>
                <c:pt idx="1655">
                  <c:v>43848.239583333336</c:v>
                </c:pt>
                <c:pt idx="1656">
                  <c:v>43848.25</c:v>
                </c:pt>
                <c:pt idx="1657">
                  <c:v>43848.260416666664</c:v>
                </c:pt>
                <c:pt idx="1658">
                  <c:v>43848.270833333336</c:v>
                </c:pt>
                <c:pt idx="1659">
                  <c:v>43848.28125</c:v>
                </c:pt>
                <c:pt idx="1660">
                  <c:v>43848.291666666664</c:v>
                </c:pt>
                <c:pt idx="1661">
                  <c:v>43848.302083333336</c:v>
                </c:pt>
                <c:pt idx="1662">
                  <c:v>43848.3125</c:v>
                </c:pt>
                <c:pt idx="1663">
                  <c:v>43848.322916666664</c:v>
                </c:pt>
                <c:pt idx="1664">
                  <c:v>43848.333333333336</c:v>
                </c:pt>
                <c:pt idx="1665">
                  <c:v>43848.34375</c:v>
                </c:pt>
                <c:pt idx="1666">
                  <c:v>43848.354166666664</c:v>
                </c:pt>
                <c:pt idx="1667">
                  <c:v>43848.364583333336</c:v>
                </c:pt>
                <c:pt idx="1668">
                  <c:v>43848.375</c:v>
                </c:pt>
                <c:pt idx="1669">
                  <c:v>43848.385416666664</c:v>
                </c:pt>
                <c:pt idx="1670">
                  <c:v>43848.395833333336</c:v>
                </c:pt>
                <c:pt idx="1671">
                  <c:v>43848.40625</c:v>
                </c:pt>
                <c:pt idx="1672">
                  <c:v>43848.416666666664</c:v>
                </c:pt>
                <c:pt idx="1673">
                  <c:v>43848.427083333336</c:v>
                </c:pt>
                <c:pt idx="1674">
                  <c:v>43848.4375</c:v>
                </c:pt>
                <c:pt idx="1675">
                  <c:v>43848.447916666664</c:v>
                </c:pt>
                <c:pt idx="1676">
                  <c:v>43848.458333333336</c:v>
                </c:pt>
                <c:pt idx="1677">
                  <c:v>43848.46875</c:v>
                </c:pt>
                <c:pt idx="1678">
                  <c:v>43848.479166666664</c:v>
                </c:pt>
                <c:pt idx="1679">
                  <c:v>43848.489583333336</c:v>
                </c:pt>
                <c:pt idx="1680">
                  <c:v>43848.5</c:v>
                </c:pt>
                <c:pt idx="1681">
                  <c:v>43848.510416666664</c:v>
                </c:pt>
                <c:pt idx="1682">
                  <c:v>43848.520833333336</c:v>
                </c:pt>
                <c:pt idx="1683">
                  <c:v>43848.53125</c:v>
                </c:pt>
                <c:pt idx="1684">
                  <c:v>43848.541666666664</c:v>
                </c:pt>
                <c:pt idx="1685">
                  <c:v>43848.552083333336</c:v>
                </c:pt>
                <c:pt idx="1686">
                  <c:v>43848.5625</c:v>
                </c:pt>
                <c:pt idx="1687">
                  <c:v>43848.572916666664</c:v>
                </c:pt>
                <c:pt idx="1688">
                  <c:v>43848.583333333336</c:v>
                </c:pt>
                <c:pt idx="1689">
                  <c:v>43848.59375</c:v>
                </c:pt>
                <c:pt idx="1690">
                  <c:v>43848.604166666664</c:v>
                </c:pt>
                <c:pt idx="1691">
                  <c:v>43848.614583333336</c:v>
                </c:pt>
                <c:pt idx="1692">
                  <c:v>43848.625</c:v>
                </c:pt>
                <c:pt idx="1693">
                  <c:v>43848.635416666664</c:v>
                </c:pt>
                <c:pt idx="1694">
                  <c:v>43848.645833333336</c:v>
                </c:pt>
                <c:pt idx="1695">
                  <c:v>43848.65625</c:v>
                </c:pt>
                <c:pt idx="1696">
                  <c:v>43848.666666666664</c:v>
                </c:pt>
                <c:pt idx="1697">
                  <c:v>43848.677083333336</c:v>
                </c:pt>
                <c:pt idx="1698">
                  <c:v>43848.6875</c:v>
                </c:pt>
                <c:pt idx="1699">
                  <c:v>43848.697916666664</c:v>
                </c:pt>
                <c:pt idx="1700">
                  <c:v>43848.708333333336</c:v>
                </c:pt>
                <c:pt idx="1701">
                  <c:v>43848.71875</c:v>
                </c:pt>
                <c:pt idx="1702">
                  <c:v>43848.729166666664</c:v>
                </c:pt>
                <c:pt idx="1703">
                  <c:v>43848.739583333336</c:v>
                </c:pt>
                <c:pt idx="1704">
                  <c:v>43848.75</c:v>
                </c:pt>
                <c:pt idx="1705">
                  <c:v>43848.760416666664</c:v>
                </c:pt>
                <c:pt idx="1706">
                  <c:v>43848.770833333336</c:v>
                </c:pt>
                <c:pt idx="1707">
                  <c:v>43848.78125</c:v>
                </c:pt>
                <c:pt idx="1708">
                  <c:v>43848.791666666664</c:v>
                </c:pt>
                <c:pt idx="1709">
                  <c:v>43848.802083333336</c:v>
                </c:pt>
                <c:pt idx="1710">
                  <c:v>43848.8125</c:v>
                </c:pt>
                <c:pt idx="1711">
                  <c:v>43848.822916666664</c:v>
                </c:pt>
                <c:pt idx="1712">
                  <c:v>43848.833333333336</c:v>
                </c:pt>
                <c:pt idx="1713">
                  <c:v>43848.84375</c:v>
                </c:pt>
                <c:pt idx="1714">
                  <c:v>43848.854166666664</c:v>
                </c:pt>
                <c:pt idx="1715">
                  <c:v>43848.864583333336</c:v>
                </c:pt>
                <c:pt idx="1716">
                  <c:v>43848.875</c:v>
                </c:pt>
                <c:pt idx="1717">
                  <c:v>43848.885416666664</c:v>
                </c:pt>
                <c:pt idx="1718">
                  <c:v>43848.895833333336</c:v>
                </c:pt>
                <c:pt idx="1719">
                  <c:v>43848.90625</c:v>
                </c:pt>
                <c:pt idx="1720">
                  <c:v>43848.916666666664</c:v>
                </c:pt>
                <c:pt idx="1721">
                  <c:v>43848.927083333336</c:v>
                </c:pt>
                <c:pt idx="1722">
                  <c:v>43848.9375</c:v>
                </c:pt>
                <c:pt idx="1723">
                  <c:v>43848.947916666664</c:v>
                </c:pt>
                <c:pt idx="1724">
                  <c:v>43848.958333333336</c:v>
                </c:pt>
                <c:pt idx="1725">
                  <c:v>43848.96875</c:v>
                </c:pt>
                <c:pt idx="1726">
                  <c:v>43848.979166666664</c:v>
                </c:pt>
                <c:pt idx="1727">
                  <c:v>43848.989583333336</c:v>
                </c:pt>
                <c:pt idx="1728">
                  <c:v>43849</c:v>
                </c:pt>
                <c:pt idx="1729">
                  <c:v>43849.010416666664</c:v>
                </c:pt>
                <c:pt idx="1730">
                  <c:v>43849.020833333336</c:v>
                </c:pt>
                <c:pt idx="1731">
                  <c:v>43849.03125</c:v>
                </c:pt>
                <c:pt idx="1732">
                  <c:v>43849.041666666664</c:v>
                </c:pt>
                <c:pt idx="1733">
                  <c:v>43849.052083333336</c:v>
                </c:pt>
                <c:pt idx="1734">
                  <c:v>43849.0625</c:v>
                </c:pt>
                <c:pt idx="1735">
                  <c:v>43849.072916666664</c:v>
                </c:pt>
                <c:pt idx="1736">
                  <c:v>43849.083333333336</c:v>
                </c:pt>
                <c:pt idx="1737">
                  <c:v>43849.09375</c:v>
                </c:pt>
                <c:pt idx="1738">
                  <c:v>43849.104166666664</c:v>
                </c:pt>
                <c:pt idx="1739">
                  <c:v>43849.114583333336</c:v>
                </c:pt>
                <c:pt idx="1740">
                  <c:v>43849.125</c:v>
                </c:pt>
                <c:pt idx="1741">
                  <c:v>43849.135416666664</c:v>
                </c:pt>
                <c:pt idx="1742">
                  <c:v>43849.145833333336</c:v>
                </c:pt>
                <c:pt idx="1743">
                  <c:v>43849.15625</c:v>
                </c:pt>
                <c:pt idx="1744">
                  <c:v>43849.166666666664</c:v>
                </c:pt>
                <c:pt idx="1745">
                  <c:v>43849.177083333336</c:v>
                </c:pt>
                <c:pt idx="1746">
                  <c:v>43849.1875</c:v>
                </c:pt>
                <c:pt idx="1747">
                  <c:v>43849.197916666664</c:v>
                </c:pt>
                <c:pt idx="1748">
                  <c:v>43849.208333333336</c:v>
                </c:pt>
                <c:pt idx="1749">
                  <c:v>43849.21875</c:v>
                </c:pt>
                <c:pt idx="1750">
                  <c:v>43849.229166666664</c:v>
                </c:pt>
                <c:pt idx="1751">
                  <c:v>43849.239583333336</c:v>
                </c:pt>
                <c:pt idx="1752">
                  <c:v>43849.25</c:v>
                </c:pt>
                <c:pt idx="1753">
                  <c:v>43849.260416666664</c:v>
                </c:pt>
                <c:pt idx="1754">
                  <c:v>43849.270833333336</c:v>
                </c:pt>
                <c:pt idx="1755">
                  <c:v>43849.28125</c:v>
                </c:pt>
                <c:pt idx="1756">
                  <c:v>43849.291666666664</c:v>
                </c:pt>
                <c:pt idx="1757">
                  <c:v>43849.302083333336</c:v>
                </c:pt>
                <c:pt idx="1758">
                  <c:v>43849.3125</c:v>
                </c:pt>
                <c:pt idx="1759">
                  <c:v>43849.322916666664</c:v>
                </c:pt>
                <c:pt idx="1760">
                  <c:v>43849.333333333336</c:v>
                </c:pt>
                <c:pt idx="1761">
                  <c:v>43849.34375</c:v>
                </c:pt>
                <c:pt idx="1762">
                  <c:v>43849.354166666664</c:v>
                </c:pt>
                <c:pt idx="1763">
                  <c:v>43849.364583333336</c:v>
                </c:pt>
                <c:pt idx="1764">
                  <c:v>43849.375</c:v>
                </c:pt>
                <c:pt idx="1765">
                  <c:v>43849.385416666664</c:v>
                </c:pt>
                <c:pt idx="1766">
                  <c:v>43849.395833333336</c:v>
                </c:pt>
                <c:pt idx="1767">
                  <c:v>43849.40625</c:v>
                </c:pt>
                <c:pt idx="1768">
                  <c:v>43849.416666666664</c:v>
                </c:pt>
                <c:pt idx="1769">
                  <c:v>43849.427083333336</c:v>
                </c:pt>
                <c:pt idx="1770">
                  <c:v>43849.4375</c:v>
                </c:pt>
                <c:pt idx="1771">
                  <c:v>43849.447916666664</c:v>
                </c:pt>
                <c:pt idx="1772">
                  <c:v>43849.458333333336</c:v>
                </c:pt>
                <c:pt idx="1773">
                  <c:v>43849.46875</c:v>
                </c:pt>
                <c:pt idx="1774">
                  <c:v>43849.479166666664</c:v>
                </c:pt>
                <c:pt idx="1775">
                  <c:v>43849.489583333336</c:v>
                </c:pt>
                <c:pt idx="1776">
                  <c:v>43849.5</c:v>
                </c:pt>
                <c:pt idx="1777">
                  <c:v>43849.510416666664</c:v>
                </c:pt>
                <c:pt idx="1778">
                  <c:v>43849.520833333336</c:v>
                </c:pt>
                <c:pt idx="1779">
                  <c:v>43849.53125</c:v>
                </c:pt>
                <c:pt idx="1780">
                  <c:v>43849.541666666664</c:v>
                </c:pt>
                <c:pt idx="1781">
                  <c:v>43849.552083333336</c:v>
                </c:pt>
                <c:pt idx="1782">
                  <c:v>43849.5625</c:v>
                </c:pt>
                <c:pt idx="1783">
                  <c:v>43849.572916666664</c:v>
                </c:pt>
                <c:pt idx="1784">
                  <c:v>43849.583333333336</c:v>
                </c:pt>
                <c:pt idx="1785">
                  <c:v>43849.59375</c:v>
                </c:pt>
                <c:pt idx="1786">
                  <c:v>43849.604166666664</c:v>
                </c:pt>
                <c:pt idx="1787">
                  <c:v>43849.614583333336</c:v>
                </c:pt>
                <c:pt idx="1788">
                  <c:v>43849.625</c:v>
                </c:pt>
                <c:pt idx="1789">
                  <c:v>43849.635416666664</c:v>
                </c:pt>
                <c:pt idx="1790">
                  <c:v>43849.645833333336</c:v>
                </c:pt>
                <c:pt idx="1791">
                  <c:v>43849.65625</c:v>
                </c:pt>
                <c:pt idx="1792">
                  <c:v>43849.666666666664</c:v>
                </c:pt>
                <c:pt idx="1793">
                  <c:v>43849.677083333336</c:v>
                </c:pt>
                <c:pt idx="1794">
                  <c:v>43849.6875</c:v>
                </c:pt>
                <c:pt idx="1795">
                  <c:v>43849.697916666664</c:v>
                </c:pt>
                <c:pt idx="1796">
                  <c:v>43849.708333333336</c:v>
                </c:pt>
                <c:pt idx="1797">
                  <c:v>43849.71875</c:v>
                </c:pt>
                <c:pt idx="1798">
                  <c:v>43849.729166666664</c:v>
                </c:pt>
                <c:pt idx="1799">
                  <c:v>43849.739583333336</c:v>
                </c:pt>
                <c:pt idx="1800">
                  <c:v>43849.75</c:v>
                </c:pt>
                <c:pt idx="1801">
                  <c:v>43849.760416666664</c:v>
                </c:pt>
                <c:pt idx="1802">
                  <c:v>43849.770833333336</c:v>
                </c:pt>
                <c:pt idx="1803">
                  <c:v>43849.78125</c:v>
                </c:pt>
                <c:pt idx="1804">
                  <c:v>43849.791666666664</c:v>
                </c:pt>
                <c:pt idx="1805">
                  <c:v>43849.802083333336</c:v>
                </c:pt>
                <c:pt idx="1806">
                  <c:v>43849.8125</c:v>
                </c:pt>
                <c:pt idx="1807">
                  <c:v>43849.822916666664</c:v>
                </c:pt>
                <c:pt idx="1808">
                  <c:v>43849.833333333336</c:v>
                </c:pt>
                <c:pt idx="1809">
                  <c:v>43849.84375</c:v>
                </c:pt>
                <c:pt idx="1810">
                  <c:v>43849.854166666664</c:v>
                </c:pt>
                <c:pt idx="1811">
                  <c:v>43849.864583333336</c:v>
                </c:pt>
                <c:pt idx="1812">
                  <c:v>43849.875</c:v>
                </c:pt>
                <c:pt idx="1813">
                  <c:v>43849.885416666664</c:v>
                </c:pt>
                <c:pt idx="1814">
                  <c:v>43849.895833333336</c:v>
                </c:pt>
                <c:pt idx="1815">
                  <c:v>43849.90625</c:v>
                </c:pt>
                <c:pt idx="1816">
                  <c:v>43849.916666666664</c:v>
                </c:pt>
                <c:pt idx="1817">
                  <c:v>43849.927083333336</c:v>
                </c:pt>
                <c:pt idx="1818">
                  <c:v>43849.9375</c:v>
                </c:pt>
                <c:pt idx="1819">
                  <c:v>43849.947916666664</c:v>
                </c:pt>
                <c:pt idx="1820">
                  <c:v>43849.958333333336</c:v>
                </c:pt>
                <c:pt idx="1821">
                  <c:v>43849.96875</c:v>
                </c:pt>
                <c:pt idx="1822">
                  <c:v>43849.979166666664</c:v>
                </c:pt>
                <c:pt idx="1823">
                  <c:v>43849.989583333336</c:v>
                </c:pt>
                <c:pt idx="1824">
                  <c:v>43850</c:v>
                </c:pt>
                <c:pt idx="1825">
                  <c:v>43850.010416666664</c:v>
                </c:pt>
                <c:pt idx="1826">
                  <c:v>43850.020833333336</c:v>
                </c:pt>
                <c:pt idx="1827">
                  <c:v>43850.03125</c:v>
                </c:pt>
                <c:pt idx="1828">
                  <c:v>43850.041666666664</c:v>
                </c:pt>
                <c:pt idx="1829">
                  <c:v>43850.052083333336</c:v>
                </c:pt>
                <c:pt idx="1830">
                  <c:v>43850.0625</c:v>
                </c:pt>
                <c:pt idx="1831">
                  <c:v>43850.072916666664</c:v>
                </c:pt>
                <c:pt idx="1832">
                  <c:v>43850.083333333336</c:v>
                </c:pt>
                <c:pt idx="1833">
                  <c:v>43850.09375</c:v>
                </c:pt>
                <c:pt idx="1834">
                  <c:v>43850.104166666664</c:v>
                </c:pt>
                <c:pt idx="1835">
                  <c:v>43850.114583333336</c:v>
                </c:pt>
                <c:pt idx="1836">
                  <c:v>43850.125</c:v>
                </c:pt>
                <c:pt idx="1837">
                  <c:v>43850.135416666664</c:v>
                </c:pt>
                <c:pt idx="1838">
                  <c:v>43850.145833333336</c:v>
                </c:pt>
                <c:pt idx="1839">
                  <c:v>43850.15625</c:v>
                </c:pt>
                <c:pt idx="1840">
                  <c:v>43850.166666666664</c:v>
                </c:pt>
                <c:pt idx="1841">
                  <c:v>43850.177083333336</c:v>
                </c:pt>
                <c:pt idx="1842">
                  <c:v>43850.1875</c:v>
                </c:pt>
                <c:pt idx="1843">
                  <c:v>43850.197916666664</c:v>
                </c:pt>
                <c:pt idx="1844">
                  <c:v>43850.208333333336</c:v>
                </c:pt>
                <c:pt idx="1845">
                  <c:v>43850.21875</c:v>
                </c:pt>
                <c:pt idx="1846">
                  <c:v>43850.229166666664</c:v>
                </c:pt>
                <c:pt idx="1847">
                  <c:v>43850.239583333336</c:v>
                </c:pt>
                <c:pt idx="1848">
                  <c:v>43850.25</c:v>
                </c:pt>
                <c:pt idx="1849">
                  <c:v>43850.260416666664</c:v>
                </c:pt>
                <c:pt idx="1850">
                  <c:v>43850.270833333336</c:v>
                </c:pt>
                <c:pt idx="1851">
                  <c:v>43850.28125</c:v>
                </c:pt>
                <c:pt idx="1852">
                  <c:v>43850.291666666664</c:v>
                </c:pt>
                <c:pt idx="1853">
                  <c:v>43850.302083333336</c:v>
                </c:pt>
                <c:pt idx="1854">
                  <c:v>43850.3125</c:v>
                </c:pt>
                <c:pt idx="1855">
                  <c:v>43850.322916666664</c:v>
                </c:pt>
                <c:pt idx="1856">
                  <c:v>43850.333333333336</c:v>
                </c:pt>
                <c:pt idx="1857">
                  <c:v>43850.34375</c:v>
                </c:pt>
                <c:pt idx="1858">
                  <c:v>43850.354166666664</c:v>
                </c:pt>
                <c:pt idx="1859">
                  <c:v>43850.364583333336</c:v>
                </c:pt>
                <c:pt idx="1860">
                  <c:v>43850.375</c:v>
                </c:pt>
                <c:pt idx="1861">
                  <c:v>43850.385416666664</c:v>
                </c:pt>
                <c:pt idx="1862">
                  <c:v>43850.395833333336</c:v>
                </c:pt>
                <c:pt idx="1863">
                  <c:v>43850.40625</c:v>
                </c:pt>
                <c:pt idx="1864">
                  <c:v>43850.416666666664</c:v>
                </c:pt>
                <c:pt idx="1865">
                  <c:v>43850.427083333336</c:v>
                </c:pt>
                <c:pt idx="1866">
                  <c:v>43850.4375</c:v>
                </c:pt>
                <c:pt idx="1867">
                  <c:v>43850.447916666664</c:v>
                </c:pt>
                <c:pt idx="1868">
                  <c:v>43850.458333333336</c:v>
                </c:pt>
                <c:pt idx="1869">
                  <c:v>43850.46875</c:v>
                </c:pt>
                <c:pt idx="1870">
                  <c:v>43850.479166666664</c:v>
                </c:pt>
                <c:pt idx="1871">
                  <c:v>43850.489583333336</c:v>
                </c:pt>
                <c:pt idx="1872">
                  <c:v>43850.5</c:v>
                </c:pt>
                <c:pt idx="1873">
                  <c:v>43850.510416666664</c:v>
                </c:pt>
                <c:pt idx="1874">
                  <c:v>43850.520833333336</c:v>
                </c:pt>
                <c:pt idx="1875">
                  <c:v>43850.53125</c:v>
                </c:pt>
                <c:pt idx="1876">
                  <c:v>43850.541666666664</c:v>
                </c:pt>
                <c:pt idx="1877">
                  <c:v>43850.552083333336</c:v>
                </c:pt>
                <c:pt idx="1878">
                  <c:v>43850.5625</c:v>
                </c:pt>
                <c:pt idx="1879">
                  <c:v>43850.572916666664</c:v>
                </c:pt>
                <c:pt idx="1880">
                  <c:v>43850.583333333336</c:v>
                </c:pt>
                <c:pt idx="1881">
                  <c:v>43850.59375</c:v>
                </c:pt>
                <c:pt idx="1882">
                  <c:v>43850.604166666664</c:v>
                </c:pt>
                <c:pt idx="1883">
                  <c:v>43850.614583333336</c:v>
                </c:pt>
                <c:pt idx="1884">
                  <c:v>43850.625</c:v>
                </c:pt>
                <c:pt idx="1885">
                  <c:v>43850.635416666664</c:v>
                </c:pt>
                <c:pt idx="1886">
                  <c:v>43850.645833333336</c:v>
                </c:pt>
                <c:pt idx="1887">
                  <c:v>43850.65625</c:v>
                </c:pt>
                <c:pt idx="1888">
                  <c:v>43850.666666666664</c:v>
                </c:pt>
                <c:pt idx="1889">
                  <c:v>43850.677083333336</c:v>
                </c:pt>
                <c:pt idx="1890">
                  <c:v>43850.6875</c:v>
                </c:pt>
                <c:pt idx="1891">
                  <c:v>43850.697916666664</c:v>
                </c:pt>
                <c:pt idx="1892">
                  <c:v>43850.708333333336</c:v>
                </c:pt>
                <c:pt idx="1893">
                  <c:v>43850.71875</c:v>
                </c:pt>
                <c:pt idx="1894">
                  <c:v>43850.729166666664</c:v>
                </c:pt>
                <c:pt idx="1895">
                  <c:v>43850.739583333336</c:v>
                </c:pt>
                <c:pt idx="1896">
                  <c:v>43850.75</c:v>
                </c:pt>
                <c:pt idx="1897">
                  <c:v>43850.760416666664</c:v>
                </c:pt>
                <c:pt idx="1898">
                  <c:v>43850.770833333336</c:v>
                </c:pt>
                <c:pt idx="1899">
                  <c:v>43850.78125</c:v>
                </c:pt>
                <c:pt idx="1900">
                  <c:v>43850.791666666664</c:v>
                </c:pt>
                <c:pt idx="1901">
                  <c:v>43850.802083333336</c:v>
                </c:pt>
                <c:pt idx="1902">
                  <c:v>43850.8125</c:v>
                </c:pt>
                <c:pt idx="1903">
                  <c:v>43850.822916666664</c:v>
                </c:pt>
                <c:pt idx="1904">
                  <c:v>43850.833333333336</c:v>
                </c:pt>
                <c:pt idx="1905">
                  <c:v>43850.84375</c:v>
                </c:pt>
                <c:pt idx="1906">
                  <c:v>43850.854166666664</c:v>
                </c:pt>
                <c:pt idx="1907">
                  <c:v>43850.864583333336</c:v>
                </c:pt>
                <c:pt idx="1908">
                  <c:v>43850.875</c:v>
                </c:pt>
                <c:pt idx="1909">
                  <c:v>43850.885416666664</c:v>
                </c:pt>
                <c:pt idx="1910">
                  <c:v>43850.895833333336</c:v>
                </c:pt>
                <c:pt idx="1911">
                  <c:v>43850.90625</c:v>
                </c:pt>
                <c:pt idx="1912">
                  <c:v>43850.916666666664</c:v>
                </c:pt>
                <c:pt idx="1913">
                  <c:v>43850.927083333336</c:v>
                </c:pt>
                <c:pt idx="1914">
                  <c:v>43850.9375</c:v>
                </c:pt>
                <c:pt idx="1915">
                  <c:v>43850.947916666664</c:v>
                </c:pt>
                <c:pt idx="1916">
                  <c:v>43850.958333333336</c:v>
                </c:pt>
                <c:pt idx="1917">
                  <c:v>43850.96875</c:v>
                </c:pt>
                <c:pt idx="1918">
                  <c:v>43850.979166666664</c:v>
                </c:pt>
                <c:pt idx="1919">
                  <c:v>43850.989583333336</c:v>
                </c:pt>
                <c:pt idx="1920">
                  <c:v>43851</c:v>
                </c:pt>
                <c:pt idx="1921">
                  <c:v>43851.010416666664</c:v>
                </c:pt>
                <c:pt idx="1922">
                  <c:v>43851.020833333336</c:v>
                </c:pt>
                <c:pt idx="1923">
                  <c:v>43851.03125</c:v>
                </c:pt>
                <c:pt idx="1924">
                  <c:v>43851.041666666664</c:v>
                </c:pt>
                <c:pt idx="1925">
                  <c:v>43851.052083333336</c:v>
                </c:pt>
                <c:pt idx="1926">
                  <c:v>43851.0625</c:v>
                </c:pt>
                <c:pt idx="1927">
                  <c:v>43851.072916666664</c:v>
                </c:pt>
                <c:pt idx="1928">
                  <c:v>43851.083333333336</c:v>
                </c:pt>
                <c:pt idx="1929">
                  <c:v>43851.09375</c:v>
                </c:pt>
                <c:pt idx="1930">
                  <c:v>43851.104166666664</c:v>
                </c:pt>
                <c:pt idx="1931">
                  <c:v>43851.114583333336</c:v>
                </c:pt>
                <c:pt idx="1932">
                  <c:v>43851.125</c:v>
                </c:pt>
                <c:pt idx="1933">
                  <c:v>43851.135416666664</c:v>
                </c:pt>
                <c:pt idx="1934">
                  <c:v>43851.145833333336</c:v>
                </c:pt>
                <c:pt idx="1935">
                  <c:v>43851.15625</c:v>
                </c:pt>
                <c:pt idx="1936">
                  <c:v>43851.166666666664</c:v>
                </c:pt>
                <c:pt idx="1937">
                  <c:v>43851.177083333336</c:v>
                </c:pt>
                <c:pt idx="1938">
                  <c:v>43851.1875</c:v>
                </c:pt>
                <c:pt idx="1939">
                  <c:v>43851.197916666664</c:v>
                </c:pt>
                <c:pt idx="1940">
                  <c:v>43851.208333333336</c:v>
                </c:pt>
                <c:pt idx="1941">
                  <c:v>43851.21875</c:v>
                </c:pt>
                <c:pt idx="1942">
                  <c:v>43851.229166666664</c:v>
                </c:pt>
                <c:pt idx="1943">
                  <c:v>43851.239583333336</c:v>
                </c:pt>
                <c:pt idx="1944">
                  <c:v>43851.25</c:v>
                </c:pt>
                <c:pt idx="1945">
                  <c:v>43851.260416666664</c:v>
                </c:pt>
                <c:pt idx="1946">
                  <c:v>43851.270833333336</c:v>
                </c:pt>
                <c:pt idx="1947">
                  <c:v>43851.28125</c:v>
                </c:pt>
                <c:pt idx="1948">
                  <c:v>43851.291666666664</c:v>
                </c:pt>
                <c:pt idx="1949">
                  <c:v>43851.302083333336</c:v>
                </c:pt>
                <c:pt idx="1950">
                  <c:v>43851.3125</c:v>
                </c:pt>
                <c:pt idx="1951">
                  <c:v>43851.322916666664</c:v>
                </c:pt>
                <c:pt idx="1952">
                  <c:v>43851.333333333336</c:v>
                </c:pt>
                <c:pt idx="1953">
                  <c:v>43851.34375</c:v>
                </c:pt>
                <c:pt idx="1954">
                  <c:v>43851.354166666664</c:v>
                </c:pt>
                <c:pt idx="1955">
                  <c:v>43851.364583333336</c:v>
                </c:pt>
                <c:pt idx="1956">
                  <c:v>43851.375</c:v>
                </c:pt>
                <c:pt idx="1957">
                  <c:v>43851.385416666664</c:v>
                </c:pt>
                <c:pt idx="1958">
                  <c:v>43851.395833333336</c:v>
                </c:pt>
                <c:pt idx="1959">
                  <c:v>43851.40625</c:v>
                </c:pt>
                <c:pt idx="1960">
                  <c:v>43851.416666666664</c:v>
                </c:pt>
                <c:pt idx="1961">
                  <c:v>43851.427083333336</c:v>
                </c:pt>
                <c:pt idx="1962">
                  <c:v>43851.4375</c:v>
                </c:pt>
                <c:pt idx="1963">
                  <c:v>43851.447916666664</c:v>
                </c:pt>
                <c:pt idx="1964">
                  <c:v>43851.458333333336</c:v>
                </c:pt>
                <c:pt idx="1965">
                  <c:v>43851.46875</c:v>
                </c:pt>
                <c:pt idx="1966">
                  <c:v>43851.479166666664</c:v>
                </c:pt>
                <c:pt idx="1967">
                  <c:v>43851.489583333336</c:v>
                </c:pt>
                <c:pt idx="1968">
                  <c:v>43851.5</c:v>
                </c:pt>
                <c:pt idx="1969">
                  <c:v>43851.510416666664</c:v>
                </c:pt>
                <c:pt idx="1970">
                  <c:v>43851.520833333336</c:v>
                </c:pt>
                <c:pt idx="1971">
                  <c:v>43851.53125</c:v>
                </c:pt>
                <c:pt idx="1972">
                  <c:v>43851.541666666664</c:v>
                </c:pt>
                <c:pt idx="1973">
                  <c:v>43851.552083333336</c:v>
                </c:pt>
                <c:pt idx="1974">
                  <c:v>43851.5625</c:v>
                </c:pt>
                <c:pt idx="1975">
                  <c:v>43851.572916666664</c:v>
                </c:pt>
                <c:pt idx="1976">
                  <c:v>43851.583333333336</c:v>
                </c:pt>
                <c:pt idx="1977">
                  <c:v>43851.59375</c:v>
                </c:pt>
                <c:pt idx="1978">
                  <c:v>43851.604166666664</c:v>
                </c:pt>
                <c:pt idx="1979">
                  <c:v>43851.614583333336</c:v>
                </c:pt>
                <c:pt idx="1980">
                  <c:v>43851.625</c:v>
                </c:pt>
                <c:pt idx="1981">
                  <c:v>43851.635416666664</c:v>
                </c:pt>
                <c:pt idx="1982">
                  <c:v>43851.645833333336</c:v>
                </c:pt>
                <c:pt idx="1983">
                  <c:v>43851.65625</c:v>
                </c:pt>
                <c:pt idx="1984">
                  <c:v>43851.666666666664</c:v>
                </c:pt>
                <c:pt idx="1985">
                  <c:v>43851.677083333336</c:v>
                </c:pt>
                <c:pt idx="1986">
                  <c:v>43851.6875</c:v>
                </c:pt>
                <c:pt idx="1987">
                  <c:v>43851.697916666664</c:v>
                </c:pt>
                <c:pt idx="1988">
                  <c:v>43851.708333333336</c:v>
                </c:pt>
                <c:pt idx="1989">
                  <c:v>43851.71875</c:v>
                </c:pt>
                <c:pt idx="1990">
                  <c:v>43851.729166666664</c:v>
                </c:pt>
                <c:pt idx="1991">
                  <c:v>43851.739583333336</c:v>
                </c:pt>
                <c:pt idx="1992">
                  <c:v>43851.75</c:v>
                </c:pt>
                <c:pt idx="1993">
                  <c:v>43851.760416666664</c:v>
                </c:pt>
                <c:pt idx="1994">
                  <c:v>43851.770833333336</c:v>
                </c:pt>
                <c:pt idx="1995">
                  <c:v>43851.78125</c:v>
                </c:pt>
                <c:pt idx="1996">
                  <c:v>43851.791666666664</c:v>
                </c:pt>
                <c:pt idx="1997">
                  <c:v>43851.802083333336</c:v>
                </c:pt>
                <c:pt idx="1998">
                  <c:v>43851.8125</c:v>
                </c:pt>
                <c:pt idx="1999">
                  <c:v>43851.822916666664</c:v>
                </c:pt>
                <c:pt idx="2000">
                  <c:v>43851.833333333336</c:v>
                </c:pt>
                <c:pt idx="2001">
                  <c:v>43851.84375</c:v>
                </c:pt>
                <c:pt idx="2002">
                  <c:v>43851.854166666664</c:v>
                </c:pt>
                <c:pt idx="2003">
                  <c:v>43851.864583333336</c:v>
                </c:pt>
                <c:pt idx="2004">
                  <c:v>43851.875</c:v>
                </c:pt>
                <c:pt idx="2005">
                  <c:v>43851.885416666664</c:v>
                </c:pt>
                <c:pt idx="2006">
                  <c:v>43851.895833333336</c:v>
                </c:pt>
                <c:pt idx="2007">
                  <c:v>43851.90625</c:v>
                </c:pt>
                <c:pt idx="2008">
                  <c:v>43851.916666666664</c:v>
                </c:pt>
                <c:pt idx="2009">
                  <c:v>43851.927083333336</c:v>
                </c:pt>
                <c:pt idx="2010">
                  <c:v>43851.9375</c:v>
                </c:pt>
                <c:pt idx="2011">
                  <c:v>43851.947916666664</c:v>
                </c:pt>
                <c:pt idx="2012">
                  <c:v>43851.958333333336</c:v>
                </c:pt>
                <c:pt idx="2013">
                  <c:v>43851.96875</c:v>
                </c:pt>
                <c:pt idx="2014">
                  <c:v>43851.979166666664</c:v>
                </c:pt>
                <c:pt idx="2015">
                  <c:v>43851.989583333336</c:v>
                </c:pt>
                <c:pt idx="2016">
                  <c:v>43852</c:v>
                </c:pt>
                <c:pt idx="2017">
                  <c:v>43852.010416666664</c:v>
                </c:pt>
                <c:pt idx="2018">
                  <c:v>43852.020833333336</c:v>
                </c:pt>
                <c:pt idx="2019">
                  <c:v>43852.03125</c:v>
                </c:pt>
                <c:pt idx="2020">
                  <c:v>43852.041666666664</c:v>
                </c:pt>
                <c:pt idx="2021">
                  <c:v>43852.052083333336</c:v>
                </c:pt>
                <c:pt idx="2022">
                  <c:v>43852.0625</c:v>
                </c:pt>
                <c:pt idx="2023">
                  <c:v>43852.072916666664</c:v>
                </c:pt>
                <c:pt idx="2024">
                  <c:v>43852.083333333336</c:v>
                </c:pt>
                <c:pt idx="2025">
                  <c:v>43852.09375</c:v>
                </c:pt>
                <c:pt idx="2026">
                  <c:v>43852.104166666664</c:v>
                </c:pt>
                <c:pt idx="2027">
                  <c:v>43852.114583333336</c:v>
                </c:pt>
                <c:pt idx="2028">
                  <c:v>43852.125</c:v>
                </c:pt>
                <c:pt idx="2029">
                  <c:v>43852.135416666664</c:v>
                </c:pt>
                <c:pt idx="2030">
                  <c:v>43852.145833333336</c:v>
                </c:pt>
                <c:pt idx="2031">
                  <c:v>43852.15625</c:v>
                </c:pt>
                <c:pt idx="2032">
                  <c:v>43852.166666666664</c:v>
                </c:pt>
                <c:pt idx="2033">
                  <c:v>43852.177083333336</c:v>
                </c:pt>
                <c:pt idx="2034">
                  <c:v>43852.1875</c:v>
                </c:pt>
                <c:pt idx="2035">
                  <c:v>43852.197916666664</c:v>
                </c:pt>
                <c:pt idx="2036">
                  <c:v>43852.208333333336</c:v>
                </c:pt>
                <c:pt idx="2037">
                  <c:v>43852.21875</c:v>
                </c:pt>
                <c:pt idx="2038">
                  <c:v>43852.229166666664</c:v>
                </c:pt>
                <c:pt idx="2039">
                  <c:v>43852.239583333336</c:v>
                </c:pt>
                <c:pt idx="2040">
                  <c:v>43852.25</c:v>
                </c:pt>
                <c:pt idx="2041">
                  <c:v>43852.260416666664</c:v>
                </c:pt>
                <c:pt idx="2042">
                  <c:v>43852.270833333336</c:v>
                </c:pt>
                <c:pt idx="2043">
                  <c:v>43852.28125</c:v>
                </c:pt>
                <c:pt idx="2044">
                  <c:v>43852.291666666664</c:v>
                </c:pt>
                <c:pt idx="2045">
                  <c:v>43852.302083333336</c:v>
                </c:pt>
                <c:pt idx="2046">
                  <c:v>43852.3125</c:v>
                </c:pt>
                <c:pt idx="2047">
                  <c:v>43852.322916666664</c:v>
                </c:pt>
                <c:pt idx="2048">
                  <c:v>43852.333333333336</c:v>
                </c:pt>
                <c:pt idx="2049">
                  <c:v>43852.34375</c:v>
                </c:pt>
                <c:pt idx="2050">
                  <c:v>43852.354166666664</c:v>
                </c:pt>
                <c:pt idx="2051">
                  <c:v>43852.364583333336</c:v>
                </c:pt>
                <c:pt idx="2052">
                  <c:v>43852.375</c:v>
                </c:pt>
                <c:pt idx="2053">
                  <c:v>43852.385416666664</c:v>
                </c:pt>
                <c:pt idx="2054">
                  <c:v>43852.395833333336</c:v>
                </c:pt>
                <c:pt idx="2055">
                  <c:v>43852.40625</c:v>
                </c:pt>
                <c:pt idx="2056">
                  <c:v>43852.416666666664</c:v>
                </c:pt>
                <c:pt idx="2057">
                  <c:v>43852.427083333336</c:v>
                </c:pt>
                <c:pt idx="2058">
                  <c:v>43852.4375</c:v>
                </c:pt>
                <c:pt idx="2059">
                  <c:v>43852.447916666664</c:v>
                </c:pt>
                <c:pt idx="2060">
                  <c:v>43852.458333333336</c:v>
                </c:pt>
                <c:pt idx="2061">
                  <c:v>43852.46875</c:v>
                </c:pt>
                <c:pt idx="2062">
                  <c:v>43852.479166666664</c:v>
                </c:pt>
                <c:pt idx="2063">
                  <c:v>43852.489583333336</c:v>
                </c:pt>
                <c:pt idx="2064">
                  <c:v>43852.5</c:v>
                </c:pt>
                <c:pt idx="2065">
                  <c:v>43852.510416666664</c:v>
                </c:pt>
                <c:pt idx="2066">
                  <c:v>43852.520833333336</c:v>
                </c:pt>
                <c:pt idx="2067">
                  <c:v>43852.53125</c:v>
                </c:pt>
                <c:pt idx="2068">
                  <c:v>43852.541666666664</c:v>
                </c:pt>
                <c:pt idx="2069">
                  <c:v>43852.552083333336</c:v>
                </c:pt>
                <c:pt idx="2070">
                  <c:v>43852.5625</c:v>
                </c:pt>
                <c:pt idx="2071">
                  <c:v>43852.572916666664</c:v>
                </c:pt>
                <c:pt idx="2072">
                  <c:v>43852.583333333336</c:v>
                </c:pt>
                <c:pt idx="2073">
                  <c:v>43852.59375</c:v>
                </c:pt>
                <c:pt idx="2074">
                  <c:v>43852.604166666664</c:v>
                </c:pt>
                <c:pt idx="2075">
                  <c:v>43852.614583333336</c:v>
                </c:pt>
                <c:pt idx="2076">
                  <c:v>43852.625</c:v>
                </c:pt>
                <c:pt idx="2077">
                  <c:v>43852.635416666664</c:v>
                </c:pt>
                <c:pt idx="2078">
                  <c:v>43852.645833333336</c:v>
                </c:pt>
                <c:pt idx="2079">
                  <c:v>43852.65625</c:v>
                </c:pt>
                <c:pt idx="2080">
                  <c:v>43852.666666666664</c:v>
                </c:pt>
                <c:pt idx="2081">
                  <c:v>43852.677083333336</c:v>
                </c:pt>
                <c:pt idx="2082">
                  <c:v>43852.6875</c:v>
                </c:pt>
                <c:pt idx="2083">
                  <c:v>43852.697916666664</c:v>
                </c:pt>
                <c:pt idx="2084">
                  <c:v>43852.708333333336</c:v>
                </c:pt>
                <c:pt idx="2085">
                  <c:v>43852.71875</c:v>
                </c:pt>
                <c:pt idx="2086">
                  <c:v>43852.729166666664</c:v>
                </c:pt>
                <c:pt idx="2087">
                  <c:v>43852.739583333336</c:v>
                </c:pt>
                <c:pt idx="2088">
                  <c:v>43852.75</c:v>
                </c:pt>
                <c:pt idx="2089">
                  <c:v>43852.760416666664</c:v>
                </c:pt>
                <c:pt idx="2090">
                  <c:v>43852.770833333336</c:v>
                </c:pt>
                <c:pt idx="2091">
                  <c:v>43852.78125</c:v>
                </c:pt>
                <c:pt idx="2092">
                  <c:v>43852.791666666664</c:v>
                </c:pt>
                <c:pt idx="2093">
                  <c:v>43852.802083333336</c:v>
                </c:pt>
                <c:pt idx="2094">
                  <c:v>43852.8125</c:v>
                </c:pt>
                <c:pt idx="2095">
                  <c:v>43852.822916666664</c:v>
                </c:pt>
                <c:pt idx="2096">
                  <c:v>43852.833333333336</c:v>
                </c:pt>
                <c:pt idx="2097">
                  <c:v>43852.84375</c:v>
                </c:pt>
                <c:pt idx="2098">
                  <c:v>43852.854166666664</c:v>
                </c:pt>
                <c:pt idx="2099">
                  <c:v>43852.864583333336</c:v>
                </c:pt>
                <c:pt idx="2100">
                  <c:v>43852.875</c:v>
                </c:pt>
                <c:pt idx="2101">
                  <c:v>43852.885416666664</c:v>
                </c:pt>
                <c:pt idx="2102">
                  <c:v>43852.895833333336</c:v>
                </c:pt>
                <c:pt idx="2103">
                  <c:v>43852.90625</c:v>
                </c:pt>
                <c:pt idx="2104">
                  <c:v>43852.916666666664</c:v>
                </c:pt>
                <c:pt idx="2105">
                  <c:v>43852.927083333336</c:v>
                </c:pt>
                <c:pt idx="2106">
                  <c:v>43852.9375</c:v>
                </c:pt>
                <c:pt idx="2107">
                  <c:v>43852.947916666664</c:v>
                </c:pt>
                <c:pt idx="2108">
                  <c:v>43852.958333333336</c:v>
                </c:pt>
                <c:pt idx="2109">
                  <c:v>43852.96875</c:v>
                </c:pt>
                <c:pt idx="2110">
                  <c:v>43852.979166666664</c:v>
                </c:pt>
                <c:pt idx="2111">
                  <c:v>43852.989583333336</c:v>
                </c:pt>
                <c:pt idx="2112">
                  <c:v>43853</c:v>
                </c:pt>
                <c:pt idx="2113">
                  <c:v>43853.010416666664</c:v>
                </c:pt>
                <c:pt idx="2114">
                  <c:v>43853.020833333336</c:v>
                </c:pt>
                <c:pt idx="2115">
                  <c:v>43853.03125</c:v>
                </c:pt>
                <c:pt idx="2116">
                  <c:v>43853.041666666664</c:v>
                </c:pt>
                <c:pt idx="2117">
                  <c:v>43853.052083333336</c:v>
                </c:pt>
                <c:pt idx="2118">
                  <c:v>43853.0625</c:v>
                </c:pt>
                <c:pt idx="2119">
                  <c:v>43853.072916666664</c:v>
                </c:pt>
                <c:pt idx="2120">
                  <c:v>43853.083333333336</c:v>
                </c:pt>
                <c:pt idx="2121">
                  <c:v>43853.09375</c:v>
                </c:pt>
                <c:pt idx="2122">
                  <c:v>43853.104166666664</c:v>
                </c:pt>
                <c:pt idx="2123">
                  <c:v>43853.114583333336</c:v>
                </c:pt>
                <c:pt idx="2124">
                  <c:v>43853.125</c:v>
                </c:pt>
                <c:pt idx="2125">
                  <c:v>43853.135416666664</c:v>
                </c:pt>
                <c:pt idx="2126">
                  <c:v>43853.145833333336</c:v>
                </c:pt>
                <c:pt idx="2127">
                  <c:v>43853.15625</c:v>
                </c:pt>
                <c:pt idx="2128">
                  <c:v>43853.166666666664</c:v>
                </c:pt>
                <c:pt idx="2129">
                  <c:v>43853.177083333336</c:v>
                </c:pt>
                <c:pt idx="2130">
                  <c:v>43853.1875</c:v>
                </c:pt>
                <c:pt idx="2131">
                  <c:v>43853.197916666664</c:v>
                </c:pt>
                <c:pt idx="2132">
                  <c:v>43853.208333333336</c:v>
                </c:pt>
                <c:pt idx="2133">
                  <c:v>43853.21875</c:v>
                </c:pt>
                <c:pt idx="2134">
                  <c:v>43853.229166666664</c:v>
                </c:pt>
                <c:pt idx="2135">
                  <c:v>43853.239583333336</c:v>
                </c:pt>
                <c:pt idx="2136">
                  <c:v>43853.25</c:v>
                </c:pt>
                <c:pt idx="2137">
                  <c:v>43853.260416666664</c:v>
                </c:pt>
                <c:pt idx="2138">
                  <c:v>43853.270833333336</c:v>
                </c:pt>
                <c:pt idx="2139">
                  <c:v>43853.28125</c:v>
                </c:pt>
                <c:pt idx="2140">
                  <c:v>43853.291666666664</c:v>
                </c:pt>
                <c:pt idx="2141">
                  <c:v>43853.302083333336</c:v>
                </c:pt>
                <c:pt idx="2142">
                  <c:v>43853.3125</c:v>
                </c:pt>
                <c:pt idx="2143">
                  <c:v>43853.322916666664</c:v>
                </c:pt>
                <c:pt idx="2144">
                  <c:v>43853.333333333336</c:v>
                </c:pt>
                <c:pt idx="2145">
                  <c:v>43853.34375</c:v>
                </c:pt>
                <c:pt idx="2146">
                  <c:v>43853.354166666664</c:v>
                </c:pt>
                <c:pt idx="2147">
                  <c:v>43853.364583333336</c:v>
                </c:pt>
                <c:pt idx="2148">
                  <c:v>43853.375</c:v>
                </c:pt>
                <c:pt idx="2149">
                  <c:v>43853.385416666664</c:v>
                </c:pt>
                <c:pt idx="2150">
                  <c:v>43853.395833333336</c:v>
                </c:pt>
                <c:pt idx="2151">
                  <c:v>43853.40625</c:v>
                </c:pt>
                <c:pt idx="2152">
                  <c:v>43853.416666666664</c:v>
                </c:pt>
                <c:pt idx="2153">
                  <c:v>43853.427083333336</c:v>
                </c:pt>
                <c:pt idx="2154">
                  <c:v>43853.4375</c:v>
                </c:pt>
                <c:pt idx="2155">
                  <c:v>43853.447916666664</c:v>
                </c:pt>
                <c:pt idx="2156">
                  <c:v>43853.458333333336</c:v>
                </c:pt>
                <c:pt idx="2157">
                  <c:v>43853.46875</c:v>
                </c:pt>
                <c:pt idx="2158">
                  <c:v>43853.479166666664</c:v>
                </c:pt>
                <c:pt idx="2159">
                  <c:v>43853.489583333336</c:v>
                </c:pt>
                <c:pt idx="2160">
                  <c:v>43853.5</c:v>
                </c:pt>
                <c:pt idx="2161">
                  <c:v>43853.510416666664</c:v>
                </c:pt>
                <c:pt idx="2162">
                  <c:v>43853.520833333336</c:v>
                </c:pt>
                <c:pt idx="2163">
                  <c:v>43853.53125</c:v>
                </c:pt>
                <c:pt idx="2164">
                  <c:v>43853.541666666664</c:v>
                </c:pt>
                <c:pt idx="2165">
                  <c:v>43853.552083333336</c:v>
                </c:pt>
                <c:pt idx="2166">
                  <c:v>43853.5625</c:v>
                </c:pt>
                <c:pt idx="2167">
                  <c:v>43853.572916666664</c:v>
                </c:pt>
                <c:pt idx="2168">
                  <c:v>43853.583333333336</c:v>
                </c:pt>
                <c:pt idx="2169">
                  <c:v>43853.59375</c:v>
                </c:pt>
                <c:pt idx="2170">
                  <c:v>43853.604166666664</c:v>
                </c:pt>
                <c:pt idx="2171">
                  <c:v>43853.614583333336</c:v>
                </c:pt>
                <c:pt idx="2172">
                  <c:v>43853.625</c:v>
                </c:pt>
                <c:pt idx="2173">
                  <c:v>43853.635416666664</c:v>
                </c:pt>
                <c:pt idx="2174">
                  <c:v>43853.645833333336</c:v>
                </c:pt>
                <c:pt idx="2175">
                  <c:v>43853.65625</c:v>
                </c:pt>
                <c:pt idx="2176">
                  <c:v>43853.666666666664</c:v>
                </c:pt>
                <c:pt idx="2177">
                  <c:v>43853.677083333336</c:v>
                </c:pt>
                <c:pt idx="2178">
                  <c:v>43853.6875</c:v>
                </c:pt>
                <c:pt idx="2179">
                  <c:v>43853.697916666664</c:v>
                </c:pt>
                <c:pt idx="2180">
                  <c:v>43853.708333333336</c:v>
                </c:pt>
                <c:pt idx="2181">
                  <c:v>43853.71875</c:v>
                </c:pt>
                <c:pt idx="2182">
                  <c:v>43853.729166666664</c:v>
                </c:pt>
                <c:pt idx="2183">
                  <c:v>43853.739583333336</c:v>
                </c:pt>
                <c:pt idx="2184">
                  <c:v>43853.75</c:v>
                </c:pt>
                <c:pt idx="2185">
                  <c:v>43853.760416666664</c:v>
                </c:pt>
                <c:pt idx="2186">
                  <c:v>43853.770833333336</c:v>
                </c:pt>
                <c:pt idx="2187">
                  <c:v>43853.78125</c:v>
                </c:pt>
                <c:pt idx="2188">
                  <c:v>43853.791666666664</c:v>
                </c:pt>
                <c:pt idx="2189">
                  <c:v>43853.802083333336</c:v>
                </c:pt>
                <c:pt idx="2190">
                  <c:v>43853.8125</c:v>
                </c:pt>
                <c:pt idx="2191">
                  <c:v>43853.822916666664</c:v>
                </c:pt>
                <c:pt idx="2192">
                  <c:v>43853.833333333336</c:v>
                </c:pt>
                <c:pt idx="2193">
                  <c:v>43853.84375</c:v>
                </c:pt>
                <c:pt idx="2194">
                  <c:v>43853.854166666664</c:v>
                </c:pt>
                <c:pt idx="2195">
                  <c:v>43853.864583333336</c:v>
                </c:pt>
                <c:pt idx="2196">
                  <c:v>43853.875</c:v>
                </c:pt>
                <c:pt idx="2197">
                  <c:v>43853.885416666664</c:v>
                </c:pt>
                <c:pt idx="2198">
                  <c:v>43853.895833333336</c:v>
                </c:pt>
                <c:pt idx="2199">
                  <c:v>43853.90625</c:v>
                </c:pt>
                <c:pt idx="2200">
                  <c:v>43853.916666666664</c:v>
                </c:pt>
                <c:pt idx="2201">
                  <c:v>43853.927083333336</c:v>
                </c:pt>
                <c:pt idx="2202">
                  <c:v>43853.9375</c:v>
                </c:pt>
                <c:pt idx="2203">
                  <c:v>43853.947916666664</c:v>
                </c:pt>
                <c:pt idx="2204">
                  <c:v>43853.958333333336</c:v>
                </c:pt>
                <c:pt idx="2205">
                  <c:v>43853.96875</c:v>
                </c:pt>
                <c:pt idx="2206">
                  <c:v>43853.979166666664</c:v>
                </c:pt>
                <c:pt idx="2207">
                  <c:v>43853.989583333336</c:v>
                </c:pt>
                <c:pt idx="2208">
                  <c:v>43854</c:v>
                </c:pt>
                <c:pt idx="2209">
                  <c:v>43854.010416666664</c:v>
                </c:pt>
                <c:pt idx="2210">
                  <c:v>43854.020833333336</c:v>
                </c:pt>
                <c:pt idx="2211">
                  <c:v>43854.03125</c:v>
                </c:pt>
                <c:pt idx="2212">
                  <c:v>43854.041666666664</c:v>
                </c:pt>
                <c:pt idx="2213">
                  <c:v>43854.052083333336</c:v>
                </c:pt>
                <c:pt idx="2214">
                  <c:v>43854.0625</c:v>
                </c:pt>
                <c:pt idx="2215">
                  <c:v>43854.072916666664</c:v>
                </c:pt>
                <c:pt idx="2216">
                  <c:v>43854.083333333336</c:v>
                </c:pt>
                <c:pt idx="2217">
                  <c:v>43854.09375</c:v>
                </c:pt>
                <c:pt idx="2218">
                  <c:v>43854.104166666664</c:v>
                </c:pt>
                <c:pt idx="2219">
                  <c:v>43854.114583333336</c:v>
                </c:pt>
                <c:pt idx="2220">
                  <c:v>43854.125</c:v>
                </c:pt>
                <c:pt idx="2221">
                  <c:v>43854.135416666664</c:v>
                </c:pt>
                <c:pt idx="2222">
                  <c:v>43854.145833333336</c:v>
                </c:pt>
                <c:pt idx="2223">
                  <c:v>43854.15625</c:v>
                </c:pt>
                <c:pt idx="2224">
                  <c:v>43854.166666666664</c:v>
                </c:pt>
                <c:pt idx="2225">
                  <c:v>43854.177083333336</c:v>
                </c:pt>
                <c:pt idx="2226">
                  <c:v>43854.1875</c:v>
                </c:pt>
                <c:pt idx="2227">
                  <c:v>43854.197916666664</c:v>
                </c:pt>
                <c:pt idx="2228">
                  <c:v>43854.208333333336</c:v>
                </c:pt>
                <c:pt idx="2229">
                  <c:v>43854.21875</c:v>
                </c:pt>
                <c:pt idx="2230">
                  <c:v>43854.229166666664</c:v>
                </c:pt>
                <c:pt idx="2231">
                  <c:v>43854.239583333336</c:v>
                </c:pt>
                <c:pt idx="2232">
                  <c:v>43854.25</c:v>
                </c:pt>
                <c:pt idx="2233">
                  <c:v>43854.260416666664</c:v>
                </c:pt>
                <c:pt idx="2234">
                  <c:v>43854.270833333336</c:v>
                </c:pt>
                <c:pt idx="2235">
                  <c:v>43854.28125</c:v>
                </c:pt>
                <c:pt idx="2236">
                  <c:v>43854.291666666664</c:v>
                </c:pt>
                <c:pt idx="2237">
                  <c:v>43854.302083333336</c:v>
                </c:pt>
                <c:pt idx="2238">
                  <c:v>43854.3125</c:v>
                </c:pt>
                <c:pt idx="2239">
                  <c:v>43854.322916666664</c:v>
                </c:pt>
                <c:pt idx="2240">
                  <c:v>43854.333333333336</c:v>
                </c:pt>
                <c:pt idx="2241">
                  <c:v>43854.34375</c:v>
                </c:pt>
                <c:pt idx="2242">
                  <c:v>43854.354166666664</c:v>
                </c:pt>
                <c:pt idx="2243">
                  <c:v>43854.364583333336</c:v>
                </c:pt>
                <c:pt idx="2244">
                  <c:v>43854.375</c:v>
                </c:pt>
                <c:pt idx="2245">
                  <c:v>43854.385416666664</c:v>
                </c:pt>
                <c:pt idx="2246">
                  <c:v>43854.395833333336</c:v>
                </c:pt>
                <c:pt idx="2247">
                  <c:v>43854.40625</c:v>
                </c:pt>
                <c:pt idx="2248">
                  <c:v>43854.416666666664</c:v>
                </c:pt>
                <c:pt idx="2249">
                  <c:v>43854.427083333336</c:v>
                </c:pt>
                <c:pt idx="2250">
                  <c:v>43854.4375</c:v>
                </c:pt>
                <c:pt idx="2251">
                  <c:v>43854.447916666664</c:v>
                </c:pt>
                <c:pt idx="2252">
                  <c:v>43854.458333333336</c:v>
                </c:pt>
                <c:pt idx="2253">
                  <c:v>43854.46875</c:v>
                </c:pt>
                <c:pt idx="2254">
                  <c:v>43854.479166666664</c:v>
                </c:pt>
                <c:pt idx="2255">
                  <c:v>43854.489583333336</c:v>
                </c:pt>
                <c:pt idx="2256">
                  <c:v>43854.5</c:v>
                </c:pt>
                <c:pt idx="2257">
                  <c:v>43854.510416666664</c:v>
                </c:pt>
                <c:pt idx="2258">
                  <c:v>43854.520833333336</c:v>
                </c:pt>
                <c:pt idx="2259">
                  <c:v>43854.53125</c:v>
                </c:pt>
                <c:pt idx="2260">
                  <c:v>43854.541666666664</c:v>
                </c:pt>
                <c:pt idx="2261">
                  <c:v>43854.552083333336</c:v>
                </c:pt>
                <c:pt idx="2262">
                  <c:v>43854.5625</c:v>
                </c:pt>
                <c:pt idx="2263">
                  <c:v>43854.572916666664</c:v>
                </c:pt>
                <c:pt idx="2264">
                  <c:v>43854.583333333336</c:v>
                </c:pt>
                <c:pt idx="2265">
                  <c:v>43854.59375</c:v>
                </c:pt>
                <c:pt idx="2266">
                  <c:v>43854.604166666664</c:v>
                </c:pt>
                <c:pt idx="2267">
                  <c:v>43854.614583333336</c:v>
                </c:pt>
                <c:pt idx="2268">
                  <c:v>43854.625</c:v>
                </c:pt>
                <c:pt idx="2269">
                  <c:v>43854.635416666664</c:v>
                </c:pt>
                <c:pt idx="2270">
                  <c:v>43854.645833333336</c:v>
                </c:pt>
                <c:pt idx="2271">
                  <c:v>43854.65625</c:v>
                </c:pt>
                <c:pt idx="2272">
                  <c:v>43854.666666666664</c:v>
                </c:pt>
                <c:pt idx="2273">
                  <c:v>43854.677083333336</c:v>
                </c:pt>
                <c:pt idx="2274">
                  <c:v>43854.6875</c:v>
                </c:pt>
                <c:pt idx="2275">
                  <c:v>43854.697916666664</c:v>
                </c:pt>
                <c:pt idx="2276">
                  <c:v>43854.708333333336</c:v>
                </c:pt>
                <c:pt idx="2277">
                  <c:v>43854.71875</c:v>
                </c:pt>
                <c:pt idx="2278">
                  <c:v>43854.729166666664</c:v>
                </c:pt>
                <c:pt idx="2279">
                  <c:v>43854.739583333336</c:v>
                </c:pt>
                <c:pt idx="2280">
                  <c:v>43854.75</c:v>
                </c:pt>
                <c:pt idx="2281">
                  <c:v>43854.760416666664</c:v>
                </c:pt>
                <c:pt idx="2282">
                  <c:v>43854.770833333336</c:v>
                </c:pt>
                <c:pt idx="2283">
                  <c:v>43854.78125</c:v>
                </c:pt>
                <c:pt idx="2284">
                  <c:v>43854.791666666664</c:v>
                </c:pt>
                <c:pt idx="2285">
                  <c:v>43854.802083333336</c:v>
                </c:pt>
                <c:pt idx="2286">
                  <c:v>43854.8125</c:v>
                </c:pt>
                <c:pt idx="2287">
                  <c:v>43854.822916666664</c:v>
                </c:pt>
                <c:pt idx="2288">
                  <c:v>43854.833333333336</c:v>
                </c:pt>
                <c:pt idx="2289">
                  <c:v>43854.84375</c:v>
                </c:pt>
                <c:pt idx="2290">
                  <c:v>43854.854166666664</c:v>
                </c:pt>
                <c:pt idx="2291">
                  <c:v>43854.864583333336</c:v>
                </c:pt>
                <c:pt idx="2292">
                  <c:v>43854.875</c:v>
                </c:pt>
                <c:pt idx="2293">
                  <c:v>43854.885416666664</c:v>
                </c:pt>
                <c:pt idx="2294">
                  <c:v>43854.895833333336</c:v>
                </c:pt>
                <c:pt idx="2295">
                  <c:v>43854.90625</c:v>
                </c:pt>
                <c:pt idx="2296">
                  <c:v>43854.916666666664</c:v>
                </c:pt>
                <c:pt idx="2297">
                  <c:v>43854.927083333336</c:v>
                </c:pt>
                <c:pt idx="2298">
                  <c:v>43854.9375</c:v>
                </c:pt>
                <c:pt idx="2299">
                  <c:v>43854.947916666664</c:v>
                </c:pt>
                <c:pt idx="2300">
                  <c:v>43854.958333333336</c:v>
                </c:pt>
                <c:pt idx="2301">
                  <c:v>43854.96875</c:v>
                </c:pt>
                <c:pt idx="2302">
                  <c:v>43854.979166666664</c:v>
                </c:pt>
                <c:pt idx="2303">
                  <c:v>43854.989583333336</c:v>
                </c:pt>
                <c:pt idx="2304">
                  <c:v>43855</c:v>
                </c:pt>
                <c:pt idx="2305">
                  <c:v>43855.010416666664</c:v>
                </c:pt>
                <c:pt idx="2306">
                  <c:v>43855.020833333336</c:v>
                </c:pt>
                <c:pt idx="2307">
                  <c:v>43855.03125</c:v>
                </c:pt>
                <c:pt idx="2308">
                  <c:v>43855.041666666664</c:v>
                </c:pt>
                <c:pt idx="2309">
                  <c:v>43855.052083333336</c:v>
                </c:pt>
                <c:pt idx="2310">
                  <c:v>43855.0625</c:v>
                </c:pt>
                <c:pt idx="2311">
                  <c:v>43855.072916666664</c:v>
                </c:pt>
                <c:pt idx="2312">
                  <c:v>43855.083333333336</c:v>
                </c:pt>
                <c:pt idx="2313">
                  <c:v>43855.09375</c:v>
                </c:pt>
                <c:pt idx="2314">
                  <c:v>43855.104166666664</c:v>
                </c:pt>
                <c:pt idx="2315">
                  <c:v>43855.114583333336</c:v>
                </c:pt>
                <c:pt idx="2316">
                  <c:v>43855.125</c:v>
                </c:pt>
                <c:pt idx="2317">
                  <c:v>43855.135416666664</c:v>
                </c:pt>
                <c:pt idx="2318">
                  <c:v>43855.145833333336</c:v>
                </c:pt>
                <c:pt idx="2319">
                  <c:v>43855.15625</c:v>
                </c:pt>
                <c:pt idx="2320">
                  <c:v>43855.166666666664</c:v>
                </c:pt>
                <c:pt idx="2321">
                  <c:v>43855.177083333336</c:v>
                </c:pt>
                <c:pt idx="2322">
                  <c:v>43855.1875</c:v>
                </c:pt>
                <c:pt idx="2323">
                  <c:v>43855.197916666664</c:v>
                </c:pt>
                <c:pt idx="2324">
                  <c:v>43855.208333333336</c:v>
                </c:pt>
                <c:pt idx="2325">
                  <c:v>43855.21875</c:v>
                </c:pt>
                <c:pt idx="2326">
                  <c:v>43855.229166666664</c:v>
                </c:pt>
                <c:pt idx="2327">
                  <c:v>43855.239583333336</c:v>
                </c:pt>
                <c:pt idx="2328">
                  <c:v>43855.25</c:v>
                </c:pt>
                <c:pt idx="2329">
                  <c:v>43855.260416666664</c:v>
                </c:pt>
                <c:pt idx="2330">
                  <c:v>43855.270833333336</c:v>
                </c:pt>
                <c:pt idx="2331">
                  <c:v>43855.28125</c:v>
                </c:pt>
                <c:pt idx="2332">
                  <c:v>43855.291666666664</c:v>
                </c:pt>
                <c:pt idx="2333">
                  <c:v>43855.302083333336</c:v>
                </c:pt>
                <c:pt idx="2334">
                  <c:v>43855.3125</c:v>
                </c:pt>
                <c:pt idx="2335">
                  <c:v>43855.322916666664</c:v>
                </c:pt>
                <c:pt idx="2336">
                  <c:v>43855.333333333336</c:v>
                </c:pt>
                <c:pt idx="2337">
                  <c:v>43855.34375</c:v>
                </c:pt>
                <c:pt idx="2338">
                  <c:v>43855.354166666664</c:v>
                </c:pt>
                <c:pt idx="2339">
                  <c:v>43855.364583333336</c:v>
                </c:pt>
                <c:pt idx="2340">
                  <c:v>43855.375</c:v>
                </c:pt>
                <c:pt idx="2341">
                  <c:v>43855.385416666664</c:v>
                </c:pt>
                <c:pt idx="2342">
                  <c:v>43855.395833333336</c:v>
                </c:pt>
                <c:pt idx="2343">
                  <c:v>43855.40625</c:v>
                </c:pt>
                <c:pt idx="2344">
                  <c:v>43855.416666666664</c:v>
                </c:pt>
                <c:pt idx="2345">
                  <c:v>43855.427083333336</c:v>
                </c:pt>
                <c:pt idx="2346">
                  <c:v>43855.4375</c:v>
                </c:pt>
                <c:pt idx="2347">
                  <c:v>43855.447916666664</c:v>
                </c:pt>
                <c:pt idx="2348">
                  <c:v>43855.458333333336</c:v>
                </c:pt>
                <c:pt idx="2349">
                  <c:v>43855.46875</c:v>
                </c:pt>
                <c:pt idx="2350">
                  <c:v>43855.479166666664</c:v>
                </c:pt>
                <c:pt idx="2351">
                  <c:v>43855.489583333336</c:v>
                </c:pt>
                <c:pt idx="2352">
                  <c:v>43855.5</c:v>
                </c:pt>
                <c:pt idx="2353">
                  <c:v>43855.510416666664</c:v>
                </c:pt>
                <c:pt idx="2354">
                  <c:v>43855.520833333336</c:v>
                </c:pt>
                <c:pt idx="2355">
                  <c:v>43855.53125</c:v>
                </c:pt>
                <c:pt idx="2356">
                  <c:v>43855.541666666664</c:v>
                </c:pt>
                <c:pt idx="2357">
                  <c:v>43855.552083333336</c:v>
                </c:pt>
                <c:pt idx="2358">
                  <c:v>43855.5625</c:v>
                </c:pt>
                <c:pt idx="2359">
                  <c:v>43855.572916666664</c:v>
                </c:pt>
                <c:pt idx="2360">
                  <c:v>43855.583333333336</c:v>
                </c:pt>
                <c:pt idx="2361">
                  <c:v>43855.59375</c:v>
                </c:pt>
                <c:pt idx="2362">
                  <c:v>43855.604166666664</c:v>
                </c:pt>
                <c:pt idx="2363">
                  <c:v>43855.614583333336</c:v>
                </c:pt>
                <c:pt idx="2364">
                  <c:v>43855.625</c:v>
                </c:pt>
                <c:pt idx="2365">
                  <c:v>43855.635416666664</c:v>
                </c:pt>
                <c:pt idx="2366">
                  <c:v>43855.645833333336</c:v>
                </c:pt>
                <c:pt idx="2367">
                  <c:v>43855.65625</c:v>
                </c:pt>
                <c:pt idx="2368">
                  <c:v>43855.666666666664</c:v>
                </c:pt>
                <c:pt idx="2369">
                  <c:v>43855.677083333336</c:v>
                </c:pt>
                <c:pt idx="2370">
                  <c:v>43855.6875</c:v>
                </c:pt>
                <c:pt idx="2371">
                  <c:v>43855.697916666664</c:v>
                </c:pt>
                <c:pt idx="2372">
                  <c:v>43855.708333333336</c:v>
                </c:pt>
                <c:pt idx="2373">
                  <c:v>43855.71875</c:v>
                </c:pt>
                <c:pt idx="2374">
                  <c:v>43855.729166666664</c:v>
                </c:pt>
                <c:pt idx="2375">
                  <c:v>43855.739583333336</c:v>
                </c:pt>
                <c:pt idx="2376">
                  <c:v>43855.75</c:v>
                </c:pt>
                <c:pt idx="2377">
                  <c:v>43855.760416666664</c:v>
                </c:pt>
                <c:pt idx="2378">
                  <c:v>43855.770833333336</c:v>
                </c:pt>
                <c:pt idx="2379">
                  <c:v>43855.78125</c:v>
                </c:pt>
                <c:pt idx="2380">
                  <c:v>43855.791666666664</c:v>
                </c:pt>
                <c:pt idx="2381">
                  <c:v>43855.802083333336</c:v>
                </c:pt>
                <c:pt idx="2382">
                  <c:v>43855.8125</c:v>
                </c:pt>
                <c:pt idx="2383">
                  <c:v>43855.822916666664</c:v>
                </c:pt>
                <c:pt idx="2384">
                  <c:v>43855.833333333336</c:v>
                </c:pt>
                <c:pt idx="2385">
                  <c:v>43855.84375</c:v>
                </c:pt>
                <c:pt idx="2386">
                  <c:v>43855.854166666664</c:v>
                </c:pt>
                <c:pt idx="2387">
                  <c:v>43855.864583333336</c:v>
                </c:pt>
                <c:pt idx="2388">
                  <c:v>43855.875</c:v>
                </c:pt>
                <c:pt idx="2389">
                  <c:v>43855.885416666664</c:v>
                </c:pt>
                <c:pt idx="2390">
                  <c:v>43855.895833333336</c:v>
                </c:pt>
                <c:pt idx="2391">
                  <c:v>43855.90625</c:v>
                </c:pt>
                <c:pt idx="2392">
                  <c:v>43855.916666666664</c:v>
                </c:pt>
                <c:pt idx="2393">
                  <c:v>43855.927083333336</c:v>
                </c:pt>
                <c:pt idx="2394">
                  <c:v>43855.9375</c:v>
                </c:pt>
                <c:pt idx="2395">
                  <c:v>43855.947916666664</c:v>
                </c:pt>
                <c:pt idx="2396">
                  <c:v>43855.958333333336</c:v>
                </c:pt>
                <c:pt idx="2397">
                  <c:v>43855.96875</c:v>
                </c:pt>
                <c:pt idx="2398">
                  <c:v>43855.979166666664</c:v>
                </c:pt>
                <c:pt idx="2399">
                  <c:v>43855.989583333336</c:v>
                </c:pt>
                <c:pt idx="2400">
                  <c:v>43856</c:v>
                </c:pt>
                <c:pt idx="2401">
                  <c:v>43856.010416666664</c:v>
                </c:pt>
                <c:pt idx="2402">
                  <c:v>43856.020833333336</c:v>
                </c:pt>
                <c:pt idx="2403">
                  <c:v>43856.03125</c:v>
                </c:pt>
                <c:pt idx="2404">
                  <c:v>43856.041666666664</c:v>
                </c:pt>
                <c:pt idx="2405">
                  <c:v>43856.052083333336</c:v>
                </c:pt>
                <c:pt idx="2406">
                  <c:v>43856.0625</c:v>
                </c:pt>
                <c:pt idx="2407">
                  <c:v>43856.072916666664</c:v>
                </c:pt>
                <c:pt idx="2408">
                  <c:v>43856.083333333336</c:v>
                </c:pt>
                <c:pt idx="2409">
                  <c:v>43856.09375</c:v>
                </c:pt>
                <c:pt idx="2410">
                  <c:v>43856.104166666664</c:v>
                </c:pt>
                <c:pt idx="2411">
                  <c:v>43856.114583333336</c:v>
                </c:pt>
                <c:pt idx="2412">
                  <c:v>43856.125</c:v>
                </c:pt>
                <c:pt idx="2413">
                  <c:v>43856.135416666664</c:v>
                </c:pt>
                <c:pt idx="2414">
                  <c:v>43856.145833333336</c:v>
                </c:pt>
                <c:pt idx="2415">
                  <c:v>43856.15625</c:v>
                </c:pt>
                <c:pt idx="2416">
                  <c:v>43856.166666666664</c:v>
                </c:pt>
                <c:pt idx="2417">
                  <c:v>43856.177083333336</c:v>
                </c:pt>
                <c:pt idx="2418">
                  <c:v>43856.1875</c:v>
                </c:pt>
                <c:pt idx="2419">
                  <c:v>43856.197916666664</c:v>
                </c:pt>
                <c:pt idx="2420">
                  <c:v>43856.208333333336</c:v>
                </c:pt>
                <c:pt idx="2421">
                  <c:v>43856.21875</c:v>
                </c:pt>
                <c:pt idx="2422">
                  <c:v>43856.229166666664</c:v>
                </c:pt>
                <c:pt idx="2423">
                  <c:v>43856.239583333336</c:v>
                </c:pt>
                <c:pt idx="2424">
                  <c:v>43856.25</c:v>
                </c:pt>
                <c:pt idx="2425">
                  <c:v>43856.260416666664</c:v>
                </c:pt>
                <c:pt idx="2426">
                  <c:v>43856.270833333336</c:v>
                </c:pt>
                <c:pt idx="2427">
                  <c:v>43856.28125</c:v>
                </c:pt>
                <c:pt idx="2428">
                  <c:v>43856.291666666664</c:v>
                </c:pt>
                <c:pt idx="2429">
                  <c:v>43856.302083333336</c:v>
                </c:pt>
                <c:pt idx="2430">
                  <c:v>43856.3125</c:v>
                </c:pt>
                <c:pt idx="2431">
                  <c:v>43856.322916666664</c:v>
                </c:pt>
                <c:pt idx="2432">
                  <c:v>43856.333333333336</c:v>
                </c:pt>
                <c:pt idx="2433">
                  <c:v>43856.34375</c:v>
                </c:pt>
                <c:pt idx="2434">
                  <c:v>43856.354166666664</c:v>
                </c:pt>
                <c:pt idx="2435">
                  <c:v>43856.364583333336</c:v>
                </c:pt>
                <c:pt idx="2436">
                  <c:v>43856.375</c:v>
                </c:pt>
                <c:pt idx="2437">
                  <c:v>43856.385416666664</c:v>
                </c:pt>
                <c:pt idx="2438">
                  <c:v>43856.395833333336</c:v>
                </c:pt>
                <c:pt idx="2439">
                  <c:v>43856.40625</c:v>
                </c:pt>
                <c:pt idx="2440">
                  <c:v>43856.416666666664</c:v>
                </c:pt>
                <c:pt idx="2441">
                  <c:v>43856.427083333336</c:v>
                </c:pt>
                <c:pt idx="2442">
                  <c:v>43856.4375</c:v>
                </c:pt>
                <c:pt idx="2443">
                  <c:v>43856.447916666664</c:v>
                </c:pt>
                <c:pt idx="2444">
                  <c:v>43856.458333333336</c:v>
                </c:pt>
                <c:pt idx="2445">
                  <c:v>43856.46875</c:v>
                </c:pt>
                <c:pt idx="2446">
                  <c:v>43856.479166666664</c:v>
                </c:pt>
                <c:pt idx="2447">
                  <c:v>43856.489583333336</c:v>
                </c:pt>
                <c:pt idx="2448">
                  <c:v>43856.5</c:v>
                </c:pt>
                <c:pt idx="2449">
                  <c:v>43856.510416666664</c:v>
                </c:pt>
                <c:pt idx="2450">
                  <c:v>43856.520833333336</c:v>
                </c:pt>
                <c:pt idx="2451">
                  <c:v>43856.53125</c:v>
                </c:pt>
                <c:pt idx="2452">
                  <c:v>43856.541666666664</c:v>
                </c:pt>
                <c:pt idx="2453">
                  <c:v>43856.552083333336</c:v>
                </c:pt>
                <c:pt idx="2454">
                  <c:v>43856.5625</c:v>
                </c:pt>
                <c:pt idx="2455">
                  <c:v>43856.572916666664</c:v>
                </c:pt>
                <c:pt idx="2456">
                  <c:v>43856.583333333336</c:v>
                </c:pt>
                <c:pt idx="2457">
                  <c:v>43856.59375</c:v>
                </c:pt>
                <c:pt idx="2458">
                  <c:v>43856.604166666664</c:v>
                </c:pt>
                <c:pt idx="2459">
                  <c:v>43856.614583333336</c:v>
                </c:pt>
                <c:pt idx="2460">
                  <c:v>43856.625</c:v>
                </c:pt>
                <c:pt idx="2461">
                  <c:v>43856.635416666664</c:v>
                </c:pt>
                <c:pt idx="2462">
                  <c:v>43856.645833333336</c:v>
                </c:pt>
                <c:pt idx="2463">
                  <c:v>43856.65625</c:v>
                </c:pt>
                <c:pt idx="2464">
                  <c:v>43856.666666666664</c:v>
                </c:pt>
                <c:pt idx="2465">
                  <c:v>43856.677083333336</c:v>
                </c:pt>
                <c:pt idx="2466">
                  <c:v>43856.6875</c:v>
                </c:pt>
                <c:pt idx="2467">
                  <c:v>43856.697916666664</c:v>
                </c:pt>
                <c:pt idx="2468">
                  <c:v>43856.708333333336</c:v>
                </c:pt>
                <c:pt idx="2469">
                  <c:v>43856.71875</c:v>
                </c:pt>
                <c:pt idx="2470">
                  <c:v>43856.729166666664</c:v>
                </c:pt>
                <c:pt idx="2471">
                  <c:v>43856.739583333336</c:v>
                </c:pt>
                <c:pt idx="2472">
                  <c:v>43856.75</c:v>
                </c:pt>
                <c:pt idx="2473">
                  <c:v>43856.760416666664</c:v>
                </c:pt>
                <c:pt idx="2474">
                  <c:v>43856.770833333336</c:v>
                </c:pt>
                <c:pt idx="2475">
                  <c:v>43856.78125</c:v>
                </c:pt>
                <c:pt idx="2476">
                  <c:v>43856.791666666664</c:v>
                </c:pt>
                <c:pt idx="2477">
                  <c:v>43856.802083333336</c:v>
                </c:pt>
                <c:pt idx="2478">
                  <c:v>43856.8125</c:v>
                </c:pt>
                <c:pt idx="2479">
                  <c:v>43856.822916666664</c:v>
                </c:pt>
                <c:pt idx="2480">
                  <c:v>43856.833333333336</c:v>
                </c:pt>
                <c:pt idx="2481">
                  <c:v>43856.84375</c:v>
                </c:pt>
                <c:pt idx="2482">
                  <c:v>43856.854166666664</c:v>
                </c:pt>
                <c:pt idx="2483">
                  <c:v>43856.864583333336</c:v>
                </c:pt>
                <c:pt idx="2484">
                  <c:v>43856.875</c:v>
                </c:pt>
                <c:pt idx="2485">
                  <c:v>43856.885416666664</c:v>
                </c:pt>
                <c:pt idx="2486">
                  <c:v>43856.895833333336</c:v>
                </c:pt>
                <c:pt idx="2487">
                  <c:v>43856.90625</c:v>
                </c:pt>
                <c:pt idx="2488">
                  <c:v>43856.916666666664</c:v>
                </c:pt>
                <c:pt idx="2489">
                  <c:v>43856.927083333336</c:v>
                </c:pt>
                <c:pt idx="2490">
                  <c:v>43856.9375</c:v>
                </c:pt>
                <c:pt idx="2491">
                  <c:v>43856.947916666664</c:v>
                </c:pt>
                <c:pt idx="2492">
                  <c:v>43856.958333333336</c:v>
                </c:pt>
                <c:pt idx="2493">
                  <c:v>43856.96875</c:v>
                </c:pt>
                <c:pt idx="2494">
                  <c:v>43856.979166666664</c:v>
                </c:pt>
                <c:pt idx="2495">
                  <c:v>43856.989583333336</c:v>
                </c:pt>
                <c:pt idx="2496">
                  <c:v>43857</c:v>
                </c:pt>
                <c:pt idx="2497">
                  <c:v>43857.010416666664</c:v>
                </c:pt>
                <c:pt idx="2498">
                  <c:v>43857.020833333336</c:v>
                </c:pt>
                <c:pt idx="2499">
                  <c:v>43857.03125</c:v>
                </c:pt>
                <c:pt idx="2500">
                  <c:v>43857.041666666664</c:v>
                </c:pt>
                <c:pt idx="2501">
                  <c:v>43857.052083333336</c:v>
                </c:pt>
                <c:pt idx="2502">
                  <c:v>43857.0625</c:v>
                </c:pt>
                <c:pt idx="2503">
                  <c:v>43857.072916666664</c:v>
                </c:pt>
                <c:pt idx="2504">
                  <c:v>43857.083333333336</c:v>
                </c:pt>
                <c:pt idx="2505">
                  <c:v>43857.09375</c:v>
                </c:pt>
                <c:pt idx="2506">
                  <c:v>43857.104166666664</c:v>
                </c:pt>
                <c:pt idx="2507">
                  <c:v>43857.114583333336</c:v>
                </c:pt>
                <c:pt idx="2508">
                  <c:v>43857.125</c:v>
                </c:pt>
                <c:pt idx="2509">
                  <c:v>43857.135416666664</c:v>
                </c:pt>
                <c:pt idx="2510">
                  <c:v>43857.145833333336</c:v>
                </c:pt>
                <c:pt idx="2511">
                  <c:v>43857.15625</c:v>
                </c:pt>
                <c:pt idx="2512">
                  <c:v>43857.166666666664</c:v>
                </c:pt>
                <c:pt idx="2513">
                  <c:v>43857.177083333336</c:v>
                </c:pt>
                <c:pt idx="2514">
                  <c:v>43857.1875</c:v>
                </c:pt>
                <c:pt idx="2515">
                  <c:v>43857.197916666664</c:v>
                </c:pt>
                <c:pt idx="2516">
                  <c:v>43857.208333333336</c:v>
                </c:pt>
                <c:pt idx="2517">
                  <c:v>43857.21875</c:v>
                </c:pt>
                <c:pt idx="2518">
                  <c:v>43857.229166666664</c:v>
                </c:pt>
                <c:pt idx="2519">
                  <c:v>43857.239583333336</c:v>
                </c:pt>
                <c:pt idx="2520">
                  <c:v>43857.25</c:v>
                </c:pt>
                <c:pt idx="2521">
                  <c:v>43857.260416666664</c:v>
                </c:pt>
                <c:pt idx="2522">
                  <c:v>43857.270833333336</c:v>
                </c:pt>
                <c:pt idx="2523">
                  <c:v>43857.28125</c:v>
                </c:pt>
                <c:pt idx="2524">
                  <c:v>43857.291666666664</c:v>
                </c:pt>
                <c:pt idx="2525">
                  <c:v>43857.302083333336</c:v>
                </c:pt>
                <c:pt idx="2526">
                  <c:v>43857.3125</c:v>
                </c:pt>
                <c:pt idx="2527">
                  <c:v>43857.322916666664</c:v>
                </c:pt>
                <c:pt idx="2528">
                  <c:v>43857.333333333336</c:v>
                </c:pt>
                <c:pt idx="2529">
                  <c:v>43857.34375</c:v>
                </c:pt>
                <c:pt idx="2530">
                  <c:v>43857.354166666664</c:v>
                </c:pt>
                <c:pt idx="2531">
                  <c:v>43857.364583333336</c:v>
                </c:pt>
                <c:pt idx="2532">
                  <c:v>43857.375</c:v>
                </c:pt>
                <c:pt idx="2533">
                  <c:v>43857.385416666664</c:v>
                </c:pt>
                <c:pt idx="2534">
                  <c:v>43857.395833333336</c:v>
                </c:pt>
                <c:pt idx="2535">
                  <c:v>43857.40625</c:v>
                </c:pt>
                <c:pt idx="2536">
                  <c:v>43857.416666666664</c:v>
                </c:pt>
                <c:pt idx="2537">
                  <c:v>43857.427083333336</c:v>
                </c:pt>
                <c:pt idx="2538">
                  <c:v>43857.4375</c:v>
                </c:pt>
                <c:pt idx="2539">
                  <c:v>43857.447916666664</c:v>
                </c:pt>
                <c:pt idx="2540">
                  <c:v>43857.458333333336</c:v>
                </c:pt>
                <c:pt idx="2541">
                  <c:v>43857.46875</c:v>
                </c:pt>
                <c:pt idx="2542">
                  <c:v>43857.479166666664</c:v>
                </c:pt>
                <c:pt idx="2543">
                  <c:v>43857.489583333336</c:v>
                </c:pt>
                <c:pt idx="2544">
                  <c:v>43857.5</c:v>
                </c:pt>
                <c:pt idx="2545">
                  <c:v>43857.510416666664</c:v>
                </c:pt>
                <c:pt idx="2546">
                  <c:v>43857.520833333336</c:v>
                </c:pt>
                <c:pt idx="2547">
                  <c:v>43857.53125</c:v>
                </c:pt>
                <c:pt idx="2548">
                  <c:v>43857.541666666664</c:v>
                </c:pt>
                <c:pt idx="2549">
                  <c:v>43857.552083333336</c:v>
                </c:pt>
                <c:pt idx="2550">
                  <c:v>43857.5625</c:v>
                </c:pt>
                <c:pt idx="2551">
                  <c:v>43857.572916666664</c:v>
                </c:pt>
                <c:pt idx="2552">
                  <c:v>43857.583333333336</c:v>
                </c:pt>
                <c:pt idx="2553">
                  <c:v>43857.59375</c:v>
                </c:pt>
                <c:pt idx="2554">
                  <c:v>43857.604166666664</c:v>
                </c:pt>
                <c:pt idx="2555">
                  <c:v>43857.614583333336</c:v>
                </c:pt>
                <c:pt idx="2556">
                  <c:v>43857.625</c:v>
                </c:pt>
                <c:pt idx="2557">
                  <c:v>43857.635416666664</c:v>
                </c:pt>
                <c:pt idx="2558">
                  <c:v>43857.645833333336</c:v>
                </c:pt>
                <c:pt idx="2559">
                  <c:v>43857.65625</c:v>
                </c:pt>
                <c:pt idx="2560">
                  <c:v>43857.666666666664</c:v>
                </c:pt>
                <c:pt idx="2561">
                  <c:v>43857.677083333336</c:v>
                </c:pt>
                <c:pt idx="2562">
                  <c:v>43857.6875</c:v>
                </c:pt>
                <c:pt idx="2563">
                  <c:v>43857.697916666664</c:v>
                </c:pt>
                <c:pt idx="2564">
                  <c:v>43857.708333333336</c:v>
                </c:pt>
                <c:pt idx="2565">
                  <c:v>43857.71875</c:v>
                </c:pt>
                <c:pt idx="2566">
                  <c:v>43857.729166666664</c:v>
                </c:pt>
                <c:pt idx="2567">
                  <c:v>43857.739583333336</c:v>
                </c:pt>
                <c:pt idx="2568">
                  <c:v>43857.75</c:v>
                </c:pt>
                <c:pt idx="2569">
                  <c:v>43857.760416666664</c:v>
                </c:pt>
                <c:pt idx="2570">
                  <c:v>43857.770833333336</c:v>
                </c:pt>
                <c:pt idx="2571">
                  <c:v>43857.78125</c:v>
                </c:pt>
                <c:pt idx="2572">
                  <c:v>43857.791666666664</c:v>
                </c:pt>
                <c:pt idx="2573">
                  <c:v>43857.802083333336</c:v>
                </c:pt>
                <c:pt idx="2574">
                  <c:v>43857.8125</c:v>
                </c:pt>
                <c:pt idx="2575">
                  <c:v>43857.822916666664</c:v>
                </c:pt>
                <c:pt idx="2576">
                  <c:v>43857.833333333336</c:v>
                </c:pt>
                <c:pt idx="2577">
                  <c:v>43857.84375</c:v>
                </c:pt>
                <c:pt idx="2578">
                  <c:v>43857.854166666664</c:v>
                </c:pt>
                <c:pt idx="2579">
                  <c:v>43857.864583333336</c:v>
                </c:pt>
                <c:pt idx="2580">
                  <c:v>43857.875</c:v>
                </c:pt>
                <c:pt idx="2581">
                  <c:v>43857.885416666664</c:v>
                </c:pt>
                <c:pt idx="2582">
                  <c:v>43857.895833333336</c:v>
                </c:pt>
                <c:pt idx="2583">
                  <c:v>43857.90625</c:v>
                </c:pt>
                <c:pt idx="2584">
                  <c:v>43857.916666666664</c:v>
                </c:pt>
                <c:pt idx="2585">
                  <c:v>43857.927083333336</c:v>
                </c:pt>
                <c:pt idx="2586">
                  <c:v>43857.9375</c:v>
                </c:pt>
                <c:pt idx="2587">
                  <c:v>43857.947916666664</c:v>
                </c:pt>
                <c:pt idx="2588">
                  <c:v>43857.958333333336</c:v>
                </c:pt>
                <c:pt idx="2589">
                  <c:v>43857.96875</c:v>
                </c:pt>
                <c:pt idx="2590">
                  <c:v>43857.979166666664</c:v>
                </c:pt>
                <c:pt idx="2591">
                  <c:v>43857.989583333336</c:v>
                </c:pt>
                <c:pt idx="2592">
                  <c:v>43858</c:v>
                </c:pt>
                <c:pt idx="2593">
                  <c:v>43858.010416666664</c:v>
                </c:pt>
                <c:pt idx="2594">
                  <c:v>43858.020833333336</c:v>
                </c:pt>
                <c:pt idx="2595">
                  <c:v>43858.03125</c:v>
                </c:pt>
                <c:pt idx="2596">
                  <c:v>43858.041666666664</c:v>
                </c:pt>
                <c:pt idx="2597">
                  <c:v>43858.052083333336</c:v>
                </c:pt>
                <c:pt idx="2598">
                  <c:v>43858.0625</c:v>
                </c:pt>
                <c:pt idx="2599">
                  <c:v>43858.072916666664</c:v>
                </c:pt>
                <c:pt idx="2600">
                  <c:v>43858.083333333336</c:v>
                </c:pt>
                <c:pt idx="2601">
                  <c:v>43858.09375</c:v>
                </c:pt>
                <c:pt idx="2602">
                  <c:v>43858.104166666664</c:v>
                </c:pt>
                <c:pt idx="2603">
                  <c:v>43858.114583333336</c:v>
                </c:pt>
                <c:pt idx="2604">
                  <c:v>43858.125</c:v>
                </c:pt>
                <c:pt idx="2605">
                  <c:v>43858.135416666664</c:v>
                </c:pt>
                <c:pt idx="2606">
                  <c:v>43858.145833333336</c:v>
                </c:pt>
                <c:pt idx="2607">
                  <c:v>43858.15625</c:v>
                </c:pt>
                <c:pt idx="2608">
                  <c:v>43858.166666666664</c:v>
                </c:pt>
                <c:pt idx="2609">
                  <c:v>43858.177083333336</c:v>
                </c:pt>
                <c:pt idx="2610">
                  <c:v>43858.1875</c:v>
                </c:pt>
                <c:pt idx="2611">
                  <c:v>43858.197916666664</c:v>
                </c:pt>
                <c:pt idx="2612">
                  <c:v>43858.208333333336</c:v>
                </c:pt>
                <c:pt idx="2613">
                  <c:v>43858.21875</c:v>
                </c:pt>
                <c:pt idx="2614">
                  <c:v>43858.229166666664</c:v>
                </c:pt>
                <c:pt idx="2615">
                  <c:v>43858.239583333336</c:v>
                </c:pt>
                <c:pt idx="2616">
                  <c:v>43858.25</c:v>
                </c:pt>
                <c:pt idx="2617">
                  <c:v>43858.260416666664</c:v>
                </c:pt>
                <c:pt idx="2618">
                  <c:v>43858.270833333336</c:v>
                </c:pt>
                <c:pt idx="2619">
                  <c:v>43858.28125</c:v>
                </c:pt>
                <c:pt idx="2620">
                  <c:v>43858.291666666664</c:v>
                </c:pt>
                <c:pt idx="2621">
                  <c:v>43858.302083333336</c:v>
                </c:pt>
                <c:pt idx="2622">
                  <c:v>43858.3125</c:v>
                </c:pt>
                <c:pt idx="2623">
                  <c:v>43858.322916666664</c:v>
                </c:pt>
                <c:pt idx="2624">
                  <c:v>43858.333333333336</c:v>
                </c:pt>
                <c:pt idx="2625">
                  <c:v>43858.34375</c:v>
                </c:pt>
                <c:pt idx="2626">
                  <c:v>43858.354166666664</c:v>
                </c:pt>
                <c:pt idx="2627">
                  <c:v>43858.364583333336</c:v>
                </c:pt>
                <c:pt idx="2628">
                  <c:v>43858.375</c:v>
                </c:pt>
                <c:pt idx="2629">
                  <c:v>43858.385416666664</c:v>
                </c:pt>
                <c:pt idx="2630">
                  <c:v>43858.395833333336</c:v>
                </c:pt>
                <c:pt idx="2631">
                  <c:v>43858.40625</c:v>
                </c:pt>
                <c:pt idx="2632">
                  <c:v>43858.416666666664</c:v>
                </c:pt>
                <c:pt idx="2633">
                  <c:v>43858.427083333336</c:v>
                </c:pt>
                <c:pt idx="2634">
                  <c:v>43858.4375</c:v>
                </c:pt>
                <c:pt idx="2635">
                  <c:v>43858.447916666664</c:v>
                </c:pt>
                <c:pt idx="2636">
                  <c:v>43858.458333333336</c:v>
                </c:pt>
                <c:pt idx="2637">
                  <c:v>43858.46875</c:v>
                </c:pt>
                <c:pt idx="2638">
                  <c:v>43858.479166666664</c:v>
                </c:pt>
                <c:pt idx="2639">
                  <c:v>43858.489583333336</c:v>
                </c:pt>
                <c:pt idx="2640">
                  <c:v>43858.5</c:v>
                </c:pt>
                <c:pt idx="2641">
                  <c:v>43858.510416666664</c:v>
                </c:pt>
                <c:pt idx="2642">
                  <c:v>43858.520833333336</c:v>
                </c:pt>
                <c:pt idx="2643">
                  <c:v>43858.53125</c:v>
                </c:pt>
                <c:pt idx="2644">
                  <c:v>43858.541666666664</c:v>
                </c:pt>
                <c:pt idx="2645">
                  <c:v>43858.552083333336</c:v>
                </c:pt>
                <c:pt idx="2646">
                  <c:v>43858.5625</c:v>
                </c:pt>
                <c:pt idx="2647">
                  <c:v>43858.572916666664</c:v>
                </c:pt>
                <c:pt idx="2648">
                  <c:v>43858.583333333336</c:v>
                </c:pt>
                <c:pt idx="2649">
                  <c:v>43858.59375</c:v>
                </c:pt>
                <c:pt idx="2650">
                  <c:v>43858.604166666664</c:v>
                </c:pt>
                <c:pt idx="2651">
                  <c:v>43858.614583333336</c:v>
                </c:pt>
                <c:pt idx="2652">
                  <c:v>43858.625</c:v>
                </c:pt>
                <c:pt idx="2653">
                  <c:v>43858.635416666664</c:v>
                </c:pt>
                <c:pt idx="2654">
                  <c:v>43858.645833333336</c:v>
                </c:pt>
                <c:pt idx="2655">
                  <c:v>43858.65625</c:v>
                </c:pt>
                <c:pt idx="2656">
                  <c:v>43858.666666666664</c:v>
                </c:pt>
                <c:pt idx="2657">
                  <c:v>43858.677083333336</c:v>
                </c:pt>
                <c:pt idx="2658">
                  <c:v>43858.6875</c:v>
                </c:pt>
                <c:pt idx="2659">
                  <c:v>43858.697916666664</c:v>
                </c:pt>
                <c:pt idx="2660">
                  <c:v>43858.708333333336</c:v>
                </c:pt>
                <c:pt idx="2661">
                  <c:v>43858.71875</c:v>
                </c:pt>
                <c:pt idx="2662">
                  <c:v>43858.729166666664</c:v>
                </c:pt>
                <c:pt idx="2663">
                  <c:v>43858.739583333336</c:v>
                </c:pt>
                <c:pt idx="2664">
                  <c:v>43858.75</c:v>
                </c:pt>
                <c:pt idx="2665">
                  <c:v>43858.760416666664</c:v>
                </c:pt>
                <c:pt idx="2666">
                  <c:v>43858.770833333336</c:v>
                </c:pt>
                <c:pt idx="2667">
                  <c:v>43858.78125</c:v>
                </c:pt>
                <c:pt idx="2668">
                  <c:v>43858.791666666664</c:v>
                </c:pt>
                <c:pt idx="2669">
                  <c:v>43858.802083333336</c:v>
                </c:pt>
                <c:pt idx="2670">
                  <c:v>43858.8125</c:v>
                </c:pt>
                <c:pt idx="2671">
                  <c:v>43858.822916666664</c:v>
                </c:pt>
                <c:pt idx="2672">
                  <c:v>43858.833333333336</c:v>
                </c:pt>
                <c:pt idx="2673">
                  <c:v>43858.84375</c:v>
                </c:pt>
                <c:pt idx="2674">
                  <c:v>43858.854166666664</c:v>
                </c:pt>
                <c:pt idx="2675">
                  <c:v>43858.864583333336</c:v>
                </c:pt>
                <c:pt idx="2676">
                  <c:v>43858.875</c:v>
                </c:pt>
                <c:pt idx="2677">
                  <c:v>43858.885416666664</c:v>
                </c:pt>
                <c:pt idx="2678">
                  <c:v>43858.895833333336</c:v>
                </c:pt>
                <c:pt idx="2679">
                  <c:v>43858.90625</c:v>
                </c:pt>
                <c:pt idx="2680">
                  <c:v>43858.916666666664</c:v>
                </c:pt>
                <c:pt idx="2681">
                  <c:v>43858.927083333336</c:v>
                </c:pt>
                <c:pt idx="2682">
                  <c:v>43858.9375</c:v>
                </c:pt>
                <c:pt idx="2683">
                  <c:v>43858.947916666664</c:v>
                </c:pt>
                <c:pt idx="2684">
                  <c:v>43858.958333333336</c:v>
                </c:pt>
                <c:pt idx="2685">
                  <c:v>43858.96875</c:v>
                </c:pt>
                <c:pt idx="2686">
                  <c:v>43858.979166666664</c:v>
                </c:pt>
                <c:pt idx="2687">
                  <c:v>43858.989583333336</c:v>
                </c:pt>
                <c:pt idx="2688">
                  <c:v>43859</c:v>
                </c:pt>
                <c:pt idx="2689">
                  <c:v>43859.010416666664</c:v>
                </c:pt>
                <c:pt idx="2690">
                  <c:v>43859.020833333336</c:v>
                </c:pt>
                <c:pt idx="2691">
                  <c:v>43859.03125</c:v>
                </c:pt>
                <c:pt idx="2692">
                  <c:v>43859.041666666664</c:v>
                </c:pt>
                <c:pt idx="2693">
                  <c:v>43859.052083333336</c:v>
                </c:pt>
                <c:pt idx="2694">
                  <c:v>43859.0625</c:v>
                </c:pt>
                <c:pt idx="2695">
                  <c:v>43859.072916666664</c:v>
                </c:pt>
                <c:pt idx="2696">
                  <c:v>43859.083333333336</c:v>
                </c:pt>
                <c:pt idx="2697">
                  <c:v>43859.09375</c:v>
                </c:pt>
                <c:pt idx="2698">
                  <c:v>43859.104166666664</c:v>
                </c:pt>
                <c:pt idx="2699">
                  <c:v>43859.114583333336</c:v>
                </c:pt>
                <c:pt idx="2700">
                  <c:v>43859.125</c:v>
                </c:pt>
                <c:pt idx="2701">
                  <c:v>43859.135416666664</c:v>
                </c:pt>
                <c:pt idx="2702">
                  <c:v>43859.145833333336</c:v>
                </c:pt>
                <c:pt idx="2703">
                  <c:v>43859.15625</c:v>
                </c:pt>
                <c:pt idx="2704">
                  <c:v>43859.166666666664</c:v>
                </c:pt>
                <c:pt idx="2705">
                  <c:v>43859.177083333336</c:v>
                </c:pt>
                <c:pt idx="2706">
                  <c:v>43859.1875</c:v>
                </c:pt>
                <c:pt idx="2707">
                  <c:v>43859.197916666664</c:v>
                </c:pt>
                <c:pt idx="2708">
                  <c:v>43859.208333333336</c:v>
                </c:pt>
                <c:pt idx="2709">
                  <c:v>43859.21875</c:v>
                </c:pt>
                <c:pt idx="2710">
                  <c:v>43859.229166666664</c:v>
                </c:pt>
                <c:pt idx="2711">
                  <c:v>43859.239583333336</c:v>
                </c:pt>
                <c:pt idx="2712">
                  <c:v>43859.25</c:v>
                </c:pt>
                <c:pt idx="2713">
                  <c:v>43859.260416666664</c:v>
                </c:pt>
                <c:pt idx="2714">
                  <c:v>43859.270833333336</c:v>
                </c:pt>
                <c:pt idx="2715">
                  <c:v>43859.28125</c:v>
                </c:pt>
                <c:pt idx="2716">
                  <c:v>43859.291666666664</c:v>
                </c:pt>
                <c:pt idx="2717">
                  <c:v>43859.302083333336</c:v>
                </c:pt>
                <c:pt idx="2718">
                  <c:v>43859.3125</c:v>
                </c:pt>
                <c:pt idx="2719">
                  <c:v>43859.322916666664</c:v>
                </c:pt>
                <c:pt idx="2720">
                  <c:v>43859.333333333336</c:v>
                </c:pt>
                <c:pt idx="2721">
                  <c:v>43859.34375</c:v>
                </c:pt>
                <c:pt idx="2722">
                  <c:v>43859.354166666664</c:v>
                </c:pt>
                <c:pt idx="2723">
                  <c:v>43859.364583333336</c:v>
                </c:pt>
                <c:pt idx="2724">
                  <c:v>43859.375</c:v>
                </c:pt>
                <c:pt idx="2725">
                  <c:v>43859.385416666664</c:v>
                </c:pt>
                <c:pt idx="2726">
                  <c:v>43859.395833333336</c:v>
                </c:pt>
                <c:pt idx="2727">
                  <c:v>43859.40625</c:v>
                </c:pt>
                <c:pt idx="2728">
                  <c:v>43859.416666666664</c:v>
                </c:pt>
                <c:pt idx="2729">
                  <c:v>43859.427083333336</c:v>
                </c:pt>
                <c:pt idx="2730">
                  <c:v>43859.4375</c:v>
                </c:pt>
                <c:pt idx="2731">
                  <c:v>43859.447916666664</c:v>
                </c:pt>
                <c:pt idx="2732">
                  <c:v>43859.458333333336</c:v>
                </c:pt>
                <c:pt idx="2733">
                  <c:v>43859.46875</c:v>
                </c:pt>
                <c:pt idx="2734">
                  <c:v>43859.479166666664</c:v>
                </c:pt>
                <c:pt idx="2735">
                  <c:v>43859.489583333336</c:v>
                </c:pt>
                <c:pt idx="2736">
                  <c:v>43859.5</c:v>
                </c:pt>
                <c:pt idx="2737">
                  <c:v>43859.510416666664</c:v>
                </c:pt>
                <c:pt idx="2738">
                  <c:v>43859.520833333336</c:v>
                </c:pt>
                <c:pt idx="2739">
                  <c:v>43859.53125</c:v>
                </c:pt>
                <c:pt idx="2740">
                  <c:v>43859.541666666664</c:v>
                </c:pt>
                <c:pt idx="2741">
                  <c:v>43859.552083333336</c:v>
                </c:pt>
                <c:pt idx="2742">
                  <c:v>43859.5625</c:v>
                </c:pt>
                <c:pt idx="2743">
                  <c:v>43859.572916666664</c:v>
                </c:pt>
                <c:pt idx="2744">
                  <c:v>43859.583333333336</c:v>
                </c:pt>
                <c:pt idx="2745">
                  <c:v>43859.59375</c:v>
                </c:pt>
                <c:pt idx="2746">
                  <c:v>43859.604166666664</c:v>
                </c:pt>
                <c:pt idx="2747">
                  <c:v>43859.614583333336</c:v>
                </c:pt>
                <c:pt idx="2748">
                  <c:v>43859.625</c:v>
                </c:pt>
                <c:pt idx="2749">
                  <c:v>43859.635416666664</c:v>
                </c:pt>
                <c:pt idx="2750">
                  <c:v>43859.645833333336</c:v>
                </c:pt>
                <c:pt idx="2751">
                  <c:v>43859.65625</c:v>
                </c:pt>
                <c:pt idx="2752">
                  <c:v>43859.666666666664</c:v>
                </c:pt>
                <c:pt idx="2753">
                  <c:v>43859.677083333336</c:v>
                </c:pt>
                <c:pt idx="2754">
                  <c:v>43859.6875</c:v>
                </c:pt>
                <c:pt idx="2755">
                  <c:v>43859.697916666664</c:v>
                </c:pt>
                <c:pt idx="2756">
                  <c:v>43859.708333333336</c:v>
                </c:pt>
                <c:pt idx="2757">
                  <c:v>43859.71875</c:v>
                </c:pt>
                <c:pt idx="2758">
                  <c:v>43859.729166666664</c:v>
                </c:pt>
                <c:pt idx="2759">
                  <c:v>43859.739583333336</c:v>
                </c:pt>
                <c:pt idx="2760">
                  <c:v>43859.75</c:v>
                </c:pt>
                <c:pt idx="2761">
                  <c:v>43859.760416666664</c:v>
                </c:pt>
                <c:pt idx="2762">
                  <c:v>43859.770833333336</c:v>
                </c:pt>
                <c:pt idx="2763">
                  <c:v>43859.78125</c:v>
                </c:pt>
                <c:pt idx="2764">
                  <c:v>43859.791666666664</c:v>
                </c:pt>
                <c:pt idx="2765">
                  <c:v>43859.802083333336</c:v>
                </c:pt>
                <c:pt idx="2766">
                  <c:v>43859.8125</c:v>
                </c:pt>
                <c:pt idx="2767">
                  <c:v>43859.822916666664</c:v>
                </c:pt>
                <c:pt idx="2768">
                  <c:v>43859.833333333336</c:v>
                </c:pt>
                <c:pt idx="2769">
                  <c:v>43859.84375</c:v>
                </c:pt>
                <c:pt idx="2770">
                  <c:v>43859.854166666664</c:v>
                </c:pt>
                <c:pt idx="2771">
                  <c:v>43859.864583333336</c:v>
                </c:pt>
                <c:pt idx="2772">
                  <c:v>43859.875</c:v>
                </c:pt>
                <c:pt idx="2773">
                  <c:v>43859.885416666664</c:v>
                </c:pt>
                <c:pt idx="2774">
                  <c:v>43859.895833333336</c:v>
                </c:pt>
                <c:pt idx="2775">
                  <c:v>43859.90625</c:v>
                </c:pt>
                <c:pt idx="2776">
                  <c:v>43859.916666666664</c:v>
                </c:pt>
                <c:pt idx="2777">
                  <c:v>43859.927083333336</c:v>
                </c:pt>
                <c:pt idx="2778">
                  <c:v>43859.9375</c:v>
                </c:pt>
                <c:pt idx="2779">
                  <c:v>43859.947916666664</c:v>
                </c:pt>
                <c:pt idx="2780">
                  <c:v>43859.958333333336</c:v>
                </c:pt>
                <c:pt idx="2781">
                  <c:v>43859.96875</c:v>
                </c:pt>
                <c:pt idx="2782">
                  <c:v>43859.979166666664</c:v>
                </c:pt>
                <c:pt idx="2783">
                  <c:v>43859.989583333336</c:v>
                </c:pt>
                <c:pt idx="2784">
                  <c:v>43860</c:v>
                </c:pt>
                <c:pt idx="2785">
                  <c:v>43860.010416666664</c:v>
                </c:pt>
                <c:pt idx="2786">
                  <c:v>43860.020833333336</c:v>
                </c:pt>
                <c:pt idx="2787">
                  <c:v>43860.03125</c:v>
                </c:pt>
                <c:pt idx="2788">
                  <c:v>43860.041666666664</c:v>
                </c:pt>
                <c:pt idx="2789">
                  <c:v>43860.052083333336</c:v>
                </c:pt>
                <c:pt idx="2790">
                  <c:v>43860.0625</c:v>
                </c:pt>
                <c:pt idx="2791">
                  <c:v>43860.072916666664</c:v>
                </c:pt>
                <c:pt idx="2792">
                  <c:v>43860.083333333336</c:v>
                </c:pt>
                <c:pt idx="2793">
                  <c:v>43860.09375</c:v>
                </c:pt>
                <c:pt idx="2794">
                  <c:v>43860.104166666664</c:v>
                </c:pt>
                <c:pt idx="2795">
                  <c:v>43860.114583333336</c:v>
                </c:pt>
                <c:pt idx="2796">
                  <c:v>43860.125</c:v>
                </c:pt>
                <c:pt idx="2797">
                  <c:v>43860.135416666664</c:v>
                </c:pt>
                <c:pt idx="2798">
                  <c:v>43860.145833333336</c:v>
                </c:pt>
                <c:pt idx="2799">
                  <c:v>43860.15625</c:v>
                </c:pt>
                <c:pt idx="2800">
                  <c:v>43860.166666666664</c:v>
                </c:pt>
                <c:pt idx="2801">
                  <c:v>43860.177083333336</c:v>
                </c:pt>
                <c:pt idx="2802">
                  <c:v>43860.1875</c:v>
                </c:pt>
                <c:pt idx="2803">
                  <c:v>43860.197916666664</c:v>
                </c:pt>
                <c:pt idx="2804">
                  <c:v>43860.208333333336</c:v>
                </c:pt>
                <c:pt idx="2805">
                  <c:v>43860.21875</c:v>
                </c:pt>
                <c:pt idx="2806">
                  <c:v>43860.229166666664</c:v>
                </c:pt>
                <c:pt idx="2807">
                  <c:v>43860.239583333336</c:v>
                </c:pt>
                <c:pt idx="2808">
                  <c:v>43860.25</c:v>
                </c:pt>
                <c:pt idx="2809">
                  <c:v>43860.260416666664</c:v>
                </c:pt>
                <c:pt idx="2810">
                  <c:v>43860.270833333336</c:v>
                </c:pt>
                <c:pt idx="2811">
                  <c:v>43860.28125</c:v>
                </c:pt>
                <c:pt idx="2812">
                  <c:v>43860.291666666664</c:v>
                </c:pt>
                <c:pt idx="2813">
                  <c:v>43860.302083333336</c:v>
                </c:pt>
                <c:pt idx="2814">
                  <c:v>43860.3125</c:v>
                </c:pt>
                <c:pt idx="2815">
                  <c:v>43860.322916666664</c:v>
                </c:pt>
                <c:pt idx="2816">
                  <c:v>43860.333333333336</c:v>
                </c:pt>
                <c:pt idx="2817">
                  <c:v>43860.34375</c:v>
                </c:pt>
                <c:pt idx="2818">
                  <c:v>43860.354166666664</c:v>
                </c:pt>
                <c:pt idx="2819">
                  <c:v>43860.364583333336</c:v>
                </c:pt>
                <c:pt idx="2820">
                  <c:v>43860.375</c:v>
                </c:pt>
                <c:pt idx="2821">
                  <c:v>43860.385416666664</c:v>
                </c:pt>
                <c:pt idx="2822">
                  <c:v>43860.395833333336</c:v>
                </c:pt>
                <c:pt idx="2823">
                  <c:v>43860.40625</c:v>
                </c:pt>
                <c:pt idx="2824">
                  <c:v>43860.416666666664</c:v>
                </c:pt>
                <c:pt idx="2825">
                  <c:v>43860.427083333336</c:v>
                </c:pt>
                <c:pt idx="2826">
                  <c:v>43860.4375</c:v>
                </c:pt>
                <c:pt idx="2827">
                  <c:v>43860.447916666664</c:v>
                </c:pt>
                <c:pt idx="2828">
                  <c:v>43860.458333333336</c:v>
                </c:pt>
                <c:pt idx="2829">
                  <c:v>43860.46875</c:v>
                </c:pt>
                <c:pt idx="2830">
                  <c:v>43860.479166666664</c:v>
                </c:pt>
                <c:pt idx="2831">
                  <c:v>43860.489583333336</c:v>
                </c:pt>
                <c:pt idx="2832">
                  <c:v>43860.5</c:v>
                </c:pt>
                <c:pt idx="2833">
                  <c:v>43860.510416666664</c:v>
                </c:pt>
                <c:pt idx="2834">
                  <c:v>43860.520833333336</c:v>
                </c:pt>
                <c:pt idx="2835">
                  <c:v>43860.53125</c:v>
                </c:pt>
                <c:pt idx="2836">
                  <c:v>43860.541666666664</c:v>
                </c:pt>
                <c:pt idx="2837">
                  <c:v>43860.552083333336</c:v>
                </c:pt>
                <c:pt idx="2838">
                  <c:v>43860.5625</c:v>
                </c:pt>
                <c:pt idx="2839">
                  <c:v>43860.572916666664</c:v>
                </c:pt>
                <c:pt idx="2840">
                  <c:v>43860.583333333336</c:v>
                </c:pt>
                <c:pt idx="2841">
                  <c:v>43860.59375</c:v>
                </c:pt>
                <c:pt idx="2842">
                  <c:v>43860.604166666664</c:v>
                </c:pt>
                <c:pt idx="2843">
                  <c:v>43860.614583333336</c:v>
                </c:pt>
                <c:pt idx="2844">
                  <c:v>43860.625</c:v>
                </c:pt>
                <c:pt idx="2845">
                  <c:v>43860.635416666664</c:v>
                </c:pt>
                <c:pt idx="2846">
                  <c:v>43860.645833333336</c:v>
                </c:pt>
                <c:pt idx="2847">
                  <c:v>43860.65625</c:v>
                </c:pt>
                <c:pt idx="2848">
                  <c:v>43860.666666666664</c:v>
                </c:pt>
                <c:pt idx="2849">
                  <c:v>43860.677083333336</c:v>
                </c:pt>
                <c:pt idx="2850">
                  <c:v>43860.6875</c:v>
                </c:pt>
                <c:pt idx="2851">
                  <c:v>43860.697916666664</c:v>
                </c:pt>
                <c:pt idx="2852">
                  <c:v>43860.708333333336</c:v>
                </c:pt>
                <c:pt idx="2853">
                  <c:v>43860.71875</c:v>
                </c:pt>
                <c:pt idx="2854">
                  <c:v>43860.729166666664</c:v>
                </c:pt>
                <c:pt idx="2855">
                  <c:v>43860.739583333336</c:v>
                </c:pt>
                <c:pt idx="2856">
                  <c:v>43860.75</c:v>
                </c:pt>
                <c:pt idx="2857">
                  <c:v>43860.760416666664</c:v>
                </c:pt>
                <c:pt idx="2858">
                  <c:v>43860.770833333336</c:v>
                </c:pt>
                <c:pt idx="2859">
                  <c:v>43860.78125</c:v>
                </c:pt>
                <c:pt idx="2860">
                  <c:v>43860.791666666664</c:v>
                </c:pt>
                <c:pt idx="2861">
                  <c:v>43860.802083333336</c:v>
                </c:pt>
                <c:pt idx="2862">
                  <c:v>43860.8125</c:v>
                </c:pt>
                <c:pt idx="2863">
                  <c:v>43860.822916666664</c:v>
                </c:pt>
                <c:pt idx="2864">
                  <c:v>43860.833333333336</c:v>
                </c:pt>
                <c:pt idx="2865">
                  <c:v>43860.84375</c:v>
                </c:pt>
                <c:pt idx="2866">
                  <c:v>43860.854166666664</c:v>
                </c:pt>
                <c:pt idx="2867">
                  <c:v>43860.864583333336</c:v>
                </c:pt>
                <c:pt idx="2868">
                  <c:v>43860.875</c:v>
                </c:pt>
                <c:pt idx="2869">
                  <c:v>43860.885416666664</c:v>
                </c:pt>
                <c:pt idx="2870">
                  <c:v>43860.895833333336</c:v>
                </c:pt>
                <c:pt idx="2871">
                  <c:v>43860.90625</c:v>
                </c:pt>
                <c:pt idx="2872">
                  <c:v>43860.916666666664</c:v>
                </c:pt>
                <c:pt idx="2873">
                  <c:v>43860.927083333336</c:v>
                </c:pt>
                <c:pt idx="2874">
                  <c:v>43860.9375</c:v>
                </c:pt>
                <c:pt idx="2875">
                  <c:v>43860.947916666664</c:v>
                </c:pt>
                <c:pt idx="2876">
                  <c:v>43860.958333333336</c:v>
                </c:pt>
                <c:pt idx="2877">
                  <c:v>43860.96875</c:v>
                </c:pt>
                <c:pt idx="2878">
                  <c:v>43860.979166666664</c:v>
                </c:pt>
                <c:pt idx="2879">
                  <c:v>43860.989583333336</c:v>
                </c:pt>
                <c:pt idx="2880">
                  <c:v>43861</c:v>
                </c:pt>
                <c:pt idx="2881">
                  <c:v>43861.010416666664</c:v>
                </c:pt>
                <c:pt idx="2882">
                  <c:v>43861.020833333336</c:v>
                </c:pt>
                <c:pt idx="2883">
                  <c:v>43861.03125</c:v>
                </c:pt>
                <c:pt idx="2884">
                  <c:v>43861.041666666664</c:v>
                </c:pt>
                <c:pt idx="2885">
                  <c:v>43861.052083333336</c:v>
                </c:pt>
                <c:pt idx="2886">
                  <c:v>43861.0625</c:v>
                </c:pt>
                <c:pt idx="2887">
                  <c:v>43861.072916666664</c:v>
                </c:pt>
                <c:pt idx="2888">
                  <c:v>43861.083333333336</c:v>
                </c:pt>
                <c:pt idx="2889">
                  <c:v>43861.09375</c:v>
                </c:pt>
                <c:pt idx="2890">
                  <c:v>43861.104166666664</c:v>
                </c:pt>
                <c:pt idx="2891">
                  <c:v>43861.114583333336</c:v>
                </c:pt>
                <c:pt idx="2892">
                  <c:v>43861.125</c:v>
                </c:pt>
                <c:pt idx="2893">
                  <c:v>43861.135416666664</c:v>
                </c:pt>
                <c:pt idx="2894">
                  <c:v>43861.145833333336</c:v>
                </c:pt>
                <c:pt idx="2895">
                  <c:v>43861.15625</c:v>
                </c:pt>
                <c:pt idx="2896">
                  <c:v>43861.166666666664</c:v>
                </c:pt>
                <c:pt idx="2897">
                  <c:v>43861.177083333336</c:v>
                </c:pt>
                <c:pt idx="2898">
                  <c:v>43861.1875</c:v>
                </c:pt>
                <c:pt idx="2899">
                  <c:v>43861.197916666664</c:v>
                </c:pt>
                <c:pt idx="2900">
                  <c:v>43861.208333333336</c:v>
                </c:pt>
                <c:pt idx="2901">
                  <c:v>43861.21875</c:v>
                </c:pt>
                <c:pt idx="2902">
                  <c:v>43861.229166666664</c:v>
                </c:pt>
                <c:pt idx="2903">
                  <c:v>43861.239583333336</c:v>
                </c:pt>
                <c:pt idx="2904">
                  <c:v>43861.25</c:v>
                </c:pt>
                <c:pt idx="2905">
                  <c:v>43861.260416666664</c:v>
                </c:pt>
                <c:pt idx="2906">
                  <c:v>43861.270833333336</c:v>
                </c:pt>
                <c:pt idx="2907">
                  <c:v>43861.28125</c:v>
                </c:pt>
                <c:pt idx="2908">
                  <c:v>43861.291666666664</c:v>
                </c:pt>
                <c:pt idx="2909">
                  <c:v>43861.302083333336</c:v>
                </c:pt>
                <c:pt idx="2910">
                  <c:v>43861.3125</c:v>
                </c:pt>
                <c:pt idx="2911">
                  <c:v>43861.322916666664</c:v>
                </c:pt>
                <c:pt idx="2912">
                  <c:v>43861.333333333336</c:v>
                </c:pt>
                <c:pt idx="2913">
                  <c:v>43861.34375</c:v>
                </c:pt>
                <c:pt idx="2914">
                  <c:v>43861.354166666664</c:v>
                </c:pt>
                <c:pt idx="2915">
                  <c:v>43861.364583333336</c:v>
                </c:pt>
                <c:pt idx="2916">
                  <c:v>43861.375</c:v>
                </c:pt>
                <c:pt idx="2917">
                  <c:v>43861.385416666664</c:v>
                </c:pt>
                <c:pt idx="2918">
                  <c:v>43861.395833333336</c:v>
                </c:pt>
                <c:pt idx="2919">
                  <c:v>43861.40625</c:v>
                </c:pt>
                <c:pt idx="2920">
                  <c:v>43861.416666666664</c:v>
                </c:pt>
                <c:pt idx="2921">
                  <c:v>43861.427083333336</c:v>
                </c:pt>
                <c:pt idx="2922">
                  <c:v>43861.4375</c:v>
                </c:pt>
                <c:pt idx="2923">
                  <c:v>43861.447916666664</c:v>
                </c:pt>
                <c:pt idx="2924">
                  <c:v>43861.458333333336</c:v>
                </c:pt>
                <c:pt idx="2925">
                  <c:v>43861.46875</c:v>
                </c:pt>
                <c:pt idx="2926">
                  <c:v>43861.479166666664</c:v>
                </c:pt>
                <c:pt idx="2927">
                  <c:v>43861.489583333336</c:v>
                </c:pt>
                <c:pt idx="2928">
                  <c:v>43861.5</c:v>
                </c:pt>
                <c:pt idx="2929">
                  <c:v>43861.510416666664</c:v>
                </c:pt>
                <c:pt idx="2930">
                  <c:v>43861.520833333336</c:v>
                </c:pt>
                <c:pt idx="2931">
                  <c:v>43861.53125</c:v>
                </c:pt>
                <c:pt idx="2932">
                  <c:v>43861.541666666664</c:v>
                </c:pt>
                <c:pt idx="2933">
                  <c:v>43861.552083333336</c:v>
                </c:pt>
                <c:pt idx="2934">
                  <c:v>43861.5625</c:v>
                </c:pt>
                <c:pt idx="2935">
                  <c:v>43861.572916666664</c:v>
                </c:pt>
                <c:pt idx="2936">
                  <c:v>43861.583333333336</c:v>
                </c:pt>
                <c:pt idx="2937">
                  <c:v>43861.59375</c:v>
                </c:pt>
                <c:pt idx="2938">
                  <c:v>43861.604166666664</c:v>
                </c:pt>
                <c:pt idx="2939">
                  <c:v>43861.614583333336</c:v>
                </c:pt>
                <c:pt idx="2940">
                  <c:v>43861.625</c:v>
                </c:pt>
                <c:pt idx="2941">
                  <c:v>43861.635416666664</c:v>
                </c:pt>
                <c:pt idx="2942">
                  <c:v>43861.645833333336</c:v>
                </c:pt>
                <c:pt idx="2943">
                  <c:v>43861.65625</c:v>
                </c:pt>
                <c:pt idx="2944">
                  <c:v>43861.666666666664</c:v>
                </c:pt>
                <c:pt idx="2945">
                  <c:v>43861.677083333336</c:v>
                </c:pt>
                <c:pt idx="2946">
                  <c:v>43861.6875</c:v>
                </c:pt>
                <c:pt idx="2947">
                  <c:v>43861.697916666664</c:v>
                </c:pt>
                <c:pt idx="2948">
                  <c:v>43861.708333333336</c:v>
                </c:pt>
                <c:pt idx="2949">
                  <c:v>43861.71875</c:v>
                </c:pt>
                <c:pt idx="2950">
                  <c:v>43861.729166666664</c:v>
                </c:pt>
                <c:pt idx="2951">
                  <c:v>43861.739583333336</c:v>
                </c:pt>
                <c:pt idx="2952">
                  <c:v>43861.75</c:v>
                </c:pt>
                <c:pt idx="2953">
                  <c:v>43861.760416666664</c:v>
                </c:pt>
                <c:pt idx="2954">
                  <c:v>43861.770833333336</c:v>
                </c:pt>
                <c:pt idx="2955">
                  <c:v>43861.78125</c:v>
                </c:pt>
                <c:pt idx="2956">
                  <c:v>43861.791666666664</c:v>
                </c:pt>
                <c:pt idx="2957">
                  <c:v>43861.802083333336</c:v>
                </c:pt>
                <c:pt idx="2958">
                  <c:v>43861.8125</c:v>
                </c:pt>
                <c:pt idx="2959">
                  <c:v>43861.822916666664</c:v>
                </c:pt>
                <c:pt idx="2960">
                  <c:v>43861.833333333336</c:v>
                </c:pt>
                <c:pt idx="2961">
                  <c:v>43861.84375</c:v>
                </c:pt>
                <c:pt idx="2962">
                  <c:v>43861.854166666664</c:v>
                </c:pt>
                <c:pt idx="2963">
                  <c:v>43861.864583333336</c:v>
                </c:pt>
                <c:pt idx="2964">
                  <c:v>43861.875</c:v>
                </c:pt>
                <c:pt idx="2965">
                  <c:v>43861.885416666664</c:v>
                </c:pt>
                <c:pt idx="2966">
                  <c:v>43861.895833333336</c:v>
                </c:pt>
                <c:pt idx="2967">
                  <c:v>43861.90625</c:v>
                </c:pt>
                <c:pt idx="2968">
                  <c:v>43861.916666666664</c:v>
                </c:pt>
                <c:pt idx="2969">
                  <c:v>43861.927083333336</c:v>
                </c:pt>
                <c:pt idx="2970">
                  <c:v>43861.9375</c:v>
                </c:pt>
                <c:pt idx="2971">
                  <c:v>43861.947916666664</c:v>
                </c:pt>
                <c:pt idx="2972">
                  <c:v>43861.958333333336</c:v>
                </c:pt>
                <c:pt idx="2973">
                  <c:v>43861.96875</c:v>
                </c:pt>
                <c:pt idx="2974">
                  <c:v>43861.979166666664</c:v>
                </c:pt>
                <c:pt idx="2975">
                  <c:v>43861.989583333336</c:v>
                </c:pt>
                <c:pt idx="2976">
                  <c:v>43862</c:v>
                </c:pt>
                <c:pt idx="2977">
                  <c:v>43862.010416666664</c:v>
                </c:pt>
                <c:pt idx="2978">
                  <c:v>43862.020833333336</c:v>
                </c:pt>
                <c:pt idx="2979">
                  <c:v>43862.03125</c:v>
                </c:pt>
                <c:pt idx="2980">
                  <c:v>43862.041666666664</c:v>
                </c:pt>
                <c:pt idx="2981">
                  <c:v>43862.052083333336</c:v>
                </c:pt>
                <c:pt idx="2982">
                  <c:v>43862.0625</c:v>
                </c:pt>
                <c:pt idx="2983">
                  <c:v>43862.072916666664</c:v>
                </c:pt>
                <c:pt idx="2984">
                  <c:v>43862.083333333336</c:v>
                </c:pt>
                <c:pt idx="2985">
                  <c:v>43862.09375</c:v>
                </c:pt>
                <c:pt idx="2986">
                  <c:v>43862.104166666664</c:v>
                </c:pt>
                <c:pt idx="2987">
                  <c:v>43862.114583333336</c:v>
                </c:pt>
                <c:pt idx="2988">
                  <c:v>43862.125</c:v>
                </c:pt>
                <c:pt idx="2989">
                  <c:v>43862.135416666664</c:v>
                </c:pt>
                <c:pt idx="2990">
                  <c:v>43862.145833333336</c:v>
                </c:pt>
                <c:pt idx="2991">
                  <c:v>43862.15625</c:v>
                </c:pt>
                <c:pt idx="2992">
                  <c:v>43862.166666666664</c:v>
                </c:pt>
                <c:pt idx="2993">
                  <c:v>43862.177083333336</c:v>
                </c:pt>
                <c:pt idx="2994">
                  <c:v>43862.1875</c:v>
                </c:pt>
                <c:pt idx="2995">
                  <c:v>43862.197916666664</c:v>
                </c:pt>
                <c:pt idx="2996">
                  <c:v>43862.208333333336</c:v>
                </c:pt>
                <c:pt idx="2997">
                  <c:v>43862.21875</c:v>
                </c:pt>
                <c:pt idx="2998">
                  <c:v>43862.229166666664</c:v>
                </c:pt>
                <c:pt idx="2999">
                  <c:v>43862.239583333336</c:v>
                </c:pt>
                <c:pt idx="3000">
                  <c:v>43862.25</c:v>
                </c:pt>
                <c:pt idx="3001">
                  <c:v>43862.260416666664</c:v>
                </c:pt>
                <c:pt idx="3002">
                  <c:v>43862.270833333336</c:v>
                </c:pt>
                <c:pt idx="3003">
                  <c:v>43862.28125</c:v>
                </c:pt>
                <c:pt idx="3004">
                  <c:v>43862.291666666664</c:v>
                </c:pt>
                <c:pt idx="3005">
                  <c:v>43862.302083333336</c:v>
                </c:pt>
                <c:pt idx="3006">
                  <c:v>43862.3125</c:v>
                </c:pt>
                <c:pt idx="3007">
                  <c:v>43862.322916666664</c:v>
                </c:pt>
                <c:pt idx="3008">
                  <c:v>43862.333333333336</c:v>
                </c:pt>
                <c:pt idx="3009">
                  <c:v>43862.34375</c:v>
                </c:pt>
                <c:pt idx="3010">
                  <c:v>43862.354166666664</c:v>
                </c:pt>
                <c:pt idx="3011">
                  <c:v>43862.364583333336</c:v>
                </c:pt>
                <c:pt idx="3012">
                  <c:v>43862.375</c:v>
                </c:pt>
                <c:pt idx="3013">
                  <c:v>43862.385416666664</c:v>
                </c:pt>
                <c:pt idx="3014">
                  <c:v>43862.395833333336</c:v>
                </c:pt>
                <c:pt idx="3015">
                  <c:v>43862.40625</c:v>
                </c:pt>
                <c:pt idx="3016">
                  <c:v>43862.416666666664</c:v>
                </c:pt>
                <c:pt idx="3017">
                  <c:v>43862.427083333336</c:v>
                </c:pt>
                <c:pt idx="3018">
                  <c:v>43862.4375</c:v>
                </c:pt>
                <c:pt idx="3019">
                  <c:v>43862.447916666664</c:v>
                </c:pt>
                <c:pt idx="3020">
                  <c:v>43862.458333333336</c:v>
                </c:pt>
                <c:pt idx="3021">
                  <c:v>43862.46875</c:v>
                </c:pt>
                <c:pt idx="3022">
                  <c:v>43862.479166666664</c:v>
                </c:pt>
                <c:pt idx="3023">
                  <c:v>43862.489583333336</c:v>
                </c:pt>
                <c:pt idx="3024">
                  <c:v>43862.5</c:v>
                </c:pt>
                <c:pt idx="3025">
                  <c:v>43862.510416666664</c:v>
                </c:pt>
                <c:pt idx="3026">
                  <c:v>43862.520833333336</c:v>
                </c:pt>
                <c:pt idx="3027">
                  <c:v>43862.53125</c:v>
                </c:pt>
                <c:pt idx="3028">
                  <c:v>43862.541666666664</c:v>
                </c:pt>
                <c:pt idx="3029">
                  <c:v>43862.552083333336</c:v>
                </c:pt>
                <c:pt idx="3030">
                  <c:v>43862.5625</c:v>
                </c:pt>
                <c:pt idx="3031">
                  <c:v>43862.572916666664</c:v>
                </c:pt>
                <c:pt idx="3032">
                  <c:v>43862.583333333336</c:v>
                </c:pt>
                <c:pt idx="3033">
                  <c:v>43862.59375</c:v>
                </c:pt>
                <c:pt idx="3034">
                  <c:v>43862.604166666664</c:v>
                </c:pt>
                <c:pt idx="3035">
                  <c:v>43862.614583333336</c:v>
                </c:pt>
                <c:pt idx="3036">
                  <c:v>43862.625</c:v>
                </c:pt>
                <c:pt idx="3037">
                  <c:v>43862.635416666664</c:v>
                </c:pt>
                <c:pt idx="3038">
                  <c:v>43862.645833333336</c:v>
                </c:pt>
                <c:pt idx="3039">
                  <c:v>43862.65625</c:v>
                </c:pt>
                <c:pt idx="3040">
                  <c:v>43862.666666666664</c:v>
                </c:pt>
                <c:pt idx="3041">
                  <c:v>43862.677083333336</c:v>
                </c:pt>
                <c:pt idx="3042">
                  <c:v>43862.6875</c:v>
                </c:pt>
                <c:pt idx="3043">
                  <c:v>43862.697916666664</c:v>
                </c:pt>
                <c:pt idx="3044">
                  <c:v>43862.708333333336</c:v>
                </c:pt>
                <c:pt idx="3045">
                  <c:v>43862.71875</c:v>
                </c:pt>
                <c:pt idx="3046">
                  <c:v>43862.729166666664</c:v>
                </c:pt>
                <c:pt idx="3047">
                  <c:v>43862.739583333336</c:v>
                </c:pt>
                <c:pt idx="3048">
                  <c:v>43862.75</c:v>
                </c:pt>
                <c:pt idx="3049">
                  <c:v>43862.760416666664</c:v>
                </c:pt>
                <c:pt idx="3050">
                  <c:v>43862.770833333336</c:v>
                </c:pt>
                <c:pt idx="3051">
                  <c:v>43862.78125</c:v>
                </c:pt>
                <c:pt idx="3052">
                  <c:v>43862.791666666664</c:v>
                </c:pt>
                <c:pt idx="3053">
                  <c:v>43862.802083333336</c:v>
                </c:pt>
                <c:pt idx="3054">
                  <c:v>43862.8125</c:v>
                </c:pt>
                <c:pt idx="3055">
                  <c:v>43862.822916666664</c:v>
                </c:pt>
                <c:pt idx="3056">
                  <c:v>43862.833333333336</c:v>
                </c:pt>
                <c:pt idx="3057">
                  <c:v>43862.84375</c:v>
                </c:pt>
                <c:pt idx="3058">
                  <c:v>43862.854166666664</c:v>
                </c:pt>
                <c:pt idx="3059">
                  <c:v>43862.864583333336</c:v>
                </c:pt>
                <c:pt idx="3060">
                  <c:v>43862.875</c:v>
                </c:pt>
                <c:pt idx="3061">
                  <c:v>43862.885416666664</c:v>
                </c:pt>
                <c:pt idx="3062">
                  <c:v>43862.895833333336</c:v>
                </c:pt>
                <c:pt idx="3063">
                  <c:v>43862.90625</c:v>
                </c:pt>
                <c:pt idx="3064">
                  <c:v>43862.916666666664</c:v>
                </c:pt>
                <c:pt idx="3065">
                  <c:v>43862.927083333336</c:v>
                </c:pt>
                <c:pt idx="3066">
                  <c:v>43862.9375</c:v>
                </c:pt>
                <c:pt idx="3067">
                  <c:v>43862.947916666664</c:v>
                </c:pt>
                <c:pt idx="3068">
                  <c:v>43862.958333333336</c:v>
                </c:pt>
                <c:pt idx="3069">
                  <c:v>43862.96875</c:v>
                </c:pt>
                <c:pt idx="3070">
                  <c:v>43862.979166666664</c:v>
                </c:pt>
                <c:pt idx="3071">
                  <c:v>43862.989583333336</c:v>
                </c:pt>
                <c:pt idx="3072">
                  <c:v>43863</c:v>
                </c:pt>
                <c:pt idx="3073">
                  <c:v>43863.010416666664</c:v>
                </c:pt>
                <c:pt idx="3074">
                  <c:v>43863.020833333336</c:v>
                </c:pt>
                <c:pt idx="3075">
                  <c:v>43863.03125</c:v>
                </c:pt>
                <c:pt idx="3076">
                  <c:v>43863.041666666664</c:v>
                </c:pt>
                <c:pt idx="3077">
                  <c:v>43863.052083333336</c:v>
                </c:pt>
                <c:pt idx="3078">
                  <c:v>43863.0625</c:v>
                </c:pt>
                <c:pt idx="3079">
                  <c:v>43863.072916666664</c:v>
                </c:pt>
                <c:pt idx="3080">
                  <c:v>43863.083333333336</c:v>
                </c:pt>
                <c:pt idx="3081">
                  <c:v>43863.09375</c:v>
                </c:pt>
                <c:pt idx="3082">
                  <c:v>43863.104166666664</c:v>
                </c:pt>
                <c:pt idx="3083">
                  <c:v>43863.114583333336</c:v>
                </c:pt>
                <c:pt idx="3084">
                  <c:v>43863.125</c:v>
                </c:pt>
                <c:pt idx="3085">
                  <c:v>43863.135416666664</c:v>
                </c:pt>
                <c:pt idx="3086">
                  <c:v>43863.145833333336</c:v>
                </c:pt>
                <c:pt idx="3087">
                  <c:v>43863.15625</c:v>
                </c:pt>
                <c:pt idx="3088">
                  <c:v>43863.166666666664</c:v>
                </c:pt>
                <c:pt idx="3089">
                  <c:v>43863.177083333336</c:v>
                </c:pt>
                <c:pt idx="3090">
                  <c:v>43863.1875</c:v>
                </c:pt>
                <c:pt idx="3091">
                  <c:v>43863.197916666664</c:v>
                </c:pt>
                <c:pt idx="3092">
                  <c:v>43863.208333333336</c:v>
                </c:pt>
                <c:pt idx="3093">
                  <c:v>43863.21875</c:v>
                </c:pt>
                <c:pt idx="3094">
                  <c:v>43863.229166666664</c:v>
                </c:pt>
                <c:pt idx="3095">
                  <c:v>43863.239583333336</c:v>
                </c:pt>
                <c:pt idx="3096">
                  <c:v>43863.25</c:v>
                </c:pt>
                <c:pt idx="3097">
                  <c:v>43863.260416666664</c:v>
                </c:pt>
                <c:pt idx="3098">
                  <c:v>43863.270833333336</c:v>
                </c:pt>
                <c:pt idx="3099">
                  <c:v>43863.28125</c:v>
                </c:pt>
                <c:pt idx="3100">
                  <c:v>43863.291666666664</c:v>
                </c:pt>
                <c:pt idx="3101">
                  <c:v>43863.302083333336</c:v>
                </c:pt>
                <c:pt idx="3102">
                  <c:v>43863.3125</c:v>
                </c:pt>
                <c:pt idx="3103">
                  <c:v>43863.322916666664</c:v>
                </c:pt>
                <c:pt idx="3104">
                  <c:v>43863.333333333336</c:v>
                </c:pt>
                <c:pt idx="3105">
                  <c:v>43863.34375</c:v>
                </c:pt>
                <c:pt idx="3106">
                  <c:v>43863.354166666664</c:v>
                </c:pt>
                <c:pt idx="3107">
                  <c:v>43863.364583333336</c:v>
                </c:pt>
                <c:pt idx="3108">
                  <c:v>43863.375</c:v>
                </c:pt>
                <c:pt idx="3109">
                  <c:v>43863.385416666664</c:v>
                </c:pt>
                <c:pt idx="3110">
                  <c:v>43863.395833333336</c:v>
                </c:pt>
                <c:pt idx="3111">
                  <c:v>43863.40625</c:v>
                </c:pt>
                <c:pt idx="3112">
                  <c:v>43863.416666666664</c:v>
                </c:pt>
                <c:pt idx="3113">
                  <c:v>43863.427083333336</c:v>
                </c:pt>
                <c:pt idx="3114">
                  <c:v>43863.4375</c:v>
                </c:pt>
                <c:pt idx="3115">
                  <c:v>43863.447916666664</c:v>
                </c:pt>
                <c:pt idx="3116">
                  <c:v>43863.458333333336</c:v>
                </c:pt>
                <c:pt idx="3117">
                  <c:v>43863.46875</c:v>
                </c:pt>
                <c:pt idx="3118">
                  <c:v>43863.479166666664</c:v>
                </c:pt>
                <c:pt idx="3119">
                  <c:v>43863.489583333336</c:v>
                </c:pt>
                <c:pt idx="3120">
                  <c:v>43863.5</c:v>
                </c:pt>
                <c:pt idx="3121">
                  <c:v>43863.510416666664</c:v>
                </c:pt>
                <c:pt idx="3122">
                  <c:v>43863.520833333336</c:v>
                </c:pt>
                <c:pt idx="3123">
                  <c:v>43863.53125</c:v>
                </c:pt>
                <c:pt idx="3124">
                  <c:v>43863.541666666664</c:v>
                </c:pt>
                <c:pt idx="3125">
                  <c:v>43863.552083333336</c:v>
                </c:pt>
                <c:pt idx="3126">
                  <c:v>43863.5625</c:v>
                </c:pt>
                <c:pt idx="3127">
                  <c:v>43863.572916666664</c:v>
                </c:pt>
                <c:pt idx="3128">
                  <c:v>43863.583333333336</c:v>
                </c:pt>
                <c:pt idx="3129">
                  <c:v>43863.59375</c:v>
                </c:pt>
                <c:pt idx="3130">
                  <c:v>43863.604166666664</c:v>
                </c:pt>
                <c:pt idx="3131">
                  <c:v>43863.614583333336</c:v>
                </c:pt>
                <c:pt idx="3132">
                  <c:v>43863.625</c:v>
                </c:pt>
                <c:pt idx="3133">
                  <c:v>43863.635416666664</c:v>
                </c:pt>
                <c:pt idx="3134">
                  <c:v>43863.645833333336</c:v>
                </c:pt>
                <c:pt idx="3135">
                  <c:v>43863.65625</c:v>
                </c:pt>
                <c:pt idx="3136">
                  <c:v>43863.666666666664</c:v>
                </c:pt>
                <c:pt idx="3137">
                  <c:v>43863.677083333336</c:v>
                </c:pt>
                <c:pt idx="3138">
                  <c:v>43863.6875</c:v>
                </c:pt>
                <c:pt idx="3139">
                  <c:v>43863.697916666664</c:v>
                </c:pt>
                <c:pt idx="3140">
                  <c:v>43863.708333333336</c:v>
                </c:pt>
                <c:pt idx="3141">
                  <c:v>43863.71875</c:v>
                </c:pt>
                <c:pt idx="3142">
                  <c:v>43863.729166666664</c:v>
                </c:pt>
                <c:pt idx="3143">
                  <c:v>43863.739583333336</c:v>
                </c:pt>
                <c:pt idx="3144">
                  <c:v>43863.75</c:v>
                </c:pt>
                <c:pt idx="3145">
                  <c:v>43863.760416666664</c:v>
                </c:pt>
                <c:pt idx="3146">
                  <c:v>43863.770833333336</c:v>
                </c:pt>
                <c:pt idx="3147">
                  <c:v>43863.78125</c:v>
                </c:pt>
                <c:pt idx="3148">
                  <c:v>43863.791666666664</c:v>
                </c:pt>
                <c:pt idx="3149">
                  <c:v>43863.802083333336</c:v>
                </c:pt>
                <c:pt idx="3150">
                  <c:v>43863.8125</c:v>
                </c:pt>
                <c:pt idx="3151">
                  <c:v>43863.822916666664</c:v>
                </c:pt>
                <c:pt idx="3152">
                  <c:v>43863.833333333336</c:v>
                </c:pt>
                <c:pt idx="3153">
                  <c:v>43863.84375</c:v>
                </c:pt>
                <c:pt idx="3154">
                  <c:v>43863.854166666664</c:v>
                </c:pt>
                <c:pt idx="3155">
                  <c:v>43863.864583333336</c:v>
                </c:pt>
                <c:pt idx="3156">
                  <c:v>43863.875</c:v>
                </c:pt>
                <c:pt idx="3157">
                  <c:v>43863.885416666664</c:v>
                </c:pt>
                <c:pt idx="3158">
                  <c:v>43863.895833333336</c:v>
                </c:pt>
                <c:pt idx="3159">
                  <c:v>43863.90625</c:v>
                </c:pt>
                <c:pt idx="3160">
                  <c:v>43863.916666666664</c:v>
                </c:pt>
                <c:pt idx="3161">
                  <c:v>43863.927083333336</c:v>
                </c:pt>
                <c:pt idx="3162">
                  <c:v>43863.9375</c:v>
                </c:pt>
                <c:pt idx="3163">
                  <c:v>43863.947916666664</c:v>
                </c:pt>
                <c:pt idx="3164">
                  <c:v>43863.958333333336</c:v>
                </c:pt>
                <c:pt idx="3165">
                  <c:v>43863.96875</c:v>
                </c:pt>
                <c:pt idx="3166">
                  <c:v>43863.979166666664</c:v>
                </c:pt>
                <c:pt idx="3167">
                  <c:v>43863.989583333336</c:v>
                </c:pt>
                <c:pt idx="3168">
                  <c:v>43864</c:v>
                </c:pt>
                <c:pt idx="3169">
                  <c:v>43864.010416666664</c:v>
                </c:pt>
                <c:pt idx="3170">
                  <c:v>43864.020833333336</c:v>
                </c:pt>
                <c:pt idx="3171">
                  <c:v>43864.03125</c:v>
                </c:pt>
                <c:pt idx="3172">
                  <c:v>43864.041666666664</c:v>
                </c:pt>
                <c:pt idx="3173">
                  <c:v>43864.052083333336</c:v>
                </c:pt>
                <c:pt idx="3174">
                  <c:v>43864.0625</c:v>
                </c:pt>
                <c:pt idx="3175">
                  <c:v>43864.072916666664</c:v>
                </c:pt>
                <c:pt idx="3176">
                  <c:v>43864.083333333336</c:v>
                </c:pt>
                <c:pt idx="3177">
                  <c:v>43864.09375</c:v>
                </c:pt>
                <c:pt idx="3178">
                  <c:v>43864.104166666664</c:v>
                </c:pt>
                <c:pt idx="3179">
                  <c:v>43864.114583333336</c:v>
                </c:pt>
                <c:pt idx="3180">
                  <c:v>43864.125</c:v>
                </c:pt>
                <c:pt idx="3181">
                  <c:v>43864.135416666664</c:v>
                </c:pt>
                <c:pt idx="3182">
                  <c:v>43864.145833333336</c:v>
                </c:pt>
                <c:pt idx="3183">
                  <c:v>43864.15625</c:v>
                </c:pt>
                <c:pt idx="3184">
                  <c:v>43864.166666666664</c:v>
                </c:pt>
                <c:pt idx="3185">
                  <c:v>43864.177083333336</c:v>
                </c:pt>
                <c:pt idx="3186">
                  <c:v>43864.1875</c:v>
                </c:pt>
                <c:pt idx="3187">
                  <c:v>43864.197916666664</c:v>
                </c:pt>
                <c:pt idx="3188">
                  <c:v>43864.208333333336</c:v>
                </c:pt>
                <c:pt idx="3189">
                  <c:v>43864.21875</c:v>
                </c:pt>
                <c:pt idx="3190">
                  <c:v>43864.229166666664</c:v>
                </c:pt>
                <c:pt idx="3191">
                  <c:v>43864.239583333336</c:v>
                </c:pt>
                <c:pt idx="3192">
                  <c:v>43864.25</c:v>
                </c:pt>
                <c:pt idx="3193">
                  <c:v>43864.260416666664</c:v>
                </c:pt>
                <c:pt idx="3194">
                  <c:v>43864.270833333336</c:v>
                </c:pt>
                <c:pt idx="3195">
                  <c:v>43864.28125</c:v>
                </c:pt>
                <c:pt idx="3196">
                  <c:v>43864.291666666664</c:v>
                </c:pt>
                <c:pt idx="3197">
                  <c:v>43864.302083333336</c:v>
                </c:pt>
                <c:pt idx="3198">
                  <c:v>43864.3125</c:v>
                </c:pt>
                <c:pt idx="3199">
                  <c:v>43864.322916666664</c:v>
                </c:pt>
                <c:pt idx="3200">
                  <c:v>43864.333333333336</c:v>
                </c:pt>
                <c:pt idx="3201">
                  <c:v>43864.34375</c:v>
                </c:pt>
                <c:pt idx="3202">
                  <c:v>43864.354166666664</c:v>
                </c:pt>
                <c:pt idx="3203">
                  <c:v>43864.364583333336</c:v>
                </c:pt>
                <c:pt idx="3204">
                  <c:v>43864.375</c:v>
                </c:pt>
                <c:pt idx="3205">
                  <c:v>43864.385416666664</c:v>
                </c:pt>
                <c:pt idx="3206">
                  <c:v>43864.395833333336</c:v>
                </c:pt>
                <c:pt idx="3207">
                  <c:v>43864.40625</c:v>
                </c:pt>
                <c:pt idx="3208">
                  <c:v>43864.416666666664</c:v>
                </c:pt>
                <c:pt idx="3209">
                  <c:v>43864.427083333336</c:v>
                </c:pt>
                <c:pt idx="3210">
                  <c:v>43864.4375</c:v>
                </c:pt>
                <c:pt idx="3211">
                  <c:v>43864.447916666664</c:v>
                </c:pt>
                <c:pt idx="3212">
                  <c:v>43864.458333333336</c:v>
                </c:pt>
                <c:pt idx="3213">
                  <c:v>43864.46875</c:v>
                </c:pt>
                <c:pt idx="3214">
                  <c:v>43864.479166666664</c:v>
                </c:pt>
                <c:pt idx="3215">
                  <c:v>43864.489583333336</c:v>
                </c:pt>
                <c:pt idx="3216">
                  <c:v>43864.5</c:v>
                </c:pt>
                <c:pt idx="3217">
                  <c:v>43864.510416666664</c:v>
                </c:pt>
                <c:pt idx="3218">
                  <c:v>43864.520833333336</c:v>
                </c:pt>
                <c:pt idx="3219">
                  <c:v>43864.53125</c:v>
                </c:pt>
                <c:pt idx="3220">
                  <c:v>43864.541666666664</c:v>
                </c:pt>
                <c:pt idx="3221">
                  <c:v>43864.552083333336</c:v>
                </c:pt>
                <c:pt idx="3222">
                  <c:v>43864.5625</c:v>
                </c:pt>
                <c:pt idx="3223">
                  <c:v>43864.572916666664</c:v>
                </c:pt>
                <c:pt idx="3224">
                  <c:v>43864.583333333336</c:v>
                </c:pt>
                <c:pt idx="3225">
                  <c:v>43864.59375</c:v>
                </c:pt>
                <c:pt idx="3226">
                  <c:v>43864.604166666664</c:v>
                </c:pt>
                <c:pt idx="3227">
                  <c:v>43864.614583333336</c:v>
                </c:pt>
                <c:pt idx="3228">
                  <c:v>43864.625</c:v>
                </c:pt>
                <c:pt idx="3229">
                  <c:v>43864.635416666664</c:v>
                </c:pt>
                <c:pt idx="3230">
                  <c:v>43864.645833333336</c:v>
                </c:pt>
                <c:pt idx="3231">
                  <c:v>43864.65625</c:v>
                </c:pt>
                <c:pt idx="3232">
                  <c:v>43864.666666666664</c:v>
                </c:pt>
                <c:pt idx="3233">
                  <c:v>43864.677083333336</c:v>
                </c:pt>
                <c:pt idx="3234">
                  <c:v>43864.6875</c:v>
                </c:pt>
                <c:pt idx="3235">
                  <c:v>43864.697916666664</c:v>
                </c:pt>
                <c:pt idx="3236">
                  <c:v>43864.708333333336</c:v>
                </c:pt>
                <c:pt idx="3237">
                  <c:v>43864.71875</c:v>
                </c:pt>
                <c:pt idx="3238">
                  <c:v>43864.729166666664</c:v>
                </c:pt>
                <c:pt idx="3239">
                  <c:v>43864.739583333336</c:v>
                </c:pt>
                <c:pt idx="3240">
                  <c:v>43864.75</c:v>
                </c:pt>
                <c:pt idx="3241">
                  <c:v>43864.760416666664</c:v>
                </c:pt>
                <c:pt idx="3242">
                  <c:v>43864.770833333336</c:v>
                </c:pt>
                <c:pt idx="3243">
                  <c:v>43864.78125</c:v>
                </c:pt>
                <c:pt idx="3244">
                  <c:v>43864.791666666664</c:v>
                </c:pt>
                <c:pt idx="3245">
                  <c:v>43864.802083333336</c:v>
                </c:pt>
                <c:pt idx="3246">
                  <c:v>43864.8125</c:v>
                </c:pt>
                <c:pt idx="3247">
                  <c:v>43864.822916666664</c:v>
                </c:pt>
                <c:pt idx="3248">
                  <c:v>43864.833333333336</c:v>
                </c:pt>
                <c:pt idx="3249">
                  <c:v>43864.84375</c:v>
                </c:pt>
                <c:pt idx="3250">
                  <c:v>43864.854166666664</c:v>
                </c:pt>
                <c:pt idx="3251">
                  <c:v>43864.864583333336</c:v>
                </c:pt>
                <c:pt idx="3252">
                  <c:v>43864.875</c:v>
                </c:pt>
                <c:pt idx="3253">
                  <c:v>43864.885416666664</c:v>
                </c:pt>
                <c:pt idx="3254">
                  <c:v>43864.895833333336</c:v>
                </c:pt>
                <c:pt idx="3255">
                  <c:v>43864.90625</c:v>
                </c:pt>
                <c:pt idx="3256">
                  <c:v>43864.916666666664</c:v>
                </c:pt>
                <c:pt idx="3257">
                  <c:v>43864.927083333336</c:v>
                </c:pt>
                <c:pt idx="3258">
                  <c:v>43864.9375</c:v>
                </c:pt>
                <c:pt idx="3259">
                  <c:v>43864.947916666664</c:v>
                </c:pt>
                <c:pt idx="3260">
                  <c:v>43864.958333333336</c:v>
                </c:pt>
                <c:pt idx="3261">
                  <c:v>43864.96875</c:v>
                </c:pt>
                <c:pt idx="3262">
                  <c:v>43864.979166666664</c:v>
                </c:pt>
                <c:pt idx="3263">
                  <c:v>43864.989583333336</c:v>
                </c:pt>
                <c:pt idx="3264">
                  <c:v>43865</c:v>
                </c:pt>
                <c:pt idx="3265">
                  <c:v>43865.010416666664</c:v>
                </c:pt>
                <c:pt idx="3266">
                  <c:v>43865.020833333336</c:v>
                </c:pt>
                <c:pt idx="3267">
                  <c:v>43865.03125</c:v>
                </c:pt>
                <c:pt idx="3268">
                  <c:v>43865.041666666664</c:v>
                </c:pt>
                <c:pt idx="3269">
                  <c:v>43865.052083333336</c:v>
                </c:pt>
                <c:pt idx="3270">
                  <c:v>43865.0625</c:v>
                </c:pt>
                <c:pt idx="3271">
                  <c:v>43865.072916666664</c:v>
                </c:pt>
                <c:pt idx="3272">
                  <c:v>43865.083333333336</c:v>
                </c:pt>
                <c:pt idx="3273">
                  <c:v>43865.09375</c:v>
                </c:pt>
                <c:pt idx="3274">
                  <c:v>43865.104166666664</c:v>
                </c:pt>
                <c:pt idx="3275">
                  <c:v>43865.114583333336</c:v>
                </c:pt>
                <c:pt idx="3276">
                  <c:v>43865.125</c:v>
                </c:pt>
                <c:pt idx="3277">
                  <c:v>43865.135416666664</c:v>
                </c:pt>
                <c:pt idx="3278">
                  <c:v>43865.145833333336</c:v>
                </c:pt>
                <c:pt idx="3279">
                  <c:v>43865.15625</c:v>
                </c:pt>
                <c:pt idx="3280">
                  <c:v>43865.166666666664</c:v>
                </c:pt>
                <c:pt idx="3281">
                  <c:v>43865.177083333336</c:v>
                </c:pt>
                <c:pt idx="3282">
                  <c:v>43865.1875</c:v>
                </c:pt>
                <c:pt idx="3283">
                  <c:v>43865.197916666664</c:v>
                </c:pt>
                <c:pt idx="3284">
                  <c:v>43865.208333333336</c:v>
                </c:pt>
                <c:pt idx="3285">
                  <c:v>43865.21875</c:v>
                </c:pt>
                <c:pt idx="3286">
                  <c:v>43865.229166666664</c:v>
                </c:pt>
                <c:pt idx="3287">
                  <c:v>43865.239583333336</c:v>
                </c:pt>
                <c:pt idx="3288">
                  <c:v>43865.25</c:v>
                </c:pt>
                <c:pt idx="3289">
                  <c:v>43865.260416666664</c:v>
                </c:pt>
                <c:pt idx="3290">
                  <c:v>43865.270833333336</c:v>
                </c:pt>
                <c:pt idx="3291">
                  <c:v>43865.28125</c:v>
                </c:pt>
                <c:pt idx="3292">
                  <c:v>43865.291666666664</c:v>
                </c:pt>
                <c:pt idx="3293">
                  <c:v>43865.302083333336</c:v>
                </c:pt>
                <c:pt idx="3294">
                  <c:v>43865.3125</c:v>
                </c:pt>
                <c:pt idx="3295">
                  <c:v>43865.322916666664</c:v>
                </c:pt>
                <c:pt idx="3296">
                  <c:v>43865.333333333336</c:v>
                </c:pt>
                <c:pt idx="3297">
                  <c:v>43865.34375</c:v>
                </c:pt>
                <c:pt idx="3298">
                  <c:v>43865.354166666664</c:v>
                </c:pt>
                <c:pt idx="3299">
                  <c:v>43865.364583333336</c:v>
                </c:pt>
                <c:pt idx="3300">
                  <c:v>43865.375</c:v>
                </c:pt>
                <c:pt idx="3301">
                  <c:v>43865.385416666664</c:v>
                </c:pt>
                <c:pt idx="3302">
                  <c:v>43865.395833333336</c:v>
                </c:pt>
                <c:pt idx="3303">
                  <c:v>43865.40625</c:v>
                </c:pt>
                <c:pt idx="3304">
                  <c:v>43865.416666666664</c:v>
                </c:pt>
                <c:pt idx="3305">
                  <c:v>43865.427083333336</c:v>
                </c:pt>
                <c:pt idx="3306">
                  <c:v>43865.4375</c:v>
                </c:pt>
                <c:pt idx="3307">
                  <c:v>43865.447916666664</c:v>
                </c:pt>
                <c:pt idx="3308">
                  <c:v>43865.458333333336</c:v>
                </c:pt>
                <c:pt idx="3309">
                  <c:v>43865.46875</c:v>
                </c:pt>
                <c:pt idx="3310">
                  <c:v>43865.479166666664</c:v>
                </c:pt>
                <c:pt idx="3311">
                  <c:v>43865.489583333336</c:v>
                </c:pt>
                <c:pt idx="3312">
                  <c:v>43865.5</c:v>
                </c:pt>
                <c:pt idx="3313">
                  <c:v>43865.510416666664</c:v>
                </c:pt>
                <c:pt idx="3314">
                  <c:v>43865.520833333336</c:v>
                </c:pt>
                <c:pt idx="3315">
                  <c:v>43865.53125</c:v>
                </c:pt>
                <c:pt idx="3316">
                  <c:v>43865.541666666664</c:v>
                </c:pt>
                <c:pt idx="3317">
                  <c:v>43865.552083333336</c:v>
                </c:pt>
                <c:pt idx="3318">
                  <c:v>43865.5625</c:v>
                </c:pt>
                <c:pt idx="3319">
                  <c:v>43865.572916666664</c:v>
                </c:pt>
                <c:pt idx="3320">
                  <c:v>43865.583333333336</c:v>
                </c:pt>
                <c:pt idx="3321">
                  <c:v>43865.59375</c:v>
                </c:pt>
                <c:pt idx="3322">
                  <c:v>43865.604166666664</c:v>
                </c:pt>
                <c:pt idx="3323">
                  <c:v>43865.614583333336</c:v>
                </c:pt>
                <c:pt idx="3324">
                  <c:v>43865.625</c:v>
                </c:pt>
                <c:pt idx="3325">
                  <c:v>43865.635416666664</c:v>
                </c:pt>
                <c:pt idx="3326">
                  <c:v>43865.645833333336</c:v>
                </c:pt>
                <c:pt idx="3327">
                  <c:v>43865.65625</c:v>
                </c:pt>
                <c:pt idx="3328">
                  <c:v>43865.666666666664</c:v>
                </c:pt>
                <c:pt idx="3329">
                  <c:v>43865.677083333336</c:v>
                </c:pt>
                <c:pt idx="3330">
                  <c:v>43865.6875</c:v>
                </c:pt>
                <c:pt idx="3331">
                  <c:v>43865.697916666664</c:v>
                </c:pt>
                <c:pt idx="3332">
                  <c:v>43865.708333333336</c:v>
                </c:pt>
                <c:pt idx="3333">
                  <c:v>43865.71875</c:v>
                </c:pt>
                <c:pt idx="3334">
                  <c:v>43865.729166666664</c:v>
                </c:pt>
                <c:pt idx="3335">
                  <c:v>43865.739583333336</c:v>
                </c:pt>
                <c:pt idx="3336">
                  <c:v>43865.75</c:v>
                </c:pt>
                <c:pt idx="3337">
                  <c:v>43865.760416666664</c:v>
                </c:pt>
                <c:pt idx="3338">
                  <c:v>43865.770833333336</c:v>
                </c:pt>
                <c:pt idx="3339">
                  <c:v>43865.78125</c:v>
                </c:pt>
                <c:pt idx="3340">
                  <c:v>43865.791666666664</c:v>
                </c:pt>
                <c:pt idx="3341">
                  <c:v>43865.802083333336</c:v>
                </c:pt>
                <c:pt idx="3342">
                  <c:v>43865.8125</c:v>
                </c:pt>
                <c:pt idx="3343">
                  <c:v>43865.822916666664</c:v>
                </c:pt>
                <c:pt idx="3344">
                  <c:v>43865.833333333336</c:v>
                </c:pt>
                <c:pt idx="3345">
                  <c:v>43865.84375</c:v>
                </c:pt>
                <c:pt idx="3346">
                  <c:v>43865.854166666664</c:v>
                </c:pt>
                <c:pt idx="3347">
                  <c:v>43865.864583333336</c:v>
                </c:pt>
                <c:pt idx="3348">
                  <c:v>43865.875</c:v>
                </c:pt>
                <c:pt idx="3349">
                  <c:v>43865.885416666664</c:v>
                </c:pt>
                <c:pt idx="3350">
                  <c:v>43865.895833333336</c:v>
                </c:pt>
                <c:pt idx="3351">
                  <c:v>43865.90625</c:v>
                </c:pt>
                <c:pt idx="3352">
                  <c:v>43865.916666666664</c:v>
                </c:pt>
                <c:pt idx="3353">
                  <c:v>43865.927083333336</c:v>
                </c:pt>
                <c:pt idx="3354">
                  <c:v>43865.9375</c:v>
                </c:pt>
                <c:pt idx="3355">
                  <c:v>43865.947916666664</c:v>
                </c:pt>
                <c:pt idx="3356">
                  <c:v>43865.958333333336</c:v>
                </c:pt>
                <c:pt idx="3357">
                  <c:v>43865.96875</c:v>
                </c:pt>
                <c:pt idx="3358">
                  <c:v>43865.979166666664</c:v>
                </c:pt>
                <c:pt idx="3359">
                  <c:v>43865.989583333336</c:v>
                </c:pt>
                <c:pt idx="3360">
                  <c:v>43866</c:v>
                </c:pt>
                <c:pt idx="3361">
                  <c:v>43866.010416666664</c:v>
                </c:pt>
                <c:pt idx="3362">
                  <c:v>43866.020833333336</c:v>
                </c:pt>
                <c:pt idx="3363">
                  <c:v>43866.03125</c:v>
                </c:pt>
                <c:pt idx="3364">
                  <c:v>43866.041666666664</c:v>
                </c:pt>
                <c:pt idx="3365">
                  <c:v>43866.052083333336</c:v>
                </c:pt>
                <c:pt idx="3366">
                  <c:v>43866.0625</c:v>
                </c:pt>
                <c:pt idx="3367">
                  <c:v>43866.072916666664</c:v>
                </c:pt>
                <c:pt idx="3368">
                  <c:v>43866.083333333336</c:v>
                </c:pt>
                <c:pt idx="3369">
                  <c:v>43866.09375</c:v>
                </c:pt>
                <c:pt idx="3370">
                  <c:v>43866.104166666664</c:v>
                </c:pt>
                <c:pt idx="3371">
                  <c:v>43866.114583333336</c:v>
                </c:pt>
                <c:pt idx="3372">
                  <c:v>43866.125</c:v>
                </c:pt>
                <c:pt idx="3373">
                  <c:v>43866.135416666664</c:v>
                </c:pt>
                <c:pt idx="3374">
                  <c:v>43866.145833333336</c:v>
                </c:pt>
                <c:pt idx="3375">
                  <c:v>43866.15625</c:v>
                </c:pt>
                <c:pt idx="3376">
                  <c:v>43866.166666666664</c:v>
                </c:pt>
                <c:pt idx="3377">
                  <c:v>43866.177083333336</c:v>
                </c:pt>
                <c:pt idx="3378">
                  <c:v>43866.1875</c:v>
                </c:pt>
                <c:pt idx="3379">
                  <c:v>43866.197916666664</c:v>
                </c:pt>
                <c:pt idx="3380">
                  <c:v>43866.208333333336</c:v>
                </c:pt>
                <c:pt idx="3381">
                  <c:v>43866.21875</c:v>
                </c:pt>
                <c:pt idx="3382">
                  <c:v>43866.229166666664</c:v>
                </c:pt>
                <c:pt idx="3383">
                  <c:v>43866.239583333336</c:v>
                </c:pt>
                <c:pt idx="3384">
                  <c:v>43866.25</c:v>
                </c:pt>
                <c:pt idx="3385">
                  <c:v>43866.260416666664</c:v>
                </c:pt>
                <c:pt idx="3386">
                  <c:v>43866.270833333336</c:v>
                </c:pt>
                <c:pt idx="3387">
                  <c:v>43866.28125</c:v>
                </c:pt>
                <c:pt idx="3388">
                  <c:v>43866.291666666664</c:v>
                </c:pt>
                <c:pt idx="3389">
                  <c:v>43866.302083333336</c:v>
                </c:pt>
                <c:pt idx="3390">
                  <c:v>43866.3125</c:v>
                </c:pt>
                <c:pt idx="3391">
                  <c:v>43866.322916666664</c:v>
                </c:pt>
                <c:pt idx="3392">
                  <c:v>43866.333333333336</c:v>
                </c:pt>
                <c:pt idx="3393">
                  <c:v>43866.34375</c:v>
                </c:pt>
                <c:pt idx="3394">
                  <c:v>43866.354166666664</c:v>
                </c:pt>
                <c:pt idx="3395">
                  <c:v>43866.364583333336</c:v>
                </c:pt>
                <c:pt idx="3396">
                  <c:v>43866.375</c:v>
                </c:pt>
                <c:pt idx="3397">
                  <c:v>43866.385416666664</c:v>
                </c:pt>
                <c:pt idx="3398">
                  <c:v>43866.395833333336</c:v>
                </c:pt>
                <c:pt idx="3399">
                  <c:v>43866.40625</c:v>
                </c:pt>
                <c:pt idx="3400">
                  <c:v>43866.416666666664</c:v>
                </c:pt>
                <c:pt idx="3401">
                  <c:v>43866.427083333336</c:v>
                </c:pt>
                <c:pt idx="3402">
                  <c:v>43866.4375</c:v>
                </c:pt>
                <c:pt idx="3403">
                  <c:v>43866.447916666664</c:v>
                </c:pt>
                <c:pt idx="3404">
                  <c:v>43866.458333333336</c:v>
                </c:pt>
                <c:pt idx="3405">
                  <c:v>43866.46875</c:v>
                </c:pt>
                <c:pt idx="3406">
                  <c:v>43866.479166666664</c:v>
                </c:pt>
                <c:pt idx="3407">
                  <c:v>43866.489583333336</c:v>
                </c:pt>
                <c:pt idx="3408">
                  <c:v>43866.5</c:v>
                </c:pt>
                <c:pt idx="3409">
                  <c:v>43866.510416666664</c:v>
                </c:pt>
                <c:pt idx="3410">
                  <c:v>43866.520833333336</c:v>
                </c:pt>
                <c:pt idx="3411">
                  <c:v>43866.53125</c:v>
                </c:pt>
                <c:pt idx="3412">
                  <c:v>43866.541666666664</c:v>
                </c:pt>
                <c:pt idx="3413">
                  <c:v>43866.552083333336</c:v>
                </c:pt>
                <c:pt idx="3414">
                  <c:v>43866.5625</c:v>
                </c:pt>
                <c:pt idx="3415">
                  <c:v>43866.572916666664</c:v>
                </c:pt>
                <c:pt idx="3416">
                  <c:v>43866.583333333336</c:v>
                </c:pt>
                <c:pt idx="3417">
                  <c:v>43866.59375</c:v>
                </c:pt>
                <c:pt idx="3418">
                  <c:v>43866.604166666664</c:v>
                </c:pt>
                <c:pt idx="3419">
                  <c:v>43866.614583333336</c:v>
                </c:pt>
                <c:pt idx="3420">
                  <c:v>43866.625</c:v>
                </c:pt>
                <c:pt idx="3421">
                  <c:v>43866.635416666664</c:v>
                </c:pt>
                <c:pt idx="3422">
                  <c:v>43866.645833333336</c:v>
                </c:pt>
                <c:pt idx="3423">
                  <c:v>43866.65625</c:v>
                </c:pt>
                <c:pt idx="3424">
                  <c:v>43866.666666666664</c:v>
                </c:pt>
                <c:pt idx="3425">
                  <c:v>43866.677083333336</c:v>
                </c:pt>
                <c:pt idx="3426">
                  <c:v>43866.6875</c:v>
                </c:pt>
                <c:pt idx="3427">
                  <c:v>43866.697916666664</c:v>
                </c:pt>
                <c:pt idx="3428">
                  <c:v>43866.708333333336</c:v>
                </c:pt>
                <c:pt idx="3429">
                  <c:v>43866.71875</c:v>
                </c:pt>
                <c:pt idx="3430">
                  <c:v>43866.729166666664</c:v>
                </c:pt>
                <c:pt idx="3431">
                  <c:v>43866.739583333336</c:v>
                </c:pt>
                <c:pt idx="3432">
                  <c:v>43866.75</c:v>
                </c:pt>
                <c:pt idx="3433">
                  <c:v>43866.760416666664</c:v>
                </c:pt>
                <c:pt idx="3434">
                  <c:v>43866.770833333336</c:v>
                </c:pt>
                <c:pt idx="3435">
                  <c:v>43866.78125</c:v>
                </c:pt>
                <c:pt idx="3436">
                  <c:v>43866.791666666664</c:v>
                </c:pt>
                <c:pt idx="3437">
                  <c:v>43866.802083333336</c:v>
                </c:pt>
                <c:pt idx="3438">
                  <c:v>43866.8125</c:v>
                </c:pt>
                <c:pt idx="3439">
                  <c:v>43866.822916666664</c:v>
                </c:pt>
                <c:pt idx="3440">
                  <c:v>43866.833333333336</c:v>
                </c:pt>
                <c:pt idx="3441">
                  <c:v>43866.84375</c:v>
                </c:pt>
                <c:pt idx="3442">
                  <c:v>43866.854166666664</c:v>
                </c:pt>
                <c:pt idx="3443">
                  <c:v>43866.864583333336</c:v>
                </c:pt>
                <c:pt idx="3444">
                  <c:v>43866.875</c:v>
                </c:pt>
                <c:pt idx="3445">
                  <c:v>43866.885416666664</c:v>
                </c:pt>
                <c:pt idx="3446">
                  <c:v>43866.895833333336</c:v>
                </c:pt>
                <c:pt idx="3447">
                  <c:v>43866.90625</c:v>
                </c:pt>
                <c:pt idx="3448">
                  <c:v>43866.916666666664</c:v>
                </c:pt>
                <c:pt idx="3449">
                  <c:v>43866.927083333336</c:v>
                </c:pt>
                <c:pt idx="3450">
                  <c:v>43866.9375</c:v>
                </c:pt>
                <c:pt idx="3451">
                  <c:v>43866.947916666664</c:v>
                </c:pt>
                <c:pt idx="3452">
                  <c:v>43866.958333333336</c:v>
                </c:pt>
                <c:pt idx="3453">
                  <c:v>43866.96875</c:v>
                </c:pt>
                <c:pt idx="3454">
                  <c:v>43866.979166666664</c:v>
                </c:pt>
                <c:pt idx="3455">
                  <c:v>43866.989583333336</c:v>
                </c:pt>
                <c:pt idx="3456">
                  <c:v>43867</c:v>
                </c:pt>
                <c:pt idx="3457">
                  <c:v>43867.010416666664</c:v>
                </c:pt>
                <c:pt idx="3458">
                  <c:v>43867.020833333336</c:v>
                </c:pt>
                <c:pt idx="3459">
                  <c:v>43867.03125</c:v>
                </c:pt>
                <c:pt idx="3460">
                  <c:v>43867.041666666664</c:v>
                </c:pt>
                <c:pt idx="3461">
                  <c:v>43867.052083333336</c:v>
                </c:pt>
                <c:pt idx="3462">
                  <c:v>43867.0625</c:v>
                </c:pt>
                <c:pt idx="3463">
                  <c:v>43867.072916666664</c:v>
                </c:pt>
                <c:pt idx="3464">
                  <c:v>43867.083333333336</c:v>
                </c:pt>
                <c:pt idx="3465">
                  <c:v>43867.09375</c:v>
                </c:pt>
                <c:pt idx="3466">
                  <c:v>43867.104166666664</c:v>
                </c:pt>
                <c:pt idx="3467">
                  <c:v>43867.114583333336</c:v>
                </c:pt>
                <c:pt idx="3468">
                  <c:v>43867.125</c:v>
                </c:pt>
                <c:pt idx="3469">
                  <c:v>43867.135416666664</c:v>
                </c:pt>
                <c:pt idx="3470">
                  <c:v>43867.145833333336</c:v>
                </c:pt>
                <c:pt idx="3471">
                  <c:v>43867.15625</c:v>
                </c:pt>
                <c:pt idx="3472">
                  <c:v>43867.166666666664</c:v>
                </c:pt>
                <c:pt idx="3473">
                  <c:v>43867.177083333336</c:v>
                </c:pt>
                <c:pt idx="3474">
                  <c:v>43867.1875</c:v>
                </c:pt>
                <c:pt idx="3475">
                  <c:v>43867.197916666664</c:v>
                </c:pt>
                <c:pt idx="3476">
                  <c:v>43867.208333333336</c:v>
                </c:pt>
                <c:pt idx="3477">
                  <c:v>43867.21875</c:v>
                </c:pt>
                <c:pt idx="3478">
                  <c:v>43867.229166666664</c:v>
                </c:pt>
                <c:pt idx="3479">
                  <c:v>43867.239583333336</c:v>
                </c:pt>
                <c:pt idx="3480">
                  <c:v>43867.25</c:v>
                </c:pt>
                <c:pt idx="3481">
                  <c:v>43867.260416666664</c:v>
                </c:pt>
                <c:pt idx="3482">
                  <c:v>43867.270833333336</c:v>
                </c:pt>
                <c:pt idx="3483">
                  <c:v>43867.28125</c:v>
                </c:pt>
                <c:pt idx="3484">
                  <c:v>43867.291666666664</c:v>
                </c:pt>
                <c:pt idx="3485">
                  <c:v>43867.302083333336</c:v>
                </c:pt>
                <c:pt idx="3486">
                  <c:v>43867.3125</c:v>
                </c:pt>
                <c:pt idx="3487">
                  <c:v>43867.322916666664</c:v>
                </c:pt>
                <c:pt idx="3488">
                  <c:v>43867.333333333336</c:v>
                </c:pt>
                <c:pt idx="3489">
                  <c:v>43867.34375</c:v>
                </c:pt>
                <c:pt idx="3490">
                  <c:v>43867.354166666664</c:v>
                </c:pt>
                <c:pt idx="3491">
                  <c:v>43867.364583333336</c:v>
                </c:pt>
                <c:pt idx="3492">
                  <c:v>43867.375</c:v>
                </c:pt>
                <c:pt idx="3493">
                  <c:v>43867.385416666664</c:v>
                </c:pt>
                <c:pt idx="3494">
                  <c:v>43867.395833333336</c:v>
                </c:pt>
                <c:pt idx="3495">
                  <c:v>43867.40625</c:v>
                </c:pt>
                <c:pt idx="3496">
                  <c:v>43867.416666666664</c:v>
                </c:pt>
                <c:pt idx="3497">
                  <c:v>43867.427083333336</c:v>
                </c:pt>
                <c:pt idx="3498">
                  <c:v>43867.4375</c:v>
                </c:pt>
                <c:pt idx="3499">
                  <c:v>43867.447916666664</c:v>
                </c:pt>
                <c:pt idx="3500">
                  <c:v>43867.458333333336</c:v>
                </c:pt>
                <c:pt idx="3501">
                  <c:v>43867.46875</c:v>
                </c:pt>
                <c:pt idx="3502">
                  <c:v>43867.479166666664</c:v>
                </c:pt>
                <c:pt idx="3503">
                  <c:v>43867.489583333336</c:v>
                </c:pt>
                <c:pt idx="3504">
                  <c:v>43867.5</c:v>
                </c:pt>
                <c:pt idx="3505">
                  <c:v>43867.510416666664</c:v>
                </c:pt>
                <c:pt idx="3506">
                  <c:v>43867.520833333336</c:v>
                </c:pt>
                <c:pt idx="3507">
                  <c:v>43867.53125</c:v>
                </c:pt>
                <c:pt idx="3508">
                  <c:v>43867.541666666664</c:v>
                </c:pt>
                <c:pt idx="3509">
                  <c:v>43867.552083333336</c:v>
                </c:pt>
                <c:pt idx="3510">
                  <c:v>43867.5625</c:v>
                </c:pt>
                <c:pt idx="3511">
                  <c:v>43867.572916666664</c:v>
                </c:pt>
                <c:pt idx="3512">
                  <c:v>43867.583333333336</c:v>
                </c:pt>
                <c:pt idx="3513">
                  <c:v>43867.59375</c:v>
                </c:pt>
                <c:pt idx="3514">
                  <c:v>43867.604166666664</c:v>
                </c:pt>
                <c:pt idx="3515">
                  <c:v>43867.614583333336</c:v>
                </c:pt>
                <c:pt idx="3516">
                  <c:v>43867.625</c:v>
                </c:pt>
                <c:pt idx="3517">
                  <c:v>43867.635416666664</c:v>
                </c:pt>
                <c:pt idx="3518">
                  <c:v>43867.645833333336</c:v>
                </c:pt>
                <c:pt idx="3519">
                  <c:v>43867.65625</c:v>
                </c:pt>
                <c:pt idx="3520">
                  <c:v>43867.666666666664</c:v>
                </c:pt>
                <c:pt idx="3521">
                  <c:v>43867.677083333336</c:v>
                </c:pt>
                <c:pt idx="3522">
                  <c:v>43867.6875</c:v>
                </c:pt>
                <c:pt idx="3523">
                  <c:v>43867.697916666664</c:v>
                </c:pt>
                <c:pt idx="3524">
                  <c:v>43867.708333333336</c:v>
                </c:pt>
                <c:pt idx="3525">
                  <c:v>43867.71875</c:v>
                </c:pt>
                <c:pt idx="3526">
                  <c:v>43867.729166666664</c:v>
                </c:pt>
                <c:pt idx="3527">
                  <c:v>43867.739583333336</c:v>
                </c:pt>
                <c:pt idx="3528">
                  <c:v>43867.75</c:v>
                </c:pt>
                <c:pt idx="3529">
                  <c:v>43867.760416666664</c:v>
                </c:pt>
                <c:pt idx="3530">
                  <c:v>43867.770833333336</c:v>
                </c:pt>
                <c:pt idx="3531">
                  <c:v>43867.78125</c:v>
                </c:pt>
                <c:pt idx="3532">
                  <c:v>43867.791666666664</c:v>
                </c:pt>
                <c:pt idx="3533">
                  <c:v>43867.802083333336</c:v>
                </c:pt>
                <c:pt idx="3534">
                  <c:v>43867.8125</c:v>
                </c:pt>
                <c:pt idx="3535">
                  <c:v>43867.822916666664</c:v>
                </c:pt>
                <c:pt idx="3536">
                  <c:v>43867.833333333336</c:v>
                </c:pt>
                <c:pt idx="3537">
                  <c:v>43867.84375</c:v>
                </c:pt>
                <c:pt idx="3538">
                  <c:v>43867.854166666664</c:v>
                </c:pt>
                <c:pt idx="3539">
                  <c:v>43867.864583333336</c:v>
                </c:pt>
                <c:pt idx="3540">
                  <c:v>43867.875</c:v>
                </c:pt>
                <c:pt idx="3541">
                  <c:v>43867.885416666664</c:v>
                </c:pt>
                <c:pt idx="3542">
                  <c:v>43867.895833333336</c:v>
                </c:pt>
                <c:pt idx="3543">
                  <c:v>43867.90625</c:v>
                </c:pt>
                <c:pt idx="3544">
                  <c:v>43867.916666666664</c:v>
                </c:pt>
                <c:pt idx="3545">
                  <c:v>43867.927083333336</c:v>
                </c:pt>
                <c:pt idx="3546">
                  <c:v>43867.9375</c:v>
                </c:pt>
                <c:pt idx="3547">
                  <c:v>43867.947916666664</c:v>
                </c:pt>
                <c:pt idx="3548">
                  <c:v>43867.958333333336</c:v>
                </c:pt>
                <c:pt idx="3549">
                  <c:v>43867.96875</c:v>
                </c:pt>
                <c:pt idx="3550">
                  <c:v>43867.979166666664</c:v>
                </c:pt>
                <c:pt idx="3551">
                  <c:v>43867.989583333336</c:v>
                </c:pt>
                <c:pt idx="3552">
                  <c:v>43868</c:v>
                </c:pt>
                <c:pt idx="3553">
                  <c:v>43868.010416666664</c:v>
                </c:pt>
                <c:pt idx="3554">
                  <c:v>43868.020833333336</c:v>
                </c:pt>
                <c:pt idx="3555">
                  <c:v>43868.03125</c:v>
                </c:pt>
                <c:pt idx="3556">
                  <c:v>43868.041666666664</c:v>
                </c:pt>
                <c:pt idx="3557">
                  <c:v>43868.052083333336</c:v>
                </c:pt>
                <c:pt idx="3558">
                  <c:v>43868.0625</c:v>
                </c:pt>
                <c:pt idx="3559">
                  <c:v>43868.072916666664</c:v>
                </c:pt>
                <c:pt idx="3560">
                  <c:v>43868.083333333336</c:v>
                </c:pt>
                <c:pt idx="3561">
                  <c:v>43868.09375</c:v>
                </c:pt>
                <c:pt idx="3562">
                  <c:v>43868.104166666664</c:v>
                </c:pt>
                <c:pt idx="3563">
                  <c:v>43868.114583333336</c:v>
                </c:pt>
                <c:pt idx="3564">
                  <c:v>43868.125</c:v>
                </c:pt>
                <c:pt idx="3565">
                  <c:v>43868.135416666664</c:v>
                </c:pt>
                <c:pt idx="3566">
                  <c:v>43868.145833333336</c:v>
                </c:pt>
                <c:pt idx="3567">
                  <c:v>43868.15625</c:v>
                </c:pt>
                <c:pt idx="3568">
                  <c:v>43868.166666666664</c:v>
                </c:pt>
                <c:pt idx="3569">
                  <c:v>43868.177083333336</c:v>
                </c:pt>
                <c:pt idx="3570">
                  <c:v>43868.1875</c:v>
                </c:pt>
                <c:pt idx="3571">
                  <c:v>43868.197916666664</c:v>
                </c:pt>
                <c:pt idx="3572">
                  <c:v>43868.208333333336</c:v>
                </c:pt>
                <c:pt idx="3573">
                  <c:v>43868.21875</c:v>
                </c:pt>
                <c:pt idx="3574">
                  <c:v>43868.229166666664</c:v>
                </c:pt>
                <c:pt idx="3575">
                  <c:v>43868.239583333336</c:v>
                </c:pt>
                <c:pt idx="3576">
                  <c:v>43868.25</c:v>
                </c:pt>
                <c:pt idx="3577">
                  <c:v>43868.260416666664</c:v>
                </c:pt>
                <c:pt idx="3578">
                  <c:v>43868.270833333336</c:v>
                </c:pt>
                <c:pt idx="3579">
                  <c:v>43868.28125</c:v>
                </c:pt>
                <c:pt idx="3580">
                  <c:v>43868.291666666664</c:v>
                </c:pt>
                <c:pt idx="3581">
                  <c:v>43868.302083333336</c:v>
                </c:pt>
                <c:pt idx="3582">
                  <c:v>43868.3125</c:v>
                </c:pt>
                <c:pt idx="3583">
                  <c:v>43868.322916666664</c:v>
                </c:pt>
                <c:pt idx="3584">
                  <c:v>43868.333333333336</c:v>
                </c:pt>
                <c:pt idx="3585">
                  <c:v>43868.34375</c:v>
                </c:pt>
                <c:pt idx="3586">
                  <c:v>43868.354166666664</c:v>
                </c:pt>
                <c:pt idx="3587">
                  <c:v>43868.364583333336</c:v>
                </c:pt>
                <c:pt idx="3588">
                  <c:v>43868.375</c:v>
                </c:pt>
                <c:pt idx="3589">
                  <c:v>43868.385416666664</c:v>
                </c:pt>
                <c:pt idx="3590">
                  <c:v>43868.395833333336</c:v>
                </c:pt>
                <c:pt idx="3591">
                  <c:v>43868.40625</c:v>
                </c:pt>
                <c:pt idx="3592">
                  <c:v>43868.416666666664</c:v>
                </c:pt>
                <c:pt idx="3593">
                  <c:v>43868.427083333336</c:v>
                </c:pt>
                <c:pt idx="3594">
                  <c:v>43868.4375</c:v>
                </c:pt>
                <c:pt idx="3595">
                  <c:v>43868.447916666664</c:v>
                </c:pt>
                <c:pt idx="3596">
                  <c:v>43868.458333333336</c:v>
                </c:pt>
                <c:pt idx="3597">
                  <c:v>43868.46875</c:v>
                </c:pt>
                <c:pt idx="3598">
                  <c:v>43868.479166666664</c:v>
                </c:pt>
                <c:pt idx="3599">
                  <c:v>43868.489583333336</c:v>
                </c:pt>
                <c:pt idx="3600">
                  <c:v>43868.5</c:v>
                </c:pt>
                <c:pt idx="3601">
                  <c:v>43868.510416666664</c:v>
                </c:pt>
                <c:pt idx="3602">
                  <c:v>43868.520833333336</c:v>
                </c:pt>
                <c:pt idx="3603">
                  <c:v>43868.53125</c:v>
                </c:pt>
                <c:pt idx="3604">
                  <c:v>43868.541666666664</c:v>
                </c:pt>
                <c:pt idx="3605">
                  <c:v>43868.552083333336</c:v>
                </c:pt>
                <c:pt idx="3606">
                  <c:v>43868.5625</c:v>
                </c:pt>
                <c:pt idx="3607">
                  <c:v>43868.572916666664</c:v>
                </c:pt>
                <c:pt idx="3608">
                  <c:v>43868.583333333336</c:v>
                </c:pt>
                <c:pt idx="3609">
                  <c:v>43868.59375</c:v>
                </c:pt>
                <c:pt idx="3610">
                  <c:v>43868.604166666664</c:v>
                </c:pt>
                <c:pt idx="3611">
                  <c:v>43868.614583333336</c:v>
                </c:pt>
                <c:pt idx="3612">
                  <c:v>43868.625</c:v>
                </c:pt>
                <c:pt idx="3613">
                  <c:v>43868.635416666664</c:v>
                </c:pt>
                <c:pt idx="3614">
                  <c:v>43868.645833333336</c:v>
                </c:pt>
                <c:pt idx="3615">
                  <c:v>43868.65625</c:v>
                </c:pt>
                <c:pt idx="3616">
                  <c:v>43868.666666666664</c:v>
                </c:pt>
                <c:pt idx="3617">
                  <c:v>43868.677083333336</c:v>
                </c:pt>
                <c:pt idx="3618">
                  <c:v>43868.6875</c:v>
                </c:pt>
                <c:pt idx="3619">
                  <c:v>43868.697916666664</c:v>
                </c:pt>
                <c:pt idx="3620">
                  <c:v>43868.708333333336</c:v>
                </c:pt>
                <c:pt idx="3621">
                  <c:v>43868.71875</c:v>
                </c:pt>
                <c:pt idx="3622">
                  <c:v>43868.729166666664</c:v>
                </c:pt>
                <c:pt idx="3623">
                  <c:v>43868.739583333336</c:v>
                </c:pt>
                <c:pt idx="3624">
                  <c:v>43868.75</c:v>
                </c:pt>
                <c:pt idx="3625">
                  <c:v>43868.760416666664</c:v>
                </c:pt>
                <c:pt idx="3626">
                  <c:v>43868.770833333336</c:v>
                </c:pt>
                <c:pt idx="3627">
                  <c:v>43868.78125</c:v>
                </c:pt>
                <c:pt idx="3628">
                  <c:v>43868.791666666664</c:v>
                </c:pt>
                <c:pt idx="3629">
                  <c:v>43868.802083333336</c:v>
                </c:pt>
                <c:pt idx="3630">
                  <c:v>43868.8125</c:v>
                </c:pt>
                <c:pt idx="3631">
                  <c:v>43868.822916666664</c:v>
                </c:pt>
                <c:pt idx="3632">
                  <c:v>43868.833333333336</c:v>
                </c:pt>
                <c:pt idx="3633">
                  <c:v>43868.84375</c:v>
                </c:pt>
                <c:pt idx="3634">
                  <c:v>43868.854166666664</c:v>
                </c:pt>
                <c:pt idx="3635">
                  <c:v>43868.864583333336</c:v>
                </c:pt>
                <c:pt idx="3636">
                  <c:v>43868.875</c:v>
                </c:pt>
                <c:pt idx="3637">
                  <c:v>43868.885416666664</c:v>
                </c:pt>
                <c:pt idx="3638">
                  <c:v>43868.895833333336</c:v>
                </c:pt>
                <c:pt idx="3639">
                  <c:v>43868.90625</c:v>
                </c:pt>
                <c:pt idx="3640">
                  <c:v>43868.916666666664</c:v>
                </c:pt>
                <c:pt idx="3641">
                  <c:v>43868.927083333336</c:v>
                </c:pt>
                <c:pt idx="3642">
                  <c:v>43868.9375</c:v>
                </c:pt>
                <c:pt idx="3643">
                  <c:v>43868.947916666664</c:v>
                </c:pt>
                <c:pt idx="3644">
                  <c:v>43868.958333333336</c:v>
                </c:pt>
                <c:pt idx="3645">
                  <c:v>43868.96875</c:v>
                </c:pt>
                <c:pt idx="3646">
                  <c:v>43868.979166666664</c:v>
                </c:pt>
                <c:pt idx="3647">
                  <c:v>43868.989583333336</c:v>
                </c:pt>
                <c:pt idx="3648">
                  <c:v>43869</c:v>
                </c:pt>
                <c:pt idx="3649">
                  <c:v>43869.010416666664</c:v>
                </c:pt>
                <c:pt idx="3650">
                  <c:v>43869.020833333336</c:v>
                </c:pt>
                <c:pt idx="3651">
                  <c:v>43869.03125</c:v>
                </c:pt>
                <c:pt idx="3652">
                  <c:v>43869.041666666664</c:v>
                </c:pt>
                <c:pt idx="3653">
                  <c:v>43869.052083333336</c:v>
                </c:pt>
                <c:pt idx="3654">
                  <c:v>43869.0625</c:v>
                </c:pt>
                <c:pt idx="3655">
                  <c:v>43869.072916666664</c:v>
                </c:pt>
                <c:pt idx="3656">
                  <c:v>43869.083333333336</c:v>
                </c:pt>
                <c:pt idx="3657">
                  <c:v>43869.09375</c:v>
                </c:pt>
                <c:pt idx="3658">
                  <c:v>43869.104166666664</c:v>
                </c:pt>
                <c:pt idx="3659">
                  <c:v>43869.114583333336</c:v>
                </c:pt>
                <c:pt idx="3660">
                  <c:v>43869.125</c:v>
                </c:pt>
                <c:pt idx="3661">
                  <c:v>43869.135416666664</c:v>
                </c:pt>
                <c:pt idx="3662">
                  <c:v>43869.145833333336</c:v>
                </c:pt>
                <c:pt idx="3663">
                  <c:v>43869.15625</c:v>
                </c:pt>
                <c:pt idx="3664">
                  <c:v>43869.166666666664</c:v>
                </c:pt>
                <c:pt idx="3665">
                  <c:v>43869.177083333336</c:v>
                </c:pt>
                <c:pt idx="3666">
                  <c:v>43869.1875</c:v>
                </c:pt>
                <c:pt idx="3667">
                  <c:v>43869.197916666664</c:v>
                </c:pt>
                <c:pt idx="3668">
                  <c:v>43869.208333333336</c:v>
                </c:pt>
                <c:pt idx="3669">
                  <c:v>43869.21875</c:v>
                </c:pt>
                <c:pt idx="3670">
                  <c:v>43869.229166666664</c:v>
                </c:pt>
                <c:pt idx="3671">
                  <c:v>43869.239583333336</c:v>
                </c:pt>
                <c:pt idx="3672">
                  <c:v>43869.25</c:v>
                </c:pt>
                <c:pt idx="3673">
                  <c:v>43869.260416666664</c:v>
                </c:pt>
                <c:pt idx="3674">
                  <c:v>43869.270833333336</c:v>
                </c:pt>
                <c:pt idx="3675">
                  <c:v>43869.28125</c:v>
                </c:pt>
                <c:pt idx="3676">
                  <c:v>43869.291666666664</c:v>
                </c:pt>
                <c:pt idx="3677">
                  <c:v>43869.302083333336</c:v>
                </c:pt>
                <c:pt idx="3678">
                  <c:v>43869.3125</c:v>
                </c:pt>
                <c:pt idx="3679">
                  <c:v>43869.322916666664</c:v>
                </c:pt>
                <c:pt idx="3680">
                  <c:v>43869.333333333336</c:v>
                </c:pt>
                <c:pt idx="3681">
                  <c:v>43869.34375</c:v>
                </c:pt>
                <c:pt idx="3682">
                  <c:v>43869.354166666664</c:v>
                </c:pt>
                <c:pt idx="3683">
                  <c:v>43869.364583333336</c:v>
                </c:pt>
                <c:pt idx="3684">
                  <c:v>43869.375</c:v>
                </c:pt>
                <c:pt idx="3685">
                  <c:v>43869.385416666664</c:v>
                </c:pt>
                <c:pt idx="3686">
                  <c:v>43869.395833333336</c:v>
                </c:pt>
                <c:pt idx="3687">
                  <c:v>43869.40625</c:v>
                </c:pt>
                <c:pt idx="3688">
                  <c:v>43869.416666666664</c:v>
                </c:pt>
                <c:pt idx="3689">
                  <c:v>43869.427083333336</c:v>
                </c:pt>
                <c:pt idx="3690">
                  <c:v>43869.4375</c:v>
                </c:pt>
                <c:pt idx="3691">
                  <c:v>43869.447916666664</c:v>
                </c:pt>
                <c:pt idx="3692">
                  <c:v>43869.458333333336</c:v>
                </c:pt>
                <c:pt idx="3693">
                  <c:v>43869.46875</c:v>
                </c:pt>
                <c:pt idx="3694">
                  <c:v>43869.479166666664</c:v>
                </c:pt>
                <c:pt idx="3695">
                  <c:v>43869.489583333336</c:v>
                </c:pt>
                <c:pt idx="3696">
                  <c:v>43869.5</c:v>
                </c:pt>
                <c:pt idx="3697">
                  <c:v>43869.510416666664</c:v>
                </c:pt>
                <c:pt idx="3698">
                  <c:v>43869.520833333336</c:v>
                </c:pt>
                <c:pt idx="3699">
                  <c:v>43869.53125</c:v>
                </c:pt>
                <c:pt idx="3700">
                  <c:v>43869.541666666664</c:v>
                </c:pt>
                <c:pt idx="3701">
                  <c:v>43869.552083333336</c:v>
                </c:pt>
                <c:pt idx="3702">
                  <c:v>43869.5625</c:v>
                </c:pt>
                <c:pt idx="3703">
                  <c:v>43869.572916666664</c:v>
                </c:pt>
                <c:pt idx="3704">
                  <c:v>43869.583333333336</c:v>
                </c:pt>
                <c:pt idx="3705">
                  <c:v>43869.59375</c:v>
                </c:pt>
                <c:pt idx="3706">
                  <c:v>43869.604166666664</c:v>
                </c:pt>
                <c:pt idx="3707">
                  <c:v>43869.614583333336</c:v>
                </c:pt>
                <c:pt idx="3708">
                  <c:v>43869.625</c:v>
                </c:pt>
                <c:pt idx="3709">
                  <c:v>43869.635416666664</c:v>
                </c:pt>
                <c:pt idx="3710">
                  <c:v>43869.645833333336</c:v>
                </c:pt>
                <c:pt idx="3711">
                  <c:v>43869.65625</c:v>
                </c:pt>
                <c:pt idx="3712">
                  <c:v>43869.666666666664</c:v>
                </c:pt>
                <c:pt idx="3713">
                  <c:v>43869.677083333336</c:v>
                </c:pt>
                <c:pt idx="3714">
                  <c:v>43869.6875</c:v>
                </c:pt>
                <c:pt idx="3715">
                  <c:v>43869.697916666664</c:v>
                </c:pt>
                <c:pt idx="3716">
                  <c:v>43869.708333333336</c:v>
                </c:pt>
                <c:pt idx="3717">
                  <c:v>43869.71875</c:v>
                </c:pt>
                <c:pt idx="3718">
                  <c:v>43869.729166666664</c:v>
                </c:pt>
                <c:pt idx="3719">
                  <c:v>43869.739583333336</c:v>
                </c:pt>
                <c:pt idx="3720">
                  <c:v>43869.75</c:v>
                </c:pt>
                <c:pt idx="3721">
                  <c:v>43869.760416666664</c:v>
                </c:pt>
                <c:pt idx="3722">
                  <c:v>43869.770833333336</c:v>
                </c:pt>
                <c:pt idx="3723">
                  <c:v>43869.78125</c:v>
                </c:pt>
                <c:pt idx="3724">
                  <c:v>43869.791666666664</c:v>
                </c:pt>
                <c:pt idx="3725">
                  <c:v>43869.802083333336</c:v>
                </c:pt>
                <c:pt idx="3726">
                  <c:v>43869.8125</c:v>
                </c:pt>
                <c:pt idx="3727">
                  <c:v>43869.822916666664</c:v>
                </c:pt>
                <c:pt idx="3728">
                  <c:v>43869.833333333336</c:v>
                </c:pt>
                <c:pt idx="3729">
                  <c:v>43869.84375</c:v>
                </c:pt>
                <c:pt idx="3730">
                  <c:v>43869.854166666664</c:v>
                </c:pt>
                <c:pt idx="3731">
                  <c:v>43869.864583333336</c:v>
                </c:pt>
                <c:pt idx="3732">
                  <c:v>43869.875</c:v>
                </c:pt>
                <c:pt idx="3733">
                  <c:v>43869.885416666664</c:v>
                </c:pt>
                <c:pt idx="3734">
                  <c:v>43869.895833333336</c:v>
                </c:pt>
                <c:pt idx="3735">
                  <c:v>43869.90625</c:v>
                </c:pt>
                <c:pt idx="3736">
                  <c:v>43869.916666666664</c:v>
                </c:pt>
                <c:pt idx="3737">
                  <c:v>43869.927083333336</c:v>
                </c:pt>
                <c:pt idx="3738">
                  <c:v>43869.9375</c:v>
                </c:pt>
                <c:pt idx="3739">
                  <c:v>43869.947916666664</c:v>
                </c:pt>
                <c:pt idx="3740">
                  <c:v>43869.958333333336</c:v>
                </c:pt>
                <c:pt idx="3741">
                  <c:v>43869.96875</c:v>
                </c:pt>
                <c:pt idx="3742">
                  <c:v>43869.979166666664</c:v>
                </c:pt>
                <c:pt idx="3743">
                  <c:v>43869.989583333336</c:v>
                </c:pt>
                <c:pt idx="3744">
                  <c:v>43870</c:v>
                </c:pt>
                <c:pt idx="3745">
                  <c:v>43870.010416666664</c:v>
                </c:pt>
                <c:pt idx="3746">
                  <c:v>43870.020833333336</c:v>
                </c:pt>
                <c:pt idx="3747">
                  <c:v>43870.03125</c:v>
                </c:pt>
                <c:pt idx="3748">
                  <c:v>43870.041666666664</c:v>
                </c:pt>
                <c:pt idx="3749">
                  <c:v>43870.052083333336</c:v>
                </c:pt>
                <c:pt idx="3750">
                  <c:v>43870.0625</c:v>
                </c:pt>
                <c:pt idx="3751">
                  <c:v>43870.072916666664</c:v>
                </c:pt>
                <c:pt idx="3752">
                  <c:v>43870.083333333336</c:v>
                </c:pt>
                <c:pt idx="3753">
                  <c:v>43870.09375</c:v>
                </c:pt>
                <c:pt idx="3754">
                  <c:v>43870.104166666664</c:v>
                </c:pt>
                <c:pt idx="3755">
                  <c:v>43870.114583333336</c:v>
                </c:pt>
                <c:pt idx="3756">
                  <c:v>43870.125</c:v>
                </c:pt>
                <c:pt idx="3757">
                  <c:v>43870.135416666664</c:v>
                </c:pt>
                <c:pt idx="3758">
                  <c:v>43870.145833333336</c:v>
                </c:pt>
                <c:pt idx="3759">
                  <c:v>43870.15625</c:v>
                </c:pt>
                <c:pt idx="3760">
                  <c:v>43870.166666666664</c:v>
                </c:pt>
                <c:pt idx="3761">
                  <c:v>43870.177083333336</c:v>
                </c:pt>
                <c:pt idx="3762">
                  <c:v>43870.1875</c:v>
                </c:pt>
                <c:pt idx="3763">
                  <c:v>43870.197916666664</c:v>
                </c:pt>
                <c:pt idx="3764">
                  <c:v>43870.208333333336</c:v>
                </c:pt>
                <c:pt idx="3765">
                  <c:v>43870.21875</c:v>
                </c:pt>
                <c:pt idx="3766">
                  <c:v>43870.229166666664</c:v>
                </c:pt>
                <c:pt idx="3767">
                  <c:v>43870.239583333336</c:v>
                </c:pt>
                <c:pt idx="3768">
                  <c:v>43870.25</c:v>
                </c:pt>
                <c:pt idx="3769">
                  <c:v>43870.260416666664</c:v>
                </c:pt>
                <c:pt idx="3770">
                  <c:v>43870.270833333336</c:v>
                </c:pt>
                <c:pt idx="3771">
                  <c:v>43870.28125</c:v>
                </c:pt>
                <c:pt idx="3772">
                  <c:v>43870.291666666664</c:v>
                </c:pt>
                <c:pt idx="3773">
                  <c:v>43870.302083333336</c:v>
                </c:pt>
                <c:pt idx="3774">
                  <c:v>43870.3125</c:v>
                </c:pt>
                <c:pt idx="3775">
                  <c:v>43870.322916666664</c:v>
                </c:pt>
                <c:pt idx="3776">
                  <c:v>43870.333333333336</c:v>
                </c:pt>
                <c:pt idx="3777">
                  <c:v>43870.34375</c:v>
                </c:pt>
                <c:pt idx="3778">
                  <c:v>43870.354166666664</c:v>
                </c:pt>
                <c:pt idx="3779">
                  <c:v>43870.364583333336</c:v>
                </c:pt>
                <c:pt idx="3780">
                  <c:v>43870.375</c:v>
                </c:pt>
                <c:pt idx="3781">
                  <c:v>43870.385416666664</c:v>
                </c:pt>
                <c:pt idx="3782">
                  <c:v>43870.395833333336</c:v>
                </c:pt>
                <c:pt idx="3783">
                  <c:v>43870.40625</c:v>
                </c:pt>
                <c:pt idx="3784">
                  <c:v>43870.416666666664</c:v>
                </c:pt>
                <c:pt idx="3785">
                  <c:v>43870.427083333336</c:v>
                </c:pt>
                <c:pt idx="3786">
                  <c:v>43870.4375</c:v>
                </c:pt>
                <c:pt idx="3787">
                  <c:v>43870.447916666664</c:v>
                </c:pt>
                <c:pt idx="3788">
                  <c:v>43870.458333333336</c:v>
                </c:pt>
                <c:pt idx="3789">
                  <c:v>43870.46875</c:v>
                </c:pt>
                <c:pt idx="3790">
                  <c:v>43870.479166666664</c:v>
                </c:pt>
                <c:pt idx="3791">
                  <c:v>43870.489583333336</c:v>
                </c:pt>
                <c:pt idx="3792">
                  <c:v>43870.5</c:v>
                </c:pt>
                <c:pt idx="3793">
                  <c:v>43870.510416666664</c:v>
                </c:pt>
                <c:pt idx="3794">
                  <c:v>43870.520833333336</c:v>
                </c:pt>
                <c:pt idx="3795">
                  <c:v>43870.53125</c:v>
                </c:pt>
                <c:pt idx="3796">
                  <c:v>43870.541666666664</c:v>
                </c:pt>
                <c:pt idx="3797">
                  <c:v>43870.552083333336</c:v>
                </c:pt>
                <c:pt idx="3798">
                  <c:v>43870.5625</c:v>
                </c:pt>
                <c:pt idx="3799">
                  <c:v>43870.572916666664</c:v>
                </c:pt>
                <c:pt idx="3800">
                  <c:v>43870.583333333336</c:v>
                </c:pt>
                <c:pt idx="3801">
                  <c:v>43870.59375</c:v>
                </c:pt>
                <c:pt idx="3802">
                  <c:v>43870.604166666664</c:v>
                </c:pt>
                <c:pt idx="3803">
                  <c:v>43870.614583333336</c:v>
                </c:pt>
                <c:pt idx="3804">
                  <c:v>43870.625</c:v>
                </c:pt>
                <c:pt idx="3805">
                  <c:v>43870.635416666664</c:v>
                </c:pt>
                <c:pt idx="3806">
                  <c:v>43870.645833333336</c:v>
                </c:pt>
                <c:pt idx="3807">
                  <c:v>43870.65625</c:v>
                </c:pt>
                <c:pt idx="3808">
                  <c:v>43870.666666666664</c:v>
                </c:pt>
                <c:pt idx="3809">
                  <c:v>43870.677083333336</c:v>
                </c:pt>
                <c:pt idx="3810">
                  <c:v>43870.6875</c:v>
                </c:pt>
                <c:pt idx="3811">
                  <c:v>43870.697916666664</c:v>
                </c:pt>
                <c:pt idx="3812">
                  <c:v>43870.708333333336</c:v>
                </c:pt>
                <c:pt idx="3813">
                  <c:v>43870.71875</c:v>
                </c:pt>
                <c:pt idx="3814">
                  <c:v>43870.729166666664</c:v>
                </c:pt>
                <c:pt idx="3815">
                  <c:v>43870.739583333336</c:v>
                </c:pt>
                <c:pt idx="3816">
                  <c:v>43870.75</c:v>
                </c:pt>
                <c:pt idx="3817">
                  <c:v>43870.760416666664</c:v>
                </c:pt>
                <c:pt idx="3818">
                  <c:v>43870.770833333336</c:v>
                </c:pt>
                <c:pt idx="3819">
                  <c:v>43870.78125</c:v>
                </c:pt>
                <c:pt idx="3820">
                  <c:v>43870.791666666664</c:v>
                </c:pt>
                <c:pt idx="3821">
                  <c:v>43870.802083333336</c:v>
                </c:pt>
                <c:pt idx="3822">
                  <c:v>43870.8125</c:v>
                </c:pt>
                <c:pt idx="3823">
                  <c:v>43870.822916666664</c:v>
                </c:pt>
                <c:pt idx="3824">
                  <c:v>43870.833333333336</c:v>
                </c:pt>
                <c:pt idx="3825">
                  <c:v>43870.84375</c:v>
                </c:pt>
                <c:pt idx="3826">
                  <c:v>43870.854166666664</c:v>
                </c:pt>
                <c:pt idx="3827">
                  <c:v>43870.864583333336</c:v>
                </c:pt>
                <c:pt idx="3828">
                  <c:v>43870.875</c:v>
                </c:pt>
                <c:pt idx="3829">
                  <c:v>43870.885416666664</c:v>
                </c:pt>
                <c:pt idx="3830">
                  <c:v>43870.895833333336</c:v>
                </c:pt>
                <c:pt idx="3831">
                  <c:v>43870.90625</c:v>
                </c:pt>
                <c:pt idx="3832">
                  <c:v>43870.916666666664</c:v>
                </c:pt>
                <c:pt idx="3833">
                  <c:v>43870.927083333336</c:v>
                </c:pt>
                <c:pt idx="3834">
                  <c:v>43870.9375</c:v>
                </c:pt>
                <c:pt idx="3835">
                  <c:v>43870.947916666664</c:v>
                </c:pt>
                <c:pt idx="3836">
                  <c:v>43870.958333333336</c:v>
                </c:pt>
                <c:pt idx="3837">
                  <c:v>43870.96875</c:v>
                </c:pt>
                <c:pt idx="3838">
                  <c:v>43870.979166666664</c:v>
                </c:pt>
                <c:pt idx="3839">
                  <c:v>43870.989583333336</c:v>
                </c:pt>
                <c:pt idx="3840">
                  <c:v>43871</c:v>
                </c:pt>
                <c:pt idx="3841">
                  <c:v>43871.010416666664</c:v>
                </c:pt>
                <c:pt idx="3842">
                  <c:v>43871.020833333336</c:v>
                </c:pt>
                <c:pt idx="3843">
                  <c:v>43871.03125</c:v>
                </c:pt>
                <c:pt idx="3844">
                  <c:v>43871.041666666664</c:v>
                </c:pt>
                <c:pt idx="3845">
                  <c:v>43871.052083333336</c:v>
                </c:pt>
                <c:pt idx="3846">
                  <c:v>43871.0625</c:v>
                </c:pt>
                <c:pt idx="3847">
                  <c:v>43871.072916666664</c:v>
                </c:pt>
                <c:pt idx="3848">
                  <c:v>43871.083333333336</c:v>
                </c:pt>
                <c:pt idx="3849">
                  <c:v>43871.09375</c:v>
                </c:pt>
                <c:pt idx="3850">
                  <c:v>43871.104166666664</c:v>
                </c:pt>
                <c:pt idx="3851">
                  <c:v>43871.114583333336</c:v>
                </c:pt>
                <c:pt idx="3852">
                  <c:v>43871.125</c:v>
                </c:pt>
                <c:pt idx="3853">
                  <c:v>43871.135416666664</c:v>
                </c:pt>
                <c:pt idx="3854">
                  <c:v>43871.145833333336</c:v>
                </c:pt>
                <c:pt idx="3855">
                  <c:v>43871.15625</c:v>
                </c:pt>
                <c:pt idx="3856">
                  <c:v>43871.166666666664</c:v>
                </c:pt>
                <c:pt idx="3857">
                  <c:v>43871.177083333336</c:v>
                </c:pt>
                <c:pt idx="3858">
                  <c:v>43871.1875</c:v>
                </c:pt>
                <c:pt idx="3859">
                  <c:v>43871.197916666664</c:v>
                </c:pt>
                <c:pt idx="3860">
                  <c:v>43871.208333333336</c:v>
                </c:pt>
                <c:pt idx="3861">
                  <c:v>43871.21875</c:v>
                </c:pt>
                <c:pt idx="3862">
                  <c:v>43871.229166666664</c:v>
                </c:pt>
                <c:pt idx="3863">
                  <c:v>43871.239583333336</c:v>
                </c:pt>
                <c:pt idx="3864">
                  <c:v>43871.25</c:v>
                </c:pt>
                <c:pt idx="3865">
                  <c:v>43871.260416666664</c:v>
                </c:pt>
                <c:pt idx="3866">
                  <c:v>43871.270833333336</c:v>
                </c:pt>
                <c:pt idx="3867">
                  <c:v>43871.28125</c:v>
                </c:pt>
                <c:pt idx="3868">
                  <c:v>43871.291666666664</c:v>
                </c:pt>
                <c:pt idx="3869">
                  <c:v>43871.302083333336</c:v>
                </c:pt>
                <c:pt idx="3870">
                  <c:v>43871.3125</c:v>
                </c:pt>
                <c:pt idx="3871">
                  <c:v>43871.322916666664</c:v>
                </c:pt>
                <c:pt idx="3872">
                  <c:v>43871.333333333336</c:v>
                </c:pt>
                <c:pt idx="3873">
                  <c:v>43871.34375</c:v>
                </c:pt>
                <c:pt idx="3874">
                  <c:v>43871.354166666664</c:v>
                </c:pt>
                <c:pt idx="3875">
                  <c:v>43871.364583333336</c:v>
                </c:pt>
                <c:pt idx="3876">
                  <c:v>43871.375</c:v>
                </c:pt>
                <c:pt idx="3877">
                  <c:v>43871.385416666664</c:v>
                </c:pt>
                <c:pt idx="3878">
                  <c:v>43871.395833333336</c:v>
                </c:pt>
                <c:pt idx="3879">
                  <c:v>43871.40625</c:v>
                </c:pt>
                <c:pt idx="3880">
                  <c:v>43871.416666666664</c:v>
                </c:pt>
                <c:pt idx="3881">
                  <c:v>43871.427083333336</c:v>
                </c:pt>
                <c:pt idx="3882">
                  <c:v>43871.4375</c:v>
                </c:pt>
                <c:pt idx="3883">
                  <c:v>43871.447916666664</c:v>
                </c:pt>
                <c:pt idx="3884">
                  <c:v>43871.458333333336</c:v>
                </c:pt>
                <c:pt idx="3885">
                  <c:v>43871.46875</c:v>
                </c:pt>
                <c:pt idx="3886">
                  <c:v>43871.479166666664</c:v>
                </c:pt>
                <c:pt idx="3887">
                  <c:v>43871.489583333336</c:v>
                </c:pt>
                <c:pt idx="3888">
                  <c:v>43871.5</c:v>
                </c:pt>
                <c:pt idx="3889">
                  <c:v>43871.510416666664</c:v>
                </c:pt>
                <c:pt idx="3890">
                  <c:v>43871.520833333336</c:v>
                </c:pt>
                <c:pt idx="3891">
                  <c:v>43871.53125</c:v>
                </c:pt>
                <c:pt idx="3892">
                  <c:v>43871.541666666664</c:v>
                </c:pt>
                <c:pt idx="3893">
                  <c:v>43871.552083333336</c:v>
                </c:pt>
                <c:pt idx="3894">
                  <c:v>43871.5625</c:v>
                </c:pt>
                <c:pt idx="3895">
                  <c:v>43871.572916666664</c:v>
                </c:pt>
                <c:pt idx="3896">
                  <c:v>43871.583333333336</c:v>
                </c:pt>
                <c:pt idx="3897">
                  <c:v>43871.59375</c:v>
                </c:pt>
                <c:pt idx="3898">
                  <c:v>43871.604166666664</c:v>
                </c:pt>
                <c:pt idx="3899">
                  <c:v>43871.614583333336</c:v>
                </c:pt>
                <c:pt idx="3900">
                  <c:v>43871.625</c:v>
                </c:pt>
                <c:pt idx="3901">
                  <c:v>43871.635416666664</c:v>
                </c:pt>
                <c:pt idx="3902">
                  <c:v>43871.645833333336</c:v>
                </c:pt>
                <c:pt idx="3903">
                  <c:v>43871.65625</c:v>
                </c:pt>
                <c:pt idx="3904">
                  <c:v>43871.666666666664</c:v>
                </c:pt>
                <c:pt idx="3905">
                  <c:v>43871.677083333336</c:v>
                </c:pt>
                <c:pt idx="3906">
                  <c:v>43871.6875</c:v>
                </c:pt>
                <c:pt idx="3907">
                  <c:v>43871.697916666664</c:v>
                </c:pt>
                <c:pt idx="3908">
                  <c:v>43871.708333333336</c:v>
                </c:pt>
                <c:pt idx="3909">
                  <c:v>43871.71875</c:v>
                </c:pt>
                <c:pt idx="3910">
                  <c:v>43871.729166666664</c:v>
                </c:pt>
                <c:pt idx="3911">
                  <c:v>43871.739583333336</c:v>
                </c:pt>
                <c:pt idx="3912">
                  <c:v>43871.75</c:v>
                </c:pt>
                <c:pt idx="3913">
                  <c:v>43871.760416666664</c:v>
                </c:pt>
                <c:pt idx="3914">
                  <c:v>43871.770833333336</c:v>
                </c:pt>
                <c:pt idx="3915">
                  <c:v>43871.78125</c:v>
                </c:pt>
                <c:pt idx="3916">
                  <c:v>43871.791666666664</c:v>
                </c:pt>
                <c:pt idx="3917">
                  <c:v>43871.802083333336</c:v>
                </c:pt>
                <c:pt idx="3918">
                  <c:v>43871.8125</c:v>
                </c:pt>
                <c:pt idx="3919">
                  <c:v>43871.822916666664</c:v>
                </c:pt>
                <c:pt idx="3920">
                  <c:v>43871.833333333336</c:v>
                </c:pt>
                <c:pt idx="3921">
                  <c:v>43871.84375</c:v>
                </c:pt>
                <c:pt idx="3922">
                  <c:v>43871.854166666664</c:v>
                </c:pt>
                <c:pt idx="3923">
                  <c:v>43871.864583333336</c:v>
                </c:pt>
                <c:pt idx="3924">
                  <c:v>43871.875</c:v>
                </c:pt>
                <c:pt idx="3925">
                  <c:v>43871.885416666664</c:v>
                </c:pt>
                <c:pt idx="3926">
                  <c:v>43871.895833333336</c:v>
                </c:pt>
                <c:pt idx="3927">
                  <c:v>43871.90625</c:v>
                </c:pt>
                <c:pt idx="3928">
                  <c:v>43871.916666666664</c:v>
                </c:pt>
                <c:pt idx="3929">
                  <c:v>43871.927083333336</c:v>
                </c:pt>
                <c:pt idx="3930">
                  <c:v>43871.9375</c:v>
                </c:pt>
                <c:pt idx="3931">
                  <c:v>43871.947916666664</c:v>
                </c:pt>
                <c:pt idx="3932">
                  <c:v>43871.958333333336</c:v>
                </c:pt>
                <c:pt idx="3933">
                  <c:v>43871.96875</c:v>
                </c:pt>
                <c:pt idx="3934">
                  <c:v>43871.979166666664</c:v>
                </c:pt>
                <c:pt idx="3935">
                  <c:v>43871.989583333336</c:v>
                </c:pt>
                <c:pt idx="3936">
                  <c:v>43872</c:v>
                </c:pt>
                <c:pt idx="3937">
                  <c:v>43872.010416666664</c:v>
                </c:pt>
                <c:pt idx="3938">
                  <c:v>43872.020833333336</c:v>
                </c:pt>
                <c:pt idx="3939">
                  <c:v>43872.03125</c:v>
                </c:pt>
                <c:pt idx="3940">
                  <c:v>43872.041666666664</c:v>
                </c:pt>
                <c:pt idx="3941">
                  <c:v>43872.052083333336</c:v>
                </c:pt>
                <c:pt idx="3942">
                  <c:v>43872.0625</c:v>
                </c:pt>
                <c:pt idx="3943">
                  <c:v>43872.072916666664</c:v>
                </c:pt>
                <c:pt idx="3944">
                  <c:v>43872.083333333336</c:v>
                </c:pt>
                <c:pt idx="3945">
                  <c:v>43872.09375</c:v>
                </c:pt>
                <c:pt idx="3946">
                  <c:v>43872.104166666664</c:v>
                </c:pt>
                <c:pt idx="3947">
                  <c:v>43872.114583333336</c:v>
                </c:pt>
                <c:pt idx="3948">
                  <c:v>43872.125</c:v>
                </c:pt>
                <c:pt idx="3949">
                  <c:v>43872.135416666664</c:v>
                </c:pt>
                <c:pt idx="3950">
                  <c:v>43872.145833333336</c:v>
                </c:pt>
                <c:pt idx="3951">
                  <c:v>43872.15625</c:v>
                </c:pt>
                <c:pt idx="3952">
                  <c:v>43872.166666666664</c:v>
                </c:pt>
                <c:pt idx="3953">
                  <c:v>43872.177083333336</c:v>
                </c:pt>
                <c:pt idx="3954">
                  <c:v>43872.1875</c:v>
                </c:pt>
                <c:pt idx="3955">
                  <c:v>43872.197916666664</c:v>
                </c:pt>
                <c:pt idx="3956">
                  <c:v>43872.208333333336</c:v>
                </c:pt>
                <c:pt idx="3957">
                  <c:v>43872.21875</c:v>
                </c:pt>
                <c:pt idx="3958">
                  <c:v>43872.229166666664</c:v>
                </c:pt>
                <c:pt idx="3959">
                  <c:v>43872.239583333336</c:v>
                </c:pt>
                <c:pt idx="3960">
                  <c:v>43872.25</c:v>
                </c:pt>
                <c:pt idx="3961">
                  <c:v>43872.260416666664</c:v>
                </c:pt>
                <c:pt idx="3962">
                  <c:v>43872.270833333336</c:v>
                </c:pt>
                <c:pt idx="3963">
                  <c:v>43872.28125</c:v>
                </c:pt>
                <c:pt idx="3964">
                  <c:v>43872.291666666664</c:v>
                </c:pt>
                <c:pt idx="3965">
                  <c:v>43872.302083333336</c:v>
                </c:pt>
                <c:pt idx="3966">
                  <c:v>43872.3125</c:v>
                </c:pt>
                <c:pt idx="3967">
                  <c:v>43872.322916666664</c:v>
                </c:pt>
                <c:pt idx="3968">
                  <c:v>43872.333333333336</c:v>
                </c:pt>
                <c:pt idx="3969">
                  <c:v>43872.34375</c:v>
                </c:pt>
                <c:pt idx="3970">
                  <c:v>43872.354166666664</c:v>
                </c:pt>
                <c:pt idx="3971">
                  <c:v>43872.364583333336</c:v>
                </c:pt>
                <c:pt idx="3972">
                  <c:v>43872.375</c:v>
                </c:pt>
                <c:pt idx="3973">
                  <c:v>43872.385416666664</c:v>
                </c:pt>
                <c:pt idx="3974">
                  <c:v>43872.395833333336</c:v>
                </c:pt>
                <c:pt idx="3975">
                  <c:v>43872.40625</c:v>
                </c:pt>
                <c:pt idx="3976">
                  <c:v>43872.416666666664</c:v>
                </c:pt>
                <c:pt idx="3977">
                  <c:v>43872.427083333336</c:v>
                </c:pt>
                <c:pt idx="3978">
                  <c:v>43872.4375</c:v>
                </c:pt>
                <c:pt idx="3979">
                  <c:v>43872.447916666664</c:v>
                </c:pt>
                <c:pt idx="3980">
                  <c:v>43872.458333333336</c:v>
                </c:pt>
                <c:pt idx="3981">
                  <c:v>43872.46875</c:v>
                </c:pt>
                <c:pt idx="3982">
                  <c:v>43872.479166666664</c:v>
                </c:pt>
                <c:pt idx="3983">
                  <c:v>43872.489583333336</c:v>
                </c:pt>
                <c:pt idx="3984">
                  <c:v>43872.5</c:v>
                </c:pt>
                <c:pt idx="3985">
                  <c:v>43872.510416666664</c:v>
                </c:pt>
                <c:pt idx="3986">
                  <c:v>43872.520833333336</c:v>
                </c:pt>
                <c:pt idx="3987">
                  <c:v>43872.53125</c:v>
                </c:pt>
                <c:pt idx="3988">
                  <c:v>43872.541666666664</c:v>
                </c:pt>
                <c:pt idx="3989">
                  <c:v>43872.552083333336</c:v>
                </c:pt>
                <c:pt idx="3990">
                  <c:v>43872.5625</c:v>
                </c:pt>
                <c:pt idx="3991">
                  <c:v>43872.572916666664</c:v>
                </c:pt>
                <c:pt idx="3992">
                  <c:v>43872.583333333336</c:v>
                </c:pt>
                <c:pt idx="3993">
                  <c:v>43872.59375</c:v>
                </c:pt>
                <c:pt idx="3994">
                  <c:v>43872.604166666664</c:v>
                </c:pt>
                <c:pt idx="3995">
                  <c:v>43872.614583333336</c:v>
                </c:pt>
                <c:pt idx="3996">
                  <c:v>43872.625</c:v>
                </c:pt>
                <c:pt idx="3997">
                  <c:v>43872.635416666664</c:v>
                </c:pt>
                <c:pt idx="3998">
                  <c:v>43872.645833333336</c:v>
                </c:pt>
                <c:pt idx="3999">
                  <c:v>43872.65625</c:v>
                </c:pt>
                <c:pt idx="4000">
                  <c:v>43872.666666666664</c:v>
                </c:pt>
                <c:pt idx="4001">
                  <c:v>43872.677083333336</c:v>
                </c:pt>
                <c:pt idx="4002">
                  <c:v>43872.6875</c:v>
                </c:pt>
                <c:pt idx="4003">
                  <c:v>43872.697916666664</c:v>
                </c:pt>
                <c:pt idx="4004">
                  <c:v>43872.708333333336</c:v>
                </c:pt>
                <c:pt idx="4005">
                  <c:v>43872.71875</c:v>
                </c:pt>
                <c:pt idx="4006">
                  <c:v>43872.729166666664</c:v>
                </c:pt>
                <c:pt idx="4007">
                  <c:v>43872.739583333336</c:v>
                </c:pt>
                <c:pt idx="4008">
                  <c:v>43872.75</c:v>
                </c:pt>
                <c:pt idx="4009">
                  <c:v>43872.760416666664</c:v>
                </c:pt>
                <c:pt idx="4010">
                  <c:v>43872.770833333336</c:v>
                </c:pt>
                <c:pt idx="4011">
                  <c:v>43872.78125</c:v>
                </c:pt>
                <c:pt idx="4012">
                  <c:v>43872.791666666664</c:v>
                </c:pt>
                <c:pt idx="4013">
                  <c:v>43872.802083333336</c:v>
                </c:pt>
                <c:pt idx="4014">
                  <c:v>43872.8125</c:v>
                </c:pt>
                <c:pt idx="4015">
                  <c:v>43872.822916666664</c:v>
                </c:pt>
                <c:pt idx="4016">
                  <c:v>43872.833333333336</c:v>
                </c:pt>
                <c:pt idx="4017">
                  <c:v>43872.84375</c:v>
                </c:pt>
                <c:pt idx="4018">
                  <c:v>43872.854166666664</c:v>
                </c:pt>
                <c:pt idx="4019">
                  <c:v>43872.864583333336</c:v>
                </c:pt>
                <c:pt idx="4020">
                  <c:v>43872.875</c:v>
                </c:pt>
                <c:pt idx="4021">
                  <c:v>43872.885416666664</c:v>
                </c:pt>
                <c:pt idx="4022">
                  <c:v>43872.895833333336</c:v>
                </c:pt>
                <c:pt idx="4023">
                  <c:v>43872.90625</c:v>
                </c:pt>
                <c:pt idx="4024">
                  <c:v>43872.916666666664</c:v>
                </c:pt>
                <c:pt idx="4025">
                  <c:v>43872.927083333336</c:v>
                </c:pt>
                <c:pt idx="4026">
                  <c:v>43872.9375</c:v>
                </c:pt>
                <c:pt idx="4027">
                  <c:v>43872.947916666664</c:v>
                </c:pt>
                <c:pt idx="4028">
                  <c:v>43872.958333333336</c:v>
                </c:pt>
                <c:pt idx="4029">
                  <c:v>43872.96875</c:v>
                </c:pt>
                <c:pt idx="4030">
                  <c:v>43872.979166666664</c:v>
                </c:pt>
                <c:pt idx="4031">
                  <c:v>43872.989583333336</c:v>
                </c:pt>
                <c:pt idx="4032">
                  <c:v>43873</c:v>
                </c:pt>
                <c:pt idx="4033">
                  <c:v>43873.010416666664</c:v>
                </c:pt>
                <c:pt idx="4034">
                  <c:v>43873.020833333336</c:v>
                </c:pt>
                <c:pt idx="4035">
                  <c:v>43873.03125</c:v>
                </c:pt>
                <c:pt idx="4036">
                  <c:v>43873.041666666664</c:v>
                </c:pt>
                <c:pt idx="4037">
                  <c:v>43873.052083333336</c:v>
                </c:pt>
                <c:pt idx="4038">
                  <c:v>43873.0625</c:v>
                </c:pt>
                <c:pt idx="4039">
                  <c:v>43873.072916666664</c:v>
                </c:pt>
                <c:pt idx="4040">
                  <c:v>43873.083333333336</c:v>
                </c:pt>
                <c:pt idx="4041">
                  <c:v>43873.09375</c:v>
                </c:pt>
                <c:pt idx="4042">
                  <c:v>43873.104166666664</c:v>
                </c:pt>
                <c:pt idx="4043">
                  <c:v>43873.114583333336</c:v>
                </c:pt>
                <c:pt idx="4044">
                  <c:v>43873.125</c:v>
                </c:pt>
                <c:pt idx="4045">
                  <c:v>43873.135416666664</c:v>
                </c:pt>
                <c:pt idx="4046">
                  <c:v>43873.145833333336</c:v>
                </c:pt>
                <c:pt idx="4047">
                  <c:v>43873.15625</c:v>
                </c:pt>
                <c:pt idx="4048">
                  <c:v>43873.166666666664</c:v>
                </c:pt>
                <c:pt idx="4049">
                  <c:v>43873.177083333336</c:v>
                </c:pt>
                <c:pt idx="4050">
                  <c:v>43873.1875</c:v>
                </c:pt>
                <c:pt idx="4051">
                  <c:v>43873.197916666664</c:v>
                </c:pt>
                <c:pt idx="4052">
                  <c:v>43873.208333333336</c:v>
                </c:pt>
                <c:pt idx="4053">
                  <c:v>43873.21875</c:v>
                </c:pt>
                <c:pt idx="4054">
                  <c:v>43873.229166666664</c:v>
                </c:pt>
                <c:pt idx="4055">
                  <c:v>43873.239583333336</c:v>
                </c:pt>
                <c:pt idx="4056">
                  <c:v>43873.25</c:v>
                </c:pt>
                <c:pt idx="4057">
                  <c:v>43873.260416666664</c:v>
                </c:pt>
                <c:pt idx="4058">
                  <c:v>43873.270833333336</c:v>
                </c:pt>
                <c:pt idx="4059">
                  <c:v>43873.28125</c:v>
                </c:pt>
                <c:pt idx="4060">
                  <c:v>43873.291666666664</c:v>
                </c:pt>
                <c:pt idx="4061">
                  <c:v>43873.302083333336</c:v>
                </c:pt>
                <c:pt idx="4062">
                  <c:v>43873.3125</c:v>
                </c:pt>
                <c:pt idx="4063">
                  <c:v>43873.322916666664</c:v>
                </c:pt>
                <c:pt idx="4064">
                  <c:v>43873.333333333336</c:v>
                </c:pt>
                <c:pt idx="4065">
                  <c:v>43873.34375</c:v>
                </c:pt>
                <c:pt idx="4066">
                  <c:v>43873.354166666664</c:v>
                </c:pt>
                <c:pt idx="4067">
                  <c:v>43873.364583333336</c:v>
                </c:pt>
                <c:pt idx="4068">
                  <c:v>43873.375</c:v>
                </c:pt>
                <c:pt idx="4069">
                  <c:v>43873.385416666664</c:v>
                </c:pt>
                <c:pt idx="4070">
                  <c:v>43873.395833333336</c:v>
                </c:pt>
                <c:pt idx="4071">
                  <c:v>43873.40625</c:v>
                </c:pt>
                <c:pt idx="4072">
                  <c:v>43873.416666666664</c:v>
                </c:pt>
                <c:pt idx="4073">
                  <c:v>43873.427083333336</c:v>
                </c:pt>
                <c:pt idx="4074">
                  <c:v>43873.4375</c:v>
                </c:pt>
                <c:pt idx="4075">
                  <c:v>43873.447916666664</c:v>
                </c:pt>
                <c:pt idx="4076">
                  <c:v>43873.458333333336</c:v>
                </c:pt>
                <c:pt idx="4077">
                  <c:v>43873.46875</c:v>
                </c:pt>
                <c:pt idx="4078">
                  <c:v>43873.479166666664</c:v>
                </c:pt>
                <c:pt idx="4079">
                  <c:v>43873.489583333336</c:v>
                </c:pt>
                <c:pt idx="4080">
                  <c:v>43873.5</c:v>
                </c:pt>
                <c:pt idx="4081">
                  <c:v>43873.510416666664</c:v>
                </c:pt>
                <c:pt idx="4082">
                  <c:v>43873.520833333336</c:v>
                </c:pt>
                <c:pt idx="4083">
                  <c:v>43873.53125</c:v>
                </c:pt>
                <c:pt idx="4084">
                  <c:v>43873.541666666664</c:v>
                </c:pt>
                <c:pt idx="4085">
                  <c:v>43873.552083333336</c:v>
                </c:pt>
                <c:pt idx="4086">
                  <c:v>43873.5625</c:v>
                </c:pt>
                <c:pt idx="4087">
                  <c:v>43873.572916666664</c:v>
                </c:pt>
                <c:pt idx="4088">
                  <c:v>43873.583333333336</c:v>
                </c:pt>
                <c:pt idx="4089">
                  <c:v>43873.59375</c:v>
                </c:pt>
                <c:pt idx="4090">
                  <c:v>43873.604166666664</c:v>
                </c:pt>
                <c:pt idx="4091">
                  <c:v>43873.614583333336</c:v>
                </c:pt>
                <c:pt idx="4092">
                  <c:v>43873.625</c:v>
                </c:pt>
                <c:pt idx="4093">
                  <c:v>43873.635416666664</c:v>
                </c:pt>
                <c:pt idx="4094">
                  <c:v>43873.645833333336</c:v>
                </c:pt>
                <c:pt idx="4095">
                  <c:v>43873.65625</c:v>
                </c:pt>
                <c:pt idx="4096">
                  <c:v>43873.666666666664</c:v>
                </c:pt>
                <c:pt idx="4097">
                  <c:v>43873.677083333336</c:v>
                </c:pt>
                <c:pt idx="4098">
                  <c:v>43873.6875</c:v>
                </c:pt>
                <c:pt idx="4099">
                  <c:v>43873.697916666664</c:v>
                </c:pt>
                <c:pt idx="4100">
                  <c:v>43873.708333333336</c:v>
                </c:pt>
                <c:pt idx="4101">
                  <c:v>43873.71875</c:v>
                </c:pt>
                <c:pt idx="4102">
                  <c:v>43873.729166666664</c:v>
                </c:pt>
                <c:pt idx="4103">
                  <c:v>43873.739583333336</c:v>
                </c:pt>
                <c:pt idx="4104">
                  <c:v>43873.75</c:v>
                </c:pt>
                <c:pt idx="4105">
                  <c:v>43873.760416666664</c:v>
                </c:pt>
                <c:pt idx="4106">
                  <c:v>43873.770833333336</c:v>
                </c:pt>
                <c:pt idx="4107">
                  <c:v>43873.78125</c:v>
                </c:pt>
                <c:pt idx="4108">
                  <c:v>43873.791666666664</c:v>
                </c:pt>
                <c:pt idx="4109">
                  <c:v>43873.802083333336</c:v>
                </c:pt>
                <c:pt idx="4110">
                  <c:v>43873.8125</c:v>
                </c:pt>
                <c:pt idx="4111">
                  <c:v>43873.822916666664</c:v>
                </c:pt>
                <c:pt idx="4112">
                  <c:v>43873.833333333336</c:v>
                </c:pt>
                <c:pt idx="4113">
                  <c:v>43873.84375</c:v>
                </c:pt>
                <c:pt idx="4114">
                  <c:v>43873.854166666664</c:v>
                </c:pt>
                <c:pt idx="4115">
                  <c:v>43873.864583333336</c:v>
                </c:pt>
                <c:pt idx="4116">
                  <c:v>43873.875</c:v>
                </c:pt>
                <c:pt idx="4117">
                  <c:v>43873.885416666664</c:v>
                </c:pt>
                <c:pt idx="4118">
                  <c:v>43873.895833333336</c:v>
                </c:pt>
                <c:pt idx="4119">
                  <c:v>43873.90625</c:v>
                </c:pt>
                <c:pt idx="4120">
                  <c:v>43873.916666666664</c:v>
                </c:pt>
                <c:pt idx="4121">
                  <c:v>43873.927083333336</c:v>
                </c:pt>
                <c:pt idx="4122">
                  <c:v>43873.9375</c:v>
                </c:pt>
                <c:pt idx="4123">
                  <c:v>43873.947916666664</c:v>
                </c:pt>
                <c:pt idx="4124">
                  <c:v>43873.958333333336</c:v>
                </c:pt>
                <c:pt idx="4125">
                  <c:v>43873.96875</c:v>
                </c:pt>
                <c:pt idx="4126">
                  <c:v>43873.979166666664</c:v>
                </c:pt>
                <c:pt idx="4127">
                  <c:v>43873.989583333336</c:v>
                </c:pt>
                <c:pt idx="4128">
                  <c:v>43874</c:v>
                </c:pt>
                <c:pt idx="4129">
                  <c:v>43874.010416666664</c:v>
                </c:pt>
                <c:pt idx="4130">
                  <c:v>43874.020833333336</c:v>
                </c:pt>
                <c:pt idx="4131">
                  <c:v>43874.03125</c:v>
                </c:pt>
                <c:pt idx="4132">
                  <c:v>43874.041666666664</c:v>
                </c:pt>
                <c:pt idx="4133">
                  <c:v>43874.052083333336</c:v>
                </c:pt>
                <c:pt idx="4134">
                  <c:v>43874.0625</c:v>
                </c:pt>
                <c:pt idx="4135">
                  <c:v>43874.072916666664</c:v>
                </c:pt>
                <c:pt idx="4136">
                  <c:v>43874.083333333336</c:v>
                </c:pt>
                <c:pt idx="4137">
                  <c:v>43874.09375</c:v>
                </c:pt>
                <c:pt idx="4138">
                  <c:v>43874.104166666664</c:v>
                </c:pt>
                <c:pt idx="4139">
                  <c:v>43874.114583333336</c:v>
                </c:pt>
                <c:pt idx="4140">
                  <c:v>43874.125</c:v>
                </c:pt>
                <c:pt idx="4141">
                  <c:v>43874.135416666664</c:v>
                </c:pt>
                <c:pt idx="4142">
                  <c:v>43874.145833333336</c:v>
                </c:pt>
                <c:pt idx="4143">
                  <c:v>43874.15625</c:v>
                </c:pt>
                <c:pt idx="4144">
                  <c:v>43874.166666666664</c:v>
                </c:pt>
                <c:pt idx="4145">
                  <c:v>43874.177083333336</c:v>
                </c:pt>
                <c:pt idx="4146">
                  <c:v>43874.1875</c:v>
                </c:pt>
                <c:pt idx="4147">
                  <c:v>43874.197916666664</c:v>
                </c:pt>
                <c:pt idx="4148">
                  <c:v>43874.208333333336</c:v>
                </c:pt>
                <c:pt idx="4149">
                  <c:v>43874.21875</c:v>
                </c:pt>
                <c:pt idx="4150">
                  <c:v>43874.229166666664</c:v>
                </c:pt>
                <c:pt idx="4151">
                  <c:v>43874.239583333336</c:v>
                </c:pt>
                <c:pt idx="4152">
                  <c:v>43874.25</c:v>
                </c:pt>
                <c:pt idx="4153">
                  <c:v>43874.260416666664</c:v>
                </c:pt>
                <c:pt idx="4154">
                  <c:v>43874.270833333336</c:v>
                </c:pt>
                <c:pt idx="4155">
                  <c:v>43874.28125</c:v>
                </c:pt>
                <c:pt idx="4156">
                  <c:v>43874.291666666664</c:v>
                </c:pt>
                <c:pt idx="4157">
                  <c:v>43874.302083333336</c:v>
                </c:pt>
                <c:pt idx="4158">
                  <c:v>43874.3125</c:v>
                </c:pt>
                <c:pt idx="4159">
                  <c:v>43874.322916666664</c:v>
                </c:pt>
                <c:pt idx="4160">
                  <c:v>43874.333333333336</c:v>
                </c:pt>
                <c:pt idx="4161">
                  <c:v>43874.34375</c:v>
                </c:pt>
                <c:pt idx="4162">
                  <c:v>43874.354166666664</c:v>
                </c:pt>
                <c:pt idx="4163">
                  <c:v>43874.364583333336</c:v>
                </c:pt>
                <c:pt idx="4164">
                  <c:v>43874.375</c:v>
                </c:pt>
                <c:pt idx="4165">
                  <c:v>43874.385416666664</c:v>
                </c:pt>
                <c:pt idx="4166">
                  <c:v>43874.395833333336</c:v>
                </c:pt>
                <c:pt idx="4167">
                  <c:v>43874.40625</c:v>
                </c:pt>
                <c:pt idx="4168">
                  <c:v>43874.416666666664</c:v>
                </c:pt>
                <c:pt idx="4169">
                  <c:v>43874.427083333336</c:v>
                </c:pt>
                <c:pt idx="4170">
                  <c:v>43874.4375</c:v>
                </c:pt>
                <c:pt idx="4171">
                  <c:v>43874.447916666664</c:v>
                </c:pt>
                <c:pt idx="4172">
                  <c:v>43874.458333333336</c:v>
                </c:pt>
                <c:pt idx="4173">
                  <c:v>43874.46875</c:v>
                </c:pt>
                <c:pt idx="4174">
                  <c:v>43874.479166666664</c:v>
                </c:pt>
                <c:pt idx="4175">
                  <c:v>43874.489583333336</c:v>
                </c:pt>
                <c:pt idx="4176">
                  <c:v>43874.5</c:v>
                </c:pt>
                <c:pt idx="4177">
                  <c:v>43874.510416666664</c:v>
                </c:pt>
                <c:pt idx="4178">
                  <c:v>43874.520833333336</c:v>
                </c:pt>
                <c:pt idx="4179">
                  <c:v>43874.53125</c:v>
                </c:pt>
                <c:pt idx="4180">
                  <c:v>43874.541666666664</c:v>
                </c:pt>
                <c:pt idx="4181">
                  <c:v>43874.552083333336</c:v>
                </c:pt>
                <c:pt idx="4182">
                  <c:v>43874.5625</c:v>
                </c:pt>
                <c:pt idx="4183">
                  <c:v>43874.572916666664</c:v>
                </c:pt>
                <c:pt idx="4184">
                  <c:v>43874.583333333336</c:v>
                </c:pt>
                <c:pt idx="4185">
                  <c:v>43874.59375</c:v>
                </c:pt>
                <c:pt idx="4186">
                  <c:v>43874.604166666664</c:v>
                </c:pt>
                <c:pt idx="4187">
                  <c:v>43874.614583333336</c:v>
                </c:pt>
                <c:pt idx="4188">
                  <c:v>43874.625</c:v>
                </c:pt>
                <c:pt idx="4189">
                  <c:v>43874.635416666664</c:v>
                </c:pt>
                <c:pt idx="4190">
                  <c:v>43874.645833333336</c:v>
                </c:pt>
                <c:pt idx="4191">
                  <c:v>43874.65625</c:v>
                </c:pt>
                <c:pt idx="4192">
                  <c:v>43874.666666666664</c:v>
                </c:pt>
                <c:pt idx="4193">
                  <c:v>43874.677083333336</c:v>
                </c:pt>
                <c:pt idx="4194">
                  <c:v>43874.6875</c:v>
                </c:pt>
                <c:pt idx="4195">
                  <c:v>43874.697916666664</c:v>
                </c:pt>
                <c:pt idx="4196">
                  <c:v>43874.708333333336</c:v>
                </c:pt>
                <c:pt idx="4197">
                  <c:v>43874.71875</c:v>
                </c:pt>
                <c:pt idx="4198">
                  <c:v>43874.729166666664</c:v>
                </c:pt>
                <c:pt idx="4199">
                  <c:v>43874.739583333336</c:v>
                </c:pt>
                <c:pt idx="4200">
                  <c:v>43874.75</c:v>
                </c:pt>
                <c:pt idx="4201">
                  <c:v>43874.760416666664</c:v>
                </c:pt>
                <c:pt idx="4202">
                  <c:v>43874.770833333336</c:v>
                </c:pt>
                <c:pt idx="4203">
                  <c:v>43874.78125</c:v>
                </c:pt>
                <c:pt idx="4204">
                  <c:v>43874.791666666664</c:v>
                </c:pt>
                <c:pt idx="4205">
                  <c:v>43874.802083333336</c:v>
                </c:pt>
                <c:pt idx="4206">
                  <c:v>43874.8125</c:v>
                </c:pt>
                <c:pt idx="4207">
                  <c:v>43874.822916666664</c:v>
                </c:pt>
                <c:pt idx="4208">
                  <c:v>43874.833333333336</c:v>
                </c:pt>
                <c:pt idx="4209">
                  <c:v>43874.84375</c:v>
                </c:pt>
                <c:pt idx="4210">
                  <c:v>43874.854166666664</c:v>
                </c:pt>
                <c:pt idx="4211">
                  <c:v>43874.864583333336</c:v>
                </c:pt>
                <c:pt idx="4212">
                  <c:v>43874.875</c:v>
                </c:pt>
                <c:pt idx="4213">
                  <c:v>43874.885416666664</c:v>
                </c:pt>
                <c:pt idx="4214">
                  <c:v>43874.895833333336</c:v>
                </c:pt>
                <c:pt idx="4215">
                  <c:v>43874.90625</c:v>
                </c:pt>
                <c:pt idx="4216">
                  <c:v>43874.916666666664</c:v>
                </c:pt>
                <c:pt idx="4217">
                  <c:v>43874.927083333336</c:v>
                </c:pt>
                <c:pt idx="4218">
                  <c:v>43874.9375</c:v>
                </c:pt>
                <c:pt idx="4219">
                  <c:v>43874.947916666664</c:v>
                </c:pt>
                <c:pt idx="4220">
                  <c:v>43874.958333333336</c:v>
                </c:pt>
                <c:pt idx="4221">
                  <c:v>43874.96875</c:v>
                </c:pt>
                <c:pt idx="4222">
                  <c:v>43874.979166666664</c:v>
                </c:pt>
                <c:pt idx="4223">
                  <c:v>43874.989583333336</c:v>
                </c:pt>
                <c:pt idx="4224">
                  <c:v>43875</c:v>
                </c:pt>
                <c:pt idx="4225">
                  <c:v>43875.010416666664</c:v>
                </c:pt>
                <c:pt idx="4226">
                  <c:v>43875.020833333336</c:v>
                </c:pt>
                <c:pt idx="4227">
                  <c:v>43875.03125</c:v>
                </c:pt>
                <c:pt idx="4228">
                  <c:v>43875.041666666664</c:v>
                </c:pt>
                <c:pt idx="4229">
                  <c:v>43875.052083333336</c:v>
                </c:pt>
                <c:pt idx="4230">
                  <c:v>43875.0625</c:v>
                </c:pt>
                <c:pt idx="4231">
                  <c:v>43875.072916666664</c:v>
                </c:pt>
                <c:pt idx="4232">
                  <c:v>43875.083333333336</c:v>
                </c:pt>
                <c:pt idx="4233">
                  <c:v>43875.09375</c:v>
                </c:pt>
                <c:pt idx="4234">
                  <c:v>43875.104166666664</c:v>
                </c:pt>
                <c:pt idx="4235">
                  <c:v>43875.114583333336</c:v>
                </c:pt>
                <c:pt idx="4236">
                  <c:v>43875.125</c:v>
                </c:pt>
                <c:pt idx="4237">
                  <c:v>43875.135416666664</c:v>
                </c:pt>
                <c:pt idx="4238">
                  <c:v>43875.145833333336</c:v>
                </c:pt>
                <c:pt idx="4239">
                  <c:v>43875.15625</c:v>
                </c:pt>
                <c:pt idx="4240">
                  <c:v>43875.166666666664</c:v>
                </c:pt>
                <c:pt idx="4241">
                  <c:v>43875.177083333336</c:v>
                </c:pt>
                <c:pt idx="4242">
                  <c:v>43875.1875</c:v>
                </c:pt>
                <c:pt idx="4243">
                  <c:v>43875.197916666664</c:v>
                </c:pt>
                <c:pt idx="4244">
                  <c:v>43875.208333333336</c:v>
                </c:pt>
                <c:pt idx="4245">
                  <c:v>43875.21875</c:v>
                </c:pt>
                <c:pt idx="4246">
                  <c:v>43875.229166666664</c:v>
                </c:pt>
                <c:pt idx="4247">
                  <c:v>43875.239583333336</c:v>
                </c:pt>
                <c:pt idx="4248">
                  <c:v>43875.25</c:v>
                </c:pt>
                <c:pt idx="4249">
                  <c:v>43875.260416666664</c:v>
                </c:pt>
                <c:pt idx="4250">
                  <c:v>43875.270833333336</c:v>
                </c:pt>
                <c:pt idx="4251">
                  <c:v>43875.28125</c:v>
                </c:pt>
                <c:pt idx="4252">
                  <c:v>43875.291666666664</c:v>
                </c:pt>
                <c:pt idx="4253">
                  <c:v>43875.302083333336</c:v>
                </c:pt>
                <c:pt idx="4254">
                  <c:v>43875.3125</c:v>
                </c:pt>
                <c:pt idx="4255">
                  <c:v>43875.322916666664</c:v>
                </c:pt>
                <c:pt idx="4256">
                  <c:v>43875.333333333336</c:v>
                </c:pt>
                <c:pt idx="4257">
                  <c:v>43875.34375</c:v>
                </c:pt>
                <c:pt idx="4258">
                  <c:v>43875.354166666664</c:v>
                </c:pt>
                <c:pt idx="4259">
                  <c:v>43875.364583333336</c:v>
                </c:pt>
                <c:pt idx="4260">
                  <c:v>43875.375</c:v>
                </c:pt>
                <c:pt idx="4261">
                  <c:v>43875.385416666664</c:v>
                </c:pt>
                <c:pt idx="4262">
                  <c:v>43875.395833333336</c:v>
                </c:pt>
                <c:pt idx="4263">
                  <c:v>43875.40625</c:v>
                </c:pt>
                <c:pt idx="4264">
                  <c:v>43875.416666666664</c:v>
                </c:pt>
                <c:pt idx="4265">
                  <c:v>43875.427083333336</c:v>
                </c:pt>
                <c:pt idx="4266">
                  <c:v>43875.4375</c:v>
                </c:pt>
                <c:pt idx="4267">
                  <c:v>43875.447916666664</c:v>
                </c:pt>
                <c:pt idx="4268">
                  <c:v>43875.458333333336</c:v>
                </c:pt>
                <c:pt idx="4269">
                  <c:v>43875.46875</c:v>
                </c:pt>
                <c:pt idx="4270">
                  <c:v>43875.479166666664</c:v>
                </c:pt>
                <c:pt idx="4271">
                  <c:v>43875.489583333336</c:v>
                </c:pt>
                <c:pt idx="4272">
                  <c:v>43875.5</c:v>
                </c:pt>
                <c:pt idx="4273">
                  <c:v>43875.510416666664</c:v>
                </c:pt>
                <c:pt idx="4274">
                  <c:v>43875.520833333336</c:v>
                </c:pt>
                <c:pt idx="4275">
                  <c:v>43875.53125</c:v>
                </c:pt>
                <c:pt idx="4276">
                  <c:v>43875.541666666664</c:v>
                </c:pt>
                <c:pt idx="4277">
                  <c:v>43875.552083333336</c:v>
                </c:pt>
                <c:pt idx="4278">
                  <c:v>43875.5625</c:v>
                </c:pt>
                <c:pt idx="4279">
                  <c:v>43875.572916666664</c:v>
                </c:pt>
                <c:pt idx="4280">
                  <c:v>43875.583333333336</c:v>
                </c:pt>
                <c:pt idx="4281">
                  <c:v>43875.59375</c:v>
                </c:pt>
                <c:pt idx="4282">
                  <c:v>43875.604166666664</c:v>
                </c:pt>
                <c:pt idx="4283">
                  <c:v>43875.614583333336</c:v>
                </c:pt>
                <c:pt idx="4284">
                  <c:v>43875.625</c:v>
                </c:pt>
                <c:pt idx="4285">
                  <c:v>43875.635416666664</c:v>
                </c:pt>
                <c:pt idx="4286">
                  <c:v>43875.645833333336</c:v>
                </c:pt>
                <c:pt idx="4287">
                  <c:v>43875.65625</c:v>
                </c:pt>
                <c:pt idx="4288">
                  <c:v>43875.666666666664</c:v>
                </c:pt>
                <c:pt idx="4289">
                  <c:v>43875.677083333336</c:v>
                </c:pt>
                <c:pt idx="4290">
                  <c:v>43875.6875</c:v>
                </c:pt>
                <c:pt idx="4291">
                  <c:v>43875.697916666664</c:v>
                </c:pt>
                <c:pt idx="4292">
                  <c:v>43875.708333333336</c:v>
                </c:pt>
                <c:pt idx="4293">
                  <c:v>43875.71875</c:v>
                </c:pt>
                <c:pt idx="4294">
                  <c:v>43875.729166666664</c:v>
                </c:pt>
                <c:pt idx="4295">
                  <c:v>43875.739583333336</c:v>
                </c:pt>
                <c:pt idx="4296">
                  <c:v>43875.75</c:v>
                </c:pt>
                <c:pt idx="4297">
                  <c:v>43875.760416666664</c:v>
                </c:pt>
                <c:pt idx="4298">
                  <c:v>43875.770833333336</c:v>
                </c:pt>
                <c:pt idx="4299">
                  <c:v>43875.78125</c:v>
                </c:pt>
                <c:pt idx="4300">
                  <c:v>43875.791666666664</c:v>
                </c:pt>
                <c:pt idx="4301">
                  <c:v>43875.802083333336</c:v>
                </c:pt>
                <c:pt idx="4302">
                  <c:v>43875.8125</c:v>
                </c:pt>
                <c:pt idx="4303">
                  <c:v>43875.822916666664</c:v>
                </c:pt>
                <c:pt idx="4304">
                  <c:v>43875.833333333336</c:v>
                </c:pt>
                <c:pt idx="4305">
                  <c:v>43875.84375</c:v>
                </c:pt>
                <c:pt idx="4306">
                  <c:v>43875.854166666664</c:v>
                </c:pt>
                <c:pt idx="4307">
                  <c:v>43875.864583333336</c:v>
                </c:pt>
                <c:pt idx="4308">
                  <c:v>43875.875</c:v>
                </c:pt>
                <c:pt idx="4309">
                  <c:v>43875.885416666664</c:v>
                </c:pt>
                <c:pt idx="4310">
                  <c:v>43875.895833333336</c:v>
                </c:pt>
                <c:pt idx="4311">
                  <c:v>43875.90625</c:v>
                </c:pt>
                <c:pt idx="4312">
                  <c:v>43875.916666666664</c:v>
                </c:pt>
                <c:pt idx="4313">
                  <c:v>43875.927083333336</c:v>
                </c:pt>
                <c:pt idx="4314">
                  <c:v>43875.9375</c:v>
                </c:pt>
                <c:pt idx="4315">
                  <c:v>43875.947916666664</c:v>
                </c:pt>
                <c:pt idx="4316">
                  <c:v>43875.958333333336</c:v>
                </c:pt>
                <c:pt idx="4317">
                  <c:v>43875.96875</c:v>
                </c:pt>
                <c:pt idx="4318">
                  <c:v>43875.979166666664</c:v>
                </c:pt>
                <c:pt idx="4319">
                  <c:v>43875.989583333336</c:v>
                </c:pt>
                <c:pt idx="4320">
                  <c:v>43876</c:v>
                </c:pt>
                <c:pt idx="4321">
                  <c:v>43876.010416666664</c:v>
                </c:pt>
                <c:pt idx="4322">
                  <c:v>43876.020833333336</c:v>
                </c:pt>
                <c:pt idx="4323">
                  <c:v>43876.03125</c:v>
                </c:pt>
                <c:pt idx="4324">
                  <c:v>43876.041666666664</c:v>
                </c:pt>
                <c:pt idx="4325">
                  <c:v>43876.052083333336</c:v>
                </c:pt>
                <c:pt idx="4326">
                  <c:v>43876.0625</c:v>
                </c:pt>
                <c:pt idx="4327">
                  <c:v>43876.072916666664</c:v>
                </c:pt>
                <c:pt idx="4328">
                  <c:v>43876.083333333336</c:v>
                </c:pt>
                <c:pt idx="4329">
                  <c:v>43876.09375</c:v>
                </c:pt>
                <c:pt idx="4330">
                  <c:v>43876.104166666664</c:v>
                </c:pt>
                <c:pt idx="4331">
                  <c:v>43876.114583333336</c:v>
                </c:pt>
                <c:pt idx="4332">
                  <c:v>43876.125</c:v>
                </c:pt>
                <c:pt idx="4333">
                  <c:v>43876.135416666664</c:v>
                </c:pt>
                <c:pt idx="4334">
                  <c:v>43876.145833333336</c:v>
                </c:pt>
                <c:pt idx="4335">
                  <c:v>43876.15625</c:v>
                </c:pt>
                <c:pt idx="4336">
                  <c:v>43876.166666666664</c:v>
                </c:pt>
                <c:pt idx="4337">
                  <c:v>43876.177083333336</c:v>
                </c:pt>
                <c:pt idx="4338">
                  <c:v>43876.1875</c:v>
                </c:pt>
                <c:pt idx="4339">
                  <c:v>43876.197916666664</c:v>
                </c:pt>
                <c:pt idx="4340">
                  <c:v>43876.208333333336</c:v>
                </c:pt>
                <c:pt idx="4341">
                  <c:v>43876.21875</c:v>
                </c:pt>
                <c:pt idx="4342">
                  <c:v>43876.229166666664</c:v>
                </c:pt>
                <c:pt idx="4343">
                  <c:v>43876.239583333336</c:v>
                </c:pt>
                <c:pt idx="4344">
                  <c:v>43876.25</c:v>
                </c:pt>
                <c:pt idx="4345">
                  <c:v>43876.260416666664</c:v>
                </c:pt>
                <c:pt idx="4346">
                  <c:v>43876.270833333336</c:v>
                </c:pt>
                <c:pt idx="4347">
                  <c:v>43876.28125</c:v>
                </c:pt>
                <c:pt idx="4348">
                  <c:v>43876.291666666664</c:v>
                </c:pt>
                <c:pt idx="4349">
                  <c:v>43876.302083333336</c:v>
                </c:pt>
                <c:pt idx="4350">
                  <c:v>43876.3125</c:v>
                </c:pt>
                <c:pt idx="4351">
                  <c:v>43876.322916666664</c:v>
                </c:pt>
                <c:pt idx="4352">
                  <c:v>43876.333333333336</c:v>
                </c:pt>
                <c:pt idx="4353">
                  <c:v>43876.34375</c:v>
                </c:pt>
                <c:pt idx="4354">
                  <c:v>43876.354166666664</c:v>
                </c:pt>
                <c:pt idx="4355">
                  <c:v>43876.364583333336</c:v>
                </c:pt>
                <c:pt idx="4356">
                  <c:v>43876.375</c:v>
                </c:pt>
                <c:pt idx="4357">
                  <c:v>43876.385416666664</c:v>
                </c:pt>
                <c:pt idx="4358">
                  <c:v>43876.395833333336</c:v>
                </c:pt>
                <c:pt idx="4359">
                  <c:v>43876.40625</c:v>
                </c:pt>
                <c:pt idx="4360">
                  <c:v>43876.416666666664</c:v>
                </c:pt>
                <c:pt idx="4361">
                  <c:v>43876.427083333336</c:v>
                </c:pt>
                <c:pt idx="4362">
                  <c:v>43876.4375</c:v>
                </c:pt>
                <c:pt idx="4363">
                  <c:v>43876.447916666664</c:v>
                </c:pt>
                <c:pt idx="4364">
                  <c:v>43876.458333333336</c:v>
                </c:pt>
                <c:pt idx="4365">
                  <c:v>43876.46875</c:v>
                </c:pt>
                <c:pt idx="4366">
                  <c:v>43876.479166666664</c:v>
                </c:pt>
                <c:pt idx="4367">
                  <c:v>43876.489583333336</c:v>
                </c:pt>
                <c:pt idx="4368">
                  <c:v>43876.5</c:v>
                </c:pt>
                <c:pt idx="4369">
                  <c:v>43876.510416666664</c:v>
                </c:pt>
                <c:pt idx="4370">
                  <c:v>43876.520833333336</c:v>
                </c:pt>
                <c:pt idx="4371">
                  <c:v>43876.53125</c:v>
                </c:pt>
                <c:pt idx="4372">
                  <c:v>43876.541666666664</c:v>
                </c:pt>
                <c:pt idx="4373">
                  <c:v>43876.552083333336</c:v>
                </c:pt>
                <c:pt idx="4374">
                  <c:v>43876.5625</c:v>
                </c:pt>
                <c:pt idx="4375">
                  <c:v>43876.572916666664</c:v>
                </c:pt>
                <c:pt idx="4376">
                  <c:v>43876.583333333336</c:v>
                </c:pt>
                <c:pt idx="4377">
                  <c:v>43876.59375</c:v>
                </c:pt>
                <c:pt idx="4378">
                  <c:v>43876.604166666664</c:v>
                </c:pt>
                <c:pt idx="4379">
                  <c:v>43876.614583333336</c:v>
                </c:pt>
                <c:pt idx="4380">
                  <c:v>43876.625</c:v>
                </c:pt>
                <c:pt idx="4381">
                  <c:v>43876.635416666664</c:v>
                </c:pt>
                <c:pt idx="4382">
                  <c:v>43876.645833333336</c:v>
                </c:pt>
                <c:pt idx="4383">
                  <c:v>43876.65625</c:v>
                </c:pt>
                <c:pt idx="4384">
                  <c:v>43876.666666666664</c:v>
                </c:pt>
                <c:pt idx="4385">
                  <c:v>43876.677083333336</c:v>
                </c:pt>
                <c:pt idx="4386">
                  <c:v>43876.6875</c:v>
                </c:pt>
                <c:pt idx="4387">
                  <c:v>43876.697916666664</c:v>
                </c:pt>
                <c:pt idx="4388">
                  <c:v>43876.708333333336</c:v>
                </c:pt>
                <c:pt idx="4389">
                  <c:v>43876.71875</c:v>
                </c:pt>
                <c:pt idx="4390">
                  <c:v>43876.729166666664</c:v>
                </c:pt>
                <c:pt idx="4391">
                  <c:v>43876.739583333336</c:v>
                </c:pt>
                <c:pt idx="4392">
                  <c:v>43876.75</c:v>
                </c:pt>
                <c:pt idx="4393">
                  <c:v>43876.760416666664</c:v>
                </c:pt>
                <c:pt idx="4394">
                  <c:v>43876.770833333336</c:v>
                </c:pt>
                <c:pt idx="4395">
                  <c:v>43876.78125</c:v>
                </c:pt>
                <c:pt idx="4396">
                  <c:v>43876.791666666664</c:v>
                </c:pt>
                <c:pt idx="4397">
                  <c:v>43876.802083333336</c:v>
                </c:pt>
                <c:pt idx="4398">
                  <c:v>43876.8125</c:v>
                </c:pt>
                <c:pt idx="4399">
                  <c:v>43876.822916666664</c:v>
                </c:pt>
                <c:pt idx="4400">
                  <c:v>43876.833333333336</c:v>
                </c:pt>
                <c:pt idx="4401">
                  <c:v>43876.84375</c:v>
                </c:pt>
                <c:pt idx="4402">
                  <c:v>43876.854166666664</c:v>
                </c:pt>
                <c:pt idx="4403">
                  <c:v>43876.864583333336</c:v>
                </c:pt>
                <c:pt idx="4404">
                  <c:v>43876.875</c:v>
                </c:pt>
                <c:pt idx="4405">
                  <c:v>43876.885416666664</c:v>
                </c:pt>
                <c:pt idx="4406">
                  <c:v>43876.895833333336</c:v>
                </c:pt>
                <c:pt idx="4407">
                  <c:v>43876.90625</c:v>
                </c:pt>
                <c:pt idx="4408">
                  <c:v>43876.916666666664</c:v>
                </c:pt>
                <c:pt idx="4409">
                  <c:v>43876.927083333336</c:v>
                </c:pt>
                <c:pt idx="4410">
                  <c:v>43876.9375</c:v>
                </c:pt>
                <c:pt idx="4411">
                  <c:v>43876.947916666664</c:v>
                </c:pt>
                <c:pt idx="4412">
                  <c:v>43876.958333333336</c:v>
                </c:pt>
                <c:pt idx="4413">
                  <c:v>43876.96875</c:v>
                </c:pt>
                <c:pt idx="4414">
                  <c:v>43876.979166666664</c:v>
                </c:pt>
                <c:pt idx="4415">
                  <c:v>43876.989583333336</c:v>
                </c:pt>
                <c:pt idx="4416">
                  <c:v>43877</c:v>
                </c:pt>
                <c:pt idx="4417">
                  <c:v>43877.010416666664</c:v>
                </c:pt>
                <c:pt idx="4418">
                  <c:v>43877.020833333336</c:v>
                </c:pt>
                <c:pt idx="4419">
                  <c:v>43877.03125</c:v>
                </c:pt>
                <c:pt idx="4420">
                  <c:v>43877.041666666664</c:v>
                </c:pt>
                <c:pt idx="4421">
                  <c:v>43877.052083333336</c:v>
                </c:pt>
                <c:pt idx="4422">
                  <c:v>43877.0625</c:v>
                </c:pt>
                <c:pt idx="4423">
                  <c:v>43877.072916666664</c:v>
                </c:pt>
                <c:pt idx="4424">
                  <c:v>43877.083333333336</c:v>
                </c:pt>
                <c:pt idx="4425">
                  <c:v>43877.09375</c:v>
                </c:pt>
                <c:pt idx="4426">
                  <c:v>43877.104166666664</c:v>
                </c:pt>
                <c:pt idx="4427">
                  <c:v>43877.114583333336</c:v>
                </c:pt>
                <c:pt idx="4428">
                  <c:v>43877.125</c:v>
                </c:pt>
                <c:pt idx="4429">
                  <c:v>43877.135416666664</c:v>
                </c:pt>
                <c:pt idx="4430">
                  <c:v>43877.145833333336</c:v>
                </c:pt>
                <c:pt idx="4431">
                  <c:v>43877.15625</c:v>
                </c:pt>
                <c:pt idx="4432">
                  <c:v>43877.166666666664</c:v>
                </c:pt>
                <c:pt idx="4433">
                  <c:v>43877.177083333336</c:v>
                </c:pt>
                <c:pt idx="4434">
                  <c:v>43877.1875</c:v>
                </c:pt>
                <c:pt idx="4435">
                  <c:v>43877.197916666664</c:v>
                </c:pt>
                <c:pt idx="4436">
                  <c:v>43877.208333333336</c:v>
                </c:pt>
                <c:pt idx="4437">
                  <c:v>43877.21875</c:v>
                </c:pt>
                <c:pt idx="4438">
                  <c:v>43877.229166666664</c:v>
                </c:pt>
                <c:pt idx="4439">
                  <c:v>43877.239583333336</c:v>
                </c:pt>
                <c:pt idx="4440">
                  <c:v>43877.25</c:v>
                </c:pt>
                <c:pt idx="4441">
                  <c:v>43877.260416666664</c:v>
                </c:pt>
                <c:pt idx="4442">
                  <c:v>43877.270833333336</c:v>
                </c:pt>
                <c:pt idx="4443">
                  <c:v>43877.28125</c:v>
                </c:pt>
                <c:pt idx="4444">
                  <c:v>43877.291666666664</c:v>
                </c:pt>
                <c:pt idx="4445">
                  <c:v>43877.302083333336</c:v>
                </c:pt>
                <c:pt idx="4446">
                  <c:v>43877.3125</c:v>
                </c:pt>
                <c:pt idx="4447">
                  <c:v>43877.322916666664</c:v>
                </c:pt>
                <c:pt idx="4448">
                  <c:v>43877.333333333336</c:v>
                </c:pt>
                <c:pt idx="4449">
                  <c:v>43877.34375</c:v>
                </c:pt>
                <c:pt idx="4450">
                  <c:v>43877.354166666664</c:v>
                </c:pt>
                <c:pt idx="4451">
                  <c:v>43877.364583333336</c:v>
                </c:pt>
                <c:pt idx="4452">
                  <c:v>43877.375</c:v>
                </c:pt>
                <c:pt idx="4453">
                  <c:v>43877.385416666664</c:v>
                </c:pt>
                <c:pt idx="4454">
                  <c:v>43877.395833333336</c:v>
                </c:pt>
                <c:pt idx="4455">
                  <c:v>43877.40625</c:v>
                </c:pt>
                <c:pt idx="4456">
                  <c:v>43877.416666666664</c:v>
                </c:pt>
                <c:pt idx="4457">
                  <c:v>43877.427083333336</c:v>
                </c:pt>
                <c:pt idx="4458">
                  <c:v>43877.4375</c:v>
                </c:pt>
                <c:pt idx="4459">
                  <c:v>43877.447916666664</c:v>
                </c:pt>
                <c:pt idx="4460">
                  <c:v>43877.458333333336</c:v>
                </c:pt>
                <c:pt idx="4461">
                  <c:v>43877.46875</c:v>
                </c:pt>
                <c:pt idx="4462">
                  <c:v>43877.479166666664</c:v>
                </c:pt>
                <c:pt idx="4463">
                  <c:v>43877.489583333336</c:v>
                </c:pt>
                <c:pt idx="4464">
                  <c:v>43877.5</c:v>
                </c:pt>
                <c:pt idx="4465">
                  <c:v>43877.510416666664</c:v>
                </c:pt>
                <c:pt idx="4466">
                  <c:v>43877.520833333336</c:v>
                </c:pt>
                <c:pt idx="4467">
                  <c:v>43877.53125</c:v>
                </c:pt>
                <c:pt idx="4468">
                  <c:v>43877.541666666664</c:v>
                </c:pt>
                <c:pt idx="4469">
                  <c:v>43877.552083333336</c:v>
                </c:pt>
                <c:pt idx="4470">
                  <c:v>43877.5625</c:v>
                </c:pt>
                <c:pt idx="4471">
                  <c:v>43877.572916666664</c:v>
                </c:pt>
                <c:pt idx="4472">
                  <c:v>43877.583333333336</c:v>
                </c:pt>
                <c:pt idx="4473">
                  <c:v>43877.59375</c:v>
                </c:pt>
                <c:pt idx="4474">
                  <c:v>43877.604166666664</c:v>
                </c:pt>
                <c:pt idx="4475">
                  <c:v>43877.614583333336</c:v>
                </c:pt>
                <c:pt idx="4476">
                  <c:v>43877.625</c:v>
                </c:pt>
                <c:pt idx="4477">
                  <c:v>43877.635416666664</c:v>
                </c:pt>
                <c:pt idx="4478">
                  <c:v>43877.645833333336</c:v>
                </c:pt>
                <c:pt idx="4479">
                  <c:v>43877.65625</c:v>
                </c:pt>
                <c:pt idx="4480">
                  <c:v>43877.666666666664</c:v>
                </c:pt>
                <c:pt idx="4481">
                  <c:v>43877.677083333336</c:v>
                </c:pt>
                <c:pt idx="4482">
                  <c:v>43877.6875</c:v>
                </c:pt>
                <c:pt idx="4483">
                  <c:v>43877.697916666664</c:v>
                </c:pt>
                <c:pt idx="4484">
                  <c:v>43877.708333333336</c:v>
                </c:pt>
                <c:pt idx="4485">
                  <c:v>43877.71875</c:v>
                </c:pt>
                <c:pt idx="4486">
                  <c:v>43877.729166666664</c:v>
                </c:pt>
                <c:pt idx="4487">
                  <c:v>43877.739583333336</c:v>
                </c:pt>
                <c:pt idx="4488">
                  <c:v>43877.75</c:v>
                </c:pt>
                <c:pt idx="4489">
                  <c:v>43877.760416666664</c:v>
                </c:pt>
                <c:pt idx="4490">
                  <c:v>43877.770833333336</c:v>
                </c:pt>
                <c:pt idx="4491">
                  <c:v>43877.78125</c:v>
                </c:pt>
                <c:pt idx="4492">
                  <c:v>43877.791666666664</c:v>
                </c:pt>
                <c:pt idx="4493">
                  <c:v>43877.802083333336</c:v>
                </c:pt>
                <c:pt idx="4494">
                  <c:v>43877.8125</c:v>
                </c:pt>
                <c:pt idx="4495">
                  <c:v>43877.822916666664</c:v>
                </c:pt>
                <c:pt idx="4496">
                  <c:v>43877.833333333336</c:v>
                </c:pt>
                <c:pt idx="4497">
                  <c:v>43877.84375</c:v>
                </c:pt>
                <c:pt idx="4498">
                  <c:v>43877.854166666664</c:v>
                </c:pt>
                <c:pt idx="4499">
                  <c:v>43877.864583333336</c:v>
                </c:pt>
                <c:pt idx="4500">
                  <c:v>43877.875</c:v>
                </c:pt>
                <c:pt idx="4501">
                  <c:v>43877.885416666664</c:v>
                </c:pt>
                <c:pt idx="4502">
                  <c:v>43877.895833333336</c:v>
                </c:pt>
                <c:pt idx="4503">
                  <c:v>43877.90625</c:v>
                </c:pt>
                <c:pt idx="4504">
                  <c:v>43877.916666666664</c:v>
                </c:pt>
                <c:pt idx="4505">
                  <c:v>43877.927083333336</c:v>
                </c:pt>
                <c:pt idx="4506">
                  <c:v>43877.9375</c:v>
                </c:pt>
                <c:pt idx="4507">
                  <c:v>43877.947916666664</c:v>
                </c:pt>
                <c:pt idx="4508">
                  <c:v>43877.958333333336</c:v>
                </c:pt>
                <c:pt idx="4509">
                  <c:v>43877.96875</c:v>
                </c:pt>
                <c:pt idx="4510">
                  <c:v>43877.979166666664</c:v>
                </c:pt>
                <c:pt idx="4511">
                  <c:v>43877.989583333336</c:v>
                </c:pt>
                <c:pt idx="4512">
                  <c:v>43878</c:v>
                </c:pt>
                <c:pt idx="4513">
                  <c:v>43878.010416666664</c:v>
                </c:pt>
                <c:pt idx="4514">
                  <c:v>43878.020833333336</c:v>
                </c:pt>
                <c:pt idx="4515">
                  <c:v>43878.03125</c:v>
                </c:pt>
                <c:pt idx="4516">
                  <c:v>43878.041666666664</c:v>
                </c:pt>
                <c:pt idx="4517">
                  <c:v>43878.052083333336</c:v>
                </c:pt>
                <c:pt idx="4518">
                  <c:v>43878.0625</c:v>
                </c:pt>
                <c:pt idx="4519">
                  <c:v>43878.072916666664</c:v>
                </c:pt>
                <c:pt idx="4520">
                  <c:v>43878.083333333336</c:v>
                </c:pt>
                <c:pt idx="4521">
                  <c:v>43878.09375</c:v>
                </c:pt>
                <c:pt idx="4522">
                  <c:v>43878.104166666664</c:v>
                </c:pt>
                <c:pt idx="4523">
                  <c:v>43878.114583333336</c:v>
                </c:pt>
                <c:pt idx="4524">
                  <c:v>43878.125</c:v>
                </c:pt>
                <c:pt idx="4525">
                  <c:v>43878.135416666664</c:v>
                </c:pt>
                <c:pt idx="4526">
                  <c:v>43878.145833333336</c:v>
                </c:pt>
                <c:pt idx="4527">
                  <c:v>43878.15625</c:v>
                </c:pt>
                <c:pt idx="4528">
                  <c:v>43878.166666666664</c:v>
                </c:pt>
                <c:pt idx="4529">
                  <c:v>43878.177083333336</c:v>
                </c:pt>
                <c:pt idx="4530">
                  <c:v>43878.1875</c:v>
                </c:pt>
                <c:pt idx="4531">
                  <c:v>43878.197916666664</c:v>
                </c:pt>
                <c:pt idx="4532">
                  <c:v>43878.208333333336</c:v>
                </c:pt>
                <c:pt idx="4533">
                  <c:v>43878.21875</c:v>
                </c:pt>
                <c:pt idx="4534">
                  <c:v>43878.229166666664</c:v>
                </c:pt>
                <c:pt idx="4535">
                  <c:v>43878.239583333336</c:v>
                </c:pt>
                <c:pt idx="4536">
                  <c:v>43878.25</c:v>
                </c:pt>
                <c:pt idx="4537">
                  <c:v>43878.260416666664</c:v>
                </c:pt>
                <c:pt idx="4538">
                  <c:v>43878.270833333336</c:v>
                </c:pt>
                <c:pt idx="4539">
                  <c:v>43878.28125</c:v>
                </c:pt>
                <c:pt idx="4540">
                  <c:v>43878.291666666664</c:v>
                </c:pt>
                <c:pt idx="4541">
                  <c:v>43878.302083333336</c:v>
                </c:pt>
                <c:pt idx="4542">
                  <c:v>43878.3125</c:v>
                </c:pt>
                <c:pt idx="4543">
                  <c:v>43878.322916666664</c:v>
                </c:pt>
                <c:pt idx="4544">
                  <c:v>43878.333333333336</c:v>
                </c:pt>
                <c:pt idx="4545">
                  <c:v>43878.34375</c:v>
                </c:pt>
                <c:pt idx="4546">
                  <c:v>43878.354166666664</c:v>
                </c:pt>
                <c:pt idx="4547">
                  <c:v>43878.364583333336</c:v>
                </c:pt>
                <c:pt idx="4548">
                  <c:v>43878.375</c:v>
                </c:pt>
                <c:pt idx="4549">
                  <c:v>43878.385416666664</c:v>
                </c:pt>
                <c:pt idx="4550">
                  <c:v>43878.395833333336</c:v>
                </c:pt>
                <c:pt idx="4551">
                  <c:v>43878.40625</c:v>
                </c:pt>
                <c:pt idx="4552">
                  <c:v>43878.416666666664</c:v>
                </c:pt>
                <c:pt idx="4553">
                  <c:v>43878.427083333336</c:v>
                </c:pt>
                <c:pt idx="4554">
                  <c:v>43878.4375</c:v>
                </c:pt>
                <c:pt idx="4555">
                  <c:v>43878.447916666664</c:v>
                </c:pt>
                <c:pt idx="4556">
                  <c:v>43878.458333333336</c:v>
                </c:pt>
                <c:pt idx="4557">
                  <c:v>43878.46875</c:v>
                </c:pt>
                <c:pt idx="4558">
                  <c:v>43878.479166666664</c:v>
                </c:pt>
                <c:pt idx="4559">
                  <c:v>43878.489583333336</c:v>
                </c:pt>
                <c:pt idx="4560">
                  <c:v>43878.5</c:v>
                </c:pt>
                <c:pt idx="4561">
                  <c:v>43878.510416666664</c:v>
                </c:pt>
                <c:pt idx="4562">
                  <c:v>43878.520833333336</c:v>
                </c:pt>
                <c:pt idx="4563">
                  <c:v>43878.53125</c:v>
                </c:pt>
                <c:pt idx="4564">
                  <c:v>43878.541666666664</c:v>
                </c:pt>
                <c:pt idx="4565">
                  <c:v>43878.552083333336</c:v>
                </c:pt>
                <c:pt idx="4566">
                  <c:v>43878.5625</c:v>
                </c:pt>
                <c:pt idx="4567">
                  <c:v>43878.572916666664</c:v>
                </c:pt>
                <c:pt idx="4568">
                  <c:v>43878.583333333336</c:v>
                </c:pt>
                <c:pt idx="4569">
                  <c:v>43878.59375</c:v>
                </c:pt>
                <c:pt idx="4570">
                  <c:v>43878.604166666664</c:v>
                </c:pt>
                <c:pt idx="4571">
                  <c:v>43878.614583333336</c:v>
                </c:pt>
                <c:pt idx="4572">
                  <c:v>43878.625</c:v>
                </c:pt>
                <c:pt idx="4573">
                  <c:v>43878.635416666664</c:v>
                </c:pt>
                <c:pt idx="4574">
                  <c:v>43878.645833333336</c:v>
                </c:pt>
                <c:pt idx="4575">
                  <c:v>43878.65625</c:v>
                </c:pt>
                <c:pt idx="4576">
                  <c:v>43878.666666666664</c:v>
                </c:pt>
                <c:pt idx="4577">
                  <c:v>43878.677083333336</c:v>
                </c:pt>
                <c:pt idx="4578">
                  <c:v>43878.6875</c:v>
                </c:pt>
                <c:pt idx="4579">
                  <c:v>43878.697916666664</c:v>
                </c:pt>
                <c:pt idx="4580">
                  <c:v>43878.708333333336</c:v>
                </c:pt>
                <c:pt idx="4581">
                  <c:v>43878.71875</c:v>
                </c:pt>
                <c:pt idx="4582">
                  <c:v>43878.729166666664</c:v>
                </c:pt>
                <c:pt idx="4583">
                  <c:v>43878.739583333336</c:v>
                </c:pt>
                <c:pt idx="4584">
                  <c:v>43878.75</c:v>
                </c:pt>
                <c:pt idx="4585">
                  <c:v>43878.760416666664</c:v>
                </c:pt>
                <c:pt idx="4586">
                  <c:v>43878.770833333336</c:v>
                </c:pt>
                <c:pt idx="4587">
                  <c:v>43878.78125</c:v>
                </c:pt>
                <c:pt idx="4588">
                  <c:v>43878.791666666664</c:v>
                </c:pt>
                <c:pt idx="4589">
                  <c:v>43878.802083333336</c:v>
                </c:pt>
                <c:pt idx="4590">
                  <c:v>43878.8125</c:v>
                </c:pt>
                <c:pt idx="4591">
                  <c:v>43878.822916666664</c:v>
                </c:pt>
                <c:pt idx="4592">
                  <c:v>43878.833333333336</c:v>
                </c:pt>
                <c:pt idx="4593">
                  <c:v>43878.84375</c:v>
                </c:pt>
                <c:pt idx="4594">
                  <c:v>43878.854166666664</c:v>
                </c:pt>
                <c:pt idx="4595">
                  <c:v>43878.864583333336</c:v>
                </c:pt>
                <c:pt idx="4596">
                  <c:v>43878.875</c:v>
                </c:pt>
                <c:pt idx="4597">
                  <c:v>43878.885416666664</c:v>
                </c:pt>
                <c:pt idx="4598">
                  <c:v>43878.895833333336</c:v>
                </c:pt>
                <c:pt idx="4599">
                  <c:v>43878.90625</c:v>
                </c:pt>
                <c:pt idx="4600">
                  <c:v>43878.916666666664</c:v>
                </c:pt>
                <c:pt idx="4601">
                  <c:v>43878.927083333336</c:v>
                </c:pt>
                <c:pt idx="4602">
                  <c:v>43878.9375</c:v>
                </c:pt>
                <c:pt idx="4603">
                  <c:v>43878.947916666664</c:v>
                </c:pt>
                <c:pt idx="4604">
                  <c:v>43878.958333333336</c:v>
                </c:pt>
                <c:pt idx="4605">
                  <c:v>43878.96875</c:v>
                </c:pt>
                <c:pt idx="4606">
                  <c:v>43878.979166666664</c:v>
                </c:pt>
                <c:pt idx="4607">
                  <c:v>43878.989583333336</c:v>
                </c:pt>
                <c:pt idx="4608">
                  <c:v>43879</c:v>
                </c:pt>
                <c:pt idx="4609">
                  <c:v>43879.010416666664</c:v>
                </c:pt>
                <c:pt idx="4610">
                  <c:v>43879.020833333336</c:v>
                </c:pt>
                <c:pt idx="4611">
                  <c:v>43879.03125</c:v>
                </c:pt>
                <c:pt idx="4612">
                  <c:v>43879.041666666664</c:v>
                </c:pt>
                <c:pt idx="4613">
                  <c:v>43879.052083333336</c:v>
                </c:pt>
                <c:pt idx="4614">
                  <c:v>43879.0625</c:v>
                </c:pt>
                <c:pt idx="4615">
                  <c:v>43879.072916666664</c:v>
                </c:pt>
                <c:pt idx="4616">
                  <c:v>43879.083333333336</c:v>
                </c:pt>
                <c:pt idx="4617">
                  <c:v>43879.09375</c:v>
                </c:pt>
                <c:pt idx="4618">
                  <c:v>43879.104166666664</c:v>
                </c:pt>
                <c:pt idx="4619">
                  <c:v>43879.114583333336</c:v>
                </c:pt>
                <c:pt idx="4620">
                  <c:v>43879.125</c:v>
                </c:pt>
                <c:pt idx="4621">
                  <c:v>43879.135416666664</c:v>
                </c:pt>
                <c:pt idx="4622">
                  <c:v>43879.145833333336</c:v>
                </c:pt>
                <c:pt idx="4623">
                  <c:v>43879.15625</c:v>
                </c:pt>
                <c:pt idx="4624">
                  <c:v>43879.166666666664</c:v>
                </c:pt>
                <c:pt idx="4625">
                  <c:v>43879.177083333336</c:v>
                </c:pt>
                <c:pt idx="4626">
                  <c:v>43879.1875</c:v>
                </c:pt>
                <c:pt idx="4627">
                  <c:v>43879.197916666664</c:v>
                </c:pt>
                <c:pt idx="4628">
                  <c:v>43879.208333333336</c:v>
                </c:pt>
                <c:pt idx="4629">
                  <c:v>43879.21875</c:v>
                </c:pt>
                <c:pt idx="4630">
                  <c:v>43879.229166666664</c:v>
                </c:pt>
                <c:pt idx="4631">
                  <c:v>43879.239583333336</c:v>
                </c:pt>
                <c:pt idx="4632">
                  <c:v>43879.25</c:v>
                </c:pt>
                <c:pt idx="4633">
                  <c:v>43879.260416666664</c:v>
                </c:pt>
                <c:pt idx="4634">
                  <c:v>43879.270833333336</c:v>
                </c:pt>
                <c:pt idx="4635">
                  <c:v>43879.28125</c:v>
                </c:pt>
                <c:pt idx="4636">
                  <c:v>43879.291666666664</c:v>
                </c:pt>
                <c:pt idx="4637">
                  <c:v>43879.302083333336</c:v>
                </c:pt>
                <c:pt idx="4638">
                  <c:v>43879.3125</c:v>
                </c:pt>
                <c:pt idx="4639">
                  <c:v>43879.322916666664</c:v>
                </c:pt>
                <c:pt idx="4640">
                  <c:v>43879.333333333336</c:v>
                </c:pt>
                <c:pt idx="4641">
                  <c:v>43879.34375</c:v>
                </c:pt>
                <c:pt idx="4642">
                  <c:v>43879.354166666664</c:v>
                </c:pt>
                <c:pt idx="4643">
                  <c:v>43879.364583333336</c:v>
                </c:pt>
                <c:pt idx="4644">
                  <c:v>43879.375</c:v>
                </c:pt>
                <c:pt idx="4645">
                  <c:v>43879.385416666664</c:v>
                </c:pt>
                <c:pt idx="4646">
                  <c:v>43879.395833333336</c:v>
                </c:pt>
                <c:pt idx="4647">
                  <c:v>43879.40625</c:v>
                </c:pt>
                <c:pt idx="4648">
                  <c:v>43879.416666666664</c:v>
                </c:pt>
                <c:pt idx="4649">
                  <c:v>43879.427083333336</c:v>
                </c:pt>
                <c:pt idx="4650">
                  <c:v>43879.4375</c:v>
                </c:pt>
                <c:pt idx="4651">
                  <c:v>43879.447916666664</c:v>
                </c:pt>
                <c:pt idx="4652">
                  <c:v>43879.458333333336</c:v>
                </c:pt>
                <c:pt idx="4653">
                  <c:v>43879.46875</c:v>
                </c:pt>
                <c:pt idx="4654">
                  <c:v>43879.479166666664</c:v>
                </c:pt>
                <c:pt idx="4655">
                  <c:v>43879.489583333336</c:v>
                </c:pt>
                <c:pt idx="4656">
                  <c:v>43879.5</c:v>
                </c:pt>
                <c:pt idx="4657">
                  <c:v>43879.510416666664</c:v>
                </c:pt>
                <c:pt idx="4658">
                  <c:v>43879.520833333336</c:v>
                </c:pt>
                <c:pt idx="4659">
                  <c:v>43879.53125</c:v>
                </c:pt>
                <c:pt idx="4660">
                  <c:v>43879.541666666664</c:v>
                </c:pt>
                <c:pt idx="4661">
                  <c:v>43879.552083333336</c:v>
                </c:pt>
                <c:pt idx="4662">
                  <c:v>43879.5625</c:v>
                </c:pt>
                <c:pt idx="4663">
                  <c:v>43879.572916666664</c:v>
                </c:pt>
                <c:pt idx="4664">
                  <c:v>43879.583333333336</c:v>
                </c:pt>
                <c:pt idx="4665">
                  <c:v>43879.59375</c:v>
                </c:pt>
                <c:pt idx="4666">
                  <c:v>43879.604166666664</c:v>
                </c:pt>
                <c:pt idx="4667">
                  <c:v>43879.614583333336</c:v>
                </c:pt>
                <c:pt idx="4668">
                  <c:v>43879.625</c:v>
                </c:pt>
                <c:pt idx="4669">
                  <c:v>43879.635416666664</c:v>
                </c:pt>
                <c:pt idx="4670">
                  <c:v>43879.645833333336</c:v>
                </c:pt>
                <c:pt idx="4671">
                  <c:v>43879.65625</c:v>
                </c:pt>
                <c:pt idx="4672">
                  <c:v>43879.666666666664</c:v>
                </c:pt>
                <c:pt idx="4673">
                  <c:v>43879.677083333336</c:v>
                </c:pt>
                <c:pt idx="4674">
                  <c:v>43879.6875</c:v>
                </c:pt>
                <c:pt idx="4675">
                  <c:v>43879.697916666664</c:v>
                </c:pt>
                <c:pt idx="4676">
                  <c:v>43879.708333333336</c:v>
                </c:pt>
                <c:pt idx="4677">
                  <c:v>43879.71875</c:v>
                </c:pt>
                <c:pt idx="4678">
                  <c:v>43879.729166666664</c:v>
                </c:pt>
                <c:pt idx="4679">
                  <c:v>43879.739583333336</c:v>
                </c:pt>
                <c:pt idx="4680">
                  <c:v>43879.75</c:v>
                </c:pt>
                <c:pt idx="4681">
                  <c:v>43879.760416666664</c:v>
                </c:pt>
                <c:pt idx="4682">
                  <c:v>43879.770833333336</c:v>
                </c:pt>
                <c:pt idx="4683">
                  <c:v>43879.78125</c:v>
                </c:pt>
                <c:pt idx="4684">
                  <c:v>43879.791666666664</c:v>
                </c:pt>
                <c:pt idx="4685">
                  <c:v>43879.802083333336</c:v>
                </c:pt>
                <c:pt idx="4686">
                  <c:v>43879.8125</c:v>
                </c:pt>
                <c:pt idx="4687">
                  <c:v>43879.822916666664</c:v>
                </c:pt>
                <c:pt idx="4688">
                  <c:v>43879.833333333336</c:v>
                </c:pt>
                <c:pt idx="4689">
                  <c:v>43879.84375</c:v>
                </c:pt>
                <c:pt idx="4690">
                  <c:v>43879.854166666664</c:v>
                </c:pt>
                <c:pt idx="4691">
                  <c:v>43879.864583333336</c:v>
                </c:pt>
                <c:pt idx="4692">
                  <c:v>43879.875</c:v>
                </c:pt>
                <c:pt idx="4693">
                  <c:v>43879.885416666664</c:v>
                </c:pt>
                <c:pt idx="4694">
                  <c:v>43879.895833333336</c:v>
                </c:pt>
                <c:pt idx="4695">
                  <c:v>43879.90625</c:v>
                </c:pt>
                <c:pt idx="4696">
                  <c:v>43879.916666666664</c:v>
                </c:pt>
                <c:pt idx="4697">
                  <c:v>43879.927083333336</c:v>
                </c:pt>
                <c:pt idx="4698">
                  <c:v>43879.9375</c:v>
                </c:pt>
                <c:pt idx="4699">
                  <c:v>43879.947916666664</c:v>
                </c:pt>
                <c:pt idx="4700">
                  <c:v>43879.958333333336</c:v>
                </c:pt>
                <c:pt idx="4701">
                  <c:v>43879.96875</c:v>
                </c:pt>
                <c:pt idx="4702">
                  <c:v>43879.979166666664</c:v>
                </c:pt>
                <c:pt idx="4703">
                  <c:v>43879.989583333336</c:v>
                </c:pt>
                <c:pt idx="4704">
                  <c:v>43880</c:v>
                </c:pt>
                <c:pt idx="4705">
                  <c:v>43880.010416666664</c:v>
                </c:pt>
                <c:pt idx="4706">
                  <c:v>43880.020833333336</c:v>
                </c:pt>
                <c:pt idx="4707">
                  <c:v>43880.03125</c:v>
                </c:pt>
                <c:pt idx="4708">
                  <c:v>43880.041666666664</c:v>
                </c:pt>
                <c:pt idx="4709">
                  <c:v>43880.052083333336</c:v>
                </c:pt>
                <c:pt idx="4710">
                  <c:v>43880.0625</c:v>
                </c:pt>
                <c:pt idx="4711">
                  <c:v>43880.072916666664</c:v>
                </c:pt>
                <c:pt idx="4712">
                  <c:v>43880.083333333336</c:v>
                </c:pt>
                <c:pt idx="4713">
                  <c:v>43880.09375</c:v>
                </c:pt>
                <c:pt idx="4714">
                  <c:v>43880.104166666664</c:v>
                </c:pt>
                <c:pt idx="4715">
                  <c:v>43880.114583333336</c:v>
                </c:pt>
                <c:pt idx="4716">
                  <c:v>43880.125</c:v>
                </c:pt>
                <c:pt idx="4717">
                  <c:v>43880.135416666664</c:v>
                </c:pt>
                <c:pt idx="4718">
                  <c:v>43880.145833333336</c:v>
                </c:pt>
                <c:pt idx="4719">
                  <c:v>43880.15625</c:v>
                </c:pt>
                <c:pt idx="4720">
                  <c:v>43880.166666666664</c:v>
                </c:pt>
                <c:pt idx="4721">
                  <c:v>43880.177083333336</c:v>
                </c:pt>
                <c:pt idx="4722">
                  <c:v>43880.1875</c:v>
                </c:pt>
                <c:pt idx="4723">
                  <c:v>43880.197916666664</c:v>
                </c:pt>
                <c:pt idx="4724">
                  <c:v>43880.208333333336</c:v>
                </c:pt>
                <c:pt idx="4725">
                  <c:v>43880.21875</c:v>
                </c:pt>
                <c:pt idx="4726">
                  <c:v>43880.229166666664</c:v>
                </c:pt>
                <c:pt idx="4727">
                  <c:v>43880.239583333336</c:v>
                </c:pt>
                <c:pt idx="4728">
                  <c:v>43880.25</c:v>
                </c:pt>
                <c:pt idx="4729">
                  <c:v>43880.260416666664</c:v>
                </c:pt>
                <c:pt idx="4730">
                  <c:v>43880.270833333336</c:v>
                </c:pt>
                <c:pt idx="4731">
                  <c:v>43880.28125</c:v>
                </c:pt>
                <c:pt idx="4732">
                  <c:v>43880.291666666664</c:v>
                </c:pt>
                <c:pt idx="4733">
                  <c:v>43880.302083333336</c:v>
                </c:pt>
                <c:pt idx="4734">
                  <c:v>43880.3125</c:v>
                </c:pt>
                <c:pt idx="4735">
                  <c:v>43880.322916666664</c:v>
                </c:pt>
                <c:pt idx="4736">
                  <c:v>43880.333333333336</c:v>
                </c:pt>
                <c:pt idx="4737">
                  <c:v>43880.34375</c:v>
                </c:pt>
                <c:pt idx="4738">
                  <c:v>43880.354166666664</c:v>
                </c:pt>
                <c:pt idx="4739">
                  <c:v>43880.364583333336</c:v>
                </c:pt>
                <c:pt idx="4740">
                  <c:v>43880.375</c:v>
                </c:pt>
                <c:pt idx="4741">
                  <c:v>43880.385416666664</c:v>
                </c:pt>
                <c:pt idx="4742">
                  <c:v>43880.395833333336</c:v>
                </c:pt>
                <c:pt idx="4743">
                  <c:v>43880.40625</c:v>
                </c:pt>
                <c:pt idx="4744">
                  <c:v>43880.416666666664</c:v>
                </c:pt>
                <c:pt idx="4745">
                  <c:v>43880.427083333336</c:v>
                </c:pt>
                <c:pt idx="4746">
                  <c:v>43880.4375</c:v>
                </c:pt>
                <c:pt idx="4747">
                  <c:v>43880.447916666664</c:v>
                </c:pt>
                <c:pt idx="4748">
                  <c:v>43880.458333333336</c:v>
                </c:pt>
                <c:pt idx="4749">
                  <c:v>43880.46875</c:v>
                </c:pt>
                <c:pt idx="4750">
                  <c:v>43880.479166666664</c:v>
                </c:pt>
                <c:pt idx="4751">
                  <c:v>43880.489583333336</c:v>
                </c:pt>
                <c:pt idx="4752">
                  <c:v>43880.5</c:v>
                </c:pt>
                <c:pt idx="4753">
                  <c:v>43880.510416666664</c:v>
                </c:pt>
                <c:pt idx="4754">
                  <c:v>43880.520833333336</c:v>
                </c:pt>
                <c:pt idx="4755">
                  <c:v>43880.53125</c:v>
                </c:pt>
                <c:pt idx="4756">
                  <c:v>43880.541666666664</c:v>
                </c:pt>
                <c:pt idx="4757">
                  <c:v>43880.552083333336</c:v>
                </c:pt>
                <c:pt idx="4758">
                  <c:v>43880.5625</c:v>
                </c:pt>
                <c:pt idx="4759">
                  <c:v>43880.572916666664</c:v>
                </c:pt>
                <c:pt idx="4760">
                  <c:v>43880.583333333336</c:v>
                </c:pt>
                <c:pt idx="4761">
                  <c:v>43880.59375</c:v>
                </c:pt>
                <c:pt idx="4762">
                  <c:v>43880.604166666664</c:v>
                </c:pt>
                <c:pt idx="4763">
                  <c:v>43880.614583333336</c:v>
                </c:pt>
                <c:pt idx="4764">
                  <c:v>43880.625</c:v>
                </c:pt>
                <c:pt idx="4765">
                  <c:v>43880.635416666664</c:v>
                </c:pt>
                <c:pt idx="4766">
                  <c:v>43880.645833333336</c:v>
                </c:pt>
                <c:pt idx="4767">
                  <c:v>43880.65625</c:v>
                </c:pt>
                <c:pt idx="4768">
                  <c:v>43880.666666666664</c:v>
                </c:pt>
                <c:pt idx="4769">
                  <c:v>43880.677083333336</c:v>
                </c:pt>
                <c:pt idx="4770">
                  <c:v>43880.6875</c:v>
                </c:pt>
                <c:pt idx="4771">
                  <c:v>43880.697916666664</c:v>
                </c:pt>
                <c:pt idx="4772">
                  <c:v>43880.708333333336</c:v>
                </c:pt>
                <c:pt idx="4773">
                  <c:v>43880.71875</c:v>
                </c:pt>
                <c:pt idx="4774">
                  <c:v>43880.729166666664</c:v>
                </c:pt>
                <c:pt idx="4775">
                  <c:v>43880.739583333336</c:v>
                </c:pt>
                <c:pt idx="4776">
                  <c:v>43880.75</c:v>
                </c:pt>
                <c:pt idx="4777">
                  <c:v>43880.760416666664</c:v>
                </c:pt>
                <c:pt idx="4778">
                  <c:v>43880.770833333336</c:v>
                </c:pt>
                <c:pt idx="4779">
                  <c:v>43880.78125</c:v>
                </c:pt>
                <c:pt idx="4780">
                  <c:v>43880.791666666664</c:v>
                </c:pt>
                <c:pt idx="4781">
                  <c:v>43880.802083333336</c:v>
                </c:pt>
                <c:pt idx="4782">
                  <c:v>43880.8125</c:v>
                </c:pt>
                <c:pt idx="4783">
                  <c:v>43880.822916666664</c:v>
                </c:pt>
                <c:pt idx="4784">
                  <c:v>43880.833333333336</c:v>
                </c:pt>
                <c:pt idx="4785">
                  <c:v>43880.84375</c:v>
                </c:pt>
                <c:pt idx="4786">
                  <c:v>43880.854166666664</c:v>
                </c:pt>
                <c:pt idx="4787">
                  <c:v>43880.864583333336</c:v>
                </c:pt>
                <c:pt idx="4788">
                  <c:v>43880.875</c:v>
                </c:pt>
                <c:pt idx="4789">
                  <c:v>43880.885416666664</c:v>
                </c:pt>
                <c:pt idx="4790">
                  <c:v>43880.895833333336</c:v>
                </c:pt>
                <c:pt idx="4791">
                  <c:v>43880.90625</c:v>
                </c:pt>
                <c:pt idx="4792">
                  <c:v>43880.916666666664</c:v>
                </c:pt>
                <c:pt idx="4793">
                  <c:v>43880.927083333336</c:v>
                </c:pt>
                <c:pt idx="4794">
                  <c:v>43880.9375</c:v>
                </c:pt>
                <c:pt idx="4795">
                  <c:v>43880.947916666664</c:v>
                </c:pt>
                <c:pt idx="4796">
                  <c:v>43880.958333333336</c:v>
                </c:pt>
                <c:pt idx="4797">
                  <c:v>43880.96875</c:v>
                </c:pt>
                <c:pt idx="4798">
                  <c:v>43880.979166666664</c:v>
                </c:pt>
                <c:pt idx="4799">
                  <c:v>43880.989583333336</c:v>
                </c:pt>
                <c:pt idx="4800">
                  <c:v>43881</c:v>
                </c:pt>
                <c:pt idx="4801">
                  <c:v>43881.010416666664</c:v>
                </c:pt>
                <c:pt idx="4802">
                  <c:v>43881.020833333336</c:v>
                </c:pt>
                <c:pt idx="4803">
                  <c:v>43881.03125</c:v>
                </c:pt>
                <c:pt idx="4804">
                  <c:v>43881.041666666664</c:v>
                </c:pt>
                <c:pt idx="4805">
                  <c:v>43881.052083333336</c:v>
                </c:pt>
                <c:pt idx="4806">
                  <c:v>43881.0625</c:v>
                </c:pt>
                <c:pt idx="4807">
                  <c:v>43881.072916666664</c:v>
                </c:pt>
                <c:pt idx="4808">
                  <c:v>43881.083333333336</c:v>
                </c:pt>
                <c:pt idx="4809">
                  <c:v>43881.09375</c:v>
                </c:pt>
                <c:pt idx="4810">
                  <c:v>43881.104166666664</c:v>
                </c:pt>
                <c:pt idx="4811">
                  <c:v>43881.114583333336</c:v>
                </c:pt>
                <c:pt idx="4812">
                  <c:v>43881.125</c:v>
                </c:pt>
                <c:pt idx="4813">
                  <c:v>43881.135416666664</c:v>
                </c:pt>
                <c:pt idx="4814">
                  <c:v>43881.145833333336</c:v>
                </c:pt>
                <c:pt idx="4815">
                  <c:v>43881.15625</c:v>
                </c:pt>
                <c:pt idx="4816">
                  <c:v>43881.166666666664</c:v>
                </c:pt>
                <c:pt idx="4817">
                  <c:v>43881.177083333336</c:v>
                </c:pt>
                <c:pt idx="4818">
                  <c:v>43881.1875</c:v>
                </c:pt>
                <c:pt idx="4819">
                  <c:v>43881.197916666664</c:v>
                </c:pt>
                <c:pt idx="4820">
                  <c:v>43881.208333333336</c:v>
                </c:pt>
                <c:pt idx="4821">
                  <c:v>43881.21875</c:v>
                </c:pt>
                <c:pt idx="4822">
                  <c:v>43881.229166666664</c:v>
                </c:pt>
                <c:pt idx="4823">
                  <c:v>43881.239583333336</c:v>
                </c:pt>
                <c:pt idx="4824">
                  <c:v>43881.25</c:v>
                </c:pt>
                <c:pt idx="4825">
                  <c:v>43881.260416666664</c:v>
                </c:pt>
                <c:pt idx="4826">
                  <c:v>43881.270833333336</c:v>
                </c:pt>
                <c:pt idx="4827">
                  <c:v>43881.28125</c:v>
                </c:pt>
                <c:pt idx="4828">
                  <c:v>43881.291666666664</c:v>
                </c:pt>
                <c:pt idx="4829">
                  <c:v>43881.302083333336</c:v>
                </c:pt>
                <c:pt idx="4830">
                  <c:v>43881.3125</c:v>
                </c:pt>
                <c:pt idx="4831">
                  <c:v>43881.322916666664</c:v>
                </c:pt>
                <c:pt idx="4832">
                  <c:v>43881.333333333336</c:v>
                </c:pt>
                <c:pt idx="4833">
                  <c:v>43881.34375</c:v>
                </c:pt>
                <c:pt idx="4834">
                  <c:v>43881.354166666664</c:v>
                </c:pt>
                <c:pt idx="4835">
                  <c:v>43881.364583333336</c:v>
                </c:pt>
                <c:pt idx="4836">
                  <c:v>43881.375</c:v>
                </c:pt>
                <c:pt idx="4837">
                  <c:v>43881.385416666664</c:v>
                </c:pt>
                <c:pt idx="4838">
                  <c:v>43881.395833333336</c:v>
                </c:pt>
                <c:pt idx="4839">
                  <c:v>43881.40625</c:v>
                </c:pt>
                <c:pt idx="4840">
                  <c:v>43881.416666666664</c:v>
                </c:pt>
                <c:pt idx="4841">
                  <c:v>43881.427083333336</c:v>
                </c:pt>
                <c:pt idx="4842">
                  <c:v>43881.4375</c:v>
                </c:pt>
                <c:pt idx="4843">
                  <c:v>43881.447916666664</c:v>
                </c:pt>
                <c:pt idx="4844">
                  <c:v>43881.458333333336</c:v>
                </c:pt>
                <c:pt idx="4845">
                  <c:v>43881.46875</c:v>
                </c:pt>
                <c:pt idx="4846">
                  <c:v>43881.479166666664</c:v>
                </c:pt>
                <c:pt idx="4847">
                  <c:v>43881.489583333336</c:v>
                </c:pt>
                <c:pt idx="4848">
                  <c:v>43881.5</c:v>
                </c:pt>
                <c:pt idx="4849">
                  <c:v>43881.510416666664</c:v>
                </c:pt>
                <c:pt idx="4850">
                  <c:v>43881.520833333336</c:v>
                </c:pt>
                <c:pt idx="4851">
                  <c:v>43881.53125</c:v>
                </c:pt>
                <c:pt idx="4852">
                  <c:v>43881.541666666664</c:v>
                </c:pt>
                <c:pt idx="4853">
                  <c:v>43881.552083333336</c:v>
                </c:pt>
                <c:pt idx="4854">
                  <c:v>43881.5625</c:v>
                </c:pt>
                <c:pt idx="4855">
                  <c:v>43881.572916666664</c:v>
                </c:pt>
                <c:pt idx="4856">
                  <c:v>43881.583333333336</c:v>
                </c:pt>
                <c:pt idx="4857">
                  <c:v>43881.59375</c:v>
                </c:pt>
                <c:pt idx="4858">
                  <c:v>43881.604166666664</c:v>
                </c:pt>
                <c:pt idx="4859">
                  <c:v>43881.614583333336</c:v>
                </c:pt>
                <c:pt idx="4860">
                  <c:v>43881.625</c:v>
                </c:pt>
                <c:pt idx="4861">
                  <c:v>43881.635416666664</c:v>
                </c:pt>
                <c:pt idx="4862">
                  <c:v>43881.645833333336</c:v>
                </c:pt>
                <c:pt idx="4863">
                  <c:v>43881.65625</c:v>
                </c:pt>
                <c:pt idx="4864">
                  <c:v>43881.666666666664</c:v>
                </c:pt>
                <c:pt idx="4865">
                  <c:v>43881.677083333336</c:v>
                </c:pt>
                <c:pt idx="4866">
                  <c:v>43881.6875</c:v>
                </c:pt>
                <c:pt idx="4867">
                  <c:v>43881.697916666664</c:v>
                </c:pt>
                <c:pt idx="4868">
                  <c:v>43881.708333333336</c:v>
                </c:pt>
                <c:pt idx="4869">
                  <c:v>43881.71875</c:v>
                </c:pt>
                <c:pt idx="4870">
                  <c:v>43881.729166666664</c:v>
                </c:pt>
                <c:pt idx="4871">
                  <c:v>43881.739583333336</c:v>
                </c:pt>
                <c:pt idx="4872">
                  <c:v>43881.75</c:v>
                </c:pt>
                <c:pt idx="4873">
                  <c:v>43881.760416666664</c:v>
                </c:pt>
                <c:pt idx="4874">
                  <c:v>43881.770833333336</c:v>
                </c:pt>
                <c:pt idx="4875">
                  <c:v>43881.78125</c:v>
                </c:pt>
                <c:pt idx="4876">
                  <c:v>43881.791666666664</c:v>
                </c:pt>
                <c:pt idx="4877">
                  <c:v>43881.802083333336</c:v>
                </c:pt>
                <c:pt idx="4878">
                  <c:v>43881.8125</c:v>
                </c:pt>
                <c:pt idx="4879">
                  <c:v>43881.822916666664</c:v>
                </c:pt>
                <c:pt idx="4880">
                  <c:v>43881.833333333336</c:v>
                </c:pt>
                <c:pt idx="4881">
                  <c:v>43881.84375</c:v>
                </c:pt>
                <c:pt idx="4882">
                  <c:v>43881.854166666664</c:v>
                </c:pt>
                <c:pt idx="4883">
                  <c:v>43881.864583333336</c:v>
                </c:pt>
                <c:pt idx="4884">
                  <c:v>43881.875</c:v>
                </c:pt>
                <c:pt idx="4885">
                  <c:v>43881.885416666664</c:v>
                </c:pt>
                <c:pt idx="4886">
                  <c:v>43881.895833333336</c:v>
                </c:pt>
                <c:pt idx="4887">
                  <c:v>43881.90625</c:v>
                </c:pt>
                <c:pt idx="4888">
                  <c:v>43881.916666666664</c:v>
                </c:pt>
                <c:pt idx="4889">
                  <c:v>43881.927083333336</c:v>
                </c:pt>
                <c:pt idx="4890">
                  <c:v>43881.9375</c:v>
                </c:pt>
                <c:pt idx="4891">
                  <c:v>43881.947916666664</c:v>
                </c:pt>
                <c:pt idx="4892">
                  <c:v>43881.958333333336</c:v>
                </c:pt>
                <c:pt idx="4893">
                  <c:v>43881.96875</c:v>
                </c:pt>
                <c:pt idx="4894">
                  <c:v>43881.979166666664</c:v>
                </c:pt>
                <c:pt idx="4895">
                  <c:v>43881.989583333336</c:v>
                </c:pt>
                <c:pt idx="4896">
                  <c:v>43882</c:v>
                </c:pt>
                <c:pt idx="4897">
                  <c:v>43882.010416666664</c:v>
                </c:pt>
                <c:pt idx="4898">
                  <c:v>43882.020833333336</c:v>
                </c:pt>
                <c:pt idx="4899">
                  <c:v>43882.03125</c:v>
                </c:pt>
                <c:pt idx="4900">
                  <c:v>43882.041666666664</c:v>
                </c:pt>
                <c:pt idx="4901">
                  <c:v>43882.052083333336</c:v>
                </c:pt>
                <c:pt idx="4902">
                  <c:v>43882.0625</c:v>
                </c:pt>
                <c:pt idx="4903">
                  <c:v>43882.072916666664</c:v>
                </c:pt>
                <c:pt idx="4904">
                  <c:v>43882.083333333336</c:v>
                </c:pt>
                <c:pt idx="4905">
                  <c:v>43882.09375</c:v>
                </c:pt>
                <c:pt idx="4906">
                  <c:v>43882.104166666664</c:v>
                </c:pt>
                <c:pt idx="4907">
                  <c:v>43882.114583333336</c:v>
                </c:pt>
                <c:pt idx="4908">
                  <c:v>43882.125</c:v>
                </c:pt>
                <c:pt idx="4909">
                  <c:v>43882.135416666664</c:v>
                </c:pt>
                <c:pt idx="4910">
                  <c:v>43882.145833333336</c:v>
                </c:pt>
                <c:pt idx="4911">
                  <c:v>43882.15625</c:v>
                </c:pt>
                <c:pt idx="4912">
                  <c:v>43882.166666666664</c:v>
                </c:pt>
                <c:pt idx="4913">
                  <c:v>43882.177083333336</c:v>
                </c:pt>
                <c:pt idx="4914">
                  <c:v>43882.1875</c:v>
                </c:pt>
                <c:pt idx="4915">
                  <c:v>43882.197916666664</c:v>
                </c:pt>
                <c:pt idx="4916">
                  <c:v>43882.208333333336</c:v>
                </c:pt>
                <c:pt idx="4917">
                  <c:v>43882.21875</c:v>
                </c:pt>
                <c:pt idx="4918">
                  <c:v>43882.229166666664</c:v>
                </c:pt>
                <c:pt idx="4919">
                  <c:v>43882.239583333336</c:v>
                </c:pt>
                <c:pt idx="4920">
                  <c:v>43882.25</c:v>
                </c:pt>
                <c:pt idx="4921">
                  <c:v>43882.260416666664</c:v>
                </c:pt>
                <c:pt idx="4922">
                  <c:v>43882.270833333336</c:v>
                </c:pt>
                <c:pt idx="4923">
                  <c:v>43882.28125</c:v>
                </c:pt>
                <c:pt idx="4924">
                  <c:v>43882.291666666664</c:v>
                </c:pt>
                <c:pt idx="4925">
                  <c:v>43882.302083333336</c:v>
                </c:pt>
                <c:pt idx="4926">
                  <c:v>43882.3125</c:v>
                </c:pt>
                <c:pt idx="4927">
                  <c:v>43882.322916666664</c:v>
                </c:pt>
                <c:pt idx="4928">
                  <c:v>43882.333333333336</c:v>
                </c:pt>
                <c:pt idx="4929">
                  <c:v>43882.34375</c:v>
                </c:pt>
                <c:pt idx="4930">
                  <c:v>43882.354166666664</c:v>
                </c:pt>
                <c:pt idx="4931">
                  <c:v>43882.364583333336</c:v>
                </c:pt>
                <c:pt idx="4932">
                  <c:v>43882.375</c:v>
                </c:pt>
                <c:pt idx="4933">
                  <c:v>43882.385416666664</c:v>
                </c:pt>
                <c:pt idx="4934">
                  <c:v>43882.395833333336</c:v>
                </c:pt>
                <c:pt idx="4935">
                  <c:v>43882.40625</c:v>
                </c:pt>
                <c:pt idx="4936">
                  <c:v>43882.416666666664</c:v>
                </c:pt>
                <c:pt idx="4937">
                  <c:v>43882.427083333336</c:v>
                </c:pt>
                <c:pt idx="4938">
                  <c:v>43882.4375</c:v>
                </c:pt>
                <c:pt idx="4939">
                  <c:v>43882.447916666664</c:v>
                </c:pt>
                <c:pt idx="4940">
                  <c:v>43882.458333333336</c:v>
                </c:pt>
                <c:pt idx="4941">
                  <c:v>43882.46875</c:v>
                </c:pt>
                <c:pt idx="4942">
                  <c:v>43882.479166666664</c:v>
                </c:pt>
                <c:pt idx="4943">
                  <c:v>43882.489583333336</c:v>
                </c:pt>
                <c:pt idx="4944">
                  <c:v>43882.5</c:v>
                </c:pt>
                <c:pt idx="4945">
                  <c:v>43882.510416666664</c:v>
                </c:pt>
                <c:pt idx="4946">
                  <c:v>43882.520833333336</c:v>
                </c:pt>
                <c:pt idx="4947">
                  <c:v>43882.53125</c:v>
                </c:pt>
                <c:pt idx="4948">
                  <c:v>43882.541666666664</c:v>
                </c:pt>
                <c:pt idx="4949">
                  <c:v>43882.552083333336</c:v>
                </c:pt>
                <c:pt idx="4950">
                  <c:v>43882.5625</c:v>
                </c:pt>
                <c:pt idx="4951">
                  <c:v>43882.572916666664</c:v>
                </c:pt>
                <c:pt idx="4952">
                  <c:v>43882.583333333336</c:v>
                </c:pt>
                <c:pt idx="4953">
                  <c:v>43882.59375</c:v>
                </c:pt>
                <c:pt idx="4954">
                  <c:v>43882.604166666664</c:v>
                </c:pt>
                <c:pt idx="4955">
                  <c:v>43882.614583333336</c:v>
                </c:pt>
                <c:pt idx="4956">
                  <c:v>43882.625</c:v>
                </c:pt>
                <c:pt idx="4957">
                  <c:v>43882.635416666664</c:v>
                </c:pt>
                <c:pt idx="4958">
                  <c:v>43882.645833333336</c:v>
                </c:pt>
                <c:pt idx="4959">
                  <c:v>43882.65625</c:v>
                </c:pt>
                <c:pt idx="4960">
                  <c:v>43882.666666666664</c:v>
                </c:pt>
                <c:pt idx="4961">
                  <c:v>43882.677083333336</c:v>
                </c:pt>
                <c:pt idx="4962">
                  <c:v>43882.6875</c:v>
                </c:pt>
                <c:pt idx="4963">
                  <c:v>43882.697916666664</c:v>
                </c:pt>
                <c:pt idx="4964">
                  <c:v>43882.708333333336</c:v>
                </c:pt>
                <c:pt idx="4965">
                  <c:v>43882.71875</c:v>
                </c:pt>
                <c:pt idx="4966">
                  <c:v>43882.729166666664</c:v>
                </c:pt>
                <c:pt idx="4967">
                  <c:v>43882.739583333336</c:v>
                </c:pt>
                <c:pt idx="4968">
                  <c:v>43882.75</c:v>
                </c:pt>
                <c:pt idx="4969">
                  <c:v>43882.760416666664</c:v>
                </c:pt>
                <c:pt idx="4970">
                  <c:v>43882.770833333336</c:v>
                </c:pt>
                <c:pt idx="4971">
                  <c:v>43882.78125</c:v>
                </c:pt>
                <c:pt idx="4972">
                  <c:v>43882.791666666664</c:v>
                </c:pt>
                <c:pt idx="4973">
                  <c:v>43882.802083333336</c:v>
                </c:pt>
                <c:pt idx="4974">
                  <c:v>43882.8125</c:v>
                </c:pt>
                <c:pt idx="4975">
                  <c:v>43882.822916666664</c:v>
                </c:pt>
                <c:pt idx="4976">
                  <c:v>43882.833333333336</c:v>
                </c:pt>
                <c:pt idx="4977">
                  <c:v>43882.84375</c:v>
                </c:pt>
                <c:pt idx="4978">
                  <c:v>43882.854166666664</c:v>
                </c:pt>
                <c:pt idx="4979">
                  <c:v>43882.864583333336</c:v>
                </c:pt>
                <c:pt idx="4980">
                  <c:v>43882.875</c:v>
                </c:pt>
                <c:pt idx="4981">
                  <c:v>43882.885416666664</c:v>
                </c:pt>
                <c:pt idx="4982">
                  <c:v>43882.895833333336</c:v>
                </c:pt>
                <c:pt idx="4983">
                  <c:v>43882.90625</c:v>
                </c:pt>
                <c:pt idx="4984">
                  <c:v>43882.916666666664</c:v>
                </c:pt>
                <c:pt idx="4985">
                  <c:v>43882.927083333336</c:v>
                </c:pt>
                <c:pt idx="4986">
                  <c:v>43882.9375</c:v>
                </c:pt>
                <c:pt idx="4987">
                  <c:v>43882.947916666664</c:v>
                </c:pt>
                <c:pt idx="4988">
                  <c:v>43882.958333333336</c:v>
                </c:pt>
                <c:pt idx="4989">
                  <c:v>43882.96875</c:v>
                </c:pt>
                <c:pt idx="4990">
                  <c:v>43882.979166666664</c:v>
                </c:pt>
                <c:pt idx="4991">
                  <c:v>43882.989583333336</c:v>
                </c:pt>
                <c:pt idx="4992">
                  <c:v>43883</c:v>
                </c:pt>
                <c:pt idx="4993">
                  <c:v>43883.010416666664</c:v>
                </c:pt>
                <c:pt idx="4994">
                  <c:v>43883.020833333336</c:v>
                </c:pt>
                <c:pt idx="4995">
                  <c:v>43883.03125</c:v>
                </c:pt>
                <c:pt idx="4996">
                  <c:v>43883.041666666664</c:v>
                </c:pt>
                <c:pt idx="4997">
                  <c:v>43883.052083333336</c:v>
                </c:pt>
                <c:pt idx="4998">
                  <c:v>43883.0625</c:v>
                </c:pt>
                <c:pt idx="4999">
                  <c:v>43883.072916666664</c:v>
                </c:pt>
                <c:pt idx="5000">
                  <c:v>43883.083333333336</c:v>
                </c:pt>
                <c:pt idx="5001">
                  <c:v>43883.09375</c:v>
                </c:pt>
                <c:pt idx="5002">
                  <c:v>43883.104166666664</c:v>
                </c:pt>
                <c:pt idx="5003">
                  <c:v>43883.114583333336</c:v>
                </c:pt>
                <c:pt idx="5004">
                  <c:v>43883.125</c:v>
                </c:pt>
                <c:pt idx="5005">
                  <c:v>43883.135416666664</c:v>
                </c:pt>
                <c:pt idx="5006">
                  <c:v>43883.145833333336</c:v>
                </c:pt>
                <c:pt idx="5007">
                  <c:v>43883.15625</c:v>
                </c:pt>
                <c:pt idx="5008">
                  <c:v>43883.166666666664</c:v>
                </c:pt>
                <c:pt idx="5009">
                  <c:v>43883.177083333336</c:v>
                </c:pt>
                <c:pt idx="5010">
                  <c:v>43883.1875</c:v>
                </c:pt>
                <c:pt idx="5011">
                  <c:v>43883.197916666664</c:v>
                </c:pt>
                <c:pt idx="5012">
                  <c:v>43883.208333333336</c:v>
                </c:pt>
                <c:pt idx="5013">
                  <c:v>43883.21875</c:v>
                </c:pt>
                <c:pt idx="5014">
                  <c:v>43883.229166666664</c:v>
                </c:pt>
                <c:pt idx="5015">
                  <c:v>43883.239583333336</c:v>
                </c:pt>
                <c:pt idx="5016">
                  <c:v>43883.25</c:v>
                </c:pt>
                <c:pt idx="5017">
                  <c:v>43883.260416666664</c:v>
                </c:pt>
                <c:pt idx="5018">
                  <c:v>43883.270833333336</c:v>
                </c:pt>
                <c:pt idx="5019">
                  <c:v>43883.28125</c:v>
                </c:pt>
                <c:pt idx="5020">
                  <c:v>43883.291666666664</c:v>
                </c:pt>
                <c:pt idx="5021">
                  <c:v>43883.302083333336</c:v>
                </c:pt>
                <c:pt idx="5022">
                  <c:v>43883.3125</c:v>
                </c:pt>
                <c:pt idx="5023">
                  <c:v>43883.322916666664</c:v>
                </c:pt>
                <c:pt idx="5024">
                  <c:v>43883.333333333336</c:v>
                </c:pt>
                <c:pt idx="5025">
                  <c:v>43883.34375</c:v>
                </c:pt>
                <c:pt idx="5026">
                  <c:v>43883.354166666664</c:v>
                </c:pt>
                <c:pt idx="5027">
                  <c:v>43883.364583333336</c:v>
                </c:pt>
                <c:pt idx="5028">
                  <c:v>43883.375</c:v>
                </c:pt>
                <c:pt idx="5029">
                  <c:v>43883.385416666664</c:v>
                </c:pt>
                <c:pt idx="5030">
                  <c:v>43883.395833333336</c:v>
                </c:pt>
                <c:pt idx="5031">
                  <c:v>43883.40625</c:v>
                </c:pt>
                <c:pt idx="5032">
                  <c:v>43883.416666666664</c:v>
                </c:pt>
                <c:pt idx="5033">
                  <c:v>43883.427083333336</c:v>
                </c:pt>
                <c:pt idx="5034">
                  <c:v>43883.4375</c:v>
                </c:pt>
                <c:pt idx="5035">
                  <c:v>43883.447916666664</c:v>
                </c:pt>
                <c:pt idx="5036">
                  <c:v>43883.458333333336</c:v>
                </c:pt>
                <c:pt idx="5037">
                  <c:v>43883.46875</c:v>
                </c:pt>
                <c:pt idx="5038">
                  <c:v>43883.479166666664</c:v>
                </c:pt>
                <c:pt idx="5039">
                  <c:v>43883.489583333336</c:v>
                </c:pt>
                <c:pt idx="5040">
                  <c:v>43883.5</c:v>
                </c:pt>
                <c:pt idx="5041">
                  <c:v>43883.510416666664</c:v>
                </c:pt>
                <c:pt idx="5042">
                  <c:v>43883.520833333336</c:v>
                </c:pt>
                <c:pt idx="5043">
                  <c:v>43883.53125</c:v>
                </c:pt>
                <c:pt idx="5044">
                  <c:v>43883.541666666664</c:v>
                </c:pt>
                <c:pt idx="5045">
                  <c:v>43883.552083333336</c:v>
                </c:pt>
                <c:pt idx="5046">
                  <c:v>43883.5625</c:v>
                </c:pt>
                <c:pt idx="5047">
                  <c:v>43883.572916666664</c:v>
                </c:pt>
                <c:pt idx="5048">
                  <c:v>43883.583333333336</c:v>
                </c:pt>
                <c:pt idx="5049">
                  <c:v>43883.59375</c:v>
                </c:pt>
                <c:pt idx="5050">
                  <c:v>43883.604166666664</c:v>
                </c:pt>
                <c:pt idx="5051">
                  <c:v>43883.614583333336</c:v>
                </c:pt>
                <c:pt idx="5052">
                  <c:v>43883.625</c:v>
                </c:pt>
                <c:pt idx="5053">
                  <c:v>43883.635416666664</c:v>
                </c:pt>
                <c:pt idx="5054">
                  <c:v>43883.645833333336</c:v>
                </c:pt>
                <c:pt idx="5055">
                  <c:v>43883.65625</c:v>
                </c:pt>
                <c:pt idx="5056">
                  <c:v>43883.666666666664</c:v>
                </c:pt>
                <c:pt idx="5057">
                  <c:v>43883.677083333336</c:v>
                </c:pt>
                <c:pt idx="5058">
                  <c:v>43883.6875</c:v>
                </c:pt>
                <c:pt idx="5059">
                  <c:v>43883.697916666664</c:v>
                </c:pt>
                <c:pt idx="5060">
                  <c:v>43883.708333333336</c:v>
                </c:pt>
                <c:pt idx="5061">
                  <c:v>43883.71875</c:v>
                </c:pt>
                <c:pt idx="5062">
                  <c:v>43883.729166666664</c:v>
                </c:pt>
                <c:pt idx="5063">
                  <c:v>43883.739583333336</c:v>
                </c:pt>
                <c:pt idx="5064">
                  <c:v>43883.75</c:v>
                </c:pt>
                <c:pt idx="5065">
                  <c:v>43883.760416666664</c:v>
                </c:pt>
                <c:pt idx="5066">
                  <c:v>43883.770833333336</c:v>
                </c:pt>
                <c:pt idx="5067">
                  <c:v>43883.78125</c:v>
                </c:pt>
                <c:pt idx="5068">
                  <c:v>43883.791666666664</c:v>
                </c:pt>
                <c:pt idx="5069">
                  <c:v>43883.802083333336</c:v>
                </c:pt>
                <c:pt idx="5070">
                  <c:v>43883.8125</c:v>
                </c:pt>
                <c:pt idx="5071">
                  <c:v>43883.822916666664</c:v>
                </c:pt>
                <c:pt idx="5072">
                  <c:v>43883.833333333336</c:v>
                </c:pt>
                <c:pt idx="5073">
                  <c:v>43883.84375</c:v>
                </c:pt>
                <c:pt idx="5074">
                  <c:v>43883.854166666664</c:v>
                </c:pt>
                <c:pt idx="5075">
                  <c:v>43883.864583333336</c:v>
                </c:pt>
                <c:pt idx="5076">
                  <c:v>43883.875</c:v>
                </c:pt>
                <c:pt idx="5077">
                  <c:v>43883.885416666664</c:v>
                </c:pt>
                <c:pt idx="5078">
                  <c:v>43883.895833333336</c:v>
                </c:pt>
                <c:pt idx="5079">
                  <c:v>43883.90625</c:v>
                </c:pt>
                <c:pt idx="5080">
                  <c:v>43883.916666666664</c:v>
                </c:pt>
                <c:pt idx="5081">
                  <c:v>43883.927083333336</c:v>
                </c:pt>
                <c:pt idx="5082">
                  <c:v>43883.9375</c:v>
                </c:pt>
                <c:pt idx="5083">
                  <c:v>43883.947916666664</c:v>
                </c:pt>
                <c:pt idx="5084">
                  <c:v>43883.958333333336</c:v>
                </c:pt>
                <c:pt idx="5085">
                  <c:v>43883.96875</c:v>
                </c:pt>
                <c:pt idx="5086">
                  <c:v>43883.979166666664</c:v>
                </c:pt>
                <c:pt idx="5087">
                  <c:v>43883.989583333336</c:v>
                </c:pt>
                <c:pt idx="5088">
                  <c:v>43884</c:v>
                </c:pt>
                <c:pt idx="5089">
                  <c:v>43884.010416666664</c:v>
                </c:pt>
                <c:pt idx="5090">
                  <c:v>43884.020833333336</c:v>
                </c:pt>
                <c:pt idx="5091">
                  <c:v>43884.03125</c:v>
                </c:pt>
                <c:pt idx="5092">
                  <c:v>43884.041666666664</c:v>
                </c:pt>
                <c:pt idx="5093">
                  <c:v>43884.052083333336</c:v>
                </c:pt>
                <c:pt idx="5094">
                  <c:v>43884.0625</c:v>
                </c:pt>
                <c:pt idx="5095">
                  <c:v>43884.072916666664</c:v>
                </c:pt>
                <c:pt idx="5096">
                  <c:v>43884.083333333336</c:v>
                </c:pt>
                <c:pt idx="5097">
                  <c:v>43884.09375</c:v>
                </c:pt>
                <c:pt idx="5098">
                  <c:v>43884.104166666664</c:v>
                </c:pt>
                <c:pt idx="5099">
                  <c:v>43884.114583333336</c:v>
                </c:pt>
                <c:pt idx="5100">
                  <c:v>43884.125</c:v>
                </c:pt>
                <c:pt idx="5101">
                  <c:v>43884.135416666664</c:v>
                </c:pt>
                <c:pt idx="5102">
                  <c:v>43884.145833333336</c:v>
                </c:pt>
                <c:pt idx="5103">
                  <c:v>43884.15625</c:v>
                </c:pt>
                <c:pt idx="5104">
                  <c:v>43884.166666666664</c:v>
                </c:pt>
                <c:pt idx="5105">
                  <c:v>43884.177083333336</c:v>
                </c:pt>
                <c:pt idx="5106">
                  <c:v>43884.1875</c:v>
                </c:pt>
                <c:pt idx="5107">
                  <c:v>43884.197916666664</c:v>
                </c:pt>
                <c:pt idx="5108">
                  <c:v>43884.208333333336</c:v>
                </c:pt>
                <c:pt idx="5109">
                  <c:v>43884.21875</c:v>
                </c:pt>
                <c:pt idx="5110">
                  <c:v>43884.229166666664</c:v>
                </c:pt>
                <c:pt idx="5111">
                  <c:v>43884.239583333336</c:v>
                </c:pt>
                <c:pt idx="5112">
                  <c:v>43884.25</c:v>
                </c:pt>
                <c:pt idx="5113">
                  <c:v>43884.260416666664</c:v>
                </c:pt>
                <c:pt idx="5114">
                  <c:v>43884.270833333336</c:v>
                </c:pt>
                <c:pt idx="5115">
                  <c:v>43884.28125</c:v>
                </c:pt>
                <c:pt idx="5116">
                  <c:v>43884.291666666664</c:v>
                </c:pt>
                <c:pt idx="5117">
                  <c:v>43884.302083333336</c:v>
                </c:pt>
                <c:pt idx="5118">
                  <c:v>43884.3125</c:v>
                </c:pt>
                <c:pt idx="5119">
                  <c:v>43884.322916666664</c:v>
                </c:pt>
                <c:pt idx="5120">
                  <c:v>43884.333333333336</c:v>
                </c:pt>
                <c:pt idx="5121">
                  <c:v>43884.34375</c:v>
                </c:pt>
                <c:pt idx="5122">
                  <c:v>43884.354166666664</c:v>
                </c:pt>
                <c:pt idx="5123">
                  <c:v>43884.364583333336</c:v>
                </c:pt>
                <c:pt idx="5124">
                  <c:v>43884.375</c:v>
                </c:pt>
                <c:pt idx="5125">
                  <c:v>43884.385416666664</c:v>
                </c:pt>
                <c:pt idx="5126">
                  <c:v>43884.395833333336</c:v>
                </c:pt>
                <c:pt idx="5127">
                  <c:v>43884.40625</c:v>
                </c:pt>
                <c:pt idx="5128">
                  <c:v>43884.416666666664</c:v>
                </c:pt>
                <c:pt idx="5129">
                  <c:v>43884.427083333336</c:v>
                </c:pt>
                <c:pt idx="5130">
                  <c:v>43884.4375</c:v>
                </c:pt>
                <c:pt idx="5131">
                  <c:v>43884.447916666664</c:v>
                </c:pt>
                <c:pt idx="5132">
                  <c:v>43884.458333333336</c:v>
                </c:pt>
                <c:pt idx="5133">
                  <c:v>43884.46875</c:v>
                </c:pt>
                <c:pt idx="5134">
                  <c:v>43884.479166666664</c:v>
                </c:pt>
                <c:pt idx="5135">
                  <c:v>43884.489583333336</c:v>
                </c:pt>
                <c:pt idx="5136">
                  <c:v>43884.5</c:v>
                </c:pt>
                <c:pt idx="5137">
                  <c:v>43884.510416666664</c:v>
                </c:pt>
                <c:pt idx="5138">
                  <c:v>43884.520833333336</c:v>
                </c:pt>
                <c:pt idx="5139">
                  <c:v>43884.53125</c:v>
                </c:pt>
                <c:pt idx="5140">
                  <c:v>43884.541666666664</c:v>
                </c:pt>
                <c:pt idx="5141">
                  <c:v>43884.552083333336</c:v>
                </c:pt>
                <c:pt idx="5142">
                  <c:v>43884.5625</c:v>
                </c:pt>
                <c:pt idx="5143">
                  <c:v>43884.572916666664</c:v>
                </c:pt>
                <c:pt idx="5144">
                  <c:v>43884.583333333336</c:v>
                </c:pt>
                <c:pt idx="5145">
                  <c:v>43884.59375</c:v>
                </c:pt>
                <c:pt idx="5146">
                  <c:v>43884.604166666664</c:v>
                </c:pt>
                <c:pt idx="5147">
                  <c:v>43884.614583333336</c:v>
                </c:pt>
                <c:pt idx="5148">
                  <c:v>43884.625</c:v>
                </c:pt>
                <c:pt idx="5149">
                  <c:v>43884.635416666664</c:v>
                </c:pt>
                <c:pt idx="5150">
                  <c:v>43884.645833333336</c:v>
                </c:pt>
                <c:pt idx="5151">
                  <c:v>43884.65625</c:v>
                </c:pt>
                <c:pt idx="5152">
                  <c:v>43884.666666666664</c:v>
                </c:pt>
                <c:pt idx="5153">
                  <c:v>43884.677083333336</c:v>
                </c:pt>
                <c:pt idx="5154">
                  <c:v>43884.6875</c:v>
                </c:pt>
                <c:pt idx="5155">
                  <c:v>43884.697916666664</c:v>
                </c:pt>
                <c:pt idx="5156">
                  <c:v>43884.708333333336</c:v>
                </c:pt>
                <c:pt idx="5157">
                  <c:v>43884.71875</c:v>
                </c:pt>
                <c:pt idx="5158">
                  <c:v>43884.729166666664</c:v>
                </c:pt>
                <c:pt idx="5159">
                  <c:v>43884.739583333336</c:v>
                </c:pt>
                <c:pt idx="5160">
                  <c:v>43884.75</c:v>
                </c:pt>
                <c:pt idx="5161">
                  <c:v>43884.760416666664</c:v>
                </c:pt>
                <c:pt idx="5162">
                  <c:v>43884.770833333336</c:v>
                </c:pt>
                <c:pt idx="5163">
                  <c:v>43884.78125</c:v>
                </c:pt>
                <c:pt idx="5164">
                  <c:v>43884.791666666664</c:v>
                </c:pt>
                <c:pt idx="5165">
                  <c:v>43884.802083333336</c:v>
                </c:pt>
                <c:pt idx="5166">
                  <c:v>43884.8125</c:v>
                </c:pt>
                <c:pt idx="5167">
                  <c:v>43884.822916666664</c:v>
                </c:pt>
                <c:pt idx="5168">
                  <c:v>43884.833333333336</c:v>
                </c:pt>
                <c:pt idx="5169">
                  <c:v>43884.84375</c:v>
                </c:pt>
                <c:pt idx="5170">
                  <c:v>43884.854166666664</c:v>
                </c:pt>
                <c:pt idx="5171">
                  <c:v>43884.864583333336</c:v>
                </c:pt>
                <c:pt idx="5172">
                  <c:v>43884.875</c:v>
                </c:pt>
                <c:pt idx="5173">
                  <c:v>43884.885416666664</c:v>
                </c:pt>
                <c:pt idx="5174">
                  <c:v>43884.895833333336</c:v>
                </c:pt>
                <c:pt idx="5175">
                  <c:v>43884.90625</c:v>
                </c:pt>
                <c:pt idx="5176">
                  <c:v>43884.916666666664</c:v>
                </c:pt>
                <c:pt idx="5177">
                  <c:v>43884.927083333336</c:v>
                </c:pt>
                <c:pt idx="5178">
                  <c:v>43884.9375</c:v>
                </c:pt>
                <c:pt idx="5179">
                  <c:v>43884.947916666664</c:v>
                </c:pt>
                <c:pt idx="5180">
                  <c:v>43884.958333333336</c:v>
                </c:pt>
                <c:pt idx="5181">
                  <c:v>43884.96875</c:v>
                </c:pt>
                <c:pt idx="5182">
                  <c:v>43884.979166666664</c:v>
                </c:pt>
                <c:pt idx="5183">
                  <c:v>43884.989583333336</c:v>
                </c:pt>
                <c:pt idx="5184">
                  <c:v>43885</c:v>
                </c:pt>
                <c:pt idx="5185">
                  <c:v>43885.010416666664</c:v>
                </c:pt>
                <c:pt idx="5186">
                  <c:v>43885.020833333336</c:v>
                </c:pt>
                <c:pt idx="5187">
                  <c:v>43885.03125</c:v>
                </c:pt>
                <c:pt idx="5188">
                  <c:v>43885.041666666664</c:v>
                </c:pt>
                <c:pt idx="5189">
                  <c:v>43885.052083333336</c:v>
                </c:pt>
                <c:pt idx="5190">
                  <c:v>43885.0625</c:v>
                </c:pt>
                <c:pt idx="5191">
                  <c:v>43885.072916666664</c:v>
                </c:pt>
                <c:pt idx="5192">
                  <c:v>43885.083333333336</c:v>
                </c:pt>
                <c:pt idx="5193">
                  <c:v>43885.09375</c:v>
                </c:pt>
                <c:pt idx="5194">
                  <c:v>43885.104166666664</c:v>
                </c:pt>
                <c:pt idx="5195">
                  <c:v>43885.114583333336</c:v>
                </c:pt>
                <c:pt idx="5196">
                  <c:v>43885.125</c:v>
                </c:pt>
                <c:pt idx="5197">
                  <c:v>43885.135416666664</c:v>
                </c:pt>
                <c:pt idx="5198">
                  <c:v>43885.145833333336</c:v>
                </c:pt>
                <c:pt idx="5199">
                  <c:v>43885.15625</c:v>
                </c:pt>
                <c:pt idx="5200">
                  <c:v>43885.166666666664</c:v>
                </c:pt>
                <c:pt idx="5201">
                  <c:v>43885.177083333336</c:v>
                </c:pt>
                <c:pt idx="5202">
                  <c:v>43885.1875</c:v>
                </c:pt>
                <c:pt idx="5203">
                  <c:v>43885.197916666664</c:v>
                </c:pt>
                <c:pt idx="5204">
                  <c:v>43885.208333333336</c:v>
                </c:pt>
                <c:pt idx="5205">
                  <c:v>43885.21875</c:v>
                </c:pt>
                <c:pt idx="5206">
                  <c:v>43885.229166666664</c:v>
                </c:pt>
                <c:pt idx="5207">
                  <c:v>43885.239583333336</c:v>
                </c:pt>
                <c:pt idx="5208">
                  <c:v>43885.25</c:v>
                </c:pt>
                <c:pt idx="5209">
                  <c:v>43885.260416666664</c:v>
                </c:pt>
                <c:pt idx="5210">
                  <c:v>43885.270833333336</c:v>
                </c:pt>
                <c:pt idx="5211">
                  <c:v>43885.28125</c:v>
                </c:pt>
                <c:pt idx="5212">
                  <c:v>43885.291666666664</c:v>
                </c:pt>
                <c:pt idx="5213">
                  <c:v>43885.302083333336</c:v>
                </c:pt>
                <c:pt idx="5214">
                  <c:v>43885.3125</c:v>
                </c:pt>
                <c:pt idx="5215">
                  <c:v>43885.322916666664</c:v>
                </c:pt>
                <c:pt idx="5216">
                  <c:v>43885.333333333336</c:v>
                </c:pt>
                <c:pt idx="5217">
                  <c:v>43885.34375</c:v>
                </c:pt>
                <c:pt idx="5218">
                  <c:v>43885.354166666664</c:v>
                </c:pt>
                <c:pt idx="5219">
                  <c:v>43885.364583333336</c:v>
                </c:pt>
                <c:pt idx="5220">
                  <c:v>43885.375</c:v>
                </c:pt>
                <c:pt idx="5221">
                  <c:v>43885.385416666664</c:v>
                </c:pt>
                <c:pt idx="5222">
                  <c:v>43885.395833333336</c:v>
                </c:pt>
                <c:pt idx="5223">
                  <c:v>43885.40625</c:v>
                </c:pt>
                <c:pt idx="5224">
                  <c:v>43885.416666666664</c:v>
                </c:pt>
                <c:pt idx="5225">
                  <c:v>43885.427083333336</c:v>
                </c:pt>
                <c:pt idx="5226">
                  <c:v>43885.4375</c:v>
                </c:pt>
                <c:pt idx="5227">
                  <c:v>43885.447916666664</c:v>
                </c:pt>
                <c:pt idx="5228">
                  <c:v>43885.458333333336</c:v>
                </c:pt>
                <c:pt idx="5229">
                  <c:v>43885.46875</c:v>
                </c:pt>
                <c:pt idx="5230">
                  <c:v>43885.479166666664</c:v>
                </c:pt>
                <c:pt idx="5231">
                  <c:v>43885.489583333336</c:v>
                </c:pt>
                <c:pt idx="5232">
                  <c:v>43885.5</c:v>
                </c:pt>
                <c:pt idx="5233">
                  <c:v>43885.510416666664</c:v>
                </c:pt>
                <c:pt idx="5234">
                  <c:v>43885.520833333336</c:v>
                </c:pt>
                <c:pt idx="5235">
                  <c:v>43885.53125</c:v>
                </c:pt>
                <c:pt idx="5236">
                  <c:v>43885.541666666664</c:v>
                </c:pt>
                <c:pt idx="5237">
                  <c:v>43885.552083333336</c:v>
                </c:pt>
                <c:pt idx="5238">
                  <c:v>43885.5625</c:v>
                </c:pt>
                <c:pt idx="5239">
                  <c:v>43885.572916666664</c:v>
                </c:pt>
                <c:pt idx="5240">
                  <c:v>43885.583333333336</c:v>
                </c:pt>
                <c:pt idx="5241">
                  <c:v>43885.59375</c:v>
                </c:pt>
                <c:pt idx="5242">
                  <c:v>43885.604166666664</c:v>
                </c:pt>
                <c:pt idx="5243">
                  <c:v>43885.614583333336</c:v>
                </c:pt>
                <c:pt idx="5244">
                  <c:v>43885.625</c:v>
                </c:pt>
                <c:pt idx="5245">
                  <c:v>43885.635416666664</c:v>
                </c:pt>
                <c:pt idx="5246">
                  <c:v>43885.645833333336</c:v>
                </c:pt>
                <c:pt idx="5247">
                  <c:v>43885.65625</c:v>
                </c:pt>
                <c:pt idx="5248">
                  <c:v>43885.666666666664</c:v>
                </c:pt>
                <c:pt idx="5249">
                  <c:v>43885.677083333336</c:v>
                </c:pt>
                <c:pt idx="5250">
                  <c:v>43885.6875</c:v>
                </c:pt>
                <c:pt idx="5251">
                  <c:v>43885.697916666664</c:v>
                </c:pt>
                <c:pt idx="5252">
                  <c:v>43885.708333333336</c:v>
                </c:pt>
                <c:pt idx="5253">
                  <c:v>43885.71875</c:v>
                </c:pt>
                <c:pt idx="5254">
                  <c:v>43885.729166666664</c:v>
                </c:pt>
                <c:pt idx="5255">
                  <c:v>43885.739583333336</c:v>
                </c:pt>
                <c:pt idx="5256">
                  <c:v>43885.75</c:v>
                </c:pt>
                <c:pt idx="5257">
                  <c:v>43885.760416666664</c:v>
                </c:pt>
                <c:pt idx="5258">
                  <c:v>43885.770833333336</c:v>
                </c:pt>
                <c:pt idx="5259">
                  <c:v>43885.78125</c:v>
                </c:pt>
                <c:pt idx="5260">
                  <c:v>43885.791666666664</c:v>
                </c:pt>
                <c:pt idx="5261">
                  <c:v>43885.802083333336</c:v>
                </c:pt>
                <c:pt idx="5262">
                  <c:v>43885.8125</c:v>
                </c:pt>
                <c:pt idx="5263">
                  <c:v>43885.822916666664</c:v>
                </c:pt>
                <c:pt idx="5264">
                  <c:v>43885.833333333336</c:v>
                </c:pt>
                <c:pt idx="5265">
                  <c:v>43885.84375</c:v>
                </c:pt>
                <c:pt idx="5266">
                  <c:v>43885.854166666664</c:v>
                </c:pt>
                <c:pt idx="5267">
                  <c:v>43885.864583333336</c:v>
                </c:pt>
                <c:pt idx="5268">
                  <c:v>43885.875</c:v>
                </c:pt>
                <c:pt idx="5269">
                  <c:v>43885.885416666664</c:v>
                </c:pt>
                <c:pt idx="5270">
                  <c:v>43885.895833333336</c:v>
                </c:pt>
                <c:pt idx="5271">
                  <c:v>43885.90625</c:v>
                </c:pt>
                <c:pt idx="5272">
                  <c:v>43885.916666666664</c:v>
                </c:pt>
                <c:pt idx="5273">
                  <c:v>43885.927083333336</c:v>
                </c:pt>
                <c:pt idx="5274">
                  <c:v>43885.9375</c:v>
                </c:pt>
                <c:pt idx="5275">
                  <c:v>43885.947916666664</c:v>
                </c:pt>
                <c:pt idx="5276">
                  <c:v>43885.958333333336</c:v>
                </c:pt>
                <c:pt idx="5277">
                  <c:v>43885.96875</c:v>
                </c:pt>
                <c:pt idx="5278">
                  <c:v>43885.979166666664</c:v>
                </c:pt>
                <c:pt idx="5279">
                  <c:v>43885.989583333336</c:v>
                </c:pt>
                <c:pt idx="5280">
                  <c:v>43886</c:v>
                </c:pt>
                <c:pt idx="5281">
                  <c:v>43886.010416666664</c:v>
                </c:pt>
                <c:pt idx="5282">
                  <c:v>43886.020833333336</c:v>
                </c:pt>
                <c:pt idx="5283">
                  <c:v>43886.03125</c:v>
                </c:pt>
                <c:pt idx="5284">
                  <c:v>43886.041666666664</c:v>
                </c:pt>
                <c:pt idx="5285">
                  <c:v>43886.052083333336</c:v>
                </c:pt>
                <c:pt idx="5286">
                  <c:v>43886.0625</c:v>
                </c:pt>
                <c:pt idx="5287">
                  <c:v>43886.072916666664</c:v>
                </c:pt>
                <c:pt idx="5288">
                  <c:v>43886.083333333336</c:v>
                </c:pt>
                <c:pt idx="5289">
                  <c:v>43886.09375</c:v>
                </c:pt>
                <c:pt idx="5290">
                  <c:v>43886.104166666664</c:v>
                </c:pt>
                <c:pt idx="5291">
                  <c:v>43886.114583333336</c:v>
                </c:pt>
                <c:pt idx="5292">
                  <c:v>43886.125</c:v>
                </c:pt>
                <c:pt idx="5293">
                  <c:v>43886.135416666664</c:v>
                </c:pt>
                <c:pt idx="5294">
                  <c:v>43886.145833333336</c:v>
                </c:pt>
                <c:pt idx="5295">
                  <c:v>43886.15625</c:v>
                </c:pt>
                <c:pt idx="5296">
                  <c:v>43886.166666666664</c:v>
                </c:pt>
                <c:pt idx="5297">
                  <c:v>43886.177083333336</c:v>
                </c:pt>
                <c:pt idx="5298">
                  <c:v>43886.1875</c:v>
                </c:pt>
                <c:pt idx="5299">
                  <c:v>43886.197916666664</c:v>
                </c:pt>
                <c:pt idx="5300">
                  <c:v>43886.208333333336</c:v>
                </c:pt>
                <c:pt idx="5301">
                  <c:v>43886.21875</c:v>
                </c:pt>
                <c:pt idx="5302">
                  <c:v>43886.229166666664</c:v>
                </c:pt>
                <c:pt idx="5303">
                  <c:v>43886.239583333336</c:v>
                </c:pt>
                <c:pt idx="5304">
                  <c:v>43886.25</c:v>
                </c:pt>
                <c:pt idx="5305">
                  <c:v>43886.260416666664</c:v>
                </c:pt>
                <c:pt idx="5306">
                  <c:v>43886.270833333336</c:v>
                </c:pt>
                <c:pt idx="5307">
                  <c:v>43886.28125</c:v>
                </c:pt>
                <c:pt idx="5308">
                  <c:v>43886.291666666664</c:v>
                </c:pt>
                <c:pt idx="5309">
                  <c:v>43886.302083333336</c:v>
                </c:pt>
                <c:pt idx="5310">
                  <c:v>43886.3125</c:v>
                </c:pt>
                <c:pt idx="5311">
                  <c:v>43886.322916666664</c:v>
                </c:pt>
                <c:pt idx="5312">
                  <c:v>43886.333333333336</c:v>
                </c:pt>
                <c:pt idx="5313">
                  <c:v>43886.34375</c:v>
                </c:pt>
                <c:pt idx="5314">
                  <c:v>43886.354166666664</c:v>
                </c:pt>
                <c:pt idx="5315">
                  <c:v>43886.364583333336</c:v>
                </c:pt>
                <c:pt idx="5316">
                  <c:v>43886.375</c:v>
                </c:pt>
                <c:pt idx="5317">
                  <c:v>43886.385416666664</c:v>
                </c:pt>
                <c:pt idx="5318">
                  <c:v>43886.395833333336</c:v>
                </c:pt>
                <c:pt idx="5319">
                  <c:v>43886.40625</c:v>
                </c:pt>
                <c:pt idx="5320">
                  <c:v>43886.416666666664</c:v>
                </c:pt>
                <c:pt idx="5321">
                  <c:v>43886.427083333336</c:v>
                </c:pt>
                <c:pt idx="5322">
                  <c:v>43886.4375</c:v>
                </c:pt>
                <c:pt idx="5323">
                  <c:v>43886.447916666664</c:v>
                </c:pt>
                <c:pt idx="5324">
                  <c:v>43886.458333333336</c:v>
                </c:pt>
                <c:pt idx="5325">
                  <c:v>43886.46875</c:v>
                </c:pt>
                <c:pt idx="5326">
                  <c:v>43886.479166666664</c:v>
                </c:pt>
                <c:pt idx="5327">
                  <c:v>43886.489583333336</c:v>
                </c:pt>
                <c:pt idx="5328">
                  <c:v>43886.5</c:v>
                </c:pt>
                <c:pt idx="5329">
                  <c:v>43886.510416666664</c:v>
                </c:pt>
                <c:pt idx="5330">
                  <c:v>43886.520833333336</c:v>
                </c:pt>
                <c:pt idx="5331">
                  <c:v>43886.53125</c:v>
                </c:pt>
                <c:pt idx="5332">
                  <c:v>43886.541666666664</c:v>
                </c:pt>
                <c:pt idx="5333">
                  <c:v>43886.552083333336</c:v>
                </c:pt>
                <c:pt idx="5334">
                  <c:v>43886.5625</c:v>
                </c:pt>
                <c:pt idx="5335">
                  <c:v>43886.572916666664</c:v>
                </c:pt>
                <c:pt idx="5336">
                  <c:v>43886.583333333336</c:v>
                </c:pt>
                <c:pt idx="5337">
                  <c:v>43886.59375</c:v>
                </c:pt>
                <c:pt idx="5338">
                  <c:v>43886.604166666664</c:v>
                </c:pt>
                <c:pt idx="5339">
                  <c:v>43886.614583333336</c:v>
                </c:pt>
                <c:pt idx="5340">
                  <c:v>43886.625</c:v>
                </c:pt>
                <c:pt idx="5341">
                  <c:v>43886.635416666664</c:v>
                </c:pt>
                <c:pt idx="5342">
                  <c:v>43886.645833333336</c:v>
                </c:pt>
                <c:pt idx="5343">
                  <c:v>43886.65625</c:v>
                </c:pt>
                <c:pt idx="5344">
                  <c:v>43886.666666666664</c:v>
                </c:pt>
                <c:pt idx="5345">
                  <c:v>43886.677083333336</c:v>
                </c:pt>
                <c:pt idx="5346">
                  <c:v>43886.6875</c:v>
                </c:pt>
                <c:pt idx="5347">
                  <c:v>43886.697916666664</c:v>
                </c:pt>
                <c:pt idx="5348">
                  <c:v>43886.708333333336</c:v>
                </c:pt>
                <c:pt idx="5349">
                  <c:v>43886.71875</c:v>
                </c:pt>
                <c:pt idx="5350">
                  <c:v>43886.729166666664</c:v>
                </c:pt>
                <c:pt idx="5351">
                  <c:v>43886.739583333336</c:v>
                </c:pt>
                <c:pt idx="5352">
                  <c:v>43886.75</c:v>
                </c:pt>
                <c:pt idx="5353">
                  <c:v>43886.760416666664</c:v>
                </c:pt>
                <c:pt idx="5354">
                  <c:v>43886.770833333336</c:v>
                </c:pt>
                <c:pt idx="5355">
                  <c:v>43886.78125</c:v>
                </c:pt>
                <c:pt idx="5356">
                  <c:v>43886.791666666664</c:v>
                </c:pt>
                <c:pt idx="5357">
                  <c:v>43886.802083333336</c:v>
                </c:pt>
                <c:pt idx="5358">
                  <c:v>43886.8125</c:v>
                </c:pt>
                <c:pt idx="5359">
                  <c:v>43886.822916666664</c:v>
                </c:pt>
                <c:pt idx="5360">
                  <c:v>43886.833333333336</c:v>
                </c:pt>
                <c:pt idx="5361">
                  <c:v>43886.84375</c:v>
                </c:pt>
                <c:pt idx="5362">
                  <c:v>43886.854166666664</c:v>
                </c:pt>
                <c:pt idx="5363">
                  <c:v>43886.864583333336</c:v>
                </c:pt>
                <c:pt idx="5364">
                  <c:v>43886.875</c:v>
                </c:pt>
                <c:pt idx="5365">
                  <c:v>43886.885416666664</c:v>
                </c:pt>
                <c:pt idx="5366">
                  <c:v>43886.895833333336</c:v>
                </c:pt>
                <c:pt idx="5367">
                  <c:v>43886.90625</c:v>
                </c:pt>
                <c:pt idx="5368">
                  <c:v>43886.916666666664</c:v>
                </c:pt>
                <c:pt idx="5369">
                  <c:v>43886.927083333336</c:v>
                </c:pt>
                <c:pt idx="5370">
                  <c:v>43886.9375</c:v>
                </c:pt>
                <c:pt idx="5371">
                  <c:v>43886.947916666664</c:v>
                </c:pt>
                <c:pt idx="5372">
                  <c:v>43886.958333333336</c:v>
                </c:pt>
                <c:pt idx="5373">
                  <c:v>43886.96875</c:v>
                </c:pt>
                <c:pt idx="5374">
                  <c:v>43886.979166666664</c:v>
                </c:pt>
                <c:pt idx="5375">
                  <c:v>43886.989583333336</c:v>
                </c:pt>
                <c:pt idx="5376">
                  <c:v>43887</c:v>
                </c:pt>
                <c:pt idx="5377">
                  <c:v>43887.010416666664</c:v>
                </c:pt>
                <c:pt idx="5378">
                  <c:v>43887.020833333336</c:v>
                </c:pt>
                <c:pt idx="5379">
                  <c:v>43887.03125</c:v>
                </c:pt>
                <c:pt idx="5380">
                  <c:v>43887.041666666664</c:v>
                </c:pt>
                <c:pt idx="5381">
                  <c:v>43887.052083333336</c:v>
                </c:pt>
                <c:pt idx="5382">
                  <c:v>43887.0625</c:v>
                </c:pt>
                <c:pt idx="5383">
                  <c:v>43887.072916666664</c:v>
                </c:pt>
                <c:pt idx="5384">
                  <c:v>43887.083333333336</c:v>
                </c:pt>
                <c:pt idx="5385">
                  <c:v>43887.09375</c:v>
                </c:pt>
                <c:pt idx="5386">
                  <c:v>43887.104166666664</c:v>
                </c:pt>
                <c:pt idx="5387">
                  <c:v>43887.114583333336</c:v>
                </c:pt>
                <c:pt idx="5388">
                  <c:v>43887.125</c:v>
                </c:pt>
                <c:pt idx="5389">
                  <c:v>43887.135416666664</c:v>
                </c:pt>
                <c:pt idx="5390">
                  <c:v>43887.145833333336</c:v>
                </c:pt>
                <c:pt idx="5391">
                  <c:v>43887.15625</c:v>
                </c:pt>
                <c:pt idx="5392">
                  <c:v>43887.166666666664</c:v>
                </c:pt>
                <c:pt idx="5393">
                  <c:v>43887.177083333336</c:v>
                </c:pt>
                <c:pt idx="5394">
                  <c:v>43887.1875</c:v>
                </c:pt>
                <c:pt idx="5395">
                  <c:v>43887.197916666664</c:v>
                </c:pt>
                <c:pt idx="5396">
                  <c:v>43887.208333333336</c:v>
                </c:pt>
                <c:pt idx="5397">
                  <c:v>43887.21875</c:v>
                </c:pt>
                <c:pt idx="5398">
                  <c:v>43887.229166666664</c:v>
                </c:pt>
                <c:pt idx="5399">
                  <c:v>43887.239583333336</c:v>
                </c:pt>
                <c:pt idx="5400">
                  <c:v>43887.25</c:v>
                </c:pt>
                <c:pt idx="5401">
                  <c:v>43887.260416666664</c:v>
                </c:pt>
                <c:pt idx="5402">
                  <c:v>43887.270833333336</c:v>
                </c:pt>
                <c:pt idx="5403">
                  <c:v>43887.28125</c:v>
                </c:pt>
                <c:pt idx="5404">
                  <c:v>43887.291666666664</c:v>
                </c:pt>
                <c:pt idx="5405">
                  <c:v>43887.302083333336</c:v>
                </c:pt>
                <c:pt idx="5406">
                  <c:v>43887.3125</c:v>
                </c:pt>
                <c:pt idx="5407">
                  <c:v>43887.322916666664</c:v>
                </c:pt>
                <c:pt idx="5408">
                  <c:v>43887.333333333336</c:v>
                </c:pt>
                <c:pt idx="5409">
                  <c:v>43887.34375</c:v>
                </c:pt>
                <c:pt idx="5410">
                  <c:v>43887.354166666664</c:v>
                </c:pt>
                <c:pt idx="5411">
                  <c:v>43887.364583333336</c:v>
                </c:pt>
                <c:pt idx="5412">
                  <c:v>43887.375</c:v>
                </c:pt>
                <c:pt idx="5413">
                  <c:v>43887.385416666664</c:v>
                </c:pt>
                <c:pt idx="5414">
                  <c:v>43887.395833333336</c:v>
                </c:pt>
                <c:pt idx="5415">
                  <c:v>43887.40625</c:v>
                </c:pt>
                <c:pt idx="5416">
                  <c:v>43887.416666666664</c:v>
                </c:pt>
                <c:pt idx="5417">
                  <c:v>43887.427083333336</c:v>
                </c:pt>
                <c:pt idx="5418">
                  <c:v>43887.4375</c:v>
                </c:pt>
                <c:pt idx="5419">
                  <c:v>43887.447916666664</c:v>
                </c:pt>
                <c:pt idx="5420">
                  <c:v>43887.458333333336</c:v>
                </c:pt>
                <c:pt idx="5421">
                  <c:v>43887.46875</c:v>
                </c:pt>
                <c:pt idx="5422">
                  <c:v>43887.479166666664</c:v>
                </c:pt>
                <c:pt idx="5423">
                  <c:v>43887.489583333336</c:v>
                </c:pt>
                <c:pt idx="5424">
                  <c:v>43887.5</c:v>
                </c:pt>
                <c:pt idx="5425">
                  <c:v>43887.510416666664</c:v>
                </c:pt>
                <c:pt idx="5426">
                  <c:v>43887.520833333336</c:v>
                </c:pt>
                <c:pt idx="5427">
                  <c:v>43887.53125</c:v>
                </c:pt>
                <c:pt idx="5428">
                  <c:v>43887.541666666664</c:v>
                </c:pt>
                <c:pt idx="5429">
                  <c:v>43887.552083333336</c:v>
                </c:pt>
                <c:pt idx="5430">
                  <c:v>43887.5625</c:v>
                </c:pt>
                <c:pt idx="5431">
                  <c:v>43887.572916666664</c:v>
                </c:pt>
                <c:pt idx="5432">
                  <c:v>43887.583333333336</c:v>
                </c:pt>
                <c:pt idx="5433">
                  <c:v>43887.59375</c:v>
                </c:pt>
                <c:pt idx="5434">
                  <c:v>43887.604166666664</c:v>
                </c:pt>
                <c:pt idx="5435">
                  <c:v>43887.614583333336</c:v>
                </c:pt>
                <c:pt idx="5436">
                  <c:v>43887.625</c:v>
                </c:pt>
                <c:pt idx="5437">
                  <c:v>43887.635416666664</c:v>
                </c:pt>
                <c:pt idx="5438">
                  <c:v>43887.645833333336</c:v>
                </c:pt>
                <c:pt idx="5439">
                  <c:v>43887.65625</c:v>
                </c:pt>
                <c:pt idx="5440">
                  <c:v>43887.666666666664</c:v>
                </c:pt>
                <c:pt idx="5441">
                  <c:v>43887.677083333336</c:v>
                </c:pt>
                <c:pt idx="5442">
                  <c:v>43887.6875</c:v>
                </c:pt>
                <c:pt idx="5443">
                  <c:v>43887.697916666664</c:v>
                </c:pt>
                <c:pt idx="5444">
                  <c:v>43887.708333333336</c:v>
                </c:pt>
                <c:pt idx="5445">
                  <c:v>43887.71875</c:v>
                </c:pt>
                <c:pt idx="5446">
                  <c:v>43887.729166666664</c:v>
                </c:pt>
                <c:pt idx="5447">
                  <c:v>43887.739583333336</c:v>
                </c:pt>
                <c:pt idx="5448">
                  <c:v>43887.75</c:v>
                </c:pt>
                <c:pt idx="5449">
                  <c:v>43887.760416666664</c:v>
                </c:pt>
                <c:pt idx="5450">
                  <c:v>43887.770833333336</c:v>
                </c:pt>
                <c:pt idx="5451">
                  <c:v>43887.78125</c:v>
                </c:pt>
                <c:pt idx="5452">
                  <c:v>43887.791666666664</c:v>
                </c:pt>
                <c:pt idx="5453">
                  <c:v>43887.802083333336</c:v>
                </c:pt>
                <c:pt idx="5454">
                  <c:v>43887.8125</c:v>
                </c:pt>
                <c:pt idx="5455">
                  <c:v>43887.822916666664</c:v>
                </c:pt>
                <c:pt idx="5456">
                  <c:v>43887.833333333336</c:v>
                </c:pt>
                <c:pt idx="5457">
                  <c:v>43887.84375</c:v>
                </c:pt>
                <c:pt idx="5458">
                  <c:v>43887.854166666664</c:v>
                </c:pt>
                <c:pt idx="5459">
                  <c:v>43887.864583333336</c:v>
                </c:pt>
                <c:pt idx="5460">
                  <c:v>43887.875</c:v>
                </c:pt>
                <c:pt idx="5461">
                  <c:v>43887.885416666664</c:v>
                </c:pt>
                <c:pt idx="5462">
                  <c:v>43887.895833333336</c:v>
                </c:pt>
                <c:pt idx="5463">
                  <c:v>43887.90625</c:v>
                </c:pt>
                <c:pt idx="5464">
                  <c:v>43887.916666666664</c:v>
                </c:pt>
                <c:pt idx="5465">
                  <c:v>43887.927083333336</c:v>
                </c:pt>
                <c:pt idx="5466">
                  <c:v>43887.9375</c:v>
                </c:pt>
                <c:pt idx="5467">
                  <c:v>43887.947916666664</c:v>
                </c:pt>
                <c:pt idx="5468">
                  <c:v>43887.958333333336</c:v>
                </c:pt>
                <c:pt idx="5469">
                  <c:v>43887.96875</c:v>
                </c:pt>
                <c:pt idx="5470">
                  <c:v>43887.979166666664</c:v>
                </c:pt>
                <c:pt idx="5471">
                  <c:v>43887.989583333336</c:v>
                </c:pt>
                <c:pt idx="5472">
                  <c:v>43888</c:v>
                </c:pt>
                <c:pt idx="5473">
                  <c:v>43888.010416666664</c:v>
                </c:pt>
                <c:pt idx="5474">
                  <c:v>43888.020833333336</c:v>
                </c:pt>
                <c:pt idx="5475">
                  <c:v>43888.03125</c:v>
                </c:pt>
                <c:pt idx="5476">
                  <c:v>43888.041666666664</c:v>
                </c:pt>
                <c:pt idx="5477">
                  <c:v>43888.052083333336</c:v>
                </c:pt>
                <c:pt idx="5478">
                  <c:v>43888.0625</c:v>
                </c:pt>
                <c:pt idx="5479">
                  <c:v>43888.072916666664</c:v>
                </c:pt>
                <c:pt idx="5480">
                  <c:v>43888.083333333336</c:v>
                </c:pt>
                <c:pt idx="5481">
                  <c:v>43888.09375</c:v>
                </c:pt>
                <c:pt idx="5482">
                  <c:v>43888.104166666664</c:v>
                </c:pt>
                <c:pt idx="5483">
                  <c:v>43888.114583333336</c:v>
                </c:pt>
                <c:pt idx="5484">
                  <c:v>43888.125</c:v>
                </c:pt>
                <c:pt idx="5485">
                  <c:v>43888.135416666664</c:v>
                </c:pt>
                <c:pt idx="5486">
                  <c:v>43888.145833333336</c:v>
                </c:pt>
                <c:pt idx="5487">
                  <c:v>43888.15625</c:v>
                </c:pt>
                <c:pt idx="5488">
                  <c:v>43888.166666666664</c:v>
                </c:pt>
                <c:pt idx="5489">
                  <c:v>43888.177083333336</c:v>
                </c:pt>
                <c:pt idx="5490">
                  <c:v>43888.1875</c:v>
                </c:pt>
                <c:pt idx="5491">
                  <c:v>43888.197916666664</c:v>
                </c:pt>
                <c:pt idx="5492">
                  <c:v>43888.208333333336</c:v>
                </c:pt>
                <c:pt idx="5493">
                  <c:v>43888.21875</c:v>
                </c:pt>
                <c:pt idx="5494">
                  <c:v>43888.229166666664</c:v>
                </c:pt>
                <c:pt idx="5495">
                  <c:v>43888.239583333336</c:v>
                </c:pt>
                <c:pt idx="5496">
                  <c:v>43888.25</c:v>
                </c:pt>
                <c:pt idx="5497">
                  <c:v>43888.260416666664</c:v>
                </c:pt>
                <c:pt idx="5498">
                  <c:v>43888.270833333336</c:v>
                </c:pt>
                <c:pt idx="5499">
                  <c:v>43888.28125</c:v>
                </c:pt>
                <c:pt idx="5500">
                  <c:v>43888.291666666664</c:v>
                </c:pt>
                <c:pt idx="5501">
                  <c:v>43888.302083333336</c:v>
                </c:pt>
                <c:pt idx="5502">
                  <c:v>43888.3125</c:v>
                </c:pt>
                <c:pt idx="5503">
                  <c:v>43888.322916666664</c:v>
                </c:pt>
                <c:pt idx="5504">
                  <c:v>43888.333333333336</c:v>
                </c:pt>
                <c:pt idx="5505">
                  <c:v>43888.34375</c:v>
                </c:pt>
                <c:pt idx="5506">
                  <c:v>43888.354166666664</c:v>
                </c:pt>
                <c:pt idx="5507">
                  <c:v>43888.364583333336</c:v>
                </c:pt>
                <c:pt idx="5508">
                  <c:v>43888.375</c:v>
                </c:pt>
                <c:pt idx="5509">
                  <c:v>43888.385416666664</c:v>
                </c:pt>
                <c:pt idx="5510">
                  <c:v>43888.395833333336</c:v>
                </c:pt>
                <c:pt idx="5511">
                  <c:v>43888.40625</c:v>
                </c:pt>
                <c:pt idx="5512">
                  <c:v>43888.416666666664</c:v>
                </c:pt>
                <c:pt idx="5513">
                  <c:v>43888.427083333336</c:v>
                </c:pt>
                <c:pt idx="5514">
                  <c:v>43888.4375</c:v>
                </c:pt>
                <c:pt idx="5515">
                  <c:v>43888.447916666664</c:v>
                </c:pt>
                <c:pt idx="5516">
                  <c:v>43888.458333333336</c:v>
                </c:pt>
                <c:pt idx="5517">
                  <c:v>43888.46875</c:v>
                </c:pt>
                <c:pt idx="5518">
                  <c:v>43888.479166666664</c:v>
                </c:pt>
                <c:pt idx="5519">
                  <c:v>43888.489583333336</c:v>
                </c:pt>
                <c:pt idx="5520">
                  <c:v>43888.5</c:v>
                </c:pt>
                <c:pt idx="5521">
                  <c:v>43888.510416666664</c:v>
                </c:pt>
                <c:pt idx="5522">
                  <c:v>43888.520833333336</c:v>
                </c:pt>
                <c:pt idx="5523">
                  <c:v>43888.53125</c:v>
                </c:pt>
                <c:pt idx="5524">
                  <c:v>43888.541666666664</c:v>
                </c:pt>
                <c:pt idx="5525">
                  <c:v>43888.552083333336</c:v>
                </c:pt>
                <c:pt idx="5526">
                  <c:v>43888.5625</c:v>
                </c:pt>
                <c:pt idx="5527">
                  <c:v>43888.572916666664</c:v>
                </c:pt>
                <c:pt idx="5528">
                  <c:v>43888.583333333336</c:v>
                </c:pt>
                <c:pt idx="5529">
                  <c:v>43888.59375</c:v>
                </c:pt>
                <c:pt idx="5530">
                  <c:v>43888.604166666664</c:v>
                </c:pt>
                <c:pt idx="5531">
                  <c:v>43888.614583333336</c:v>
                </c:pt>
                <c:pt idx="5532">
                  <c:v>43888.625</c:v>
                </c:pt>
                <c:pt idx="5533">
                  <c:v>43888.635416666664</c:v>
                </c:pt>
                <c:pt idx="5534">
                  <c:v>43888.645833333336</c:v>
                </c:pt>
                <c:pt idx="5535">
                  <c:v>43888.65625</c:v>
                </c:pt>
                <c:pt idx="5536">
                  <c:v>43888.666666666664</c:v>
                </c:pt>
                <c:pt idx="5537">
                  <c:v>43888.677083333336</c:v>
                </c:pt>
                <c:pt idx="5538">
                  <c:v>43888.6875</c:v>
                </c:pt>
                <c:pt idx="5539">
                  <c:v>43888.697916666664</c:v>
                </c:pt>
                <c:pt idx="5540">
                  <c:v>43888.708333333336</c:v>
                </c:pt>
                <c:pt idx="5541">
                  <c:v>43888.71875</c:v>
                </c:pt>
                <c:pt idx="5542">
                  <c:v>43888.729166666664</c:v>
                </c:pt>
                <c:pt idx="5543">
                  <c:v>43888.739583333336</c:v>
                </c:pt>
                <c:pt idx="5544">
                  <c:v>43888.75</c:v>
                </c:pt>
                <c:pt idx="5545">
                  <c:v>43888.760416666664</c:v>
                </c:pt>
                <c:pt idx="5546">
                  <c:v>43888.770833333336</c:v>
                </c:pt>
                <c:pt idx="5547">
                  <c:v>43888.78125</c:v>
                </c:pt>
                <c:pt idx="5548">
                  <c:v>43888.791666666664</c:v>
                </c:pt>
                <c:pt idx="5549">
                  <c:v>43888.802083333336</c:v>
                </c:pt>
                <c:pt idx="5550">
                  <c:v>43888.8125</c:v>
                </c:pt>
                <c:pt idx="5551">
                  <c:v>43888.822916666664</c:v>
                </c:pt>
                <c:pt idx="5552">
                  <c:v>43888.833333333336</c:v>
                </c:pt>
                <c:pt idx="5553">
                  <c:v>43888.84375</c:v>
                </c:pt>
                <c:pt idx="5554">
                  <c:v>43888.854166666664</c:v>
                </c:pt>
                <c:pt idx="5555">
                  <c:v>43888.864583333336</c:v>
                </c:pt>
                <c:pt idx="5556">
                  <c:v>43888.875</c:v>
                </c:pt>
                <c:pt idx="5557">
                  <c:v>43888.885416666664</c:v>
                </c:pt>
                <c:pt idx="5558">
                  <c:v>43888.895833333336</c:v>
                </c:pt>
                <c:pt idx="5559">
                  <c:v>43888.90625</c:v>
                </c:pt>
                <c:pt idx="5560">
                  <c:v>43888.916666666664</c:v>
                </c:pt>
                <c:pt idx="5561">
                  <c:v>43888.927083333336</c:v>
                </c:pt>
                <c:pt idx="5562">
                  <c:v>43888.9375</c:v>
                </c:pt>
                <c:pt idx="5563">
                  <c:v>43888.947916666664</c:v>
                </c:pt>
                <c:pt idx="5564">
                  <c:v>43888.958333333336</c:v>
                </c:pt>
                <c:pt idx="5565">
                  <c:v>43888.96875</c:v>
                </c:pt>
                <c:pt idx="5566">
                  <c:v>43888.979166666664</c:v>
                </c:pt>
                <c:pt idx="5567">
                  <c:v>43888.989583333336</c:v>
                </c:pt>
                <c:pt idx="5568">
                  <c:v>43889</c:v>
                </c:pt>
                <c:pt idx="5569">
                  <c:v>43889.010416666664</c:v>
                </c:pt>
                <c:pt idx="5570">
                  <c:v>43889.020833333336</c:v>
                </c:pt>
                <c:pt idx="5571">
                  <c:v>43889.03125</c:v>
                </c:pt>
                <c:pt idx="5572">
                  <c:v>43889.041666666664</c:v>
                </c:pt>
                <c:pt idx="5573">
                  <c:v>43889.052083333336</c:v>
                </c:pt>
                <c:pt idx="5574">
                  <c:v>43889.0625</c:v>
                </c:pt>
                <c:pt idx="5575">
                  <c:v>43889.072916666664</c:v>
                </c:pt>
                <c:pt idx="5576">
                  <c:v>43889.083333333336</c:v>
                </c:pt>
                <c:pt idx="5577">
                  <c:v>43889.09375</c:v>
                </c:pt>
                <c:pt idx="5578">
                  <c:v>43889.104166666664</c:v>
                </c:pt>
                <c:pt idx="5579">
                  <c:v>43889.114583333336</c:v>
                </c:pt>
                <c:pt idx="5580">
                  <c:v>43889.125</c:v>
                </c:pt>
                <c:pt idx="5581">
                  <c:v>43889.135416666664</c:v>
                </c:pt>
                <c:pt idx="5582">
                  <c:v>43889.145833333336</c:v>
                </c:pt>
                <c:pt idx="5583">
                  <c:v>43889.15625</c:v>
                </c:pt>
                <c:pt idx="5584">
                  <c:v>43889.166666666664</c:v>
                </c:pt>
                <c:pt idx="5585">
                  <c:v>43889.177083333336</c:v>
                </c:pt>
                <c:pt idx="5586">
                  <c:v>43889.1875</c:v>
                </c:pt>
                <c:pt idx="5587">
                  <c:v>43889.197916666664</c:v>
                </c:pt>
                <c:pt idx="5588">
                  <c:v>43889.208333333336</c:v>
                </c:pt>
                <c:pt idx="5589">
                  <c:v>43889.21875</c:v>
                </c:pt>
                <c:pt idx="5590">
                  <c:v>43889.229166666664</c:v>
                </c:pt>
                <c:pt idx="5591">
                  <c:v>43889.239583333336</c:v>
                </c:pt>
                <c:pt idx="5592">
                  <c:v>43889.25</c:v>
                </c:pt>
                <c:pt idx="5593">
                  <c:v>43889.260416666664</c:v>
                </c:pt>
                <c:pt idx="5594">
                  <c:v>43889.270833333336</c:v>
                </c:pt>
                <c:pt idx="5595">
                  <c:v>43889.28125</c:v>
                </c:pt>
                <c:pt idx="5596">
                  <c:v>43889.291666666664</c:v>
                </c:pt>
                <c:pt idx="5597">
                  <c:v>43889.302083333336</c:v>
                </c:pt>
                <c:pt idx="5598">
                  <c:v>43889.3125</c:v>
                </c:pt>
                <c:pt idx="5599">
                  <c:v>43889.322916666664</c:v>
                </c:pt>
                <c:pt idx="5600">
                  <c:v>43889.333333333336</c:v>
                </c:pt>
                <c:pt idx="5601">
                  <c:v>43889.34375</c:v>
                </c:pt>
                <c:pt idx="5602">
                  <c:v>43889.354166666664</c:v>
                </c:pt>
                <c:pt idx="5603">
                  <c:v>43889.364583333336</c:v>
                </c:pt>
                <c:pt idx="5604">
                  <c:v>43889.375</c:v>
                </c:pt>
                <c:pt idx="5605">
                  <c:v>43889.385416666664</c:v>
                </c:pt>
                <c:pt idx="5606">
                  <c:v>43889.395833333336</c:v>
                </c:pt>
                <c:pt idx="5607">
                  <c:v>43889.40625</c:v>
                </c:pt>
                <c:pt idx="5608">
                  <c:v>43889.416666666664</c:v>
                </c:pt>
                <c:pt idx="5609">
                  <c:v>43889.427083333336</c:v>
                </c:pt>
                <c:pt idx="5610">
                  <c:v>43889.4375</c:v>
                </c:pt>
                <c:pt idx="5611">
                  <c:v>43889.447916666664</c:v>
                </c:pt>
                <c:pt idx="5612">
                  <c:v>43889.458333333336</c:v>
                </c:pt>
                <c:pt idx="5613">
                  <c:v>43889.46875</c:v>
                </c:pt>
                <c:pt idx="5614">
                  <c:v>43889.479166666664</c:v>
                </c:pt>
                <c:pt idx="5615">
                  <c:v>43889.489583333336</c:v>
                </c:pt>
                <c:pt idx="5616">
                  <c:v>43889.5</c:v>
                </c:pt>
                <c:pt idx="5617">
                  <c:v>43889.510416666664</c:v>
                </c:pt>
                <c:pt idx="5618">
                  <c:v>43889.520833333336</c:v>
                </c:pt>
                <c:pt idx="5619">
                  <c:v>43889.53125</c:v>
                </c:pt>
                <c:pt idx="5620">
                  <c:v>43889.541666666664</c:v>
                </c:pt>
                <c:pt idx="5621">
                  <c:v>43889.552083333336</c:v>
                </c:pt>
                <c:pt idx="5622">
                  <c:v>43889.5625</c:v>
                </c:pt>
                <c:pt idx="5623">
                  <c:v>43889.572916666664</c:v>
                </c:pt>
                <c:pt idx="5624">
                  <c:v>43889.583333333336</c:v>
                </c:pt>
                <c:pt idx="5625">
                  <c:v>43889.59375</c:v>
                </c:pt>
                <c:pt idx="5626">
                  <c:v>43889.604166666664</c:v>
                </c:pt>
                <c:pt idx="5627">
                  <c:v>43889.614583333336</c:v>
                </c:pt>
                <c:pt idx="5628">
                  <c:v>43889.625</c:v>
                </c:pt>
                <c:pt idx="5629">
                  <c:v>43889.635416666664</c:v>
                </c:pt>
                <c:pt idx="5630">
                  <c:v>43889.645833333336</c:v>
                </c:pt>
                <c:pt idx="5631">
                  <c:v>43889.65625</c:v>
                </c:pt>
                <c:pt idx="5632">
                  <c:v>43889.666666666664</c:v>
                </c:pt>
                <c:pt idx="5633">
                  <c:v>43889.677083333336</c:v>
                </c:pt>
                <c:pt idx="5634">
                  <c:v>43889.6875</c:v>
                </c:pt>
                <c:pt idx="5635">
                  <c:v>43889.697916666664</c:v>
                </c:pt>
                <c:pt idx="5636">
                  <c:v>43889.708333333336</c:v>
                </c:pt>
                <c:pt idx="5637">
                  <c:v>43889.71875</c:v>
                </c:pt>
                <c:pt idx="5638">
                  <c:v>43889.729166666664</c:v>
                </c:pt>
                <c:pt idx="5639">
                  <c:v>43889.739583333336</c:v>
                </c:pt>
                <c:pt idx="5640">
                  <c:v>43889.75</c:v>
                </c:pt>
                <c:pt idx="5641">
                  <c:v>43889.760416666664</c:v>
                </c:pt>
                <c:pt idx="5642">
                  <c:v>43889.770833333336</c:v>
                </c:pt>
                <c:pt idx="5643">
                  <c:v>43889.78125</c:v>
                </c:pt>
                <c:pt idx="5644">
                  <c:v>43889.791666666664</c:v>
                </c:pt>
                <c:pt idx="5645">
                  <c:v>43889.802083333336</c:v>
                </c:pt>
                <c:pt idx="5646">
                  <c:v>43889.8125</c:v>
                </c:pt>
                <c:pt idx="5647">
                  <c:v>43889.822916666664</c:v>
                </c:pt>
                <c:pt idx="5648">
                  <c:v>43889.833333333336</c:v>
                </c:pt>
                <c:pt idx="5649">
                  <c:v>43889.84375</c:v>
                </c:pt>
                <c:pt idx="5650">
                  <c:v>43889.854166666664</c:v>
                </c:pt>
                <c:pt idx="5651">
                  <c:v>43889.864583333336</c:v>
                </c:pt>
                <c:pt idx="5652">
                  <c:v>43889.875</c:v>
                </c:pt>
                <c:pt idx="5653">
                  <c:v>43889.885416666664</c:v>
                </c:pt>
                <c:pt idx="5654">
                  <c:v>43889.895833333336</c:v>
                </c:pt>
                <c:pt idx="5655">
                  <c:v>43889.90625</c:v>
                </c:pt>
                <c:pt idx="5656">
                  <c:v>43889.916666666664</c:v>
                </c:pt>
                <c:pt idx="5657">
                  <c:v>43889.927083333336</c:v>
                </c:pt>
                <c:pt idx="5658">
                  <c:v>43889.9375</c:v>
                </c:pt>
                <c:pt idx="5659">
                  <c:v>43889.947916666664</c:v>
                </c:pt>
                <c:pt idx="5660">
                  <c:v>43889.958333333336</c:v>
                </c:pt>
                <c:pt idx="5661">
                  <c:v>43889.96875</c:v>
                </c:pt>
                <c:pt idx="5662">
                  <c:v>43889.979166666664</c:v>
                </c:pt>
                <c:pt idx="5663">
                  <c:v>43889.989583333336</c:v>
                </c:pt>
                <c:pt idx="5664">
                  <c:v>43890</c:v>
                </c:pt>
                <c:pt idx="5665">
                  <c:v>43890.010416666664</c:v>
                </c:pt>
                <c:pt idx="5666">
                  <c:v>43890.020833333336</c:v>
                </c:pt>
                <c:pt idx="5667">
                  <c:v>43890.03125</c:v>
                </c:pt>
                <c:pt idx="5668">
                  <c:v>43890.041666666664</c:v>
                </c:pt>
                <c:pt idx="5669">
                  <c:v>43890.052083333336</c:v>
                </c:pt>
                <c:pt idx="5670">
                  <c:v>43890.0625</c:v>
                </c:pt>
                <c:pt idx="5671">
                  <c:v>43890.072916666664</c:v>
                </c:pt>
                <c:pt idx="5672">
                  <c:v>43890.083333333336</c:v>
                </c:pt>
                <c:pt idx="5673">
                  <c:v>43890.09375</c:v>
                </c:pt>
                <c:pt idx="5674">
                  <c:v>43890.104166666664</c:v>
                </c:pt>
                <c:pt idx="5675">
                  <c:v>43890.114583333336</c:v>
                </c:pt>
                <c:pt idx="5676">
                  <c:v>43890.125</c:v>
                </c:pt>
                <c:pt idx="5677">
                  <c:v>43890.135416666664</c:v>
                </c:pt>
                <c:pt idx="5678">
                  <c:v>43890.145833333336</c:v>
                </c:pt>
                <c:pt idx="5679">
                  <c:v>43890.15625</c:v>
                </c:pt>
                <c:pt idx="5680">
                  <c:v>43890.166666666664</c:v>
                </c:pt>
                <c:pt idx="5681">
                  <c:v>43890.177083333336</c:v>
                </c:pt>
                <c:pt idx="5682">
                  <c:v>43890.1875</c:v>
                </c:pt>
                <c:pt idx="5683">
                  <c:v>43890.197916666664</c:v>
                </c:pt>
                <c:pt idx="5684">
                  <c:v>43890.208333333336</c:v>
                </c:pt>
                <c:pt idx="5685">
                  <c:v>43890.21875</c:v>
                </c:pt>
                <c:pt idx="5686">
                  <c:v>43890.229166666664</c:v>
                </c:pt>
                <c:pt idx="5687">
                  <c:v>43890.239583333336</c:v>
                </c:pt>
                <c:pt idx="5688">
                  <c:v>43890.25</c:v>
                </c:pt>
                <c:pt idx="5689">
                  <c:v>43890.260416666664</c:v>
                </c:pt>
                <c:pt idx="5690">
                  <c:v>43890.270833333336</c:v>
                </c:pt>
                <c:pt idx="5691">
                  <c:v>43890.28125</c:v>
                </c:pt>
                <c:pt idx="5692">
                  <c:v>43890.291666666664</c:v>
                </c:pt>
                <c:pt idx="5693">
                  <c:v>43890.302083333336</c:v>
                </c:pt>
                <c:pt idx="5694">
                  <c:v>43890.3125</c:v>
                </c:pt>
                <c:pt idx="5695">
                  <c:v>43890.322916666664</c:v>
                </c:pt>
                <c:pt idx="5696">
                  <c:v>43890.333333333336</c:v>
                </c:pt>
                <c:pt idx="5697">
                  <c:v>43890.34375</c:v>
                </c:pt>
                <c:pt idx="5698">
                  <c:v>43890.354166666664</c:v>
                </c:pt>
                <c:pt idx="5699">
                  <c:v>43890.364583333336</c:v>
                </c:pt>
                <c:pt idx="5700">
                  <c:v>43890.375</c:v>
                </c:pt>
                <c:pt idx="5701">
                  <c:v>43890.385416666664</c:v>
                </c:pt>
                <c:pt idx="5702">
                  <c:v>43890.395833333336</c:v>
                </c:pt>
                <c:pt idx="5703">
                  <c:v>43890.40625</c:v>
                </c:pt>
                <c:pt idx="5704">
                  <c:v>43890.416666666664</c:v>
                </c:pt>
                <c:pt idx="5705">
                  <c:v>43890.427083333336</c:v>
                </c:pt>
                <c:pt idx="5706">
                  <c:v>43890.4375</c:v>
                </c:pt>
                <c:pt idx="5707">
                  <c:v>43890.447916666664</c:v>
                </c:pt>
                <c:pt idx="5708">
                  <c:v>43890.458333333336</c:v>
                </c:pt>
                <c:pt idx="5709">
                  <c:v>43890.46875</c:v>
                </c:pt>
                <c:pt idx="5710">
                  <c:v>43890.479166666664</c:v>
                </c:pt>
                <c:pt idx="5711">
                  <c:v>43890.489583333336</c:v>
                </c:pt>
                <c:pt idx="5712">
                  <c:v>43890.5</c:v>
                </c:pt>
                <c:pt idx="5713">
                  <c:v>43890.510416666664</c:v>
                </c:pt>
                <c:pt idx="5714">
                  <c:v>43890.520833333336</c:v>
                </c:pt>
                <c:pt idx="5715">
                  <c:v>43890.53125</c:v>
                </c:pt>
                <c:pt idx="5716">
                  <c:v>43890.541666666664</c:v>
                </c:pt>
                <c:pt idx="5717">
                  <c:v>43890.552083333336</c:v>
                </c:pt>
                <c:pt idx="5718">
                  <c:v>43890.5625</c:v>
                </c:pt>
                <c:pt idx="5719">
                  <c:v>43890.572916666664</c:v>
                </c:pt>
                <c:pt idx="5720">
                  <c:v>43890.583333333336</c:v>
                </c:pt>
                <c:pt idx="5721">
                  <c:v>43890.59375</c:v>
                </c:pt>
                <c:pt idx="5722">
                  <c:v>43890.604166666664</c:v>
                </c:pt>
                <c:pt idx="5723">
                  <c:v>43890.614583333336</c:v>
                </c:pt>
                <c:pt idx="5724">
                  <c:v>43890.625</c:v>
                </c:pt>
                <c:pt idx="5725">
                  <c:v>43890.635416666664</c:v>
                </c:pt>
                <c:pt idx="5726">
                  <c:v>43890.645833333336</c:v>
                </c:pt>
                <c:pt idx="5727">
                  <c:v>43890.65625</c:v>
                </c:pt>
                <c:pt idx="5728">
                  <c:v>43890.666666666664</c:v>
                </c:pt>
                <c:pt idx="5729">
                  <c:v>43890.677083333336</c:v>
                </c:pt>
                <c:pt idx="5730">
                  <c:v>43890.6875</c:v>
                </c:pt>
                <c:pt idx="5731">
                  <c:v>43890.697916666664</c:v>
                </c:pt>
                <c:pt idx="5732">
                  <c:v>43890.708333333336</c:v>
                </c:pt>
                <c:pt idx="5733">
                  <c:v>43890.71875</c:v>
                </c:pt>
                <c:pt idx="5734">
                  <c:v>43890.729166666664</c:v>
                </c:pt>
                <c:pt idx="5735">
                  <c:v>43890.739583333336</c:v>
                </c:pt>
                <c:pt idx="5736">
                  <c:v>43890.75</c:v>
                </c:pt>
                <c:pt idx="5737">
                  <c:v>43890.760416666664</c:v>
                </c:pt>
                <c:pt idx="5738">
                  <c:v>43890.770833333336</c:v>
                </c:pt>
                <c:pt idx="5739">
                  <c:v>43890.78125</c:v>
                </c:pt>
                <c:pt idx="5740">
                  <c:v>43890.791666666664</c:v>
                </c:pt>
                <c:pt idx="5741">
                  <c:v>43890.802083333336</c:v>
                </c:pt>
                <c:pt idx="5742">
                  <c:v>43890.8125</c:v>
                </c:pt>
                <c:pt idx="5743">
                  <c:v>43890.822916666664</c:v>
                </c:pt>
                <c:pt idx="5744">
                  <c:v>43890.833333333336</c:v>
                </c:pt>
                <c:pt idx="5745">
                  <c:v>43890.84375</c:v>
                </c:pt>
                <c:pt idx="5746">
                  <c:v>43890.854166666664</c:v>
                </c:pt>
                <c:pt idx="5747">
                  <c:v>43890.864583333336</c:v>
                </c:pt>
                <c:pt idx="5748">
                  <c:v>43890.875</c:v>
                </c:pt>
                <c:pt idx="5749">
                  <c:v>43890.885416666664</c:v>
                </c:pt>
                <c:pt idx="5750">
                  <c:v>43890.895833333336</c:v>
                </c:pt>
                <c:pt idx="5751">
                  <c:v>43890.90625</c:v>
                </c:pt>
                <c:pt idx="5752">
                  <c:v>43890.916666666664</c:v>
                </c:pt>
                <c:pt idx="5753">
                  <c:v>43890.927083333336</c:v>
                </c:pt>
                <c:pt idx="5754">
                  <c:v>43890.9375</c:v>
                </c:pt>
                <c:pt idx="5755">
                  <c:v>43890.947916666664</c:v>
                </c:pt>
                <c:pt idx="5756">
                  <c:v>43890.958333333336</c:v>
                </c:pt>
                <c:pt idx="5757">
                  <c:v>43890.96875</c:v>
                </c:pt>
                <c:pt idx="5758">
                  <c:v>43890.979166666664</c:v>
                </c:pt>
                <c:pt idx="5759">
                  <c:v>43890.989583333336</c:v>
                </c:pt>
                <c:pt idx="5760">
                  <c:v>43891</c:v>
                </c:pt>
                <c:pt idx="5761">
                  <c:v>43891.010416666664</c:v>
                </c:pt>
                <c:pt idx="5762">
                  <c:v>43891.020833333336</c:v>
                </c:pt>
                <c:pt idx="5763">
                  <c:v>43891.03125</c:v>
                </c:pt>
                <c:pt idx="5764">
                  <c:v>43891.041666666664</c:v>
                </c:pt>
                <c:pt idx="5765">
                  <c:v>43891.052083333336</c:v>
                </c:pt>
                <c:pt idx="5766">
                  <c:v>43891.0625</c:v>
                </c:pt>
                <c:pt idx="5767">
                  <c:v>43891.072916666664</c:v>
                </c:pt>
                <c:pt idx="5768">
                  <c:v>43891.083333333336</c:v>
                </c:pt>
                <c:pt idx="5769">
                  <c:v>43891.09375</c:v>
                </c:pt>
                <c:pt idx="5770">
                  <c:v>43891.104166666664</c:v>
                </c:pt>
                <c:pt idx="5771">
                  <c:v>43891.114583333336</c:v>
                </c:pt>
                <c:pt idx="5772">
                  <c:v>43891.125</c:v>
                </c:pt>
                <c:pt idx="5773">
                  <c:v>43891.135416666664</c:v>
                </c:pt>
                <c:pt idx="5774">
                  <c:v>43891.145833333336</c:v>
                </c:pt>
                <c:pt idx="5775">
                  <c:v>43891.15625</c:v>
                </c:pt>
                <c:pt idx="5776">
                  <c:v>43891.166666666664</c:v>
                </c:pt>
                <c:pt idx="5777">
                  <c:v>43891.177083333336</c:v>
                </c:pt>
                <c:pt idx="5778">
                  <c:v>43891.1875</c:v>
                </c:pt>
                <c:pt idx="5779">
                  <c:v>43891.197916666664</c:v>
                </c:pt>
                <c:pt idx="5780">
                  <c:v>43891.208333333336</c:v>
                </c:pt>
                <c:pt idx="5781">
                  <c:v>43891.21875</c:v>
                </c:pt>
                <c:pt idx="5782">
                  <c:v>43891.229166666664</c:v>
                </c:pt>
                <c:pt idx="5783">
                  <c:v>43891.239583333336</c:v>
                </c:pt>
                <c:pt idx="5784">
                  <c:v>43891.25</c:v>
                </c:pt>
                <c:pt idx="5785">
                  <c:v>43891.260416666664</c:v>
                </c:pt>
                <c:pt idx="5786">
                  <c:v>43891.270833333336</c:v>
                </c:pt>
                <c:pt idx="5787">
                  <c:v>43891.28125</c:v>
                </c:pt>
                <c:pt idx="5788">
                  <c:v>43891.291666666664</c:v>
                </c:pt>
                <c:pt idx="5789">
                  <c:v>43891.302083333336</c:v>
                </c:pt>
                <c:pt idx="5790">
                  <c:v>43891.3125</c:v>
                </c:pt>
                <c:pt idx="5791">
                  <c:v>43891.322916666664</c:v>
                </c:pt>
                <c:pt idx="5792">
                  <c:v>43891.333333333336</c:v>
                </c:pt>
                <c:pt idx="5793">
                  <c:v>43891.34375</c:v>
                </c:pt>
                <c:pt idx="5794">
                  <c:v>43891.354166666664</c:v>
                </c:pt>
                <c:pt idx="5795">
                  <c:v>43891.364583333336</c:v>
                </c:pt>
                <c:pt idx="5796">
                  <c:v>43891.375</c:v>
                </c:pt>
                <c:pt idx="5797">
                  <c:v>43891.385416666664</c:v>
                </c:pt>
                <c:pt idx="5798">
                  <c:v>43891.395833333336</c:v>
                </c:pt>
                <c:pt idx="5799">
                  <c:v>43891.40625</c:v>
                </c:pt>
                <c:pt idx="5800">
                  <c:v>43891.416666666664</c:v>
                </c:pt>
                <c:pt idx="5801">
                  <c:v>43891.427083333336</c:v>
                </c:pt>
                <c:pt idx="5802">
                  <c:v>43891.4375</c:v>
                </c:pt>
                <c:pt idx="5803">
                  <c:v>43891.447916666664</c:v>
                </c:pt>
                <c:pt idx="5804">
                  <c:v>43891.458333333336</c:v>
                </c:pt>
                <c:pt idx="5805">
                  <c:v>43891.46875</c:v>
                </c:pt>
                <c:pt idx="5806">
                  <c:v>43891.479166666664</c:v>
                </c:pt>
                <c:pt idx="5807">
                  <c:v>43891.489583333336</c:v>
                </c:pt>
                <c:pt idx="5808">
                  <c:v>43891.5</c:v>
                </c:pt>
                <c:pt idx="5809">
                  <c:v>43891.510416666664</c:v>
                </c:pt>
                <c:pt idx="5810">
                  <c:v>43891.520833333336</c:v>
                </c:pt>
                <c:pt idx="5811">
                  <c:v>43891.53125</c:v>
                </c:pt>
                <c:pt idx="5812">
                  <c:v>43891.541666666664</c:v>
                </c:pt>
                <c:pt idx="5813">
                  <c:v>43891.552083333336</c:v>
                </c:pt>
                <c:pt idx="5814">
                  <c:v>43891.5625</c:v>
                </c:pt>
                <c:pt idx="5815">
                  <c:v>43891.572916666664</c:v>
                </c:pt>
                <c:pt idx="5816">
                  <c:v>43891.583333333336</c:v>
                </c:pt>
                <c:pt idx="5817">
                  <c:v>43891.59375</c:v>
                </c:pt>
                <c:pt idx="5818">
                  <c:v>43891.604166666664</c:v>
                </c:pt>
                <c:pt idx="5819">
                  <c:v>43891.614583333336</c:v>
                </c:pt>
                <c:pt idx="5820">
                  <c:v>43891.625</c:v>
                </c:pt>
                <c:pt idx="5821">
                  <c:v>43891.635416666664</c:v>
                </c:pt>
                <c:pt idx="5822">
                  <c:v>43891.645833333336</c:v>
                </c:pt>
                <c:pt idx="5823">
                  <c:v>43891.65625</c:v>
                </c:pt>
                <c:pt idx="5824">
                  <c:v>43891.666666666664</c:v>
                </c:pt>
                <c:pt idx="5825">
                  <c:v>43891.677083333336</c:v>
                </c:pt>
                <c:pt idx="5826">
                  <c:v>43891.6875</c:v>
                </c:pt>
                <c:pt idx="5827">
                  <c:v>43891.697916666664</c:v>
                </c:pt>
                <c:pt idx="5828">
                  <c:v>43891.708333333336</c:v>
                </c:pt>
                <c:pt idx="5829">
                  <c:v>43891.71875</c:v>
                </c:pt>
                <c:pt idx="5830">
                  <c:v>43891.729166666664</c:v>
                </c:pt>
                <c:pt idx="5831">
                  <c:v>43891.739583333336</c:v>
                </c:pt>
                <c:pt idx="5832">
                  <c:v>43891.75</c:v>
                </c:pt>
                <c:pt idx="5833">
                  <c:v>43891.760416666664</c:v>
                </c:pt>
                <c:pt idx="5834">
                  <c:v>43891.770833333336</c:v>
                </c:pt>
                <c:pt idx="5835">
                  <c:v>43891.78125</c:v>
                </c:pt>
                <c:pt idx="5836">
                  <c:v>43891.791666666664</c:v>
                </c:pt>
                <c:pt idx="5837">
                  <c:v>43891.802083333336</c:v>
                </c:pt>
                <c:pt idx="5838">
                  <c:v>43891.8125</c:v>
                </c:pt>
                <c:pt idx="5839">
                  <c:v>43891.822916666664</c:v>
                </c:pt>
                <c:pt idx="5840">
                  <c:v>43891.833333333336</c:v>
                </c:pt>
                <c:pt idx="5841">
                  <c:v>43891.84375</c:v>
                </c:pt>
                <c:pt idx="5842">
                  <c:v>43891.854166666664</c:v>
                </c:pt>
                <c:pt idx="5843">
                  <c:v>43891.864583333336</c:v>
                </c:pt>
                <c:pt idx="5844">
                  <c:v>43891.875</c:v>
                </c:pt>
                <c:pt idx="5845">
                  <c:v>43891.885416666664</c:v>
                </c:pt>
                <c:pt idx="5846">
                  <c:v>43891.895833333336</c:v>
                </c:pt>
                <c:pt idx="5847">
                  <c:v>43891.90625</c:v>
                </c:pt>
                <c:pt idx="5848">
                  <c:v>43891.916666666664</c:v>
                </c:pt>
                <c:pt idx="5849">
                  <c:v>43891.927083333336</c:v>
                </c:pt>
                <c:pt idx="5850">
                  <c:v>43891.9375</c:v>
                </c:pt>
                <c:pt idx="5851">
                  <c:v>43891.947916666664</c:v>
                </c:pt>
                <c:pt idx="5852">
                  <c:v>43891.958333333336</c:v>
                </c:pt>
                <c:pt idx="5853">
                  <c:v>43891.96875</c:v>
                </c:pt>
                <c:pt idx="5854">
                  <c:v>43891.979166666664</c:v>
                </c:pt>
                <c:pt idx="5855">
                  <c:v>43891.989583333336</c:v>
                </c:pt>
                <c:pt idx="5856">
                  <c:v>43892</c:v>
                </c:pt>
                <c:pt idx="5857">
                  <c:v>43892.010416666664</c:v>
                </c:pt>
                <c:pt idx="5858">
                  <c:v>43892.020833333336</c:v>
                </c:pt>
                <c:pt idx="5859">
                  <c:v>43892.03125</c:v>
                </c:pt>
                <c:pt idx="5860">
                  <c:v>43892.041666666664</c:v>
                </c:pt>
                <c:pt idx="5861">
                  <c:v>43892.052083333336</c:v>
                </c:pt>
                <c:pt idx="5862">
                  <c:v>43892.0625</c:v>
                </c:pt>
                <c:pt idx="5863">
                  <c:v>43892.072916666664</c:v>
                </c:pt>
                <c:pt idx="5864">
                  <c:v>43892.083333333336</c:v>
                </c:pt>
                <c:pt idx="5865">
                  <c:v>43892.09375</c:v>
                </c:pt>
                <c:pt idx="5866">
                  <c:v>43892.104166666664</c:v>
                </c:pt>
                <c:pt idx="5867">
                  <c:v>43892.114583333336</c:v>
                </c:pt>
                <c:pt idx="5868">
                  <c:v>43892.125</c:v>
                </c:pt>
                <c:pt idx="5869">
                  <c:v>43892.135416666664</c:v>
                </c:pt>
                <c:pt idx="5870">
                  <c:v>43892.145833333336</c:v>
                </c:pt>
                <c:pt idx="5871">
                  <c:v>43892.15625</c:v>
                </c:pt>
                <c:pt idx="5872">
                  <c:v>43892.166666666664</c:v>
                </c:pt>
                <c:pt idx="5873">
                  <c:v>43892.177083333336</c:v>
                </c:pt>
                <c:pt idx="5874">
                  <c:v>43892.1875</c:v>
                </c:pt>
                <c:pt idx="5875">
                  <c:v>43892.197916666664</c:v>
                </c:pt>
                <c:pt idx="5876">
                  <c:v>43892.208333333336</c:v>
                </c:pt>
                <c:pt idx="5877">
                  <c:v>43892.21875</c:v>
                </c:pt>
                <c:pt idx="5878">
                  <c:v>43892.229166666664</c:v>
                </c:pt>
                <c:pt idx="5879">
                  <c:v>43892.239583333336</c:v>
                </c:pt>
                <c:pt idx="5880">
                  <c:v>43892.25</c:v>
                </c:pt>
                <c:pt idx="5881">
                  <c:v>43892.260416666664</c:v>
                </c:pt>
                <c:pt idx="5882">
                  <c:v>43892.270833333336</c:v>
                </c:pt>
                <c:pt idx="5883">
                  <c:v>43892.28125</c:v>
                </c:pt>
                <c:pt idx="5884">
                  <c:v>43892.291666666664</c:v>
                </c:pt>
                <c:pt idx="5885">
                  <c:v>43892.302083333336</c:v>
                </c:pt>
                <c:pt idx="5886">
                  <c:v>43892.3125</c:v>
                </c:pt>
                <c:pt idx="5887">
                  <c:v>43892.322916666664</c:v>
                </c:pt>
                <c:pt idx="5888">
                  <c:v>43892.333333333336</c:v>
                </c:pt>
                <c:pt idx="5889">
                  <c:v>43892.34375</c:v>
                </c:pt>
                <c:pt idx="5890">
                  <c:v>43892.354166666664</c:v>
                </c:pt>
                <c:pt idx="5891">
                  <c:v>43892.364583333336</c:v>
                </c:pt>
                <c:pt idx="5892">
                  <c:v>43892.375</c:v>
                </c:pt>
                <c:pt idx="5893">
                  <c:v>43892.385416666664</c:v>
                </c:pt>
                <c:pt idx="5894">
                  <c:v>43892.395833333336</c:v>
                </c:pt>
                <c:pt idx="5895">
                  <c:v>43892.40625</c:v>
                </c:pt>
                <c:pt idx="5896">
                  <c:v>43892.416666666664</c:v>
                </c:pt>
                <c:pt idx="5897">
                  <c:v>43892.427083333336</c:v>
                </c:pt>
                <c:pt idx="5898">
                  <c:v>43892.4375</c:v>
                </c:pt>
                <c:pt idx="5899">
                  <c:v>43892.447916666664</c:v>
                </c:pt>
                <c:pt idx="5900">
                  <c:v>43892.458333333336</c:v>
                </c:pt>
                <c:pt idx="5901">
                  <c:v>43892.46875</c:v>
                </c:pt>
                <c:pt idx="5902">
                  <c:v>43892.479166666664</c:v>
                </c:pt>
                <c:pt idx="5903">
                  <c:v>43892.489583333336</c:v>
                </c:pt>
                <c:pt idx="5904">
                  <c:v>43892.5</c:v>
                </c:pt>
                <c:pt idx="5905">
                  <c:v>43892.510416666664</c:v>
                </c:pt>
                <c:pt idx="5906">
                  <c:v>43892.520833333336</c:v>
                </c:pt>
                <c:pt idx="5907">
                  <c:v>43892.53125</c:v>
                </c:pt>
                <c:pt idx="5908">
                  <c:v>43892.541666666664</c:v>
                </c:pt>
                <c:pt idx="5909">
                  <c:v>43892.552083333336</c:v>
                </c:pt>
                <c:pt idx="5910">
                  <c:v>43892.5625</c:v>
                </c:pt>
                <c:pt idx="5911">
                  <c:v>43892.572916666664</c:v>
                </c:pt>
                <c:pt idx="5912">
                  <c:v>43892.583333333336</c:v>
                </c:pt>
                <c:pt idx="5913">
                  <c:v>43892.59375</c:v>
                </c:pt>
                <c:pt idx="5914">
                  <c:v>43892.604166666664</c:v>
                </c:pt>
                <c:pt idx="5915">
                  <c:v>43892.614583333336</c:v>
                </c:pt>
                <c:pt idx="5916">
                  <c:v>43892.625</c:v>
                </c:pt>
                <c:pt idx="5917">
                  <c:v>43892.635416666664</c:v>
                </c:pt>
                <c:pt idx="5918">
                  <c:v>43892.645833333336</c:v>
                </c:pt>
                <c:pt idx="5919">
                  <c:v>43892.65625</c:v>
                </c:pt>
                <c:pt idx="5920">
                  <c:v>43892.666666666664</c:v>
                </c:pt>
                <c:pt idx="5921">
                  <c:v>43892.677083333336</c:v>
                </c:pt>
                <c:pt idx="5922">
                  <c:v>43892.6875</c:v>
                </c:pt>
                <c:pt idx="5923">
                  <c:v>43892.697916666664</c:v>
                </c:pt>
                <c:pt idx="5924">
                  <c:v>43892.708333333336</c:v>
                </c:pt>
                <c:pt idx="5925">
                  <c:v>43892.71875</c:v>
                </c:pt>
                <c:pt idx="5926">
                  <c:v>43892.729166666664</c:v>
                </c:pt>
                <c:pt idx="5927">
                  <c:v>43892.739583333336</c:v>
                </c:pt>
                <c:pt idx="5928">
                  <c:v>43892.75</c:v>
                </c:pt>
                <c:pt idx="5929">
                  <c:v>43892.760416666664</c:v>
                </c:pt>
                <c:pt idx="5930">
                  <c:v>43892.770833333336</c:v>
                </c:pt>
                <c:pt idx="5931">
                  <c:v>43892.78125</c:v>
                </c:pt>
                <c:pt idx="5932">
                  <c:v>43892.791666666664</c:v>
                </c:pt>
                <c:pt idx="5933">
                  <c:v>43892.802083333336</c:v>
                </c:pt>
                <c:pt idx="5934">
                  <c:v>43892.8125</c:v>
                </c:pt>
                <c:pt idx="5935">
                  <c:v>43892.822916666664</c:v>
                </c:pt>
                <c:pt idx="5936">
                  <c:v>43892.833333333336</c:v>
                </c:pt>
                <c:pt idx="5937">
                  <c:v>43892.84375</c:v>
                </c:pt>
                <c:pt idx="5938">
                  <c:v>43892.854166666664</c:v>
                </c:pt>
                <c:pt idx="5939">
                  <c:v>43892.864583333336</c:v>
                </c:pt>
                <c:pt idx="5940">
                  <c:v>43892.875</c:v>
                </c:pt>
                <c:pt idx="5941">
                  <c:v>43892.885416666664</c:v>
                </c:pt>
                <c:pt idx="5942">
                  <c:v>43892.895833333336</c:v>
                </c:pt>
                <c:pt idx="5943">
                  <c:v>43892.90625</c:v>
                </c:pt>
                <c:pt idx="5944">
                  <c:v>43892.916666666664</c:v>
                </c:pt>
                <c:pt idx="5945">
                  <c:v>43892.927083333336</c:v>
                </c:pt>
                <c:pt idx="5946">
                  <c:v>43892.9375</c:v>
                </c:pt>
                <c:pt idx="5947">
                  <c:v>43892.947916666664</c:v>
                </c:pt>
                <c:pt idx="5948">
                  <c:v>43892.958333333336</c:v>
                </c:pt>
                <c:pt idx="5949">
                  <c:v>43892.96875</c:v>
                </c:pt>
                <c:pt idx="5950">
                  <c:v>43892.979166666664</c:v>
                </c:pt>
                <c:pt idx="5951">
                  <c:v>43892.989583333336</c:v>
                </c:pt>
                <c:pt idx="5952">
                  <c:v>43893</c:v>
                </c:pt>
                <c:pt idx="5953">
                  <c:v>43893.010416666664</c:v>
                </c:pt>
                <c:pt idx="5954">
                  <c:v>43893.020833333336</c:v>
                </c:pt>
                <c:pt idx="5955">
                  <c:v>43893.03125</c:v>
                </c:pt>
                <c:pt idx="5956">
                  <c:v>43893.041666666664</c:v>
                </c:pt>
                <c:pt idx="5957">
                  <c:v>43893.052083333336</c:v>
                </c:pt>
                <c:pt idx="5958">
                  <c:v>43893.0625</c:v>
                </c:pt>
                <c:pt idx="5959">
                  <c:v>43893.072916666664</c:v>
                </c:pt>
                <c:pt idx="5960">
                  <c:v>43893.083333333336</c:v>
                </c:pt>
                <c:pt idx="5961">
                  <c:v>43893.09375</c:v>
                </c:pt>
                <c:pt idx="5962">
                  <c:v>43893.104166666664</c:v>
                </c:pt>
                <c:pt idx="5963">
                  <c:v>43893.114583333336</c:v>
                </c:pt>
                <c:pt idx="5964">
                  <c:v>43893.125</c:v>
                </c:pt>
                <c:pt idx="5965">
                  <c:v>43893.135416666664</c:v>
                </c:pt>
                <c:pt idx="5966">
                  <c:v>43893.145833333336</c:v>
                </c:pt>
                <c:pt idx="5967">
                  <c:v>43893.15625</c:v>
                </c:pt>
                <c:pt idx="5968">
                  <c:v>43893.166666666664</c:v>
                </c:pt>
                <c:pt idx="5969">
                  <c:v>43893.177083333336</c:v>
                </c:pt>
                <c:pt idx="5970">
                  <c:v>43893.1875</c:v>
                </c:pt>
                <c:pt idx="5971">
                  <c:v>43893.197916666664</c:v>
                </c:pt>
                <c:pt idx="5972">
                  <c:v>43893.208333333336</c:v>
                </c:pt>
                <c:pt idx="5973">
                  <c:v>43893.21875</c:v>
                </c:pt>
                <c:pt idx="5974">
                  <c:v>43893.229166666664</c:v>
                </c:pt>
                <c:pt idx="5975">
                  <c:v>43893.239583333336</c:v>
                </c:pt>
                <c:pt idx="5976">
                  <c:v>43893.25</c:v>
                </c:pt>
                <c:pt idx="5977">
                  <c:v>43893.260416666664</c:v>
                </c:pt>
                <c:pt idx="5978">
                  <c:v>43893.270833333336</c:v>
                </c:pt>
                <c:pt idx="5979">
                  <c:v>43893.28125</c:v>
                </c:pt>
                <c:pt idx="5980">
                  <c:v>43893.291666666664</c:v>
                </c:pt>
                <c:pt idx="5981">
                  <c:v>43893.302083333336</c:v>
                </c:pt>
                <c:pt idx="5982">
                  <c:v>43893.3125</c:v>
                </c:pt>
                <c:pt idx="5983">
                  <c:v>43893.322916666664</c:v>
                </c:pt>
                <c:pt idx="5984">
                  <c:v>43893.333333333336</c:v>
                </c:pt>
                <c:pt idx="5985">
                  <c:v>43893.34375</c:v>
                </c:pt>
                <c:pt idx="5986">
                  <c:v>43893.354166666664</c:v>
                </c:pt>
                <c:pt idx="5987">
                  <c:v>43893.364583333336</c:v>
                </c:pt>
                <c:pt idx="5988">
                  <c:v>43893.375</c:v>
                </c:pt>
                <c:pt idx="5989">
                  <c:v>43893.385416666664</c:v>
                </c:pt>
                <c:pt idx="5990">
                  <c:v>43893.395833333336</c:v>
                </c:pt>
                <c:pt idx="5991">
                  <c:v>43893.40625</c:v>
                </c:pt>
                <c:pt idx="5992">
                  <c:v>43893.416666666664</c:v>
                </c:pt>
                <c:pt idx="5993">
                  <c:v>43893.427083333336</c:v>
                </c:pt>
                <c:pt idx="5994">
                  <c:v>43893.4375</c:v>
                </c:pt>
                <c:pt idx="5995">
                  <c:v>43893.447916666664</c:v>
                </c:pt>
                <c:pt idx="5996">
                  <c:v>43893.458333333336</c:v>
                </c:pt>
                <c:pt idx="5997">
                  <c:v>43893.46875</c:v>
                </c:pt>
                <c:pt idx="5998">
                  <c:v>43893.479166666664</c:v>
                </c:pt>
                <c:pt idx="5999">
                  <c:v>43893.489583333336</c:v>
                </c:pt>
                <c:pt idx="6000">
                  <c:v>43893.5</c:v>
                </c:pt>
                <c:pt idx="6001">
                  <c:v>43893.510416666664</c:v>
                </c:pt>
                <c:pt idx="6002">
                  <c:v>43893.520833333336</c:v>
                </c:pt>
                <c:pt idx="6003">
                  <c:v>43893.53125</c:v>
                </c:pt>
                <c:pt idx="6004">
                  <c:v>43893.541666666664</c:v>
                </c:pt>
                <c:pt idx="6005">
                  <c:v>43893.552083333336</c:v>
                </c:pt>
                <c:pt idx="6006">
                  <c:v>43893.5625</c:v>
                </c:pt>
                <c:pt idx="6007">
                  <c:v>43893.572916666664</c:v>
                </c:pt>
                <c:pt idx="6008">
                  <c:v>43893.583333333336</c:v>
                </c:pt>
                <c:pt idx="6009">
                  <c:v>43893.59375</c:v>
                </c:pt>
                <c:pt idx="6010">
                  <c:v>43893.604166666664</c:v>
                </c:pt>
                <c:pt idx="6011">
                  <c:v>43893.614583333336</c:v>
                </c:pt>
                <c:pt idx="6012">
                  <c:v>43893.625</c:v>
                </c:pt>
                <c:pt idx="6013">
                  <c:v>43893.635416666664</c:v>
                </c:pt>
                <c:pt idx="6014">
                  <c:v>43893.645833333336</c:v>
                </c:pt>
                <c:pt idx="6015">
                  <c:v>43893.65625</c:v>
                </c:pt>
                <c:pt idx="6016">
                  <c:v>43893.666666666664</c:v>
                </c:pt>
                <c:pt idx="6017">
                  <c:v>43893.677083333336</c:v>
                </c:pt>
                <c:pt idx="6018">
                  <c:v>43893.6875</c:v>
                </c:pt>
                <c:pt idx="6019">
                  <c:v>43893.697916666664</c:v>
                </c:pt>
                <c:pt idx="6020">
                  <c:v>43893.708333333336</c:v>
                </c:pt>
                <c:pt idx="6021">
                  <c:v>43893.71875</c:v>
                </c:pt>
                <c:pt idx="6022">
                  <c:v>43893.729166666664</c:v>
                </c:pt>
                <c:pt idx="6023">
                  <c:v>43893.739583333336</c:v>
                </c:pt>
                <c:pt idx="6024">
                  <c:v>43893.75</c:v>
                </c:pt>
                <c:pt idx="6025">
                  <c:v>43893.760416666664</c:v>
                </c:pt>
                <c:pt idx="6026">
                  <c:v>43893.770833333336</c:v>
                </c:pt>
                <c:pt idx="6027">
                  <c:v>43893.78125</c:v>
                </c:pt>
                <c:pt idx="6028">
                  <c:v>43893.791666666664</c:v>
                </c:pt>
                <c:pt idx="6029">
                  <c:v>43893.802083333336</c:v>
                </c:pt>
                <c:pt idx="6030">
                  <c:v>43893.8125</c:v>
                </c:pt>
                <c:pt idx="6031">
                  <c:v>43893.822916666664</c:v>
                </c:pt>
                <c:pt idx="6032">
                  <c:v>43893.833333333336</c:v>
                </c:pt>
                <c:pt idx="6033">
                  <c:v>43893.84375</c:v>
                </c:pt>
                <c:pt idx="6034">
                  <c:v>43893.854166666664</c:v>
                </c:pt>
                <c:pt idx="6035">
                  <c:v>43893.864583333336</c:v>
                </c:pt>
                <c:pt idx="6036">
                  <c:v>43893.875</c:v>
                </c:pt>
                <c:pt idx="6037">
                  <c:v>43893.885416666664</c:v>
                </c:pt>
                <c:pt idx="6038">
                  <c:v>43893.895833333336</c:v>
                </c:pt>
                <c:pt idx="6039">
                  <c:v>43893.90625</c:v>
                </c:pt>
                <c:pt idx="6040">
                  <c:v>43893.916666666664</c:v>
                </c:pt>
                <c:pt idx="6041">
                  <c:v>43893.927083333336</c:v>
                </c:pt>
                <c:pt idx="6042">
                  <c:v>43893.9375</c:v>
                </c:pt>
                <c:pt idx="6043">
                  <c:v>43893.947916666664</c:v>
                </c:pt>
                <c:pt idx="6044">
                  <c:v>43893.958333333336</c:v>
                </c:pt>
                <c:pt idx="6045">
                  <c:v>43893.96875</c:v>
                </c:pt>
                <c:pt idx="6046">
                  <c:v>43893.979166666664</c:v>
                </c:pt>
                <c:pt idx="6047">
                  <c:v>43893.989583333336</c:v>
                </c:pt>
                <c:pt idx="6048">
                  <c:v>43894</c:v>
                </c:pt>
                <c:pt idx="6049">
                  <c:v>43894.010416666664</c:v>
                </c:pt>
                <c:pt idx="6050">
                  <c:v>43894.020833333336</c:v>
                </c:pt>
                <c:pt idx="6051">
                  <c:v>43894.03125</c:v>
                </c:pt>
                <c:pt idx="6052">
                  <c:v>43894.041666666664</c:v>
                </c:pt>
                <c:pt idx="6053">
                  <c:v>43894.052083333336</c:v>
                </c:pt>
                <c:pt idx="6054">
                  <c:v>43894.0625</c:v>
                </c:pt>
                <c:pt idx="6055">
                  <c:v>43894.072916666664</c:v>
                </c:pt>
                <c:pt idx="6056">
                  <c:v>43894.083333333336</c:v>
                </c:pt>
                <c:pt idx="6057">
                  <c:v>43894.09375</c:v>
                </c:pt>
                <c:pt idx="6058">
                  <c:v>43894.104166666664</c:v>
                </c:pt>
                <c:pt idx="6059">
                  <c:v>43894.114583333336</c:v>
                </c:pt>
                <c:pt idx="6060">
                  <c:v>43894.125</c:v>
                </c:pt>
                <c:pt idx="6061">
                  <c:v>43894.135416666664</c:v>
                </c:pt>
                <c:pt idx="6062">
                  <c:v>43894.145833333336</c:v>
                </c:pt>
                <c:pt idx="6063">
                  <c:v>43894.15625</c:v>
                </c:pt>
                <c:pt idx="6064">
                  <c:v>43894.166666666664</c:v>
                </c:pt>
                <c:pt idx="6065">
                  <c:v>43894.177083333336</c:v>
                </c:pt>
                <c:pt idx="6066">
                  <c:v>43894.1875</c:v>
                </c:pt>
                <c:pt idx="6067">
                  <c:v>43894.197916666664</c:v>
                </c:pt>
                <c:pt idx="6068">
                  <c:v>43894.208333333336</c:v>
                </c:pt>
                <c:pt idx="6069">
                  <c:v>43894.21875</c:v>
                </c:pt>
                <c:pt idx="6070">
                  <c:v>43894.229166666664</c:v>
                </c:pt>
                <c:pt idx="6071">
                  <c:v>43894.239583333336</c:v>
                </c:pt>
                <c:pt idx="6072">
                  <c:v>43894.25</c:v>
                </c:pt>
                <c:pt idx="6073">
                  <c:v>43894.260416666664</c:v>
                </c:pt>
                <c:pt idx="6074">
                  <c:v>43894.270833333336</c:v>
                </c:pt>
                <c:pt idx="6075">
                  <c:v>43894.28125</c:v>
                </c:pt>
                <c:pt idx="6076">
                  <c:v>43894.291666666664</c:v>
                </c:pt>
                <c:pt idx="6077">
                  <c:v>43894.302083333336</c:v>
                </c:pt>
                <c:pt idx="6078">
                  <c:v>43894.3125</c:v>
                </c:pt>
                <c:pt idx="6079">
                  <c:v>43894.322916666664</c:v>
                </c:pt>
                <c:pt idx="6080">
                  <c:v>43894.333333333336</c:v>
                </c:pt>
                <c:pt idx="6081">
                  <c:v>43894.34375</c:v>
                </c:pt>
                <c:pt idx="6082">
                  <c:v>43894.354166666664</c:v>
                </c:pt>
                <c:pt idx="6083">
                  <c:v>43894.364583333336</c:v>
                </c:pt>
                <c:pt idx="6084">
                  <c:v>43894.375</c:v>
                </c:pt>
                <c:pt idx="6085">
                  <c:v>43894.385416666664</c:v>
                </c:pt>
                <c:pt idx="6086">
                  <c:v>43894.395833333336</c:v>
                </c:pt>
                <c:pt idx="6087">
                  <c:v>43894.40625</c:v>
                </c:pt>
                <c:pt idx="6088">
                  <c:v>43894.416666666664</c:v>
                </c:pt>
                <c:pt idx="6089">
                  <c:v>43894.427083333336</c:v>
                </c:pt>
                <c:pt idx="6090">
                  <c:v>43894.4375</c:v>
                </c:pt>
                <c:pt idx="6091">
                  <c:v>43894.447916666664</c:v>
                </c:pt>
                <c:pt idx="6092">
                  <c:v>43894.458333333336</c:v>
                </c:pt>
                <c:pt idx="6093">
                  <c:v>43894.46875</c:v>
                </c:pt>
                <c:pt idx="6094">
                  <c:v>43894.479166666664</c:v>
                </c:pt>
                <c:pt idx="6095">
                  <c:v>43894.489583333336</c:v>
                </c:pt>
                <c:pt idx="6096">
                  <c:v>43894.5</c:v>
                </c:pt>
                <c:pt idx="6097">
                  <c:v>43894.510416666664</c:v>
                </c:pt>
                <c:pt idx="6098">
                  <c:v>43894.520833333336</c:v>
                </c:pt>
                <c:pt idx="6099">
                  <c:v>43894.53125</c:v>
                </c:pt>
                <c:pt idx="6100">
                  <c:v>43894.541666666664</c:v>
                </c:pt>
                <c:pt idx="6101">
                  <c:v>43894.552083333336</c:v>
                </c:pt>
                <c:pt idx="6102">
                  <c:v>43894.5625</c:v>
                </c:pt>
                <c:pt idx="6103">
                  <c:v>43894.572916666664</c:v>
                </c:pt>
                <c:pt idx="6104">
                  <c:v>43894.583333333336</c:v>
                </c:pt>
                <c:pt idx="6105">
                  <c:v>43894.59375</c:v>
                </c:pt>
                <c:pt idx="6106">
                  <c:v>43894.604166666664</c:v>
                </c:pt>
                <c:pt idx="6107">
                  <c:v>43894.614583333336</c:v>
                </c:pt>
                <c:pt idx="6108">
                  <c:v>43894.625</c:v>
                </c:pt>
                <c:pt idx="6109">
                  <c:v>43894.635416666664</c:v>
                </c:pt>
                <c:pt idx="6110">
                  <c:v>43894.645833333336</c:v>
                </c:pt>
                <c:pt idx="6111">
                  <c:v>43894.65625</c:v>
                </c:pt>
                <c:pt idx="6112">
                  <c:v>43894.666666666664</c:v>
                </c:pt>
                <c:pt idx="6113">
                  <c:v>43894.677083333336</c:v>
                </c:pt>
                <c:pt idx="6114">
                  <c:v>43894.6875</c:v>
                </c:pt>
                <c:pt idx="6115">
                  <c:v>43894.697916666664</c:v>
                </c:pt>
                <c:pt idx="6116">
                  <c:v>43894.708333333336</c:v>
                </c:pt>
                <c:pt idx="6117">
                  <c:v>43894.71875</c:v>
                </c:pt>
                <c:pt idx="6118">
                  <c:v>43894.729166666664</c:v>
                </c:pt>
                <c:pt idx="6119">
                  <c:v>43894.739583333336</c:v>
                </c:pt>
                <c:pt idx="6120">
                  <c:v>43894.75</c:v>
                </c:pt>
                <c:pt idx="6121">
                  <c:v>43894.760416666664</c:v>
                </c:pt>
                <c:pt idx="6122">
                  <c:v>43894.770833333336</c:v>
                </c:pt>
                <c:pt idx="6123">
                  <c:v>43894.78125</c:v>
                </c:pt>
                <c:pt idx="6124">
                  <c:v>43894.791666666664</c:v>
                </c:pt>
                <c:pt idx="6125">
                  <c:v>43894.802083333336</c:v>
                </c:pt>
                <c:pt idx="6126">
                  <c:v>43894.8125</c:v>
                </c:pt>
                <c:pt idx="6127">
                  <c:v>43894.822916666664</c:v>
                </c:pt>
                <c:pt idx="6128">
                  <c:v>43894.833333333336</c:v>
                </c:pt>
                <c:pt idx="6129">
                  <c:v>43894.84375</c:v>
                </c:pt>
                <c:pt idx="6130">
                  <c:v>43894.854166666664</c:v>
                </c:pt>
                <c:pt idx="6131">
                  <c:v>43894.864583333336</c:v>
                </c:pt>
                <c:pt idx="6132">
                  <c:v>43894.875</c:v>
                </c:pt>
                <c:pt idx="6133">
                  <c:v>43894.885416666664</c:v>
                </c:pt>
                <c:pt idx="6134">
                  <c:v>43894.895833333336</c:v>
                </c:pt>
                <c:pt idx="6135">
                  <c:v>43894.90625</c:v>
                </c:pt>
                <c:pt idx="6136">
                  <c:v>43894.916666666664</c:v>
                </c:pt>
                <c:pt idx="6137">
                  <c:v>43894.927083333336</c:v>
                </c:pt>
                <c:pt idx="6138">
                  <c:v>43894.9375</c:v>
                </c:pt>
                <c:pt idx="6139">
                  <c:v>43894.947916666664</c:v>
                </c:pt>
                <c:pt idx="6140">
                  <c:v>43894.958333333336</c:v>
                </c:pt>
                <c:pt idx="6141">
                  <c:v>43894.96875</c:v>
                </c:pt>
                <c:pt idx="6142">
                  <c:v>43894.979166666664</c:v>
                </c:pt>
                <c:pt idx="6143">
                  <c:v>43894.989583333336</c:v>
                </c:pt>
                <c:pt idx="6144">
                  <c:v>43895</c:v>
                </c:pt>
                <c:pt idx="6145">
                  <c:v>43895.010416666664</c:v>
                </c:pt>
                <c:pt idx="6146">
                  <c:v>43895.020833333336</c:v>
                </c:pt>
                <c:pt idx="6147">
                  <c:v>43895.03125</c:v>
                </c:pt>
                <c:pt idx="6148">
                  <c:v>43895.041666666664</c:v>
                </c:pt>
                <c:pt idx="6149">
                  <c:v>43895.052083333336</c:v>
                </c:pt>
                <c:pt idx="6150">
                  <c:v>43895.0625</c:v>
                </c:pt>
                <c:pt idx="6151">
                  <c:v>43895.072916666664</c:v>
                </c:pt>
                <c:pt idx="6152">
                  <c:v>43895.083333333336</c:v>
                </c:pt>
                <c:pt idx="6153">
                  <c:v>43895.09375</c:v>
                </c:pt>
                <c:pt idx="6154">
                  <c:v>43895.104166666664</c:v>
                </c:pt>
                <c:pt idx="6155">
                  <c:v>43895.114583333336</c:v>
                </c:pt>
                <c:pt idx="6156">
                  <c:v>43895.125</c:v>
                </c:pt>
                <c:pt idx="6157">
                  <c:v>43895.135416666664</c:v>
                </c:pt>
                <c:pt idx="6158">
                  <c:v>43895.145833333336</c:v>
                </c:pt>
                <c:pt idx="6159">
                  <c:v>43895.15625</c:v>
                </c:pt>
                <c:pt idx="6160">
                  <c:v>43895.166666666664</c:v>
                </c:pt>
                <c:pt idx="6161">
                  <c:v>43895.177083333336</c:v>
                </c:pt>
                <c:pt idx="6162">
                  <c:v>43895.1875</c:v>
                </c:pt>
                <c:pt idx="6163">
                  <c:v>43895.197916666664</c:v>
                </c:pt>
                <c:pt idx="6164">
                  <c:v>43895.208333333336</c:v>
                </c:pt>
                <c:pt idx="6165">
                  <c:v>43895.21875</c:v>
                </c:pt>
                <c:pt idx="6166">
                  <c:v>43895.229166666664</c:v>
                </c:pt>
                <c:pt idx="6167">
                  <c:v>43895.239583333336</c:v>
                </c:pt>
                <c:pt idx="6168">
                  <c:v>43895.25</c:v>
                </c:pt>
                <c:pt idx="6169">
                  <c:v>43895.260416666664</c:v>
                </c:pt>
                <c:pt idx="6170">
                  <c:v>43895.270833333336</c:v>
                </c:pt>
                <c:pt idx="6171">
                  <c:v>43895.28125</c:v>
                </c:pt>
                <c:pt idx="6172">
                  <c:v>43895.291666666664</c:v>
                </c:pt>
                <c:pt idx="6173">
                  <c:v>43895.302083333336</c:v>
                </c:pt>
                <c:pt idx="6174">
                  <c:v>43895.3125</c:v>
                </c:pt>
                <c:pt idx="6175">
                  <c:v>43895.322916666664</c:v>
                </c:pt>
                <c:pt idx="6176">
                  <c:v>43895.333333333336</c:v>
                </c:pt>
                <c:pt idx="6177">
                  <c:v>43895.34375</c:v>
                </c:pt>
                <c:pt idx="6178">
                  <c:v>43895.354166666664</c:v>
                </c:pt>
                <c:pt idx="6179">
                  <c:v>43895.364583333336</c:v>
                </c:pt>
                <c:pt idx="6180">
                  <c:v>43895.375</c:v>
                </c:pt>
                <c:pt idx="6181">
                  <c:v>43895.385416666664</c:v>
                </c:pt>
                <c:pt idx="6182">
                  <c:v>43895.395833333336</c:v>
                </c:pt>
                <c:pt idx="6183">
                  <c:v>43895.40625</c:v>
                </c:pt>
                <c:pt idx="6184">
                  <c:v>43895.416666666664</c:v>
                </c:pt>
                <c:pt idx="6185">
                  <c:v>43895.427083333336</c:v>
                </c:pt>
                <c:pt idx="6186">
                  <c:v>43895.4375</c:v>
                </c:pt>
                <c:pt idx="6187">
                  <c:v>43895.447916666664</c:v>
                </c:pt>
                <c:pt idx="6188">
                  <c:v>43895.458333333336</c:v>
                </c:pt>
                <c:pt idx="6189">
                  <c:v>43895.46875</c:v>
                </c:pt>
                <c:pt idx="6190">
                  <c:v>43895.479166666664</c:v>
                </c:pt>
                <c:pt idx="6191">
                  <c:v>43895.489583333336</c:v>
                </c:pt>
                <c:pt idx="6192">
                  <c:v>43895.5</c:v>
                </c:pt>
                <c:pt idx="6193">
                  <c:v>43895.510416666664</c:v>
                </c:pt>
                <c:pt idx="6194">
                  <c:v>43895.520833333336</c:v>
                </c:pt>
                <c:pt idx="6195">
                  <c:v>43895.53125</c:v>
                </c:pt>
                <c:pt idx="6196">
                  <c:v>43895.541666666664</c:v>
                </c:pt>
                <c:pt idx="6197">
                  <c:v>43895.552083333336</c:v>
                </c:pt>
                <c:pt idx="6198">
                  <c:v>43895.5625</c:v>
                </c:pt>
                <c:pt idx="6199">
                  <c:v>43895.572916666664</c:v>
                </c:pt>
                <c:pt idx="6200">
                  <c:v>43895.583333333336</c:v>
                </c:pt>
                <c:pt idx="6201">
                  <c:v>43895.59375</c:v>
                </c:pt>
                <c:pt idx="6202">
                  <c:v>43895.604166666664</c:v>
                </c:pt>
                <c:pt idx="6203">
                  <c:v>43895.614583333336</c:v>
                </c:pt>
                <c:pt idx="6204">
                  <c:v>43895.625</c:v>
                </c:pt>
                <c:pt idx="6205">
                  <c:v>43895.635416666664</c:v>
                </c:pt>
                <c:pt idx="6206">
                  <c:v>43895.645833333336</c:v>
                </c:pt>
                <c:pt idx="6207">
                  <c:v>43895.65625</c:v>
                </c:pt>
                <c:pt idx="6208">
                  <c:v>43895.666666666664</c:v>
                </c:pt>
                <c:pt idx="6209">
                  <c:v>43895.677083333336</c:v>
                </c:pt>
                <c:pt idx="6210">
                  <c:v>43895.6875</c:v>
                </c:pt>
                <c:pt idx="6211">
                  <c:v>43895.697916666664</c:v>
                </c:pt>
                <c:pt idx="6212">
                  <c:v>43895.708333333336</c:v>
                </c:pt>
                <c:pt idx="6213">
                  <c:v>43895.71875</c:v>
                </c:pt>
                <c:pt idx="6214">
                  <c:v>43895.729166666664</c:v>
                </c:pt>
                <c:pt idx="6215">
                  <c:v>43895.739583333336</c:v>
                </c:pt>
                <c:pt idx="6216">
                  <c:v>43895.75</c:v>
                </c:pt>
                <c:pt idx="6217">
                  <c:v>43895.760416666664</c:v>
                </c:pt>
                <c:pt idx="6218">
                  <c:v>43895.770833333336</c:v>
                </c:pt>
                <c:pt idx="6219">
                  <c:v>43895.78125</c:v>
                </c:pt>
                <c:pt idx="6220">
                  <c:v>43895.791666666664</c:v>
                </c:pt>
                <c:pt idx="6221">
                  <c:v>43895.802083333336</c:v>
                </c:pt>
                <c:pt idx="6222">
                  <c:v>43895.8125</c:v>
                </c:pt>
                <c:pt idx="6223">
                  <c:v>43895.822916666664</c:v>
                </c:pt>
                <c:pt idx="6224">
                  <c:v>43895.833333333336</c:v>
                </c:pt>
                <c:pt idx="6225">
                  <c:v>43895.84375</c:v>
                </c:pt>
                <c:pt idx="6226">
                  <c:v>43895.854166666664</c:v>
                </c:pt>
                <c:pt idx="6227">
                  <c:v>43895.864583333336</c:v>
                </c:pt>
                <c:pt idx="6228">
                  <c:v>43895.875</c:v>
                </c:pt>
                <c:pt idx="6229">
                  <c:v>43895.885416666664</c:v>
                </c:pt>
                <c:pt idx="6230">
                  <c:v>43895.895833333336</c:v>
                </c:pt>
                <c:pt idx="6231">
                  <c:v>43895.90625</c:v>
                </c:pt>
                <c:pt idx="6232">
                  <c:v>43895.916666666664</c:v>
                </c:pt>
                <c:pt idx="6233">
                  <c:v>43895.927083333336</c:v>
                </c:pt>
                <c:pt idx="6234">
                  <c:v>43895.9375</c:v>
                </c:pt>
                <c:pt idx="6235">
                  <c:v>43895.947916666664</c:v>
                </c:pt>
                <c:pt idx="6236">
                  <c:v>43895.958333333336</c:v>
                </c:pt>
                <c:pt idx="6237">
                  <c:v>43895.96875</c:v>
                </c:pt>
                <c:pt idx="6238">
                  <c:v>43895.979166666664</c:v>
                </c:pt>
                <c:pt idx="6239">
                  <c:v>43895.989583333336</c:v>
                </c:pt>
                <c:pt idx="6240">
                  <c:v>43896</c:v>
                </c:pt>
                <c:pt idx="6241">
                  <c:v>43896.010416666664</c:v>
                </c:pt>
                <c:pt idx="6242">
                  <c:v>43896.020833333336</c:v>
                </c:pt>
                <c:pt idx="6243">
                  <c:v>43896.03125</c:v>
                </c:pt>
                <c:pt idx="6244">
                  <c:v>43896.041666666664</c:v>
                </c:pt>
                <c:pt idx="6245">
                  <c:v>43896.052083333336</c:v>
                </c:pt>
                <c:pt idx="6246">
                  <c:v>43896.0625</c:v>
                </c:pt>
                <c:pt idx="6247">
                  <c:v>43896.072916666664</c:v>
                </c:pt>
                <c:pt idx="6248">
                  <c:v>43896.083333333336</c:v>
                </c:pt>
                <c:pt idx="6249">
                  <c:v>43896.09375</c:v>
                </c:pt>
                <c:pt idx="6250">
                  <c:v>43896.104166666664</c:v>
                </c:pt>
                <c:pt idx="6251">
                  <c:v>43896.114583333336</c:v>
                </c:pt>
                <c:pt idx="6252">
                  <c:v>43896.125</c:v>
                </c:pt>
                <c:pt idx="6253">
                  <c:v>43896.135416666664</c:v>
                </c:pt>
                <c:pt idx="6254">
                  <c:v>43896.145833333336</c:v>
                </c:pt>
                <c:pt idx="6255">
                  <c:v>43896.15625</c:v>
                </c:pt>
                <c:pt idx="6256">
                  <c:v>43896.166666666664</c:v>
                </c:pt>
                <c:pt idx="6257">
                  <c:v>43896.177083333336</c:v>
                </c:pt>
                <c:pt idx="6258">
                  <c:v>43896.1875</c:v>
                </c:pt>
                <c:pt idx="6259">
                  <c:v>43896.197916666664</c:v>
                </c:pt>
                <c:pt idx="6260">
                  <c:v>43896.208333333336</c:v>
                </c:pt>
                <c:pt idx="6261">
                  <c:v>43896.21875</c:v>
                </c:pt>
                <c:pt idx="6262">
                  <c:v>43896.229166666664</c:v>
                </c:pt>
                <c:pt idx="6263">
                  <c:v>43896.239583333336</c:v>
                </c:pt>
                <c:pt idx="6264">
                  <c:v>43896.25</c:v>
                </c:pt>
                <c:pt idx="6265">
                  <c:v>43896.260416666664</c:v>
                </c:pt>
                <c:pt idx="6266">
                  <c:v>43896.270833333336</c:v>
                </c:pt>
                <c:pt idx="6267">
                  <c:v>43896.28125</c:v>
                </c:pt>
                <c:pt idx="6268">
                  <c:v>43896.291666666664</c:v>
                </c:pt>
                <c:pt idx="6269">
                  <c:v>43896.302083333336</c:v>
                </c:pt>
                <c:pt idx="6270">
                  <c:v>43896.3125</c:v>
                </c:pt>
                <c:pt idx="6271">
                  <c:v>43896.322916666664</c:v>
                </c:pt>
                <c:pt idx="6272">
                  <c:v>43896.333333333336</c:v>
                </c:pt>
                <c:pt idx="6273">
                  <c:v>43896.34375</c:v>
                </c:pt>
                <c:pt idx="6274">
                  <c:v>43896.354166666664</c:v>
                </c:pt>
                <c:pt idx="6275">
                  <c:v>43896.364583333336</c:v>
                </c:pt>
                <c:pt idx="6276">
                  <c:v>43896.375</c:v>
                </c:pt>
                <c:pt idx="6277">
                  <c:v>43896.385416666664</c:v>
                </c:pt>
                <c:pt idx="6278">
                  <c:v>43896.395833333336</c:v>
                </c:pt>
                <c:pt idx="6279">
                  <c:v>43896.40625</c:v>
                </c:pt>
                <c:pt idx="6280">
                  <c:v>43896.416666666664</c:v>
                </c:pt>
                <c:pt idx="6281">
                  <c:v>43896.427083333336</c:v>
                </c:pt>
                <c:pt idx="6282">
                  <c:v>43896.4375</c:v>
                </c:pt>
                <c:pt idx="6283">
                  <c:v>43896.447916666664</c:v>
                </c:pt>
                <c:pt idx="6284">
                  <c:v>43896.458333333336</c:v>
                </c:pt>
                <c:pt idx="6285">
                  <c:v>43896.46875</c:v>
                </c:pt>
                <c:pt idx="6286">
                  <c:v>43896.479166666664</c:v>
                </c:pt>
                <c:pt idx="6287">
                  <c:v>43896.489583333336</c:v>
                </c:pt>
                <c:pt idx="6288">
                  <c:v>43896.5</c:v>
                </c:pt>
                <c:pt idx="6289">
                  <c:v>43896.510416666664</c:v>
                </c:pt>
                <c:pt idx="6290">
                  <c:v>43896.520833333336</c:v>
                </c:pt>
                <c:pt idx="6291">
                  <c:v>43896.53125</c:v>
                </c:pt>
                <c:pt idx="6292">
                  <c:v>43896.541666666664</c:v>
                </c:pt>
                <c:pt idx="6293">
                  <c:v>43896.552083333336</c:v>
                </c:pt>
                <c:pt idx="6294">
                  <c:v>43896.5625</c:v>
                </c:pt>
                <c:pt idx="6295">
                  <c:v>43896.572916666664</c:v>
                </c:pt>
                <c:pt idx="6296">
                  <c:v>43896.583333333336</c:v>
                </c:pt>
                <c:pt idx="6297">
                  <c:v>43896.59375</c:v>
                </c:pt>
                <c:pt idx="6298">
                  <c:v>43896.604166666664</c:v>
                </c:pt>
                <c:pt idx="6299">
                  <c:v>43896.614583333336</c:v>
                </c:pt>
                <c:pt idx="6300">
                  <c:v>43896.625</c:v>
                </c:pt>
                <c:pt idx="6301">
                  <c:v>43896.635416666664</c:v>
                </c:pt>
                <c:pt idx="6302">
                  <c:v>43896.645833333336</c:v>
                </c:pt>
                <c:pt idx="6303">
                  <c:v>43896.65625</c:v>
                </c:pt>
                <c:pt idx="6304">
                  <c:v>43896.666666666664</c:v>
                </c:pt>
                <c:pt idx="6305">
                  <c:v>43896.677083333336</c:v>
                </c:pt>
                <c:pt idx="6306">
                  <c:v>43896.6875</c:v>
                </c:pt>
                <c:pt idx="6307">
                  <c:v>43896.697916666664</c:v>
                </c:pt>
                <c:pt idx="6308">
                  <c:v>43896.708333333336</c:v>
                </c:pt>
                <c:pt idx="6309">
                  <c:v>43896.71875</c:v>
                </c:pt>
                <c:pt idx="6310">
                  <c:v>43896.729166666664</c:v>
                </c:pt>
                <c:pt idx="6311">
                  <c:v>43896.739583333336</c:v>
                </c:pt>
                <c:pt idx="6312">
                  <c:v>43896.75</c:v>
                </c:pt>
                <c:pt idx="6313">
                  <c:v>43896.760416666664</c:v>
                </c:pt>
                <c:pt idx="6314">
                  <c:v>43896.770833333336</c:v>
                </c:pt>
                <c:pt idx="6315">
                  <c:v>43896.78125</c:v>
                </c:pt>
                <c:pt idx="6316">
                  <c:v>43896.791666666664</c:v>
                </c:pt>
                <c:pt idx="6317">
                  <c:v>43896.802083333336</c:v>
                </c:pt>
                <c:pt idx="6318">
                  <c:v>43896.8125</c:v>
                </c:pt>
                <c:pt idx="6319">
                  <c:v>43896.822916666664</c:v>
                </c:pt>
                <c:pt idx="6320">
                  <c:v>43896.833333333336</c:v>
                </c:pt>
                <c:pt idx="6321">
                  <c:v>43896.84375</c:v>
                </c:pt>
                <c:pt idx="6322">
                  <c:v>43896.854166666664</c:v>
                </c:pt>
                <c:pt idx="6323">
                  <c:v>43896.864583333336</c:v>
                </c:pt>
                <c:pt idx="6324">
                  <c:v>43896.875</c:v>
                </c:pt>
                <c:pt idx="6325">
                  <c:v>43896.885416666664</c:v>
                </c:pt>
                <c:pt idx="6326">
                  <c:v>43896.895833333336</c:v>
                </c:pt>
                <c:pt idx="6327">
                  <c:v>43896.90625</c:v>
                </c:pt>
                <c:pt idx="6328">
                  <c:v>43896.916666666664</c:v>
                </c:pt>
                <c:pt idx="6329">
                  <c:v>43896.927083333336</c:v>
                </c:pt>
                <c:pt idx="6330">
                  <c:v>43896.9375</c:v>
                </c:pt>
                <c:pt idx="6331">
                  <c:v>43896.947916666664</c:v>
                </c:pt>
                <c:pt idx="6332">
                  <c:v>43896.958333333336</c:v>
                </c:pt>
                <c:pt idx="6333">
                  <c:v>43896.96875</c:v>
                </c:pt>
                <c:pt idx="6334">
                  <c:v>43896.979166666664</c:v>
                </c:pt>
                <c:pt idx="6335">
                  <c:v>43896.989583333336</c:v>
                </c:pt>
                <c:pt idx="6336">
                  <c:v>43897</c:v>
                </c:pt>
                <c:pt idx="6337">
                  <c:v>43897.010416666664</c:v>
                </c:pt>
                <c:pt idx="6338">
                  <c:v>43897.020833333336</c:v>
                </c:pt>
                <c:pt idx="6339">
                  <c:v>43897.03125</c:v>
                </c:pt>
                <c:pt idx="6340">
                  <c:v>43897.041666666664</c:v>
                </c:pt>
                <c:pt idx="6341">
                  <c:v>43897.052083333336</c:v>
                </c:pt>
                <c:pt idx="6342">
                  <c:v>43897.0625</c:v>
                </c:pt>
                <c:pt idx="6343">
                  <c:v>43897.072916666664</c:v>
                </c:pt>
                <c:pt idx="6344">
                  <c:v>43897.083333333336</c:v>
                </c:pt>
                <c:pt idx="6345">
                  <c:v>43897.09375</c:v>
                </c:pt>
                <c:pt idx="6346">
                  <c:v>43897.104166666664</c:v>
                </c:pt>
                <c:pt idx="6347">
                  <c:v>43897.114583333336</c:v>
                </c:pt>
                <c:pt idx="6348">
                  <c:v>43897.125</c:v>
                </c:pt>
                <c:pt idx="6349">
                  <c:v>43897.135416666664</c:v>
                </c:pt>
                <c:pt idx="6350">
                  <c:v>43897.145833333336</c:v>
                </c:pt>
                <c:pt idx="6351">
                  <c:v>43897.15625</c:v>
                </c:pt>
                <c:pt idx="6352">
                  <c:v>43897.166666666664</c:v>
                </c:pt>
                <c:pt idx="6353">
                  <c:v>43897.177083333336</c:v>
                </c:pt>
                <c:pt idx="6354">
                  <c:v>43897.1875</c:v>
                </c:pt>
                <c:pt idx="6355">
                  <c:v>43897.197916666664</c:v>
                </c:pt>
                <c:pt idx="6356">
                  <c:v>43897.208333333336</c:v>
                </c:pt>
                <c:pt idx="6357">
                  <c:v>43897.21875</c:v>
                </c:pt>
                <c:pt idx="6358">
                  <c:v>43897.229166666664</c:v>
                </c:pt>
                <c:pt idx="6359">
                  <c:v>43897.239583333336</c:v>
                </c:pt>
                <c:pt idx="6360">
                  <c:v>43897.25</c:v>
                </c:pt>
                <c:pt idx="6361">
                  <c:v>43897.260416666664</c:v>
                </c:pt>
                <c:pt idx="6362">
                  <c:v>43897.270833333336</c:v>
                </c:pt>
                <c:pt idx="6363">
                  <c:v>43897.28125</c:v>
                </c:pt>
                <c:pt idx="6364">
                  <c:v>43897.291666666664</c:v>
                </c:pt>
                <c:pt idx="6365">
                  <c:v>43897.302083333336</c:v>
                </c:pt>
                <c:pt idx="6366">
                  <c:v>43897.3125</c:v>
                </c:pt>
                <c:pt idx="6367">
                  <c:v>43897.322916666664</c:v>
                </c:pt>
                <c:pt idx="6368">
                  <c:v>43897.333333333336</c:v>
                </c:pt>
                <c:pt idx="6369">
                  <c:v>43897.34375</c:v>
                </c:pt>
                <c:pt idx="6370">
                  <c:v>43897.354166666664</c:v>
                </c:pt>
                <c:pt idx="6371">
                  <c:v>43897.364583333336</c:v>
                </c:pt>
                <c:pt idx="6372">
                  <c:v>43897.375</c:v>
                </c:pt>
                <c:pt idx="6373">
                  <c:v>43897.385416666664</c:v>
                </c:pt>
                <c:pt idx="6374">
                  <c:v>43897.395833333336</c:v>
                </c:pt>
                <c:pt idx="6375">
                  <c:v>43897.40625</c:v>
                </c:pt>
                <c:pt idx="6376">
                  <c:v>43897.416666666664</c:v>
                </c:pt>
                <c:pt idx="6377">
                  <c:v>43897.427083333336</c:v>
                </c:pt>
                <c:pt idx="6378">
                  <c:v>43897.4375</c:v>
                </c:pt>
                <c:pt idx="6379">
                  <c:v>43897.447916666664</c:v>
                </c:pt>
                <c:pt idx="6380">
                  <c:v>43897.458333333336</c:v>
                </c:pt>
                <c:pt idx="6381">
                  <c:v>43897.46875</c:v>
                </c:pt>
                <c:pt idx="6382">
                  <c:v>43897.479166666664</c:v>
                </c:pt>
                <c:pt idx="6383">
                  <c:v>43897.489583333336</c:v>
                </c:pt>
                <c:pt idx="6384">
                  <c:v>43897.5</c:v>
                </c:pt>
                <c:pt idx="6385">
                  <c:v>43897.510416666664</c:v>
                </c:pt>
                <c:pt idx="6386">
                  <c:v>43897.520833333336</c:v>
                </c:pt>
                <c:pt idx="6387">
                  <c:v>43897.53125</c:v>
                </c:pt>
                <c:pt idx="6388">
                  <c:v>43897.541666666664</c:v>
                </c:pt>
                <c:pt idx="6389">
                  <c:v>43897.552083333336</c:v>
                </c:pt>
                <c:pt idx="6390">
                  <c:v>43897.5625</c:v>
                </c:pt>
                <c:pt idx="6391">
                  <c:v>43897.572916666664</c:v>
                </c:pt>
                <c:pt idx="6392">
                  <c:v>43897.583333333336</c:v>
                </c:pt>
                <c:pt idx="6393">
                  <c:v>43897.59375</c:v>
                </c:pt>
                <c:pt idx="6394">
                  <c:v>43897.604166666664</c:v>
                </c:pt>
                <c:pt idx="6395">
                  <c:v>43897.614583333336</c:v>
                </c:pt>
                <c:pt idx="6396">
                  <c:v>43897.625</c:v>
                </c:pt>
                <c:pt idx="6397">
                  <c:v>43897.635416666664</c:v>
                </c:pt>
                <c:pt idx="6398">
                  <c:v>43897.645833333336</c:v>
                </c:pt>
                <c:pt idx="6399">
                  <c:v>43897.65625</c:v>
                </c:pt>
                <c:pt idx="6400">
                  <c:v>43897.666666666664</c:v>
                </c:pt>
                <c:pt idx="6401">
                  <c:v>43897.677083333336</c:v>
                </c:pt>
                <c:pt idx="6402">
                  <c:v>43897.6875</c:v>
                </c:pt>
                <c:pt idx="6403">
                  <c:v>43897.697916666664</c:v>
                </c:pt>
                <c:pt idx="6404">
                  <c:v>43897.708333333336</c:v>
                </c:pt>
                <c:pt idx="6405">
                  <c:v>43897.71875</c:v>
                </c:pt>
                <c:pt idx="6406">
                  <c:v>43897.729166666664</c:v>
                </c:pt>
                <c:pt idx="6407">
                  <c:v>43897.739583333336</c:v>
                </c:pt>
                <c:pt idx="6408">
                  <c:v>43897.75</c:v>
                </c:pt>
                <c:pt idx="6409">
                  <c:v>43897.760416666664</c:v>
                </c:pt>
                <c:pt idx="6410">
                  <c:v>43897.770833333336</c:v>
                </c:pt>
                <c:pt idx="6411">
                  <c:v>43897.78125</c:v>
                </c:pt>
                <c:pt idx="6412">
                  <c:v>43897.791666666664</c:v>
                </c:pt>
                <c:pt idx="6413">
                  <c:v>43897.802083333336</c:v>
                </c:pt>
                <c:pt idx="6414">
                  <c:v>43897.8125</c:v>
                </c:pt>
                <c:pt idx="6415">
                  <c:v>43897.822916666664</c:v>
                </c:pt>
                <c:pt idx="6416">
                  <c:v>43897.833333333336</c:v>
                </c:pt>
                <c:pt idx="6417">
                  <c:v>43897.84375</c:v>
                </c:pt>
                <c:pt idx="6418">
                  <c:v>43897.854166666664</c:v>
                </c:pt>
                <c:pt idx="6419">
                  <c:v>43897.864583333336</c:v>
                </c:pt>
                <c:pt idx="6420">
                  <c:v>43897.875</c:v>
                </c:pt>
                <c:pt idx="6421">
                  <c:v>43897.885416666664</c:v>
                </c:pt>
                <c:pt idx="6422">
                  <c:v>43897.895833333336</c:v>
                </c:pt>
                <c:pt idx="6423">
                  <c:v>43897.90625</c:v>
                </c:pt>
                <c:pt idx="6424">
                  <c:v>43897.916666666664</c:v>
                </c:pt>
                <c:pt idx="6425">
                  <c:v>43897.927083333336</c:v>
                </c:pt>
                <c:pt idx="6426">
                  <c:v>43897.9375</c:v>
                </c:pt>
                <c:pt idx="6427">
                  <c:v>43897.947916666664</c:v>
                </c:pt>
                <c:pt idx="6428">
                  <c:v>43897.958333333336</c:v>
                </c:pt>
                <c:pt idx="6429">
                  <c:v>43897.96875</c:v>
                </c:pt>
                <c:pt idx="6430">
                  <c:v>43897.979166666664</c:v>
                </c:pt>
                <c:pt idx="6431">
                  <c:v>43897.989583333336</c:v>
                </c:pt>
                <c:pt idx="6432">
                  <c:v>43898</c:v>
                </c:pt>
                <c:pt idx="6433">
                  <c:v>43898.010416666664</c:v>
                </c:pt>
                <c:pt idx="6434">
                  <c:v>43898.020833333336</c:v>
                </c:pt>
                <c:pt idx="6435">
                  <c:v>43898.03125</c:v>
                </c:pt>
                <c:pt idx="6436">
                  <c:v>43898.041666666664</c:v>
                </c:pt>
                <c:pt idx="6437">
                  <c:v>43898.052083333336</c:v>
                </c:pt>
                <c:pt idx="6438">
                  <c:v>43898.0625</c:v>
                </c:pt>
                <c:pt idx="6439">
                  <c:v>43898.072916666664</c:v>
                </c:pt>
                <c:pt idx="6440">
                  <c:v>43898.125</c:v>
                </c:pt>
                <c:pt idx="6441">
                  <c:v>43898.135416666664</c:v>
                </c:pt>
                <c:pt idx="6442">
                  <c:v>43898.145833333336</c:v>
                </c:pt>
                <c:pt idx="6443">
                  <c:v>43898.15625</c:v>
                </c:pt>
                <c:pt idx="6444">
                  <c:v>43898.166666666664</c:v>
                </c:pt>
                <c:pt idx="6445">
                  <c:v>43898.177083333336</c:v>
                </c:pt>
                <c:pt idx="6446">
                  <c:v>43898.1875</c:v>
                </c:pt>
                <c:pt idx="6447">
                  <c:v>43898.197916666664</c:v>
                </c:pt>
                <c:pt idx="6448">
                  <c:v>43898.208333333336</c:v>
                </c:pt>
                <c:pt idx="6449">
                  <c:v>43898.21875</c:v>
                </c:pt>
                <c:pt idx="6450">
                  <c:v>43898.229166666664</c:v>
                </c:pt>
                <c:pt idx="6451">
                  <c:v>43898.239583333336</c:v>
                </c:pt>
                <c:pt idx="6452">
                  <c:v>43898.25</c:v>
                </c:pt>
                <c:pt idx="6453">
                  <c:v>43898.260416666664</c:v>
                </c:pt>
                <c:pt idx="6454">
                  <c:v>43898.270833333336</c:v>
                </c:pt>
                <c:pt idx="6455">
                  <c:v>43898.28125</c:v>
                </c:pt>
                <c:pt idx="6456">
                  <c:v>43898.291666666664</c:v>
                </c:pt>
                <c:pt idx="6457">
                  <c:v>43898.302083333336</c:v>
                </c:pt>
                <c:pt idx="6458">
                  <c:v>43898.3125</c:v>
                </c:pt>
                <c:pt idx="6459">
                  <c:v>43898.322916666664</c:v>
                </c:pt>
                <c:pt idx="6460">
                  <c:v>43898.333333333336</c:v>
                </c:pt>
                <c:pt idx="6461">
                  <c:v>43898.34375</c:v>
                </c:pt>
                <c:pt idx="6462">
                  <c:v>43898.354166666664</c:v>
                </c:pt>
                <c:pt idx="6463">
                  <c:v>43898.364583333336</c:v>
                </c:pt>
                <c:pt idx="6464">
                  <c:v>43898.375</c:v>
                </c:pt>
                <c:pt idx="6465">
                  <c:v>43898.385416666664</c:v>
                </c:pt>
                <c:pt idx="6466">
                  <c:v>43898.395833333336</c:v>
                </c:pt>
                <c:pt idx="6467">
                  <c:v>43898.40625</c:v>
                </c:pt>
                <c:pt idx="6468">
                  <c:v>43898.416666666664</c:v>
                </c:pt>
                <c:pt idx="6469">
                  <c:v>43898.427083333336</c:v>
                </c:pt>
                <c:pt idx="6470">
                  <c:v>43898.4375</c:v>
                </c:pt>
                <c:pt idx="6471">
                  <c:v>43898.447916666664</c:v>
                </c:pt>
                <c:pt idx="6472">
                  <c:v>43898.458333333336</c:v>
                </c:pt>
                <c:pt idx="6473">
                  <c:v>43898.46875</c:v>
                </c:pt>
                <c:pt idx="6474">
                  <c:v>43898.479166666664</c:v>
                </c:pt>
                <c:pt idx="6475">
                  <c:v>43898.489583333336</c:v>
                </c:pt>
                <c:pt idx="6476">
                  <c:v>43898.5</c:v>
                </c:pt>
                <c:pt idx="6477">
                  <c:v>43898.510416666664</c:v>
                </c:pt>
                <c:pt idx="6478">
                  <c:v>43898.520833333336</c:v>
                </c:pt>
                <c:pt idx="6479">
                  <c:v>43898.53125</c:v>
                </c:pt>
                <c:pt idx="6480">
                  <c:v>43898.541666666664</c:v>
                </c:pt>
                <c:pt idx="6481">
                  <c:v>43898.552083333336</c:v>
                </c:pt>
                <c:pt idx="6482">
                  <c:v>43898.5625</c:v>
                </c:pt>
                <c:pt idx="6483">
                  <c:v>43898.572916666664</c:v>
                </c:pt>
                <c:pt idx="6484">
                  <c:v>43898.583333333336</c:v>
                </c:pt>
                <c:pt idx="6485">
                  <c:v>43898.59375</c:v>
                </c:pt>
                <c:pt idx="6486">
                  <c:v>43898.604166666664</c:v>
                </c:pt>
                <c:pt idx="6487">
                  <c:v>43898.614583333336</c:v>
                </c:pt>
                <c:pt idx="6488">
                  <c:v>43898.625</c:v>
                </c:pt>
                <c:pt idx="6489">
                  <c:v>43898.635416666664</c:v>
                </c:pt>
                <c:pt idx="6490">
                  <c:v>43898.645833333336</c:v>
                </c:pt>
                <c:pt idx="6491">
                  <c:v>43898.65625</c:v>
                </c:pt>
                <c:pt idx="6492">
                  <c:v>43898.666666666664</c:v>
                </c:pt>
                <c:pt idx="6493">
                  <c:v>43898.677083333336</c:v>
                </c:pt>
                <c:pt idx="6494">
                  <c:v>43898.6875</c:v>
                </c:pt>
                <c:pt idx="6495">
                  <c:v>43898.697916666664</c:v>
                </c:pt>
                <c:pt idx="6496">
                  <c:v>43898.708333333336</c:v>
                </c:pt>
                <c:pt idx="6497">
                  <c:v>43898.71875</c:v>
                </c:pt>
                <c:pt idx="6498">
                  <c:v>43898.729166666664</c:v>
                </c:pt>
                <c:pt idx="6499">
                  <c:v>43898.739583333336</c:v>
                </c:pt>
                <c:pt idx="6500">
                  <c:v>43898.75</c:v>
                </c:pt>
                <c:pt idx="6501">
                  <c:v>43898.760416666664</c:v>
                </c:pt>
                <c:pt idx="6502">
                  <c:v>43898.770833333336</c:v>
                </c:pt>
                <c:pt idx="6503">
                  <c:v>43898.78125</c:v>
                </c:pt>
                <c:pt idx="6504">
                  <c:v>43898.791666666664</c:v>
                </c:pt>
                <c:pt idx="6505">
                  <c:v>43898.802083333336</c:v>
                </c:pt>
                <c:pt idx="6506">
                  <c:v>43898.8125</c:v>
                </c:pt>
                <c:pt idx="6507">
                  <c:v>43898.822916666664</c:v>
                </c:pt>
                <c:pt idx="6508">
                  <c:v>43898.833333333336</c:v>
                </c:pt>
                <c:pt idx="6509">
                  <c:v>43898.84375</c:v>
                </c:pt>
                <c:pt idx="6510">
                  <c:v>43898.854166666664</c:v>
                </c:pt>
                <c:pt idx="6511">
                  <c:v>43898.864583333336</c:v>
                </c:pt>
                <c:pt idx="6512">
                  <c:v>43898.875</c:v>
                </c:pt>
                <c:pt idx="6513">
                  <c:v>43898.885416666664</c:v>
                </c:pt>
                <c:pt idx="6514">
                  <c:v>43898.895833333336</c:v>
                </c:pt>
                <c:pt idx="6515">
                  <c:v>43898.90625</c:v>
                </c:pt>
                <c:pt idx="6516">
                  <c:v>43898.916666666664</c:v>
                </c:pt>
                <c:pt idx="6517">
                  <c:v>43898.927083333336</c:v>
                </c:pt>
                <c:pt idx="6518">
                  <c:v>43898.9375</c:v>
                </c:pt>
                <c:pt idx="6519">
                  <c:v>43898.947916666664</c:v>
                </c:pt>
                <c:pt idx="6520">
                  <c:v>43898.958333333336</c:v>
                </c:pt>
                <c:pt idx="6521">
                  <c:v>43898.96875</c:v>
                </c:pt>
                <c:pt idx="6522">
                  <c:v>43898.979166666664</c:v>
                </c:pt>
                <c:pt idx="6523">
                  <c:v>43898.989583333336</c:v>
                </c:pt>
                <c:pt idx="6524">
                  <c:v>43899</c:v>
                </c:pt>
                <c:pt idx="6525">
                  <c:v>43899.010416666664</c:v>
                </c:pt>
                <c:pt idx="6526">
                  <c:v>43899.020833333336</c:v>
                </c:pt>
                <c:pt idx="6527">
                  <c:v>43899.03125</c:v>
                </c:pt>
                <c:pt idx="6528">
                  <c:v>43899.041666666664</c:v>
                </c:pt>
                <c:pt idx="6529">
                  <c:v>43899.052083333336</c:v>
                </c:pt>
                <c:pt idx="6530">
                  <c:v>43899.0625</c:v>
                </c:pt>
                <c:pt idx="6531">
                  <c:v>43899.072916666664</c:v>
                </c:pt>
                <c:pt idx="6532">
                  <c:v>43899.083333333336</c:v>
                </c:pt>
                <c:pt idx="6533">
                  <c:v>43899.09375</c:v>
                </c:pt>
                <c:pt idx="6534">
                  <c:v>43899.104166666664</c:v>
                </c:pt>
                <c:pt idx="6535">
                  <c:v>43899.114583333336</c:v>
                </c:pt>
                <c:pt idx="6536">
                  <c:v>43899.125</c:v>
                </c:pt>
                <c:pt idx="6537">
                  <c:v>43899.135416666664</c:v>
                </c:pt>
                <c:pt idx="6538">
                  <c:v>43899.145833333336</c:v>
                </c:pt>
                <c:pt idx="6539">
                  <c:v>43899.15625</c:v>
                </c:pt>
                <c:pt idx="6540">
                  <c:v>43899.166666666664</c:v>
                </c:pt>
                <c:pt idx="6541">
                  <c:v>43899.177083333336</c:v>
                </c:pt>
                <c:pt idx="6542">
                  <c:v>43899.1875</c:v>
                </c:pt>
                <c:pt idx="6543">
                  <c:v>43899.197916666664</c:v>
                </c:pt>
                <c:pt idx="6544">
                  <c:v>43899.208333333336</c:v>
                </c:pt>
                <c:pt idx="6545">
                  <c:v>43899.21875</c:v>
                </c:pt>
                <c:pt idx="6546">
                  <c:v>43899.229166666664</c:v>
                </c:pt>
                <c:pt idx="6547">
                  <c:v>43899.239583333336</c:v>
                </c:pt>
                <c:pt idx="6548">
                  <c:v>43899.25</c:v>
                </c:pt>
                <c:pt idx="6549">
                  <c:v>43899.260416666664</c:v>
                </c:pt>
                <c:pt idx="6550">
                  <c:v>43899.270833333336</c:v>
                </c:pt>
                <c:pt idx="6551">
                  <c:v>43899.28125</c:v>
                </c:pt>
                <c:pt idx="6552">
                  <c:v>43899.291666666664</c:v>
                </c:pt>
                <c:pt idx="6553">
                  <c:v>43899.302083333336</c:v>
                </c:pt>
                <c:pt idx="6554">
                  <c:v>43899.3125</c:v>
                </c:pt>
                <c:pt idx="6555">
                  <c:v>43899.322916666664</c:v>
                </c:pt>
                <c:pt idx="6556">
                  <c:v>43899.333333333336</c:v>
                </c:pt>
                <c:pt idx="6557">
                  <c:v>43899.34375</c:v>
                </c:pt>
                <c:pt idx="6558">
                  <c:v>43899.354166666664</c:v>
                </c:pt>
                <c:pt idx="6559">
                  <c:v>43899.364583333336</c:v>
                </c:pt>
                <c:pt idx="6560">
                  <c:v>43899.375</c:v>
                </c:pt>
                <c:pt idx="6561">
                  <c:v>43899.385416666664</c:v>
                </c:pt>
                <c:pt idx="6562">
                  <c:v>43899.395833333336</c:v>
                </c:pt>
                <c:pt idx="6563">
                  <c:v>43899.40625</c:v>
                </c:pt>
                <c:pt idx="6564">
                  <c:v>43899.416666666664</c:v>
                </c:pt>
                <c:pt idx="6565">
                  <c:v>43899.427083333336</c:v>
                </c:pt>
                <c:pt idx="6566">
                  <c:v>43899.4375</c:v>
                </c:pt>
                <c:pt idx="6567">
                  <c:v>43899.447916666664</c:v>
                </c:pt>
                <c:pt idx="6568">
                  <c:v>43899.458333333336</c:v>
                </c:pt>
                <c:pt idx="6569">
                  <c:v>43899.46875</c:v>
                </c:pt>
                <c:pt idx="6570">
                  <c:v>43899.479166666664</c:v>
                </c:pt>
                <c:pt idx="6571">
                  <c:v>43899.489583333336</c:v>
                </c:pt>
                <c:pt idx="6572">
                  <c:v>43899.5</c:v>
                </c:pt>
                <c:pt idx="6573">
                  <c:v>43899.510416666664</c:v>
                </c:pt>
                <c:pt idx="6574">
                  <c:v>43899.520833333336</c:v>
                </c:pt>
                <c:pt idx="6575">
                  <c:v>43899.53125</c:v>
                </c:pt>
                <c:pt idx="6576">
                  <c:v>43899.541666666664</c:v>
                </c:pt>
                <c:pt idx="6577">
                  <c:v>43899.552083333336</c:v>
                </c:pt>
                <c:pt idx="6578">
                  <c:v>43899.5625</c:v>
                </c:pt>
                <c:pt idx="6579">
                  <c:v>43899.572916666664</c:v>
                </c:pt>
                <c:pt idx="6580">
                  <c:v>43899.583333333336</c:v>
                </c:pt>
                <c:pt idx="6581">
                  <c:v>43899.59375</c:v>
                </c:pt>
                <c:pt idx="6582">
                  <c:v>43899.604166666664</c:v>
                </c:pt>
                <c:pt idx="6583">
                  <c:v>43899.614583333336</c:v>
                </c:pt>
                <c:pt idx="6584">
                  <c:v>43899.625</c:v>
                </c:pt>
                <c:pt idx="6585">
                  <c:v>43899.635416666664</c:v>
                </c:pt>
                <c:pt idx="6586">
                  <c:v>43899.645833333336</c:v>
                </c:pt>
                <c:pt idx="6587">
                  <c:v>43899.65625</c:v>
                </c:pt>
                <c:pt idx="6588">
                  <c:v>43899.666666666664</c:v>
                </c:pt>
                <c:pt idx="6589">
                  <c:v>43899.677083333336</c:v>
                </c:pt>
                <c:pt idx="6590">
                  <c:v>43899.6875</c:v>
                </c:pt>
                <c:pt idx="6591">
                  <c:v>43899.697916666664</c:v>
                </c:pt>
                <c:pt idx="6592">
                  <c:v>43899.708333333336</c:v>
                </c:pt>
                <c:pt idx="6593">
                  <c:v>43899.71875</c:v>
                </c:pt>
                <c:pt idx="6594">
                  <c:v>43899.729166666664</c:v>
                </c:pt>
                <c:pt idx="6595">
                  <c:v>43899.739583333336</c:v>
                </c:pt>
                <c:pt idx="6596">
                  <c:v>43899.75</c:v>
                </c:pt>
                <c:pt idx="6597">
                  <c:v>43899.760416666664</c:v>
                </c:pt>
                <c:pt idx="6598">
                  <c:v>43899.770833333336</c:v>
                </c:pt>
                <c:pt idx="6599">
                  <c:v>43899.78125</c:v>
                </c:pt>
                <c:pt idx="6600">
                  <c:v>43899.791666666664</c:v>
                </c:pt>
                <c:pt idx="6601">
                  <c:v>43899.802083333336</c:v>
                </c:pt>
                <c:pt idx="6602">
                  <c:v>43899.8125</c:v>
                </c:pt>
                <c:pt idx="6603">
                  <c:v>43899.822916666664</c:v>
                </c:pt>
                <c:pt idx="6604">
                  <c:v>43899.833333333336</c:v>
                </c:pt>
                <c:pt idx="6605">
                  <c:v>43899.84375</c:v>
                </c:pt>
                <c:pt idx="6606">
                  <c:v>43899.854166666664</c:v>
                </c:pt>
                <c:pt idx="6607">
                  <c:v>43899.864583333336</c:v>
                </c:pt>
                <c:pt idx="6608">
                  <c:v>43899.875</c:v>
                </c:pt>
                <c:pt idx="6609">
                  <c:v>43899.885416666664</c:v>
                </c:pt>
                <c:pt idx="6610">
                  <c:v>43899.895833333336</c:v>
                </c:pt>
                <c:pt idx="6611">
                  <c:v>43899.90625</c:v>
                </c:pt>
                <c:pt idx="6612">
                  <c:v>43899.916666666664</c:v>
                </c:pt>
                <c:pt idx="6613">
                  <c:v>43899.927083333336</c:v>
                </c:pt>
                <c:pt idx="6614">
                  <c:v>43899.9375</c:v>
                </c:pt>
                <c:pt idx="6615">
                  <c:v>43899.947916666664</c:v>
                </c:pt>
                <c:pt idx="6616">
                  <c:v>43899.958333333336</c:v>
                </c:pt>
                <c:pt idx="6617">
                  <c:v>43899.96875</c:v>
                </c:pt>
                <c:pt idx="6618">
                  <c:v>43899.979166666664</c:v>
                </c:pt>
                <c:pt idx="6619">
                  <c:v>43899.989583333336</c:v>
                </c:pt>
                <c:pt idx="6620">
                  <c:v>43900</c:v>
                </c:pt>
                <c:pt idx="6621">
                  <c:v>43900.010416666664</c:v>
                </c:pt>
                <c:pt idx="6622">
                  <c:v>43900.020833333336</c:v>
                </c:pt>
                <c:pt idx="6623">
                  <c:v>43900.03125</c:v>
                </c:pt>
                <c:pt idx="6624">
                  <c:v>43900.041666666664</c:v>
                </c:pt>
                <c:pt idx="6625">
                  <c:v>43900.052083333336</c:v>
                </c:pt>
                <c:pt idx="6626">
                  <c:v>43900.0625</c:v>
                </c:pt>
                <c:pt idx="6627">
                  <c:v>43900.072916666664</c:v>
                </c:pt>
                <c:pt idx="6628">
                  <c:v>43900.083333333336</c:v>
                </c:pt>
                <c:pt idx="6629">
                  <c:v>43900.09375</c:v>
                </c:pt>
                <c:pt idx="6630">
                  <c:v>43900.104166666664</c:v>
                </c:pt>
                <c:pt idx="6631">
                  <c:v>43900.114583333336</c:v>
                </c:pt>
                <c:pt idx="6632">
                  <c:v>43900.125</c:v>
                </c:pt>
                <c:pt idx="6633">
                  <c:v>43900.135416666664</c:v>
                </c:pt>
                <c:pt idx="6634">
                  <c:v>43900.145833333336</c:v>
                </c:pt>
                <c:pt idx="6635">
                  <c:v>43900.15625</c:v>
                </c:pt>
                <c:pt idx="6636">
                  <c:v>43900.166666666664</c:v>
                </c:pt>
                <c:pt idx="6637">
                  <c:v>43900.177083333336</c:v>
                </c:pt>
                <c:pt idx="6638">
                  <c:v>43900.1875</c:v>
                </c:pt>
                <c:pt idx="6639">
                  <c:v>43900.197916666664</c:v>
                </c:pt>
                <c:pt idx="6640">
                  <c:v>43900.208333333336</c:v>
                </c:pt>
                <c:pt idx="6641">
                  <c:v>43900.21875</c:v>
                </c:pt>
                <c:pt idx="6642">
                  <c:v>43900.229166666664</c:v>
                </c:pt>
                <c:pt idx="6643">
                  <c:v>43900.239583333336</c:v>
                </c:pt>
                <c:pt idx="6644">
                  <c:v>43900.25</c:v>
                </c:pt>
                <c:pt idx="6645">
                  <c:v>43900.260416666664</c:v>
                </c:pt>
                <c:pt idx="6646">
                  <c:v>43900.270833333336</c:v>
                </c:pt>
                <c:pt idx="6647">
                  <c:v>43900.28125</c:v>
                </c:pt>
                <c:pt idx="6648">
                  <c:v>43900.291666666664</c:v>
                </c:pt>
                <c:pt idx="6649">
                  <c:v>43900.302083333336</c:v>
                </c:pt>
                <c:pt idx="6650">
                  <c:v>43900.3125</c:v>
                </c:pt>
                <c:pt idx="6651">
                  <c:v>43900.322916666664</c:v>
                </c:pt>
                <c:pt idx="6652">
                  <c:v>43900.333333333336</c:v>
                </c:pt>
                <c:pt idx="6653">
                  <c:v>43900.34375</c:v>
                </c:pt>
                <c:pt idx="6654">
                  <c:v>43900.354166666664</c:v>
                </c:pt>
                <c:pt idx="6655">
                  <c:v>43900.364583333336</c:v>
                </c:pt>
                <c:pt idx="6656">
                  <c:v>43900.375</c:v>
                </c:pt>
                <c:pt idx="6657">
                  <c:v>43900.385416666664</c:v>
                </c:pt>
                <c:pt idx="6658">
                  <c:v>43900.395833333336</c:v>
                </c:pt>
                <c:pt idx="6659">
                  <c:v>43900.40625</c:v>
                </c:pt>
                <c:pt idx="6660">
                  <c:v>43900.416666666664</c:v>
                </c:pt>
                <c:pt idx="6661">
                  <c:v>43900.427083333336</c:v>
                </c:pt>
                <c:pt idx="6662">
                  <c:v>43900.4375</c:v>
                </c:pt>
                <c:pt idx="6663">
                  <c:v>43900.447916666664</c:v>
                </c:pt>
                <c:pt idx="6664">
                  <c:v>43900.458333333336</c:v>
                </c:pt>
                <c:pt idx="6665">
                  <c:v>43900.46875</c:v>
                </c:pt>
                <c:pt idx="6666">
                  <c:v>43900.479166666664</c:v>
                </c:pt>
                <c:pt idx="6667">
                  <c:v>43900.489583333336</c:v>
                </c:pt>
                <c:pt idx="6668">
                  <c:v>43900.5</c:v>
                </c:pt>
                <c:pt idx="6669">
                  <c:v>43900.510416666664</c:v>
                </c:pt>
                <c:pt idx="6670">
                  <c:v>43900.520833333336</c:v>
                </c:pt>
                <c:pt idx="6671">
                  <c:v>43900.53125</c:v>
                </c:pt>
                <c:pt idx="6672">
                  <c:v>43900.541666666664</c:v>
                </c:pt>
                <c:pt idx="6673">
                  <c:v>43900.552083333336</c:v>
                </c:pt>
                <c:pt idx="6674">
                  <c:v>43900.5625</c:v>
                </c:pt>
                <c:pt idx="6675">
                  <c:v>43900.572916666664</c:v>
                </c:pt>
                <c:pt idx="6676">
                  <c:v>43900.583333333336</c:v>
                </c:pt>
                <c:pt idx="6677">
                  <c:v>43900.59375</c:v>
                </c:pt>
                <c:pt idx="6678">
                  <c:v>43900.604166666664</c:v>
                </c:pt>
                <c:pt idx="6679">
                  <c:v>43900.614583333336</c:v>
                </c:pt>
                <c:pt idx="6680">
                  <c:v>43900.625</c:v>
                </c:pt>
                <c:pt idx="6681">
                  <c:v>43900.635416666664</c:v>
                </c:pt>
                <c:pt idx="6682">
                  <c:v>43900.645833333336</c:v>
                </c:pt>
                <c:pt idx="6683">
                  <c:v>43900.65625</c:v>
                </c:pt>
                <c:pt idx="6684">
                  <c:v>43900.666666666664</c:v>
                </c:pt>
                <c:pt idx="6685">
                  <c:v>43900.677083333336</c:v>
                </c:pt>
                <c:pt idx="6686">
                  <c:v>43900.6875</c:v>
                </c:pt>
                <c:pt idx="6687">
                  <c:v>43900.697916666664</c:v>
                </c:pt>
                <c:pt idx="6688">
                  <c:v>43900.708333333336</c:v>
                </c:pt>
                <c:pt idx="6689">
                  <c:v>43900.71875</c:v>
                </c:pt>
                <c:pt idx="6690">
                  <c:v>43900.729166666664</c:v>
                </c:pt>
                <c:pt idx="6691">
                  <c:v>43900.739583333336</c:v>
                </c:pt>
                <c:pt idx="6692">
                  <c:v>43900.75</c:v>
                </c:pt>
                <c:pt idx="6693">
                  <c:v>43900.760416666664</c:v>
                </c:pt>
                <c:pt idx="6694">
                  <c:v>43900.770833333336</c:v>
                </c:pt>
                <c:pt idx="6695">
                  <c:v>43900.78125</c:v>
                </c:pt>
                <c:pt idx="6696">
                  <c:v>43900.791666666664</c:v>
                </c:pt>
                <c:pt idx="6697">
                  <c:v>43900.802083333336</c:v>
                </c:pt>
                <c:pt idx="6698">
                  <c:v>43900.8125</c:v>
                </c:pt>
                <c:pt idx="6699">
                  <c:v>43900.822916666664</c:v>
                </c:pt>
                <c:pt idx="6700">
                  <c:v>43900.833333333336</c:v>
                </c:pt>
                <c:pt idx="6701">
                  <c:v>43900.84375</c:v>
                </c:pt>
                <c:pt idx="6702">
                  <c:v>43900.854166666664</c:v>
                </c:pt>
                <c:pt idx="6703">
                  <c:v>43900.864583333336</c:v>
                </c:pt>
                <c:pt idx="6704">
                  <c:v>43900.875</c:v>
                </c:pt>
                <c:pt idx="6705">
                  <c:v>43900.885416666664</c:v>
                </c:pt>
                <c:pt idx="6706">
                  <c:v>43900.895833333336</c:v>
                </c:pt>
                <c:pt idx="6707">
                  <c:v>43900.90625</c:v>
                </c:pt>
                <c:pt idx="6708">
                  <c:v>43900.916666666664</c:v>
                </c:pt>
                <c:pt idx="6709">
                  <c:v>43900.927083333336</c:v>
                </c:pt>
                <c:pt idx="6710">
                  <c:v>43900.9375</c:v>
                </c:pt>
                <c:pt idx="6711">
                  <c:v>43900.947916666664</c:v>
                </c:pt>
                <c:pt idx="6712">
                  <c:v>43900.958333333336</c:v>
                </c:pt>
                <c:pt idx="6713">
                  <c:v>43900.96875</c:v>
                </c:pt>
                <c:pt idx="6714">
                  <c:v>43900.979166666664</c:v>
                </c:pt>
                <c:pt idx="6715">
                  <c:v>43900.989583333336</c:v>
                </c:pt>
                <c:pt idx="6716">
                  <c:v>43901</c:v>
                </c:pt>
                <c:pt idx="6717">
                  <c:v>43901.010416666664</c:v>
                </c:pt>
                <c:pt idx="6718">
                  <c:v>43901.020833333336</c:v>
                </c:pt>
                <c:pt idx="6719">
                  <c:v>43901.03125</c:v>
                </c:pt>
                <c:pt idx="6720">
                  <c:v>43901.041666666664</c:v>
                </c:pt>
                <c:pt idx="6721">
                  <c:v>43901.052083333336</c:v>
                </c:pt>
                <c:pt idx="6722">
                  <c:v>43901.0625</c:v>
                </c:pt>
                <c:pt idx="6723">
                  <c:v>43901.072916666664</c:v>
                </c:pt>
                <c:pt idx="6724">
                  <c:v>43901.083333333336</c:v>
                </c:pt>
                <c:pt idx="6725">
                  <c:v>43901.09375</c:v>
                </c:pt>
                <c:pt idx="6726">
                  <c:v>43901.104166666664</c:v>
                </c:pt>
                <c:pt idx="6727">
                  <c:v>43901.114583333336</c:v>
                </c:pt>
                <c:pt idx="6728">
                  <c:v>43901.125</c:v>
                </c:pt>
                <c:pt idx="6729">
                  <c:v>43901.135416666664</c:v>
                </c:pt>
                <c:pt idx="6730">
                  <c:v>43901.145833333336</c:v>
                </c:pt>
                <c:pt idx="6731">
                  <c:v>43901.15625</c:v>
                </c:pt>
                <c:pt idx="6732">
                  <c:v>43901.166666666664</c:v>
                </c:pt>
                <c:pt idx="6733">
                  <c:v>43901.177083333336</c:v>
                </c:pt>
                <c:pt idx="6734">
                  <c:v>43901.1875</c:v>
                </c:pt>
                <c:pt idx="6735">
                  <c:v>43901.197916666664</c:v>
                </c:pt>
                <c:pt idx="6736">
                  <c:v>43901.208333333336</c:v>
                </c:pt>
                <c:pt idx="6737">
                  <c:v>43901.21875</c:v>
                </c:pt>
                <c:pt idx="6738">
                  <c:v>43901.229166666664</c:v>
                </c:pt>
                <c:pt idx="6739">
                  <c:v>43901.239583333336</c:v>
                </c:pt>
                <c:pt idx="6740">
                  <c:v>43901.25</c:v>
                </c:pt>
                <c:pt idx="6741">
                  <c:v>43901.260416666664</c:v>
                </c:pt>
                <c:pt idx="6742">
                  <c:v>43901.270833333336</c:v>
                </c:pt>
                <c:pt idx="6743">
                  <c:v>43901.28125</c:v>
                </c:pt>
                <c:pt idx="6744">
                  <c:v>43901.291666666664</c:v>
                </c:pt>
                <c:pt idx="6745">
                  <c:v>43901.302083333336</c:v>
                </c:pt>
                <c:pt idx="6746">
                  <c:v>43901.3125</c:v>
                </c:pt>
                <c:pt idx="6747">
                  <c:v>43901.322916666664</c:v>
                </c:pt>
                <c:pt idx="6748">
                  <c:v>43901.333333333336</c:v>
                </c:pt>
                <c:pt idx="6749">
                  <c:v>43901.34375</c:v>
                </c:pt>
                <c:pt idx="6750">
                  <c:v>43901.354166666664</c:v>
                </c:pt>
                <c:pt idx="6751">
                  <c:v>43901.364583333336</c:v>
                </c:pt>
                <c:pt idx="6752">
                  <c:v>43901.520833333336</c:v>
                </c:pt>
                <c:pt idx="6753">
                  <c:v>43901.53125</c:v>
                </c:pt>
                <c:pt idx="6754">
                  <c:v>43901.541666666664</c:v>
                </c:pt>
                <c:pt idx="6755">
                  <c:v>43901.552083333336</c:v>
                </c:pt>
                <c:pt idx="6756">
                  <c:v>43901.5625</c:v>
                </c:pt>
                <c:pt idx="6757">
                  <c:v>43901.572916666664</c:v>
                </c:pt>
                <c:pt idx="6758">
                  <c:v>43901.583333333336</c:v>
                </c:pt>
                <c:pt idx="6759">
                  <c:v>43901.59375</c:v>
                </c:pt>
                <c:pt idx="6760">
                  <c:v>43901.604166666664</c:v>
                </c:pt>
                <c:pt idx="6761">
                  <c:v>43901.614583333336</c:v>
                </c:pt>
                <c:pt idx="6762">
                  <c:v>43901.625</c:v>
                </c:pt>
                <c:pt idx="6763">
                  <c:v>43901.635416666664</c:v>
                </c:pt>
                <c:pt idx="6764">
                  <c:v>43901.645833333336</c:v>
                </c:pt>
                <c:pt idx="6765">
                  <c:v>43901.65625</c:v>
                </c:pt>
                <c:pt idx="6766">
                  <c:v>43901.666666666664</c:v>
                </c:pt>
                <c:pt idx="6767">
                  <c:v>43901.677083333336</c:v>
                </c:pt>
                <c:pt idx="6768">
                  <c:v>43901.6875</c:v>
                </c:pt>
                <c:pt idx="6769">
                  <c:v>43901.697916666664</c:v>
                </c:pt>
                <c:pt idx="6770">
                  <c:v>43901.708333333336</c:v>
                </c:pt>
                <c:pt idx="6771">
                  <c:v>43901.71875</c:v>
                </c:pt>
                <c:pt idx="6772">
                  <c:v>43901.729166666664</c:v>
                </c:pt>
                <c:pt idx="6773">
                  <c:v>43901.739583333336</c:v>
                </c:pt>
                <c:pt idx="6774">
                  <c:v>43901.75</c:v>
                </c:pt>
                <c:pt idx="6775">
                  <c:v>43901.760416666664</c:v>
                </c:pt>
                <c:pt idx="6776">
                  <c:v>43901.770833333336</c:v>
                </c:pt>
                <c:pt idx="6777">
                  <c:v>43901.78125</c:v>
                </c:pt>
                <c:pt idx="6778">
                  <c:v>43901.791666666664</c:v>
                </c:pt>
                <c:pt idx="6779">
                  <c:v>43901.802083333336</c:v>
                </c:pt>
                <c:pt idx="6780">
                  <c:v>43901.8125</c:v>
                </c:pt>
                <c:pt idx="6781">
                  <c:v>43901.822916666664</c:v>
                </c:pt>
                <c:pt idx="6782">
                  <c:v>43901.833333333336</c:v>
                </c:pt>
                <c:pt idx="6783">
                  <c:v>43901.84375</c:v>
                </c:pt>
                <c:pt idx="6784">
                  <c:v>43901.854166666664</c:v>
                </c:pt>
                <c:pt idx="6785">
                  <c:v>43901.864583333336</c:v>
                </c:pt>
                <c:pt idx="6786">
                  <c:v>43901.875</c:v>
                </c:pt>
                <c:pt idx="6787">
                  <c:v>43901.885416666664</c:v>
                </c:pt>
                <c:pt idx="6788">
                  <c:v>43901.895833333336</c:v>
                </c:pt>
                <c:pt idx="6789">
                  <c:v>43901.90625</c:v>
                </c:pt>
                <c:pt idx="6790">
                  <c:v>43901.916666666664</c:v>
                </c:pt>
                <c:pt idx="6791">
                  <c:v>43901.927083333336</c:v>
                </c:pt>
                <c:pt idx="6792">
                  <c:v>43901.9375</c:v>
                </c:pt>
                <c:pt idx="6793">
                  <c:v>43901.947916666664</c:v>
                </c:pt>
                <c:pt idx="6794">
                  <c:v>43901.958333333336</c:v>
                </c:pt>
                <c:pt idx="6795">
                  <c:v>43901.96875</c:v>
                </c:pt>
                <c:pt idx="6796">
                  <c:v>43901.979166666664</c:v>
                </c:pt>
                <c:pt idx="6797">
                  <c:v>43901.989583333336</c:v>
                </c:pt>
                <c:pt idx="6798">
                  <c:v>43902</c:v>
                </c:pt>
                <c:pt idx="6799">
                  <c:v>43902.010416666664</c:v>
                </c:pt>
                <c:pt idx="6800">
                  <c:v>43902.020833333336</c:v>
                </c:pt>
                <c:pt idx="6801">
                  <c:v>43902.03125</c:v>
                </c:pt>
                <c:pt idx="6802">
                  <c:v>43902.041666666664</c:v>
                </c:pt>
                <c:pt idx="6803">
                  <c:v>43902.052083333336</c:v>
                </c:pt>
                <c:pt idx="6804">
                  <c:v>43902.0625</c:v>
                </c:pt>
                <c:pt idx="6805">
                  <c:v>43902.072916666664</c:v>
                </c:pt>
                <c:pt idx="6806">
                  <c:v>43902.083333333336</c:v>
                </c:pt>
                <c:pt idx="6807">
                  <c:v>43902.09375</c:v>
                </c:pt>
                <c:pt idx="6808">
                  <c:v>43902.104166666664</c:v>
                </c:pt>
                <c:pt idx="6809">
                  <c:v>43902.114583333336</c:v>
                </c:pt>
                <c:pt idx="6810">
                  <c:v>43902.125</c:v>
                </c:pt>
                <c:pt idx="6811">
                  <c:v>43902.135416666664</c:v>
                </c:pt>
                <c:pt idx="6812">
                  <c:v>43902.145833333336</c:v>
                </c:pt>
                <c:pt idx="6813">
                  <c:v>43902.15625</c:v>
                </c:pt>
                <c:pt idx="6814">
                  <c:v>43902.166666666664</c:v>
                </c:pt>
                <c:pt idx="6815">
                  <c:v>43902.177083333336</c:v>
                </c:pt>
                <c:pt idx="6816">
                  <c:v>43902.1875</c:v>
                </c:pt>
                <c:pt idx="6817">
                  <c:v>43902.197916666664</c:v>
                </c:pt>
                <c:pt idx="6818">
                  <c:v>43902.208333333336</c:v>
                </c:pt>
                <c:pt idx="6819">
                  <c:v>43902.21875</c:v>
                </c:pt>
                <c:pt idx="6820">
                  <c:v>43902.229166666664</c:v>
                </c:pt>
                <c:pt idx="6821">
                  <c:v>43902.239583333336</c:v>
                </c:pt>
                <c:pt idx="6822">
                  <c:v>43902.25</c:v>
                </c:pt>
                <c:pt idx="6823">
                  <c:v>43902.260416666664</c:v>
                </c:pt>
                <c:pt idx="6824">
                  <c:v>43902.270833333336</c:v>
                </c:pt>
                <c:pt idx="6825">
                  <c:v>43902.28125</c:v>
                </c:pt>
                <c:pt idx="6826">
                  <c:v>43902.291666666664</c:v>
                </c:pt>
                <c:pt idx="6827">
                  <c:v>43902.302083333336</c:v>
                </c:pt>
                <c:pt idx="6828">
                  <c:v>43902.3125</c:v>
                </c:pt>
                <c:pt idx="6829">
                  <c:v>43902.322916666664</c:v>
                </c:pt>
                <c:pt idx="6830">
                  <c:v>43902.333333333336</c:v>
                </c:pt>
                <c:pt idx="6831">
                  <c:v>43902.34375</c:v>
                </c:pt>
                <c:pt idx="6832">
                  <c:v>43902.354166666664</c:v>
                </c:pt>
                <c:pt idx="6833">
                  <c:v>43902.364583333336</c:v>
                </c:pt>
                <c:pt idx="6834">
                  <c:v>43902.375</c:v>
                </c:pt>
                <c:pt idx="6835">
                  <c:v>43902.385416666664</c:v>
                </c:pt>
                <c:pt idx="6836">
                  <c:v>43902.395833333336</c:v>
                </c:pt>
                <c:pt idx="6837">
                  <c:v>43902.40625</c:v>
                </c:pt>
                <c:pt idx="6838">
                  <c:v>43902.416666666664</c:v>
                </c:pt>
                <c:pt idx="6839">
                  <c:v>43902.427083333336</c:v>
                </c:pt>
                <c:pt idx="6840">
                  <c:v>43902.4375</c:v>
                </c:pt>
                <c:pt idx="6841">
                  <c:v>43902.447916666664</c:v>
                </c:pt>
                <c:pt idx="6842">
                  <c:v>43902.458333333336</c:v>
                </c:pt>
                <c:pt idx="6843">
                  <c:v>43902.46875</c:v>
                </c:pt>
                <c:pt idx="6844">
                  <c:v>43902.479166666664</c:v>
                </c:pt>
                <c:pt idx="6845">
                  <c:v>43902.489583333336</c:v>
                </c:pt>
                <c:pt idx="6846">
                  <c:v>43902.5</c:v>
                </c:pt>
                <c:pt idx="6847">
                  <c:v>43902.510416666664</c:v>
                </c:pt>
                <c:pt idx="6848">
                  <c:v>43902.520833333336</c:v>
                </c:pt>
                <c:pt idx="6849">
                  <c:v>43902.53125</c:v>
                </c:pt>
                <c:pt idx="6850">
                  <c:v>43902.541666666664</c:v>
                </c:pt>
                <c:pt idx="6851">
                  <c:v>43902.552083333336</c:v>
                </c:pt>
                <c:pt idx="6852">
                  <c:v>43902.5625</c:v>
                </c:pt>
                <c:pt idx="6853">
                  <c:v>43902.572916666664</c:v>
                </c:pt>
                <c:pt idx="6854">
                  <c:v>43902.583333333336</c:v>
                </c:pt>
                <c:pt idx="6855">
                  <c:v>43902.59375</c:v>
                </c:pt>
                <c:pt idx="6856">
                  <c:v>43902.604166666664</c:v>
                </c:pt>
                <c:pt idx="6857">
                  <c:v>43902.614583333336</c:v>
                </c:pt>
                <c:pt idx="6858">
                  <c:v>43902.625</c:v>
                </c:pt>
                <c:pt idx="6859">
                  <c:v>43902.635416666664</c:v>
                </c:pt>
                <c:pt idx="6860">
                  <c:v>43902.645833333336</c:v>
                </c:pt>
                <c:pt idx="6861">
                  <c:v>43902.65625</c:v>
                </c:pt>
                <c:pt idx="6862">
                  <c:v>43902.666666666664</c:v>
                </c:pt>
                <c:pt idx="6863">
                  <c:v>43902.677083333336</c:v>
                </c:pt>
                <c:pt idx="6864">
                  <c:v>43902.6875</c:v>
                </c:pt>
                <c:pt idx="6865">
                  <c:v>43902.697916666664</c:v>
                </c:pt>
                <c:pt idx="6866">
                  <c:v>43902.708333333336</c:v>
                </c:pt>
                <c:pt idx="6867">
                  <c:v>43902.71875</c:v>
                </c:pt>
                <c:pt idx="6868">
                  <c:v>43902.729166666664</c:v>
                </c:pt>
                <c:pt idx="6869">
                  <c:v>43902.739583333336</c:v>
                </c:pt>
                <c:pt idx="6870">
                  <c:v>43902.75</c:v>
                </c:pt>
                <c:pt idx="6871">
                  <c:v>43902.760416666664</c:v>
                </c:pt>
                <c:pt idx="6872">
                  <c:v>43902.770833333336</c:v>
                </c:pt>
                <c:pt idx="6873">
                  <c:v>43902.78125</c:v>
                </c:pt>
                <c:pt idx="6874">
                  <c:v>43902.791666666664</c:v>
                </c:pt>
                <c:pt idx="6875">
                  <c:v>43902.802083333336</c:v>
                </c:pt>
                <c:pt idx="6876">
                  <c:v>43902.8125</c:v>
                </c:pt>
                <c:pt idx="6877">
                  <c:v>43902.822916666664</c:v>
                </c:pt>
                <c:pt idx="6878">
                  <c:v>43902.833333333336</c:v>
                </c:pt>
                <c:pt idx="6879">
                  <c:v>43902.84375</c:v>
                </c:pt>
                <c:pt idx="6880">
                  <c:v>43902.854166666664</c:v>
                </c:pt>
                <c:pt idx="6881">
                  <c:v>43902.864583333336</c:v>
                </c:pt>
                <c:pt idx="6882">
                  <c:v>43902.875</c:v>
                </c:pt>
                <c:pt idx="6883">
                  <c:v>43902.885416666664</c:v>
                </c:pt>
                <c:pt idx="6884">
                  <c:v>43902.895833333336</c:v>
                </c:pt>
                <c:pt idx="6885">
                  <c:v>43902.90625</c:v>
                </c:pt>
                <c:pt idx="6886">
                  <c:v>43902.916666666664</c:v>
                </c:pt>
                <c:pt idx="6887">
                  <c:v>43902.927083333336</c:v>
                </c:pt>
                <c:pt idx="6888">
                  <c:v>43902.9375</c:v>
                </c:pt>
                <c:pt idx="6889">
                  <c:v>43902.947916666664</c:v>
                </c:pt>
                <c:pt idx="6890">
                  <c:v>43902.958333333336</c:v>
                </c:pt>
                <c:pt idx="6891">
                  <c:v>43902.96875</c:v>
                </c:pt>
                <c:pt idx="6892">
                  <c:v>43902.979166666664</c:v>
                </c:pt>
                <c:pt idx="6893">
                  <c:v>43902.989583333336</c:v>
                </c:pt>
                <c:pt idx="6894">
                  <c:v>43903</c:v>
                </c:pt>
                <c:pt idx="6895">
                  <c:v>43903.010416666664</c:v>
                </c:pt>
                <c:pt idx="6896">
                  <c:v>43903.020833333336</c:v>
                </c:pt>
                <c:pt idx="6897">
                  <c:v>43903.03125</c:v>
                </c:pt>
                <c:pt idx="6898">
                  <c:v>43903.041666666664</c:v>
                </c:pt>
                <c:pt idx="6899">
                  <c:v>43903.052083333336</c:v>
                </c:pt>
                <c:pt idx="6900">
                  <c:v>43903.0625</c:v>
                </c:pt>
                <c:pt idx="6901">
                  <c:v>43903.072916666664</c:v>
                </c:pt>
                <c:pt idx="6902">
                  <c:v>43903.083333333336</c:v>
                </c:pt>
                <c:pt idx="6903">
                  <c:v>43903.09375</c:v>
                </c:pt>
                <c:pt idx="6904">
                  <c:v>43903.104166666664</c:v>
                </c:pt>
                <c:pt idx="6905">
                  <c:v>43903.114583333336</c:v>
                </c:pt>
                <c:pt idx="6906">
                  <c:v>43903.125</c:v>
                </c:pt>
                <c:pt idx="6907">
                  <c:v>43903.135416666664</c:v>
                </c:pt>
                <c:pt idx="6908">
                  <c:v>43903.145833333336</c:v>
                </c:pt>
                <c:pt idx="6909">
                  <c:v>43903.15625</c:v>
                </c:pt>
                <c:pt idx="6910">
                  <c:v>43903.166666666664</c:v>
                </c:pt>
                <c:pt idx="6911">
                  <c:v>43903.177083333336</c:v>
                </c:pt>
                <c:pt idx="6912">
                  <c:v>43903.1875</c:v>
                </c:pt>
                <c:pt idx="6913">
                  <c:v>43903.197916666664</c:v>
                </c:pt>
                <c:pt idx="6914">
                  <c:v>43903.208333333336</c:v>
                </c:pt>
                <c:pt idx="6915">
                  <c:v>43903.21875</c:v>
                </c:pt>
                <c:pt idx="6916">
                  <c:v>43903.229166666664</c:v>
                </c:pt>
                <c:pt idx="6917">
                  <c:v>43903.239583333336</c:v>
                </c:pt>
                <c:pt idx="6918">
                  <c:v>43903.25</c:v>
                </c:pt>
                <c:pt idx="6919">
                  <c:v>43903.260416666664</c:v>
                </c:pt>
                <c:pt idx="6920">
                  <c:v>43903.270833333336</c:v>
                </c:pt>
                <c:pt idx="6921">
                  <c:v>43903.28125</c:v>
                </c:pt>
                <c:pt idx="6922">
                  <c:v>43903.291666666664</c:v>
                </c:pt>
                <c:pt idx="6923">
                  <c:v>43903.302083333336</c:v>
                </c:pt>
                <c:pt idx="6924">
                  <c:v>43903.3125</c:v>
                </c:pt>
                <c:pt idx="6925">
                  <c:v>43903.322916666664</c:v>
                </c:pt>
                <c:pt idx="6926">
                  <c:v>43903.333333333336</c:v>
                </c:pt>
                <c:pt idx="6927">
                  <c:v>43903.34375</c:v>
                </c:pt>
                <c:pt idx="6928">
                  <c:v>43903.354166666664</c:v>
                </c:pt>
                <c:pt idx="6929">
                  <c:v>43903.364583333336</c:v>
                </c:pt>
                <c:pt idx="6930">
                  <c:v>43903.375</c:v>
                </c:pt>
                <c:pt idx="6931">
                  <c:v>43903.385416666664</c:v>
                </c:pt>
                <c:pt idx="6932">
                  <c:v>43903.395833333336</c:v>
                </c:pt>
                <c:pt idx="6933">
                  <c:v>43903.40625</c:v>
                </c:pt>
                <c:pt idx="6934">
                  <c:v>43903.416666666664</c:v>
                </c:pt>
                <c:pt idx="6935">
                  <c:v>43903.427083333336</c:v>
                </c:pt>
                <c:pt idx="6936">
                  <c:v>43903.4375</c:v>
                </c:pt>
                <c:pt idx="6937">
                  <c:v>43903.447916666664</c:v>
                </c:pt>
                <c:pt idx="6938">
                  <c:v>43903.458333333336</c:v>
                </c:pt>
                <c:pt idx="6939">
                  <c:v>43903.46875</c:v>
                </c:pt>
                <c:pt idx="6940">
                  <c:v>43903.479166666664</c:v>
                </c:pt>
                <c:pt idx="6941">
                  <c:v>43903.489583333336</c:v>
                </c:pt>
                <c:pt idx="6942">
                  <c:v>43903.5</c:v>
                </c:pt>
                <c:pt idx="6943">
                  <c:v>43903.510416666664</c:v>
                </c:pt>
                <c:pt idx="6944">
                  <c:v>43903.520833333336</c:v>
                </c:pt>
                <c:pt idx="6945">
                  <c:v>43903.53125</c:v>
                </c:pt>
                <c:pt idx="6946">
                  <c:v>43903.541666666664</c:v>
                </c:pt>
                <c:pt idx="6947">
                  <c:v>43903.552083333336</c:v>
                </c:pt>
                <c:pt idx="6948">
                  <c:v>43903.5625</c:v>
                </c:pt>
                <c:pt idx="6949">
                  <c:v>43903.572916666664</c:v>
                </c:pt>
                <c:pt idx="6950">
                  <c:v>43903.583333333336</c:v>
                </c:pt>
                <c:pt idx="6951">
                  <c:v>43903.59375</c:v>
                </c:pt>
                <c:pt idx="6952">
                  <c:v>43903.604166666664</c:v>
                </c:pt>
                <c:pt idx="6953">
                  <c:v>43903.614583333336</c:v>
                </c:pt>
                <c:pt idx="6954">
                  <c:v>43903.625</c:v>
                </c:pt>
                <c:pt idx="6955">
                  <c:v>43903.635416666664</c:v>
                </c:pt>
                <c:pt idx="6956">
                  <c:v>43903.645833333336</c:v>
                </c:pt>
                <c:pt idx="6957">
                  <c:v>43903.65625</c:v>
                </c:pt>
                <c:pt idx="6958">
                  <c:v>43903.666666666664</c:v>
                </c:pt>
                <c:pt idx="6959">
                  <c:v>43903.677083333336</c:v>
                </c:pt>
                <c:pt idx="6960">
                  <c:v>43903.6875</c:v>
                </c:pt>
                <c:pt idx="6961">
                  <c:v>43903.697916666664</c:v>
                </c:pt>
                <c:pt idx="6962">
                  <c:v>43903.708333333336</c:v>
                </c:pt>
                <c:pt idx="6963">
                  <c:v>43903.71875</c:v>
                </c:pt>
                <c:pt idx="6964">
                  <c:v>43903.729166666664</c:v>
                </c:pt>
                <c:pt idx="6965">
                  <c:v>43903.739583333336</c:v>
                </c:pt>
                <c:pt idx="6966">
                  <c:v>43903.75</c:v>
                </c:pt>
                <c:pt idx="6967">
                  <c:v>43903.760416666664</c:v>
                </c:pt>
                <c:pt idx="6968">
                  <c:v>43903.770833333336</c:v>
                </c:pt>
                <c:pt idx="6969">
                  <c:v>43903.78125</c:v>
                </c:pt>
                <c:pt idx="6970">
                  <c:v>43903.791666666664</c:v>
                </c:pt>
                <c:pt idx="6971">
                  <c:v>43903.802083333336</c:v>
                </c:pt>
                <c:pt idx="6972">
                  <c:v>43903.8125</c:v>
                </c:pt>
                <c:pt idx="6973">
                  <c:v>43903.822916666664</c:v>
                </c:pt>
                <c:pt idx="6974">
                  <c:v>43903.833333333336</c:v>
                </c:pt>
                <c:pt idx="6975">
                  <c:v>43903.84375</c:v>
                </c:pt>
                <c:pt idx="6976">
                  <c:v>43903.854166666664</c:v>
                </c:pt>
                <c:pt idx="6977">
                  <c:v>43903.864583333336</c:v>
                </c:pt>
                <c:pt idx="6978">
                  <c:v>43903.875</c:v>
                </c:pt>
                <c:pt idx="6979">
                  <c:v>43903.885416666664</c:v>
                </c:pt>
                <c:pt idx="6980">
                  <c:v>43903.895833333336</c:v>
                </c:pt>
                <c:pt idx="6981">
                  <c:v>43903.90625</c:v>
                </c:pt>
                <c:pt idx="6982">
                  <c:v>43903.916666666664</c:v>
                </c:pt>
                <c:pt idx="6983">
                  <c:v>43903.927083333336</c:v>
                </c:pt>
                <c:pt idx="6984">
                  <c:v>43903.9375</c:v>
                </c:pt>
                <c:pt idx="6985">
                  <c:v>43903.947916666664</c:v>
                </c:pt>
                <c:pt idx="6986">
                  <c:v>43903.958333333336</c:v>
                </c:pt>
                <c:pt idx="6987">
                  <c:v>43903.96875</c:v>
                </c:pt>
                <c:pt idx="6988">
                  <c:v>43903.979166666664</c:v>
                </c:pt>
                <c:pt idx="6989">
                  <c:v>43903.989583333336</c:v>
                </c:pt>
                <c:pt idx="6990">
                  <c:v>43904</c:v>
                </c:pt>
                <c:pt idx="6991">
                  <c:v>43904.010416666664</c:v>
                </c:pt>
                <c:pt idx="6992">
                  <c:v>43904.020833333336</c:v>
                </c:pt>
                <c:pt idx="6993">
                  <c:v>43904.03125</c:v>
                </c:pt>
                <c:pt idx="6994">
                  <c:v>43904.041666666664</c:v>
                </c:pt>
                <c:pt idx="6995">
                  <c:v>43904.052083333336</c:v>
                </c:pt>
                <c:pt idx="6996">
                  <c:v>43904.0625</c:v>
                </c:pt>
                <c:pt idx="6997">
                  <c:v>43904.072916666664</c:v>
                </c:pt>
                <c:pt idx="6998">
                  <c:v>43904.083333333336</c:v>
                </c:pt>
                <c:pt idx="6999">
                  <c:v>43904.09375</c:v>
                </c:pt>
                <c:pt idx="7000">
                  <c:v>43904.104166666664</c:v>
                </c:pt>
                <c:pt idx="7001">
                  <c:v>43904.114583333336</c:v>
                </c:pt>
                <c:pt idx="7002">
                  <c:v>43904.125</c:v>
                </c:pt>
                <c:pt idx="7003">
                  <c:v>43904.135416666664</c:v>
                </c:pt>
                <c:pt idx="7004">
                  <c:v>43904.145833333336</c:v>
                </c:pt>
                <c:pt idx="7005">
                  <c:v>43904.15625</c:v>
                </c:pt>
                <c:pt idx="7006">
                  <c:v>43904.166666666664</c:v>
                </c:pt>
                <c:pt idx="7007">
                  <c:v>43904.177083333336</c:v>
                </c:pt>
                <c:pt idx="7008">
                  <c:v>43904.1875</c:v>
                </c:pt>
                <c:pt idx="7009">
                  <c:v>43904.197916666664</c:v>
                </c:pt>
                <c:pt idx="7010">
                  <c:v>43904.208333333336</c:v>
                </c:pt>
                <c:pt idx="7011">
                  <c:v>43904.21875</c:v>
                </c:pt>
                <c:pt idx="7012">
                  <c:v>43904.229166666664</c:v>
                </c:pt>
                <c:pt idx="7013">
                  <c:v>43904.239583333336</c:v>
                </c:pt>
                <c:pt idx="7014">
                  <c:v>43904.25</c:v>
                </c:pt>
                <c:pt idx="7015">
                  <c:v>43904.260416666664</c:v>
                </c:pt>
                <c:pt idx="7016">
                  <c:v>43904.270833333336</c:v>
                </c:pt>
                <c:pt idx="7017">
                  <c:v>43904.28125</c:v>
                </c:pt>
                <c:pt idx="7018">
                  <c:v>43904.291666666664</c:v>
                </c:pt>
                <c:pt idx="7019">
                  <c:v>43904.302083333336</c:v>
                </c:pt>
                <c:pt idx="7020">
                  <c:v>43904.3125</c:v>
                </c:pt>
                <c:pt idx="7021">
                  <c:v>43904.322916666664</c:v>
                </c:pt>
                <c:pt idx="7022">
                  <c:v>43904.333333333336</c:v>
                </c:pt>
                <c:pt idx="7023">
                  <c:v>43904.34375</c:v>
                </c:pt>
                <c:pt idx="7024">
                  <c:v>43904.354166666664</c:v>
                </c:pt>
                <c:pt idx="7025">
                  <c:v>43904.364583333336</c:v>
                </c:pt>
                <c:pt idx="7026">
                  <c:v>43904.375</c:v>
                </c:pt>
                <c:pt idx="7027">
                  <c:v>43904.385416666664</c:v>
                </c:pt>
                <c:pt idx="7028">
                  <c:v>43904.395833333336</c:v>
                </c:pt>
                <c:pt idx="7029">
                  <c:v>43904.40625</c:v>
                </c:pt>
                <c:pt idx="7030">
                  <c:v>43904.416666666664</c:v>
                </c:pt>
                <c:pt idx="7031">
                  <c:v>43904.427083333336</c:v>
                </c:pt>
                <c:pt idx="7032">
                  <c:v>43904.4375</c:v>
                </c:pt>
                <c:pt idx="7033">
                  <c:v>43904.447916666664</c:v>
                </c:pt>
                <c:pt idx="7034">
                  <c:v>43904.458333333336</c:v>
                </c:pt>
                <c:pt idx="7035">
                  <c:v>43904.46875</c:v>
                </c:pt>
                <c:pt idx="7036">
                  <c:v>43904.479166666664</c:v>
                </c:pt>
                <c:pt idx="7037">
                  <c:v>43904.489583333336</c:v>
                </c:pt>
                <c:pt idx="7038">
                  <c:v>43904.5</c:v>
                </c:pt>
                <c:pt idx="7039">
                  <c:v>43904.510416666664</c:v>
                </c:pt>
                <c:pt idx="7040">
                  <c:v>43904.520833333336</c:v>
                </c:pt>
                <c:pt idx="7041">
                  <c:v>43904.53125</c:v>
                </c:pt>
                <c:pt idx="7042">
                  <c:v>43904.541666666664</c:v>
                </c:pt>
                <c:pt idx="7043">
                  <c:v>43904.552083333336</c:v>
                </c:pt>
                <c:pt idx="7044">
                  <c:v>43904.5625</c:v>
                </c:pt>
                <c:pt idx="7045">
                  <c:v>43904.572916666664</c:v>
                </c:pt>
                <c:pt idx="7046">
                  <c:v>43904.583333333336</c:v>
                </c:pt>
                <c:pt idx="7047">
                  <c:v>43904.59375</c:v>
                </c:pt>
                <c:pt idx="7048">
                  <c:v>43904.604166666664</c:v>
                </c:pt>
                <c:pt idx="7049">
                  <c:v>43904.614583333336</c:v>
                </c:pt>
                <c:pt idx="7050">
                  <c:v>43904.625</c:v>
                </c:pt>
                <c:pt idx="7051">
                  <c:v>43904.635416666664</c:v>
                </c:pt>
                <c:pt idx="7052">
                  <c:v>43904.645833333336</c:v>
                </c:pt>
                <c:pt idx="7053">
                  <c:v>43904.65625</c:v>
                </c:pt>
                <c:pt idx="7054">
                  <c:v>43904.666666666664</c:v>
                </c:pt>
                <c:pt idx="7055">
                  <c:v>43904.677083333336</c:v>
                </c:pt>
                <c:pt idx="7056">
                  <c:v>43904.6875</c:v>
                </c:pt>
                <c:pt idx="7057">
                  <c:v>43904.697916666664</c:v>
                </c:pt>
                <c:pt idx="7058">
                  <c:v>43904.708333333336</c:v>
                </c:pt>
                <c:pt idx="7059">
                  <c:v>43904.71875</c:v>
                </c:pt>
                <c:pt idx="7060">
                  <c:v>43904.729166666664</c:v>
                </c:pt>
                <c:pt idx="7061">
                  <c:v>43904.739583333336</c:v>
                </c:pt>
                <c:pt idx="7062">
                  <c:v>43904.75</c:v>
                </c:pt>
                <c:pt idx="7063">
                  <c:v>43904.760416666664</c:v>
                </c:pt>
                <c:pt idx="7064">
                  <c:v>43904.770833333336</c:v>
                </c:pt>
                <c:pt idx="7065">
                  <c:v>43904.78125</c:v>
                </c:pt>
                <c:pt idx="7066">
                  <c:v>43904.791666666664</c:v>
                </c:pt>
                <c:pt idx="7067">
                  <c:v>43904.802083333336</c:v>
                </c:pt>
                <c:pt idx="7068">
                  <c:v>43904.8125</c:v>
                </c:pt>
                <c:pt idx="7069">
                  <c:v>43904.822916666664</c:v>
                </c:pt>
                <c:pt idx="7070">
                  <c:v>43904.833333333336</c:v>
                </c:pt>
                <c:pt idx="7071">
                  <c:v>43904.84375</c:v>
                </c:pt>
                <c:pt idx="7072">
                  <c:v>43904.854166666664</c:v>
                </c:pt>
                <c:pt idx="7073">
                  <c:v>43904.864583333336</c:v>
                </c:pt>
                <c:pt idx="7074">
                  <c:v>43904.875</c:v>
                </c:pt>
                <c:pt idx="7075">
                  <c:v>43904.885416666664</c:v>
                </c:pt>
                <c:pt idx="7076">
                  <c:v>43904.895833333336</c:v>
                </c:pt>
                <c:pt idx="7077">
                  <c:v>43904.90625</c:v>
                </c:pt>
                <c:pt idx="7078">
                  <c:v>43904.916666666664</c:v>
                </c:pt>
                <c:pt idx="7079">
                  <c:v>43904.927083333336</c:v>
                </c:pt>
                <c:pt idx="7080">
                  <c:v>43904.9375</c:v>
                </c:pt>
                <c:pt idx="7081">
                  <c:v>43904.947916666664</c:v>
                </c:pt>
                <c:pt idx="7082">
                  <c:v>43904.958333333336</c:v>
                </c:pt>
                <c:pt idx="7083">
                  <c:v>43904.96875</c:v>
                </c:pt>
                <c:pt idx="7084">
                  <c:v>43904.979166666664</c:v>
                </c:pt>
                <c:pt idx="7085">
                  <c:v>43904.989583333336</c:v>
                </c:pt>
                <c:pt idx="7086">
                  <c:v>43905</c:v>
                </c:pt>
                <c:pt idx="7087">
                  <c:v>43905.010416666664</c:v>
                </c:pt>
                <c:pt idx="7088">
                  <c:v>43905.020833333336</c:v>
                </c:pt>
                <c:pt idx="7089">
                  <c:v>43905.03125</c:v>
                </c:pt>
                <c:pt idx="7090">
                  <c:v>43905.041666666664</c:v>
                </c:pt>
                <c:pt idx="7091">
                  <c:v>43905.052083333336</c:v>
                </c:pt>
                <c:pt idx="7092">
                  <c:v>43905.0625</c:v>
                </c:pt>
                <c:pt idx="7093">
                  <c:v>43905.072916666664</c:v>
                </c:pt>
                <c:pt idx="7094">
                  <c:v>43905.083333333336</c:v>
                </c:pt>
                <c:pt idx="7095">
                  <c:v>43905.09375</c:v>
                </c:pt>
                <c:pt idx="7096">
                  <c:v>43905.104166666664</c:v>
                </c:pt>
                <c:pt idx="7097">
                  <c:v>43905.114583333336</c:v>
                </c:pt>
                <c:pt idx="7098">
                  <c:v>43905.125</c:v>
                </c:pt>
                <c:pt idx="7099">
                  <c:v>43905.135416666664</c:v>
                </c:pt>
                <c:pt idx="7100">
                  <c:v>43905.145833333336</c:v>
                </c:pt>
                <c:pt idx="7101">
                  <c:v>43905.15625</c:v>
                </c:pt>
                <c:pt idx="7102">
                  <c:v>43905.166666666664</c:v>
                </c:pt>
                <c:pt idx="7103">
                  <c:v>43905.177083333336</c:v>
                </c:pt>
                <c:pt idx="7104">
                  <c:v>43905.1875</c:v>
                </c:pt>
                <c:pt idx="7105">
                  <c:v>43905.197916666664</c:v>
                </c:pt>
                <c:pt idx="7106">
                  <c:v>43905.208333333336</c:v>
                </c:pt>
                <c:pt idx="7107">
                  <c:v>43905.21875</c:v>
                </c:pt>
                <c:pt idx="7108">
                  <c:v>43905.229166666664</c:v>
                </c:pt>
                <c:pt idx="7109">
                  <c:v>43905.239583333336</c:v>
                </c:pt>
                <c:pt idx="7110">
                  <c:v>43905.25</c:v>
                </c:pt>
                <c:pt idx="7111">
                  <c:v>43905.260416666664</c:v>
                </c:pt>
                <c:pt idx="7112">
                  <c:v>43905.270833333336</c:v>
                </c:pt>
                <c:pt idx="7113">
                  <c:v>43905.28125</c:v>
                </c:pt>
                <c:pt idx="7114">
                  <c:v>43905.291666666664</c:v>
                </c:pt>
                <c:pt idx="7115">
                  <c:v>43905.302083333336</c:v>
                </c:pt>
                <c:pt idx="7116">
                  <c:v>43905.3125</c:v>
                </c:pt>
                <c:pt idx="7117">
                  <c:v>43905.322916666664</c:v>
                </c:pt>
                <c:pt idx="7118">
                  <c:v>43905.333333333336</c:v>
                </c:pt>
                <c:pt idx="7119">
                  <c:v>43905.34375</c:v>
                </c:pt>
                <c:pt idx="7120">
                  <c:v>43905.354166666664</c:v>
                </c:pt>
                <c:pt idx="7121">
                  <c:v>43905.364583333336</c:v>
                </c:pt>
                <c:pt idx="7122">
                  <c:v>43905.375</c:v>
                </c:pt>
                <c:pt idx="7123">
                  <c:v>43905.385416666664</c:v>
                </c:pt>
                <c:pt idx="7124">
                  <c:v>43905.395833333336</c:v>
                </c:pt>
                <c:pt idx="7125">
                  <c:v>43905.40625</c:v>
                </c:pt>
                <c:pt idx="7126">
                  <c:v>43905.416666666664</c:v>
                </c:pt>
                <c:pt idx="7127">
                  <c:v>43905.427083333336</c:v>
                </c:pt>
                <c:pt idx="7128">
                  <c:v>43905.4375</c:v>
                </c:pt>
                <c:pt idx="7129">
                  <c:v>43905.447916666664</c:v>
                </c:pt>
                <c:pt idx="7130">
                  <c:v>43905.458333333336</c:v>
                </c:pt>
                <c:pt idx="7131">
                  <c:v>43905.46875</c:v>
                </c:pt>
                <c:pt idx="7132">
                  <c:v>43905.479166666664</c:v>
                </c:pt>
                <c:pt idx="7133">
                  <c:v>43905.489583333336</c:v>
                </c:pt>
                <c:pt idx="7134">
                  <c:v>43905.5</c:v>
                </c:pt>
                <c:pt idx="7135">
                  <c:v>43905.510416666664</c:v>
                </c:pt>
                <c:pt idx="7136">
                  <c:v>43905.520833333336</c:v>
                </c:pt>
                <c:pt idx="7137">
                  <c:v>43905.53125</c:v>
                </c:pt>
                <c:pt idx="7138">
                  <c:v>43905.541666666664</c:v>
                </c:pt>
                <c:pt idx="7139">
                  <c:v>43905.552083333336</c:v>
                </c:pt>
                <c:pt idx="7140">
                  <c:v>43905.5625</c:v>
                </c:pt>
                <c:pt idx="7141">
                  <c:v>43905.572916666664</c:v>
                </c:pt>
                <c:pt idx="7142">
                  <c:v>43905.583333333336</c:v>
                </c:pt>
                <c:pt idx="7143">
                  <c:v>43905.59375</c:v>
                </c:pt>
                <c:pt idx="7144">
                  <c:v>43905.604166666664</c:v>
                </c:pt>
                <c:pt idx="7145">
                  <c:v>43905.614583333336</c:v>
                </c:pt>
                <c:pt idx="7146">
                  <c:v>43905.625</c:v>
                </c:pt>
                <c:pt idx="7147">
                  <c:v>43905.635416666664</c:v>
                </c:pt>
                <c:pt idx="7148">
                  <c:v>43905.645833333336</c:v>
                </c:pt>
                <c:pt idx="7149">
                  <c:v>43905.65625</c:v>
                </c:pt>
                <c:pt idx="7150">
                  <c:v>43905.666666666664</c:v>
                </c:pt>
                <c:pt idx="7151">
                  <c:v>43905.677083333336</c:v>
                </c:pt>
                <c:pt idx="7152">
                  <c:v>43905.6875</c:v>
                </c:pt>
                <c:pt idx="7153">
                  <c:v>43905.697916666664</c:v>
                </c:pt>
                <c:pt idx="7154">
                  <c:v>43905.708333333336</c:v>
                </c:pt>
                <c:pt idx="7155">
                  <c:v>43905.71875</c:v>
                </c:pt>
                <c:pt idx="7156">
                  <c:v>43905.729166666664</c:v>
                </c:pt>
                <c:pt idx="7157">
                  <c:v>43905.739583333336</c:v>
                </c:pt>
                <c:pt idx="7158">
                  <c:v>43905.75</c:v>
                </c:pt>
                <c:pt idx="7159">
                  <c:v>43905.760416666664</c:v>
                </c:pt>
                <c:pt idx="7160">
                  <c:v>43905.770833333336</c:v>
                </c:pt>
                <c:pt idx="7161">
                  <c:v>43905.78125</c:v>
                </c:pt>
                <c:pt idx="7162">
                  <c:v>43905.791666666664</c:v>
                </c:pt>
                <c:pt idx="7163">
                  <c:v>43905.802083333336</c:v>
                </c:pt>
                <c:pt idx="7164">
                  <c:v>43905.8125</c:v>
                </c:pt>
                <c:pt idx="7165">
                  <c:v>43905.822916666664</c:v>
                </c:pt>
                <c:pt idx="7166">
                  <c:v>43905.833333333336</c:v>
                </c:pt>
                <c:pt idx="7167">
                  <c:v>43905.84375</c:v>
                </c:pt>
                <c:pt idx="7168">
                  <c:v>43905.854166666664</c:v>
                </c:pt>
                <c:pt idx="7169">
                  <c:v>43905.864583333336</c:v>
                </c:pt>
                <c:pt idx="7170">
                  <c:v>43905.875</c:v>
                </c:pt>
                <c:pt idx="7171">
                  <c:v>43905.885416666664</c:v>
                </c:pt>
                <c:pt idx="7172">
                  <c:v>43905.895833333336</c:v>
                </c:pt>
                <c:pt idx="7173">
                  <c:v>43905.90625</c:v>
                </c:pt>
                <c:pt idx="7174">
                  <c:v>43905.916666666664</c:v>
                </c:pt>
                <c:pt idx="7175">
                  <c:v>43905.927083333336</c:v>
                </c:pt>
                <c:pt idx="7176">
                  <c:v>43905.9375</c:v>
                </c:pt>
                <c:pt idx="7177">
                  <c:v>43905.947916666664</c:v>
                </c:pt>
                <c:pt idx="7178">
                  <c:v>43905.958333333336</c:v>
                </c:pt>
                <c:pt idx="7179">
                  <c:v>43905.96875</c:v>
                </c:pt>
                <c:pt idx="7180">
                  <c:v>43905.979166666664</c:v>
                </c:pt>
                <c:pt idx="7181">
                  <c:v>43905.989583333336</c:v>
                </c:pt>
                <c:pt idx="7182">
                  <c:v>43906</c:v>
                </c:pt>
                <c:pt idx="7183">
                  <c:v>43906.010416666664</c:v>
                </c:pt>
                <c:pt idx="7184">
                  <c:v>43906.020833333336</c:v>
                </c:pt>
                <c:pt idx="7185">
                  <c:v>43906.03125</c:v>
                </c:pt>
                <c:pt idx="7186">
                  <c:v>43906.041666666664</c:v>
                </c:pt>
                <c:pt idx="7187">
                  <c:v>43906.052083333336</c:v>
                </c:pt>
                <c:pt idx="7188">
                  <c:v>43906.0625</c:v>
                </c:pt>
                <c:pt idx="7189">
                  <c:v>43906.072916666664</c:v>
                </c:pt>
                <c:pt idx="7190">
                  <c:v>43906.083333333336</c:v>
                </c:pt>
                <c:pt idx="7191">
                  <c:v>43906.09375</c:v>
                </c:pt>
                <c:pt idx="7192">
                  <c:v>43906.104166666664</c:v>
                </c:pt>
                <c:pt idx="7193">
                  <c:v>43906.114583333336</c:v>
                </c:pt>
                <c:pt idx="7194">
                  <c:v>43906.125</c:v>
                </c:pt>
                <c:pt idx="7195">
                  <c:v>43906.135416666664</c:v>
                </c:pt>
                <c:pt idx="7196">
                  <c:v>43906.145833333336</c:v>
                </c:pt>
                <c:pt idx="7197">
                  <c:v>43906.15625</c:v>
                </c:pt>
                <c:pt idx="7198">
                  <c:v>43906.166666666664</c:v>
                </c:pt>
                <c:pt idx="7199">
                  <c:v>43906.177083333336</c:v>
                </c:pt>
                <c:pt idx="7200">
                  <c:v>43906.1875</c:v>
                </c:pt>
                <c:pt idx="7201">
                  <c:v>43906.197916666664</c:v>
                </c:pt>
                <c:pt idx="7202">
                  <c:v>43906.208333333336</c:v>
                </c:pt>
                <c:pt idx="7203">
                  <c:v>43906.21875</c:v>
                </c:pt>
                <c:pt idx="7204">
                  <c:v>43906.229166666664</c:v>
                </c:pt>
                <c:pt idx="7205">
                  <c:v>43906.239583333336</c:v>
                </c:pt>
                <c:pt idx="7206">
                  <c:v>43906.25</c:v>
                </c:pt>
                <c:pt idx="7207">
                  <c:v>43906.260416666664</c:v>
                </c:pt>
                <c:pt idx="7208">
                  <c:v>43906.270833333336</c:v>
                </c:pt>
                <c:pt idx="7209">
                  <c:v>43906.28125</c:v>
                </c:pt>
                <c:pt idx="7210">
                  <c:v>43906.291666666664</c:v>
                </c:pt>
                <c:pt idx="7211">
                  <c:v>43906.302083333336</c:v>
                </c:pt>
                <c:pt idx="7212">
                  <c:v>43906.3125</c:v>
                </c:pt>
                <c:pt idx="7213">
                  <c:v>43906.322916666664</c:v>
                </c:pt>
                <c:pt idx="7214">
                  <c:v>43906.333333333336</c:v>
                </c:pt>
                <c:pt idx="7215">
                  <c:v>43906.34375</c:v>
                </c:pt>
                <c:pt idx="7216">
                  <c:v>43906.354166666664</c:v>
                </c:pt>
                <c:pt idx="7217">
                  <c:v>43906.364583333336</c:v>
                </c:pt>
                <c:pt idx="7218">
                  <c:v>43906.375</c:v>
                </c:pt>
                <c:pt idx="7219">
                  <c:v>43906.385416666664</c:v>
                </c:pt>
                <c:pt idx="7220">
                  <c:v>43906.395833333336</c:v>
                </c:pt>
                <c:pt idx="7221">
                  <c:v>43906.40625</c:v>
                </c:pt>
                <c:pt idx="7222">
                  <c:v>43906.416666666664</c:v>
                </c:pt>
                <c:pt idx="7223">
                  <c:v>43906.427083333336</c:v>
                </c:pt>
                <c:pt idx="7224">
                  <c:v>43906.4375</c:v>
                </c:pt>
                <c:pt idx="7225">
                  <c:v>43906.447916666664</c:v>
                </c:pt>
                <c:pt idx="7226">
                  <c:v>43906.458333333336</c:v>
                </c:pt>
                <c:pt idx="7227">
                  <c:v>43906.46875</c:v>
                </c:pt>
                <c:pt idx="7228">
                  <c:v>43906.479166666664</c:v>
                </c:pt>
                <c:pt idx="7229">
                  <c:v>43906.489583333336</c:v>
                </c:pt>
                <c:pt idx="7230">
                  <c:v>43906.5</c:v>
                </c:pt>
                <c:pt idx="7231">
                  <c:v>43906.510416666664</c:v>
                </c:pt>
                <c:pt idx="7232">
                  <c:v>43906.520833333336</c:v>
                </c:pt>
                <c:pt idx="7233">
                  <c:v>43906.53125</c:v>
                </c:pt>
                <c:pt idx="7234">
                  <c:v>43906.541666666664</c:v>
                </c:pt>
                <c:pt idx="7235">
                  <c:v>43906.552083333336</c:v>
                </c:pt>
                <c:pt idx="7236">
                  <c:v>43906.5625</c:v>
                </c:pt>
                <c:pt idx="7237">
                  <c:v>43906.572916666664</c:v>
                </c:pt>
                <c:pt idx="7238">
                  <c:v>43906.583333333336</c:v>
                </c:pt>
                <c:pt idx="7239">
                  <c:v>43906.59375</c:v>
                </c:pt>
                <c:pt idx="7240">
                  <c:v>43906.604166666664</c:v>
                </c:pt>
                <c:pt idx="7241">
                  <c:v>43906.614583333336</c:v>
                </c:pt>
                <c:pt idx="7242">
                  <c:v>43906.625</c:v>
                </c:pt>
                <c:pt idx="7243">
                  <c:v>43906.635416666664</c:v>
                </c:pt>
                <c:pt idx="7244">
                  <c:v>43906.645833333336</c:v>
                </c:pt>
                <c:pt idx="7245">
                  <c:v>43906.65625</c:v>
                </c:pt>
                <c:pt idx="7246">
                  <c:v>43906.666666666664</c:v>
                </c:pt>
                <c:pt idx="7247">
                  <c:v>43906.677083333336</c:v>
                </c:pt>
                <c:pt idx="7248">
                  <c:v>43906.6875</c:v>
                </c:pt>
                <c:pt idx="7249">
                  <c:v>43906.697916666664</c:v>
                </c:pt>
                <c:pt idx="7250">
                  <c:v>43906.708333333336</c:v>
                </c:pt>
                <c:pt idx="7251">
                  <c:v>43906.71875</c:v>
                </c:pt>
                <c:pt idx="7252">
                  <c:v>43906.729166666664</c:v>
                </c:pt>
                <c:pt idx="7253">
                  <c:v>43906.739583333336</c:v>
                </c:pt>
                <c:pt idx="7254">
                  <c:v>43906.75</c:v>
                </c:pt>
                <c:pt idx="7255">
                  <c:v>43906.760416666664</c:v>
                </c:pt>
                <c:pt idx="7256">
                  <c:v>43906.770833333336</c:v>
                </c:pt>
                <c:pt idx="7257">
                  <c:v>43906.78125</c:v>
                </c:pt>
                <c:pt idx="7258">
                  <c:v>43906.791666666664</c:v>
                </c:pt>
                <c:pt idx="7259">
                  <c:v>43906.802083333336</c:v>
                </c:pt>
                <c:pt idx="7260">
                  <c:v>43906.8125</c:v>
                </c:pt>
                <c:pt idx="7261">
                  <c:v>43906.822916666664</c:v>
                </c:pt>
                <c:pt idx="7262">
                  <c:v>43906.833333333336</c:v>
                </c:pt>
                <c:pt idx="7263">
                  <c:v>43906.84375</c:v>
                </c:pt>
                <c:pt idx="7264">
                  <c:v>43906.854166666664</c:v>
                </c:pt>
                <c:pt idx="7265">
                  <c:v>43906.864583333336</c:v>
                </c:pt>
                <c:pt idx="7266">
                  <c:v>43906.875</c:v>
                </c:pt>
                <c:pt idx="7267">
                  <c:v>43906.885416666664</c:v>
                </c:pt>
                <c:pt idx="7268">
                  <c:v>43906.895833333336</c:v>
                </c:pt>
                <c:pt idx="7269">
                  <c:v>43906.90625</c:v>
                </c:pt>
                <c:pt idx="7270">
                  <c:v>43906.916666666664</c:v>
                </c:pt>
                <c:pt idx="7271">
                  <c:v>43906.927083333336</c:v>
                </c:pt>
                <c:pt idx="7272">
                  <c:v>43906.9375</c:v>
                </c:pt>
                <c:pt idx="7273">
                  <c:v>43906.947916666664</c:v>
                </c:pt>
                <c:pt idx="7274">
                  <c:v>43906.958333333336</c:v>
                </c:pt>
                <c:pt idx="7275">
                  <c:v>43906.96875</c:v>
                </c:pt>
                <c:pt idx="7276">
                  <c:v>43906.979166666664</c:v>
                </c:pt>
                <c:pt idx="7277">
                  <c:v>43906.989583333336</c:v>
                </c:pt>
                <c:pt idx="7278">
                  <c:v>43907</c:v>
                </c:pt>
                <c:pt idx="7279">
                  <c:v>43907.010416666664</c:v>
                </c:pt>
                <c:pt idx="7280">
                  <c:v>43907.020833333336</c:v>
                </c:pt>
                <c:pt idx="7281">
                  <c:v>43907.03125</c:v>
                </c:pt>
                <c:pt idx="7282">
                  <c:v>43907.041666666664</c:v>
                </c:pt>
                <c:pt idx="7283">
                  <c:v>43907.052083333336</c:v>
                </c:pt>
                <c:pt idx="7284">
                  <c:v>43907.0625</c:v>
                </c:pt>
                <c:pt idx="7285">
                  <c:v>43907.072916666664</c:v>
                </c:pt>
                <c:pt idx="7286">
                  <c:v>43907.083333333336</c:v>
                </c:pt>
                <c:pt idx="7287">
                  <c:v>43907.09375</c:v>
                </c:pt>
                <c:pt idx="7288">
                  <c:v>43907.104166666664</c:v>
                </c:pt>
                <c:pt idx="7289">
                  <c:v>43907.114583333336</c:v>
                </c:pt>
                <c:pt idx="7290">
                  <c:v>43907.125</c:v>
                </c:pt>
                <c:pt idx="7291">
                  <c:v>43907.135416666664</c:v>
                </c:pt>
                <c:pt idx="7292">
                  <c:v>43907.145833333336</c:v>
                </c:pt>
                <c:pt idx="7293">
                  <c:v>43907.15625</c:v>
                </c:pt>
                <c:pt idx="7294">
                  <c:v>43907.166666666664</c:v>
                </c:pt>
                <c:pt idx="7295">
                  <c:v>43907.177083333336</c:v>
                </c:pt>
                <c:pt idx="7296">
                  <c:v>43907.1875</c:v>
                </c:pt>
                <c:pt idx="7297">
                  <c:v>43907.197916666664</c:v>
                </c:pt>
                <c:pt idx="7298">
                  <c:v>43907.208333333336</c:v>
                </c:pt>
                <c:pt idx="7299">
                  <c:v>43907.21875</c:v>
                </c:pt>
                <c:pt idx="7300">
                  <c:v>43907.229166666664</c:v>
                </c:pt>
                <c:pt idx="7301">
                  <c:v>43907.239583333336</c:v>
                </c:pt>
                <c:pt idx="7302">
                  <c:v>43907.25</c:v>
                </c:pt>
                <c:pt idx="7303">
                  <c:v>43907.260416666664</c:v>
                </c:pt>
                <c:pt idx="7304">
                  <c:v>43907.270833333336</c:v>
                </c:pt>
                <c:pt idx="7305">
                  <c:v>43907.28125</c:v>
                </c:pt>
                <c:pt idx="7306">
                  <c:v>43907.291666666664</c:v>
                </c:pt>
                <c:pt idx="7307">
                  <c:v>43907.302083333336</c:v>
                </c:pt>
                <c:pt idx="7308">
                  <c:v>43907.3125</c:v>
                </c:pt>
                <c:pt idx="7309">
                  <c:v>43907.322916666664</c:v>
                </c:pt>
                <c:pt idx="7310">
                  <c:v>43907.333333333336</c:v>
                </c:pt>
                <c:pt idx="7311">
                  <c:v>43907.34375</c:v>
                </c:pt>
                <c:pt idx="7312">
                  <c:v>43907.354166666664</c:v>
                </c:pt>
                <c:pt idx="7313">
                  <c:v>43907.364583333336</c:v>
                </c:pt>
                <c:pt idx="7314">
                  <c:v>43907.375</c:v>
                </c:pt>
                <c:pt idx="7315">
                  <c:v>43907.385416666664</c:v>
                </c:pt>
                <c:pt idx="7316">
                  <c:v>43907.395833333336</c:v>
                </c:pt>
                <c:pt idx="7317">
                  <c:v>43907.40625</c:v>
                </c:pt>
                <c:pt idx="7318">
                  <c:v>43907.416666666664</c:v>
                </c:pt>
                <c:pt idx="7319">
                  <c:v>43907.427083333336</c:v>
                </c:pt>
                <c:pt idx="7320">
                  <c:v>43907.4375</c:v>
                </c:pt>
                <c:pt idx="7321">
                  <c:v>43907.447916666664</c:v>
                </c:pt>
                <c:pt idx="7322">
                  <c:v>43907.458333333336</c:v>
                </c:pt>
                <c:pt idx="7323">
                  <c:v>43907.46875</c:v>
                </c:pt>
                <c:pt idx="7324">
                  <c:v>43907.479166666664</c:v>
                </c:pt>
                <c:pt idx="7325">
                  <c:v>43907.489583333336</c:v>
                </c:pt>
                <c:pt idx="7326">
                  <c:v>43907.5</c:v>
                </c:pt>
                <c:pt idx="7327">
                  <c:v>43907.510416666664</c:v>
                </c:pt>
                <c:pt idx="7328">
                  <c:v>43907.520833333336</c:v>
                </c:pt>
                <c:pt idx="7329">
                  <c:v>43907.53125</c:v>
                </c:pt>
                <c:pt idx="7330">
                  <c:v>43907.541666666664</c:v>
                </c:pt>
                <c:pt idx="7331">
                  <c:v>43907.552083333336</c:v>
                </c:pt>
                <c:pt idx="7332">
                  <c:v>43907.5625</c:v>
                </c:pt>
                <c:pt idx="7333">
                  <c:v>43907.572916666664</c:v>
                </c:pt>
                <c:pt idx="7334">
                  <c:v>43907.583333333336</c:v>
                </c:pt>
                <c:pt idx="7335">
                  <c:v>43907.59375</c:v>
                </c:pt>
                <c:pt idx="7336">
                  <c:v>43907.604166666664</c:v>
                </c:pt>
                <c:pt idx="7337">
                  <c:v>43907.614583333336</c:v>
                </c:pt>
                <c:pt idx="7338">
                  <c:v>43907.625</c:v>
                </c:pt>
                <c:pt idx="7339">
                  <c:v>43907.635416666664</c:v>
                </c:pt>
                <c:pt idx="7340">
                  <c:v>43907.645833333336</c:v>
                </c:pt>
                <c:pt idx="7341">
                  <c:v>43907.65625</c:v>
                </c:pt>
                <c:pt idx="7342">
                  <c:v>43907.666666666664</c:v>
                </c:pt>
                <c:pt idx="7343">
                  <c:v>43907.677083333336</c:v>
                </c:pt>
                <c:pt idx="7344">
                  <c:v>43907.6875</c:v>
                </c:pt>
                <c:pt idx="7345">
                  <c:v>43907.697916666664</c:v>
                </c:pt>
                <c:pt idx="7346">
                  <c:v>43907.708333333336</c:v>
                </c:pt>
                <c:pt idx="7347">
                  <c:v>43907.71875</c:v>
                </c:pt>
                <c:pt idx="7348">
                  <c:v>43907.729166666664</c:v>
                </c:pt>
                <c:pt idx="7349">
                  <c:v>43907.739583333336</c:v>
                </c:pt>
                <c:pt idx="7350">
                  <c:v>43907.75</c:v>
                </c:pt>
                <c:pt idx="7351">
                  <c:v>43907.760416666664</c:v>
                </c:pt>
                <c:pt idx="7352">
                  <c:v>43907.770833333336</c:v>
                </c:pt>
                <c:pt idx="7353">
                  <c:v>43907.78125</c:v>
                </c:pt>
                <c:pt idx="7354">
                  <c:v>43907.791666666664</c:v>
                </c:pt>
                <c:pt idx="7355">
                  <c:v>43907.802083333336</c:v>
                </c:pt>
                <c:pt idx="7356">
                  <c:v>43907.8125</c:v>
                </c:pt>
                <c:pt idx="7357">
                  <c:v>43907.822916666664</c:v>
                </c:pt>
                <c:pt idx="7358">
                  <c:v>43907.833333333336</c:v>
                </c:pt>
                <c:pt idx="7359">
                  <c:v>43907.84375</c:v>
                </c:pt>
                <c:pt idx="7360">
                  <c:v>43907.854166666664</c:v>
                </c:pt>
                <c:pt idx="7361">
                  <c:v>43907.864583333336</c:v>
                </c:pt>
                <c:pt idx="7362">
                  <c:v>43907.875</c:v>
                </c:pt>
                <c:pt idx="7363">
                  <c:v>43907.885416666664</c:v>
                </c:pt>
                <c:pt idx="7364">
                  <c:v>43907.895833333336</c:v>
                </c:pt>
                <c:pt idx="7365">
                  <c:v>43907.90625</c:v>
                </c:pt>
                <c:pt idx="7366">
                  <c:v>43907.916666666664</c:v>
                </c:pt>
                <c:pt idx="7367">
                  <c:v>43907.927083333336</c:v>
                </c:pt>
                <c:pt idx="7368">
                  <c:v>43907.9375</c:v>
                </c:pt>
                <c:pt idx="7369">
                  <c:v>43907.947916666664</c:v>
                </c:pt>
                <c:pt idx="7370">
                  <c:v>43907.958333333336</c:v>
                </c:pt>
                <c:pt idx="7371">
                  <c:v>43907.96875</c:v>
                </c:pt>
                <c:pt idx="7372">
                  <c:v>43907.979166666664</c:v>
                </c:pt>
                <c:pt idx="7373">
                  <c:v>43907.989583333336</c:v>
                </c:pt>
                <c:pt idx="7374">
                  <c:v>43908</c:v>
                </c:pt>
                <c:pt idx="7375">
                  <c:v>43908.010416666664</c:v>
                </c:pt>
                <c:pt idx="7376">
                  <c:v>43908.020833333336</c:v>
                </c:pt>
                <c:pt idx="7377">
                  <c:v>43908.03125</c:v>
                </c:pt>
                <c:pt idx="7378">
                  <c:v>43908.041666666664</c:v>
                </c:pt>
                <c:pt idx="7379">
                  <c:v>43908.052083333336</c:v>
                </c:pt>
                <c:pt idx="7380">
                  <c:v>43908.0625</c:v>
                </c:pt>
                <c:pt idx="7381">
                  <c:v>43908.072916666664</c:v>
                </c:pt>
                <c:pt idx="7382">
                  <c:v>43908.083333333336</c:v>
                </c:pt>
                <c:pt idx="7383">
                  <c:v>43908.09375</c:v>
                </c:pt>
                <c:pt idx="7384">
                  <c:v>43908.104166666664</c:v>
                </c:pt>
                <c:pt idx="7385">
                  <c:v>43908.114583333336</c:v>
                </c:pt>
                <c:pt idx="7386">
                  <c:v>43908.125</c:v>
                </c:pt>
                <c:pt idx="7387">
                  <c:v>43908.135416666664</c:v>
                </c:pt>
                <c:pt idx="7388">
                  <c:v>43908.145833333336</c:v>
                </c:pt>
                <c:pt idx="7389">
                  <c:v>43908.15625</c:v>
                </c:pt>
                <c:pt idx="7390">
                  <c:v>43908.166666666664</c:v>
                </c:pt>
                <c:pt idx="7391">
                  <c:v>43908.177083333336</c:v>
                </c:pt>
                <c:pt idx="7392">
                  <c:v>43908.1875</c:v>
                </c:pt>
                <c:pt idx="7393">
                  <c:v>43908.197916666664</c:v>
                </c:pt>
                <c:pt idx="7394">
                  <c:v>43908.208333333336</c:v>
                </c:pt>
                <c:pt idx="7395">
                  <c:v>43908.21875</c:v>
                </c:pt>
                <c:pt idx="7396">
                  <c:v>43908.229166666664</c:v>
                </c:pt>
                <c:pt idx="7397">
                  <c:v>43908.239583333336</c:v>
                </c:pt>
                <c:pt idx="7398">
                  <c:v>43908.25</c:v>
                </c:pt>
                <c:pt idx="7399">
                  <c:v>43908.260416666664</c:v>
                </c:pt>
                <c:pt idx="7400">
                  <c:v>43908.270833333336</c:v>
                </c:pt>
                <c:pt idx="7401">
                  <c:v>43908.28125</c:v>
                </c:pt>
                <c:pt idx="7402">
                  <c:v>43908.291666666664</c:v>
                </c:pt>
                <c:pt idx="7403">
                  <c:v>43908.302083333336</c:v>
                </c:pt>
                <c:pt idx="7404">
                  <c:v>43908.3125</c:v>
                </c:pt>
                <c:pt idx="7405">
                  <c:v>43908.322916666664</c:v>
                </c:pt>
                <c:pt idx="7406">
                  <c:v>43908.333333333336</c:v>
                </c:pt>
                <c:pt idx="7407">
                  <c:v>43908.34375</c:v>
                </c:pt>
                <c:pt idx="7408">
                  <c:v>43908.354166666664</c:v>
                </c:pt>
                <c:pt idx="7409">
                  <c:v>43908.364583333336</c:v>
                </c:pt>
                <c:pt idx="7410">
                  <c:v>43908.375</c:v>
                </c:pt>
                <c:pt idx="7411">
                  <c:v>43908.385416666664</c:v>
                </c:pt>
                <c:pt idx="7412">
                  <c:v>43908.395833333336</c:v>
                </c:pt>
                <c:pt idx="7413">
                  <c:v>43908.40625</c:v>
                </c:pt>
                <c:pt idx="7414">
                  <c:v>43908.416666666664</c:v>
                </c:pt>
                <c:pt idx="7415">
                  <c:v>43908.427083333336</c:v>
                </c:pt>
                <c:pt idx="7416">
                  <c:v>43908.4375</c:v>
                </c:pt>
                <c:pt idx="7417">
                  <c:v>43908.447916666664</c:v>
                </c:pt>
                <c:pt idx="7418">
                  <c:v>43908.458333333336</c:v>
                </c:pt>
                <c:pt idx="7419">
                  <c:v>43908.46875</c:v>
                </c:pt>
                <c:pt idx="7420">
                  <c:v>43908.479166666664</c:v>
                </c:pt>
                <c:pt idx="7421">
                  <c:v>43908.489583333336</c:v>
                </c:pt>
                <c:pt idx="7422">
                  <c:v>43908.5</c:v>
                </c:pt>
                <c:pt idx="7423">
                  <c:v>43908.510416666664</c:v>
                </c:pt>
                <c:pt idx="7424">
                  <c:v>43908.520833333336</c:v>
                </c:pt>
                <c:pt idx="7425">
                  <c:v>43908.53125</c:v>
                </c:pt>
                <c:pt idx="7426">
                  <c:v>43908.541666666664</c:v>
                </c:pt>
                <c:pt idx="7427">
                  <c:v>43908.552083333336</c:v>
                </c:pt>
                <c:pt idx="7428">
                  <c:v>43908.5625</c:v>
                </c:pt>
                <c:pt idx="7429">
                  <c:v>43908.572916666664</c:v>
                </c:pt>
                <c:pt idx="7430">
                  <c:v>43908.583333333336</c:v>
                </c:pt>
                <c:pt idx="7431">
                  <c:v>43908.59375</c:v>
                </c:pt>
                <c:pt idx="7432">
                  <c:v>43908.604166666664</c:v>
                </c:pt>
                <c:pt idx="7433">
                  <c:v>43908.614583333336</c:v>
                </c:pt>
                <c:pt idx="7434">
                  <c:v>43908.625</c:v>
                </c:pt>
                <c:pt idx="7435">
                  <c:v>43908.635416666664</c:v>
                </c:pt>
                <c:pt idx="7436">
                  <c:v>43908.645833333336</c:v>
                </c:pt>
                <c:pt idx="7437">
                  <c:v>43908.65625</c:v>
                </c:pt>
                <c:pt idx="7438">
                  <c:v>43908.666666666664</c:v>
                </c:pt>
                <c:pt idx="7439">
                  <c:v>43908.677083333336</c:v>
                </c:pt>
                <c:pt idx="7440">
                  <c:v>43908.6875</c:v>
                </c:pt>
                <c:pt idx="7441">
                  <c:v>43908.697916666664</c:v>
                </c:pt>
                <c:pt idx="7442">
                  <c:v>43908.708333333336</c:v>
                </c:pt>
                <c:pt idx="7443">
                  <c:v>43908.71875</c:v>
                </c:pt>
                <c:pt idx="7444">
                  <c:v>43908.729166666664</c:v>
                </c:pt>
                <c:pt idx="7445">
                  <c:v>43908.739583333336</c:v>
                </c:pt>
                <c:pt idx="7446">
                  <c:v>43908.75</c:v>
                </c:pt>
                <c:pt idx="7447">
                  <c:v>43908.760416666664</c:v>
                </c:pt>
                <c:pt idx="7448">
                  <c:v>43908.770833333336</c:v>
                </c:pt>
                <c:pt idx="7449">
                  <c:v>43908.78125</c:v>
                </c:pt>
                <c:pt idx="7450">
                  <c:v>43908.791666666664</c:v>
                </c:pt>
                <c:pt idx="7451">
                  <c:v>43908.802083333336</c:v>
                </c:pt>
                <c:pt idx="7452">
                  <c:v>43908.8125</c:v>
                </c:pt>
                <c:pt idx="7453">
                  <c:v>43908.822916666664</c:v>
                </c:pt>
                <c:pt idx="7454">
                  <c:v>43908.833333333336</c:v>
                </c:pt>
                <c:pt idx="7455">
                  <c:v>43908.84375</c:v>
                </c:pt>
                <c:pt idx="7456">
                  <c:v>43908.854166666664</c:v>
                </c:pt>
                <c:pt idx="7457">
                  <c:v>43908.864583333336</c:v>
                </c:pt>
                <c:pt idx="7458">
                  <c:v>43908.875</c:v>
                </c:pt>
                <c:pt idx="7459">
                  <c:v>43908.885416666664</c:v>
                </c:pt>
                <c:pt idx="7460">
                  <c:v>43908.895833333336</c:v>
                </c:pt>
                <c:pt idx="7461">
                  <c:v>43908.90625</c:v>
                </c:pt>
                <c:pt idx="7462">
                  <c:v>43908.916666666664</c:v>
                </c:pt>
                <c:pt idx="7463">
                  <c:v>43908.927083333336</c:v>
                </c:pt>
                <c:pt idx="7464">
                  <c:v>43908.9375</c:v>
                </c:pt>
                <c:pt idx="7465">
                  <c:v>43908.947916666664</c:v>
                </c:pt>
                <c:pt idx="7466">
                  <c:v>43908.958333333336</c:v>
                </c:pt>
                <c:pt idx="7467">
                  <c:v>43908.96875</c:v>
                </c:pt>
                <c:pt idx="7468">
                  <c:v>43908.979166666664</c:v>
                </c:pt>
                <c:pt idx="7469">
                  <c:v>43908.989583333336</c:v>
                </c:pt>
                <c:pt idx="7470">
                  <c:v>43909</c:v>
                </c:pt>
                <c:pt idx="7471">
                  <c:v>43909.010416666664</c:v>
                </c:pt>
                <c:pt idx="7472">
                  <c:v>43909.020833333336</c:v>
                </c:pt>
                <c:pt idx="7473">
                  <c:v>43909.03125</c:v>
                </c:pt>
                <c:pt idx="7474">
                  <c:v>43909.041666666664</c:v>
                </c:pt>
                <c:pt idx="7475">
                  <c:v>43909.052083333336</c:v>
                </c:pt>
                <c:pt idx="7476">
                  <c:v>43909.0625</c:v>
                </c:pt>
                <c:pt idx="7477">
                  <c:v>43909.072916666664</c:v>
                </c:pt>
                <c:pt idx="7478">
                  <c:v>43909.083333333336</c:v>
                </c:pt>
                <c:pt idx="7479">
                  <c:v>43909.09375</c:v>
                </c:pt>
                <c:pt idx="7480">
                  <c:v>43909.104166666664</c:v>
                </c:pt>
                <c:pt idx="7481">
                  <c:v>43909.114583333336</c:v>
                </c:pt>
                <c:pt idx="7482">
                  <c:v>43909.125</c:v>
                </c:pt>
                <c:pt idx="7483">
                  <c:v>43909.135416666664</c:v>
                </c:pt>
                <c:pt idx="7484">
                  <c:v>43909.145833333336</c:v>
                </c:pt>
                <c:pt idx="7485">
                  <c:v>43909.15625</c:v>
                </c:pt>
                <c:pt idx="7486">
                  <c:v>43909.166666666664</c:v>
                </c:pt>
                <c:pt idx="7487">
                  <c:v>43909.177083333336</c:v>
                </c:pt>
                <c:pt idx="7488">
                  <c:v>43909.1875</c:v>
                </c:pt>
                <c:pt idx="7489">
                  <c:v>43909.197916666664</c:v>
                </c:pt>
                <c:pt idx="7490">
                  <c:v>43909.208333333336</c:v>
                </c:pt>
                <c:pt idx="7491">
                  <c:v>43909.21875</c:v>
                </c:pt>
                <c:pt idx="7492">
                  <c:v>43909.229166666664</c:v>
                </c:pt>
                <c:pt idx="7493">
                  <c:v>43909.239583333336</c:v>
                </c:pt>
                <c:pt idx="7494">
                  <c:v>43909.25</c:v>
                </c:pt>
                <c:pt idx="7495">
                  <c:v>43909.260416666664</c:v>
                </c:pt>
                <c:pt idx="7496">
                  <c:v>43909.270833333336</c:v>
                </c:pt>
                <c:pt idx="7497">
                  <c:v>43909.28125</c:v>
                </c:pt>
                <c:pt idx="7498">
                  <c:v>43909.291666666664</c:v>
                </c:pt>
                <c:pt idx="7499">
                  <c:v>43909.302083333336</c:v>
                </c:pt>
                <c:pt idx="7500">
                  <c:v>43909.3125</c:v>
                </c:pt>
                <c:pt idx="7501">
                  <c:v>43909.322916666664</c:v>
                </c:pt>
                <c:pt idx="7502">
                  <c:v>43909.333333333336</c:v>
                </c:pt>
                <c:pt idx="7503">
                  <c:v>43909.34375</c:v>
                </c:pt>
                <c:pt idx="7504">
                  <c:v>43909.354166666664</c:v>
                </c:pt>
                <c:pt idx="7505">
                  <c:v>43909.364583333336</c:v>
                </c:pt>
                <c:pt idx="7506">
                  <c:v>43909.375</c:v>
                </c:pt>
                <c:pt idx="7507">
                  <c:v>43909.385416666664</c:v>
                </c:pt>
                <c:pt idx="7508">
                  <c:v>43909.395833333336</c:v>
                </c:pt>
                <c:pt idx="7509">
                  <c:v>43909.40625</c:v>
                </c:pt>
                <c:pt idx="7510">
                  <c:v>43909.416666666664</c:v>
                </c:pt>
                <c:pt idx="7511">
                  <c:v>43909.427083333336</c:v>
                </c:pt>
                <c:pt idx="7512">
                  <c:v>43909.4375</c:v>
                </c:pt>
                <c:pt idx="7513">
                  <c:v>43909.447916666664</c:v>
                </c:pt>
                <c:pt idx="7514">
                  <c:v>43909.458333333336</c:v>
                </c:pt>
                <c:pt idx="7515">
                  <c:v>43909.46875</c:v>
                </c:pt>
                <c:pt idx="7516">
                  <c:v>43909.479166666664</c:v>
                </c:pt>
                <c:pt idx="7517">
                  <c:v>43909.489583333336</c:v>
                </c:pt>
                <c:pt idx="7518">
                  <c:v>43909.5</c:v>
                </c:pt>
                <c:pt idx="7519">
                  <c:v>43909.510416666664</c:v>
                </c:pt>
                <c:pt idx="7520">
                  <c:v>43909.520833333336</c:v>
                </c:pt>
                <c:pt idx="7521">
                  <c:v>43909.53125</c:v>
                </c:pt>
                <c:pt idx="7522">
                  <c:v>43909.541666666664</c:v>
                </c:pt>
                <c:pt idx="7523">
                  <c:v>43909.552083333336</c:v>
                </c:pt>
                <c:pt idx="7524">
                  <c:v>43909.5625</c:v>
                </c:pt>
                <c:pt idx="7525">
                  <c:v>43909.572916666664</c:v>
                </c:pt>
                <c:pt idx="7526">
                  <c:v>43909.583333333336</c:v>
                </c:pt>
                <c:pt idx="7527">
                  <c:v>43909.59375</c:v>
                </c:pt>
                <c:pt idx="7528">
                  <c:v>43909.604166666664</c:v>
                </c:pt>
                <c:pt idx="7529">
                  <c:v>43909.614583333336</c:v>
                </c:pt>
                <c:pt idx="7530">
                  <c:v>43909.625</c:v>
                </c:pt>
                <c:pt idx="7531">
                  <c:v>43909.635416666664</c:v>
                </c:pt>
                <c:pt idx="7532">
                  <c:v>43909.645833333336</c:v>
                </c:pt>
                <c:pt idx="7533">
                  <c:v>43909.65625</c:v>
                </c:pt>
                <c:pt idx="7534">
                  <c:v>43909.666666666664</c:v>
                </c:pt>
                <c:pt idx="7535">
                  <c:v>43909.677083333336</c:v>
                </c:pt>
                <c:pt idx="7536">
                  <c:v>43909.6875</c:v>
                </c:pt>
                <c:pt idx="7537">
                  <c:v>43909.697916666664</c:v>
                </c:pt>
                <c:pt idx="7538">
                  <c:v>43909.708333333336</c:v>
                </c:pt>
                <c:pt idx="7539">
                  <c:v>43909.71875</c:v>
                </c:pt>
                <c:pt idx="7540">
                  <c:v>43909.729166666664</c:v>
                </c:pt>
                <c:pt idx="7541">
                  <c:v>43909.739583333336</c:v>
                </c:pt>
                <c:pt idx="7542">
                  <c:v>43909.75</c:v>
                </c:pt>
                <c:pt idx="7543">
                  <c:v>43909.760416666664</c:v>
                </c:pt>
                <c:pt idx="7544">
                  <c:v>43909.770833333336</c:v>
                </c:pt>
                <c:pt idx="7545">
                  <c:v>43909.78125</c:v>
                </c:pt>
                <c:pt idx="7546">
                  <c:v>43909.791666666664</c:v>
                </c:pt>
                <c:pt idx="7547">
                  <c:v>43909.802083333336</c:v>
                </c:pt>
                <c:pt idx="7548">
                  <c:v>43909.8125</c:v>
                </c:pt>
                <c:pt idx="7549">
                  <c:v>43909.822916666664</c:v>
                </c:pt>
                <c:pt idx="7550">
                  <c:v>43909.833333333336</c:v>
                </c:pt>
                <c:pt idx="7551">
                  <c:v>43909.84375</c:v>
                </c:pt>
                <c:pt idx="7552">
                  <c:v>43909.854166666664</c:v>
                </c:pt>
                <c:pt idx="7553">
                  <c:v>43909.864583333336</c:v>
                </c:pt>
                <c:pt idx="7554">
                  <c:v>43909.875</c:v>
                </c:pt>
                <c:pt idx="7555">
                  <c:v>43909.885416666664</c:v>
                </c:pt>
                <c:pt idx="7556">
                  <c:v>43909.895833333336</c:v>
                </c:pt>
                <c:pt idx="7557">
                  <c:v>43909.90625</c:v>
                </c:pt>
                <c:pt idx="7558">
                  <c:v>43909.916666666664</c:v>
                </c:pt>
                <c:pt idx="7559">
                  <c:v>43909.927083333336</c:v>
                </c:pt>
                <c:pt idx="7560">
                  <c:v>43909.9375</c:v>
                </c:pt>
                <c:pt idx="7561">
                  <c:v>43909.947916666664</c:v>
                </c:pt>
                <c:pt idx="7562">
                  <c:v>43909.958333333336</c:v>
                </c:pt>
                <c:pt idx="7563">
                  <c:v>43909.96875</c:v>
                </c:pt>
                <c:pt idx="7564">
                  <c:v>43909.979166666664</c:v>
                </c:pt>
                <c:pt idx="7565">
                  <c:v>43909.989583333336</c:v>
                </c:pt>
                <c:pt idx="7566">
                  <c:v>43910</c:v>
                </c:pt>
                <c:pt idx="7567">
                  <c:v>43910.010416666664</c:v>
                </c:pt>
                <c:pt idx="7568">
                  <c:v>43910.020833333336</c:v>
                </c:pt>
                <c:pt idx="7569">
                  <c:v>43910.03125</c:v>
                </c:pt>
                <c:pt idx="7570">
                  <c:v>43910.041666666664</c:v>
                </c:pt>
                <c:pt idx="7571">
                  <c:v>43910.052083333336</c:v>
                </c:pt>
                <c:pt idx="7572">
                  <c:v>43910.0625</c:v>
                </c:pt>
                <c:pt idx="7573">
                  <c:v>43910.072916666664</c:v>
                </c:pt>
                <c:pt idx="7574">
                  <c:v>43910.083333333336</c:v>
                </c:pt>
                <c:pt idx="7575">
                  <c:v>43910.09375</c:v>
                </c:pt>
                <c:pt idx="7576">
                  <c:v>43910.104166666664</c:v>
                </c:pt>
                <c:pt idx="7577">
                  <c:v>43910.114583333336</c:v>
                </c:pt>
                <c:pt idx="7578">
                  <c:v>43910.125</c:v>
                </c:pt>
                <c:pt idx="7579">
                  <c:v>43910.135416666664</c:v>
                </c:pt>
                <c:pt idx="7580">
                  <c:v>43910.145833333336</c:v>
                </c:pt>
                <c:pt idx="7581">
                  <c:v>43910.15625</c:v>
                </c:pt>
                <c:pt idx="7582">
                  <c:v>43910.166666666664</c:v>
                </c:pt>
                <c:pt idx="7583">
                  <c:v>43910.177083333336</c:v>
                </c:pt>
                <c:pt idx="7584">
                  <c:v>43910.1875</c:v>
                </c:pt>
                <c:pt idx="7585">
                  <c:v>43910.197916666664</c:v>
                </c:pt>
                <c:pt idx="7586">
                  <c:v>43910.208333333336</c:v>
                </c:pt>
                <c:pt idx="7587">
                  <c:v>43910.21875</c:v>
                </c:pt>
                <c:pt idx="7588">
                  <c:v>43910.229166666664</c:v>
                </c:pt>
                <c:pt idx="7589">
                  <c:v>43910.239583333336</c:v>
                </c:pt>
                <c:pt idx="7590">
                  <c:v>43910.25</c:v>
                </c:pt>
                <c:pt idx="7591">
                  <c:v>43910.260416666664</c:v>
                </c:pt>
                <c:pt idx="7592">
                  <c:v>43910.270833333336</c:v>
                </c:pt>
                <c:pt idx="7593">
                  <c:v>43910.28125</c:v>
                </c:pt>
                <c:pt idx="7594">
                  <c:v>43910.291666666664</c:v>
                </c:pt>
                <c:pt idx="7595">
                  <c:v>43910.302083333336</c:v>
                </c:pt>
                <c:pt idx="7596">
                  <c:v>43910.3125</c:v>
                </c:pt>
                <c:pt idx="7597">
                  <c:v>43910.322916666664</c:v>
                </c:pt>
                <c:pt idx="7598">
                  <c:v>43910.333333333336</c:v>
                </c:pt>
                <c:pt idx="7599">
                  <c:v>43910.34375</c:v>
                </c:pt>
                <c:pt idx="7600">
                  <c:v>43910.354166666664</c:v>
                </c:pt>
                <c:pt idx="7601">
                  <c:v>43910.364583333336</c:v>
                </c:pt>
                <c:pt idx="7602">
                  <c:v>43910.375</c:v>
                </c:pt>
                <c:pt idx="7603">
                  <c:v>43910.385416666664</c:v>
                </c:pt>
                <c:pt idx="7604">
                  <c:v>43910.395833333336</c:v>
                </c:pt>
                <c:pt idx="7605">
                  <c:v>43910.40625</c:v>
                </c:pt>
                <c:pt idx="7606">
                  <c:v>43910.416666666664</c:v>
                </c:pt>
                <c:pt idx="7607">
                  <c:v>43910.427083333336</c:v>
                </c:pt>
                <c:pt idx="7608">
                  <c:v>43910.4375</c:v>
                </c:pt>
                <c:pt idx="7609">
                  <c:v>43910.447916666664</c:v>
                </c:pt>
                <c:pt idx="7610">
                  <c:v>43910.458333333336</c:v>
                </c:pt>
                <c:pt idx="7611">
                  <c:v>43910.46875</c:v>
                </c:pt>
                <c:pt idx="7612">
                  <c:v>43910.479166666664</c:v>
                </c:pt>
                <c:pt idx="7613">
                  <c:v>43910.489583333336</c:v>
                </c:pt>
                <c:pt idx="7614">
                  <c:v>43910.5</c:v>
                </c:pt>
                <c:pt idx="7615">
                  <c:v>43910.510416666664</c:v>
                </c:pt>
                <c:pt idx="7616">
                  <c:v>43910.520833333336</c:v>
                </c:pt>
                <c:pt idx="7617">
                  <c:v>43910.53125</c:v>
                </c:pt>
                <c:pt idx="7618">
                  <c:v>43910.541666666664</c:v>
                </c:pt>
                <c:pt idx="7619">
                  <c:v>43910.552083333336</c:v>
                </c:pt>
                <c:pt idx="7620">
                  <c:v>43910.5625</c:v>
                </c:pt>
                <c:pt idx="7621">
                  <c:v>43910.572916666664</c:v>
                </c:pt>
                <c:pt idx="7622">
                  <c:v>43910.583333333336</c:v>
                </c:pt>
                <c:pt idx="7623">
                  <c:v>43910.59375</c:v>
                </c:pt>
                <c:pt idx="7624">
                  <c:v>43910.604166666664</c:v>
                </c:pt>
                <c:pt idx="7625">
                  <c:v>43910.614583333336</c:v>
                </c:pt>
                <c:pt idx="7626">
                  <c:v>43910.625</c:v>
                </c:pt>
                <c:pt idx="7627">
                  <c:v>43910.635416666664</c:v>
                </c:pt>
                <c:pt idx="7628">
                  <c:v>43910.645833333336</c:v>
                </c:pt>
                <c:pt idx="7629">
                  <c:v>43910.65625</c:v>
                </c:pt>
                <c:pt idx="7630">
                  <c:v>43910.666666666664</c:v>
                </c:pt>
                <c:pt idx="7631">
                  <c:v>43910.677083333336</c:v>
                </c:pt>
                <c:pt idx="7632">
                  <c:v>43910.6875</c:v>
                </c:pt>
                <c:pt idx="7633">
                  <c:v>43910.697916666664</c:v>
                </c:pt>
                <c:pt idx="7634">
                  <c:v>43910.708333333336</c:v>
                </c:pt>
                <c:pt idx="7635">
                  <c:v>43910.71875</c:v>
                </c:pt>
                <c:pt idx="7636">
                  <c:v>43910.729166666664</c:v>
                </c:pt>
                <c:pt idx="7637">
                  <c:v>43910.739583333336</c:v>
                </c:pt>
                <c:pt idx="7638">
                  <c:v>43910.75</c:v>
                </c:pt>
                <c:pt idx="7639">
                  <c:v>43910.760416666664</c:v>
                </c:pt>
                <c:pt idx="7640">
                  <c:v>43910.770833333336</c:v>
                </c:pt>
                <c:pt idx="7641">
                  <c:v>43910.78125</c:v>
                </c:pt>
                <c:pt idx="7642">
                  <c:v>43910.791666666664</c:v>
                </c:pt>
                <c:pt idx="7643">
                  <c:v>43910.802083333336</c:v>
                </c:pt>
                <c:pt idx="7644">
                  <c:v>43910.8125</c:v>
                </c:pt>
                <c:pt idx="7645">
                  <c:v>43910.822916666664</c:v>
                </c:pt>
                <c:pt idx="7646">
                  <c:v>43910.833333333336</c:v>
                </c:pt>
                <c:pt idx="7647">
                  <c:v>43910.84375</c:v>
                </c:pt>
                <c:pt idx="7648">
                  <c:v>43910.854166666664</c:v>
                </c:pt>
                <c:pt idx="7649">
                  <c:v>43910.864583333336</c:v>
                </c:pt>
                <c:pt idx="7650">
                  <c:v>43910.875</c:v>
                </c:pt>
                <c:pt idx="7651">
                  <c:v>43910.885416666664</c:v>
                </c:pt>
                <c:pt idx="7652">
                  <c:v>43910.895833333336</c:v>
                </c:pt>
                <c:pt idx="7653">
                  <c:v>43910.90625</c:v>
                </c:pt>
                <c:pt idx="7654">
                  <c:v>43910.916666666664</c:v>
                </c:pt>
                <c:pt idx="7655">
                  <c:v>43910.927083333336</c:v>
                </c:pt>
                <c:pt idx="7656">
                  <c:v>43910.9375</c:v>
                </c:pt>
                <c:pt idx="7657">
                  <c:v>43910.947916666664</c:v>
                </c:pt>
                <c:pt idx="7658">
                  <c:v>43910.958333333336</c:v>
                </c:pt>
                <c:pt idx="7659">
                  <c:v>43910.96875</c:v>
                </c:pt>
                <c:pt idx="7660">
                  <c:v>43910.979166666664</c:v>
                </c:pt>
                <c:pt idx="7661">
                  <c:v>43910.989583333336</c:v>
                </c:pt>
                <c:pt idx="7662">
                  <c:v>43911</c:v>
                </c:pt>
                <c:pt idx="7663">
                  <c:v>43911.010416666664</c:v>
                </c:pt>
                <c:pt idx="7664">
                  <c:v>43911.020833333336</c:v>
                </c:pt>
                <c:pt idx="7665">
                  <c:v>43911.03125</c:v>
                </c:pt>
                <c:pt idx="7666">
                  <c:v>43911.041666666664</c:v>
                </c:pt>
                <c:pt idx="7667">
                  <c:v>43911.052083333336</c:v>
                </c:pt>
                <c:pt idx="7668">
                  <c:v>43911.0625</c:v>
                </c:pt>
                <c:pt idx="7669">
                  <c:v>43911.072916666664</c:v>
                </c:pt>
                <c:pt idx="7670">
                  <c:v>43911.083333333336</c:v>
                </c:pt>
                <c:pt idx="7671">
                  <c:v>43911.09375</c:v>
                </c:pt>
                <c:pt idx="7672">
                  <c:v>43911.104166666664</c:v>
                </c:pt>
                <c:pt idx="7673">
                  <c:v>43911.114583333336</c:v>
                </c:pt>
                <c:pt idx="7674">
                  <c:v>43911.125</c:v>
                </c:pt>
                <c:pt idx="7675">
                  <c:v>43911.135416666664</c:v>
                </c:pt>
                <c:pt idx="7676">
                  <c:v>43911.145833333336</c:v>
                </c:pt>
                <c:pt idx="7677">
                  <c:v>43911.15625</c:v>
                </c:pt>
                <c:pt idx="7678">
                  <c:v>43911.166666666664</c:v>
                </c:pt>
                <c:pt idx="7679">
                  <c:v>43911.177083333336</c:v>
                </c:pt>
                <c:pt idx="7680">
                  <c:v>43911.1875</c:v>
                </c:pt>
                <c:pt idx="7681">
                  <c:v>43911.197916666664</c:v>
                </c:pt>
                <c:pt idx="7682">
                  <c:v>43911.208333333336</c:v>
                </c:pt>
                <c:pt idx="7683">
                  <c:v>43911.21875</c:v>
                </c:pt>
                <c:pt idx="7684">
                  <c:v>43911.229166666664</c:v>
                </c:pt>
                <c:pt idx="7685">
                  <c:v>43911.239583333336</c:v>
                </c:pt>
                <c:pt idx="7686">
                  <c:v>43911.25</c:v>
                </c:pt>
                <c:pt idx="7687">
                  <c:v>43911.260416666664</c:v>
                </c:pt>
                <c:pt idx="7688">
                  <c:v>43911.270833333336</c:v>
                </c:pt>
                <c:pt idx="7689">
                  <c:v>43911.28125</c:v>
                </c:pt>
                <c:pt idx="7690">
                  <c:v>43911.291666666664</c:v>
                </c:pt>
                <c:pt idx="7691">
                  <c:v>43911.302083333336</c:v>
                </c:pt>
                <c:pt idx="7692">
                  <c:v>43911.3125</c:v>
                </c:pt>
                <c:pt idx="7693">
                  <c:v>43911.322916666664</c:v>
                </c:pt>
                <c:pt idx="7694">
                  <c:v>43911.333333333336</c:v>
                </c:pt>
                <c:pt idx="7695">
                  <c:v>43911.34375</c:v>
                </c:pt>
                <c:pt idx="7696">
                  <c:v>43911.354166666664</c:v>
                </c:pt>
                <c:pt idx="7697">
                  <c:v>43911.364583333336</c:v>
                </c:pt>
                <c:pt idx="7698">
                  <c:v>43911.375</c:v>
                </c:pt>
                <c:pt idx="7699">
                  <c:v>43911.385416666664</c:v>
                </c:pt>
                <c:pt idx="7700">
                  <c:v>43911.395833333336</c:v>
                </c:pt>
                <c:pt idx="7701">
                  <c:v>43911.40625</c:v>
                </c:pt>
                <c:pt idx="7702">
                  <c:v>43911.416666666664</c:v>
                </c:pt>
                <c:pt idx="7703">
                  <c:v>43911.427083333336</c:v>
                </c:pt>
                <c:pt idx="7704">
                  <c:v>43911.4375</c:v>
                </c:pt>
                <c:pt idx="7705">
                  <c:v>43911.447916666664</c:v>
                </c:pt>
                <c:pt idx="7706">
                  <c:v>43911.458333333336</c:v>
                </c:pt>
                <c:pt idx="7707">
                  <c:v>43911.46875</c:v>
                </c:pt>
                <c:pt idx="7708">
                  <c:v>43911.479166666664</c:v>
                </c:pt>
                <c:pt idx="7709">
                  <c:v>43911.489583333336</c:v>
                </c:pt>
                <c:pt idx="7710">
                  <c:v>43911.5</c:v>
                </c:pt>
                <c:pt idx="7711">
                  <c:v>43911.510416666664</c:v>
                </c:pt>
                <c:pt idx="7712">
                  <c:v>43911.520833333336</c:v>
                </c:pt>
                <c:pt idx="7713">
                  <c:v>43911.53125</c:v>
                </c:pt>
                <c:pt idx="7714">
                  <c:v>43911.541666666664</c:v>
                </c:pt>
                <c:pt idx="7715">
                  <c:v>43911.552083333336</c:v>
                </c:pt>
                <c:pt idx="7716">
                  <c:v>43911.5625</c:v>
                </c:pt>
                <c:pt idx="7717">
                  <c:v>43911.572916666664</c:v>
                </c:pt>
                <c:pt idx="7718">
                  <c:v>43911.583333333336</c:v>
                </c:pt>
                <c:pt idx="7719">
                  <c:v>43911.59375</c:v>
                </c:pt>
                <c:pt idx="7720">
                  <c:v>43911.604166666664</c:v>
                </c:pt>
                <c:pt idx="7721">
                  <c:v>43911.614583333336</c:v>
                </c:pt>
                <c:pt idx="7722">
                  <c:v>43911.625</c:v>
                </c:pt>
                <c:pt idx="7723">
                  <c:v>43911.635416666664</c:v>
                </c:pt>
                <c:pt idx="7724">
                  <c:v>43911.645833333336</c:v>
                </c:pt>
                <c:pt idx="7725">
                  <c:v>43911.65625</c:v>
                </c:pt>
                <c:pt idx="7726">
                  <c:v>43911.666666666664</c:v>
                </c:pt>
                <c:pt idx="7727">
                  <c:v>43911.677083333336</c:v>
                </c:pt>
                <c:pt idx="7728">
                  <c:v>43911.6875</c:v>
                </c:pt>
                <c:pt idx="7729">
                  <c:v>43911.697916666664</c:v>
                </c:pt>
                <c:pt idx="7730">
                  <c:v>43911.708333333336</c:v>
                </c:pt>
                <c:pt idx="7731">
                  <c:v>43911.71875</c:v>
                </c:pt>
                <c:pt idx="7732">
                  <c:v>43911.729166666664</c:v>
                </c:pt>
                <c:pt idx="7733">
                  <c:v>43911.739583333336</c:v>
                </c:pt>
                <c:pt idx="7734">
                  <c:v>43911.75</c:v>
                </c:pt>
                <c:pt idx="7735">
                  <c:v>43911.760416666664</c:v>
                </c:pt>
                <c:pt idx="7736">
                  <c:v>43911.770833333336</c:v>
                </c:pt>
                <c:pt idx="7737">
                  <c:v>43911.78125</c:v>
                </c:pt>
                <c:pt idx="7738">
                  <c:v>43911.791666666664</c:v>
                </c:pt>
                <c:pt idx="7739">
                  <c:v>43911.802083333336</c:v>
                </c:pt>
                <c:pt idx="7740">
                  <c:v>43911.8125</c:v>
                </c:pt>
                <c:pt idx="7741">
                  <c:v>43911.822916666664</c:v>
                </c:pt>
                <c:pt idx="7742">
                  <c:v>43911.833333333336</c:v>
                </c:pt>
                <c:pt idx="7743">
                  <c:v>43911.84375</c:v>
                </c:pt>
                <c:pt idx="7744">
                  <c:v>43911.854166666664</c:v>
                </c:pt>
                <c:pt idx="7745">
                  <c:v>43911.864583333336</c:v>
                </c:pt>
                <c:pt idx="7746">
                  <c:v>43911.875</c:v>
                </c:pt>
                <c:pt idx="7747">
                  <c:v>43911.885416666664</c:v>
                </c:pt>
                <c:pt idx="7748">
                  <c:v>43911.895833333336</c:v>
                </c:pt>
                <c:pt idx="7749">
                  <c:v>43911.90625</c:v>
                </c:pt>
                <c:pt idx="7750">
                  <c:v>43911.916666666664</c:v>
                </c:pt>
                <c:pt idx="7751">
                  <c:v>43911.927083333336</c:v>
                </c:pt>
                <c:pt idx="7752">
                  <c:v>43911.9375</c:v>
                </c:pt>
                <c:pt idx="7753">
                  <c:v>43911.947916666664</c:v>
                </c:pt>
                <c:pt idx="7754">
                  <c:v>43911.958333333336</c:v>
                </c:pt>
                <c:pt idx="7755">
                  <c:v>43911.96875</c:v>
                </c:pt>
                <c:pt idx="7756">
                  <c:v>43911.979166666664</c:v>
                </c:pt>
                <c:pt idx="7757">
                  <c:v>43911.989583333336</c:v>
                </c:pt>
                <c:pt idx="7758">
                  <c:v>43912</c:v>
                </c:pt>
                <c:pt idx="7759">
                  <c:v>43912.010416666664</c:v>
                </c:pt>
                <c:pt idx="7760">
                  <c:v>43912.020833333336</c:v>
                </c:pt>
                <c:pt idx="7761">
                  <c:v>43912.03125</c:v>
                </c:pt>
                <c:pt idx="7762">
                  <c:v>43912.041666666664</c:v>
                </c:pt>
                <c:pt idx="7763">
                  <c:v>43912.052083333336</c:v>
                </c:pt>
                <c:pt idx="7764">
                  <c:v>43912.0625</c:v>
                </c:pt>
                <c:pt idx="7765">
                  <c:v>43912.072916666664</c:v>
                </c:pt>
                <c:pt idx="7766">
                  <c:v>43912.083333333336</c:v>
                </c:pt>
                <c:pt idx="7767">
                  <c:v>43912.09375</c:v>
                </c:pt>
                <c:pt idx="7768">
                  <c:v>43912.104166666664</c:v>
                </c:pt>
                <c:pt idx="7769">
                  <c:v>43912.114583333336</c:v>
                </c:pt>
                <c:pt idx="7770">
                  <c:v>43912.125</c:v>
                </c:pt>
                <c:pt idx="7771">
                  <c:v>43912.135416666664</c:v>
                </c:pt>
                <c:pt idx="7772">
                  <c:v>43912.145833333336</c:v>
                </c:pt>
                <c:pt idx="7773">
                  <c:v>43912.15625</c:v>
                </c:pt>
                <c:pt idx="7774">
                  <c:v>43912.166666666664</c:v>
                </c:pt>
                <c:pt idx="7775">
                  <c:v>43912.177083333336</c:v>
                </c:pt>
                <c:pt idx="7776">
                  <c:v>43912.1875</c:v>
                </c:pt>
                <c:pt idx="7777">
                  <c:v>43912.197916666664</c:v>
                </c:pt>
                <c:pt idx="7778">
                  <c:v>43912.208333333336</c:v>
                </c:pt>
                <c:pt idx="7779">
                  <c:v>43912.21875</c:v>
                </c:pt>
                <c:pt idx="7780">
                  <c:v>43912.229166666664</c:v>
                </c:pt>
                <c:pt idx="7781">
                  <c:v>43912.239583333336</c:v>
                </c:pt>
                <c:pt idx="7782">
                  <c:v>43912.25</c:v>
                </c:pt>
                <c:pt idx="7783">
                  <c:v>43912.260416666664</c:v>
                </c:pt>
                <c:pt idx="7784">
                  <c:v>43912.270833333336</c:v>
                </c:pt>
                <c:pt idx="7785">
                  <c:v>43912.28125</c:v>
                </c:pt>
                <c:pt idx="7786">
                  <c:v>43912.291666666664</c:v>
                </c:pt>
                <c:pt idx="7787">
                  <c:v>43912.302083333336</c:v>
                </c:pt>
                <c:pt idx="7788">
                  <c:v>43912.3125</c:v>
                </c:pt>
                <c:pt idx="7789">
                  <c:v>43912.322916666664</c:v>
                </c:pt>
                <c:pt idx="7790">
                  <c:v>43912.333333333336</c:v>
                </c:pt>
                <c:pt idx="7791">
                  <c:v>43912.34375</c:v>
                </c:pt>
                <c:pt idx="7792">
                  <c:v>43912.354166666664</c:v>
                </c:pt>
                <c:pt idx="7793">
                  <c:v>43912.364583333336</c:v>
                </c:pt>
                <c:pt idx="7794">
                  <c:v>43912.375</c:v>
                </c:pt>
                <c:pt idx="7795">
                  <c:v>43912.385416666664</c:v>
                </c:pt>
                <c:pt idx="7796">
                  <c:v>43912.395833333336</c:v>
                </c:pt>
                <c:pt idx="7797">
                  <c:v>43912.40625</c:v>
                </c:pt>
                <c:pt idx="7798">
                  <c:v>43912.416666666664</c:v>
                </c:pt>
                <c:pt idx="7799">
                  <c:v>43912.427083333336</c:v>
                </c:pt>
                <c:pt idx="7800">
                  <c:v>43912.4375</c:v>
                </c:pt>
                <c:pt idx="7801">
                  <c:v>43912.447916666664</c:v>
                </c:pt>
                <c:pt idx="7802">
                  <c:v>43912.458333333336</c:v>
                </c:pt>
                <c:pt idx="7803">
                  <c:v>43912.46875</c:v>
                </c:pt>
                <c:pt idx="7804">
                  <c:v>43912.479166666664</c:v>
                </c:pt>
                <c:pt idx="7805">
                  <c:v>43912.489583333336</c:v>
                </c:pt>
                <c:pt idx="7806">
                  <c:v>43912.5</c:v>
                </c:pt>
                <c:pt idx="7807">
                  <c:v>43912.510416666664</c:v>
                </c:pt>
                <c:pt idx="7808">
                  <c:v>43912.520833333336</c:v>
                </c:pt>
                <c:pt idx="7809">
                  <c:v>43912.53125</c:v>
                </c:pt>
                <c:pt idx="7810">
                  <c:v>43912.541666666664</c:v>
                </c:pt>
                <c:pt idx="7811">
                  <c:v>43912.552083333336</c:v>
                </c:pt>
                <c:pt idx="7812">
                  <c:v>43912.5625</c:v>
                </c:pt>
                <c:pt idx="7813">
                  <c:v>43912.572916666664</c:v>
                </c:pt>
                <c:pt idx="7814">
                  <c:v>43912.583333333336</c:v>
                </c:pt>
                <c:pt idx="7815">
                  <c:v>43912.59375</c:v>
                </c:pt>
                <c:pt idx="7816">
                  <c:v>43912.604166666664</c:v>
                </c:pt>
                <c:pt idx="7817">
                  <c:v>43912.614583333336</c:v>
                </c:pt>
                <c:pt idx="7818">
                  <c:v>43912.625</c:v>
                </c:pt>
                <c:pt idx="7819">
                  <c:v>43912.635416666664</c:v>
                </c:pt>
                <c:pt idx="7820">
                  <c:v>43912.645833333336</c:v>
                </c:pt>
                <c:pt idx="7821">
                  <c:v>43912.65625</c:v>
                </c:pt>
                <c:pt idx="7822">
                  <c:v>43912.666666666664</c:v>
                </c:pt>
                <c:pt idx="7823">
                  <c:v>43912.677083333336</c:v>
                </c:pt>
                <c:pt idx="7824">
                  <c:v>43912.6875</c:v>
                </c:pt>
                <c:pt idx="7825">
                  <c:v>43912.697916666664</c:v>
                </c:pt>
                <c:pt idx="7826">
                  <c:v>43912.708333333336</c:v>
                </c:pt>
                <c:pt idx="7827">
                  <c:v>43912.71875</c:v>
                </c:pt>
                <c:pt idx="7828">
                  <c:v>43912.729166666664</c:v>
                </c:pt>
                <c:pt idx="7829">
                  <c:v>43912.739583333336</c:v>
                </c:pt>
                <c:pt idx="7830">
                  <c:v>43912.75</c:v>
                </c:pt>
                <c:pt idx="7831">
                  <c:v>43912.760416666664</c:v>
                </c:pt>
                <c:pt idx="7832">
                  <c:v>43912.770833333336</c:v>
                </c:pt>
                <c:pt idx="7833">
                  <c:v>43912.78125</c:v>
                </c:pt>
                <c:pt idx="7834">
                  <c:v>43912.791666666664</c:v>
                </c:pt>
                <c:pt idx="7835">
                  <c:v>43912.802083333336</c:v>
                </c:pt>
                <c:pt idx="7836">
                  <c:v>43912.8125</c:v>
                </c:pt>
                <c:pt idx="7837">
                  <c:v>43912.822916666664</c:v>
                </c:pt>
                <c:pt idx="7838">
                  <c:v>43912.833333333336</c:v>
                </c:pt>
                <c:pt idx="7839">
                  <c:v>43912.84375</c:v>
                </c:pt>
                <c:pt idx="7840">
                  <c:v>43912.854166666664</c:v>
                </c:pt>
                <c:pt idx="7841">
                  <c:v>43912.864583333336</c:v>
                </c:pt>
                <c:pt idx="7842">
                  <c:v>43912.875</c:v>
                </c:pt>
                <c:pt idx="7843">
                  <c:v>43912.885416666664</c:v>
                </c:pt>
                <c:pt idx="7844">
                  <c:v>43912.895833333336</c:v>
                </c:pt>
                <c:pt idx="7845">
                  <c:v>43912.90625</c:v>
                </c:pt>
                <c:pt idx="7846">
                  <c:v>43912.916666666664</c:v>
                </c:pt>
                <c:pt idx="7847">
                  <c:v>43912.927083333336</c:v>
                </c:pt>
                <c:pt idx="7848">
                  <c:v>43912.9375</c:v>
                </c:pt>
                <c:pt idx="7849">
                  <c:v>43912.947916666664</c:v>
                </c:pt>
                <c:pt idx="7850">
                  <c:v>43912.958333333336</c:v>
                </c:pt>
                <c:pt idx="7851">
                  <c:v>43912.96875</c:v>
                </c:pt>
                <c:pt idx="7852">
                  <c:v>43912.979166666664</c:v>
                </c:pt>
                <c:pt idx="7853">
                  <c:v>43912.989583333336</c:v>
                </c:pt>
                <c:pt idx="7854">
                  <c:v>43913</c:v>
                </c:pt>
                <c:pt idx="7855">
                  <c:v>43913.010416666664</c:v>
                </c:pt>
                <c:pt idx="7856">
                  <c:v>43913.020833333336</c:v>
                </c:pt>
                <c:pt idx="7857">
                  <c:v>43913.03125</c:v>
                </c:pt>
                <c:pt idx="7858">
                  <c:v>43913.041666666664</c:v>
                </c:pt>
                <c:pt idx="7859">
                  <c:v>43913.052083333336</c:v>
                </c:pt>
                <c:pt idx="7860">
                  <c:v>43913.0625</c:v>
                </c:pt>
                <c:pt idx="7861">
                  <c:v>43913.072916666664</c:v>
                </c:pt>
                <c:pt idx="7862">
                  <c:v>43913.083333333336</c:v>
                </c:pt>
                <c:pt idx="7863">
                  <c:v>43913.09375</c:v>
                </c:pt>
                <c:pt idx="7864">
                  <c:v>43913.104166666664</c:v>
                </c:pt>
                <c:pt idx="7865">
                  <c:v>43913.114583333336</c:v>
                </c:pt>
                <c:pt idx="7866">
                  <c:v>43913.125</c:v>
                </c:pt>
                <c:pt idx="7867">
                  <c:v>43913.135416666664</c:v>
                </c:pt>
                <c:pt idx="7868">
                  <c:v>43913.145833333336</c:v>
                </c:pt>
                <c:pt idx="7869">
                  <c:v>43913.15625</c:v>
                </c:pt>
                <c:pt idx="7870">
                  <c:v>43913.166666666664</c:v>
                </c:pt>
                <c:pt idx="7871">
                  <c:v>43913.177083333336</c:v>
                </c:pt>
                <c:pt idx="7872">
                  <c:v>43913.1875</c:v>
                </c:pt>
                <c:pt idx="7873">
                  <c:v>43913.197916666664</c:v>
                </c:pt>
                <c:pt idx="7874">
                  <c:v>43913.208333333336</c:v>
                </c:pt>
                <c:pt idx="7875">
                  <c:v>43913.21875</c:v>
                </c:pt>
                <c:pt idx="7876">
                  <c:v>43913.229166666664</c:v>
                </c:pt>
                <c:pt idx="7877">
                  <c:v>43913.239583333336</c:v>
                </c:pt>
                <c:pt idx="7878">
                  <c:v>43913.25</c:v>
                </c:pt>
                <c:pt idx="7879">
                  <c:v>43913.260416666664</c:v>
                </c:pt>
                <c:pt idx="7880">
                  <c:v>43913.270833333336</c:v>
                </c:pt>
                <c:pt idx="7881">
                  <c:v>43913.28125</c:v>
                </c:pt>
                <c:pt idx="7882">
                  <c:v>43913.291666666664</c:v>
                </c:pt>
                <c:pt idx="7883">
                  <c:v>43913.302083333336</c:v>
                </c:pt>
                <c:pt idx="7884">
                  <c:v>43913.3125</c:v>
                </c:pt>
                <c:pt idx="7885">
                  <c:v>43913.322916666664</c:v>
                </c:pt>
                <c:pt idx="7886">
                  <c:v>43913.333333333336</c:v>
                </c:pt>
                <c:pt idx="7887">
                  <c:v>43913.34375</c:v>
                </c:pt>
                <c:pt idx="7888">
                  <c:v>43913.354166666664</c:v>
                </c:pt>
                <c:pt idx="7889">
                  <c:v>43913.364583333336</c:v>
                </c:pt>
                <c:pt idx="7890">
                  <c:v>43913.375</c:v>
                </c:pt>
                <c:pt idx="7891">
                  <c:v>43913.385416666664</c:v>
                </c:pt>
                <c:pt idx="7892">
                  <c:v>43913.395833333336</c:v>
                </c:pt>
                <c:pt idx="7893">
                  <c:v>43913.40625</c:v>
                </c:pt>
                <c:pt idx="7894">
                  <c:v>43913.416666666664</c:v>
                </c:pt>
                <c:pt idx="7895">
                  <c:v>43913.427083333336</c:v>
                </c:pt>
                <c:pt idx="7896">
                  <c:v>43913.4375</c:v>
                </c:pt>
                <c:pt idx="7897">
                  <c:v>43913.447916666664</c:v>
                </c:pt>
                <c:pt idx="7898">
                  <c:v>43913.458333333336</c:v>
                </c:pt>
                <c:pt idx="7899">
                  <c:v>43913.46875</c:v>
                </c:pt>
                <c:pt idx="7900">
                  <c:v>43913.479166666664</c:v>
                </c:pt>
                <c:pt idx="7901">
                  <c:v>43913.489583333336</c:v>
                </c:pt>
                <c:pt idx="7902">
                  <c:v>43913.5</c:v>
                </c:pt>
                <c:pt idx="7903">
                  <c:v>43913.510416666664</c:v>
                </c:pt>
                <c:pt idx="7904">
                  <c:v>43913.520833333336</c:v>
                </c:pt>
                <c:pt idx="7905">
                  <c:v>43913.53125</c:v>
                </c:pt>
                <c:pt idx="7906">
                  <c:v>43913.541666666664</c:v>
                </c:pt>
                <c:pt idx="7907">
                  <c:v>43913.552083333336</c:v>
                </c:pt>
                <c:pt idx="7908">
                  <c:v>43913.5625</c:v>
                </c:pt>
                <c:pt idx="7909">
                  <c:v>43913.572916666664</c:v>
                </c:pt>
                <c:pt idx="7910">
                  <c:v>43913.583333333336</c:v>
                </c:pt>
                <c:pt idx="7911">
                  <c:v>43913.59375</c:v>
                </c:pt>
                <c:pt idx="7912">
                  <c:v>43913.604166666664</c:v>
                </c:pt>
                <c:pt idx="7913">
                  <c:v>43913.614583333336</c:v>
                </c:pt>
                <c:pt idx="7914">
                  <c:v>43913.625</c:v>
                </c:pt>
                <c:pt idx="7915">
                  <c:v>43913.635416666664</c:v>
                </c:pt>
                <c:pt idx="7916">
                  <c:v>43913.645833333336</c:v>
                </c:pt>
                <c:pt idx="7917">
                  <c:v>43913.65625</c:v>
                </c:pt>
                <c:pt idx="7918">
                  <c:v>43913.666666666664</c:v>
                </c:pt>
                <c:pt idx="7919">
                  <c:v>43913.677083333336</c:v>
                </c:pt>
                <c:pt idx="7920">
                  <c:v>43913.6875</c:v>
                </c:pt>
                <c:pt idx="7921">
                  <c:v>43913.697916666664</c:v>
                </c:pt>
                <c:pt idx="7922">
                  <c:v>43913.708333333336</c:v>
                </c:pt>
                <c:pt idx="7923">
                  <c:v>43913.71875</c:v>
                </c:pt>
                <c:pt idx="7924">
                  <c:v>43913.729166666664</c:v>
                </c:pt>
                <c:pt idx="7925">
                  <c:v>43913.739583333336</c:v>
                </c:pt>
                <c:pt idx="7926">
                  <c:v>43913.75</c:v>
                </c:pt>
                <c:pt idx="7927">
                  <c:v>43913.760416666664</c:v>
                </c:pt>
                <c:pt idx="7928">
                  <c:v>43913.770833333336</c:v>
                </c:pt>
                <c:pt idx="7929">
                  <c:v>43913.78125</c:v>
                </c:pt>
                <c:pt idx="7930">
                  <c:v>43913.791666666664</c:v>
                </c:pt>
                <c:pt idx="7931">
                  <c:v>43913.802083333336</c:v>
                </c:pt>
                <c:pt idx="7932">
                  <c:v>43913.8125</c:v>
                </c:pt>
                <c:pt idx="7933">
                  <c:v>43913.822916666664</c:v>
                </c:pt>
                <c:pt idx="7934">
                  <c:v>43913.833333333336</c:v>
                </c:pt>
                <c:pt idx="7935">
                  <c:v>43913.84375</c:v>
                </c:pt>
                <c:pt idx="7936">
                  <c:v>43913.854166666664</c:v>
                </c:pt>
                <c:pt idx="7937">
                  <c:v>43913.864583333336</c:v>
                </c:pt>
                <c:pt idx="7938">
                  <c:v>43913.875</c:v>
                </c:pt>
                <c:pt idx="7939">
                  <c:v>43913.885416666664</c:v>
                </c:pt>
                <c:pt idx="7940">
                  <c:v>43913.895833333336</c:v>
                </c:pt>
                <c:pt idx="7941">
                  <c:v>43913.90625</c:v>
                </c:pt>
                <c:pt idx="7942">
                  <c:v>43913.916666666664</c:v>
                </c:pt>
                <c:pt idx="7943">
                  <c:v>43913.927083333336</c:v>
                </c:pt>
                <c:pt idx="7944">
                  <c:v>43913.9375</c:v>
                </c:pt>
                <c:pt idx="7945">
                  <c:v>43913.947916666664</c:v>
                </c:pt>
                <c:pt idx="7946">
                  <c:v>43913.958333333336</c:v>
                </c:pt>
                <c:pt idx="7947">
                  <c:v>43913.96875</c:v>
                </c:pt>
                <c:pt idx="7948">
                  <c:v>43913.979166666664</c:v>
                </c:pt>
                <c:pt idx="7949">
                  <c:v>43913.989583333336</c:v>
                </c:pt>
                <c:pt idx="7950">
                  <c:v>43914</c:v>
                </c:pt>
                <c:pt idx="7951">
                  <c:v>43914.010416666664</c:v>
                </c:pt>
                <c:pt idx="7952">
                  <c:v>43914.020833333336</c:v>
                </c:pt>
                <c:pt idx="7953">
                  <c:v>43914.03125</c:v>
                </c:pt>
                <c:pt idx="7954">
                  <c:v>43914.041666666664</c:v>
                </c:pt>
                <c:pt idx="7955">
                  <c:v>43914.052083333336</c:v>
                </c:pt>
                <c:pt idx="7956">
                  <c:v>43914.0625</c:v>
                </c:pt>
                <c:pt idx="7957">
                  <c:v>43914.072916666664</c:v>
                </c:pt>
                <c:pt idx="7958">
                  <c:v>43914.083333333336</c:v>
                </c:pt>
                <c:pt idx="7959">
                  <c:v>43914.09375</c:v>
                </c:pt>
                <c:pt idx="7960">
                  <c:v>43914.104166666664</c:v>
                </c:pt>
                <c:pt idx="7961">
                  <c:v>43914.114583333336</c:v>
                </c:pt>
                <c:pt idx="7962">
                  <c:v>43914.125</c:v>
                </c:pt>
                <c:pt idx="7963">
                  <c:v>43914.135416666664</c:v>
                </c:pt>
                <c:pt idx="7964">
                  <c:v>43914.145833333336</c:v>
                </c:pt>
                <c:pt idx="7965">
                  <c:v>43914.15625</c:v>
                </c:pt>
                <c:pt idx="7966">
                  <c:v>43914.166666666664</c:v>
                </c:pt>
                <c:pt idx="7967">
                  <c:v>43914.177083333336</c:v>
                </c:pt>
                <c:pt idx="7968">
                  <c:v>43914.1875</c:v>
                </c:pt>
                <c:pt idx="7969">
                  <c:v>43914.197916666664</c:v>
                </c:pt>
                <c:pt idx="7970">
                  <c:v>43914.208333333336</c:v>
                </c:pt>
                <c:pt idx="7971">
                  <c:v>43914.21875</c:v>
                </c:pt>
                <c:pt idx="7972">
                  <c:v>43914.229166666664</c:v>
                </c:pt>
                <c:pt idx="7973">
                  <c:v>43914.239583333336</c:v>
                </c:pt>
                <c:pt idx="7974">
                  <c:v>43914.25</c:v>
                </c:pt>
                <c:pt idx="7975">
                  <c:v>43914.260416666664</c:v>
                </c:pt>
                <c:pt idx="7976">
                  <c:v>43914.270833333336</c:v>
                </c:pt>
                <c:pt idx="7977">
                  <c:v>43914.28125</c:v>
                </c:pt>
                <c:pt idx="7978">
                  <c:v>43914.291666666664</c:v>
                </c:pt>
                <c:pt idx="7979">
                  <c:v>43914.302083333336</c:v>
                </c:pt>
                <c:pt idx="7980">
                  <c:v>43914.3125</c:v>
                </c:pt>
                <c:pt idx="7981">
                  <c:v>43914.322916666664</c:v>
                </c:pt>
                <c:pt idx="7982">
                  <c:v>43914.333333333336</c:v>
                </c:pt>
                <c:pt idx="7983">
                  <c:v>43914.34375</c:v>
                </c:pt>
                <c:pt idx="7984">
                  <c:v>43914.354166666664</c:v>
                </c:pt>
                <c:pt idx="7985">
                  <c:v>43914.364583333336</c:v>
                </c:pt>
                <c:pt idx="7986">
                  <c:v>43914.375</c:v>
                </c:pt>
                <c:pt idx="7987">
                  <c:v>43914.385416666664</c:v>
                </c:pt>
                <c:pt idx="7988">
                  <c:v>43914.395833333336</c:v>
                </c:pt>
                <c:pt idx="7989">
                  <c:v>43914.40625</c:v>
                </c:pt>
                <c:pt idx="7990">
                  <c:v>43914.416666666664</c:v>
                </c:pt>
                <c:pt idx="7991">
                  <c:v>43914.427083333336</c:v>
                </c:pt>
                <c:pt idx="7992">
                  <c:v>43914.4375</c:v>
                </c:pt>
                <c:pt idx="7993">
                  <c:v>43914.447916666664</c:v>
                </c:pt>
                <c:pt idx="7994">
                  <c:v>43914.458333333336</c:v>
                </c:pt>
                <c:pt idx="7995">
                  <c:v>43914.46875</c:v>
                </c:pt>
                <c:pt idx="7996">
                  <c:v>43914.479166666664</c:v>
                </c:pt>
                <c:pt idx="7997">
                  <c:v>43914.489583333336</c:v>
                </c:pt>
                <c:pt idx="7998">
                  <c:v>43914.5</c:v>
                </c:pt>
                <c:pt idx="7999">
                  <c:v>43914.510416666664</c:v>
                </c:pt>
                <c:pt idx="8000">
                  <c:v>43914.520833333336</c:v>
                </c:pt>
                <c:pt idx="8001">
                  <c:v>43914.53125</c:v>
                </c:pt>
                <c:pt idx="8002">
                  <c:v>43914.541666666664</c:v>
                </c:pt>
                <c:pt idx="8003">
                  <c:v>43914.552083333336</c:v>
                </c:pt>
                <c:pt idx="8004">
                  <c:v>43914.5625</c:v>
                </c:pt>
                <c:pt idx="8005">
                  <c:v>43914.572916666664</c:v>
                </c:pt>
                <c:pt idx="8006">
                  <c:v>43914.583333333336</c:v>
                </c:pt>
                <c:pt idx="8007">
                  <c:v>43914.59375</c:v>
                </c:pt>
                <c:pt idx="8008">
                  <c:v>43914.604166666664</c:v>
                </c:pt>
                <c:pt idx="8009">
                  <c:v>43914.614583333336</c:v>
                </c:pt>
                <c:pt idx="8010">
                  <c:v>43914.625</c:v>
                </c:pt>
                <c:pt idx="8011">
                  <c:v>43914.635416666664</c:v>
                </c:pt>
                <c:pt idx="8012">
                  <c:v>43914.645833333336</c:v>
                </c:pt>
                <c:pt idx="8013">
                  <c:v>43914.65625</c:v>
                </c:pt>
                <c:pt idx="8014">
                  <c:v>43914.666666666664</c:v>
                </c:pt>
                <c:pt idx="8015">
                  <c:v>43914.677083333336</c:v>
                </c:pt>
                <c:pt idx="8016">
                  <c:v>43914.6875</c:v>
                </c:pt>
                <c:pt idx="8017">
                  <c:v>43914.697916666664</c:v>
                </c:pt>
                <c:pt idx="8018">
                  <c:v>43914.708333333336</c:v>
                </c:pt>
                <c:pt idx="8019">
                  <c:v>43914.71875</c:v>
                </c:pt>
                <c:pt idx="8020">
                  <c:v>43914.729166666664</c:v>
                </c:pt>
                <c:pt idx="8021">
                  <c:v>43914.739583333336</c:v>
                </c:pt>
                <c:pt idx="8022">
                  <c:v>43914.75</c:v>
                </c:pt>
                <c:pt idx="8023">
                  <c:v>43914.760416666664</c:v>
                </c:pt>
                <c:pt idx="8024">
                  <c:v>43914.770833333336</c:v>
                </c:pt>
                <c:pt idx="8025">
                  <c:v>43914.78125</c:v>
                </c:pt>
                <c:pt idx="8026">
                  <c:v>43914.791666666664</c:v>
                </c:pt>
                <c:pt idx="8027">
                  <c:v>43914.802083333336</c:v>
                </c:pt>
                <c:pt idx="8028">
                  <c:v>43914.8125</c:v>
                </c:pt>
                <c:pt idx="8029">
                  <c:v>43914.822916666664</c:v>
                </c:pt>
                <c:pt idx="8030">
                  <c:v>43914.833333333336</c:v>
                </c:pt>
                <c:pt idx="8031">
                  <c:v>43914.84375</c:v>
                </c:pt>
                <c:pt idx="8032">
                  <c:v>43914.854166666664</c:v>
                </c:pt>
                <c:pt idx="8033">
                  <c:v>43914.864583333336</c:v>
                </c:pt>
                <c:pt idx="8034">
                  <c:v>43914.875</c:v>
                </c:pt>
                <c:pt idx="8035">
                  <c:v>43914.885416666664</c:v>
                </c:pt>
                <c:pt idx="8036">
                  <c:v>43914.895833333336</c:v>
                </c:pt>
                <c:pt idx="8037">
                  <c:v>43914.90625</c:v>
                </c:pt>
                <c:pt idx="8038">
                  <c:v>43914.916666666664</c:v>
                </c:pt>
                <c:pt idx="8039">
                  <c:v>43914.927083333336</c:v>
                </c:pt>
                <c:pt idx="8040">
                  <c:v>43914.9375</c:v>
                </c:pt>
                <c:pt idx="8041">
                  <c:v>43914.947916666664</c:v>
                </c:pt>
                <c:pt idx="8042">
                  <c:v>43914.958333333336</c:v>
                </c:pt>
                <c:pt idx="8043">
                  <c:v>43914.96875</c:v>
                </c:pt>
                <c:pt idx="8044">
                  <c:v>43914.979166666664</c:v>
                </c:pt>
                <c:pt idx="8045">
                  <c:v>43914.989583333336</c:v>
                </c:pt>
                <c:pt idx="8046">
                  <c:v>43915</c:v>
                </c:pt>
                <c:pt idx="8047">
                  <c:v>43915.010416666664</c:v>
                </c:pt>
                <c:pt idx="8048">
                  <c:v>43915.020833333336</c:v>
                </c:pt>
                <c:pt idx="8049">
                  <c:v>43915.03125</c:v>
                </c:pt>
                <c:pt idx="8050">
                  <c:v>43915.041666666664</c:v>
                </c:pt>
                <c:pt idx="8051">
                  <c:v>43915.052083333336</c:v>
                </c:pt>
                <c:pt idx="8052">
                  <c:v>43915.0625</c:v>
                </c:pt>
                <c:pt idx="8053">
                  <c:v>43915.072916666664</c:v>
                </c:pt>
                <c:pt idx="8054">
                  <c:v>43915.083333333336</c:v>
                </c:pt>
                <c:pt idx="8055">
                  <c:v>43915.09375</c:v>
                </c:pt>
                <c:pt idx="8056">
                  <c:v>43915.104166666664</c:v>
                </c:pt>
                <c:pt idx="8057">
                  <c:v>43915.114583333336</c:v>
                </c:pt>
                <c:pt idx="8058">
                  <c:v>43915.125</c:v>
                </c:pt>
                <c:pt idx="8059">
                  <c:v>43915.135416666664</c:v>
                </c:pt>
                <c:pt idx="8060">
                  <c:v>43915.145833333336</c:v>
                </c:pt>
                <c:pt idx="8061">
                  <c:v>43915.15625</c:v>
                </c:pt>
                <c:pt idx="8062">
                  <c:v>43915.166666666664</c:v>
                </c:pt>
                <c:pt idx="8063">
                  <c:v>43915.177083333336</c:v>
                </c:pt>
                <c:pt idx="8064">
                  <c:v>43915.1875</c:v>
                </c:pt>
                <c:pt idx="8065">
                  <c:v>43915.197916666664</c:v>
                </c:pt>
                <c:pt idx="8066">
                  <c:v>43915.208333333336</c:v>
                </c:pt>
                <c:pt idx="8067">
                  <c:v>43915.21875</c:v>
                </c:pt>
                <c:pt idx="8068">
                  <c:v>43915.229166666664</c:v>
                </c:pt>
                <c:pt idx="8069">
                  <c:v>43915.239583333336</c:v>
                </c:pt>
                <c:pt idx="8070">
                  <c:v>43915.25</c:v>
                </c:pt>
                <c:pt idx="8071">
                  <c:v>43915.260416666664</c:v>
                </c:pt>
                <c:pt idx="8072">
                  <c:v>43915.270833333336</c:v>
                </c:pt>
                <c:pt idx="8073">
                  <c:v>43915.28125</c:v>
                </c:pt>
                <c:pt idx="8074">
                  <c:v>43915.291666666664</c:v>
                </c:pt>
                <c:pt idx="8075">
                  <c:v>43915.302083333336</c:v>
                </c:pt>
                <c:pt idx="8076">
                  <c:v>43915.3125</c:v>
                </c:pt>
                <c:pt idx="8077">
                  <c:v>43915.322916666664</c:v>
                </c:pt>
                <c:pt idx="8078">
                  <c:v>43915.333333333336</c:v>
                </c:pt>
                <c:pt idx="8079">
                  <c:v>43915.34375</c:v>
                </c:pt>
                <c:pt idx="8080">
                  <c:v>43915.354166666664</c:v>
                </c:pt>
                <c:pt idx="8081">
                  <c:v>43915.364583333336</c:v>
                </c:pt>
                <c:pt idx="8082">
                  <c:v>43915.375</c:v>
                </c:pt>
                <c:pt idx="8083">
                  <c:v>43915.385416666664</c:v>
                </c:pt>
                <c:pt idx="8084">
                  <c:v>43915.395833333336</c:v>
                </c:pt>
                <c:pt idx="8085">
                  <c:v>43915.40625</c:v>
                </c:pt>
                <c:pt idx="8086">
                  <c:v>43915.416666666664</c:v>
                </c:pt>
                <c:pt idx="8087">
                  <c:v>43915.427083333336</c:v>
                </c:pt>
                <c:pt idx="8088">
                  <c:v>43915.4375</c:v>
                </c:pt>
                <c:pt idx="8089">
                  <c:v>43915.447916666664</c:v>
                </c:pt>
                <c:pt idx="8090">
                  <c:v>43915.458333333336</c:v>
                </c:pt>
                <c:pt idx="8091">
                  <c:v>43915.46875</c:v>
                </c:pt>
                <c:pt idx="8092">
                  <c:v>43915.479166666664</c:v>
                </c:pt>
                <c:pt idx="8093">
                  <c:v>43915.489583333336</c:v>
                </c:pt>
                <c:pt idx="8094">
                  <c:v>43915.5</c:v>
                </c:pt>
                <c:pt idx="8095">
                  <c:v>43915.510416666664</c:v>
                </c:pt>
                <c:pt idx="8096">
                  <c:v>43915.520833333336</c:v>
                </c:pt>
                <c:pt idx="8097">
                  <c:v>43915.53125</c:v>
                </c:pt>
                <c:pt idx="8098">
                  <c:v>43915.541666666664</c:v>
                </c:pt>
                <c:pt idx="8099">
                  <c:v>43915.552083333336</c:v>
                </c:pt>
                <c:pt idx="8100">
                  <c:v>43915.5625</c:v>
                </c:pt>
                <c:pt idx="8101">
                  <c:v>43915.572916666664</c:v>
                </c:pt>
                <c:pt idx="8102">
                  <c:v>43915.583333333336</c:v>
                </c:pt>
                <c:pt idx="8103">
                  <c:v>43915.59375</c:v>
                </c:pt>
                <c:pt idx="8104">
                  <c:v>43915.604166666664</c:v>
                </c:pt>
                <c:pt idx="8105">
                  <c:v>43915.614583333336</c:v>
                </c:pt>
                <c:pt idx="8106">
                  <c:v>43915.625</c:v>
                </c:pt>
                <c:pt idx="8107">
                  <c:v>43915.635416666664</c:v>
                </c:pt>
                <c:pt idx="8108">
                  <c:v>43915.645833333336</c:v>
                </c:pt>
                <c:pt idx="8109">
                  <c:v>43915.65625</c:v>
                </c:pt>
                <c:pt idx="8110">
                  <c:v>43915.666666666664</c:v>
                </c:pt>
                <c:pt idx="8111">
                  <c:v>43915.677083333336</c:v>
                </c:pt>
                <c:pt idx="8112">
                  <c:v>43915.6875</c:v>
                </c:pt>
                <c:pt idx="8113">
                  <c:v>43915.697916666664</c:v>
                </c:pt>
                <c:pt idx="8114">
                  <c:v>43915.708333333336</c:v>
                </c:pt>
                <c:pt idx="8115">
                  <c:v>43915.71875</c:v>
                </c:pt>
                <c:pt idx="8116">
                  <c:v>43915.729166666664</c:v>
                </c:pt>
                <c:pt idx="8117">
                  <c:v>43915.739583333336</c:v>
                </c:pt>
                <c:pt idx="8118">
                  <c:v>43915.75</c:v>
                </c:pt>
                <c:pt idx="8119">
                  <c:v>43915.760416666664</c:v>
                </c:pt>
                <c:pt idx="8120">
                  <c:v>43915.770833333336</c:v>
                </c:pt>
                <c:pt idx="8121">
                  <c:v>43915.78125</c:v>
                </c:pt>
                <c:pt idx="8122">
                  <c:v>43915.791666666664</c:v>
                </c:pt>
                <c:pt idx="8123">
                  <c:v>43915.802083333336</c:v>
                </c:pt>
                <c:pt idx="8124">
                  <c:v>43915.8125</c:v>
                </c:pt>
                <c:pt idx="8125">
                  <c:v>43915.822916666664</c:v>
                </c:pt>
                <c:pt idx="8126">
                  <c:v>43915.833333333336</c:v>
                </c:pt>
                <c:pt idx="8127">
                  <c:v>43915.84375</c:v>
                </c:pt>
                <c:pt idx="8128">
                  <c:v>43915.854166666664</c:v>
                </c:pt>
                <c:pt idx="8129">
                  <c:v>43915.864583333336</c:v>
                </c:pt>
                <c:pt idx="8130">
                  <c:v>43915.875</c:v>
                </c:pt>
                <c:pt idx="8131">
                  <c:v>43915.885416666664</c:v>
                </c:pt>
                <c:pt idx="8132">
                  <c:v>43915.895833333336</c:v>
                </c:pt>
                <c:pt idx="8133">
                  <c:v>43915.90625</c:v>
                </c:pt>
                <c:pt idx="8134">
                  <c:v>43915.916666666664</c:v>
                </c:pt>
                <c:pt idx="8135">
                  <c:v>43915.927083333336</c:v>
                </c:pt>
                <c:pt idx="8136">
                  <c:v>43915.9375</c:v>
                </c:pt>
                <c:pt idx="8137">
                  <c:v>43915.947916666664</c:v>
                </c:pt>
                <c:pt idx="8138">
                  <c:v>43915.958333333336</c:v>
                </c:pt>
                <c:pt idx="8139">
                  <c:v>43915.96875</c:v>
                </c:pt>
                <c:pt idx="8140">
                  <c:v>43915.979166666664</c:v>
                </c:pt>
                <c:pt idx="8141">
                  <c:v>43915.989583333336</c:v>
                </c:pt>
                <c:pt idx="8142">
                  <c:v>43916</c:v>
                </c:pt>
                <c:pt idx="8143">
                  <c:v>43916.010416666664</c:v>
                </c:pt>
                <c:pt idx="8144">
                  <c:v>43916.020833333336</c:v>
                </c:pt>
                <c:pt idx="8145">
                  <c:v>43916.03125</c:v>
                </c:pt>
                <c:pt idx="8146">
                  <c:v>43916.041666666664</c:v>
                </c:pt>
                <c:pt idx="8147">
                  <c:v>43916.052083333336</c:v>
                </c:pt>
                <c:pt idx="8148">
                  <c:v>43916.0625</c:v>
                </c:pt>
                <c:pt idx="8149">
                  <c:v>43916.072916666664</c:v>
                </c:pt>
                <c:pt idx="8150">
                  <c:v>43916.083333333336</c:v>
                </c:pt>
                <c:pt idx="8151">
                  <c:v>43916.09375</c:v>
                </c:pt>
                <c:pt idx="8152">
                  <c:v>43916.104166666664</c:v>
                </c:pt>
                <c:pt idx="8153">
                  <c:v>43916.114583333336</c:v>
                </c:pt>
                <c:pt idx="8154">
                  <c:v>43916.125</c:v>
                </c:pt>
                <c:pt idx="8155">
                  <c:v>43916.135416666664</c:v>
                </c:pt>
                <c:pt idx="8156">
                  <c:v>43916.145833333336</c:v>
                </c:pt>
                <c:pt idx="8157">
                  <c:v>43916.15625</c:v>
                </c:pt>
                <c:pt idx="8158">
                  <c:v>43916.166666666664</c:v>
                </c:pt>
                <c:pt idx="8159">
                  <c:v>43916.177083333336</c:v>
                </c:pt>
                <c:pt idx="8160">
                  <c:v>43916.1875</c:v>
                </c:pt>
                <c:pt idx="8161">
                  <c:v>43916.197916666664</c:v>
                </c:pt>
                <c:pt idx="8162">
                  <c:v>43916.208333333336</c:v>
                </c:pt>
                <c:pt idx="8163">
                  <c:v>43916.21875</c:v>
                </c:pt>
                <c:pt idx="8164">
                  <c:v>43916.229166666664</c:v>
                </c:pt>
                <c:pt idx="8165">
                  <c:v>43916.239583333336</c:v>
                </c:pt>
                <c:pt idx="8166">
                  <c:v>43916.25</c:v>
                </c:pt>
                <c:pt idx="8167">
                  <c:v>43916.260416666664</c:v>
                </c:pt>
                <c:pt idx="8168">
                  <c:v>43916.270833333336</c:v>
                </c:pt>
                <c:pt idx="8169">
                  <c:v>43916.28125</c:v>
                </c:pt>
                <c:pt idx="8170">
                  <c:v>43916.291666666664</c:v>
                </c:pt>
                <c:pt idx="8171">
                  <c:v>43916.302083333336</c:v>
                </c:pt>
                <c:pt idx="8172">
                  <c:v>43916.3125</c:v>
                </c:pt>
                <c:pt idx="8173">
                  <c:v>43916.322916666664</c:v>
                </c:pt>
                <c:pt idx="8174">
                  <c:v>43916.333333333336</c:v>
                </c:pt>
                <c:pt idx="8175">
                  <c:v>43916.34375</c:v>
                </c:pt>
                <c:pt idx="8176">
                  <c:v>43916.354166666664</c:v>
                </c:pt>
                <c:pt idx="8177">
                  <c:v>43916.364583333336</c:v>
                </c:pt>
                <c:pt idx="8178">
                  <c:v>43916.375</c:v>
                </c:pt>
                <c:pt idx="8179">
                  <c:v>43916.385416666664</c:v>
                </c:pt>
                <c:pt idx="8180">
                  <c:v>43916.395833333336</c:v>
                </c:pt>
                <c:pt idx="8181">
                  <c:v>43916.40625</c:v>
                </c:pt>
                <c:pt idx="8182">
                  <c:v>43916.416666666664</c:v>
                </c:pt>
                <c:pt idx="8183">
                  <c:v>43916.427083333336</c:v>
                </c:pt>
                <c:pt idx="8184">
                  <c:v>43916.4375</c:v>
                </c:pt>
                <c:pt idx="8185">
                  <c:v>43916.447916666664</c:v>
                </c:pt>
                <c:pt idx="8186">
                  <c:v>43916.458333333336</c:v>
                </c:pt>
                <c:pt idx="8187">
                  <c:v>43916.46875</c:v>
                </c:pt>
                <c:pt idx="8188">
                  <c:v>43916.479166666664</c:v>
                </c:pt>
                <c:pt idx="8189">
                  <c:v>43916.489583333336</c:v>
                </c:pt>
                <c:pt idx="8190">
                  <c:v>43916.5</c:v>
                </c:pt>
                <c:pt idx="8191">
                  <c:v>43916.510416666664</c:v>
                </c:pt>
                <c:pt idx="8192">
                  <c:v>43916.520833333336</c:v>
                </c:pt>
                <c:pt idx="8193">
                  <c:v>43916.53125</c:v>
                </c:pt>
                <c:pt idx="8194">
                  <c:v>43916.541666666664</c:v>
                </c:pt>
                <c:pt idx="8195">
                  <c:v>43916.552083333336</c:v>
                </c:pt>
                <c:pt idx="8196">
                  <c:v>43916.5625</c:v>
                </c:pt>
                <c:pt idx="8197">
                  <c:v>43916.572916666664</c:v>
                </c:pt>
                <c:pt idx="8198">
                  <c:v>43916.583333333336</c:v>
                </c:pt>
                <c:pt idx="8199">
                  <c:v>43916.59375</c:v>
                </c:pt>
                <c:pt idx="8200">
                  <c:v>43916.604166666664</c:v>
                </c:pt>
                <c:pt idx="8201">
                  <c:v>43916.614583333336</c:v>
                </c:pt>
                <c:pt idx="8202">
                  <c:v>43916.625</c:v>
                </c:pt>
                <c:pt idx="8203">
                  <c:v>43916.635416666664</c:v>
                </c:pt>
                <c:pt idx="8204">
                  <c:v>43916.645833333336</c:v>
                </c:pt>
                <c:pt idx="8205">
                  <c:v>43916.65625</c:v>
                </c:pt>
                <c:pt idx="8206">
                  <c:v>43916.666666666664</c:v>
                </c:pt>
                <c:pt idx="8207">
                  <c:v>43916.677083333336</c:v>
                </c:pt>
                <c:pt idx="8208">
                  <c:v>43916.6875</c:v>
                </c:pt>
                <c:pt idx="8209">
                  <c:v>43916.697916666664</c:v>
                </c:pt>
                <c:pt idx="8210">
                  <c:v>43916.708333333336</c:v>
                </c:pt>
                <c:pt idx="8211">
                  <c:v>43916.71875</c:v>
                </c:pt>
                <c:pt idx="8212">
                  <c:v>43916.729166666664</c:v>
                </c:pt>
                <c:pt idx="8213">
                  <c:v>43916.739583333336</c:v>
                </c:pt>
                <c:pt idx="8214">
                  <c:v>43916.75</c:v>
                </c:pt>
                <c:pt idx="8215">
                  <c:v>43916.760416666664</c:v>
                </c:pt>
                <c:pt idx="8216">
                  <c:v>43916.770833333336</c:v>
                </c:pt>
                <c:pt idx="8217">
                  <c:v>43916.78125</c:v>
                </c:pt>
                <c:pt idx="8218">
                  <c:v>43916.791666666664</c:v>
                </c:pt>
                <c:pt idx="8219">
                  <c:v>43916.802083333336</c:v>
                </c:pt>
                <c:pt idx="8220">
                  <c:v>43916.8125</c:v>
                </c:pt>
                <c:pt idx="8221">
                  <c:v>43916.822916666664</c:v>
                </c:pt>
                <c:pt idx="8222">
                  <c:v>43916.833333333336</c:v>
                </c:pt>
                <c:pt idx="8223">
                  <c:v>43916.84375</c:v>
                </c:pt>
                <c:pt idx="8224">
                  <c:v>43916.854166666664</c:v>
                </c:pt>
                <c:pt idx="8225">
                  <c:v>43916.864583333336</c:v>
                </c:pt>
                <c:pt idx="8226">
                  <c:v>43916.875</c:v>
                </c:pt>
                <c:pt idx="8227">
                  <c:v>43916.885416666664</c:v>
                </c:pt>
                <c:pt idx="8228">
                  <c:v>43916.895833333336</c:v>
                </c:pt>
                <c:pt idx="8229">
                  <c:v>43916.90625</c:v>
                </c:pt>
                <c:pt idx="8230">
                  <c:v>43916.916666666664</c:v>
                </c:pt>
                <c:pt idx="8231">
                  <c:v>43916.927083333336</c:v>
                </c:pt>
                <c:pt idx="8232">
                  <c:v>43916.9375</c:v>
                </c:pt>
                <c:pt idx="8233">
                  <c:v>43916.947916666664</c:v>
                </c:pt>
                <c:pt idx="8234">
                  <c:v>43916.958333333336</c:v>
                </c:pt>
                <c:pt idx="8235">
                  <c:v>43916.96875</c:v>
                </c:pt>
                <c:pt idx="8236">
                  <c:v>43916.979166666664</c:v>
                </c:pt>
                <c:pt idx="8237">
                  <c:v>43916.989583333336</c:v>
                </c:pt>
                <c:pt idx="8238">
                  <c:v>43917</c:v>
                </c:pt>
                <c:pt idx="8239">
                  <c:v>43917.010416666664</c:v>
                </c:pt>
                <c:pt idx="8240">
                  <c:v>43917.020833333336</c:v>
                </c:pt>
                <c:pt idx="8241">
                  <c:v>43917.03125</c:v>
                </c:pt>
                <c:pt idx="8242">
                  <c:v>43917.041666666664</c:v>
                </c:pt>
                <c:pt idx="8243">
                  <c:v>43917.052083333336</c:v>
                </c:pt>
                <c:pt idx="8244">
                  <c:v>43917.0625</c:v>
                </c:pt>
                <c:pt idx="8245">
                  <c:v>43917.072916666664</c:v>
                </c:pt>
                <c:pt idx="8246">
                  <c:v>43917.083333333336</c:v>
                </c:pt>
                <c:pt idx="8247">
                  <c:v>43917.09375</c:v>
                </c:pt>
                <c:pt idx="8248">
                  <c:v>43917.104166666664</c:v>
                </c:pt>
                <c:pt idx="8249">
                  <c:v>43917.114583333336</c:v>
                </c:pt>
                <c:pt idx="8250">
                  <c:v>43917.125</c:v>
                </c:pt>
                <c:pt idx="8251">
                  <c:v>43917.135416666664</c:v>
                </c:pt>
                <c:pt idx="8252">
                  <c:v>43917.145833333336</c:v>
                </c:pt>
                <c:pt idx="8253">
                  <c:v>43917.15625</c:v>
                </c:pt>
                <c:pt idx="8254">
                  <c:v>43917.166666666664</c:v>
                </c:pt>
                <c:pt idx="8255">
                  <c:v>43917.177083333336</c:v>
                </c:pt>
                <c:pt idx="8256">
                  <c:v>43917.1875</c:v>
                </c:pt>
                <c:pt idx="8257">
                  <c:v>43917.197916666664</c:v>
                </c:pt>
                <c:pt idx="8258">
                  <c:v>43917.208333333336</c:v>
                </c:pt>
                <c:pt idx="8259">
                  <c:v>43917.21875</c:v>
                </c:pt>
                <c:pt idx="8260">
                  <c:v>43917.229166666664</c:v>
                </c:pt>
                <c:pt idx="8261">
                  <c:v>43917.239583333336</c:v>
                </c:pt>
                <c:pt idx="8262">
                  <c:v>43917.25</c:v>
                </c:pt>
                <c:pt idx="8263">
                  <c:v>43917.260416666664</c:v>
                </c:pt>
                <c:pt idx="8264">
                  <c:v>43917.270833333336</c:v>
                </c:pt>
                <c:pt idx="8265">
                  <c:v>43917.28125</c:v>
                </c:pt>
                <c:pt idx="8266">
                  <c:v>43917.291666666664</c:v>
                </c:pt>
                <c:pt idx="8267">
                  <c:v>43917.302083333336</c:v>
                </c:pt>
                <c:pt idx="8268">
                  <c:v>43917.3125</c:v>
                </c:pt>
                <c:pt idx="8269">
                  <c:v>43917.322916666664</c:v>
                </c:pt>
                <c:pt idx="8270">
                  <c:v>43917.333333333336</c:v>
                </c:pt>
                <c:pt idx="8271">
                  <c:v>43917.34375</c:v>
                </c:pt>
                <c:pt idx="8272">
                  <c:v>43917.354166666664</c:v>
                </c:pt>
                <c:pt idx="8273">
                  <c:v>43917.364583333336</c:v>
                </c:pt>
                <c:pt idx="8274">
                  <c:v>43917.375</c:v>
                </c:pt>
                <c:pt idx="8275">
                  <c:v>43917.385416666664</c:v>
                </c:pt>
                <c:pt idx="8276">
                  <c:v>43917.395833333336</c:v>
                </c:pt>
                <c:pt idx="8277">
                  <c:v>43917.40625</c:v>
                </c:pt>
                <c:pt idx="8278">
                  <c:v>43917.416666666664</c:v>
                </c:pt>
                <c:pt idx="8279">
                  <c:v>43917.427083333336</c:v>
                </c:pt>
                <c:pt idx="8280">
                  <c:v>43917.4375</c:v>
                </c:pt>
                <c:pt idx="8281">
                  <c:v>43917.447916666664</c:v>
                </c:pt>
                <c:pt idx="8282">
                  <c:v>43917.458333333336</c:v>
                </c:pt>
                <c:pt idx="8283">
                  <c:v>43917.46875</c:v>
                </c:pt>
                <c:pt idx="8284">
                  <c:v>43917.479166666664</c:v>
                </c:pt>
                <c:pt idx="8285">
                  <c:v>43917.489583333336</c:v>
                </c:pt>
                <c:pt idx="8286">
                  <c:v>43917.5</c:v>
                </c:pt>
                <c:pt idx="8287">
                  <c:v>43917.510416666664</c:v>
                </c:pt>
                <c:pt idx="8288">
                  <c:v>43917.520833333336</c:v>
                </c:pt>
                <c:pt idx="8289">
                  <c:v>43917.53125</c:v>
                </c:pt>
                <c:pt idx="8290">
                  <c:v>43917.541666666664</c:v>
                </c:pt>
                <c:pt idx="8291">
                  <c:v>43917.552083333336</c:v>
                </c:pt>
                <c:pt idx="8292">
                  <c:v>43917.5625</c:v>
                </c:pt>
                <c:pt idx="8293">
                  <c:v>43917.572916666664</c:v>
                </c:pt>
                <c:pt idx="8294">
                  <c:v>43917.583333333336</c:v>
                </c:pt>
                <c:pt idx="8295">
                  <c:v>43917.59375</c:v>
                </c:pt>
                <c:pt idx="8296">
                  <c:v>43917.604166666664</c:v>
                </c:pt>
                <c:pt idx="8297">
                  <c:v>43917.614583333336</c:v>
                </c:pt>
                <c:pt idx="8298">
                  <c:v>43917.625</c:v>
                </c:pt>
                <c:pt idx="8299">
                  <c:v>43917.635416666664</c:v>
                </c:pt>
                <c:pt idx="8300">
                  <c:v>43917.645833333336</c:v>
                </c:pt>
                <c:pt idx="8301">
                  <c:v>43917.65625</c:v>
                </c:pt>
                <c:pt idx="8302">
                  <c:v>43917.666666666664</c:v>
                </c:pt>
                <c:pt idx="8303">
                  <c:v>43917.677083333336</c:v>
                </c:pt>
                <c:pt idx="8304">
                  <c:v>43917.6875</c:v>
                </c:pt>
                <c:pt idx="8305">
                  <c:v>43917.697916666664</c:v>
                </c:pt>
                <c:pt idx="8306">
                  <c:v>43917.708333333336</c:v>
                </c:pt>
                <c:pt idx="8307">
                  <c:v>43917.71875</c:v>
                </c:pt>
                <c:pt idx="8308">
                  <c:v>43917.729166666664</c:v>
                </c:pt>
                <c:pt idx="8309">
                  <c:v>43917.739583333336</c:v>
                </c:pt>
                <c:pt idx="8310">
                  <c:v>43917.75</c:v>
                </c:pt>
                <c:pt idx="8311">
                  <c:v>43917.760416666664</c:v>
                </c:pt>
                <c:pt idx="8312">
                  <c:v>43917.770833333336</c:v>
                </c:pt>
                <c:pt idx="8313">
                  <c:v>43917.78125</c:v>
                </c:pt>
                <c:pt idx="8314">
                  <c:v>43917.791666666664</c:v>
                </c:pt>
                <c:pt idx="8315">
                  <c:v>43917.802083333336</c:v>
                </c:pt>
                <c:pt idx="8316">
                  <c:v>43917.8125</c:v>
                </c:pt>
                <c:pt idx="8317">
                  <c:v>43917.822916666664</c:v>
                </c:pt>
                <c:pt idx="8318">
                  <c:v>43917.833333333336</c:v>
                </c:pt>
                <c:pt idx="8319">
                  <c:v>43917.84375</c:v>
                </c:pt>
                <c:pt idx="8320">
                  <c:v>43917.854166666664</c:v>
                </c:pt>
                <c:pt idx="8321">
                  <c:v>43917.864583333336</c:v>
                </c:pt>
                <c:pt idx="8322">
                  <c:v>43917.875</c:v>
                </c:pt>
                <c:pt idx="8323">
                  <c:v>43917.885416666664</c:v>
                </c:pt>
                <c:pt idx="8324">
                  <c:v>43917.895833333336</c:v>
                </c:pt>
                <c:pt idx="8325">
                  <c:v>43917.90625</c:v>
                </c:pt>
                <c:pt idx="8326">
                  <c:v>43917.916666666664</c:v>
                </c:pt>
                <c:pt idx="8327">
                  <c:v>43917.927083333336</c:v>
                </c:pt>
                <c:pt idx="8328">
                  <c:v>43917.9375</c:v>
                </c:pt>
                <c:pt idx="8329">
                  <c:v>43917.947916666664</c:v>
                </c:pt>
                <c:pt idx="8330">
                  <c:v>43917.958333333336</c:v>
                </c:pt>
                <c:pt idx="8331">
                  <c:v>43917.96875</c:v>
                </c:pt>
                <c:pt idx="8332">
                  <c:v>43917.979166666664</c:v>
                </c:pt>
                <c:pt idx="8333">
                  <c:v>43917.989583333336</c:v>
                </c:pt>
                <c:pt idx="8334">
                  <c:v>43918</c:v>
                </c:pt>
                <c:pt idx="8335">
                  <c:v>43918.010416666664</c:v>
                </c:pt>
                <c:pt idx="8336">
                  <c:v>43918.020833333336</c:v>
                </c:pt>
                <c:pt idx="8337">
                  <c:v>43918.03125</c:v>
                </c:pt>
                <c:pt idx="8338">
                  <c:v>43918.041666666664</c:v>
                </c:pt>
                <c:pt idx="8339">
                  <c:v>43918.052083333336</c:v>
                </c:pt>
                <c:pt idx="8340">
                  <c:v>43918.0625</c:v>
                </c:pt>
                <c:pt idx="8341">
                  <c:v>43918.072916666664</c:v>
                </c:pt>
                <c:pt idx="8342">
                  <c:v>43918.083333333336</c:v>
                </c:pt>
                <c:pt idx="8343">
                  <c:v>43918.09375</c:v>
                </c:pt>
                <c:pt idx="8344">
                  <c:v>43918.104166666664</c:v>
                </c:pt>
                <c:pt idx="8345">
                  <c:v>43918.114583333336</c:v>
                </c:pt>
                <c:pt idx="8346">
                  <c:v>43918.125</c:v>
                </c:pt>
                <c:pt idx="8347">
                  <c:v>43918.135416666664</c:v>
                </c:pt>
                <c:pt idx="8348">
                  <c:v>43918.145833333336</c:v>
                </c:pt>
                <c:pt idx="8349">
                  <c:v>43918.15625</c:v>
                </c:pt>
                <c:pt idx="8350">
                  <c:v>43918.166666666664</c:v>
                </c:pt>
                <c:pt idx="8351">
                  <c:v>43918.177083333336</c:v>
                </c:pt>
                <c:pt idx="8352">
                  <c:v>43918.1875</c:v>
                </c:pt>
                <c:pt idx="8353">
                  <c:v>43918.197916666664</c:v>
                </c:pt>
                <c:pt idx="8354">
                  <c:v>43918.208333333336</c:v>
                </c:pt>
                <c:pt idx="8355">
                  <c:v>43918.21875</c:v>
                </c:pt>
                <c:pt idx="8356">
                  <c:v>43918.229166666664</c:v>
                </c:pt>
                <c:pt idx="8357">
                  <c:v>43918.239583333336</c:v>
                </c:pt>
                <c:pt idx="8358">
                  <c:v>43918.25</c:v>
                </c:pt>
                <c:pt idx="8359">
                  <c:v>43918.260416666664</c:v>
                </c:pt>
                <c:pt idx="8360">
                  <c:v>43918.270833333336</c:v>
                </c:pt>
                <c:pt idx="8361">
                  <c:v>43918.28125</c:v>
                </c:pt>
                <c:pt idx="8362">
                  <c:v>43918.291666666664</c:v>
                </c:pt>
                <c:pt idx="8363">
                  <c:v>43918.302083333336</c:v>
                </c:pt>
                <c:pt idx="8364">
                  <c:v>43918.3125</c:v>
                </c:pt>
                <c:pt idx="8365">
                  <c:v>43918.322916666664</c:v>
                </c:pt>
                <c:pt idx="8366">
                  <c:v>43918.333333333336</c:v>
                </c:pt>
                <c:pt idx="8367">
                  <c:v>43918.34375</c:v>
                </c:pt>
                <c:pt idx="8368">
                  <c:v>43918.354166666664</c:v>
                </c:pt>
                <c:pt idx="8369">
                  <c:v>43918.364583333336</c:v>
                </c:pt>
                <c:pt idx="8370">
                  <c:v>43918.375</c:v>
                </c:pt>
                <c:pt idx="8371">
                  <c:v>43918.385416666664</c:v>
                </c:pt>
                <c:pt idx="8372">
                  <c:v>43918.395833333336</c:v>
                </c:pt>
                <c:pt idx="8373">
                  <c:v>43918.40625</c:v>
                </c:pt>
                <c:pt idx="8374">
                  <c:v>43918.416666666664</c:v>
                </c:pt>
                <c:pt idx="8375">
                  <c:v>43918.427083333336</c:v>
                </c:pt>
                <c:pt idx="8376">
                  <c:v>43918.4375</c:v>
                </c:pt>
                <c:pt idx="8377">
                  <c:v>43918.447916666664</c:v>
                </c:pt>
                <c:pt idx="8378">
                  <c:v>43918.458333333336</c:v>
                </c:pt>
                <c:pt idx="8379">
                  <c:v>43918.46875</c:v>
                </c:pt>
                <c:pt idx="8380">
                  <c:v>43918.479166666664</c:v>
                </c:pt>
                <c:pt idx="8381">
                  <c:v>43918.489583333336</c:v>
                </c:pt>
                <c:pt idx="8382">
                  <c:v>43918.5</c:v>
                </c:pt>
                <c:pt idx="8383">
                  <c:v>43918.510416666664</c:v>
                </c:pt>
                <c:pt idx="8384">
                  <c:v>43918.520833333336</c:v>
                </c:pt>
                <c:pt idx="8385">
                  <c:v>43918.53125</c:v>
                </c:pt>
                <c:pt idx="8386">
                  <c:v>43918.541666666664</c:v>
                </c:pt>
                <c:pt idx="8387">
                  <c:v>43918.552083333336</c:v>
                </c:pt>
                <c:pt idx="8388">
                  <c:v>43918.5625</c:v>
                </c:pt>
                <c:pt idx="8389">
                  <c:v>43918.572916666664</c:v>
                </c:pt>
                <c:pt idx="8390">
                  <c:v>43918.583333333336</c:v>
                </c:pt>
                <c:pt idx="8391">
                  <c:v>43918.59375</c:v>
                </c:pt>
                <c:pt idx="8392">
                  <c:v>43918.604166666664</c:v>
                </c:pt>
                <c:pt idx="8393">
                  <c:v>43918.614583333336</c:v>
                </c:pt>
                <c:pt idx="8394">
                  <c:v>43918.625</c:v>
                </c:pt>
                <c:pt idx="8395">
                  <c:v>43918.635416666664</c:v>
                </c:pt>
                <c:pt idx="8396">
                  <c:v>43918.645833333336</c:v>
                </c:pt>
                <c:pt idx="8397">
                  <c:v>43918.65625</c:v>
                </c:pt>
                <c:pt idx="8398">
                  <c:v>43918.666666666664</c:v>
                </c:pt>
                <c:pt idx="8399">
                  <c:v>43918.677083333336</c:v>
                </c:pt>
                <c:pt idx="8400">
                  <c:v>43918.6875</c:v>
                </c:pt>
                <c:pt idx="8401">
                  <c:v>43918.697916666664</c:v>
                </c:pt>
                <c:pt idx="8402">
                  <c:v>43918.708333333336</c:v>
                </c:pt>
                <c:pt idx="8403">
                  <c:v>43918.71875</c:v>
                </c:pt>
                <c:pt idx="8404">
                  <c:v>43918.729166666664</c:v>
                </c:pt>
                <c:pt idx="8405">
                  <c:v>43918.739583333336</c:v>
                </c:pt>
                <c:pt idx="8406">
                  <c:v>43918.75</c:v>
                </c:pt>
                <c:pt idx="8407">
                  <c:v>43918.760416666664</c:v>
                </c:pt>
                <c:pt idx="8408">
                  <c:v>43918.770833333336</c:v>
                </c:pt>
                <c:pt idx="8409">
                  <c:v>43918.78125</c:v>
                </c:pt>
                <c:pt idx="8410">
                  <c:v>43918.791666666664</c:v>
                </c:pt>
                <c:pt idx="8411">
                  <c:v>43918.802083333336</c:v>
                </c:pt>
                <c:pt idx="8412">
                  <c:v>43918.8125</c:v>
                </c:pt>
                <c:pt idx="8413">
                  <c:v>43918.822916666664</c:v>
                </c:pt>
                <c:pt idx="8414">
                  <c:v>43918.833333333336</c:v>
                </c:pt>
                <c:pt idx="8415">
                  <c:v>43918.84375</c:v>
                </c:pt>
                <c:pt idx="8416">
                  <c:v>43918.854166666664</c:v>
                </c:pt>
                <c:pt idx="8417">
                  <c:v>43918.864583333336</c:v>
                </c:pt>
                <c:pt idx="8418">
                  <c:v>43918.875</c:v>
                </c:pt>
                <c:pt idx="8419">
                  <c:v>43918.885416666664</c:v>
                </c:pt>
                <c:pt idx="8420">
                  <c:v>43918.895833333336</c:v>
                </c:pt>
                <c:pt idx="8421">
                  <c:v>43918.90625</c:v>
                </c:pt>
                <c:pt idx="8422">
                  <c:v>43918.916666666664</c:v>
                </c:pt>
                <c:pt idx="8423">
                  <c:v>43918.927083333336</c:v>
                </c:pt>
                <c:pt idx="8424">
                  <c:v>43918.9375</c:v>
                </c:pt>
                <c:pt idx="8425">
                  <c:v>43918.947916666664</c:v>
                </c:pt>
                <c:pt idx="8426">
                  <c:v>43918.958333333336</c:v>
                </c:pt>
                <c:pt idx="8427">
                  <c:v>43918.96875</c:v>
                </c:pt>
                <c:pt idx="8428">
                  <c:v>43918.979166666664</c:v>
                </c:pt>
                <c:pt idx="8429">
                  <c:v>43918.989583333336</c:v>
                </c:pt>
                <c:pt idx="8430">
                  <c:v>43919</c:v>
                </c:pt>
                <c:pt idx="8431">
                  <c:v>43919.010416666664</c:v>
                </c:pt>
                <c:pt idx="8432">
                  <c:v>43919.020833333336</c:v>
                </c:pt>
                <c:pt idx="8433">
                  <c:v>43919.03125</c:v>
                </c:pt>
                <c:pt idx="8434">
                  <c:v>43919.041666666664</c:v>
                </c:pt>
                <c:pt idx="8435">
                  <c:v>43919.052083333336</c:v>
                </c:pt>
                <c:pt idx="8436">
                  <c:v>43919.0625</c:v>
                </c:pt>
                <c:pt idx="8437">
                  <c:v>43919.072916666664</c:v>
                </c:pt>
                <c:pt idx="8438">
                  <c:v>43919.083333333336</c:v>
                </c:pt>
                <c:pt idx="8439">
                  <c:v>43919.09375</c:v>
                </c:pt>
                <c:pt idx="8440">
                  <c:v>43919.104166666664</c:v>
                </c:pt>
                <c:pt idx="8441">
                  <c:v>43919.114583333336</c:v>
                </c:pt>
                <c:pt idx="8442">
                  <c:v>43919.125</c:v>
                </c:pt>
                <c:pt idx="8443">
                  <c:v>43919.135416666664</c:v>
                </c:pt>
                <c:pt idx="8444">
                  <c:v>43919.145833333336</c:v>
                </c:pt>
                <c:pt idx="8445">
                  <c:v>43919.15625</c:v>
                </c:pt>
                <c:pt idx="8446">
                  <c:v>43919.166666666664</c:v>
                </c:pt>
                <c:pt idx="8447">
                  <c:v>43919.177083333336</c:v>
                </c:pt>
                <c:pt idx="8448">
                  <c:v>43919.1875</c:v>
                </c:pt>
                <c:pt idx="8449">
                  <c:v>43919.197916666664</c:v>
                </c:pt>
                <c:pt idx="8450">
                  <c:v>43919.208333333336</c:v>
                </c:pt>
                <c:pt idx="8451">
                  <c:v>43919.21875</c:v>
                </c:pt>
                <c:pt idx="8452">
                  <c:v>43919.229166666664</c:v>
                </c:pt>
                <c:pt idx="8453">
                  <c:v>43919.239583333336</c:v>
                </c:pt>
                <c:pt idx="8454">
                  <c:v>43919.25</c:v>
                </c:pt>
                <c:pt idx="8455">
                  <c:v>43919.260416666664</c:v>
                </c:pt>
                <c:pt idx="8456">
                  <c:v>43919.270833333336</c:v>
                </c:pt>
                <c:pt idx="8457">
                  <c:v>43919.28125</c:v>
                </c:pt>
                <c:pt idx="8458">
                  <c:v>43919.291666666664</c:v>
                </c:pt>
                <c:pt idx="8459">
                  <c:v>43919.302083333336</c:v>
                </c:pt>
                <c:pt idx="8460">
                  <c:v>43919.3125</c:v>
                </c:pt>
                <c:pt idx="8461">
                  <c:v>43919.322916666664</c:v>
                </c:pt>
                <c:pt idx="8462">
                  <c:v>43919.333333333336</c:v>
                </c:pt>
                <c:pt idx="8463">
                  <c:v>43919.34375</c:v>
                </c:pt>
                <c:pt idx="8464">
                  <c:v>43919.354166666664</c:v>
                </c:pt>
                <c:pt idx="8465">
                  <c:v>43919.364583333336</c:v>
                </c:pt>
                <c:pt idx="8466">
                  <c:v>43919.375</c:v>
                </c:pt>
                <c:pt idx="8467">
                  <c:v>43919.385416666664</c:v>
                </c:pt>
                <c:pt idx="8468">
                  <c:v>43919.395833333336</c:v>
                </c:pt>
                <c:pt idx="8469">
                  <c:v>43919.40625</c:v>
                </c:pt>
                <c:pt idx="8470">
                  <c:v>43919.416666666664</c:v>
                </c:pt>
                <c:pt idx="8471">
                  <c:v>43919.427083333336</c:v>
                </c:pt>
                <c:pt idx="8472">
                  <c:v>43919.4375</c:v>
                </c:pt>
                <c:pt idx="8473">
                  <c:v>43919.447916666664</c:v>
                </c:pt>
                <c:pt idx="8474">
                  <c:v>43919.458333333336</c:v>
                </c:pt>
                <c:pt idx="8475">
                  <c:v>43919.46875</c:v>
                </c:pt>
                <c:pt idx="8476">
                  <c:v>43919.479166666664</c:v>
                </c:pt>
                <c:pt idx="8477">
                  <c:v>43919.489583333336</c:v>
                </c:pt>
                <c:pt idx="8478">
                  <c:v>43919.5</c:v>
                </c:pt>
                <c:pt idx="8479">
                  <c:v>43919.510416666664</c:v>
                </c:pt>
                <c:pt idx="8480">
                  <c:v>43919.520833333336</c:v>
                </c:pt>
                <c:pt idx="8481">
                  <c:v>43919.53125</c:v>
                </c:pt>
                <c:pt idx="8482">
                  <c:v>43919.541666666664</c:v>
                </c:pt>
                <c:pt idx="8483">
                  <c:v>43919.552083333336</c:v>
                </c:pt>
                <c:pt idx="8484">
                  <c:v>43919.5625</c:v>
                </c:pt>
                <c:pt idx="8485">
                  <c:v>43919.572916666664</c:v>
                </c:pt>
                <c:pt idx="8486">
                  <c:v>43919.583333333336</c:v>
                </c:pt>
                <c:pt idx="8487">
                  <c:v>43919.59375</c:v>
                </c:pt>
                <c:pt idx="8488">
                  <c:v>43919.604166666664</c:v>
                </c:pt>
                <c:pt idx="8489">
                  <c:v>43919.614583333336</c:v>
                </c:pt>
                <c:pt idx="8490">
                  <c:v>43919.625</c:v>
                </c:pt>
                <c:pt idx="8491">
                  <c:v>43919.635416666664</c:v>
                </c:pt>
                <c:pt idx="8492">
                  <c:v>43919.645833333336</c:v>
                </c:pt>
                <c:pt idx="8493">
                  <c:v>43919.65625</c:v>
                </c:pt>
                <c:pt idx="8494">
                  <c:v>43919.666666666664</c:v>
                </c:pt>
                <c:pt idx="8495">
                  <c:v>43919.677083333336</c:v>
                </c:pt>
                <c:pt idx="8496">
                  <c:v>43919.6875</c:v>
                </c:pt>
                <c:pt idx="8497">
                  <c:v>43919.697916666664</c:v>
                </c:pt>
                <c:pt idx="8498">
                  <c:v>43919.708333333336</c:v>
                </c:pt>
                <c:pt idx="8499">
                  <c:v>43919.71875</c:v>
                </c:pt>
                <c:pt idx="8500">
                  <c:v>43919.729166666664</c:v>
                </c:pt>
                <c:pt idx="8501">
                  <c:v>43919.739583333336</c:v>
                </c:pt>
                <c:pt idx="8502">
                  <c:v>43919.75</c:v>
                </c:pt>
                <c:pt idx="8503">
                  <c:v>43919.760416666664</c:v>
                </c:pt>
                <c:pt idx="8504">
                  <c:v>43919.770833333336</c:v>
                </c:pt>
                <c:pt idx="8505">
                  <c:v>43919.78125</c:v>
                </c:pt>
                <c:pt idx="8506">
                  <c:v>43919.791666666664</c:v>
                </c:pt>
                <c:pt idx="8507">
                  <c:v>43919.802083333336</c:v>
                </c:pt>
                <c:pt idx="8508">
                  <c:v>43919.8125</c:v>
                </c:pt>
                <c:pt idx="8509">
                  <c:v>43919.822916666664</c:v>
                </c:pt>
                <c:pt idx="8510">
                  <c:v>43919.833333333336</c:v>
                </c:pt>
                <c:pt idx="8511">
                  <c:v>43919.84375</c:v>
                </c:pt>
                <c:pt idx="8512">
                  <c:v>43919.854166666664</c:v>
                </c:pt>
                <c:pt idx="8513">
                  <c:v>43919.864583333336</c:v>
                </c:pt>
                <c:pt idx="8514">
                  <c:v>43919.875</c:v>
                </c:pt>
                <c:pt idx="8515">
                  <c:v>43919.885416666664</c:v>
                </c:pt>
                <c:pt idx="8516">
                  <c:v>43919.895833333336</c:v>
                </c:pt>
                <c:pt idx="8517">
                  <c:v>43919.90625</c:v>
                </c:pt>
                <c:pt idx="8518">
                  <c:v>43919.916666666664</c:v>
                </c:pt>
                <c:pt idx="8519">
                  <c:v>43919.927083333336</c:v>
                </c:pt>
                <c:pt idx="8520">
                  <c:v>43919.9375</c:v>
                </c:pt>
                <c:pt idx="8521">
                  <c:v>43919.947916666664</c:v>
                </c:pt>
                <c:pt idx="8522">
                  <c:v>43919.958333333336</c:v>
                </c:pt>
                <c:pt idx="8523">
                  <c:v>43919.96875</c:v>
                </c:pt>
                <c:pt idx="8524">
                  <c:v>43919.979166666664</c:v>
                </c:pt>
                <c:pt idx="8525">
                  <c:v>43919.989583333336</c:v>
                </c:pt>
                <c:pt idx="8526">
                  <c:v>43920</c:v>
                </c:pt>
                <c:pt idx="8527">
                  <c:v>43920.010416666664</c:v>
                </c:pt>
                <c:pt idx="8528">
                  <c:v>43920.020833333336</c:v>
                </c:pt>
                <c:pt idx="8529">
                  <c:v>43920.03125</c:v>
                </c:pt>
                <c:pt idx="8530">
                  <c:v>43920.041666666664</c:v>
                </c:pt>
                <c:pt idx="8531">
                  <c:v>43920.052083333336</c:v>
                </c:pt>
                <c:pt idx="8532">
                  <c:v>43920.0625</c:v>
                </c:pt>
                <c:pt idx="8533">
                  <c:v>43920.072916666664</c:v>
                </c:pt>
                <c:pt idx="8534">
                  <c:v>43920.083333333336</c:v>
                </c:pt>
                <c:pt idx="8535">
                  <c:v>43920.09375</c:v>
                </c:pt>
                <c:pt idx="8536">
                  <c:v>43920.104166666664</c:v>
                </c:pt>
                <c:pt idx="8537">
                  <c:v>43920.114583333336</c:v>
                </c:pt>
                <c:pt idx="8538">
                  <c:v>43920.125</c:v>
                </c:pt>
                <c:pt idx="8539">
                  <c:v>43920.135416666664</c:v>
                </c:pt>
                <c:pt idx="8540">
                  <c:v>43920.145833333336</c:v>
                </c:pt>
                <c:pt idx="8541">
                  <c:v>43920.15625</c:v>
                </c:pt>
                <c:pt idx="8542">
                  <c:v>43920.166666666664</c:v>
                </c:pt>
                <c:pt idx="8543">
                  <c:v>43920.177083333336</c:v>
                </c:pt>
                <c:pt idx="8544">
                  <c:v>43920.1875</c:v>
                </c:pt>
                <c:pt idx="8545">
                  <c:v>43920.197916666664</c:v>
                </c:pt>
                <c:pt idx="8546">
                  <c:v>43920.208333333336</c:v>
                </c:pt>
                <c:pt idx="8547">
                  <c:v>43920.21875</c:v>
                </c:pt>
                <c:pt idx="8548">
                  <c:v>43920.229166666664</c:v>
                </c:pt>
                <c:pt idx="8549">
                  <c:v>43920.239583333336</c:v>
                </c:pt>
                <c:pt idx="8550">
                  <c:v>43920.25</c:v>
                </c:pt>
                <c:pt idx="8551">
                  <c:v>43920.260416666664</c:v>
                </c:pt>
                <c:pt idx="8552">
                  <c:v>43920.270833333336</c:v>
                </c:pt>
                <c:pt idx="8553">
                  <c:v>43920.28125</c:v>
                </c:pt>
                <c:pt idx="8554">
                  <c:v>43920.291666666664</c:v>
                </c:pt>
                <c:pt idx="8555">
                  <c:v>43920.302083333336</c:v>
                </c:pt>
                <c:pt idx="8556">
                  <c:v>43920.3125</c:v>
                </c:pt>
                <c:pt idx="8557">
                  <c:v>43920.322916666664</c:v>
                </c:pt>
                <c:pt idx="8558">
                  <c:v>43920.333333333336</c:v>
                </c:pt>
                <c:pt idx="8559">
                  <c:v>43920.34375</c:v>
                </c:pt>
                <c:pt idx="8560">
                  <c:v>43920.354166666664</c:v>
                </c:pt>
                <c:pt idx="8561">
                  <c:v>43920.364583333336</c:v>
                </c:pt>
                <c:pt idx="8562">
                  <c:v>43920.375</c:v>
                </c:pt>
                <c:pt idx="8563">
                  <c:v>43920.385416666664</c:v>
                </c:pt>
                <c:pt idx="8564">
                  <c:v>43920.395833333336</c:v>
                </c:pt>
                <c:pt idx="8565">
                  <c:v>43920.40625</c:v>
                </c:pt>
                <c:pt idx="8566">
                  <c:v>43920.416666666664</c:v>
                </c:pt>
                <c:pt idx="8567">
                  <c:v>43920.427083333336</c:v>
                </c:pt>
                <c:pt idx="8568">
                  <c:v>43920.4375</c:v>
                </c:pt>
                <c:pt idx="8569">
                  <c:v>43920.447916666664</c:v>
                </c:pt>
                <c:pt idx="8570">
                  <c:v>43920.458333333336</c:v>
                </c:pt>
                <c:pt idx="8571">
                  <c:v>43920.46875</c:v>
                </c:pt>
                <c:pt idx="8572">
                  <c:v>43920.479166666664</c:v>
                </c:pt>
                <c:pt idx="8573">
                  <c:v>43920.489583333336</c:v>
                </c:pt>
                <c:pt idx="8574">
                  <c:v>43920.5</c:v>
                </c:pt>
                <c:pt idx="8575">
                  <c:v>43920.510416666664</c:v>
                </c:pt>
                <c:pt idx="8576">
                  <c:v>43920.520833333336</c:v>
                </c:pt>
                <c:pt idx="8577">
                  <c:v>43920.53125</c:v>
                </c:pt>
                <c:pt idx="8578">
                  <c:v>43920.541666666664</c:v>
                </c:pt>
                <c:pt idx="8579">
                  <c:v>43920.552083333336</c:v>
                </c:pt>
                <c:pt idx="8580">
                  <c:v>43920.5625</c:v>
                </c:pt>
                <c:pt idx="8581">
                  <c:v>43920.572916666664</c:v>
                </c:pt>
                <c:pt idx="8582">
                  <c:v>43920.583333333336</c:v>
                </c:pt>
                <c:pt idx="8583">
                  <c:v>43920.59375</c:v>
                </c:pt>
                <c:pt idx="8584">
                  <c:v>43920.604166666664</c:v>
                </c:pt>
                <c:pt idx="8585">
                  <c:v>43920.614583333336</c:v>
                </c:pt>
                <c:pt idx="8586">
                  <c:v>43920.625</c:v>
                </c:pt>
                <c:pt idx="8587">
                  <c:v>43920.635416666664</c:v>
                </c:pt>
                <c:pt idx="8588">
                  <c:v>43920.645833333336</c:v>
                </c:pt>
                <c:pt idx="8589">
                  <c:v>43920.65625</c:v>
                </c:pt>
                <c:pt idx="8590">
                  <c:v>43920.666666666664</c:v>
                </c:pt>
                <c:pt idx="8591">
                  <c:v>43920.677083333336</c:v>
                </c:pt>
                <c:pt idx="8592">
                  <c:v>43920.6875</c:v>
                </c:pt>
                <c:pt idx="8593">
                  <c:v>43920.697916666664</c:v>
                </c:pt>
                <c:pt idx="8594">
                  <c:v>43920.708333333336</c:v>
                </c:pt>
                <c:pt idx="8595">
                  <c:v>43920.71875</c:v>
                </c:pt>
                <c:pt idx="8596">
                  <c:v>43920.729166666664</c:v>
                </c:pt>
                <c:pt idx="8597">
                  <c:v>43920.739583333336</c:v>
                </c:pt>
                <c:pt idx="8598">
                  <c:v>43920.75</c:v>
                </c:pt>
                <c:pt idx="8599">
                  <c:v>43920.760416666664</c:v>
                </c:pt>
                <c:pt idx="8600">
                  <c:v>43920.770833333336</c:v>
                </c:pt>
                <c:pt idx="8601">
                  <c:v>43920.78125</c:v>
                </c:pt>
                <c:pt idx="8602">
                  <c:v>43920.791666666664</c:v>
                </c:pt>
                <c:pt idx="8603">
                  <c:v>43920.802083333336</c:v>
                </c:pt>
                <c:pt idx="8604">
                  <c:v>43920.8125</c:v>
                </c:pt>
                <c:pt idx="8605">
                  <c:v>43920.822916666664</c:v>
                </c:pt>
                <c:pt idx="8606">
                  <c:v>43920.833333333336</c:v>
                </c:pt>
                <c:pt idx="8607">
                  <c:v>43920.84375</c:v>
                </c:pt>
                <c:pt idx="8608">
                  <c:v>43920.854166666664</c:v>
                </c:pt>
                <c:pt idx="8609">
                  <c:v>43920.864583333336</c:v>
                </c:pt>
                <c:pt idx="8610">
                  <c:v>43920.875</c:v>
                </c:pt>
                <c:pt idx="8611">
                  <c:v>43920.885416666664</c:v>
                </c:pt>
                <c:pt idx="8612">
                  <c:v>43920.895833333336</c:v>
                </c:pt>
                <c:pt idx="8613">
                  <c:v>43920.90625</c:v>
                </c:pt>
                <c:pt idx="8614">
                  <c:v>43920.916666666664</c:v>
                </c:pt>
                <c:pt idx="8615">
                  <c:v>43920.927083333336</c:v>
                </c:pt>
                <c:pt idx="8616">
                  <c:v>43920.9375</c:v>
                </c:pt>
                <c:pt idx="8617">
                  <c:v>43920.947916666664</c:v>
                </c:pt>
                <c:pt idx="8618">
                  <c:v>43920.958333333336</c:v>
                </c:pt>
                <c:pt idx="8619">
                  <c:v>43920.96875</c:v>
                </c:pt>
                <c:pt idx="8620">
                  <c:v>43920.979166666664</c:v>
                </c:pt>
                <c:pt idx="8621">
                  <c:v>43920.989583333336</c:v>
                </c:pt>
                <c:pt idx="8622">
                  <c:v>43921</c:v>
                </c:pt>
                <c:pt idx="8623">
                  <c:v>43921.010416666664</c:v>
                </c:pt>
                <c:pt idx="8624">
                  <c:v>43921.020833333336</c:v>
                </c:pt>
                <c:pt idx="8625">
                  <c:v>43921.03125</c:v>
                </c:pt>
                <c:pt idx="8626">
                  <c:v>43921.041666666664</c:v>
                </c:pt>
                <c:pt idx="8627">
                  <c:v>43921.052083333336</c:v>
                </c:pt>
                <c:pt idx="8628">
                  <c:v>43921.0625</c:v>
                </c:pt>
                <c:pt idx="8629">
                  <c:v>43921.072916666664</c:v>
                </c:pt>
                <c:pt idx="8630">
                  <c:v>43921.083333333336</c:v>
                </c:pt>
                <c:pt idx="8631">
                  <c:v>43921.09375</c:v>
                </c:pt>
                <c:pt idx="8632">
                  <c:v>43921.104166666664</c:v>
                </c:pt>
                <c:pt idx="8633">
                  <c:v>43921.114583333336</c:v>
                </c:pt>
                <c:pt idx="8634">
                  <c:v>43921.125</c:v>
                </c:pt>
                <c:pt idx="8635">
                  <c:v>43921.135416666664</c:v>
                </c:pt>
                <c:pt idx="8636">
                  <c:v>43921.145833333336</c:v>
                </c:pt>
                <c:pt idx="8637">
                  <c:v>43921.15625</c:v>
                </c:pt>
                <c:pt idx="8638">
                  <c:v>43921.166666666664</c:v>
                </c:pt>
                <c:pt idx="8639">
                  <c:v>43921.177083333336</c:v>
                </c:pt>
                <c:pt idx="8640">
                  <c:v>43921.1875</c:v>
                </c:pt>
                <c:pt idx="8641">
                  <c:v>43921.197916666664</c:v>
                </c:pt>
                <c:pt idx="8642">
                  <c:v>43921.208333333336</c:v>
                </c:pt>
                <c:pt idx="8643">
                  <c:v>43921.21875</c:v>
                </c:pt>
                <c:pt idx="8644">
                  <c:v>43921.229166666664</c:v>
                </c:pt>
                <c:pt idx="8645">
                  <c:v>43921.239583333336</c:v>
                </c:pt>
                <c:pt idx="8646">
                  <c:v>43921.25</c:v>
                </c:pt>
                <c:pt idx="8647">
                  <c:v>43921.260416666664</c:v>
                </c:pt>
                <c:pt idx="8648">
                  <c:v>43921.270833333336</c:v>
                </c:pt>
                <c:pt idx="8649">
                  <c:v>43921.28125</c:v>
                </c:pt>
                <c:pt idx="8650">
                  <c:v>43921.291666666664</c:v>
                </c:pt>
                <c:pt idx="8651">
                  <c:v>43921.302083333336</c:v>
                </c:pt>
                <c:pt idx="8652">
                  <c:v>43921.3125</c:v>
                </c:pt>
                <c:pt idx="8653">
                  <c:v>43921.322916666664</c:v>
                </c:pt>
                <c:pt idx="8654">
                  <c:v>43921.333333333336</c:v>
                </c:pt>
                <c:pt idx="8655">
                  <c:v>43921.34375</c:v>
                </c:pt>
                <c:pt idx="8656">
                  <c:v>43921.354166666664</c:v>
                </c:pt>
                <c:pt idx="8657">
                  <c:v>43921.364583333336</c:v>
                </c:pt>
                <c:pt idx="8658">
                  <c:v>43921.375</c:v>
                </c:pt>
                <c:pt idx="8659">
                  <c:v>43921.385416666664</c:v>
                </c:pt>
                <c:pt idx="8660">
                  <c:v>43921.395833333336</c:v>
                </c:pt>
                <c:pt idx="8661">
                  <c:v>43921.40625</c:v>
                </c:pt>
                <c:pt idx="8662">
                  <c:v>43921.416666666664</c:v>
                </c:pt>
                <c:pt idx="8663">
                  <c:v>43921.427083333336</c:v>
                </c:pt>
                <c:pt idx="8664">
                  <c:v>43921.4375</c:v>
                </c:pt>
                <c:pt idx="8665">
                  <c:v>43921.447916666664</c:v>
                </c:pt>
                <c:pt idx="8666">
                  <c:v>43921.458333333336</c:v>
                </c:pt>
                <c:pt idx="8667">
                  <c:v>43921.46875</c:v>
                </c:pt>
                <c:pt idx="8668">
                  <c:v>43921.479166666664</c:v>
                </c:pt>
                <c:pt idx="8669">
                  <c:v>43921.489583333336</c:v>
                </c:pt>
                <c:pt idx="8670">
                  <c:v>43921.5</c:v>
                </c:pt>
                <c:pt idx="8671">
                  <c:v>43921.510416666664</c:v>
                </c:pt>
                <c:pt idx="8672">
                  <c:v>43921.520833333336</c:v>
                </c:pt>
                <c:pt idx="8673">
                  <c:v>43921.53125</c:v>
                </c:pt>
                <c:pt idx="8674">
                  <c:v>43921.541666666664</c:v>
                </c:pt>
                <c:pt idx="8675">
                  <c:v>43921.552083333336</c:v>
                </c:pt>
                <c:pt idx="8676">
                  <c:v>43921.5625</c:v>
                </c:pt>
                <c:pt idx="8677">
                  <c:v>43921.572916666664</c:v>
                </c:pt>
                <c:pt idx="8678">
                  <c:v>43921.583333333336</c:v>
                </c:pt>
                <c:pt idx="8679">
                  <c:v>43921.59375</c:v>
                </c:pt>
                <c:pt idx="8680">
                  <c:v>43921.604166666664</c:v>
                </c:pt>
                <c:pt idx="8681">
                  <c:v>43921.614583333336</c:v>
                </c:pt>
                <c:pt idx="8682">
                  <c:v>43921.625</c:v>
                </c:pt>
                <c:pt idx="8683">
                  <c:v>43921.635416666664</c:v>
                </c:pt>
                <c:pt idx="8684">
                  <c:v>43921.645833333336</c:v>
                </c:pt>
                <c:pt idx="8685">
                  <c:v>43921.65625</c:v>
                </c:pt>
                <c:pt idx="8686">
                  <c:v>43921.666666666664</c:v>
                </c:pt>
                <c:pt idx="8687">
                  <c:v>43921.677083333336</c:v>
                </c:pt>
                <c:pt idx="8688">
                  <c:v>43921.6875</c:v>
                </c:pt>
                <c:pt idx="8689">
                  <c:v>43921.697916666664</c:v>
                </c:pt>
                <c:pt idx="8690">
                  <c:v>43921.708333333336</c:v>
                </c:pt>
                <c:pt idx="8691">
                  <c:v>43921.71875</c:v>
                </c:pt>
                <c:pt idx="8692">
                  <c:v>43921.729166666664</c:v>
                </c:pt>
                <c:pt idx="8693">
                  <c:v>43921.739583333336</c:v>
                </c:pt>
                <c:pt idx="8694">
                  <c:v>43921.75</c:v>
                </c:pt>
                <c:pt idx="8695">
                  <c:v>43921.760416666664</c:v>
                </c:pt>
                <c:pt idx="8696">
                  <c:v>43921.770833333336</c:v>
                </c:pt>
                <c:pt idx="8697">
                  <c:v>43921.78125</c:v>
                </c:pt>
                <c:pt idx="8698">
                  <c:v>43921.791666666664</c:v>
                </c:pt>
                <c:pt idx="8699">
                  <c:v>43921.802083333336</c:v>
                </c:pt>
                <c:pt idx="8700">
                  <c:v>43921.8125</c:v>
                </c:pt>
                <c:pt idx="8701">
                  <c:v>43921.822916666664</c:v>
                </c:pt>
                <c:pt idx="8702">
                  <c:v>43921.833333333336</c:v>
                </c:pt>
                <c:pt idx="8703">
                  <c:v>43921.84375</c:v>
                </c:pt>
                <c:pt idx="8704">
                  <c:v>43921.854166666664</c:v>
                </c:pt>
                <c:pt idx="8705">
                  <c:v>43921.864583333336</c:v>
                </c:pt>
                <c:pt idx="8706">
                  <c:v>43921.875</c:v>
                </c:pt>
                <c:pt idx="8707">
                  <c:v>43921.885416666664</c:v>
                </c:pt>
                <c:pt idx="8708">
                  <c:v>43921.895833333336</c:v>
                </c:pt>
                <c:pt idx="8709">
                  <c:v>43921.90625</c:v>
                </c:pt>
                <c:pt idx="8710">
                  <c:v>43921.916666666664</c:v>
                </c:pt>
                <c:pt idx="8711">
                  <c:v>43921.927083333336</c:v>
                </c:pt>
                <c:pt idx="8712">
                  <c:v>43921.9375</c:v>
                </c:pt>
                <c:pt idx="8713">
                  <c:v>43921.947916666664</c:v>
                </c:pt>
                <c:pt idx="8714">
                  <c:v>43921.958333333336</c:v>
                </c:pt>
                <c:pt idx="8715">
                  <c:v>43921.96875</c:v>
                </c:pt>
                <c:pt idx="8716">
                  <c:v>43921.979166666664</c:v>
                </c:pt>
                <c:pt idx="8717">
                  <c:v>43921.989583333336</c:v>
                </c:pt>
                <c:pt idx="8718">
                  <c:v>43922</c:v>
                </c:pt>
                <c:pt idx="8719">
                  <c:v>43922.010416666664</c:v>
                </c:pt>
                <c:pt idx="8720">
                  <c:v>43922.020833333336</c:v>
                </c:pt>
                <c:pt idx="8721">
                  <c:v>43922.03125</c:v>
                </c:pt>
                <c:pt idx="8722">
                  <c:v>43922.041666666664</c:v>
                </c:pt>
                <c:pt idx="8723">
                  <c:v>43922.052083333336</c:v>
                </c:pt>
                <c:pt idx="8724">
                  <c:v>43922.0625</c:v>
                </c:pt>
                <c:pt idx="8725">
                  <c:v>43922.072916666664</c:v>
                </c:pt>
                <c:pt idx="8726">
                  <c:v>43922.083333333336</c:v>
                </c:pt>
                <c:pt idx="8727">
                  <c:v>43922.09375</c:v>
                </c:pt>
                <c:pt idx="8728">
                  <c:v>43922.104166666664</c:v>
                </c:pt>
                <c:pt idx="8729">
                  <c:v>43922.114583333336</c:v>
                </c:pt>
                <c:pt idx="8730">
                  <c:v>43922.125</c:v>
                </c:pt>
                <c:pt idx="8731">
                  <c:v>43922.135416666664</c:v>
                </c:pt>
                <c:pt idx="8732">
                  <c:v>43922.145833333336</c:v>
                </c:pt>
                <c:pt idx="8733">
                  <c:v>43922.15625</c:v>
                </c:pt>
                <c:pt idx="8734">
                  <c:v>43922.166666666664</c:v>
                </c:pt>
                <c:pt idx="8735">
                  <c:v>43922.177083333336</c:v>
                </c:pt>
                <c:pt idx="8736">
                  <c:v>43922.1875</c:v>
                </c:pt>
                <c:pt idx="8737">
                  <c:v>43922.197916666664</c:v>
                </c:pt>
                <c:pt idx="8738">
                  <c:v>43922.208333333336</c:v>
                </c:pt>
                <c:pt idx="8739">
                  <c:v>43922.21875</c:v>
                </c:pt>
                <c:pt idx="8740">
                  <c:v>43922.229166666664</c:v>
                </c:pt>
                <c:pt idx="8741">
                  <c:v>43922.239583333336</c:v>
                </c:pt>
                <c:pt idx="8742">
                  <c:v>43922.25</c:v>
                </c:pt>
                <c:pt idx="8743">
                  <c:v>43922.260416666664</c:v>
                </c:pt>
                <c:pt idx="8744">
                  <c:v>43922.270833333336</c:v>
                </c:pt>
                <c:pt idx="8745">
                  <c:v>43922.28125</c:v>
                </c:pt>
                <c:pt idx="8746">
                  <c:v>43922.291666666664</c:v>
                </c:pt>
                <c:pt idx="8747">
                  <c:v>43922.302083333336</c:v>
                </c:pt>
                <c:pt idx="8748">
                  <c:v>43922.3125</c:v>
                </c:pt>
                <c:pt idx="8749">
                  <c:v>43922.322916666664</c:v>
                </c:pt>
                <c:pt idx="8750">
                  <c:v>43922.333333333336</c:v>
                </c:pt>
                <c:pt idx="8751">
                  <c:v>43922.34375</c:v>
                </c:pt>
                <c:pt idx="8752">
                  <c:v>43922.354166666664</c:v>
                </c:pt>
                <c:pt idx="8753">
                  <c:v>43922.364583333336</c:v>
                </c:pt>
                <c:pt idx="8754">
                  <c:v>43922.375</c:v>
                </c:pt>
                <c:pt idx="8755">
                  <c:v>43922.385416666664</c:v>
                </c:pt>
                <c:pt idx="8756">
                  <c:v>43922.395833333336</c:v>
                </c:pt>
                <c:pt idx="8757">
                  <c:v>43922.40625</c:v>
                </c:pt>
                <c:pt idx="8758">
                  <c:v>43922.416666666664</c:v>
                </c:pt>
                <c:pt idx="8759">
                  <c:v>43922.427083333336</c:v>
                </c:pt>
                <c:pt idx="8760">
                  <c:v>43922.4375</c:v>
                </c:pt>
                <c:pt idx="8761">
                  <c:v>43922.447916666664</c:v>
                </c:pt>
                <c:pt idx="8762">
                  <c:v>43922.458333333336</c:v>
                </c:pt>
                <c:pt idx="8763">
                  <c:v>43922.46875</c:v>
                </c:pt>
                <c:pt idx="8764">
                  <c:v>43922.479166666664</c:v>
                </c:pt>
                <c:pt idx="8765">
                  <c:v>43922.489583333336</c:v>
                </c:pt>
                <c:pt idx="8766">
                  <c:v>43922.5</c:v>
                </c:pt>
                <c:pt idx="8767">
                  <c:v>43922.510416666664</c:v>
                </c:pt>
                <c:pt idx="8768">
                  <c:v>43922.520833333336</c:v>
                </c:pt>
                <c:pt idx="8769">
                  <c:v>43922.53125</c:v>
                </c:pt>
                <c:pt idx="8770">
                  <c:v>43922.541666666664</c:v>
                </c:pt>
                <c:pt idx="8771">
                  <c:v>43922.552083333336</c:v>
                </c:pt>
                <c:pt idx="8772">
                  <c:v>43922.5625</c:v>
                </c:pt>
                <c:pt idx="8773">
                  <c:v>43922.572916666664</c:v>
                </c:pt>
                <c:pt idx="8774">
                  <c:v>43922.583333333336</c:v>
                </c:pt>
                <c:pt idx="8775">
                  <c:v>43922.59375</c:v>
                </c:pt>
                <c:pt idx="8776">
                  <c:v>43922.604166666664</c:v>
                </c:pt>
                <c:pt idx="8777">
                  <c:v>43922.614583333336</c:v>
                </c:pt>
                <c:pt idx="8778">
                  <c:v>43922.625</c:v>
                </c:pt>
                <c:pt idx="8779">
                  <c:v>43922.635416666664</c:v>
                </c:pt>
                <c:pt idx="8780">
                  <c:v>43922.645833333336</c:v>
                </c:pt>
                <c:pt idx="8781">
                  <c:v>43922.65625</c:v>
                </c:pt>
                <c:pt idx="8782">
                  <c:v>43922.666666666664</c:v>
                </c:pt>
                <c:pt idx="8783">
                  <c:v>43922.677083333336</c:v>
                </c:pt>
                <c:pt idx="8784">
                  <c:v>43922.6875</c:v>
                </c:pt>
                <c:pt idx="8785">
                  <c:v>43922.697916666664</c:v>
                </c:pt>
                <c:pt idx="8786">
                  <c:v>43922.708333333336</c:v>
                </c:pt>
                <c:pt idx="8787">
                  <c:v>43922.71875</c:v>
                </c:pt>
                <c:pt idx="8788">
                  <c:v>43922.729166666664</c:v>
                </c:pt>
                <c:pt idx="8789">
                  <c:v>43922.739583333336</c:v>
                </c:pt>
                <c:pt idx="8790">
                  <c:v>43922.75</c:v>
                </c:pt>
                <c:pt idx="8791">
                  <c:v>43922.760416666664</c:v>
                </c:pt>
                <c:pt idx="8792">
                  <c:v>43922.770833333336</c:v>
                </c:pt>
                <c:pt idx="8793">
                  <c:v>43922.78125</c:v>
                </c:pt>
                <c:pt idx="8794">
                  <c:v>43922.791666666664</c:v>
                </c:pt>
                <c:pt idx="8795">
                  <c:v>43922.802083333336</c:v>
                </c:pt>
                <c:pt idx="8796">
                  <c:v>43922.8125</c:v>
                </c:pt>
                <c:pt idx="8797">
                  <c:v>43922.822916666664</c:v>
                </c:pt>
                <c:pt idx="8798">
                  <c:v>43922.833333333336</c:v>
                </c:pt>
                <c:pt idx="8799">
                  <c:v>43922.84375</c:v>
                </c:pt>
                <c:pt idx="8800">
                  <c:v>43922.854166666664</c:v>
                </c:pt>
                <c:pt idx="8801">
                  <c:v>43922.864583333336</c:v>
                </c:pt>
                <c:pt idx="8802">
                  <c:v>43922.875</c:v>
                </c:pt>
                <c:pt idx="8803">
                  <c:v>43922.885416666664</c:v>
                </c:pt>
                <c:pt idx="8804">
                  <c:v>43922.895833333336</c:v>
                </c:pt>
                <c:pt idx="8805">
                  <c:v>43922.90625</c:v>
                </c:pt>
                <c:pt idx="8806">
                  <c:v>43922.916666666664</c:v>
                </c:pt>
                <c:pt idx="8807">
                  <c:v>43922.927083333336</c:v>
                </c:pt>
                <c:pt idx="8808">
                  <c:v>43922.9375</c:v>
                </c:pt>
                <c:pt idx="8809">
                  <c:v>43922.947916666664</c:v>
                </c:pt>
                <c:pt idx="8810">
                  <c:v>43922.958333333336</c:v>
                </c:pt>
                <c:pt idx="8811">
                  <c:v>43922.96875</c:v>
                </c:pt>
                <c:pt idx="8812">
                  <c:v>43922.979166666664</c:v>
                </c:pt>
                <c:pt idx="8813">
                  <c:v>43922.989583333336</c:v>
                </c:pt>
                <c:pt idx="8814">
                  <c:v>43923</c:v>
                </c:pt>
                <c:pt idx="8815">
                  <c:v>43923.010416666664</c:v>
                </c:pt>
                <c:pt idx="8816">
                  <c:v>43923.020833333336</c:v>
                </c:pt>
                <c:pt idx="8817">
                  <c:v>43923.03125</c:v>
                </c:pt>
                <c:pt idx="8818">
                  <c:v>43923.041666666664</c:v>
                </c:pt>
                <c:pt idx="8819">
                  <c:v>43923.052083333336</c:v>
                </c:pt>
                <c:pt idx="8820">
                  <c:v>43923.0625</c:v>
                </c:pt>
                <c:pt idx="8821">
                  <c:v>43923.072916666664</c:v>
                </c:pt>
                <c:pt idx="8822">
                  <c:v>43923.083333333336</c:v>
                </c:pt>
                <c:pt idx="8823">
                  <c:v>43923.09375</c:v>
                </c:pt>
                <c:pt idx="8824">
                  <c:v>43923.104166666664</c:v>
                </c:pt>
                <c:pt idx="8825">
                  <c:v>43923.114583333336</c:v>
                </c:pt>
                <c:pt idx="8826">
                  <c:v>43923.125</c:v>
                </c:pt>
                <c:pt idx="8827">
                  <c:v>43923.135416666664</c:v>
                </c:pt>
                <c:pt idx="8828">
                  <c:v>43923.145833333336</c:v>
                </c:pt>
                <c:pt idx="8829">
                  <c:v>43923.15625</c:v>
                </c:pt>
                <c:pt idx="8830">
                  <c:v>43923.166666666664</c:v>
                </c:pt>
                <c:pt idx="8831">
                  <c:v>43923.177083333336</c:v>
                </c:pt>
                <c:pt idx="8832">
                  <c:v>43923.1875</c:v>
                </c:pt>
                <c:pt idx="8833">
                  <c:v>43923.197916666664</c:v>
                </c:pt>
                <c:pt idx="8834">
                  <c:v>43923.208333333336</c:v>
                </c:pt>
                <c:pt idx="8835">
                  <c:v>43923.21875</c:v>
                </c:pt>
                <c:pt idx="8836">
                  <c:v>43923.229166666664</c:v>
                </c:pt>
                <c:pt idx="8837">
                  <c:v>43923.239583333336</c:v>
                </c:pt>
                <c:pt idx="8838">
                  <c:v>43923.25</c:v>
                </c:pt>
                <c:pt idx="8839">
                  <c:v>43923.260416666664</c:v>
                </c:pt>
                <c:pt idx="8840">
                  <c:v>43923.270833333336</c:v>
                </c:pt>
                <c:pt idx="8841">
                  <c:v>43923.28125</c:v>
                </c:pt>
                <c:pt idx="8842">
                  <c:v>43923.291666666664</c:v>
                </c:pt>
                <c:pt idx="8843">
                  <c:v>43923.302083333336</c:v>
                </c:pt>
                <c:pt idx="8844">
                  <c:v>43923.3125</c:v>
                </c:pt>
                <c:pt idx="8845">
                  <c:v>43923.322916666664</c:v>
                </c:pt>
                <c:pt idx="8846">
                  <c:v>43923.333333333336</c:v>
                </c:pt>
                <c:pt idx="8847">
                  <c:v>43923.34375</c:v>
                </c:pt>
                <c:pt idx="8848">
                  <c:v>43923.354166666664</c:v>
                </c:pt>
                <c:pt idx="8849">
                  <c:v>43923.364583333336</c:v>
                </c:pt>
                <c:pt idx="8850">
                  <c:v>43923.375</c:v>
                </c:pt>
                <c:pt idx="8851">
                  <c:v>43923.385416666664</c:v>
                </c:pt>
                <c:pt idx="8852">
                  <c:v>43923.395833333336</c:v>
                </c:pt>
                <c:pt idx="8853">
                  <c:v>43923.40625</c:v>
                </c:pt>
                <c:pt idx="8854">
                  <c:v>43923.416666666664</c:v>
                </c:pt>
                <c:pt idx="8855">
                  <c:v>43923.427083333336</c:v>
                </c:pt>
                <c:pt idx="8856">
                  <c:v>43923.4375</c:v>
                </c:pt>
                <c:pt idx="8857">
                  <c:v>43923.447916666664</c:v>
                </c:pt>
                <c:pt idx="8858">
                  <c:v>43923.458333333336</c:v>
                </c:pt>
                <c:pt idx="8859">
                  <c:v>43923.46875</c:v>
                </c:pt>
                <c:pt idx="8860">
                  <c:v>43923.479166666664</c:v>
                </c:pt>
                <c:pt idx="8861">
                  <c:v>43923.489583333336</c:v>
                </c:pt>
                <c:pt idx="8862">
                  <c:v>43923.5</c:v>
                </c:pt>
                <c:pt idx="8863">
                  <c:v>43923.510416666664</c:v>
                </c:pt>
                <c:pt idx="8864">
                  <c:v>43923.520833333336</c:v>
                </c:pt>
                <c:pt idx="8865">
                  <c:v>43923.53125</c:v>
                </c:pt>
                <c:pt idx="8866">
                  <c:v>43923.541666666664</c:v>
                </c:pt>
                <c:pt idx="8867">
                  <c:v>43923.552083333336</c:v>
                </c:pt>
                <c:pt idx="8868">
                  <c:v>43923.5625</c:v>
                </c:pt>
                <c:pt idx="8869">
                  <c:v>43923.572916666664</c:v>
                </c:pt>
                <c:pt idx="8870">
                  <c:v>43923.583333333336</c:v>
                </c:pt>
                <c:pt idx="8871">
                  <c:v>43923.59375</c:v>
                </c:pt>
                <c:pt idx="8872">
                  <c:v>43923.604166666664</c:v>
                </c:pt>
                <c:pt idx="8873">
                  <c:v>43923.614583333336</c:v>
                </c:pt>
                <c:pt idx="8874">
                  <c:v>43923.625</c:v>
                </c:pt>
                <c:pt idx="8875">
                  <c:v>43923.635416666664</c:v>
                </c:pt>
                <c:pt idx="8876">
                  <c:v>43923.645833333336</c:v>
                </c:pt>
                <c:pt idx="8877">
                  <c:v>43923.65625</c:v>
                </c:pt>
                <c:pt idx="8878">
                  <c:v>43923.666666666664</c:v>
                </c:pt>
                <c:pt idx="8879">
                  <c:v>43923.677083333336</c:v>
                </c:pt>
                <c:pt idx="8880">
                  <c:v>43923.6875</c:v>
                </c:pt>
                <c:pt idx="8881">
                  <c:v>43923.697916666664</c:v>
                </c:pt>
                <c:pt idx="8882">
                  <c:v>43923.708333333336</c:v>
                </c:pt>
                <c:pt idx="8883">
                  <c:v>43923.71875</c:v>
                </c:pt>
                <c:pt idx="8884">
                  <c:v>43923.729166666664</c:v>
                </c:pt>
                <c:pt idx="8885">
                  <c:v>43923.739583333336</c:v>
                </c:pt>
                <c:pt idx="8886">
                  <c:v>43923.75</c:v>
                </c:pt>
                <c:pt idx="8887">
                  <c:v>43923.760416666664</c:v>
                </c:pt>
                <c:pt idx="8888">
                  <c:v>43923.770833333336</c:v>
                </c:pt>
                <c:pt idx="8889">
                  <c:v>43923.78125</c:v>
                </c:pt>
                <c:pt idx="8890">
                  <c:v>43923.791666666664</c:v>
                </c:pt>
                <c:pt idx="8891">
                  <c:v>43923.802083333336</c:v>
                </c:pt>
                <c:pt idx="8892">
                  <c:v>43923.8125</c:v>
                </c:pt>
                <c:pt idx="8893">
                  <c:v>43923.822916666664</c:v>
                </c:pt>
                <c:pt idx="8894">
                  <c:v>43923.833333333336</c:v>
                </c:pt>
                <c:pt idx="8895">
                  <c:v>43923.84375</c:v>
                </c:pt>
                <c:pt idx="8896">
                  <c:v>43923.854166666664</c:v>
                </c:pt>
                <c:pt idx="8897">
                  <c:v>43923.864583333336</c:v>
                </c:pt>
                <c:pt idx="8898">
                  <c:v>43923.875</c:v>
                </c:pt>
                <c:pt idx="8899">
                  <c:v>43923.885416666664</c:v>
                </c:pt>
                <c:pt idx="8900">
                  <c:v>43923.895833333336</c:v>
                </c:pt>
                <c:pt idx="8901">
                  <c:v>43923.90625</c:v>
                </c:pt>
                <c:pt idx="8902">
                  <c:v>43923.916666666664</c:v>
                </c:pt>
                <c:pt idx="8903">
                  <c:v>43923.927083333336</c:v>
                </c:pt>
                <c:pt idx="8904">
                  <c:v>43923.9375</c:v>
                </c:pt>
                <c:pt idx="8905">
                  <c:v>43923.947916666664</c:v>
                </c:pt>
                <c:pt idx="8906">
                  <c:v>43923.958333333336</c:v>
                </c:pt>
                <c:pt idx="8907">
                  <c:v>43923.96875</c:v>
                </c:pt>
                <c:pt idx="8908">
                  <c:v>43923.979166666664</c:v>
                </c:pt>
                <c:pt idx="8909">
                  <c:v>43923.989583333336</c:v>
                </c:pt>
                <c:pt idx="8910">
                  <c:v>43924</c:v>
                </c:pt>
                <c:pt idx="8911">
                  <c:v>43924.010416666664</c:v>
                </c:pt>
                <c:pt idx="8912">
                  <c:v>43924.020833333336</c:v>
                </c:pt>
                <c:pt idx="8913">
                  <c:v>43924.03125</c:v>
                </c:pt>
                <c:pt idx="8914">
                  <c:v>43924.041666666664</c:v>
                </c:pt>
                <c:pt idx="8915">
                  <c:v>43924.052083333336</c:v>
                </c:pt>
                <c:pt idx="8916">
                  <c:v>43924.0625</c:v>
                </c:pt>
                <c:pt idx="8917">
                  <c:v>43924.072916666664</c:v>
                </c:pt>
                <c:pt idx="8918">
                  <c:v>43924.083333333336</c:v>
                </c:pt>
                <c:pt idx="8919">
                  <c:v>43924.09375</c:v>
                </c:pt>
                <c:pt idx="8920">
                  <c:v>43924.104166666664</c:v>
                </c:pt>
                <c:pt idx="8921">
                  <c:v>43924.114583333336</c:v>
                </c:pt>
                <c:pt idx="8922">
                  <c:v>43924.125</c:v>
                </c:pt>
                <c:pt idx="8923">
                  <c:v>43924.135416666664</c:v>
                </c:pt>
                <c:pt idx="8924">
                  <c:v>43924.145833333336</c:v>
                </c:pt>
                <c:pt idx="8925">
                  <c:v>43924.15625</c:v>
                </c:pt>
                <c:pt idx="8926">
                  <c:v>43924.166666666664</c:v>
                </c:pt>
                <c:pt idx="8927">
                  <c:v>43924.177083333336</c:v>
                </c:pt>
                <c:pt idx="8928">
                  <c:v>43924.1875</c:v>
                </c:pt>
                <c:pt idx="8929">
                  <c:v>43924.197916666664</c:v>
                </c:pt>
                <c:pt idx="8930">
                  <c:v>43924.208333333336</c:v>
                </c:pt>
                <c:pt idx="8931">
                  <c:v>43924.21875</c:v>
                </c:pt>
                <c:pt idx="8932">
                  <c:v>43924.229166666664</c:v>
                </c:pt>
                <c:pt idx="8933">
                  <c:v>43924.239583333336</c:v>
                </c:pt>
                <c:pt idx="8934">
                  <c:v>43924.25</c:v>
                </c:pt>
                <c:pt idx="8935">
                  <c:v>43924.260416666664</c:v>
                </c:pt>
                <c:pt idx="8936">
                  <c:v>43924.270833333336</c:v>
                </c:pt>
                <c:pt idx="8937">
                  <c:v>43924.28125</c:v>
                </c:pt>
                <c:pt idx="8938">
                  <c:v>43924.291666666664</c:v>
                </c:pt>
                <c:pt idx="8939">
                  <c:v>43924.302083333336</c:v>
                </c:pt>
                <c:pt idx="8940">
                  <c:v>43924.3125</c:v>
                </c:pt>
                <c:pt idx="8941">
                  <c:v>43924.322916666664</c:v>
                </c:pt>
                <c:pt idx="8942">
                  <c:v>43924.333333333336</c:v>
                </c:pt>
                <c:pt idx="8943">
                  <c:v>43924.34375</c:v>
                </c:pt>
                <c:pt idx="8944">
                  <c:v>43924.354166666664</c:v>
                </c:pt>
                <c:pt idx="8945">
                  <c:v>43924.364583333336</c:v>
                </c:pt>
                <c:pt idx="8946">
                  <c:v>43924.375</c:v>
                </c:pt>
                <c:pt idx="8947">
                  <c:v>43924.385416666664</c:v>
                </c:pt>
                <c:pt idx="8948">
                  <c:v>43924.395833333336</c:v>
                </c:pt>
                <c:pt idx="8949">
                  <c:v>43924.40625</c:v>
                </c:pt>
                <c:pt idx="8950">
                  <c:v>43924.416666666664</c:v>
                </c:pt>
                <c:pt idx="8951">
                  <c:v>43924.427083333336</c:v>
                </c:pt>
                <c:pt idx="8952">
                  <c:v>43924.4375</c:v>
                </c:pt>
                <c:pt idx="8953">
                  <c:v>43924.447916666664</c:v>
                </c:pt>
                <c:pt idx="8954">
                  <c:v>43924.458333333336</c:v>
                </c:pt>
                <c:pt idx="8955">
                  <c:v>43924.46875</c:v>
                </c:pt>
                <c:pt idx="8956">
                  <c:v>43924.479166666664</c:v>
                </c:pt>
                <c:pt idx="8957">
                  <c:v>43924.489583333336</c:v>
                </c:pt>
                <c:pt idx="8958">
                  <c:v>43924.5</c:v>
                </c:pt>
                <c:pt idx="8959">
                  <c:v>43924.510416666664</c:v>
                </c:pt>
                <c:pt idx="8960">
                  <c:v>43924.520833333336</c:v>
                </c:pt>
                <c:pt idx="8961">
                  <c:v>43924.53125</c:v>
                </c:pt>
                <c:pt idx="8962">
                  <c:v>43924.541666666664</c:v>
                </c:pt>
                <c:pt idx="8963">
                  <c:v>43924.552083333336</c:v>
                </c:pt>
                <c:pt idx="8964">
                  <c:v>43924.5625</c:v>
                </c:pt>
                <c:pt idx="8965">
                  <c:v>43924.572916666664</c:v>
                </c:pt>
                <c:pt idx="8966">
                  <c:v>43924.583333333336</c:v>
                </c:pt>
                <c:pt idx="8967">
                  <c:v>43924.59375</c:v>
                </c:pt>
                <c:pt idx="8968">
                  <c:v>43924.604166666664</c:v>
                </c:pt>
                <c:pt idx="8969">
                  <c:v>43924.614583333336</c:v>
                </c:pt>
                <c:pt idx="8970">
                  <c:v>43924.625</c:v>
                </c:pt>
                <c:pt idx="8971">
                  <c:v>43924.635416666664</c:v>
                </c:pt>
                <c:pt idx="8972">
                  <c:v>43924.645833333336</c:v>
                </c:pt>
                <c:pt idx="8973">
                  <c:v>43924.65625</c:v>
                </c:pt>
                <c:pt idx="8974">
                  <c:v>43924.666666666664</c:v>
                </c:pt>
                <c:pt idx="8975">
                  <c:v>43924.677083333336</c:v>
                </c:pt>
                <c:pt idx="8976">
                  <c:v>43924.6875</c:v>
                </c:pt>
                <c:pt idx="8977">
                  <c:v>43924.697916666664</c:v>
                </c:pt>
                <c:pt idx="8978">
                  <c:v>43924.708333333336</c:v>
                </c:pt>
                <c:pt idx="8979">
                  <c:v>43924.71875</c:v>
                </c:pt>
                <c:pt idx="8980">
                  <c:v>43924.729166666664</c:v>
                </c:pt>
                <c:pt idx="8981">
                  <c:v>43924.739583333336</c:v>
                </c:pt>
                <c:pt idx="8982">
                  <c:v>43924.75</c:v>
                </c:pt>
                <c:pt idx="8983">
                  <c:v>43924.760416666664</c:v>
                </c:pt>
                <c:pt idx="8984">
                  <c:v>43924.770833333336</c:v>
                </c:pt>
                <c:pt idx="8985">
                  <c:v>43924.78125</c:v>
                </c:pt>
                <c:pt idx="8986">
                  <c:v>43924.791666666664</c:v>
                </c:pt>
                <c:pt idx="8987">
                  <c:v>43924.802083333336</c:v>
                </c:pt>
                <c:pt idx="8988">
                  <c:v>43924.8125</c:v>
                </c:pt>
                <c:pt idx="8989">
                  <c:v>43924.822916666664</c:v>
                </c:pt>
                <c:pt idx="8990">
                  <c:v>43924.833333333336</c:v>
                </c:pt>
                <c:pt idx="8991">
                  <c:v>43924.84375</c:v>
                </c:pt>
                <c:pt idx="8992">
                  <c:v>43924.854166666664</c:v>
                </c:pt>
                <c:pt idx="8993">
                  <c:v>43924.864583333336</c:v>
                </c:pt>
                <c:pt idx="8994">
                  <c:v>43924.875</c:v>
                </c:pt>
                <c:pt idx="8995">
                  <c:v>43924.885416666664</c:v>
                </c:pt>
                <c:pt idx="8996">
                  <c:v>43924.895833333336</c:v>
                </c:pt>
                <c:pt idx="8997">
                  <c:v>43924.90625</c:v>
                </c:pt>
                <c:pt idx="8998">
                  <c:v>43924.916666666664</c:v>
                </c:pt>
                <c:pt idx="8999">
                  <c:v>43924.927083333336</c:v>
                </c:pt>
                <c:pt idx="9000">
                  <c:v>43924.9375</c:v>
                </c:pt>
                <c:pt idx="9001">
                  <c:v>43924.947916666664</c:v>
                </c:pt>
                <c:pt idx="9002">
                  <c:v>43924.958333333336</c:v>
                </c:pt>
                <c:pt idx="9003">
                  <c:v>43924.96875</c:v>
                </c:pt>
                <c:pt idx="9004">
                  <c:v>43924.979166666664</c:v>
                </c:pt>
                <c:pt idx="9005">
                  <c:v>43924.989583333336</c:v>
                </c:pt>
                <c:pt idx="9006">
                  <c:v>43925</c:v>
                </c:pt>
                <c:pt idx="9007">
                  <c:v>43925.010416666664</c:v>
                </c:pt>
                <c:pt idx="9008">
                  <c:v>43925.020833333336</c:v>
                </c:pt>
                <c:pt idx="9009">
                  <c:v>43925.03125</c:v>
                </c:pt>
                <c:pt idx="9010">
                  <c:v>43925.041666666664</c:v>
                </c:pt>
                <c:pt idx="9011">
                  <c:v>43925.052083333336</c:v>
                </c:pt>
                <c:pt idx="9012">
                  <c:v>43925.0625</c:v>
                </c:pt>
                <c:pt idx="9013">
                  <c:v>43925.072916666664</c:v>
                </c:pt>
                <c:pt idx="9014">
                  <c:v>43925.083333333336</c:v>
                </c:pt>
                <c:pt idx="9015">
                  <c:v>43925.09375</c:v>
                </c:pt>
                <c:pt idx="9016">
                  <c:v>43925.104166666664</c:v>
                </c:pt>
                <c:pt idx="9017">
                  <c:v>43925.114583333336</c:v>
                </c:pt>
                <c:pt idx="9018">
                  <c:v>43925.125</c:v>
                </c:pt>
                <c:pt idx="9019">
                  <c:v>43925.135416666664</c:v>
                </c:pt>
                <c:pt idx="9020">
                  <c:v>43925.145833333336</c:v>
                </c:pt>
                <c:pt idx="9021">
                  <c:v>43925.15625</c:v>
                </c:pt>
                <c:pt idx="9022">
                  <c:v>43925.166666666664</c:v>
                </c:pt>
                <c:pt idx="9023">
                  <c:v>43925.177083333336</c:v>
                </c:pt>
                <c:pt idx="9024">
                  <c:v>43925.1875</c:v>
                </c:pt>
                <c:pt idx="9025">
                  <c:v>43925.197916666664</c:v>
                </c:pt>
                <c:pt idx="9026">
                  <c:v>43925.208333333336</c:v>
                </c:pt>
                <c:pt idx="9027">
                  <c:v>43925.21875</c:v>
                </c:pt>
                <c:pt idx="9028">
                  <c:v>43925.229166666664</c:v>
                </c:pt>
                <c:pt idx="9029">
                  <c:v>43925.239583333336</c:v>
                </c:pt>
                <c:pt idx="9030">
                  <c:v>43925.25</c:v>
                </c:pt>
                <c:pt idx="9031">
                  <c:v>43925.260416666664</c:v>
                </c:pt>
                <c:pt idx="9032">
                  <c:v>43925.270833333336</c:v>
                </c:pt>
                <c:pt idx="9033">
                  <c:v>43925.28125</c:v>
                </c:pt>
                <c:pt idx="9034">
                  <c:v>43925.291666666664</c:v>
                </c:pt>
                <c:pt idx="9035">
                  <c:v>43925.302083333336</c:v>
                </c:pt>
                <c:pt idx="9036">
                  <c:v>43925.3125</c:v>
                </c:pt>
                <c:pt idx="9037">
                  <c:v>43925.322916666664</c:v>
                </c:pt>
                <c:pt idx="9038">
                  <c:v>43925.333333333336</c:v>
                </c:pt>
                <c:pt idx="9039">
                  <c:v>43925.34375</c:v>
                </c:pt>
                <c:pt idx="9040">
                  <c:v>43925.354166666664</c:v>
                </c:pt>
                <c:pt idx="9041">
                  <c:v>43925.364583333336</c:v>
                </c:pt>
                <c:pt idx="9042">
                  <c:v>43925.375</c:v>
                </c:pt>
                <c:pt idx="9043">
                  <c:v>43925.385416666664</c:v>
                </c:pt>
                <c:pt idx="9044">
                  <c:v>43925.395833333336</c:v>
                </c:pt>
                <c:pt idx="9045">
                  <c:v>43925.40625</c:v>
                </c:pt>
                <c:pt idx="9046">
                  <c:v>43925.416666666664</c:v>
                </c:pt>
                <c:pt idx="9047">
                  <c:v>43925.427083333336</c:v>
                </c:pt>
                <c:pt idx="9048">
                  <c:v>43925.4375</c:v>
                </c:pt>
                <c:pt idx="9049">
                  <c:v>43925.447916666664</c:v>
                </c:pt>
                <c:pt idx="9050">
                  <c:v>43925.458333333336</c:v>
                </c:pt>
                <c:pt idx="9051">
                  <c:v>43925.46875</c:v>
                </c:pt>
                <c:pt idx="9052">
                  <c:v>43925.479166666664</c:v>
                </c:pt>
                <c:pt idx="9053">
                  <c:v>43925.489583333336</c:v>
                </c:pt>
                <c:pt idx="9054">
                  <c:v>43925.5</c:v>
                </c:pt>
                <c:pt idx="9055">
                  <c:v>43925.510416666664</c:v>
                </c:pt>
                <c:pt idx="9056">
                  <c:v>43925.520833333336</c:v>
                </c:pt>
                <c:pt idx="9057">
                  <c:v>43925.53125</c:v>
                </c:pt>
                <c:pt idx="9058">
                  <c:v>43925.541666666664</c:v>
                </c:pt>
                <c:pt idx="9059">
                  <c:v>43925.552083333336</c:v>
                </c:pt>
                <c:pt idx="9060">
                  <c:v>43925.5625</c:v>
                </c:pt>
                <c:pt idx="9061">
                  <c:v>43925.572916666664</c:v>
                </c:pt>
                <c:pt idx="9062">
                  <c:v>43925.583333333336</c:v>
                </c:pt>
                <c:pt idx="9063">
                  <c:v>43925.59375</c:v>
                </c:pt>
                <c:pt idx="9064">
                  <c:v>43925.604166666664</c:v>
                </c:pt>
                <c:pt idx="9065">
                  <c:v>43925.614583333336</c:v>
                </c:pt>
                <c:pt idx="9066">
                  <c:v>43925.625</c:v>
                </c:pt>
                <c:pt idx="9067">
                  <c:v>43925.635416666664</c:v>
                </c:pt>
                <c:pt idx="9068">
                  <c:v>43925.645833333336</c:v>
                </c:pt>
                <c:pt idx="9069">
                  <c:v>43925.65625</c:v>
                </c:pt>
                <c:pt idx="9070">
                  <c:v>43925.666666666664</c:v>
                </c:pt>
                <c:pt idx="9071">
                  <c:v>43925.677083333336</c:v>
                </c:pt>
                <c:pt idx="9072">
                  <c:v>43925.6875</c:v>
                </c:pt>
                <c:pt idx="9073">
                  <c:v>43925.697916666664</c:v>
                </c:pt>
                <c:pt idx="9074">
                  <c:v>43925.708333333336</c:v>
                </c:pt>
                <c:pt idx="9075">
                  <c:v>43925.71875</c:v>
                </c:pt>
                <c:pt idx="9076">
                  <c:v>43925.729166666664</c:v>
                </c:pt>
                <c:pt idx="9077">
                  <c:v>43925.739583333336</c:v>
                </c:pt>
                <c:pt idx="9078">
                  <c:v>43925.75</c:v>
                </c:pt>
                <c:pt idx="9079">
                  <c:v>43925.760416666664</c:v>
                </c:pt>
                <c:pt idx="9080">
                  <c:v>43925.770833333336</c:v>
                </c:pt>
                <c:pt idx="9081">
                  <c:v>43925.78125</c:v>
                </c:pt>
                <c:pt idx="9082">
                  <c:v>43925.791666666664</c:v>
                </c:pt>
                <c:pt idx="9083">
                  <c:v>43925.802083333336</c:v>
                </c:pt>
                <c:pt idx="9084">
                  <c:v>43925.8125</c:v>
                </c:pt>
                <c:pt idx="9085">
                  <c:v>43925.822916666664</c:v>
                </c:pt>
                <c:pt idx="9086">
                  <c:v>43925.833333333336</c:v>
                </c:pt>
                <c:pt idx="9087">
                  <c:v>43925.84375</c:v>
                </c:pt>
                <c:pt idx="9088">
                  <c:v>43925.854166666664</c:v>
                </c:pt>
                <c:pt idx="9089">
                  <c:v>43925.864583333336</c:v>
                </c:pt>
                <c:pt idx="9090">
                  <c:v>43925.875</c:v>
                </c:pt>
                <c:pt idx="9091">
                  <c:v>43925.885416666664</c:v>
                </c:pt>
                <c:pt idx="9092">
                  <c:v>43925.895833333336</c:v>
                </c:pt>
                <c:pt idx="9093">
                  <c:v>43925.90625</c:v>
                </c:pt>
                <c:pt idx="9094">
                  <c:v>43925.916666666664</c:v>
                </c:pt>
                <c:pt idx="9095">
                  <c:v>43925.927083333336</c:v>
                </c:pt>
                <c:pt idx="9096">
                  <c:v>43925.9375</c:v>
                </c:pt>
                <c:pt idx="9097">
                  <c:v>43925.947916666664</c:v>
                </c:pt>
                <c:pt idx="9098">
                  <c:v>43925.958333333336</c:v>
                </c:pt>
                <c:pt idx="9099">
                  <c:v>43925.96875</c:v>
                </c:pt>
                <c:pt idx="9100">
                  <c:v>43925.979166666664</c:v>
                </c:pt>
                <c:pt idx="9101">
                  <c:v>43925.989583333336</c:v>
                </c:pt>
                <c:pt idx="9102">
                  <c:v>43926</c:v>
                </c:pt>
                <c:pt idx="9103">
                  <c:v>43926.010416666664</c:v>
                </c:pt>
                <c:pt idx="9104">
                  <c:v>43926.020833333336</c:v>
                </c:pt>
                <c:pt idx="9105">
                  <c:v>43926.03125</c:v>
                </c:pt>
                <c:pt idx="9106">
                  <c:v>43926.041666666664</c:v>
                </c:pt>
                <c:pt idx="9107">
                  <c:v>43926.052083333336</c:v>
                </c:pt>
                <c:pt idx="9108">
                  <c:v>43926.0625</c:v>
                </c:pt>
                <c:pt idx="9109">
                  <c:v>43926.072916666664</c:v>
                </c:pt>
                <c:pt idx="9110">
                  <c:v>43926.083333333336</c:v>
                </c:pt>
                <c:pt idx="9111">
                  <c:v>43926.09375</c:v>
                </c:pt>
                <c:pt idx="9112">
                  <c:v>43926.104166666664</c:v>
                </c:pt>
                <c:pt idx="9113">
                  <c:v>43926.114583333336</c:v>
                </c:pt>
                <c:pt idx="9114">
                  <c:v>43926.125</c:v>
                </c:pt>
                <c:pt idx="9115">
                  <c:v>43926.135416666664</c:v>
                </c:pt>
                <c:pt idx="9116">
                  <c:v>43926.145833333336</c:v>
                </c:pt>
                <c:pt idx="9117">
                  <c:v>43926.15625</c:v>
                </c:pt>
                <c:pt idx="9118">
                  <c:v>43926.166666666664</c:v>
                </c:pt>
                <c:pt idx="9119">
                  <c:v>43926.177083333336</c:v>
                </c:pt>
                <c:pt idx="9120">
                  <c:v>43926.1875</c:v>
                </c:pt>
                <c:pt idx="9121">
                  <c:v>43926.197916666664</c:v>
                </c:pt>
                <c:pt idx="9122">
                  <c:v>43926.208333333336</c:v>
                </c:pt>
                <c:pt idx="9123">
                  <c:v>43926.21875</c:v>
                </c:pt>
                <c:pt idx="9124">
                  <c:v>43926.229166666664</c:v>
                </c:pt>
                <c:pt idx="9125">
                  <c:v>43926.239583333336</c:v>
                </c:pt>
                <c:pt idx="9126">
                  <c:v>43926.25</c:v>
                </c:pt>
                <c:pt idx="9127">
                  <c:v>43926.260416666664</c:v>
                </c:pt>
                <c:pt idx="9128">
                  <c:v>43926.270833333336</c:v>
                </c:pt>
                <c:pt idx="9129">
                  <c:v>43926.28125</c:v>
                </c:pt>
                <c:pt idx="9130">
                  <c:v>43926.291666666664</c:v>
                </c:pt>
                <c:pt idx="9131">
                  <c:v>43926.302083333336</c:v>
                </c:pt>
                <c:pt idx="9132">
                  <c:v>43926.3125</c:v>
                </c:pt>
                <c:pt idx="9133">
                  <c:v>43926.322916666664</c:v>
                </c:pt>
                <c:pt idx="9134">
                  <c:v>43926.333333333336</c:v>
                </c:pt>
                <c:pt idx="9135">
                  <c:v>43926.34375</c:v>
                </c:pt>
                <c:pt idx="9136">
                  <c:v>43926.354166666664</c:v>
                </c:pt>
                <c:pt idx="9137">
                  <c:v>43926.364583333336</c:v>
                </c:pt>
                <c:pt idx="9138">
                  <c:v>43926.375</c:v>
                </c:pt>
                <c:pt idx="9139">
                  <c:v>43926.385416666664</c:v>
                </c:pt>
                <c:pt idx="9140">
                  <c:v>43926.395833333336</c:v>
                </c:pt>
                <c:pt idx="9141">
                  <c:v>43926.40625</c:v>
                </c:pt>
                <c:pt idx="9142">
                  <c:v>43926.416666666664</c:v>
                </c:pt>
                <c:pt idx="9143">
                  <c:v>43926.427083333336</c:v>
                </c:pt>
                <c:pt idx="9144">
                  <c:v>43926.4375</c:v>
                </c:pt>
                <c:pt idx="9145">
                  <c:v>43926.447916666664</c:v>
                </c:pt>
                <c:pt idx="9146">
                  <c:v>43926.458333333336</c:v>
                </c:pt>
                <c:pt idx="9147">
                  <c:v>43926.46875</c:v>
                </c:pt>
                <c:pt idx="9148">
                  <c:v>43926.479166666664</c:v>
                </c:pt>
                <c:pt idx="9149">
                  <c:v>43926.489583333336</c:v>
                </c:pt>
                <c:pt idx="9150">
                  <c:v>43926.5</c:v>
                </c:pt>
                <c:pt idx="9151">
                  <c:v>43926.510416666664</c:v>
                </c:pt>
                <c:pt idx="9152">
                  <c:v>43926.520833333336</c:v>
                </c:pt>
                <c:pt idx="9153">
                  <c:v>43926.53125</c:v>
                </c:pt>
                <c:pt idx="9154">
                  <c:v>43926.541666666664</c:v>
                </c:pt>
                <c:pt idx="9155">
                  <c:v>43926.552083333336</c:v>
                </c:pt>
                <c:pt idx="9156">
                  <c:v>43926.5625</c:v>
                </c:pt>
                <c:pt idx="9157">
                  <c:v>43926.572916666664</c:v>
                </c:pt>
                <c:pt idx="9158">
                  <c:v>43926.583333333336</c:v>
                </c:pt>
                <c:pt idx="9159">
                  <c:v>43926.59375</c:v>
                </c:pt>
                <c:pt idx="9160">
                  <c:v>43926.604166666664</c:v>
                </c:pt>
                <c:pt idx="9161">
                  <c:v>43926.614583333336</c:v>
                </c:pt>
                <c:pt idx="9162">
                  <c:v>43926.625</c:v>
                </c:pt>
                <c:pt idx="9163">
                  <c:v>43926.635416666664</c:v>
                </c:pt>
                <c:pt idx="9164">
                  <c:v>43926.645833333336</c:v>
                </c:pt>
                <c:pt idx="9165">
                  <c:v>43926.65625</c:v>
                </c:pt>
                <c:pt idx="9166">
                  <c:v>43926.666666666664</c:v>
                </c:pt>
                <c:pt idx="9167">
                  <c:v>43926.677083333336</c:v>
                </c:pt>
                <c:pt idx="9168">
                  <c:v>43926.6875</c:v>
                </c:pt>
                <c:pt idx="9169">
                  <c:v>43926.697916666664</c:v>
                </c:pt>
                <c:pt idx="9170">
                  <c:v>43926.708333333336</c:v>
                </c:pt>
                <c:pt idx="9171">
                  <c:v>43926.71875</c:v>
                </c:pt>
                <c:pt idx="9172">
                  <c:v>43926.729166666664</c:v>
                </c:pt>
                <c:pt idx="9173">
                  <c:v>43926.739583333336</c:v>
                </c:pt>
                <c:pt idx="9174">
                  <c:v>43926.75</c:v>
                </c:pt>
                <c:pt idx="9175">
                  <c:v>43926.760416666664</c:v>
                </c:pt>
                <c:pt idx="9176">
                  <c:v>43926.770833333336</c:v>
                </c:pt>
                <c:pt idx="9177">
                  <c:v>43926.78125</c:v>
                </c:pt>
                <c:pt idx="9178">
                  <c:v>43926.791666666664</c:v>
                </c:pt>
                <c:pt idx="9179">
                  <c:v>43926.802083333336</c:v>
                </c:pt>
                <c:pt idx="9180">
                  <c:v>43926.8125</c:v>
                </c:pt>
                <c:pt idx="9181">
                  <c:v>43926.822916666664</c:v>
                </c:pt>
                <c:pt idx="9182">
                  <c:v>43926.833333333336</c:v>
                </c:pt>
                <c:pt idx="9183">
                  <c:v>43926.84375</c:v>
                </c:pt>
                <c:pt idx="9184">
                  <c:v>43926.854166666664</c:v>
                </c:pt>
                <c:pt idx="9185">
                  <c:v>43926.864583333336</c:v>
                </c:pt>
                <c:pt idx="9186">
                  <c:v>43926.875</c:v>
                </c:pt>
                <c:pt idx="9187">
                  <c:v>43926.885416666664</c:v>
                </c:pt>
                <c:pt idx="9188">
                  <c:v>43926.895833333336</c:v>
                </c:pt>
                <c:pt idx="9189">
                  <c:v>43926.90625</c:v>
                </c:pt>
                <c:pt idx="9190">
                  <c:v>43926.916666666664</c:v>
                </c:pt>
                <c:pt idx="9191">
                  <c:v>43926.927083333336</c:v>
                </c:pt>
                <c:pt idx="9192">
                  <c:v>43926.9375</c:v>
                </c:pt>
                <c:pt idx="9193">
                  <c:v>43926.947916666664</c:v>
                </c:pt>
                <c:pt idx="9194">
                  <c:v>43926.958333333336</c:v>
                </c:pt>
                <c:pt idx="9195">
                  <c:v>43926.96875</c:v>
                </c:pt>
                <c:pt idx="9196">
                  <c:v>43926.979166666664</c:v>
                </c:pt>
                <c:pt idx="9197">
                  <c:v>43926.989583333336</c:v>
                </c:pt>
                <c:pt idx="9198">
                  <c:v>43927</c:v>
                </c:pt>
                <c:pt idx="9199">
                  <c:v>43927.010416666664</c:v>
                </c:pt>
                <c:pt idx="9200">
                  <c:v>43927.020833333336</c:v>
                </c:pt>
                <c:pt idx="9201">
                  <c:v>43927.03125</c:v>
                </c:pt>
                <c:pt idx="9202">
                  <c:v>43927.041666666664</c:v>
                </c:pt>
                <c:pt idx="9203">
                  <c:v>43927.052083333336</c:v>
                </c:pt>
                <c:pt idx="9204">
                  <c:v>43927.0625</c:v>
                </c:pt>
                <c:pt idx="9205">
                  <c:v>43927.072916666664</c:v>
                </c:pt>
                <c:pt idx="9206">
                  <c:v>43927.083333333336</c:v>
                </c:pt>
                <c:pt idx="9207">
                  <c:v>43927.09375</c:v>
                </c:pt>
                <c:pt idx="9208">
                  <c:v>43927.104166666664</c:v>
                </c:pt>
                <c:pt idx="9209">
                  <c:v>43927.114583333336</c:v>
                </c:pt>
                <c:pt idx="9210">
                  <c:v>43927.125</c:v>
                </c:pt>
                <c:pt idx="9211">
                  <c:v>43927.135416666664</c:v>
                </c:pt>
                <c:pt idx="9212">
                  <c:v>43927.145833333336</c:v>
                </c:pt>
                <c:pt idx="9213">
                  <c:v>43927.15625</c:v>
                </c:pt>
                <c:pt idx="9214">
                  <c:v>43927.166666666664</c:v>
                </c:pt>
                <c:pt idx="9215">
                  <c:v>43927.177083333336</c:v>
                </c:pt>
                <c:pt idx="9216">
                  <c:v>43927.1875</c:v>
                </c:pt>
                <c:pt idx="9217">
                  <c:v>43927.197916666664</c:v>
                </c:pt>
                <c:pt idx="9218">
                  <c:v>43927.208333333336</c:v>
                </c:pt>
                <c:pt idx="9219">
                  <c:v>43927.21875</c:v>
                </c:pt>
                <c:pt idx="9220">
                  <c:v>43927.229166666664</c:v>
                </c:pt>
                <c:pt idx="9221">
                  <c:v>43927.239583333336</c:v>
                </c:pt>
                <c:pt idx="9222">
                  <c:v>43927.25</c:v>
                </c:pt>
                <c:pt idx="9223">
                  <c:v>43927.260416666664</c:v>
                </c:pt>
                <c:pt idx="9224">
                  <c:v>43927.270833333336</c:v>
                </c:pt>
                <c:pt idx="9225">
                  <c:v>43927.28125</c:v>
                </c:pt>
                <c:pt idx="9226">
                  <c:v>43927.291666666664</c:v>
                </c:pt>
                <c:pt idx="9227">
                  <c:v>43927.302083333336</c:v>
                </c:pt>
                <c:pt idx="9228">
                  <c:v>43927.3125</c:v>
                </c:pt>
                <c:pt idx="9229">
                  <c:v>43927.322916666664</c:v>
                </c:pt>
                <c:pt idx="9230">
                  <c:v>43927.333333333336</c:v>
                </c:pt>
                <c:pt idx="9231">
                  <c:v>43927.34375</c:v>
                </c:pt>
                <c:pt idx="9232">
                  <c:v>43927.354166666664</c:v>
                </c:pt>
                <c:pt idx="9233">
                  <c:v>43927.364583333336</c:v>
                </c:pt>
                <c:pt idx="9234">
                  <c:v>43927.375</c:v>
                </c:pt>
                <c:pt idx="9235">
                  <c:v>43927.385416666664</c:v>
                </c:pt>
                <c:pt idx="9236">
                  <c:v>43927.395833333336</c:v>
                </c:pt>
                <c:pt idx="9237">
                  <c:v>43927.40625</c:v>
                </c:pt>
                <c:pt idx="9238">
                  <c:v>43927.416666666664</c:v>
                </c:pt>
                <c:pt idx="9239">
                  <c:v>43927.427083333336</c:v>
                </c:pt>
                <c:pt idx="9240">
                  <c:v>43927.4375</c:v>
                </c:pt>
                <c:pt idx="9241">
                  <c:v>43927.447916666664</c:v>
                </c:pt>
                <c:pt idx="9242">
                  <c:v>43927.458333333336</c:v>
                </c:pt>
                <c:pt idx="9243">
                  <c:v>43927.46875</c:v>
                </c:pt>
                <c:pt idx="9244">
                  <c:v>43927.479166666664</c:v>
                </c:pt>
                <c:pt idx="9245">
                  <c:v>43927.489583333336</c:v>
                </c:pt>
                <c:pt idx="9246">
                  <c:v>43927.5</c:v>
                </c:pt>
                <c:pt idx="9247">
                  <c:v>43927.510416666664</c:v>
                </c:pt>
                <c:pt idx="9248">
                  <c:v>43927.520833333336</c:v>
                </c:pt>
                <c:pt idx="9249">
                  <c:v>43927.53125</c:v>
                </c:pt>
                <c:pt idx="9250">
                  <c:v>43927.541666666664</c:v>
                </c:pt>
                <c:pt idx="9251">
                  <c:v>43927.552083333336</c:v>
                </c:pt>
                <c:pt idx="9252">
                  <c:v>43927.5625</c:v>
                </c:pt>
                <c:pt idx="9253">
                  <c:v>43927.572916666664</c:v>
                </c:pt>
                <c:pt idx="9254">
                  <c:v>43927.583333333336</c:v>
                </c:pt>
                <c:pt idx="9255">
                  <c:v>43927.59375</c:v>
                </c:pt>
                <c:pt idx="9256">
                  <c:v>43927.604166666664</c:v>
                </c:pt>
                <c:pt idx="9257">
                  <c:v>43927.614583333336</c:v>
                </c:pt>
                <c:pt idx="9258">
                  <c:v>43927.625</c:v>
                </c:pt>
                <c:pt idx="9259">
                  <c:v>43927.635416666664</c:v>
                </c:pt>
                <c:pt idx="9260">
                  <c:v>43927.645833333336</c:v>
                </c:pt>
                <c:pt idx="9261">
                  <c:v>43927.65625</c:v>
                </c:pt>
                <c:pt idx="9262">
                  <c:v>43927.666666666664</c:v>
                </c:pt>
                <c:pt idx="9263">
                  <c:v>43927.677083333336</c:v>
                </c:pt>
                <c:pt idx="9264">
                  <c:v>43927.6875</c:v>
                </c:pt>
                <c:pt idx="9265">
                  <c:v>43927.697916666664</c:v>
                </c:pt>
                <c:pt idx="9266">
                  <c:v>43927.708333333336</c:v>
                </c:pt>
                <c:pt idx="9267">
                  <c:v>43927.71875</c:v>
                </c:pt>
                <c:pt idx="9268">
                  <c:v>43927.729166666664</c:v>
                </c:pt>
                <c:pt idx="9269">
                  <c:v>43927.739583333336</c:v>
                </c:pt>
                <c:pt idx="9270">
                  <c:v>43927.75</c:v>
                </c:pt>
                <c:pt idx="9271">
                  <c:v>43927.760416666664</c:v>
                </c:pt>
                <c:pt idx="9272">
                  <c:v>43927.770833333336</c:v>
                </c:pt>
                <c:pt idx="9273">
                  <c:v>43927.78125</c:v>
                </c:pt>
                <c:pt idx="9274">
                  <c:v>43927.791666666664</c:v>
                </c:pt>
                <c:pt idx="9275">
                  <c:v>43927.802083333336</c:v>
                </c:pt>
                <c:pt idx="9276">
                  <c:v>43927.8125</c:v>
                </c:pt>
                <c:pt idx="9277">
                  <c:v>43927.822916666664</c:v>
                </c:pt>
                <c:pt idx="9278">
                  <c:v>43927.833333333336</c:v>
                </c:pt>
                <c:pt idx="9279">
                  <c:v>43927.84375</c:v>
                </c:pt>
                <c:pt idx="9280">
                  <c:v>43927.854166666664</c:v>
                </c:pt>
                <c:pt idx="9281">
                  <c:v>43927.864583333336</c:v>
                </c:pt>
                <c:pt idx="9282">
                  <c:v>43927.875</c:v>
                </c:pt>
                <c:pt idx="9283">
                  <c:v>43927.885416666664</c:v>
                </c:pt>
                <c:pt idx="9284">
                  <c:v>43927.895833333336</c:v>
                </c:pt>
                <c:pt idx="9285">
                  <c:v>43927.90625</c:v>
                </c:pt>
                <c:pt idx="9286">
                  <c:v>43927.916666666664</c:v>
                </c:pt>
                <c:pt idx="9287">
                  <c:v>43927.927083333336</c:v>
                </c:pt>
                <c:pt idx="9288">
                  <c:v>43927.9375</c:v>
                </c:pt>
                <c:pt idx="9289">
                  <c:v>43927.947916666664</c:v>
                </c:pt>
                <c:pt idx="9290">
                  <c:v>43927.958333333336</c:v>
                </c:pt>
                <c:pt idx="9291">
                  <c:v>43927.96875</c:v>
                </c:pt>
                <c:pt idx="9292">
                  <c:v>43927.979166666664</c:v>
                </c:pt>
                <c:pt idx="9293">
                  <c:v>43927.989583333336</c:v>
                </c:pt>
                <c:pt idx="9294">
                  <c:v>43928</c:v>
                </c:pt>
                <c:pt idx="9295">
                  <c:v>43928.010416666664</c:v>
                </c:pt>
                <c:pt idx="9296">
                  <c:v>43928.020833333336</c:v>
                </c:pt>
                <c:pt idx="9297">
                  <c:v>43928.03125</c:v>
                </c:pt>
                <c:pt idx="9298">
                  <c:v>43928.041666666664</c:v>
                </c:pt>
                <c:pt idx="9299">
                  <c:v>43928.052083333336</c:v>
                </c:pt>
                <c:pt idx="9300">
                  <c:v>43928.0625</c:v>
                </c:pt>
                <c:pt idx="9301">
                  <c:v>43928.072916666664</c:v>
                </c:pt>
                <c:pt idx="9302">
                  <c:v>43928.083333333336</c:v>
                </c:pt>
                <c:pt idx="9303">
                  <c:v>43928.09375</c:v>
                </c:pt>
                <c:pt idx="9304">
                  <c:v>43928.104166666664</c:v>
                </c:pt>
                <c:pt idx="9305">
                  <c:v>43928.114583333336</c:v>
                </c:pt>
                <c:pt idx="9306">
                  <c:v>43928.125</c:v>
                </c:pt>
                <c:pt idx="9307">
                  <c:v>43928.135416666664</c:v>
                </c:pt>
                <c:pt idx="9308">
                  <c:v>43928.145833333336</c:v>
                </c:pt>
                <c:pt idx="9309">
                  <c:v>43928.15625</c:v>
                </c:pt>
                <c:pt idx="9310">
                  <c:v>43928.166666666664</c:v>
                </c:pt>
                <c:pt idx="9311">
                  <c:v>43928.177083333336</c:v>
                </c:pt>
                <c:pt idx="9312">
                  <c:v>43928.1875</c:v>
                </c:pt>
                <c:pt idx="9313">
                  <c:v>43928.197916666664</c:v>
                </c:pt>
                <c:pt idx="9314">
                  <c:v>43928.208333333336</c:v>
                </c:pt>
                <c:pt idx="9315">
                  <c:v>43928.21875</c:v>
                </c:pt>
                <c:pt idx="9316">
                  <c:v>43928.229166666664</c:v>
                </c:pt>
                <c:pt idx="9317">
                  <c:v>43928.239583333336</c:v>
                </c:pt>
                <c:pt idx="9318">
                  <c:v>43928.25</c:v>
                </c:pt>
                <c:pt idx="9319">
                  <c:v>43928.260416666664</c:v>
                </c:pt>
                <c:pt idx="9320">
                  <c:v>43928.270833333336</c:v>
                </c:pt>
                <c:pt idx="9321">
                  <c:v>43928.28125</c:v>
                </c:pt>
                <c:pt idx="9322">
                  <c:v>43928.291666666664</c:v>
                </c:pt>
                <c:pt idx="9323">
                  <c:v>43928.302083333336</c:v>
                </c:pt>
                <c:pt idx="9324">
                  <c:v>43928.3125</c:v>
                </c:pt>
                <c:pt idx="9325">
                  <c:v>43928.322916666664</c:v>
                </c:pt>
                <c:pt idx="9326">
                  <c:v>43928.333333333336</c:v>
                </c:pt>
                <c:pt idx="9327">
                  <c:v>43928.34375</c:v>
                </c:pt>
                <c:pt idx="9328">
                  <c:v>43928.354166666664</c:v>
                </c:pt>
                <c:pt idx="9329">
                  <c:v>43928.364583333336</c:v>
                </c:pt>
                <c:pt idx="9330">
                  <c:v>43928.375</c:v>
                </c:pt>
                <c:pt idx="9331">
                  <c:v>43928.385416666664</c:v>
                </c:pt>
                <c:pt idx="9332">
                  <c:v>43928.395833333336</c:v>
                </c:pt>
                <c:pt idx="9333">
                  <c:v>43928.40625</c:v>
                </c:pt>
                <c:pt idx="9334">
                  <c:v>43928.416666666664</c:v>
                </c:pt>
                <c:pt idx="9335">
                  <c:v>43928.427083333336</c:v>
                </c:pt>
                <c:pt idx="9336">
                  <c:v>43928.4375</c:v>
                </c:pt>
                <c:pt idx="9337">
                  <c:v>43928.447916666664</c:v>
                </c:pt>
                <c:pt idx="9338">
                  <c:v>43928.458333333336</c:v>
                </c:pt>
                <c:pt idx="9339">
                  <c:v>43928.46875</c:v>
                </c:pt>
                <c:pt idx="9340">
                  <c:v>43928.479166666664</c:v>
                </c:pt>
                <c:pt idx="9341">
                  <c:v>43928.489583333336</c:v>
                </c:pt>
                <c:pt idx="9342">
                  <c:v>43928.5</c:v>
                </c:pt>
                <c:pt idx="9343">
                  <c:v>43928.510416666664</c:v>
                </c:pt>
                <c:pt idx="9344">
                  <c:v>43928.520833333336</c:v>
                </c:pt>
                <c:pt idx="9345">
                  <c:v>43928.53125</c:v>
                </c:pt>
                <c:pt idx="9346">
                  <c:v>43928.541666666664</c:v>
                </c:pt>
                <c:pt idx="9347">
                  <c:v>43928.552083333336</c:v>
                </c:pt>
                <c:pt idx="9348">
                  <c:v>43928.5625</c:v>
                </c:pt>
                <c:pt idx="9349">
                  <c:v>43928.572916666664</c:v>
                </c:pt>
                <c:pt idx="9350">
                  <c:v>43928.583333333336</c:v>
                </c:pt>
                <c:pt idx="9351">
                  <c:v>43928.59375</c:v>
                </c:pt>
                <c:pt idx="9352">
                  <c:v>43928.604166666664</c:v>
                </c:pt>
                <c:pt idx="9353">
                  <c:v>43928.614583333336</c:v>
                </c:pt>
                <c:pt idx="9354">
                  <c:v>43928.625</c:v>
                </c:pt>
                <c:pt idx="9355">
                  <c:v>43928.635416666664</c:v>
                </c:pt>
                <c:pt idx="9356">
                  <c:v>43928.645833333336</c:v>
                </c:pt>
                <c:pt idx="9357">
                  <c:v>43928.65625</c:v>
                </c:pt>
                <c:pt idx="9358">
                  <c:v>43928.666666666664</c:v>
                </c:pt>
                <c:pt idx="9359">
                  <c:v>43928.677083333336</c:v>
                </c:pt>
                <c:pt idx="9360">
                  <c:v>43928.6875</c:v>
                </c:pt>
                <c:pt idx="9361">
                  <c:v>43928.697916666664</c:v>
                </c:pt>
                <c:pt idx="9362">
                  <c:v>43928.708333333336</c:v>
                </c:pt>
                <c:pt idx="9363">
                  <c:v>43928.71875</c:v>
                </c:pt>
                <c:pt idx="9364">
                  <c:v>43928.729166666664</c:v>
                </c:pt>
                <c:pt idx="9365">
                  <c:v>43928.739583333336</c:v>
                </c:pt>
                <c:pt idx="9366">
                  <c:v>43928.75</c:v>
                </c:pt>
                <c:pt idx="9367">
                  <c:v>43928.760416666664</c:v>
                </c:pt>
                <c:pt idx="9368">
                  <c:v>43928.770833333336</c:v>
                </c:pt>
                <c:pt idx="9369">
                  <c:v>43928.78125</c:v>
                </c:pt>
                <c:pt idx="9370">
                  <c:v>43928.791666666664</c:v>
                </c:pt>
                <c:pt idx="9371">
                  <c:v>43928.802083333336</c:v>
                </c:pt>
                <c:pt idx="9372">
                  <c:v>43928.8125</c:v>
                </c:pt>
                <c:pt idx="9373">
                  <c:v>43928.822916666664</c:v>
                </c:pt>
                <c:pt idx="9374">
                  <c:v>43928.833333333336</c:v>
                </c:pt>
                <c:pt idx="9375">
                  <c:v>43928.84375</c:v>
                </c:pt>
                <c:pt idx="9376">
                  <c:v>43928.854166666664</c:v>
                </c:pt>
                <c:pt idx="9377">
                  <c:v>43928.864583333336</c:v>
                </c:pt>
                <c:pt idx="9378">
                  <c:v>43928.875</c:v>
                </c:pt>
                <c:pt idx="9379">
                  <c:v>43928.885416666664</c:v>
                </c:pt>
                <c:pt idx="9380">
                  <c:v>43928.895833333336</c:v>
                </c:pt>
                <c:pt idx="9381">
                  <c:v>43928.90625</c:v>
                </c:pt>
                <c:pt idx="9382">
                  <c:v>43928.916666666664</c:v>
                </c:pt>
                <c:pt idx="9383">
                  <c:v>43928.927083333336</c:v>
                </c:pt>
                <c:pt idx="9384">
                  <c:v>43928.9375</c:v>
                </c:pt>
                <c:pt idx="9385">
                  <c:v>43928.947916666664</c:v>
                </c:pt>
                <c:pt idx="9386">
                  <c:v>43928.958333333336</c:v>
                </c:pt>
                <c:pt idx="9387">
                  <c:v>43928.96875</c:v>
                </c:pt>
                <c:pt idx="9388">
                  <c:v>43928.979166666664</c:v>
                </c:pt>
                <c:pt idx="9389">
                  <c:v>43928.989583333336</c:v>
                </c:pt>
                <c:pt idx="9390">
                  <c:v>43929</c:v>
                </c:pt>
                <c:pt idx="9391">
                  <c:v>43929.010416666664</c:v>
                </c:pt>
                <c:pt idx="9392">
                  <c:v>43929.020833333336</c:v>
                </c:pt>
                <c:pt idx="9393">
                  <c:v>43929.03125</c:v>
                </c:pt>
                <c:pt idx="9394">
                  <c:v>43929.041666666664</c:v>
                </c:pt>
                <c:pt idx="9395">
                  <c:v>43929.052083333336</c:v>
                </c:pt>
                <c:pt idx="9396">
                  <c:v>43929.0625</c:v>
                </c:pt>
                <c:pt idx="9397">
                  <c:v>43929.072916666664</c:v>
                </c:pt>
                <c:pt idx="9398">
                  <c:v>43929.083333333336</c:v>
                </c:pt>
                <c:pt idx="9399">
                  <c:v>43929.09375</c:v>
                </c:pt>
                <c:pt idx="9400">
                  <c:v>43929.104166666664</c:v>
                </c:pt>
                <c:pt idx="9401">
                  <c:v>43929.114583333336</c:v>
                </c:pt>
                <c:pt idx="9402">
                  <c:v>43929.125</c:v>
                </c:pt>
                <c:pt idx="9403">
                  <c:v>43929.135416666664</c:v>
                </c:pt>
                <c:pt idx="9404">
                  <c:v>43929.145833333336</c:v>
                </c:pt>
                <c:pt idx="9405">
                  <c:v>43929.15625</c:v>
                </c:pt>
                <c:pt idx="9406">
                  <c:v>43929.166666666664</c:v>
                </c:pt>
                <c:pt idx="9407">
                  <c:v>43929.177083333336</c:v>
                </c:pt>
                <c:pt idx="9408">
                  <c:v>43929.1875</c:v>
                </c:pt>
                <c:pt idx="9409">
                  <c:v>43929.197916666664</c:v>
                </c:pt>
                <c:pt idx="9410">
                  <c:v>43929.208333333336</c:v>
                </c:pt>
                <c:pt idx="9411">
                  <c:v>43929.21875</c:v>
                </c:pt>
                <c:pt idx="9412">
                  <c:v>43929.229166666664</c:v>
                </c:pt>
                <c:pt idx="9413">
                  <c:v>43929.239583333336</c:v>
                </c:pt>
                <c:pt idx="9414">
                  <c:v>43929.25</c:v>
                </c:pt>
                <c:pt idx="9415">
                  <c:v>43929.260416666664</c:v>
                </c:pt>
                <c:pt idx="9416">
                  <c:v>43929.270833333336</c:v>
                </c:pt>
                <c:pt idx="9417">
                  <c:v>43929.28125</c:v>
                </c:pt>
                <c:pt idx="9418">
                  <c:v>43929.291666666664</c:v>
                </c:pt>
                <c:pt idx="9419">
                  <c:v>43929.302083333336</c:v>
                </c:pt>
                <c:pt idx="9420">
                  <c:v>43929.3125</c:v>
                </c:pt>
                <c:pt idx="9421">
                  <c:v>43929.322916666664</c:v>
                </c:pt>
                <c:pt idx="9422">
                  <c:v>43929.333333333336</c:v>
                </c:pt>
                <c:pt idx="9423">
                  <c:v>43929.34375</c:v>
                </c:pt>
                <c:pt idx="9424">
                  <c:v>43929.354166666664</c:v>
                </c:pt>
                <c:pt idx="9425">
                  <c:v>43929.364583333336</c:v>
                </c:pt>
                <c:pt idx="9426">
                  <c:v>43929.375</c:v>
                </c:pt>
                <c:pt idx="9427">
                  <c:v>43929.385416666664</c:v>
                </c:pt>
                <c:pt idx="9428">
                  <c:v>43929.395833333336</c:v>
                </c:pt>
                <c:pt idx="9429">
                  <c:v>43929.40625</c:v>
                </c:pt>
                <c:pt idx="9430">
                  <c:v>43929.416666666664</c:v>
                </c:pt>
                <c:pt idx="9431">
                  <c:v>43929.427083333336</c:v>
                </c:pt>
                <c:pt idx="9432">
                  <c:v>43929.4375</c:v>
                </c:pt>
                <c:pt idx="9433">
                  <c:v>43929.447916666664</c:v>
                </c:pt>
                <c:pt idx="9434">
                  <c:v>43929.458333333336</c:v>
                </c:pt>
                <c:pt idx="9435">
                  <c:v>43929.46875</c:v>
                </c:pt>
                <c:pt idx="9436">
                  <c:v>43929.479166666664</c:v>
                </c:pt>
                <c:pt idx="9437">
                  <c:v>43929.489583333336</c:v>
                </c:pt>
                <c:pt idx="9438">
                  <c:v>43929.5</c:v>
                </c:pt>
                <c:pt idx="9439">
                  <c:v>43929.510416666664</c:v>
                </c:pt>
                <c:pt idx="9440">
                  <c:v>43929.520833333336</c:v>
                </c:pt>
                <c:pt idx="9441">
                  <c:v>43929.53125</c:v>
                </c:pt>
                <c:pt idx="9442">
                  <c:v>43929.541666666664</c:v>
                </c:pt>
                <c:pt idx="9443">
                  <c:v>43929.552083333336</c:v>
                </c:pt>
                <c:pt idx="9444">
                  <c:v>43929.5625</c:v>
                </c:pt>
                <c:pt idx="9445">
                  <c:v>43929.572916666664</c:v>
                </c:pt>
                <c:pt idx="9446">
                  <c:v>43929.583333333336</c:v>
                </c:pt>
                <c:pt idx="9447">
                  <c:v>43929.59375</c:v>
                </c:pt>
                <c:pt idx="9448">
                  <c:v>43929.604166666664</c:v>
                </c:pt>
                <c:pt idx="9449">
                  <c:v>43929.614583333336</c:v>
                </c:pt>
                <c:pt idx="9450">
                  <c:v>43929.625</c:v>
                </c:pt>
                <c:pt idx="9451">
                  <c:v>43929.635416666664</c:v>
                </c:pt>
                <c:pt idx="9452">
                  <c:v>43929.645833333336</c:v>
                </c:pt>
                <c:pt idx="9453">
                  <c:v>43929.65625</c:v>
                </c:pt>
                <c:pt idx="9454">
                  <c:v>43929.666666666664</c:v>
                </c:pt>
                <c:pt idx="9455">
                  <c:v>43929.677083333336</c:v>
                </c:pt>
                <c:pt idx="9456">
                  <c:v>43929.6875</c:v>
                </c:pt>
                <c:pt idx="9457">
                  <c:v>43929.697916666664</c:v>
                </c:pt>
                <c:pt idx="9458">
                  <c:v>43929.708333333336</c:v>
                </c:pt>
                <c:pt idx="9459">
                  <c:v>43929.71875</c:v>
                </c:pt>
                <c:pt idx="9460">
                  <c:v>43929.729166666664</c:v>
                </c:pt>
                <c:pt idx="9461">
                  <c:v>43929.739583333336</c:v>
                </c:pt>
                <c:pt idx="9462">
                  <c:v>43929.75</c:v>
                </c:pt>
                <c:pt idx="9463">
                  <c:v>43929.760416666664</c:v>
                </c:pt>
                <c:pt idx="9464">
                  <c:v>43929.770833333336</c:v>
                </c:pt>
                <c:pt idx="9465">
                  <c:v>43929.78125</c:v>
                </c:pt>
                <c:pt idx="9466">
                  <c:v>43929.791666666664</c:v>
                </c:pt>
                <c:pt idx="9467">
                  <c:v>43929.802083333336</c:v>
                </c:pt>
                <c:pt idx="9468">
                  <c:v>43929.8125</c:v>
                </c:pt>
                <c:pt idx="9469">
                  <c:v>43929.822916666664</c:v>
                </c:pt>
                <c:pt idx="9470">
                  <c:v>43929.833333333336</c:v>
                </c:pt>
                <c:pt idx="9471">
                  <c:v>43929.84375</c:v>
                </c:pt>
                <c:pt idx="9472">
                  <c:v>43929.854166666664</c:v>
                </c:pt>
                <c:pt idx="9473">
                  <c:v>43929.864583333336</c:v>
                </c:pt>
                <c:pt idx="9474">
                  <c:v>43929.875</c:v>
                </c:pt>
                <c:pt idx="9475">
                  <c:v>43929.885416666664</c:v>
                </c:pt>
                <c:pt idx="9476">
                  <c:v>43929.895833333336</c:v>
                </c:pt>
                <c:pt idx="9477">
                  <c:v>43929.90625</c:v>
                </c:pt>
                <c:pt idx="9478">
                  <c:v>43929.916666666664</c:v>
                </c:pt>
                <c:pt idx="9479">
                  <c:v>43929.927083333336</c:v>
                </c:pt>
                <c:pt idx="9480">
                  <c:v>43929.9375</c:v>
                </c:pt>
                <c:pt idx="9481">
                  <c:v>43929.947916666664</c:v>
                </c:pt>
                <c:pt idx="9482">
                  <c:v>43929.958333333336</c:v>
                </c:pt>
                <c:pt idx="9483">
                  <c:v>43929.96875</c:v>
                </c:pt>
                <c:pt idx="9484">
                  <c:v>43929.979166666664</c:v>
                </c:pt>
                <c:pt idx="9485">
                  <c:v>43929.989583333336</c:v>
                </c:pt>
                <c:pt idx="9486">
                  <c:v>43930</c:v>
                </c:pt>
                <c:pt idx="9487">
                  <c:v>43930.010416666664</c:v>
                </c:pt>
                <c:pt idx="9488">
                  <c:v>43930.020833333336</c:v>
                </c:pt>
                <c:pt idx="9489">
                  <c:v>43930.03125</c:v>
                </c:pt>
                <c:pt idx="9490">
                  <c:v>43930.041666666664</c:v>
                </c:pt>
                <c:pt idx="9491">
                  <c:v>43930.052083333336</c:v>
                </c:pt>
                <c:pt idx="9492">
                  <c:v>43930.0625</c:v>
                </c:pt>
                <c:pt idx="9493">
                  <c:v>43930.072916666664</c:v>
                </c:pt>
                <c:pt idx="9494">
                  <c:v>43930.083333333336</c:v>
                </c:pt>
                <c:pt idx="9495">
                  <c:v>43930.09375</c:v>
                </c:pt>
                <c:pt idx="9496">
                  <c:v>43930.104166666664</c:v>
                </c:pt>
                <c:pt idx="9497">
                  <c:v>43930.114583333336</c:v>
                </c:pt>
                <c:pt idx="9498">
                  <c:v>43930.125</c:v>
                </c:pt>
                <c:pt idx="9499">
                  <c:v>43930.135416666664</c:v>
                </c:pt>
                <c:pt idx="9500">
                  <c:v>43930.145833333336</c:v>
                </c:pt>
                <c:pt idx="9501">
                  <c:v>43930.15625</c:v>
                </c:pt>
                <c:pt idx="9502">
                  <c:v>43930.166666666664</c:v>
                </c:pt>
                <c:pt idx="9503">
                  <c:v>43930.177083333336</c:v>
                </c:pt>
                <c:pt idx="9504">
                  <c:v>43930.1875</c:v>
                </c:pt>
                <c:pt idx="9505">
                  <c:v>43930.197916666664</c:v>
                </c:pt>
                <c:pt idx="9506">
                  <c:v>43930.208333333336</c:v>
                </c:pt>
                <c:pt idx="9507">
                  <c:v>43930.21875</c:v>
                </c:pt>
                <c:pt idx="9508">
                  <c:v>43930.229166666664</c:v>
                </c:pt>
                <c:pt idx="9509">
                  <c:v>43930.239583333336</c:v>
                </c:pt>
                <c:pt idx="9510">
                  <c:v>43930.25</c:v>
                </c:pt>
                <c:pt idx="9511">
                  <c:v>43930.260416666664</c:v>
                </c:pt>
                <c:pt idx="9512">
                  <c:v>43930.270833333336</c:v>
                </c:pt>
                <c:pt idx="9513">
                  <c:v>43930.28125</c:v>
                </c:pt>
                <c:pt idx="9514">
                  <c:v>43930.291666666664</c:v>
                </c:pt>
                <c:pt idx="9515">
                  <c:v>43930.302083333336</c:v>
                </c:pt>
                <c:pt idx="9516">
                  <c:v>43930.3125</c:v>
                </c:pt>
                <c:pt idx="9517">
                  <c:v>43930.322916666664</c:v>
                </c:pt>
                <c:pt idx="9518">
                  <c:v>43930.333333333336</c:v>
                </c:pt>
                <c:pt idx="9519">
                  <c:v>43930.34375</c:v>
                </c:pt>
                <c:pt idx="9520">
                  <c:v>43930.354166666664</c:v>
                </c:pt>
                <c:pt idx="9521">
                  <c:v>43930.364583333336</c:v>
                </c:pt>
                <c:pt idx="9522">
                  <c:v>43930.375</c:v>
                </c:pt>
                <c:pt idx="9523">
                  <c:v>43930.385416666664</c:v>
                </c:pt>
                <c:pt idx="9524">
                  <c:v>43930.395833333336</c:v>
                </c:pt>
                <c:pt idx="9525">
                  <c:v>43930.40625</c:v>
                </c:pt>
                <c:pt idx="9526">
                  <c:v>43930.416666666664</c:v>
                </c:pt>
                <c:pt idx="9527">
                  <c:v>43930.427083333336</c:v>
                </c:pt>
                <c:pt idx="9528">
                  <c:v>43930.4375</c:v>
                </c:pt>
                <c:pt idx="9529">
                  <c:v>43930.447916666664</c:v>
                </c:pt>
                <c:pt idx="9530">
                  <c:v>43930.458333333336</c:v>
                </c:pt>
                <c:pt idx="9531">
                  <c:v>43930.46875</c:v>
                </c:pt>
                <c:pt idx="9532">
                  <c:v>43930.479166666664</c:v>
                </c:pt>
                <c:pt idx="9533">
                  <c:v>43930.489583333336</c:v>
                </c:pt>
                <c:pt idx="9534">
                  <c:v>43930.5</c:v>
                </c:pt>
                <c:pt idx="9535">
                  <c:v>43930.510416666664</c:v>
                </c:pt>
                <c:pt idx="9536">
                  <c:v>43930.520833333336</c:v>
                </c:pt>
                <c:pt idx="9537">
                  <c:v>43930.53125</c:v>
                </c:pt>
                <c:pt idx="9538">
                  <c:v>43930.541666666664</c:v>
                </c:pt>
                <c:pt idx="9539">
                  <c:v>43930.552083333336</c:v>
                </c:pt>
                <c:pt idx="9540">
                  <c:v>43930.5625</c:v>
                </c:pt>
                <c:pt idx="9541">
                  <c:v>43930.572916666664</c:v>
                </c:pt>
                <c:pt idx="9542">
                  <c:v>43930.583333333336</c:v>
                </c:pt>
                <c:pt idx="9543">
                  <c:v>43930.59375</c:v>
                </c:pt>
                <c:pt idx="9544">
                  <c:v>43930.604166666664</c:v>
                </c:pt>
                <c:pt idx="9545">
                  <c:v>43930.614583333336</c:v>
                </c:pt>
                <c:pt idx="9546">
                  <c:v>43930.625</c:v>
                </c:pt>
                <c:pt idx="9547">
                  <c:v>43930.635416666664</c:v>
                </c:pt>
                <c:pt idx="9548">
                  <c:v>43930.645833333336</c:v>
                </c:pt>
                <c:pt idx="9549">
                  <c:v>43930.65625</c:v>
                </c:pt>
                <c:pt idx="9550">
                  <c:v>43930.666666666664</c:v>
                </c:pt>
                <c:pt idx="9551">
                  <c:v>43930.677083333336</c:v>
                </c:pt>
                <c:pt idx="9552">
                  <c:v>43930.6875</c:v>
                </c:pt>
                <c:pt idx="9553">
                  <c:v>43930.697916666664</c:v>
                </c:pt>
                <c:pt idx="9554">
                  <c:v>43930.708333333336</c:v>
                </c:pt>
                <c:pt idx="9555">
                  <c:v>43930.71875</c:v>
                </c:pt>
                <c:pt idx="9556">
                  <c:v>43930.729166666664</c:v>
                </c:pt>
                <c:pt idx="9557">
                  <c:v>43930.739583333336</c:v>
                </c:pt>
                <c:pt idx="9558">
                  <c:v>43930.75</c:v>
                </c:pt>
                <c:pt idx="9559">
                  <c:v>43930.760416666664</c:v>
                </c:pt>
                <c:pt idx="9560">
                  <c:v>43930.770833333336</c:v>
                </c:pt>
                <c:pt idx="9561">
                  <c:v>43930.78125</c:v>
                </c:pt>
                <c:pt idx="9562">
                  <c:v>43930.791666666664</c:v>
                </c:pt>
                <c:pt idx="9563">
                  <c:v>43930.802083333336</c:v>
                </c:pt>
                <c:pt idx="9564">
                  <c:v>43930.8125</c:v>
                </c:pt>
                <c:pt idx="9565">
                  <c:v>43930.822916666664</c:v>
                </c:pt>
                <c:pt idx="9566">
                  <c:v>43930.833333333336</c:v>
                </c:pt>
                <c:pt idx="9567">
                  <c:v>43930.84375</c:v>
                </c:pt>
                <c:pt idx="9568">
                  <c:v>43930.854166666664</c:v>
                </c:pt>
                <c:pt idx="9569">
                  <c:v>43930.864583333336</c:v>
                </c:pt>
                <c:pt idx="9570">
                  <c:v>43930.875</c:v>
                </c:pt>
                <c:pt idx="9571">
                  <c:v>43930.885416666664</c:v>
                </c:pt>
                <c:pt idx="9572">
                  <c:v>43930.895833333336</c:v>
                </c:pt>
                <c:pt idx="9573">
                  <c:v>43930.90625</c:v>
                </c:pt>
                <c:pt idx="9574">
                  <c:v>43930.916666666664</c:v>
                </c:pt>
                <c:pt idx="9575">
                  <c:v>43930.927083333336</c:v>
                </c:pt>
                <c:pt idx="9576">
                  <c:v>43930.9375</c:v>
                </c:pt>
                <c:pt idx="9577">
                  <c:v>43930.947916666664</c:v>
                </c:pt>
                <c:pt idx="9578">
                  <c:v>43930.958333333336</c:v>
                </c:pt>
                <c:pt idx="9579">
                  <c:v>43930.96875</c:v>
                </c:pt>
                <c:pt idx="9580">
                  <c:v>43930.979166666664</c:v>
                </c:pt>
                <c:pt idx="9581">
                  <c:v>43930.989583333336</c:v>
                </c:pt>
                <c:pt idx="9582">
                  <c:v>43931</c:v>
                </c:pt>
                <c:pt idx="9583">
                  <c:v>43931.010416666664</c:v>
                </c:pt>
                <c:pt idx="9584">
                  <c:v>43931.020833333336</c:v>
                </c:pt>
                <c:pt idx="9585">
                  <c:v>43931.03125</c:v>
                </c:pt>
                <c:pt idx="9586">
                  <c:v>43931.041666666664</c:v>
                </c:pt>
                <c:pt idx="9587">
                  <c:v>43931.052083333336</c:v>
                </c:pt>
                <c:pt idx="9588">
                  <c:v>43931.0625</c:v>
                </c:pt>
                <c:pt idx="9589">
                  <c:v>43931.072916666664</c:v>
                </c:pt>
                <c:pt idx="9590">
                  <c:v>43931.083333333336</c:v>
                </c:pt>
                <c:pt idx="9591">
                  <c:v>43931.09375</c:v>
                </c:pt>
                <c:pt idx="9592">
                  <c:v>43931.104166666664</c:v>
                </c:pt>
                <c:pt idx="9593">
                  <c:v>43931.114583333336</c:v>
                </c:pt>
                <c:pt idx="9594">
                  <c:v>43931.125</c:v>
                </c:pt>
                <c:pt idx="9595">
                  <c:v>43931.135416666664</c:v>
                </c:pt>
                <c:pt idx="9596">
                  <c:v>43931.145833333336</c:v>
                </c:pt>
                <c:pt idx="9597">
                  <c:v>43931.15625</c:v>
                </c:pt>
                <c:pt idx="9598">
                  <c:v>43931.166666666664</c:v>
                </c:pt>
                <c:pt idx="9599">
                  <c:v>43931.177083333336</c:v>
                </c:pt>
                <c:pt idx="9600">
                  <c:v>43931.1875</c:v>
                </c:pt>
                <c:pt idx="9601">
                  <c:v>43931.197916666664</c:v>
                </c:pt>
                <c:pt idx="9602">
                  <c:v>43931.208333333336</c:v>
                </c:pt>
                <c:pt idx="9603">
                  <c:v>43931.21875</c:v>
                </c:pt>
                <c:pt idx="9604">
                  <c:v>43931.229166666664</c:v>
                </c:pt>
                <c:pt idx="9605">
                  <c:v>43931.239583333336</c:v>
                </c:pt>
                <c:pt idx="9606">
                  <c:v>43931.25</c:v>
                </c:pt>
                <c:pt idx="9607">
                  <c:v>43931.260416666664</c:v>
                </c:pt>
                <c:pt idx="9608">
                  <c:v>43931.270833333336</c:v>
                </c:pt>
                <c:pt idx="9609">
                  <c:v>43931.28125</c:v>
                </c:pt>
                <c:pt idx="9610">
                  <c:v>43931.291666666664</c:v>
                </c:pt>
                <c:pt idx="9611">
                  <c:v>43931.302083333336</c:v>
                </c:pt>
                <c:pt idx="9612">
                  <c:v>43931.3125</c:v>
                </c:pt>
                <c:pt idx="9613">
                  <c:v>43931.322916666664</c:v>
                </c:pt>
                <c:pt idx="9614">
                  <c:v>43931.333333333336</c:v>
                </c:pt>
                <c:pt idx="9615">
                  <c:v>43931.34375</c:v>
                </c:pt>
                <c:pt idx="9616">
                  <c:v>43931.354166666664</c:v>
                </c:pt>
                <c:pt idx="9617">
                  <c:v>43931.364583333336</c:v>
                </c:pt>
                <c:pt idx="9618">
                  <c:v>43931.375</c:v>
                </c:pt>
                <c:pt idx="9619">
                  <c:v>43931.385416666664</c:v>
                </c:pt>
                <c:pt idx="9620">
                  <c:v>43931.395833333336</c:v>
                </c:pt>
                <c:pt idx="9621">
                  <c:v>43931.40625</c:v>
                </c:pt>
                <c:pt idx="9622">
                  <c:v>43931.416666666664</c:v>
                </c:pt>
                <c:pt idx="9623">
                  <c:v>43931.427083333336</c:v>
                </c:pt>
                <c:pt idx="9624">
                  <c:v>43931.4375</c:v>
                </c:pt>
                <c:pt idx="9625">
                  <c:v>43931.447916666664</c:v>
                </c:pt>
                <c:pt idx="9626">
                  <c:v>43931.458333333336</c:v>
                </c:pt>
                <c:pt idx="9627">
                  <c:v>43931.46875</c:v>
                </c:pt>
                <c:pt idx="9628">
                  <c:v>43931.479166666664</c:v>
                </c:pt>
                <c:pt idx="9629">
                  <c:v>43931.489583333336</c:v>
                </c:pt>
                <c:pt idx="9630">
                  <c:v>43931.5</c:v>
                </c:pt>
                <c:pt idx="9631">
                  <c:v>43931.510416666664</c:v>
                </c:pt>
                <c:pt idx="9632">
                  <c:v>43931.520833333336</c:v>
                </c:pt>
                <c:pt idx="9633">
                  <c:v>43931.53125</c:v>
                </c:pt>
                <c:pt idx="9634">
                  <c:v>43931.541666666664</c:v>
                </c:pt>
                <c:pt idx="9635">
                  <c:v>43931.552083333336</c:v>
                </c:pt>
                <c:pt idx="9636">
                  <c:v>43931.5625</c:v>
                </c:pt>
                <c:pt idx="9637">
                  <c:v>43931.572916666664</c:v>
                </c:pt>
                <c:pt idx="9638">
                  <c:v>43931.583333333336</c:v>
                </c:pt>
                <c:pt idx="9639">
                  <c:v>43931.59375</c:v>
                </c:pt>
                <c:pt idx="9640">
                  <c:v>43931.604166666664</c:v>
                </c:pt>
                <c:pt idx="9641">
                  <c:v>43931.614583333336</c:v>
                </c:pt>
                <c:pt idx="9642">
                  <c:v>43931.625</c:v>
                </c:pt>
                <c:pt idx="9643">
                  <c:v>43931.635416666664</c:v>
                </c:pt>
                <c:pt idx="9644">
                  <c:v>43931.645833333336</c:v>
                </c:pt>
                <c:pt idx="9645">
                  <c:v>43931.65625</c:v>
                </c:pt>
                <c:pt idx="9646">
                  <c:v>43931.666666666664</c:v>
                </c:pt>
                <c:pt idx="9647">
                  <c:v>43931.677083333336</c:v>
                </c:pt>
                <c:pt idx="9648">
                  <c:v>43931.6875</c:v>
                </c:pt>
                <c:pt idx="9649">
                  <c:v>43931.697916666664</c:v>
                </c:pt>
                <c:pt idx="9650">
                  <c:v>43931.708333333336</c:v>
                </c:pt>
                <c:pt idx="9651">
                  <c:v>43931.71875</c:v>
                </c:pt>
                <c:pt idx="9652">
                  <c:v>43931.729166666664</c:v>
                </c:pt>
                <c:pt idx="9653">
                  <c:v>43931.739583333336</c:v>
                </c:pt>
                <c:pt idx="9654">
                  <c:v>43931.75</c:v>
                </c:pt>
                <c:pt idx="9655">
                  <c:v>43931.760416666664</c:v>
                </c:pt>
                <c:pt idx="9656">
                  <c:v>43931.770833333336</c:v>
                </c:pt>
                <c:pt idx="9657">
                  <c:v>43931.78125</c:v>
                </c:pt>
                <c:pt idx="9658">
                  <c:v>43931.791666666664</c:v>
                </c:pt>
                <c:pt idx="9659">
                  <c:v>43931.802083333336</c:v>
                </c:pt>
                <c:pt idx="9660">
                  <c:v>43931.8125</c:v>
                </c:pt>
                <c:pt idx="9661">
                  <c:v>43931.822916666664</c:v>
                </c:pt>
                <c:pt idx="9662">
                  <c:v>43931.833333333336</c:v>
                </c:pt>
                <c:pt idx="9663">
                  <c:v>43931.84375</c:v>
                </c:pt>
                <c:pt idx="9664">
                  <c:v>43931.854166666664</c:v>
                </c:pt>
                <c:pt idx="9665">
                  <c:v>43931.864583333336</c:v>
                </c:pt>
                <c:pt idx="9666">
                  <c:v>43931.875</c:v>
                </c:pt>
                <c:pt idx="9667">
                  <c:v>43931.885416666664</c:v>
                </c:pt>
                <c:pt idx="9668">
                  <c:v>43931.895833333336</c:v>
                </c:pt>
                <c:pt idx="9669">
                  <c:v>43931.90625</c:v>
                </c:pt>
                <c:pt idx="9670">
                  <c:v>43931.916666666664</c:v>
                </c:pt>
                <c:pt idx="9671">
                  <c:v>43931.927083333336</c:v>
                </c:pt>
                <c:pt idx="9672">
                  <c:v>43931.9375</c:v>
                </c:pt>
                <c:pt idx="9673">
                  <c:v>43931.947916666664</c:v>
                </c:pt>
                <c:pt idx="9674">
                  <c:v>43931.958333333336</c:v>
                </c:pt>
                <c:pt idx="9675">
                  <c:v>43931.96875</c:v>
                </c:pt>
                <c:pt idx="9676">
                  <c:v>43931.979166666664</c:v>
                </c:pt>
                <c:pt idx="9677">
                  <c:v>43931.989583333336</c:v>
                </c:pt>
                <c:pt idx="9678">
                  <c:v>43932</c:v>
                </c:pt>
                <c:pt idx="9679">
                  <c:v>43932.010416666664</c:v>
                </c:pt>
                <c:pt idx="9680">
                  <c:v>43932.020833333336</c:v>
                </c:pt>
                <c:pt idx="9681">
                  <c:v>43932.03125</c:v>
                </c:pt>
                <c:pt idx="9682">
                  <c:v>43932.041666666664</c:v>
                </c:pt>
                <c:pt idx="9683">
                  <c:v>43932.052083333336</c:v>
                </c:pt>
                <c:pt idx="9684">
                  <c:v>43932.0625</c:v>
                </c:pt>
                <c:pt idx="9685">
                  <c:v>43932.072916666664</c:v>
                </c:pt>
                <c:pt idx="9686">
                  <c:v>43932.083333333336</c:v>
                </c:pt>
                <c:pt idx="9687">
                  <c:v>43932.09375</c:v>
                </c:pt>
                <c:pt idx="9688">
                  <c:v>43932.104166666664</c:v>
                </c:pt>
                <c:pt idx="9689">
                  <c:v>43932.114583333336</c:v>
                </c:pt>
                <c:pt idx="9690">
                  <c:v>43932.125</c:v>
                </c:pt>
                <c:pt idx="9691">
                  <c:v>43932.135416666664</c:v>
                </c:pt>
                <c:pt idx="9692">
                  <c:v>43932.145833333336</c:v>
                </c:pt>
                <c:pt idx="9693">
                  <c:v>43932.15625</c:v>
                </c:pt>
                <c:pt idx="9694">
                  <c:v>43932.166666666664</c:v>
                </c:pt>
                <c:pt idx="9695">
                  <c:v>43932.177083333336</c:v>
                </c:pt>
                <c:pt idx="9696">
                  <c:v>43932.1875</c:v>
                </c:pt>
                <c:pt idx="9697">
                  <c:v>43932.197916666664</c:v>
                </c:pt>
                <c:pt idx="9698">
                  <c:v>43932.208333333336</c:v>
                </c:pt>
                <c:pt idx="9699">
                  <c:v>43932.21875</c:v>
                </c:pt>
                <c:pt idx="9700">
                  <c:v>43932.229166666664</c:v>
                </c:pt>
                <c:pt idx="9701">
                  <c:v>43932.239583333336</c:v>
                </c:pt>
                <c:pt idx="9702">
                  <c:v>43932.25</c:v>
                </c:pt>
                <c:pt idx="9703">
                  <c:v>43932.260416666664</c:v>
                </c:pt>
                <c:pt idx="9704">
                  <c:v>43932.270833333336</c:v>
                </c:pt>
                <c:pt idx="9705">
                  <c:v>43932.28125</c:v>
                </c:pt>
                <c:pt idx="9706">
                  <c:v>43932.291666666664</c:v>
                </c:pt>
                <c:pt idx="9707">
                  <c:v>43932.302083333336</c:v>
                </c:pt>
                <c:pt idx="9708">
                  <c:v>43932.3125</c:v>
                </c:pt>
                <c:pt idx="9709">
                  <c:v>43932.322916666664</c:v>
                </c:pt>
                <c:pt idx="9710">
                  <c:v>43932.333333333336</c:v>
                </c:pt>
                <c:pt idx="9711">
                  <c:v>43932.34375</c:v>
                </c:pt>
                <c:pt idx="9712">
                  <c:v>43932.354166666664</c:v>
                </c:pt>
                <c:pt idx="9713">
                  <c:v>43932.364583333336</c:v>
                </c:pt>
                <c:pt idx="9714">
                  <c:v>43932.375</c:v>
                </c:pt>
                <c:pt idx="9715">
                  <c:v>43932.385416666664</c:v>
                </c:pt>
                <c:pt idx="9716">
                  <c:v>43932.395833333336</c:v>
                </c:pt>
                <c:pt idx="9717">
                  <c:v>43932.40625</c:v>
                </c:pt>
                <c:pt idx="9718">
                  <c:v>43932.416666666664</c:v>
                </c:pt>
                <c:pt idx="9719">
                  <c:v>43932.427083333336</c:v>
                </c:pt>
                <c:pt idx="9720">
                  <c:v>43932.4375</c:v>
                </c:pt>
                <c:pt idx="9721">
                  <c:v>43932.447916666664</c:v>
                </c:pt>
                <c:pt idx="9722">
                  <c:v>43932.458333333336</c:v>
                </c:pt>
                <c:pt idx="9723">
                  <c:v>43932.46875</c:v>
                </c:pt>
                <c:pt idx="9724">
                  <c:v>43932.479166666664</c:v>
                </c:pt>
                <c:pt idx="9725">
                  <c:v>43932.489583333336</c:v>
                </c:pt>
                <c:pt idx="9726">
                  <c:v>43932.5</c:v>
                </c:pt>
                <c:pt idx="9727">
                  <c:v>43932.510416666664</c:v>
                </c:pt>
                <c:pt idx="9728">
                  <c:v>43932.520833333336</c:v>
                </c:pt>
                <c:pt idx="9729">
                  <c:v>43932.53125</c:v>
                </c:pt>
                <c:pt idx="9730">
                  <c:v>43932.541666666664</c:v>
                </c:pt>
                <c:pt idx="9731">
                  <c:v>43932.552083333336</c:v>
                </c:pt>
                <c:pt idx="9732">
                  <c:v>43932.5625</c:v>
                </c:pt>
                <c:pt idx="9733">
                  <c:v>43932.572916666664</c:v>
                </c:pt>
                <c:pt idx="9734">
                  <c:v>43932.583333333336</c:v>
                </c:pt>
                <c:pt idx="9735">
                  <c:v>43932.59375</c:v>
                </c:pt>
                <c:pt idx="9736">
                  <c:v>43932.604166666664</c:v>
                </c:pt>
                <c:pt idx="9737">
                  <c:v>43932.614583333336</c:v>
                </c:pt>
                <c:pt idx="9738">
                  <c:v>43932.625</c:v>
                </c:pt>
                <c:pt idx="9739">
                  <c:v>43932.635416666664</c:v>
                </c:pt>
                <c:pt idx="9740">
                  <c:v>43932.645833333336</c:v>
                </c:pt>
                <c:pt idx="9741">
                  <c:v>43932.65625</c:v>
                </c:pt>
                <c:pt idx="9742">
                  <c:v>43932.666666666664</c:v>
                </c:pt>
                <c:pt idx="9743">
                  <c:v>43932.677083333336</c:v>
                </c:pt>
                <c:pt idx="9744">
                  <c:v>43932.6875</c:v>
                </c:pt>
                <c:pt idx="9745">
                  <c:v>43932.697916666664</c:v>
                </c:pt>
                <c:pt idx="9746">
                  <c:v>43932.708333333336</c:v>
                </c:pt>
                <c:pt idx="9747">
                  <c:v>43932.71875</c:v>
                </c:pt>
                <c:pt idx="9748">
                  <c:v>43932.729166666664</c:v>
                </c:pt>
                <c:pt idx="9749">
                  <c:v>43932.739583333336</c:v>
                </c:pt>
                <c:pt idx="9750">
                  <c:v>43932.75</c:v>
                </c:pt>
                <c:pt idx="9751">
                  <c:v>43932.760416666664</c:v>
                </c:pt>
                <c:pt idx="9752">
                  <c:v>43932.770833333336</c:v>
                </c:pt>
                <c:pt idx="9753">
                  <c:v>43932.78125</c:v>
                </c:pt>
                <c:pt idx="9754">
                  <c:v>43932.791666666664</c:v>
                </c:pt>
                <c:pt idx="9755">
                  <c:v>43932.802083333336</c:v>
                </c:pt>
                <c:pt idx="9756">
                  <c:v>43932.8125</c:v>
                </c:pt>
                <c:pt idx="9757">
                  <c:v>43932.822916666664</c:v>
                </c:pt>
                <c:pt idx="9758">
                  <c:v>43932.833333333336</c:v>
                </c:pt>
                <c:pt idx="9759">
                  <c:v>43932.84375</c:v>
                </c:pt>
                <c:pt idx="9760">
                  <c:v>43932.854166666664</c:v>
                </c:pt>
                <c:pt idx="9761">
                  <c:v>43932.864583333336</c:v>
                </c:pt>
                <c:pt idx="9762">
                  <c:v>43932.875</c:v>
                </c:pt>
                <c:pt idx="9763">
                  <c:v>43932.885416666664</c:v>
                </c:pt>
                <c:pt idx="9764">
                  <c:v>43932.895833333336</c:v>
                </c:pt>
                <c:pt idx="9765">
                  <c:v>43932.90625</c:v>
                </c:pt>
                <c:pt idx="9766">
                  <c:v>43932.916666666664</c:v>
                </c:pt>
                <c:pt idx="9767">
                  <c:v>43932.927083333336</c:v>
                </c:pt>
                <c:pt idx="9768">
                  <c:v>43932.9375</c:v>
                </c:pt>
                <c:pt idx="9769">
                  <c:v>43932.947916666664</c:v>
                </c:pt>
                <c:pt idx="9770">
                  <c:v>43932.958333333336</c:v>
                </c:pt>
                <c:pt idx="9771">
                  <c:v>43932.96875</c:v>
                </c:pt>
                <c:pt idx="9772">
                  <c:v>43932.979166666664</c:v>
                </c:pt>
                <c:pt idx="9773">
                  <c:v>43932.989583333336</c:v>
                </c:pt>
                <c:pt idx="9774">
                  <c:v>43933</c:v>
                </c:pt>
                <c:pt idx="9775">
                  <c:v>43933.010416666664</c:v>
                </c:pt>
                <c:pt idx="9776">
                  <c:v>43933.020833333336</c:v>
                </c:pt>
                <c:pt idx="9777">
                  <c:v>43933.03125</c:v>
                </c:pt>
                <c:pt idx="9778">
                  <c:v>43933.041666666664</c:v>
                </c:pt>
                <c:pt idx="9779">
                  <c:v>43933.052083333336</c:v>
                </c:pt>
                <c:pt idx="9780">
                  <c:v>43933.0625</c:v>
                </c:pt>
                <c:pt idx="9781">
                  <c:v>43933.072916666664</c:v>
                </c:pt>
                <c:pt idx="9782">
                  <c:v>43933.083333333336</c:v>
                </c:pt>
                <c:pt idx="9783">
                  <c:v>43933.09375</c:v>
                </c:pt>
                <c:pt idx="9784">
                  <c:v>43933.104166666664</c:v>
                </c:pt>
                <c:pt idx="9785">
                  <c:v>43933.114583333336</c:v>
                </c:pt>
                <c:pt idx="9786">
                  <c:v>43933.125</c:v>
                </c:pt>
                <c:pt idx="9787">
                  <c:v>43933.135416666664</c:v>
                </c:pt>
                <c:pt idx="9788">
                  <c:v>43933.145833333336</c:v>
                </c:pt>
                <c:pt idx="9789">
                  <c:v>43933.15625</c:v>
                </c:pt>
                <c:pt idx="9790">
                  <c:v>43933.166666666664</c:v>
                </c:pt>
                <c:pt idx="9791">
                  <c:v>43933.177083333336</c:v>
                </c:pt>
                <c:pt idx="9792">
                  <c:v>43933.1875</c:v>
                </c:pt>
                <c:pt idx="9793">
                  <c:v>43933.197916666664</c:v>
                </c:pt>
                <c:pt idx="9794">
                  <c:v>43933.208333333336</c:v>
                </c:pt>
                <c:pt idx="9795">
                  <c:v>43933.21875</c:v>
                </c:pt>
                <c:pt idx="9796">
                  <c:v>43933.229166666664</c:v>
                </c:pt>
                <c:pt idx="9797">
                  <c:v>43933.239583333336</c:v>
                </c:pt>
                <c:pt idx="9798">
                  <c:v>43933.25</c:v>
                </c:pt>
                <c:pt idx="9799">
                  <c:v>43933.260416666664</c:v>
                </c:pt>
                <c:pt idx="9800">
                  <c:v>43933.270833333336</c:v>
                </c:pt>
                <c:pt idx="9801">
                  <c:v>43933.28125</c:v>
                </c:pt>
                <c:pt idx="9802">
                  <c:v>43933.291666666664</c:v>
                </c:pt>
                <c:pt idx="9803">
                  <c:v>43933.302083333336</c:v>
                </c:pt>
                <c:pt idx="9804">
                  <c:v>43933.3125</c:v>
                </c:pt>
                <c:pt idx="9805">
                  <c:v>43933.322916666664</c:v>
                </c:pt>
                <c:pt idx="9806">
                  <c:v>43933.333333333336</c:v>
                </c:pt>
                <c:pt idx="9807">
                  <c:v>43933.34375</c:v>
                </c:pt>
                <c:pt idx="9808">
                  <c:v>43933.354166666664</c:v>
                </c:pt>
                <c:pt idx="9809">
                  <c:v>43933.364583333336</c:v>
                </c:pt>
                <c:pt idx="9810">
                  <c:v>43933.375</c:v>
                </c:pt>
                <c:pt idx="9811">
                  <c:v>43933.385416666664</c:v>
                </c:pt>
                <c:pt idx="9812">
                  <c:v>43933.395833333336</c:v>
                </c:pt>
                <c:pt idx="9813">
                  <c:v>43933.40625</c:v>
                </c:pt>
                <c:pt idx="9814">
                  <c:v>43933.416666666664</c:v>
                </c:pt>
                <c:pt idx="9815">
                  <c:v>43933.427083333336</c:v>
                </c:pt>
                <c:pt idx="9816">
                  <c:v>43933.4375</c:v>
                </c:pt>
                <c:pt idx="9817">
                  <c:v>43933.447916666664</c:v>
                </c:pt>
                <c:pt idx="9818">
                  <c:v>43933.458333333336</c:v>
                </c:pt>
                <c:pt idx="9819">
                  <c:v>43933.46875</c:v>
                </c:pt>
                <c:pt idx="9820">
                  <c:v>43933.479166666664</c:v>
                </c:pt>
                <c:pt idx="9821">
                  <c:v>43933.489583333336</c:v>
                </c:pt>
                <c:pt idx="9822">
                  <c:v>43933.5</c:v>
                </c:pt>
                <c:pt idx="9823">
                  <c:v>43933.510416666664</c:v>
                </c:pt>
                <c:pt idx="9824">
                  <c:v>43933.520833333336</c:v>
                </c:pt>
                <c:pt idx="9825">
                  <c:v>43933.53125</c:v>
                </c:pt>
                <c:pt idx="9826">
                  <c:v>43933.541666666664</c:v>
                </c:pt>
                <c:pt idx="9827">
                  <c:v>43933.552083333336</c:v>
                </c:pt>
                <c:pt idx="9828">
                  <c:v>43933.5625</c:v>
                </c:pt>
                <c:pt idx="9829">
                  <c:v>43933.572916666664</c:v>
                </c:pt>
                <c:pt idx="9830">
                  <c:v>43933.583333333336</c:v>
                </c:pt>
                <c:pt idx="9831">
                  <c:v>43933.59375</c:v>
                </c:pt>
                <c:pt idx="9832">
                  <c:v>43933.604166666664</c:v>
                </c:pt>
                <c:pt idx="9833">
                  <c:v>43933.614583333336</c:v>
                </c:pt>
                <c:pt idx="9834">
                  <c:v>43933.625</c:v>
                </c:pt>
                <c:pt idx="9835">
                  <c:v>43933.635416666664</c:v>
                </c:pt>
                <c:pt idx="9836">
                  <c:v>43933.645833333336</c:v>
                </c:pt>
                <c:pt idx="9837">
                  <c:v>43933.65625</c:v>
                </c:pt>
                <c:pt idx="9838">
                  <c:v>43933.666666666664</c:v>
                </c:pt>
                <c:pt idx="9839">
                  <c:v>43933.677083333336</c:v>
                </c:pt>
                <c:pt idx="9840">
                  <c:v>43933.6875</c:v>
                </c:pt>
                <c:pt idx="9841">
                  <c:v>43933.697916666664</c:v>
                </c:pt>
                <c:pt idx="9842">
                  <c:v>43933.708333333336</c:v>
                </c:pt>
                <c:pt idx="9843">
                  <c:v>43933.71875</c:v>
                </c:pt>
                <c:pt idx="9844">
                  <c:v>43933.729166666664</c:v>
                </c:pt>
                <c:pt idx="9845">
                  <c:v>43933.739583333336</c:v>
                </c:pt>
                <c:pt idx="9846">
                  <c:v>43933.75</c:v>
                </c:pt>
                <c:pt idx="9847">
                  <c:v>43933.760416666664</c:v>
                </c:pt>
                <c:pt idx="9848">
                  <c:v>43933.770833333336</c:v>
                </c:pt>
                <c:pt idx="9849">
                  <c:v>43933.78125</c:v>
                </c:pt>
                <c:pt idx="9850">
                  <c:v>43933.791666666664</c:v>
                </c:pt>
                <c:pt idx="9851">
                  <c:v>43933.802083333336</c:v>
                </c:pt>
                <c:pt idx="9852">
                  <c:v>43933.8125</c:v>
                </c:pt>
                <c:pt idx="9853">
                  <c:v>43933.822916666664</c:v>
                </c:pt>
                <c:pt idx="9854">
                  <c:v>43933.833333333336</c:v>
                </c:pt>
                <c:pt idx="9855">
                  <c:v>43933.84375</c:v>
                </c:pt>
                <c:pt idx="9856">
                  <c:v>43933.854166666664</c:v>
                </c:pt>
                <c:pt idx="9857">
                  <c:v>43933.864583333336</c:v>
                </c:pt>
                <c:pt idx="9858">
                  <c:v>43933.875</c:v>
                </c:pt>
                <c:pt idx="9859">
                  <c:v>43933.885416666664</c:v>
                </c:pt>
                <c:pt idx="9860">
                  <c:v>43933.895833333336</c:v>
                </c:pt>
                <c:pt idx="9861">
                  <c:v>43933.90625</c:v>
                </c:pt>
                <c:pt idx="9862">
                  <c:v>43933.916666666664</c:v>
                </c:pt>
                <c:pt idx="9863">
                  <c:v>43933.927083333336</c:v>
                </c:pt>
                <c:pt idx="9864">
                  <c:v>43933.9375</c:v>
                </c:pt>
                <c:pt idx="9865">
                  <c:v>43933.947916666664</c:v>
                </c:pt>
                <c:pt idx="9866">
                  <c:v>43933.958333333336</c:v>
                </c:pt>
                <c:pt idx="9867">
                  <c:v>43933.96875</c:v>
                </c:pt>
                <c:pt idx="9868">
                  <c:v>43933.979166666664</c:v>
                </c:pt>
                <c:pt idx="9869">
                  <c:v>43933.989583333336</c:v>
                </c:pt>
                <c:pt idx="9870">
                  <c:v>43934</c:v>
                </c:pt>
                <c:pt idx="9871">
                  <c:v>43934.010416666664</c:v>
                </c:pt>
                <c:pt idx="9872">
                  <c:v>43934.020833333336</c:v>
                </c:pt>
                <c:pt idx="9873">
                  <c:v>43934.03125</c:v>
                </c:pt>
                <c:pt idx="9874">
                  <c:v>43934.041666666664</c:v>
                </c:pt>
                <c:pt idx="9875">
                  <c:v>43934.052083333336</c:v>
                </c:pt>
                <c:pt idx="9876">
                  <c:v>43934.0625</c:v>
                </c:pt>
                <c:pt idx="9877">
                  <c:v>43934.072916666664</c:v>
                </c:pt>
                <c:pt idx="9878">
                  <c:v>43934.083333333336</c:v>
                </c:pt>
                <c:pt idx="9879">
                  <c:v>43934.09375</c:v>
                </c:pt>
                <c:pt idx="9880">
                  <c:v>43934.104166666664</c:v>
                </c:pt>
                <c:pt idx="9881">
                  <c:v>43934.114583333336</c:v>
                </c:pt>
                <c:pt idx="9882">
                  <c:v>43934.125</c:v>
                </c:pt>
                <c:pt idx="9883">
                  <c:v>43934.135416666664</c:v>
                </c:pt>
                <c:pt idx="9884">
                  <c:v>43934.145833333336</c:v>
                </c:pt>
                <c:pt idx="9885">
                  <c:v>43934.15625</c:v>
                </c:pt>
                <c:pt idx="9886">
                  <c:v>43934.166666666664</c:v>
                </c:pt>
                <c:pt idx="9887">
                  <c:v>43934.177083333336</c:v>
                </c:pt>
                <c:pt idx="9888">
                  <c:v>43934.1875</c:v>
                </c:pt>
                <c:pt idx="9889">
                  <c:v>43934.197916666664</c:v>
                </c:pt>
                <c:pt idx="9890">
                  <c:v>43934.208333333336</c:v>
                </c:pt>
                <c:pt idx="9891">
                  <c:v>43934.21875</c:v>
                </c:pt>
                <c:pt idx="9892">
                  <c:v>43934.229166666664</c:v>
                </c:pt>
                <c:pt idx="9893">
                  <c:v>43934.239583333336</c:v>
                </c:pt>
                <c:pt idx="9894">
                  <c:v>43934.25</c:v>
                </c:pt>
                <c:pt idx="9895">
                  <c:v>43934.260416666664</c:v>
                </c:pt>
                <c:pt idx="9896">
                  <c:v>43934.270833333336</c:v>
                </c:pt>
                <c:pt idx="9897">
                  <c:v>43934.28125</c:v>
                </c:pt>
                <c:pt idx="9898">
                  <c:v>43934.291666666664</c:v>
                </c:pt>
                <c:pt idx="9899">
                  <c:v>43934.302083333336</c:v>
                </c:pt>
                <c:pt idx="9900">
                  <c:v>43934.3125</c:v>
                </c:pt>
                <c:pt idx="9901">
                  <c:v>43934.322916666664</c:v>
                </c:pt>
                <c:pt idx="9902">
                  <c:v>43934.333333333336</c:v>
                </c:pt>
                <c:pt idx="9903">
                  <c:v>43934.34375</c:v>
                </c:pt>
                <c:pt idx="9904">
                  <c:v>43934.354166666664</c:v>
                </c:pt>
                <c:pt idx="9905">
                  <c:v>43934.364583333336</c:v>
                </c:pt>
                <c:pt idx="9906">
                  <c:v>43934.375</c:v>
                </c:pt>
                <c:pt idx="9907">
                  <c:v>43934.385416666664</c:v>
                </c:pt>
                <c:pt idx="9908">
                  <c:v>43934.395833333336</c:v>
                </c:pt>
                <c:pt idx="9909">
                  <c:v>43934.40625</c:v>
                </c:pt>
                <c:pt idx="9910">
                  <c:v>43934.416666666664</c:v>
                </c:pt>
                <c:pt idx="9911">
                  <c:v>43934.427083333336</c:v>
                </c:pt>
                <c:pt idx="9912">
                  <c:v>43934.4375</c:v>
                </c:pt>
                <c:pt idx="9913">
                  <c:v>43934.447916666664</c:v>
                </c:pt>
                <c:pt idx="9914">
                  <c:v>43934.458333333336</c:v>
                </c:pt>
                <c:pt idx="9915">
                  <c:v>43934.46875</c:v>
                </c:pt>
                <c:pt idx="9916">
                  <c:v>43934.479166666664</c:v>
                </c:pt>
                <c:pt idx="9917">
                  <c:v>43934.489583333336</c:v>
                </c:pt>
                <c:pt idx="9918">
                  <c:v>43934.5</c:v>
                </c:pt>
                <c:pt idx="9919">
                  <c:v>43934.510416666664</c:v>
                </c:pt>
                <c:pt idx="9920">
                  <c:v>43934.520833333336</c:v>
                </c:pt>
                <c:pt idx="9921">
                  <c:v>43934.53125</c:v>
                </c:pt>
                <c:pt idx="9922">
                  <c:v>43934.541666666664</c:v>
                </c:pt>
                <c:pt idx="9923">
                  <c:v>43934.552083333336</c:v>
                </c:pt>
                <c:pt idx="9924">
                  <c:v>43934.5625</c:v>
                </c:pt>
                <c:pt idx="9925">
                  <c:v>43934.572916666664</c:v>
                </c:pt>
                <c:pt idx="9926">
                  <c:v>43934.583333333336</c:v>
                </c:pt>
                <c:pt idx="9927">
                  <c:v>43934.59375</c:v>
                </c:pt>
                <c:pt idx="9928">
                  <c:v>43934.604166666664</c:v>
                </c:pt>
                <c:pt idx="9929">
                  <c:v>43934.614583333336</c:v>
                </c:pt>
                <c:pt idx="9930">
                  <c:v>43934.625</c:v>
                </c:pt>
                <c:pt idx="9931">
                  <c:v>43934.635416666664</c:v>
                </c:pt>
                <c:pt idx="9932">
                  <c:v>43934.645833333336</c:v>
                </c:pt>
                <c:pt idx="9933">
                  <c:v>43934.65625</c:v>
                </c:pt>
                <c:pt idx="9934">
                  <c:v>43934.666666666664</c:v>
                </c:pt>
                <c:pt idx="9935">
                  <c:v>43934.677083333336</c:v>
                </c:pt>
                <c:pt idx="9936">
                  <c:v>43934.6875</c:v>
                </c:pt>
                <c:pt idx="9937">
                  <c:v>43934.697916666664</c:v>
                </c:pt>
                <c:pt idx="9938">
                  <c:v>43934.708333333336</c:v>
                </c:pt>
                <c:pt idx="9939">
                  <c:v>43934.71875</c:v>
                </c:pt>
                <c:pt idx="9940">
                  <c:v>43934.729166666664</c:v>
                </c:pt>
                <c:pt idx="9941">
                  <c:v>43934.739583333336</c:v>
                </c:pt>
                <c:pt idx="9942">
                  <c:v>43934.75</c:v>
                </c:pt>
                <c:pt idx="9943">
                  <c:v>43934.760416666664</c:v>
                </c:pt>
                <c:pt idx="9944">
                  <c:v>43934.770833333336</c:v>
                </c:pt>
                <c:pt idx="9945">
                  <c:v>43934.78125</c:v>
                </c:pt>
                <c:pt idx="9946">
                  <c:v>43934.791666666664</c:v>
                </c:pt>
                <c:pt idx="9947">
                  <c:v>43934.802083333336</c:v>
                </c:pt>
                <c:pt idx="9948">
                  <c:v>43934.8125</c:v>
                </c:pt>
                <c:pt idx="9949">
                  <c:v>43934.822916666664</c:v>
                </c:pt>
                <c:pt idx="9950">
                  <c:v>43934.833333333336</c:v>
                </c:pt>
                <c:pt idx="9951">
                  <c:v>43934.84375</c:v>
                </c:pt>
                <c:pt idx="9952">
                  <c:v>43934.854166666664</c:v>
                </c:pt>
                <c:pt idx="9953">
                  <c:v>43934.864583333336</c:v>
                </c:pt>
                <c:pt idx="9954">
                  <c:v>43934.875</c:v>
                </c:pt>
                <c:pt idx="9955">
                  <c:v>43934.885416666664</c:v>
                </c:pt>
                <c:pt idx="9956">
                  <c:v>43934.895833333336</c:v>
                </c:pt>
                <c:pt idx="9957">
                  <c:v>43934.90625</c:v>
                </c:pt>
                <c:pt idx="9958">
                  <c:v>43934.916666666664</c:v>
                </c:pt>
                <c:pt idx="9959">
                  <c:v>43934.927083333336</c:v>
                </c:pt>
                <c:pt idx="9960">
                  <c:v>43934.9375</c:v>
                </c:pt>
                <c:pt idx="9961">
                  <c:v>43934.947916666664</c:v>
                </c:pt>
                <c:pt idx="9962">
                  <c:v>43934.958333333336</c:v>
                </c:pt>
                <c:pt idx="9963">
                  <c:v>43934.96875</c:v>
                </c:pt>
                <c:pt idx="9964">
                  <c:v>43934.979166666664</c:v>
                </c:pt>
                <c:pt idx="9965">
                  <c:v>43934.989583333336</c:v>
                </c:pt>
                <c:pt idx="9966">
                  <c:v>43935</c:v>
                </c:pt>
                <c:pt idx="9967">
                  <c:v>43935.010416666664</c:v>
                </c:pt>
                <c:pt idx="9968">
                  <c:v>43935.020833333336</c:v>
                </c:pt>
                <c:pt idx="9969">
                  <c:v>43935.03125</c:v>
                </c:pt>
                <c:pt idx="9970">
                  <c:v>43935.041666666664</c:v>
                </c:pt>
                <c:pt idx="9971">
                  <c:v>43935.052083333336</c:v>
                </c:pt>
                <c:pt idx="9972">
                  <c:v>43935.0625</c:v>
                </c:pt>
                <c:pt idx="9973">
                  <c:v>43935.072916666664</c:v>
                </c:pt>
                <c:pt idx="9974">
                  <c:v>43935.083333333336</c:v>
                </c:pt>
                <c:pt idx="9975">
                  <c:v>43935.09375</c:v>
                </c:pt>
                <c:pt idx="9976">
                  <c:v>43935.104166666664</c:v>
                </c:pt>
                <c:pt idx="9977">
                  <c:v>43935.114583333336</c:v>
                </c:pt>
                <c:pt idx="9978">
                  <c:v>43935.125</c:v>
                </c:pt>
                <c:pt idx="9979">
                  <c:v>43935.135416666664</c:v>
                </c:pt>
                <c:pt idx="9980">
                  <c:v>43935.145833333336</c:v>
                </c:pt>
                <c:pt idx="9981">
                  <c:v>43935.15625</c:v>
                </c:pt>
                <c:pt idx="9982">
                  <c:v>43935.166666666664</c:v>
                </c:pt>
                <c:pt idx="9983">
                  <c:v>43935.177083333336</c:v>
                </c:pt>
                <c:pt idx="9984">
                  <c:v>43935.1875</c:v>
                </c:pt>
                <c:pt idx="9985">
                  <c:v>43935.197916666664</c:v>
                </c:pt>
                <c:pt idx="9986">
                  <c:v>43935.208333333336</c:v>
                </c:pt>
                <c:pt idx="9987">
                  <c:v>43935.21875</c:v>
                </c:pt>
                <c:pt idx="9988">
                  <c:v>43935.229166666664</c:v>
                </c:pt>
                <c:pt idx="9989">
                  <c:v>43935.239583333336</c:v>
                </c:pt>
                <c:pt idx="9990">
                  <c:v>43935.25</c:v>
                </c:pt>
                <c:pt idx="9991">
                  <c:v>43935.260416666664</c:v>
                </c:pt>
                <c:pt idx="9992">
                  <c:v>43935.270833333336</c:v>
                </c:pt>
                <c:pt idx="9993">
                  <c:v>43935.28125</c:v>
                </c:pt>
                <c:pt idx="9994">
                  <c:v>43935.291666666664</c:v>
                </c:pt>
                <c:pt idx="9995">
                  <c:v>43935.302083333336</c:v>
                </c:pt>
                <c:pt idx="9996">
                  <c:v>43935.3125</c:v>
                </c:pt>
                <c:pt idx="9997">
                  <c:v>43935.322916666664</c:v>
                </c:pt>
                <c:pt idx="9998">
                  <c:v>43935.333333333336</c:v>
                </c:pt>
                <c:pt idx="9999">
                  <c:v>43935.34375</c:v>
                </c:pt>
                <c:pt idx="10000">
                  <c:v>43935.354166666664</c:v>
                </c:pt>
                <c:pt idx="10001">
                  <c:v>43935.364583333336</c:v>
                </c:pt>
                <c:pt idx="10002">
                  <c:v>43935.375</c:v>
                </c:pt>
                <c:pt idx="10003">
                  <c:v>43935.385416666664</c:v>
                </c:pt>
                <c:pt idx="10004">
                  <c:v>43935.395833333336</c:v>
                </c:pt>
                <c:pt idx="10005">
                  <c:v>43935.40625</c:v>
                </c:pt>
                <c:pt idx="10006">
                  <c:v>43935.416666666664</c:v>
                </c:pt>
                <c:pt idx="10007">
                  <c:v>43935.427083333336</c:v>
                </c:pt>
                <c:pt idx="10008">
                  <c:v>43935.4375</c:v>
                </c:pt>
                <c:pt idx="10009">
                  <c:v>43935.447916666664</c:v>
                </c:pt>
                <c:pt idx="10010">
                  <c:v>43935.458333333336</c:v>
                </c:pt>
                <c:pt idx="10011">
                  <c:v>43935.46875</c:v>
                </c:pt>
                <c:pt idx="10012">
                  <c:v>43935.479166666664</c:v>
                </c:pt>
                <c:pt idx="10013">
                  <c:v>43935.489583333336</c:v>
                </c:pt>
                <c:pt idx="10014">
                  <c:v>43935.5</c:v>
                </c:pt>
                <c:pt idx="10015">
                  <c:v>43935.510416666664</c:v>
                </c:pt>
                <c:pt idx="10016">
                  <c:v>43935.520833333336</c:v>
                </c:pt>
                <c:pt idx="10017">
                  <c:v>43935.53125</c:v>
                </c:pt>
                <c:pt idx="10018">
                  <c:v>43935.541666666664</c:v>
                </c:pt>
                <c:pt idx="10019">
                  <c:v>43935.552083333336</c:v>
                </c:pt>
                <c:pt idx="10020">
                  <c:v>43935.5625</c:v>
                </c:pt>
                <c:pt idx="10021">
                  <c:v>43935.572916666664</c:v>
                </c:pt>
                <c:pt idx="10022">
                  <c:v>43935.583333333336</c:v>
                </c:pt>
                <c:pt idx="10023">
                  <c:v>43935.59375</c:v>
                </c:pt>
                <c:pt idx="10024">
                  <c:v>43935.604166666664</c:v>
                </c:pt>
                <c:pt idx="10025">
                  <c:v>43935.614583333336</c:v>
                </c:pt>
                <c:pt idx="10026">
                  <c:v>43935.625</c:v>
                </c:pt>
                <c:pt idx="10027">
                  <c:v>43935.635416666664</c:v>
                </c:pt>
                <c:pt idx="10028">
                  <c:v>43935.645833333336</c:v>
                </c:pt>
                <c:pt idx="10029">
                  <c:v>43935.65625</c:v>
                </c:pt>
                <c:pt idx="10030">
                  <c:v>43935.666666666664</c:v>
                </c:pt>
                <c:pt idx="10031">
                  <c:v>43935.677083333336</c:v>
                </c:pt>
                <c:pt idx="10032">
                  <c:v>43935.6875</c:v>
                </c:pt>
                <c:pt idx="10033">
                  <c:v>43935.697916666664</c:v>
                </c:pt>
                <c:pt idx="10034">
                  <c:v>43935.708333333336</c:v>
                </c:pt>
                <c:pt idx="10035">
                  <c:v>43935.71875</c:v>
                </c:pt>
                <c:pt idx="10036">
                  <c:v>43935.729166666664</c:v>
                </c:pt>
                <c:pt idx="10037">
                  <c:v>43935.739583333336</c:v>
                </c:pt>
                <c:pt idx="10038">
                  <c:v>43935.75</c:v>
                </c:pt>
                <c:pt idx="10039">
                  <c:v>43935.760416666664</c:v>
                </c:pt>
                <c:pt idx="10040">
                  <c:v>43935.770833333336</c:v>
                </c:pt>
                <c:pt idx="10041">
                  <c:v>43935.78125</c:v>
                </c:pt>
                <c:pt idx="10042">
                  <c:v>43935.791666666664</c:v>
                </c:pt>
                <c:pt idx="10043">
                  <c:v>43935.802083333336</c:v>
                </c:pt>
                <c:pt idx="10044">
                  <c:v>43935.8125</c:v>
                </c:pt>
                <c:pt idx="10045">
                  <c:v>43935.822916666664</c:v>
                </c:pt>
                <c:pt idx="10046">
                  <c:v>43935.833333333336</c:v>
                </c:pt>
                <c:pt idx="10047">
                  <c:v>43935.84375</c:v>
                </c:pt>
                <c:pt idx="10048">
                  <c:v>43935.854166666664</c:v>
                </c:pt>
                <c:pt idx="10049">
                  <c:v>43935.864583333336</c:v>
                </c:pt>
                <c:pt idx="10050">
                  <c:v>43935.875</c:v>
                </c:pt>
                <c:pt idx="10051">
                  <c:v>43935.885416666664</c:v>
                </c:pt>
                <c:pt idx="10052">
                  <c:v>43935.895833333336</c:v>
                </c:pt>
                <c:pt idx="10053">
                  <c:v>43935.90625</c:v>
                </c:pt>
                <c:pt idx="10054">
                  <c:v>43935.916666666664</c:v>
                </c:pt>
                <c:pt idx="10055">
                  <c:v>43935.927083333336</c:v>
                </c:pt>
                <c:pt idx="10056">
                  <c:v>43935.9375</c:v>
                </c:pt>
                <c:pt idx="10057">
                  <c:v>43935.947916666664</c:v>
                </c:pt>
                <c:pt idx="10058">
                  <c:v>43935.958333333336</c:v>
                </c:pt>
                <c:pt idx="10059">
                  <c:v>43935.96875</c:v>
                </c:pt>
                <c:pt idx="10060">
                  <c:v>43935.979166666664</c:v>
                </c:pt>
                <c:pt idx="10061">
                  <c:v>43935.989583333336</c:v>
                </c:pt>
                <c:pt idx="10062">
                  <c:v>43936</c:v>
                </c:pt>
                <c:pt idx="10063">
                  <c:v>43936.010416666664</c:v>
                </c:pt>
                <c:pt idx="10064">
                  <c:v>43936.020833333336</c:v>
                </c:pt>
                <c:pt idx="10065">
                  <c:v>43936.03125</c:v>
                </c:pt>
                <c:pt idx="10066">
                  <c:v>43936.041666666664</c:v>
                </c:pt>
                <c:pt idx="10067">
                  <c:v>43936.052083333336</c:v>
                </c:pt>
                <c:pt idx="10068">
                  <c:v>43936.0625</c:v>
                </c:pt>
                <c:pt idx="10069">
                  <c:v>43936.072916666664</c:v>
                </c:pt>
                <c:pt idx="10070">
                  <c:v>43936.083333333336</c:v>
                </c:pt>
                <c:pt idx="10071">
                  <c:v>43936.09375</c:v>
                </c:pt>
                <c:pt idx="10072">
                  <c:v>43936.104166666664</c:v>
                </c:pt>
                <c:pt idx="10073">
                  <c:v>43936.114583333336</c:v>
                </c:pt>
                <c:pt idx="10074">
                  <c:v>43936.125</c:v>
                </c:pt>
                <c:pt idx="10075">
                  <c:v>43936.135416666664</c:v>
                </c:pt>
                <c:pt idx="10076">
                  <c:v>43936.145833333336</c:v>
                </c:pt>
                <c:pt idx="10077">
                  <c:v>43936.15625</c:v>
                </c:pt>
                <c:pt idx="10078">
                  <c:v>43936.166666666664</c:v>
                </c:pt>
                <c:pt idx="10079">
                  <c:v>43936.177083333336</c:v>
                </c:pt>
                <c:pt idx="10080">
                  <c:v>43936.1875</c:v>
                </c:pt>
                <c:pt idx="10081">
                  <c:v>43936.197916666664</c:v>
                </c:pt>
                <c:pt idx="10082">
                  <c:v>43936.208333333336</c:v>
                </c:pt>
                <c:pt idx="10083">
                  <c:v>43936.21875</c:v>
                </c:pt>
                <c:pt idx="10084">
                  <c:v>43936.229166666664</c:v>
                </c:pt>
                <c:pt idx="10085">
                  <c:v>43936.239583333336</c:v>
                </c:pt>
                <c:pt idx="10086">
                  <c:v>43936.25</c:v>
                </c:pt>
                <c:pt idx="10087">
                  <c:v>43936.260416666664</c:v>
                </c:pt>
                <c:pt idx="10088">
                  <c:v>43936.270833333336</c:v>
                </c:pt>
                <c:pt idx="10089">
                  <c:v>43936.28125</c:v>
                </c:pt>
                <c:pt idx="10090">
                  <c:v>43936.291666666664</c:v>
                </c:pt>
                <c:pt idx="10091">
                  <c:v>43936.302083333336</c:v>
                </c:pt>
                <c:pt idx="10092">
                  <c:v>43936.3125</c:v>
                </c:pt>
                <c:pt idx="10093">
                  <c:v>43936.322916666664</c:v>
                </c:pt>
                <c:pt idx="10094">
                  <c:v>43936.333333333336</c:v>
                </c:pt>
                <c:pt idx="10095">
                  <c:v>43936.34375</c:v>
                </c:pt>
                <c:pt idx="10096">
                  <c:v>43936.354166666664</c:v>
                </c:pt>
                <c:pt idx="10097">
                  <c:v>43936.364583333336</c:v>
                </c:pt>
                <c:pt idx="10098">
                  <c:v>43936.375</c:v>
                </c:pt>
                <c:pt idx="10099">
                  <c:v>43936.385416666664</c:v>
                </c:pt>
                <c:pt idx="10100">
                  <c:v>43936.395833333336</c:v>
                </c:pt>
                <c:pt idx="10101">
                  <c:v>43936.40625</c:v>
                </c:pt>
                <c:pt idx="10102">
                  <c:v>43936.416666666664</c:v>
                </c:pt>
                <c:pt idx="10103">
                  <c:v>43936.427083333336</c:v>
                </c:pt>
                <c:pt idx="10104">
                  <c:v>43936.4375</c:v>
                </c:pt>
                <c:pt idx="10105">
                  <c:v>43936.447916666664</c:v>
                </c:pt>
                <c:pt idx="10106">
                  <c:v>43936.458333333336</c:v>
                </c:pt>
                <c:pt idx="10107">
                  <c:v>43936.46875</c:v>
                </c:pt>
                <c:pt idx="10108">
                  <c:v>43936.479166666664</c:v>
                </c:pt>
                <c:pt idx="10109">
                  <c:v>43936.489583333336</c:v>
                </c:pt>
                <c:pt idx="10110">
                  <c:v>43936.5</c:v>
                </c:pt>
                <c:pt idx="10111">
                  <c:v>43936.510416666664</c:v>
                </c:pt>
                <c:pt idx="10112">
                  <c:v>43936.520833333336</c:v>
                </c:pt>
                <c:pt idx="10113">
                  <c:v>43936.53125</c:v>
                </c:pt>
                <c:pt idx="10114">
                  <c:v>43936.541666666664</c:v>
                </c:pt>
                <c:pt idx="10115">
                  <c:v>43936.552083333336</c:v>
                </c:pt>
                <c:pt idx="10116">
                  <c:v>43936.5625</c:v>
                </c:pt>
                <c:pt idx="10117">
                  <c:v>43936.572916666664</c:v>
                </c:pt>
                <c:pt idx="10118">
                  <c:v>43936.583333333336</c:v>
                </c:pt>
                <c:pt idx="10119">
                  <c:v>43936.59375</c:v>
                </c:pt>
                <c:pt idx="10120">
                  <c:v>43936.604166666664</c:v>
                </c:pt>
                <c:pt idx="10121">
                  <c:v>43936.614583333336</c:v>
                </c:pt>
                <c:pt idx="10122">
                  <c:v>43936.625</c:v>
                </c:pt>
                <c:pt idx="10123">
                  <c:v>43936.635416666664</c:v>
                </c:pt>
                <c:pt idx="10124">
                  <c:v>43936.645833333336</c:v>
                </c:pt>
                <c:pt idx="10125">
                  <c:v>43936.65625</c:v>
                </c:pt>
                <c:pt idx="10126">
                  <c:v>43936.666666666664</c:v>
                </c:pt>
                <c:pt idx="10127">
                  <c:v>43936.677083333336</c:v>
                </c:pt>
                <c:pt idx="10128">
                  <c:v>43936.6875</c:v>
                </c:pt>
                <c:pt idx="10129">
                  <c:v>43936.697916666664</c:v>
                </c:pt>
                <c:pt idx="10130">
                  <c:v>43936.708333333336</c:v>
                </c:pt>
                <c:pt idx="10131">
                  <c:v>43936.71875</c:v>
                </c:pt>
                <c:pt idx="10132">
                  <c:v>43936.729166666664</c:v>
                </c:pt>
                <c:pt idx="10133">
                  <c:v>43936.739583333336</c:v>
                </c:pt>
                <c:pt idx="10134">
                  <c:v>43936.75</c:v>
                </c:pt>
                <c:pt idx="10135">
                  <c:v>43936.760416666664</c:v>
                </c:pt>
                <c:pt idx="10136">
                  <c:v>43936.770833333336</c:v>
                </c:pt>
                <c:pt idx="10137">
                  <c:v>43936.78125</c:v>
                </c:pt>
                <c:pt idx="10138">
                  <c:v>43936.791666666664</c:v>
                </c:pt>
                <c:pt idx="10139">
                  <c:v>43936.802083333336</c:v>
                </c:pt>
                <c:pt idx="10140">
                  <c:v>43936.8125</c:v>
                </c:pt>
                <c:pt idx="10141">
                  <c:v>43936.822916666664</c:v>
                </c:pt>
                <c:pt idx="10142">
                  <c:v>43936.833333333336</c:v>
                </c:pt>
                <c:pt idx="10143">
                  <c:v>43936.84375</c:v>
                </c:pt>
                <c:pt idx="10144">
                  <c:v>43936.854166666664</c:v>
                </c:pt>
                <c:pt idx="10145">
                  <c:v>43936.864583333336</c:v>
                </c:pt>
                <c:pt idx="10146">
                  <c:v>43936.875</c:v>
                </c:pt>
                <c:pt idx="10147">
                  <c:v>43936.885416666664</c:v>
                </c:pt>
                <c:pt idx="10148">
                  <c:v>43936.895833333336</c:v>
                </c:pt>
                <c:pt idx="10149">
                  <c:v>43936.90625</c:v>
                </c:pt>
                <c:pt idx="10150">
                  <c:v>43936.916666666664</c:v>
                </c:pt>
                <c:pt idx="10151">
                  <c:v>43936.927083333336</c:v>
                </c:pt>
                <c:pt idx="10152">
                  <c:v>43936.9375</c:v>
                </c:pt>
                <c:pt idx="10153">
                  <c:v>43936.947916666664</c:v>
                </c:pt>
                <c:pt idx="10154">
                  <c:v>43936.958333333336</c:v>
                </c:pt>
                <c:pt idx="10155">
                  <c:v>43936.96875</c:v>
                </c:pt>
                <c:pt idx="10156">
                  <c:v>43936.979166666664</c:v>
                </c:pt>
                <c:pt idx="10157">
                  <c:v>43936.989583333336</c:v>
                </c:pt>
                <c:pt idx="10158">
                  <c:v>43937</c:v>
                </c:pt>
                <c:pt idx="10159">
                  <c:v>43937.010416666664</c:v>
                </c:pt>
                <c:pt idx="10160">
                  <c:v>43937.020833333336</c:v>
                </c:pt>
                <c:pt idx="10161">
                  <c:v>43937.03125</c:v>
                </c:pt>
                <c:pt idx="10162">
                  <c:v>43937.041666666664</c:v>
                </c:pt>
                <c:pt idx="10163">
                  <c:v>43937.052083333336</c:v>
                </c:pt>
                <c:pt idx="10164">
                  <c:v>43937.0625</c:v>
                </c:pt>
                <c:pt idx="10165">
                  <c:v>43937.072916666664</c:v>
                </c:pt>
                <c:pt idx="10166">
                  <c:v>43937.083333333336</c:v>
                </c:pt>
                <c:pt idx="10167">
                  <c:v>43937.09375</c:v>
                </c:pt>
                <c:pt idx="10168">
                  <c:v>43937.104166666664</c:v>
                </c:pt>
                <c:pt idx="10169">
                  <c:v>43937.114583333336</c:v>
                </c:pt>
                <c:pt idx="10170">
                  <c:v>43937.125</c:v>
                </c:pt>
                <c:pt idx="10171">
                  <c:v>43937.135416666664</c:v>
                </c:pt>
                <c:pt idx="10172">
                  <c:v>43937.145833333336</c:v>
                </c:pt>
                <c:pt idx="10173">
                  <c:v>43937.15625</c:v>
                </c:pt>
                <c:pt idx="10174">
                  <c:v>43937.166666666664</c:v>
                </c:pt>
                <c:pt idx="10175">
                  <c:v>43937.177083333336</c:v>
                </c:pt>
                <c:pt idx="10176">
                  <c:v>43937.1875</c:v>
                </c:pt>
                <c:pt idx="10177">
                  <c:v>43937.197916666664</c:v>
                </c:pt>
                <c:pt idx="10178">
                  <c:v>43937.208333333336</c:v>
                </c:pt>
                <c:pt idx="10179">
                  <c:v>43937.21875</c:v>
                </c:pt>
                <c:pt idx="10180">
                  <c:v>43937.229166666664</c:v>
                </c:pt>
                <c:pt idx="10181">
                  <c:v>43937.239583333336</c:v>
                </c:pt>
                <c:pt idx="10182">
                  <c:v>43937.25</c:v>
                </c:pt>
                <c:pt idx="10183">
                  <c:v>43937.260416666664</c:v>
                </c:pt>
                <c:pt idx="10184">
                  <c:v>43937.270833333336</c:v>
                </c:pt>
                <c:pt idx="10185">
                  <c:v>43937.28125</c:v>
                </c:pt>
                <c:pt idx="10186">
                  <c:v>43937.291666666664</c:v>
                </c:pt>
                <c:pt idx="10187">
                  <c:v>43937.302083333336</c:v>
                </c:pt>
                <c:pt idx="10188">
                  <c:v>43937.3125</c:v>
                </c:pt>
                <c:pt idx="10189">
                  <c:v>43937.322916666664</c:v>
                </c:pt>
                <c:pt idx="10190">
                  <c:v>43937.333333333336</c:v>
                </c:pt>
                <c:pt idx="10191">
                  <c:v>43937.34375</c:v>
                </c:pt>
                <c:pt idx="10192">
                  <c:v>43937.354166666664</c:v>
                </c:pt>
                <c:pt idx="10193">
                  <c:v>43937.364583333336</c:v>
                </c:pt>
                <c:pt idx="10194">
                  <c:v>43937.375</c:v>
                </c:pt>
                <c:pt idx="10195">
                  <c:v>43937.385416666664</c:v>
                </c:pt>
                <c:pt idx="10196">
                  <c:v>43937.395833333336</c:v>
                </c:pt>
                <c:pt idx="10197">
                  <c:v>43937.40625</c:v>
                </c:pt>
                <c:pt idx="10198">
                  <c:v>43937.416666666664</c:v>
                </c:pt>
                <c:pt idx="10199">
                  <c:v>43937.427083333336</c:v>
                </c:pt>
                <c:pt idx="10200">
                  <c:v>43937.4375</c:v>
                </c:pt>
                <c:pt idx="10201">
                  <c:v>43937.447916666664</c:v>
                </c:pt>
                <c:pt idx="10202">
                  <c:v>43937.458333333336</c:v>
                </c:pt>
                <c:pt idx="10203">
                  <c:v>43937.46875</c:v>
                </c:pt>
                <c:pt idx="10204">
                  <c:v>43937.479166666664</c:v>
                </c:pt>
                <c:pt idx="10205">
                  <c:v>43937.489583333336</c:v>
                </c:pt>
                <c:pt idx="10206">
                  <c:v>43937.5</c:v>
                </c:pt>
                <c:pt idx="10207">
                  <c:v>43937.510416666664</c:v>
                </c:pt>
                <c:pt idx="10208">
                  <c:v>43937.520833333336</c:v>
                </c:pt>
                <c:pt idx="10209">
                  <c:v>43937.53125</c:v>
                </c:pt>
                <c:pt idx="10210">
                  <c:v>43937.541666666664</c:v>
                </c:pt>
                <c:pt idx="10211">
                  <c:v>43937.552083333336</c:v>
                </c:pt>
                <c:pt idx="10212">
                  <c:v>43937.5625</c:v>
                </c:pt>
                <c:pt idx="10213">
                  <c:v>43937.572916666664</c:v>
                </c:pt>
                <c:pt idx="10214">
                  <c:v>43937.583333333336</c:v>
                </c:pt>
                <c:pt idx="10215">
                  <c:v>43937.59375</c:v>
                </c:pt>
                <c:pt idx="10216">
                  <c:v>43937.604166666664</c:v>
                </c:pt>
                <c:pt idx="10217">
                  <c:v>43937.614583333336</c:v>
                </c:pt>
                <c:pt idx="10218">
                  <c:v>43937.625</c:v>
                </c:pt>
                <c:pt idx="10219">
                  <c:v>43937.635416666664</c:v>
                </c:pt>
                <c:pt idx="10220">
                  <c:v>43937.645833333336</c:v>
                </c:pt>
                <c:pt idx="10221">
                  <c:v>43937.65625</c:v>
                </c:pt>
                <c:pt idx="10222">
                  <c:v>43937.666666666664</c:v>
                </c:pt>
                <c:pt idx="10223">
                  <c:v>43937.677083333336</c:v>
                </c:pt>
                <c:pt idx="10224">
                  <c:v>43937.6875</c:v>
                </c:pt>
                <c:pt idx="10225">
                  <c:v>43937.697916666664</c:v>
                </c:pt>
                <c:pt idx="10226">
                  <c:v>43937.708333333336</c:v>
                </c:pt>
                <c:pt idx="10227">
                  <c:v>43937.71875</c:v>
                </c:pt>
                <c:pt idx="10228">
                  <c:v>43937.729166666664</c:v>
                </c:pt>
                <c:pt idx="10229">
                  <c:v>43937.739583333336</c:v>
                </c:pt>
                <c:pt idx="10230">
                  <c:v>43937.75</c:v>
                </c:pt>
                <c:pt idx="10231">
                  <c:v>43937.760416666664</c:v>
                </c:pt>
                <c:pt idx="10232">
                  <c:v>43937.770833333336</c:v>
                </c:pt>
                <c:pt idx="10233">
                  <c:v>43937.78125</c:v>
                </c:pt>
                <c:pt idx="10234">
                  <c:v>43937.791666666664</c:v>
                </c:pt>
                <c:pt idx="10235">
                  <c:v>43937.802083333336</c:v>
                </c:pt>
                <c:pt idx="10236">
                  <c:v>43937.8125</c:v>
                </c:pt>
                <c:pt idx="10237">
                  <c:v>43937.822916666664</c:v>
                </c:pt>
                <c:pt idx="10238">
                  <c:v>43937.833333333336</c:v>
                </c:pt>
                <c:pt idx="10239">
                  <c:v>43937.84375</c:v>
                </c:pt>
                <c:pt idx="10240">
                  <c:v>43937.854166666664</c:v>
                </c:pt>
                <c:pt idx="10241">
                  <c:v>43937.864583333336</c:v>
                </c:pt>
                <c:pt idx="10242">
                  <c:v>43937.875</c:v>
                </c:pt>
                <c:pt idx="10243">
                  <c:v>43937.885416666664</c:v>
                </c:pt>
                <c:pt idx="10244">
                  <c:v>43937.895833333336</c:v>
                </c:pt>
                <c:pt idx="10245">
                  <c:v>43937.90625</c:v>
                </c:pt>
                <c:pt idx="10246">
                  <c:v>43937.916666666664</c:v>
                </c:pt>
                <c:pt idx="10247">
                  <c:v>43937.927083333336</c:v>
                </c:pt>
                <c:pt idx="10248">
                  <c:v>43937.9375</c:v>
                </c:pt>
                <c:pt idx="10249">
                  <c:v>43937.947916666664</c:v>
                </c:pt>
                <c:pt idx="10250">
                  <c:v>43937.958333333336</c:v>
                </c:pt>
                <c:pt idx="10251">
                  <c:v>43937.96875</c:v>
                </c:pt>
                <c:pt idx="10252">
                  <c:v>43937.979166666664</c:v>
                </c:pt>
                <c:pt idx="10253">
                  <c:v>43937.989583333336</c:v>
                </c:pt>
                <c:pt idx="10254">
                  <c:v>43938</c:v>
                </c:pt>
                <c:pt idx="10255">
                  <c:v>43938.010416666664</c:v>
                </c:pt>
                <c:pt idx="10256">
                  <c:v>43938.020833333336</c:v>
                </c:pt>
                <c:pt idx="10257">
                  <c:v>43938.03125</c:v>
                </c:pt>
                <c:pt idx="10258">
                  <c:v>43938.041666666664</c:v>
                </c:pt>
                <c:pt idx="10259">
                  <c:v>43938.052083333336</c:v>
                </c:pt>
                <c:pt idx="10260">
                  <c:v>43938.0625</c:v>
                </c:pt>
                <c:pt idx="10261">
                  <c:v>43938.072916666664</c:v>
                </c:pt>
                <c:pt idx="10262">
                  <c:v>43938.083333333336</c:v>
                </c:pt>
                <c:pt idx="10263">
                  <c:v>43938.09375</c:v>
                </c:pt>
                <c:pt idx="10264">
                  <c:v>43938.104166666664</c:v>
                </c:pt>
                <c:pt idx="10265">
                  <c:v>43938.114583333336</c:v>
                </c:pt>
                <c:pt idx="10266">
                  <c:v>43938.125</c:v>
                </c:pt>
                <c:pt idx="10267">
                  <c:v>43938.135416666664</c:v>
                </c:pt>
                <c:pt idx="10268">
                  <c:v>43938.145833333336</c:v>
                </c:pt>
                <c:pt idx="10269">
                  <c:v>43938.15625</c:v>
                </c:pt>
                <c:pt idx="10270">
                  <c:v>43938.166666666664</c:v>
                </c:pt>
                <c:pt idx="10271">
                  <c:v>43938.177083333336</c:v>
                </c:pt>
                <c:pt idx="10272">
                  <c:v>43938.1875</c:v>
                </c:pt>
                <c:pt idx="10273">
                  <c:v>43938.197916666664</c:v>
                </c:pt>
                <c:pt idx="10274">
                  <c:v>43938.208333333336</c:v>
                </c:pt>
                <c:pt idx="10275">
                  <c:v>43938.21875</c:v>
                </c:pt>
                <c:pt idx="10276">
                  <c:v>43938.229166666664</c:v>
                </c:pt>
                <c:pt idx="10277">
                  <c:v>43938.239583333336</c:v>
                </c:pt>
                <c:pt idx="10278">
                  <c:v>43938.25</c:v>
                </c:pt>
                <c:pt idx="10279">
                  <c:v>43938.260416666664</c:v>
                </c:pt>
                <c:pt idx="10280">
                  <c:v>43938.270833333336</c:v>
                </c:pt>
                <c:pt idx="10281">
                  <c:v>43938.28125</c:v>
                </c:pt>
                <c:pt idx="10282">
                  <c:v>43938.291666666664</c:v>
                </c:pt>
                <c:pt idx="10283">
                  <c:v>43938.302083333336</c:v>
                </c:pt>
                <c:pt idx="10284">
                  <c:v>43938.3125</c:v>
                </c:pt>
                <c:pt idx="10285">
                  <c:v>43938.322916666664</c:v>
                </c:pt>
                <c:pt idx="10286">
                  <c:v>43938.333333333336</c:v>
                </c:pt>
                <c:pt idx="10287">
                  <c:v>43938.34375</c:v>
                </c:pt>
                <c:pt idx="10288">
                  <c:v>43938.354166666664</c:v>
                </c:pt>
                <c:pt idx="10289">
                  <c:v>43938.364583333336</c:v>
                </c:pt>
                <c:pt idx="10290">
                  <c:v>43938.375</c:v>
                </c:pt>
                <c:pt idx="10291">
                  <c:v>43938.385416666664</c:v>
                </c:pt>
                <c:pt idx="10292">
                  <c:v>43938.395833333336</c:v>
                </c:pt>
                <c:pt idx="10293">
                  <c:v>43938.40625</c:v>
                </c:pt>
                <c:pt idx="10294">
                  <c:v>43938.416666666664</c:v>
                </c:pt>
                <c:pt idx="10295">
                  <c:v>43938.427083333336</c:v>
                </c:pt>
                <c:pt idx="10296">
                  <c:v>43938.4375</c:v>
                </c:pt>
                <c:pt idx="10297">
                  <c:v>43938.447916666664</c:v>
                </c:pt>
                <c:pt idx="10298">
                  <c:v>43938.458333333336</c:v>
                </c:pt>
                <c:pt idx="10299">
                  <c:v>43938.46875</c:v>
                </c:pt>
                <c:pt idx="10300">
                  <c:v>43938.479166666664</c:v>
                </c:pt>
                <c:pt idx="10301">
                  <c:v>43938.489583333336</c:v>
                </c:pt>
                <c:pt idx="10302">
                  <c:v>43938.5</c:v>
                </c:pt>
                <c:pt idx="10303">
                  <c:v>43938.510416666664</c:v>
                </c:pt>
                <c:pt idx="10304">
                  <c:v>43938.520833333336</c:v>
                </c:pt>
                <c:pt idx="10305">
                  <c:v>43938.53125</c:v>
                </c:pt>
                <c:pt idx="10306">
                  <c:v>43938.541666666664</c:v>
                </c:pt>
                <c:pt idx="10307">
                  <c:v>43938.552083333336</c:v>
                </c:pt>
                <c:pt idx="10308">
                  <c:v>43938.5625</c:v>
                </c:pt>
                <c:pt idx="10309">
                  <c:v>43938.572916666664</c:v>
                </c:pt>
                <c:pt idx="10310">
                  <c:v>43938.583333333336</c:v>
                </c:pt>
                <c:pt idx="10311">
                  <c:v>43938.59375</c:v>
                </c:pt>
                <c:pt idx="10312">
                  <c:v>43938.604166666664</c:v>
                </c:pt>
                <c:pt idx="10313">
                  <c:v>43938.614583333336</c:v>
                </c:pt>
                <c:pt idx="10314">
                  <c:v>43938.625</c:v>
                </c:pt>
                <c:pt idx="10315">
                  <c:v>43938.635416666664</c:v>
                </c:pt>
                <c:pt idx="10316">
                  <c:v>43938.645833333336</c:v>
                </c:pt>
                <c:pt idx="10317">
                  <c:v>43938.65625</c:v>
                </c:pt>
                <c:pt idx="10318">
                  <c:v>43938.666666666664</c:v>
                </c:pt>
                <c:pt idx="10319">
                  <c:v>43938.677083333336</c:v>
                </c:pt>
                <c:pt idx="10320">
                  <c:v>43938.6875</c:v>
                </c:pt>
                <c:pt idx="10321">
                  <c:v>43938.697916666664</c:v>
                </c:pt>
                <c:pt idx="10322">
                  <c:v>43938.708333333336</c:v>
                </c:pt>
                <c:pt idx="10323">
                  <c:v>43938.71875</c:v>
                </c:pt>
                <c:pt idx="10324">
                  <c:v>43938.729166666664</c:v>
                </c:pt>
                <c:pt idx="10325">
                  <c:v>43938.739583333336</c:v>
                </c:pt>
                <c:pt idx="10326">
                  <c:v>43938.75</c:v>
                </c:pt>
                <c:pt idx="10327">
                  <c:v>43938.760416666664</c:v>
                </c:pt>
                <c:pt idx="10328">
                  <c:v>43938.770833333336</c:v>
                </c:pt>
                <c:pt idx="10329">
                  <c:v>43938.78125</c:v>
                </c:pt>
                <c:pt idx="10330">
                  <c:v>43938.791666666664</c:v>
                </c:pt>
                <c:pt idx="10331">
                  <c:v>43938.802083333336</c:v>
                </c:pt>
                <c:pt idx="10332">
                  <c:v>43938.8125</c:v>
                </c:pt>
                <c:pt idx="10333">
                  <c:v>43938.822916666664</c:v>
                </c:pt>
                <c:pt idx="10334">
                  <c:v>43938.833333333336</c:v>
                </c:pt>
                <c:pt idx="10335">
                  <c:v>43938.84375</c:v>
                </c:pt>
                <c:pt idx="10336">
                  <c:v>43938.854166666664</c:v>
                </c:pt>
                <c:pt idx="10337">
                  <c:v>43938.864583333336</c:v>
                </c:pt>
                <c:pt idx="10338">
                  <c:v>43938.875</c:v>
                </c:pt>
                <c:pt idx="10339">
                  <c:v>43938.885416666664</c:v>
                </c:pt>
                <c:pt idx="10340">
                  <c:v>43938.895833333336</c:v>
                </c:pt>
                <c:pt idx="10341">
                  <c:v>43938.90625</c:v>
                </c:pt>
                <c:pt idx="10342">
                  <c:v>43938.916666666664</c:v>
                </c:pt>
                <c:pt idx="10343">
                  <c:v>43938.927083333336</c:v>
                </c:pt>
                <c:pt idx="10344">
                  <c:v>43938.9375</c:v>
                </c:pt>
                <c:pt idx="10345">
                  <c:v>43938.947916666664</c:v>
                </c:pt>
                <c:pt idx="10346">
                  <c:v>43938.958333333336</c:v>
                </c:pt>
                <c:pt idx="10347">
                  <c:v>43938.96875</c:v>
                </c:pt>
                <c:pt idx="10348">
                  <c:v>43938.979166666664</c:v>
                </c:pt>
                <c:pt idx="10349">
                  <c:v>43938.989583333336</c:v>
                </c:pt>
                <c:pt idx="10350">
                  <c:v>43939</c:v>
                </c:pt>
                <c:pt idx="10351">
                  <c:v>43939.010416666664</c:v>
                </c:pt>
                <c:pt idx="10352">
                  <c:v>43939.020833333336</c:v>
                </c:pt>
                <c:pt idx="10353">
                  <c:v>43939.03125</c:v>
                </c:pt>
                <c:pt idx="10354">
                  <c:v>43939.041666666664</c:v>
                </c:pt>
                <c:pt idx="10355">
                  <c:v>43939.052083333336</c:v>
                </c:pt>
                <c:pt idx="10356">
                  <c:v>43939.0625</c:v>
                </c:pt>
                <c:pt idx="10357">
                  <c:v>43939.072916666664</c:v>
                </c:pt>
                <c:pt idx="10358">
                  <c:v>43939.083333333336</c:v>
                </c:pt>
                <c:pt idx="10359">
                  <c:v>43939.09375</c:v>
                </c:pt>
                <c:pt idx="10360">
                  <c:v>43939.104166666664</c:v>
                </c:pt>
                <c:pt idx="10361">
                  <c:v>43939.114583333336</c:v>
                </c:pt>
                <c:pt idx="10362">
                  <c:v>43939.125</c:v>
                </c:pt>
                <c:pt idx="10363">
                  <c:v>43939.135416666664</c:v>
                </c:pt>
                <c:pt idx="10364">
                  <c:v>43939.145833333336</c:v>
                </c:pt>
                <c:pt idx="10365">
                  <c:v>43939.15625</c:v>
                </c:pt>
                <c:pt idx="10366">
                  <c:v>43939.166666666664</c:v>
                </c:pt>
                <c:pt idx="10367">
                  <c:v>43939.177083333336</c:v>
                </c:pt>
                <c:pt idx="10368">
                  <c:v>43939.1875</c:v>
                </c:pt>
                <c:pt idx="10369">
                  <c:v>43939.197916666664</c:v>
                </c:pt>
                <c:pt idx="10370">
                  <c:v>43939.208333333336</c:v>
                </c:pt>
                <c:pt idx="10371">
                  <c:v>43939.21875</c:v>
                </c:pt>
                <c:pt idx="10372">
                  <c:v>43939.229166666664</c:v>
                </c:pt>
                <c:pt idx="10373">
                  <c:v>43939.239583333336</c:v>
                </c:pt>
                <c:pt idx="10374">
                  <c:v>43939.25</c:v>
                </c:pt>
                <c:pt idx="10375">
                  <c:v>43939.260416666664</c:v>
                </c:pt>
                <c:pt idx="10376">
                  <c:v>43939.270833333336</c:v>
                </c:pt>
                <c:pt idx="10377">
                  <c:v>43939.28125</c:v>
                </c:pt>
                <c:pt idx="10378">
                  <c:v>43939.291666666664</c:v>
                </c:pt>
                <c:pt idx="10379">
                  <c:v>43939.302083333336</c:v>
                </c:pt>
                <c:pt idx="10380">
                  <c:v>43939.3125</c:v>
                </c:pt>
                <c:pt idx="10381">
                  <c:v>43939.322916666664</c:v>
                </c:pt>
                <c:pt idx="10382">
                  <c:v>43939.333333333336</c:v>
                </c:pt>
                <c:pt idx="10383">
                  <c:v>43939.34375</c:v>
                </c:pt>
                <c:pt idx="10384">
                  <c:v>43939.354166666664</c:v>
                </c:pt>
                <c:pt idx="10385">
                  <c:v>43939.364583333336</c:v>
                </c:pt>
                <c:pt idx="10386">
                  <c:v>43939.375</c:v>
                </c:pt>
                <c:pt idx="10387">
                  <c:v>43939.385416666664</c:v>
                </c:pt>
                <c:pt idx="10388">
                  <c:v>43939.395833333336</c:v>
                </c:pt>
                <c:pt idx="10389">
                  <c:v>43939.40625</c:v>
                </c:pt>
                <c:pt idx="10390">
                  <c:v>43939.416666666664</c:v>
                </c:pt>
                <c:pt idx="10391">
                  <c:v>43939.427083333336</c:v>
                </c:pt>
                <c:pt idx="10392">
                  <c:v>43939.4375</c:v>
                </c:pt>
                <c:pt idx="10393">
                  <c:v>43939.447916666664</c:v>
                </c:pt>
                <c:pt idx="10394">
                  <c:v>43939.458333333336</c:v>
                </c:pt>
                <c:pt idx="10395">
                  <c:v>43939.46875</c:v>
                </c:pt>
                <c:pt idx="10396">
                  <c:v>43939.479166666664</c:v>
                </c:pt>
                <c:pt idx="10397">
                  <c:v>43939.489583333336</c:v>
                </c:pt>
                <c:pt idx="10398">
                  <c:v>43939.5</c:v>
                </c:pt>
                <c:pt idx="10399">
                  <c:v>43939.510416666664</c:v>
                </c:pt>
                <c:pt idx="10400">
                  <c:v>43939.520833333336</c:v>
                </c:pt>
                <c:pt idx="10401">
                  <c:v>43939.53125</c:v>
                </c:pt>
                <c:pt idx="10402">
                  <c:v>43939.541666666664</c:v>
                </c:pt>
                <c:pt idx="10403">
                  <c:v>43939.552083333336</c:v>
                </c:pt>
                <c:pt idx="10404">
                  <c:v>43939.5625</c:v>
                </c:pt>
                <c:pt idx="10405">
                  <c:v>43939.572916666664</c:v>
                </c:pt>
                <c:pt idx="10406">
                  <c:v>43939.583333333336</c:v>
                </c:pt>
                <c:pt idx="10407">
                  <c:v>43939.59375</c:v>
                </c:pt>
                <c:pt idx="10408">
                  <c:v>43939.604166666664</c:v>
                </c:pt>
                <c:pt idx="10409">
                  <c:v>43939.614583333336</c:v>
                </c:pt>
                <c:pt idx="10410">
                  <c:v>43939.625</c:v>
                </c:pt>
                <c:pt idx="10411">
                  <c:v>43939.635416666664</c:v>
                </c:pt>
                <c:pt idx="10412">
                  <c:v>43939.645833333336</c:v>
                </c:pt>
                <c:pt idx="10413">
                  <c:v>43939.65625</c:v>
                </c:pt>
                <c:pt idx="10414">
                  <c:v>43939.666666666664</c:v>
                </c:pt>
                <c:pt idx="10415">
                  <c:v>43939.677083333336</c:v>
                </c:pt>
                <c:pt idx="10416">
                  <c:v>43939.6875</c:v>
                </c:pt>
                <c:pt idx="10417">
                  <c:v>43939.697916666664</c:v>
                </c:pt>
                <c:pt idx="10418">
                  <c:v>43939.708333333336</c:v>
                </c:pt>
                <c:pt idx="10419">
                  <c:v>43939.71875</c:v>
                </c:pt>
                <c:pt idx="10420">
                  <c:v>43939.729166666664</c:v>
                </c:pt>
                <c:pt idx="10421">
                  <c:v>43939.739583333336</c:v>
                </c:pt>
                <c:pt idx="10422">
                  <c:v>43939.75</c:v>
                </c:pt>
                <c:pt idx="10423">
                  <c:v>43939.760416666664</c:v>
                </c:pt>
                <c:pt idx="10424">
                  <c:v>43939.770833333336</c:v>
                </c:pt>
                <c:pt idx="10425">
                  <c:v>43939.78125</c:v>
                </c:pt>
                <c:pt idx="10426">
                  <c:v>43939.791666666664</c:v>
                </c:pt>
                <c:pt idx="10427">
                  <c:v>43939.802083333336</c:v>
                </c:pt>
                <c:pt idx="10428">
                  <c:v>43939.8125</c:v>
                </c:pt>
                <c:pt idx="10429">
                  <c:v>43939.822916666664</c:v>
                </c:pt>
                <c:pt idx="10430">
                  <c:v>43939.833333333336</c:v>
                </c:pt>
                <c:pt idx="10431">
                  <c:v>43939.84375</c:v>
                </c:pt>
                <c:pt idx="10432">
                  <c:v>43939.854166666664</c:v>
                </c:pt>
                <c:pt idx="10433">
                  <c:v>43939.864583333336</c:v>
                </c:pt>
                <c:pt idx="10434">
                  <c:v>43939.875</c:v>
                </c:pt>
                <c:pt idx="10435">
                  <c:v>43939.885416666664</c:v>
                </c:pt>
                <c:pt idx="10436">
                  <c:v>43939.895833333336</c:v>
                </c:pt>
                <c:pt idx="10437">
                  <c:v>43939.90625</c:v>
                </c:pt>
                <c:pt idx="10438">
                  <c:v>43939.916666666664</c:v>
                </c:pt>
                <c:pt idx="10439">
                  <c:v>43939.927083333336</c:v>
                </c:pt>
                <c:pt idx="10440">
                  <c:v>43939.9375</c:v>
                </c:pt>
                <c:pt idx="10441">
                  <c:v>43939.947916666664</c:v>
                </c:pt>
                <c:pt idx="10442">
                  <c:v>43939.958333333336</c:v>
                </c:pt>
                <c:pt idx="10443">
                  <c:v>43939.96875</c:v>
                </c:pt>
                <c:pt idx="10444">
                  <c:v>43939.979166666664</c:v>
                </c:pt>
                <c:pt idx="10445">
                  <c:v>43939.989583333336</c:v>
                </c:pt>
                <c:pt idx="10446">
                  <c:v>43940</c:v>
                </c:pt>
                <c:pt idx="10447">
                  <c:v>43940.010416666664</c:v>
                </c:pt>
                <c:pt idx="10448">
                  <c:v>43940.020833333336</c:v>
                </c:pt>
                <c:pt idx="10449">
                  <c:v>43940.03125</c:v>
                </c:pt>
                <c:pt idx="10450">
                  <c:v>43940.041666666664</c:v>
                </c:pt>
                <c:pt idx="10451">
                  <c:v>43940.052083333336</c:v>
                </c:pt>
                <c:pt idx="10452">
                  <c:v>43940.0625</c:v>
                </c:pt>
                <c:pt idx="10453">
                  <c:v>43940.072916666664</c:v>
                </c:pt>
                <c:pt idx="10454">
                  <c:v>43940.083333333336</c:v>
                </c:pt>
                <c:pt idx="10455">
                  <c:v>43940.09375</c:v>
                </c:pt>
                <c:pt idx="10456">
                  <c:v>43940.104166666664</c:v>
                </c:pt>
                <c:pt idx="10457">
                  <c:v>43940.114583333336</c:v>
                </c:pt>
                <c:pt idx="10458">
                  <c:v>43940.125</c:v>
                </c:pt>
                <c:pt idx="10459">
                  <c:v>43940.135416666664</c:v>
                </c:pt>
                <c:pt idx="10460">
                  <c:v>43940.145833333336</c:v>
                </c:pt>
                <c:pt idx="10461">
                  <c:v>43940.15625</c:v>
                </c:pt>
                <c:pt idx="10462">
                  <c:v>43940.166666666664</c:v>
                </c:pt>
                <c:pt idx="10463">
                  <c:v>43940.177083333336</c:v>
                </c:pt>
                <c:pt idx="10464">
                  <c:v>43940.1875</c:v>
                </c:pt>
                <c:pt idx="10465">
                  <c:v>43940.197916666664</c:v>
                </c:pt>
                <c:pt idx="10466">
                  <c:v>43940.208333333336</c:v>
                </c:pt>
                <c:pt idx="10467">
                  <c:v>43940.21875</c:v>
                </c:pt>
                <c:pt idx="10468">
                  <c:v>43940.229166666664</c:v>
                </c:pt>
                <c:pt idx="10469">
                  <c:v>43940.239583333336</c:v>
                </c:pt>
                <c:pt idx="10470">
                  <c:v>43940.25</c:v>
                </c:pt>
                <c:pt idx="10471">
                  <c:v>43940.260416666664</c:v>
                </c:pt>
                <c:pt idx="10472">
                  <c:v>43940.270833333336</c:v>
                </c:pt>
                <c:pt idx="10473">
                  <c:v>43940.28125</c:v>
                </c:pt>
                <c:pt idx="10474">
                  <c:v>43940.291666666664</c:v>
                </c:pt>
                <c:pt idx="10475">
                  <c:v>43940.302083333336</c:v>
                </c:pt>
                <c:pt idx="10476">
                  <c:v>43940.3125</c:v>
                </c:pt>
                <c:pt idx="10477">
                  <c:v>43940.322916666664</c:v>
                </c:pt>
                <c:pt idx="10478">
                  <c:v>43940.333333333336</c:v>
                </c:pt>
                <c:pt idx="10479">
                  <c:v>43940.34375</c:v>
                </c:pt>
                <c:pt idx="10480">
                  <c:v>43940.354166666664</c:v>
                </c:pt>
                <c:pt idx="10481">
                  <c:v>43940.364583333336</c:v>
                </c:pt>
                <c:pt idx="10482">
                  <c:v>43940.375</c:v>
                </c:pt>
                <c:pt idx="10483">
                  <c:v>43940.385416666664</c:v>
                </c:pt>
                <c:pt idx="10484">
                  <c:v>43940.395833333336</c:v>
                </c:pt>
                <c:pt idx="10485">
                  <c:v>43940.40625</c:v>
                </c:pt>
                <c:pt idx="10486">
                  <c:v>43940.416666666664</c:v>
                </c:pt>
                <c:pt idx="10487">
                  <c:v>43940.427083333336</c:v>
                </c:pt>
                <c:pt idx="10488">
                  <c:v>43940.4375</c:v>
                </c:pt>
                <c:pt idx="10489">
                  <c:v>43940.447916666664</c:v>
                </c:pt>
                <c:pt idx="10490">
                  <c:v>43940.458333333336</c:v>
                </c:pt>
                <c:pt idx="10491">
                  <c:v>43940.46875</c:v>
                </c:pt>
                <c:pt idx="10492">
                  <c:v>43940.479166666664</c:v>
                </c:pt>
                <c:pt idx="10493">
                  <c:v>43940.489583333336</c:v>
                </c:pt>
                <c:pt idx="10494">
                  <c:v>43940.5</c:v>
                </c:pt>
                <c:pt idx="10495">
                  <c:v>43940.510416666664</c:v>
                </c:pt>
                <c:pt idx="10496">
                  <c:v>43940.520833333336</c:v>
                </c:pt>
                <c:pt idx="10497">
                  <c:v>43940.53125</c:v>
                </c:pt>
                <c:pt idx="10498">
                  <c:v>43940.541666666664</c:v>
                </c:pt>
                <c:pt idx="10499">
                  <c:v>43940.552083333336</c:v>
                </c:pt>
                <c:pt idx="10500">
                  <c:v>43940.5625</c:v>
                </c:pt>
                <c:pt idx="10501">
                  <c:v>43940.572916666664</c:v>
                </c:pt>
                <c:pt idx="10502">
                  <c:v>43940.583333333336</c:v>
                </c:pt>
                <c:pt idx="10503">
                  <c:v>43940.59375</c:v>
                </c:pt>
                <c:pt idx="10504">
                  <c:v>43940.604166666664</c:v>
                </c:pt>
                <c:pt idx="10505">
                  <c:v>43940.614583333336</c:v>
                </c:pt>
                <c:pt idx="10506">
                  <c:v>43940.625</c:v>
                </c:pt>
                <c:pt idx="10507">
                  <c:v>43940.635416666664</c:v>
                </c:pt>
                <c:pt idx="10508">
                  <c:v>43940.645833333336</c:v>
                </c:pt>
                <c:pt idx="10509">
                  <c:v>43940.65625</c:v>
                </c:pt>
                <c:pt idx="10510">
                  <c:v>43940.666666666664</c:v>
                </c:pt>
                <c:pt idx="10511">
                  <c:v>43940.677083333336</c:v>
                </c:pt>
                <c:pt idx="10512">
                  <c:v>43940.6875</c:v>
                </c:pt>
                <c:pt idx="10513">
                  <c:v>43940.697916666664</c:v>
                </c:pt>
                <c:pt idx="10514">
                  <c:v>43940.708333333336</c:v>
                </c:pt>
                <c:pt idx="10515">
                  <c:v>43940.71875</c:v>
                </c:pt>
                <c:pt idx="10516">
                  <c:v>43940.729166666664</c:v>
                </c:pt>
                <c:pt idx="10517">
                  <c:v>43940.739583333336</c:v>
                </c:pt>
                <c:pt idx="10518">
                  <c:v>43940.75</c:v>
                </c:pt>
                <c:pt idx="10519">
                  <c:v>43940.760416666664</c:v>
                </c:pt>
                <c:pt idx="10520">
                  <c:v>43940.770833333336</c:v>
                </c:pt>
                <c:pt idx="10521">
                  <c:v>43940.78125</c:v>
                </c:pt>
                <c:pt idx="10522">
                  <c:v>43940.791666666664</c:v>
                </c:pt>
                <c:pt idx="10523">
                  <c:v>43940.802083333336</c:v>
                </c:pt>
                <c:pt idx="10524">
                  <c:v>43940.8125</c:v>
                </c:pt>
                <c:pt idx="10525">
                  <c:v>43940.822916666664</c:v>
                </c:pt>
                <c:pt idx="10526">
                  <c:v>43940.833333333336</c:v>
                </c:pt>
                <c:pt idx="10527">
                  <c:v>43940.84375</c:v>
                </c:pt>
                <c:pt idx="10528">
                  <c:v>43940.854166666664</c:v>
                </c:pt>
                <c:pt idx="10529">
                  <c:v>43940.864583333336</c:v>
                </c:pt>
                <c:pt idx="10530">
                  <c:v>43940.875</c:v>
                </c:pt>
                <c:pt idx="10531">
                  <c:v>43940.885416666664</c:v>
                </c:pt>
                <c:pt idx="10532">
                  <c:v>43940.895833333336</c:v>
                </c:pt>
                <c:pt idx="10533">
                  <c:v>43940.90625</c:v>
                </c:pt>
                <c:pt idx="10534">
                  <c:v>43940.916666666664</c:v>
                </c:pt>
                <c:pt idx="10535">
                  <c:v>43940.927083333336</c:v>
                </c:pt>
                <c:pt idx="10536">
                  <c:v>43940.9375</c:v>
                </c:pt>
                <c:pt idx="10537">
                  <c:v>43940.947916666664</c:v>
                </c:pt>
                <c:pt idx="10538">
                  <c:v>43940.958333333336</c:v>
                </c:pt>
                <c:pt idx="10539">
                  <c:v>43940.96875</c:v>
                </c:pt>
                <c:pt idx="10540">
                  <c:v>43940.979166666664</c:v>
                </c:pt>
                <c:pt idx="10541">
                  <c:v>43940.989583333336</c:v>
                </c:pt>
                <c:pt idx="10542">
                  <c:v>43941</c:v>
                </c:pt>
                <c:pt idx="10543">
                  <c:v>43941.010416666664</c:v>
                </c:pt>
                <c:pt idx="10544">
                  <c:v>43941.020833333336</c:v>
                </c:pt>
                <c:pt idx="10545">
                  <c:v>43941.03125</c:v>
                </c:pt>
                <c:pt idx="10546">
                  <c:v>43941.041666666664</c:v>
                </c:pt>
                <c:pt idx="10547">
                  <c:v>43941.052083333336</c:v>
                </c:pt>
                <c:pt idx="10548">
                  <c:v>43941.0625</c:v>
                </c:pt>
                <c:pt idx="10549">
                  <c:v>43941.072916666664</c:v>
                </c:pt>
                <c:pt idx="10550">
                  <c:v>43941.083333333336</c:v>
                </c:pt>
                <c:pt idx="10551">
                  <c:v>43941.09375</c:v>
                </c:pt>
                <c:pt idx="10552">
                  <c:v>43941.104166666664</c:v>
                </c:pt>
                <c:pt idx="10553">
                  <c:v>43941.114583333336</c:v>
                </c:pt>
                <c:pt idx="10554">
                  <c:v>43941.125</c:v>
                </c:pt>
                <c:pt idx="10555">
                  <c:v>43941.135416666664</c:v>
                </c:pt>
                <c:pt idx="10556">
                  <c:v>43941.145833333336</c:v>
                </c:pt>
                <c:pt idx="10557">
                  <c:v>43941.15625</c:v>
                </c:pt>
                <c:pt idx="10558">
                  <c:v>43941.166666666664</c:v>
                </c:pt>
                <c:pt idx="10559">
                  <c:v>43941.177083333336</c:v>
                </c:pt>
                <c:pt idx="10560">
                  <c:v>43941.1875</c:v>
                </c:pt>
                <c:pt idx="10561">
                  <c:v>43941.197916666664</c:v>
                </c:pt>
                <c:pt idx="10562">
                  <c:v>43941.208333333336</c:v>
                </c:pt>
                <c:pt idx="10563">
                  <c:v>43941.21875</c:v>
                </c:pt>
                <c:pt idx="10564">
                  <c:v>43941.229166666664</c:v>
                </c:pt>
                <c:pt idx="10565">
                  <c:v>43941.239583333336</c:v>
                </c:pt>
                <c:pt idx="10566">
                  <c:v>43941.25</c:v>
                </c:pt>
                <c:pt idx="10567">
                  <c:v>43941.260416666664</c:v>
                </c:pt>
                <c:pt idx="10568">
                  <c:v>43941.270833333336</c:v>
                </c:pt>
                <c:pt idx="10569">
                  <c:v>43941.28125</c:v>
                </c:pt>
                <c:pt idx="10570">
                  <c:v>43941.291666666664</c:v>
                </c:pt>
                <c:pt idx="10571">
                  <c:v>43941.302083333336</c:v>
                </c:pt>
                <c:pt idx="10572">
                  <c:v>43941.3125</c:v>
                </c:pt>
                <c:pt idx="10573">
                  <c:v>43941.322916666664</c:v>
                </c:pt>
                <c:pt idx="10574">
                  <c:v>43941.333333333336</c:v>
                </c:pt>
                <c:pt idx="10575">
                  <c:v>43941.34375</c:v>
                </c:pt>
                <c:pt idx="10576">
                  <c:v>43941.354166666664</c:v>
                </c:pt>
                <c:pt idx="10577">
                  <c:v>43941.364583333336</c:v>
                </c:pt>
                <c:pt idx="10578">
                  <c:v>43941.375</c:v>
                </c:pt>
                <c:pt idx="10579">
                  <c:v>43941.385416666664</c:v>
                </c:pt>
                <c:pt idx="10580">
                  <c:v>43941.395833333336</c:v>
                </c:pt>
                <c:pt idx="10581">
                  <c:v>43941.40625</c:v>
                </c:pt>
                <c:pt idx="10582">
                  <c:v>43941.416666666664</c:v>
                </c:pt>
                <c:pt idx="10583">
                  <c:v>43941.427083333336</c:v>
                </c:pt>
                <c:pt idx="10584">
                  <c:v>43941.4375</c:v>
                </c:pt>
                <c:pt idx="10585">
                  <c:v>43941.447916666664</c:v>
                </c:pt>
                <c:pt idx="10586">
                  <c:v>43941.458333333336</c:v>
                </c:pt>
                <c:pt idx="10587">
                  <c:v>43941.46875</c:v>
                </c:pt>
                <c:pt idx="10588">
                  <c:v>43941.479166666664</c:v>
                </c:pt>
                <c:pt idx="10589">
                  <c:v>43941.489583333336</c:v>
                </c:pt>
                <c:pt idx="10590">
                  <c:v>43941.5</c:v>
                </c:pt>
                <c:pt idx="10591">
                  <c:v>43941.510416666664</c:v>
                </c:pt>
                <c:pt idx="10592">
                  <c:v>43941.520833333336</c:v>
                </c:pt>
                <c:pt idx="10593">
                  <c:v>43941.53125</c:v>
                </c:pt>
                <c:pt idx="10594">
                  <c:v>43941.541666666664</c:v>
                </c:pt>
                <c:pt idx="10595">
                  <c:v>43941.552083333336</c:v>
                </c:pt>
                <c:pt idx="10596">
                  <c:v>43941.5625</c:v>
                </c:pt>
                <c:pt idx="10597">
                  <c:v>43941.572916666664</c:v>
                </c:pt>
                <c:pt idx="10598">
                  <c:v>43941.583333333336</c:v>
                </c:pt>
                <c:pt idx="10599">
                  <c:v>43941.59375</c:v>
                </c:pt>
                <c:pt idx="10600">
                  <c:v>43941.604166666664</c:v>
                </c:pt>
                <c:pt idx="10601">
                  <c:v>43941.614583333336</c:v>
                </c:pt>
                <c:pt idx="10602">
                  <c:v>43941.625</c:v>
                </c:pt>
                <c:pt idx="10603">
                  <c:v>43941.635416666664</c:v>
                </c:pt>
                <c:pt idx="10604">
                  <c:v>43941.645833333336</c:v>
                </c:pt>
                <c:pt idx="10605">
                  <c:v>43941.65625</c:v>
                </c:pt>
                <c:pt idx="10606">
                  <c:v>43941.666666666664</c:v>
                </c:pt>
                <c:pt idx="10607">
                  <c:v>43941.677083333336</c:v>
                </c:pt>
                <c:pt idx="10608">
                  <c:v>43941.6875</c:v>
                </c:pt>
                <c:pt idx="10609">
                  <c:v>43941.697916666664</c:v>
                </c:pt>
                <c:pt idx="10610">
                  <c:v>43941.708333333336</c:v>
                </c:pt>
                <c:pt idx="10611">
                  <c:v>43941.71875</c:v>
                </c:pt>
                <c:pt idx="10612">
                  <c:v>43941.729166666664</c:v>
                </c:pt>
                <c:pt idx="10613">
                  <c:v>43941.739583333336</c:v>
                </c:pt>
                <c:pt idx="10614">
                  <c:v>43941.75</c:v>
                </c:pt>
                <c:pt idx="10615">
                  <c:v>43941.760416666664</c:v>
                </c:pt>
                <c:pt idx="10616">
                  <c:v>43941.770833333336</c:v>
                </c:pt>
                <c:pt idx="10617">
                  <c:v>43941.78125</c:v>
                </c:pt>
                <c:pt idx="10618">
                  <c:v>43941.791666666664</c:v>
                </c:pt>
                <c:pt idx="10619">
                  <c:v>43941.802083333336</c:v>
                </c:pt>
                <c:pt idx="10620">
                  <c:v>43941.8125</c:v>
                </c:pt>
                <c:pt idx="10621">
                  <c:v>43941.822916666664</c:v>
                </c:pt>
                <c:pt idx="10622">
                  <c:v>43941.833333333336</c:v>
                </c:pt>
                <c:pt idx="10623">
                  <c:v>43941.84375</c:v>
                </c:pt>
                <c:pt idx="10624">
                  <c:v>43941.854166666664</c:v>
                </c:pt>
                <c:pt idx="10625">
                  <c:v>43941.864583333336</c:v>
                </c:pt>
                <c:pt idx="10626">
                  <c:v>43941.875</c:v>
                </c:pt>
                <c:pt idx="10627">
                  <c:v>43941.885416666664</c:v>
                </c:pt>
                <c:pt idx="10628">
                  <c:v>43941.895833333336</c:v>
                </c:pt>
                <c:pt idx="10629">
                  <c:v>43941.90625</c:v>
                </c:pt>
                <c:pt idx="10630">
                  <c:v>43941.916666666664</c:v>
                </c:pt>
                <c:pt idx="10631">
                  <c:v>43941.927083333336</c:v>
                </c:pt>
                <c:pt idx="10632">
                  <c:v>43941.9375</c:v>
                </c:pt>
                <c:pt idx="10633">
                  <c:v>43941.947916666664</c:v>
                </c:pt>
                <c:pt idx="10634">
                  <c:v>43941.958333333336</c:v>
                </c:pt>
                <c:pt idx="10635">
                  <c:v>43941.96875</c:v>
                </c:pt>
                <c:pt idx="10636">
                  <c:v>43941.979166666664</c:v>
                </c:pt>
                <c:pt idx="10637">
                  <c:v>43941.989583333336</c:v>
                </c:pt>
                <c:pt idx="10638">
                  <c:v>43942</c:v>
                </c:pt>
                <c:pt idx="10639">
                  <c:v>43942.010416666664</c:v>
                </c:pt>
                <c:pt idx="10640">
                  <c:v>43942.020833333336</c:v>
                </c:pt>
                <c:pt idx="10641">
                  <c:v>43942.03125</c:v>
                </c:pt>
                <c:pt idx="10642">
                  <c:v>43942.041666666664</c:v>
                </c:pt>
                <c:pt idx="10643">
                  <c:v>43942.052083333336</c:v>
                </c:pt>
                <c:pt idx="10644">
                  <c:v>43942.0625</c:v>
                </c:pt>
                <c:pt idx="10645">
                  <c:v>43942.072916666664</c:v>
                </c:pt>
                <c:pt idx="10646">
                  <c:v>43942.083333333336</c:v>
                </c:pt>
                <c:pt idx="10647">
                  <c:v>43942.09375</c:v>
                </c:pt>
                <c:pt idx="10648">
                  <c:v>43942.104166666664</c:v>
                </c:pt>
                <c:pt idx="10649">
                  <c:v>43942.114583333336</c:v>
                </c:pt>
                <c:pt idx="10650">
                  <c:v>43942.125</c:v>
                </c:pt>
                <c:pt idx="10651">
                  <c:v>43942.135416666664</c:v>
                </c:pt>
                <c:pt idx="10652">
                  <c:v>43942.145833333336</c:v>
                </c:pt>
                <c:pt idx="10653">
                  <c:v>43942.15625</c:v>
                </c:pt>
                <c:pt idx="10654">
                  <c:v>43942.166666666664</c:v>
                </c:pt>
                <c:pt idx="10655">
                  <c:v>43942.177083333336</c:v>
                </c:pt>
                <c:pt idx="10656">
                  <c:v>43942.1875</c:v>
                </c:pt>
                <c:pt idx="10657">
                  <c:v>43942.197916666664</c:v>
                </c:pt>
                <c:pt idx="10658">
                  <c:v>43942.208333333336</c:v>
                </c:pt>
                <c:pt idx="10659">
                  <c:v>43942.21875</c:v>
                </c:pt>
                <c:pt idx="10660">
                  <c:v>43942.229166666664</c:v>
                </c:pt>
                <c:pt idx="10661">
                  <c:v>43942.239583333336</c:v>
                </c:pt>
                <c:pt idx="10662">
                  <c:v>43942.25</c:v>
                </c:pt>
                <c:pt idx="10663">
                  <c:v>43942.260416666664</c:v>
                </c:pt>
                <c:pt idx="10664">
                  <c:v>43942.270833333336</c:v>
                </c:pt>
                <c:pt idx="10665">
                  <c:v>43942.28125</c:v>
                </c:pt>
                <c:pt idx="10666">
                  <c:v>43942.291666666664</c:v>
                </c:pt>
                <c:pt idx="10667">
                  <c:v>43942.302083333336</c:v>
                </c:pt>
                <c:pt idx="10668">
                  <c:v>43942.3125</c:v>
                </c:pt>
                <c:pt idx="10669">
                  <c:v>43942.322916666664</c:v>
                </c:pt>
                <c:pt idx="10670">
                  <c:v>43942.333333333336</c:v>
                </c:pt>
                <c:pt idx="10671">
                  <c:v>43942.34375</c:v>
                </c:pt>
                <c:pt idx="10672">
                  <c:v>43942.354166666664</c:v>
                </c:pt>
                <c:pt idx="10673">
                  <c:v>43942.364583333336</c:v>
                </c:pt>
                <c:pt idx="10674">
                  <c:v>43942.375</c:v>
                </c:pt>
                <c:pt idx="10675">
                  <c:v>43942.385416666664</c:v>
                </c:pt>
                <c:pt idx="10676">
                  <c:v>43942.395833333336</c:v>
                </c:pt>
                <c:pt idx="10677">
                  <c:v>43942.40625</c:v>
                </c:pt>
                <c:pt idx="10678">
                  <c:v>43942.416666666664</c:v>
                </c:pt>
                <c:pt idx="10679">
                  <c:v>43942.427083333336</c:v>
                </c:pt>
                <c:pt idx="10680">
                  <c:v>43942.4375</c:v>
                </c:pt>
                <c:pt idx="10681">
                  <c:v>43942.447916666664</c:v>
                </c:pt>
                <c:pt idx="10682">
                  <c:v>43942.458333333336</c:v>
                </c:pt>
                <c:pt idx="10683">
                  <c:v>43942.46875</c:v>
                </c:pt>
                <c:pt idx="10684">
                  <c:v>43942.479166666664</c:v>
                </c:pt>
                <c:pt idx="10685">
                  <c:v>43942.489583333336</c:v>
                </c:pt>
                <c:pt idx="10686">
                  <c:v>43942.5</c:v>
                </c:pt>
                <c:pt idx="10687">
                  <c:v>43942.510416666664</c:v>
                </c:pt>
                <c:pt idx="10688">
                  <c:v>43942.520833333336</c:v>
                </c:pt>
                <c:pt idx="10689">
                  <c:v>43942.53125</c:v>
                </c:pt>
                <c:pt idx="10690">
                  <c:v>43942.541666666664</c:v>
                </c:pt>
                <c:pt idx="10691">
                  <c:v>43942.552083333336</c:v>
                </c:pt>
                <c:pt idx="10692">
                  <c:v>43942.5625</c:v>
                </c:pt>
                <c:pt idx="10693">
                  <c:v>43942.572916666664</c:v>
                </c:pt>
                <c:pt idx="10694">
                  <c:v>43942.583333333336</c:v>
                </c:pt>
                <c:pt idx="10695">
                  <c:v>43942.59375</c:v>
                </c:pt>
                <c:pt idx="10696">
                  <c:v>43942.604166666664</c:v>
                </c:pt>
                <c:pt idx="10697">
                  <c:v>43942.614583333336</c:v>
                </c:pt>
                <c:pt idx="10698">
                  <c:v>43942.625</c:v>
                </c:pt>
                <c:pt idx="10699">
                  <c:v>43942.635416666664</c:v>
                </c:pt>
                <c:pt idx="10700">
                  <c:v>43942.645833333336</c:v>
                </c:pt>
                <c:pt idx="10701">
                  <c:v>43942.65625</c:v>
                </c:pt>
                <c:pt idx="10702">
                  <c:v>43942.666666666664</c:v>
                </c:pt>
                <c:pt idx="10703">
                  <c:v>43942.677083333336</c:v>
                </c:pt>
                <c:pt idx="10704">
                  <c:v>43942.6875</c:v>
                </c:pt>
                <c:pt idx="10705">
                  <c:v>43942.697916666664</c:v>
                </c:pt>
                <c:pt idx="10706">
                  <c:v>43942.708333333336</c:v>
                </c:pt>
                <c:pt idx="10707">
                  <c:v>43942.71875</c:v>
                </c:pt>
                <c:pt idx="10708">
                  <c:v>43942.729166666664</c:v>
                </c:pt>
                <c:pt idx="10709">
                  <c:v>43942.739583333336</c:v>
                </c:pt>
                <c:pt idx="10710">
                  <c:v>43942.75</c:v>
                </c:pt>
                <c:pt idx="10711">
                  <c:v>43942.760416666664</c:v>
                </c:pt>
                <c:pt idx="10712">
                  <c:v>43942.770833333336</c:v>
                </c:pt>
                <c:pt idx="10713">
                  <c:v>43942.78125</c:v>
                </c:pt>
                <c:pt idx="10714">
                  <c:v>43942.791666666664</c:v>
                </c:pt>
                <c:pt idx="10715">
                  <c:v>43942.802083333336</c:v>
                </c:pt>
                <c:pt idx="10716">
                  <c:v>43942.8125</c:v>
                </c:pt>
                <c:pt idx="10717">
                  <c:v>43942.822916666664</c:v>
                </c:pt>
                <c:pt idx="10718">
                  <c:v>43942.833333333336</c:v>
                </c:pt>
                <c:pt idx="10719">
                  <c:v>43942.84375</c:v>
                </c:pt>
                <c:pt idx="10720">
                  <c:v>43942.854166666664</c:v>
                </c:pt>
                <c:pt idx="10721">
                  <c:v>43942.864583333336</c:v>
                </c:pt>
                <c:pt idx="10722">
                  <c:v>43942.875</c:v>
                </c:pt>
                <c:pt idx="10723">
                  <c:v>43942.885416666664</c:v>
                </c:pt>
                <c:pt idx="10724">
                  <c:v>43942.895833333336</c:v>
                </c:pt>
                <c:pt idx="10725">
                  <c:v>43942.90625</c:v>
                </c:pt>
                <c:pt idx="10726">
                  <c:v>43942.916666666664</c:v>
                </c:pt>
                <c:pt idx="10727">
                  <c:v>43942.927083333336</c:v>
                </c:pt>
                <c:pt idx="10728">
                  <c:v>43942.9375</c:v>
                </c:pt>
                <c:pt idx="10729">
                  <c:v>43942.947916666664</c:v>
                </c:pt>
                <c:pt idx="10730">
                  <c:v>43942.958333333336</c:v>
                </c:pt>
                <c:pt idx="10731">
                  <c:v>43942.96875</c:v>
                </c:pt>
                <c:pt idx="10732">
                  <c:v>43942.979166666664</c:v>
                </c:pt>
                <c:pt idx="10733">
                  <c:v>43942.989583333336</c:v>
                </c:pt>
                <c:pt idx="10734">
                  <c:v>43943</c:v>
                </c:pt>
                <c:pt idx="10735">
                  <c:v>43943.010416666664</c:v>
                </c:pt>
                <c:pt idx="10736">
                  <c:v>43943.020833333336</c:v>
                </c:pt>
                <c:pt idx="10737">
                  <c:v>43943.03125</c:v>
                </c:pt>
                <c:pt idx="10738">
                  <c:v>43943.041666666664</c:v>
                </c:pt>
                <c:pt idx="10739">
                  <c:v>43943.052083333336</c:v>
                </c:pt>
                <c:pt idx="10740">
                  <c:v>43943.0625</c:v>
                </c:pt>
                <c:pt idx="10741">
                  <c:v>43943.072916666664</c:v>
                </c:pt>
                <c:pt idx="10742">
                  <c:v>43943.083333333336</c:v>
                </c:pt>
                <c:pt idx="10743">
                  <c:v>43943.09375</c:v>
                </c:pt>
                <c:pt idx="10744">
                  <c:v>43943.104166666664</c:v>
                </c:pt>
                <c:pt idx="10745">
                  <c:v>43943.114583333336</c:v>
                </c:pt>
                <c:pt idx="10746">
                  <c:v>43943.125</c:v>
                </c:pt>
                <c:pt idx="10747">
                  <c:v>43943.135416666664</c:v>
                </c:pt>
                <c:pt idx="10748">
                  <c:v>43943.145833333336</c:v>
                </c:pt>
                <c:pt idx="10749">
                  <c:v>43943.15625</c:v>
                </c:pt>
                <c:pt idx="10750">
                  <c:v>43943.166666666664</c:v>
                </c:pt>
                <c:pt idx="10751">
                  <c:v>43943.177083333336</c:v>
                </c:pt>
                <c:pt idx="10752">
                  <c:v>43943.1875</c:v>
                </c:pt>
                <c:pt idx="10753">
                  <c:v>43943.197916666664</c:v>
                </c:pt>
                <c:pt idx="10754">
                  <c:v>43943.208333333336</c:v>
                </c:pt>
                <c:pt idx="10755">
                  <c:v>43943.21875</c:v>
                </c:pt>
                <c:pt idx="10756">
                  <c:v>43943.229166666664</c:v>
                </c:pt>
                <c:pt idx="10757">
                  <c:v>43943.239583333336</c:v>
                </c:pt>
                <c:pt idx="10758">
                  <c:v>43943.25</c:v>
                </c:pt>
                <c:pt idx="10759">
                  <c:v>43943.260416666664</c:v>
                </c:pt>
                <c:pt idx="10760">
                  <c:v>43943.270833333336</c:v>
                </c:pt>
                <c:pt idx="10761">
                  <c:v>43943.28125</c:v>
                </c:pt>
                <c:pt idx="10762">
                  <c:v>43943.291666666664</c:v>
                </c:pt>
                <c:pt idx="10763">
                  <c:v>43943.302083333336</c:v>
                </c:pt>
                <c:pt idx="10764">
                  <c:v>43943.3125</c:v>
                </c:pt>
                <c:pt idx="10765">
                  <c:v>43943.322916666664</c:v>
                </c:pt>
                <c:pt idx="10766">
                  <c:v>43943.333333333336</c:v>
                </c:pt>
                <c:pt idx="10767">
                  <c:v>43943.34375</c:v>
                </c:pt>
                <c:pt idx="10768">
                  <c:v>43943.354166666664</c:v>
                </c:pt>
                <c:pt idx="10769">
                  <c:v>43943.364583333336</c:v>
                </c:pt>
                <c:pt idx="10770">
                  <c:v>43943.375</c:v>
                </c:pt>
                <c:pt idx="10771">
                  <c:v>43943.385416666664</c:v>
                </c:pt>
                <c:pt idx="10772">
                  <c:v>43943.395833333336</c:v>
                </c:pt>
                <c:pt idx="10773">
                  <c:v>43943.40625</c:v>
                </c:pt>
                <c:pt idx="10774">
                  <c:v>43943.416666666664</c:v>
                </c:pt>
                <c:pt idx="10775">
                  <c:v>43943.427083333336</c:v>
                </c:pt>
                <c:pt idx="10776">
                  <c:v>43943.4375</c:v>
                </c:pt>
                <c:pt idx="10777">
                  <c:v>43943.447916666664</c:v>
                </c:pt>
                <c:pt idx="10778">
                  <c:v>43943.458333333336</c:v>
                </c:pt>
                <c:pt idx="10779">
                  <c:v>43943.46875</c:v>
                </c:pt>
                <c:pt idx="10780">
                  <c:v>43943.479166666664</c:v>
                </c:pt>
                <c:pt idx="10781">
                  <c:v>43943.489583333336</c:v>
                </c:pt>
                <c:pt idx="10782">
                  <c:v>43943.5</c:v>
                </c:pt>
                <c:pt idx="10783">
                  <c:v>43943.510416666664</c:v>
                </c:pt>
                <c:pt idx="10784">
                  <c:v>43943.520833333336</c:v>
                </c:pt>
                <c:pt idx="10785">
                  <c:v>43943.53125</c:v>
                </c:pt>
                <c:pt idx="10786">
                  <c:v>43943.541666666664</c:v>
                </c:pt>
                <c:pt idx="10787">
                  <c:v>43943.552083333336</c:v>
                </c:pt>
                <c:pt idx="10788">
                  <c:v>43943.5625</c:v>
                </c:pt>
                <c:pt idx="10789">
                  <c:v>43943.572916666664</c:v>
                </c:pt>
                <c:pt idx="10790">
                  <c:v>43943.583333333336</c:v>
                </c:pt>
                <c:pt idx="10791">
                  <c:v>43943.59375</c:v>
                </c:pt>
                <c:pt idx="10792">
                  <c:v>43943.604166666664</c:v>
                </c:pt>
                <c:pt idx="10793">
                  <c:v>43943.614583333336</c:v>
                </c:pt>
                <c:pt idx="10794">
                  <c:v>43943.625</c:v>
                </c:pt>
                <c:pt idx="10795">
                  <c:v>43943.635416666664</c:v>
                </c:pt>
                <c:pt idx="10796">
                  <c:v>43943.645833333336</c:v>
                </c:pt>
                <c:pt idx="10797">
                  <c:v>43943.65625</c:v>
                </c:pt>
                <c:pt idx="10798">
                  <c:v>43943.666666666664</c:v>
                </c:pt>
                <c:pt idx="10799">
                  <c:v>43943.677083333336</c:v>
                </c:pt>
                <c:pt idx="10800">
                  <c:v>43943.6875</c:v>
                </c:pt>
                <c:pt idx="10801">
                  <c:v>43943.697916666664</c:v>
                </c:pt>
                <c:pt idx="10802">
                  <c:v>43943.708333333336</c:v>
                </c:pt>
                <c:pt idx="10803">
                  <c:v>43943.71875</c:v>
                </c:pt>
                <c:pt idx="10804">
                  <c:v>43943.729166666664</c:v>
                </c:pt>
                <c:pt idx="10805">
                  <c:v>43943.739583333336</c:v>
                </c:pt>
                <c:pt idx="10806">
                  <c:v>43943.75</c:v>
                </c:pt>
                <c:pt idx="10807">
                  <c:v>43943.760416666664</c:v>
                </c:pt>
                <c:pt idx="10808">
                  <c:v>43943.770833333336</c:v>
                </c:pt>
                <c:pt idx="10809">
                  <c:v>43943.78125</c:v>
                </c:pt>
                <c:pt idx="10810">
                  <c:v>43943.791666666664</c:v>
                </c:pt>
                <c:pt idx="10811">
                  <c:v>43943.802083333336</c:v>
                </c:pt>
                <c:pt idx="10812">
                  <c:v>43943.8125</c:v>
                </c:pt>
                <c:pt idx="10813">
                  <c:v>43943.822916666664</c:v>
                </c:pt>
                <c:pt idx="10814">
                  <c:v>43943.833333333336</c:v>
                </c:pt>
                <c:pt idx="10815">
                  <c:v>43943.84375</c:v>
                </c:pt>
                <c:pt idx="10816">
                  <c:v>43943.854166666664</c:v>
                </c:pt>
                <c:pt idx="10817">
                  <c:v>43943.864583333336</c:v>
                </c:pt>
                <c:pt idx="10818">
                  <c:v>43943.875</c:v>
                </c:pt>
                <c:pt idx="10819">
                  <c:v>43943.885416666664</c:v>
                </c:pt>
                <c:pt idx="10820">
                  <c:v>43943.895833333336</c:v>
                </c:pt>
                <c:pt idx="10821">
                  <c:v>43943.90625</c:v>
                </c:pt>
                <c:pt idx="10822">
                  <c:v>43943.916666666664</c:v>
                </c:pt>
                <c:pt idx="10823">
                  <c:v>43943.927083333336</c:v>
                </c:pt>
                <c:pt idx="10824">
                  <c:v>43943.9375</c:v>
                </c:pt>
                <c:pt idx="10825">
                  <c:v>43943.947916666664</c:v>
                </c:pt>
                <c:pt idx="10826">
                  <c:v>43943.958333333336</c:v>
                </c:pt>
                <c:pt idx="10827">
                  <c:v>43943.96875</c:v>
                </c:pt>
                <c:pt idx="10828">
                  <c:v>43943.979166666664</c:v>
                </c:pt>
                <c:pt idx="10829">
                  <c:v>43943.989583333336</c:v>
                </c:pt>
                <c:pt idx="10830">
                  <c:v>43944</c:v>
                </c:pt>
                <c:pt idx="10831">
                  <c:v>43944.010416666664</c:v>
                </c:pt>
                <c:pt idx="10832">
                  <c:v>43944.020833333336</c:v>
                </c:pt>
                <c:pt idx="10833">
                  <c:v>43944.03125</c:v>
                </c:pt>
                <c:pt idx="10834">
                  <c:v>43944.041666666664</c:v>
                </c:pt>
                <c:pt idx="10835">
                  <c:v>43944.052083333336</c:v>
                </c:pt>
                <c:pt idx="10836">
                  <c:v>43944.0625</c:v>
                </c:pt>
                <c:pt idx="10837">
                  <c:v>43944.072916666664</c:v>
                </c:pt>
                <c:pt idx="10838">
                  <c:v>43944.083333333336</c:v>
                </c:pt>
                <c:pt idx="10839">
                  <c:v>43944.09375</c:v>
                </c:pt>
                <c:pt idx="10840">
                  <c:v>43944.104166666664</c:v>
                </c:pt>
                <c:pt idx="10841">
                  <c:v>43944.114583333336</c:v>
                </c:pt>
                <c:pt idx="10842">
                  <c:v>43944.125</c:v>
                </c:pt>
                <c:pt idx="10843">
                  <c:v>43944.135416666664</c:v>
                </c:pt>
                <c:pt idx="10844">
                  <c:v>43944.145833333336</c:v>
                </c:pt>
                <c:pt idx="10845">
                  <c:v>43944.15625</c:v>
                </c:pt>
                <c:pt idx="10846">
                  <c:v>43944.166666666664</c:v>
                </c:pt>
                <c:pt idx="10847">
                  <c:v>43944.177083333336</c:v>
                </c:pt>
                <c:pt idx="10848">
                  <c:v>43944.1875</c:v>
                </c:pt>
                <c:pt idx="10849">
                  <c:v>43944.197916666664</c:v>
                </c:pt>
                <c:pt idx="10850">
                  <c:v>43944.208333333336</c:v>
                </c:pt>
                <c:pt idx="10851">
                  <c:v>43944.21875</c:v>
                </c:pt>
                <c:pt idx="10852">
                  <c:v>43944.229166666664</c:v>
                </c:pt>
                <c:pt idx="10853">
                  <c:v>43944.239583333336</c:v>
                </c:pt>
                <c:pt idx="10854">
                  <c:v>43944.25</c:v>
                </c:pt>
                <c:pt idx="10855">
                  <c:v>43944.260416666664</c:v>
                </c:pt>
                <c:pt idx="10856">
                  <c:v>43944.270833333336</c:v>
                </c:pt>
                <c:pt idx="10857">
                  <c:v>43944.28125</c:v>
                </c:pt>
                <c:pt idx="10858">
                  <c:v>43944.291666666664</c:v>
                </c:pt>
                <c:pt idx="10859">
                  <c:v>43944.302083333336</c:v>
                </c:pt>
                <c:pt idx="10860">
                  <c:v>43944.3125</c:v>
                </c:pt>
                <c:pt idx="10861">
                  <c:v>43944.322916666664</c:v>
                </c:pt>
                <c:pt idx="10862">
                  <c:v>43944.333333333336</c:v>
                </c:pt>
                <c:pt idx="10863">
                  <c:v>43944.34375</c:v>
                </c:pt>
                <c:pt idx="10864">
                  <c:v>43944.354166666664</c:v>
                </c:pt>
                <c:pt idx="10865">
                  <c:v>43944.364583333336</c:v>
                </c:pt>
                <c:pt idx="10866">
                  <c:v>43944.375</c:v>
                </c:pt>
                <c:pt idx="10867">
                  <c:v>43944.385416666664</c:v>
                </c:pt>
                <c:pt idx="10868">
                  <c:v>43944.395833333336</c:v>
                </c:pt>
                <c:pt idx="10869">
                  <c:v>43944.40625</c:v>
                </c:pt>
                <c:pt idx="10870">
                  <c:v>43944.416666666664</c:v>
                </c:pt>
                <c:pt idx="10871">
                  <c:v>43944.427083333336</c:v>
                </c:pt>
                <c:pt idx="10872">
                  <c:v>43944.4375</c:v>
                </c:pt>
                <c:pt idx="10873">
                  <c:v>43944.447916666664</c:v>
                </c:pt>
                <c:pt idx="10874">
                  <c:v>43944.458333333336</c:v>
                </c:pt>
                <c:pt idx="10875">
                  <c:v>43944.46875</c:v>
                </c:pt>
                <c:pt idx="10876">
                  <c:v>43944.479166666664</c:v>
                </c:pt>
                <c:pt idx="10877">
                  <c:v>43944.489583333336</c:v>
                </c:pt>
                <c:pt idx="10878">
                  <c:v>43944.5</c:v>
                </c:pt>
                <c:pt idx="10879">
                  <c:v>43944.510416666664</c:v>
                </c:pt>
                <c:pt idx="10880">
                  <c:v>43944.520833333336</c:v>
                </c:pt>
                <c:pt idx="10881">
                  <c:v>43944.53125</c:v>
                </c:pt>
                <c:pt idx="10882">
                  <c:v>43944.541666666664</c:v>
                </c:pt>
                <c:pt idx="10883">
                  <c:v>43944.552083333336</c:v>
                </c:pt>
                <c:pt idx="10884">
                  <c:v>43944.5625</c:v>
                </c:pt>
                <c:pt idx="10885">
                  <c:v>43944.572916666664</c:v>
                </c:pt>
                <c:pt idx="10886">
                  <c:v>43944.583333333336</c:v>
                </c:pt>
                <c:pt idx="10887">
                  <c:v>43944.59375</c:v>
                </c:pt>
                <c:pt idx="10888">
                  <c:v>43944.604166666664</c:v>
                </c:pt>
                <c:pt idx="10889">
                  <c:v>43944.614583333336</c:v>
                </c:pt>
                <c:pt idx="10890">
                  <c:v>43944.625</c:v>
                </c:pt>
                <c:pt idx="10891">
                  <c:v>43944.635416666664</c:v>
                </c:pt>
                <c:pt idx="10892">
                  <c:v>43944.645833333336</c:v>
                </c:pt>
                <c:pt idx="10893">
                  <c:v>43944.65625</c:v>
                </c:pt>
                <c:pt idx="10894">
                  <c:v>43944.666666666664</c:v>
                </c:pt>
                <c:pt idx="10895">
                  <c:v>43944.677083333336</c:v>
                </c:pt>
                <c:pt idx="10896">
                  <c:v>43944.6875</c:v>
                </c:pt>
                <c:pt idx="10897">
                  <c:v>43944.697916666664</c:v>
                </c:pt>
                <c:pt idx="10898">
                  <c:v>43944.708333333336</c:v>
                </c:pt>
                <c:pt idx="10899">
                  <c:v>43944.71875</c:v>
                </c:pt>
                <c:pt idx="10900">
                  <c:v>43944.729166666664</c:v>
                </c:pt>
                <c:pt idx="10901">
                  <c:v>43944.739583333336</c:v>
                </c:pt>
                <c:pt idx="10902">
                  <c:v>43944.75</c:v>
                </c:pt>
                <c:pt idx="10903">
                  <c:v>43944.760416666664</c:v>
                </c:pt>
                <c:pt idx="10904">
                  <c:v>43944.770833333336</c:v>
                </c:pt>
                <c:pt idx="10905">
                  <c:v>43944.78125</c:v>
                </c:pt>
                <c:pt idx="10906">
                  <c:v>43944.791666666664</c:v>
                </c:pt>
                <c:pt idx="10907">
                  <c:v>43944.802083333336</c:v>
                </c:pt>
                <c:pt idx="10908">
                  <c:v>43944.8125</c:v>
                </c:pt>
                <c:pt idx="10909">
                  <c:v>43944.822916666664</c:v>
                </c:pt>
                <c:pt idx="10910">
                  <c:v>43944.833333333336</c:v>
                </c:pt>
                <c:pt idx="10911">
                  <c:v>43944.84375</c:v>
                </c:pt>
                <c:pt idx="10912">
                  <c:v>43944.854166666664</c:v>
                </c:pt>
                <c:pt idx="10913">
                  <c:v>43944.864583333336</c:v>
                </c:pt>
                <c:pt idx="10914">
                  <c:v>43944.875</c:v>
                </c:pt>
                <c:pt idx="10915">
                  <c:v>43944.885416666664</c:v>
                </c:pt>
                <c:pt idx="10916">
                  <c:v>43944.895833333336</c:v>
                </c:pt>
                <c:pt idx="10917">
                  <c:v>43944.90625</c:v>
                </c:pt>
                <c:pt idx="10918">
                  <c:v>43944.916666666664</c:v>
                </c:pt>
                <c:pt idx="10919">
                  <c:v>43944.927083333336</c:v>
                </c:pt>
                <c:pt idx="10920">
                  <c:v>43944.9375</c:v>
                </c:pt>
                <c:pt idx="10921">
                  <c:v>43944.947916666664</c:v>
                </c:pt>
                <c:pt idx="10922">
                  <c:v>43944.958333333336</c:v>
                </c:pt>
                <c:pt idx="10923">
                  <c:v>43944.96875</c:v>
                </c:pt>
                <c:pt idx="10924">
                  <c:v>43944.979166666664</c:v>
                </c:pt>
                <c:pt idx="10925">
                  <c:v>43944.989583333336</c:v>
                </c:pt>
                <c:pt idx="10926">
                  <c:v>43945</c:v>
                </c:pt>
                <c:pt idx="10927">
                  <c:v>43945.010416666664</c:v>
                </c:pt>
                <c:pt idx="10928">
                  <c:v>43945.020833333336</c:v>
                </c:pt>
                <c:pt idx="10929">
                  <c:v>43945.03125</c:v>
                </c:pt>
                <c:pt idx="10930">
                  <c:v>43945.041666666664</c:v>
                </c:pt>
                <c:pt idx="10931">
                  <c:v>43945.052083333336</c:v>
                </c:pt>
                <c:pt idx="10932">
                  <c:v>43945.0625</c:v>
                </c:pt>
                <c:pt idx="10933">
                  <c:v>43945.072916666664</c:v>
                </c:pt>
                <c:pt idx="10934">
                  <c:v>43945.083333333336</c:v>
                </c:pt>
                <c:pt idx="10935">
                  <c:v>43945.09375</c:v>
                </c:pt>
                <c:pt idx="10936">
                  <c:v>43945.104166666664</c:v>
                </c:pt>
                <c:pt idx="10937">
                  <c:v>43945.114583333336</c:v>
                </c:pt>
                <c:pt idx="10938">
                  <c:v>43945.125</c:v>
                </c:pt>
                <c:pt idx="10939">
                  <c:v>43945.135416666664</c:v>
                </c:pt>
                <c:pt idx="10940">
                  <c:v>43945.145833333336</c:v>
                </c:pt>
                <c:pt idx="10941">
                  <c:v>43945.15625</c:v>
                </c:pt>
                <c:pt idx="10942">
                  <c:v>43945.166666666664</c:v>
                </c:pt>
                <c:pt idx="10943">
                  <c:v>43945.177083333336</c:v>
                </c:pt>
                <c:pt idx="10944">
                  <c:v>43945.1875</c:v>
                </c:pt>
                <c:pt idx="10945">
                  <c:v>43945.197916666664</c:v>
                </c:pt>
                <c:pt idx="10946">
                  <c:v>43945.208333333336</c:v>
                </c:pt>
                <c:pt idx="10947">
                  <c:v>43945.21875</c:v>
                </c:pt>
                <c:pt idx="10948">
                  <c:v>43945.229166666664</c:v>
                </c:pt>
                <c:pt idx="10949">
                  <c:v>43945.239583333336</c:v>
                </c:pt>
                <c:pt idx="10950">
                  <c:v>43945.25</c:v>
                </c:pt>
                <c:pt idx="10951">
                  <c:v>43945.260416666664</c:v>
                </c:pt>
                <c:pt idx="10952">
                  <c:v>43945.270833333336</c:v>
                </c:pt>
                <c:pt idx="10953">
                  <c:v>43945.28125</c:v>
                </c:pt>
                <c:pt idx="10954">
                  <c:v>43945.291666666664</c:v>
                </c:pt>
                <c:pt idx="10955">
                  <c:v>43945.302083333336</c:v>
                </c:pt>
                <c:pt idx="10956">
                  <c:v>43945.3125</c:v>
                </c:pt>
                <c:pt idx="10957">
                  <c:v>43945.322916666664</c:v>
                </c:pt>
                <c:pt idx="10958">
                  <c:v>43945.333333333336</c:v>
                </c:pt>
                <c:pt idx="10959">
                  <c:v>43945.34375</c:v>
                </c:pt>
                <c:pt idx="10960">
                  <c:v>43945.354166666664</c:v>
                </c:pt>
                <c:pt idx="10961">
                  <c:v>43945.364583333336</c:v>
                </c:pt>
                <c:pt idx="10962">
                  <c:v>43945.375</c:v>
                </c:pt>
                <c:pt idx="10963">
                  <c:v>43945.385416666664</c:v>
                </c:pt>
                <c:pt idx="10964">
                  <c:v>43945.395833333336</c:v>
                </c:pt>
                <c:pt idx="10965">
                  <c:v>43945.40625</c:v>
                </c:pt>
                <c:pt idx="10966">
                  <c:v>43945.416666666664</c:v>
                </c:pt>
                <c:pt idx="10967">
                  <c:v>43945.427083333336</c:v>
                </c:pt>
                <c:pt idx="10968">
                  <c:v>43945.4375</c:v>
                </c:pt>
                <c:pt idx="10969">
                  <c:v>43945.447916666664</c:v>
                </c:pt>
                <c:pt idx="10970">
                  <c:v>43945.458333333336</c:v>
                </c:pt>
                <c:pt idx="10971">
                  <c:v>43945.46875</c:v>
                </c:pt>
                <c:pt idx="10972">
                  <c:v>43945.479166666664</c:v>
                </c:pt>
                <c:pt idx="10973">
                  <c:v>43945.489583333336</c:v>
                </c:pt>
                <c:pt idx="10974">
                  <c:v>43945.5</c:v>
                </c:pt>
                <c:pt idx="10975">
                  <c:v>43945.510416666664</c:v>
                </c:pt>
                <c:pt idx="10976">
                  <c:v>43945.520833333336</c:v>
                </c:pt>
                <c:pt idx="10977">
                  <c:v>43945.53125</c:v>
                </c:pt>
                <c:pt idx="10978">
                  <c:v>43945.541666666664</c:v>
                </c:pt>
                <c:pt idx="10979">
                  <c:v>43945.552083333336</c:v>
                </c:pt>
                <c:pt idx="10980">
                  <c:v>43945.5625</c:v>
                </c:pt>
                <c:pt idx="10981">
                  <c:v>43945.572916666664</c:v>
                </c:pt>
                <c:pt idx="10982">
                  <c:v>43945.583333333336</c:v>
                </c:pt>
                <c:pt idx="10983">
                  <c:v>43945.59375</c:v>
                </c:pt>
                <c:pt idx="10984">
                  <c:v>43945.604166666664</c:v>
                </c:pt>
                <c:pt idx="10985">
                  <c:v>43945.614583333336</c:v>
                </c:pt>
                <c:pt idx="10986">
                  <c:v>43945.625</c:v>
                </c:pt>
                <c:pt idx="10987">
                  <c:v>43945.635416666664</c:v>
                </c:pt>
                <c:pt idx="10988">
                  <c:v>43945.645833333336</c:v>
                </c:pt>
                <c:pt idx="10989">
                  <c:v>43945.65625</c:v>
                </c:pt>
                <c:pt idx="10990">
                  <c:v>43945.666666666664</c:v>
                </c:pt>
                <c:pt idx="10991">
                  <c:v>43945.677083333336</c:v>
                </c:pt>
                <c:pt idx="10992">
                  <c:v>43945.6875</c:v>
                </c:pt>
                <c:pt idx="10993">
                  <c:v>43945.697916666664</c:v>
                </c:pt>
                <c:pt idx="10994">
                  <c:v>43945.708333333336</c:v>
                </c:pt>
                <c:pt idx="10995">
                  <c:v>43945.71875</c:v>
                </c:pt>
                <c:pt idx="10996">
                  <c:v>43945.729166666664</c:v>
                </c:pt>
                <c:pt idx="10997">
                  <c:v>43945.739583333336</c:v>
                </c:pt>
                <c:pt idx="10998">
                  <c:v>43945.75</c:v>
                </c:pt>
                <c:pt idx="10999">
                  <c:v>43945.760416666664</c:v>
                </c:pt>
                <c:pt idx="11000">
                  <c:v>43945.770833333336</c:v>
                </c:pt>
                <c:pt idx="11001">
                  <c:v>43945.78125</c:v>
                </c:pt>
                <c:pt idx="11002">
                  <c:v>43945.791666666664</c:v>
                </c:pt>
                <c:pt idx="11003">
                  <c:v>43945.802083333336</c:v>
                </c:pt>
                <c:pt idx="11004">
                  <c:v>43945.8125</c:v>
                </c:pt>
                <c:pt idx="11005">
                  <c:v>43945.822916666664</c:v>
                </c:pt>
                <c:pt idx="11006">
                  <c:v>43945.833333333336</c:v>
                </c:pt>
                <c:pt idx="11007">
                  <c:v>43945.84375</c:v>
                </c:pt>
                <c:pt idx="11008">
                  <c:v>43945.854166666664</c:v>
                </c:pt>
                <c:pt idx="11009">
                  <c:v>43945.864583333336</c:v>
                </c:pt>
                <c:pt idx="11010">
                  <c:v>43945.875</c:v>
                </c:pt>
                <c:pt idx="11011">
                  <c:v>43945.885416666664</c:v>
                </c:pt>
                <c:pt idx="11012">
                  <c:v>43945.895833333336</c:v>
                </c:pt>
                <c:pt idx="11013">
                  <c:v>43945.90625</c:v>
                </c:pt>
                <c:pt idx="11014">
                  <c:v>43945.916666666664</c:v>
                </c:pt>
                <c:pt idx="11015">
                  <c:v>43945.927083333336</c:v>
                </c:pt>
                <c:pt idx="11016">
                  <c:v>43945.9375</c:v>
                </c:pt>
                <c:pt idx="11017">
                  <c:v>43945.947916666664</c:v>
                </c:pt>
                <c:pt idx="11018">
                  <c:v>43945.958333333336</c:v>
                </c:pt>
                <c:pt idx="11019">
                  <c:v>43945.96875</c:v>
                </c:pt>
                <c:pt idx="11020">
                  <c:v>43945.979166666664</c:v>
                </c:pt>
                <c:pt idx="11021">
                  <c:v>43945.989583333336</c:v>
                </c:pt>
                <c:pt idx="11022">
                  <c:v>43946</c:v>
                </c:pt>
                <c:pt idx="11023">
                  <c:v>43946.010416666664</c:v>
                </c:pt>
                <c:pt idx="11024">
                  <c:v>43946.020833333336</c:v>
                </c:pt>
                <c:pt idx="11025">
                  <c:v>43946.03125</c:v>
                </c:pt>
                <c:pt idx="11026">
                  <c:v>43946.041666666664</c:v>
                </c:pt>
                <c:pt idx="11027">
                  <c:v>43946.052083333336</c:v>
                </c:pt>
                <c:pt idx="11028">
                  <c:v>43946.0625</c:v>
                </c:pt>
                <c:pt idx="11029">
                  <c:v>43946.072916666664</c:v>
                </c:pt>
                <c:pt idx="11030">
                  <c:v>43946.083333333336</c:v>
                </c:pt>
                <c:pt idx="11031">
                  <c:v>43946.09375</c:v>
                </c:pt>
                <c:pt idx="11032">
                  <c:v>43946.104166666664</c:v>
                </c:pt>
                <c:pt idx="11033">
                  <c:v>43946.114583333336</c:v>
                </c:pt>
                <c:pt idx="11034">
                  <c:v>43946.125</c:v>
                </c:pt>
                <c:pt idx="11035">
                  <c:v>43946.135416666664</c:v>
                </c:pt>
                <c:pt idx="11036">
                  <c:v>43946.145833333336</c:v>
                </c:pt>
                <c:pt idx="11037">
                  <c:v>43946.15625</c:v>
                </c:pt>
                <c:pt idx="11038">
                  <c:v>43946.166666666664</c:v>
                </c:pt>
                <c:pt idx="11039">
                  <c:v>43946.177083333336</c:v>
                </c:pt>
                <c:pt idx="11040">
                  <c:v>43946.1875</c:v>
                </c:pt>
                <c:pt idx="11041">
                  <c:v>43946.197916666664</c:v>
                </c:pt>
                <c:pt idx="11042">
                  <c:v>43946.208333333336</c:v>
                </c:pt>
                <c:pt idx="11043">
                  <c:v>43946.21875</c:v>
                </c:pt>
                <c:pt idx="11044">
                  <c:v>43946.229166666664</c:v>
                </c:pt>
                <c:pt idx="11045">
                  <c:v>43946.239583333336</c:v>
                </c:pt>
                <c:pt idx="11046">
                  <c:v>43946.25</c:v>
                </c:pt>
                <c:pt idx="11047">
                  <c:v>43946.260416666664</c:v>
                </c:pt>
                <c:pt idx="11048">
                  <c:v>43946.270833333336</c:v>
                </c:pt>
                <c:pt idx="11049">
                  <c:v>43946.28125</c:v>
                </c:pt>
                <c:pt idx="11050">
                  <c:v>43946.291666666664</c:v>
                </c:pt>
                <c:pt idx="11051">
                  <c:v>43946.302083333336</c:v>
                </c:pt>
                <c:pt idx="11052">
                  <c:v>43946.3125</c:v>
                </c:pt>
                <c:pt idx="11053">
                  <c:v>43946.322916666664</c:v>
                </c:pt>
                <c:pt idx="11054">
                  <c:v>43946.333333333336</c:v>
                </c:pt>
                <c:pt idx="11055">
                  <c:v>43946.34375</c:v>
                </c:pt>
                <c:pt idx="11056">
                  <c:v>43946.354166666664</c:v>
                </c:pt>
                <c:pt idx="11057">
                  <c:v>43946.364583333336</c:v>
                </c:pt>
                <c:pt idx="11058">
                  <c:v>43946.375</c:v>
                </c:pt>
                <c:pt idx="11059">
                  <c:v>43946.385416666664</c:v>
                </c:pt>
                <c:pt idx="11060">
                  <c:v>43946.395833333336</c:v>
                </c:pt>
                <c:pt idx="11061">
                  <c:v>43946.40625</c:v>
                </c:pt>
                <c:pt idx="11062">
                  <c:v>43946.416666666664</c:v>
                </c:pt>
                <c:pt idx="11063">
                  <c:v>43946.427083333336</c:v>
                </c:pt>
                <c:pt idx="11064">
                  <c:v>43946.4375</c:v>
                </c:pt>
                <c:pt idx="11065">
                  <c:v>43946.447916666664</c:v>
                </c:pt>
                <c:pt idx="11066">
                  <c:v>43946.458333333336</c:v>
                </c:pt>
                <c:pt idx="11067">
                  <c:v>43946.46875</c:v>
                </c:pt>
                <c:pt idx="11068">
                  <c:v>43946.479166666664</c:v>
                </c:pt>
                <c:pt idx="11069">
                  <c:v>43946.489583333336</c:v>
                </c:pt>
                <c:pt idx="11070">
                  <c:v>43946.5</c:v>
                </c:pt>
                <c:pt idx="11071">
                  <c:v>43946.510416666664</c:v>
                </c:pt>
                <c:pt idx="11072">
                  <c:v>43946.520833333336</c:v>
                </c:pt>
                <c:pt idx="11073">
                  <c:v>43946.53125</c:v>
                </c:pt>
                <c:pt idx="11074">
                  <c:v>43946.541666666664</c:v>
                </c:pt>
                <c:pt idx="11075">
                  <c:v>43946.552083333336</c:v>
                </c:pt>
                <c:pt idx="11076">
                  <c:v>43946.5625</c:v>
                </c:pt>
                <c:pt idx="11077">
                  <c:v>43946.572916666664</c:v>
                </c:pt>
                <c:pt idx="11078">
                  <c:v>43946.583333333336</c:v>
                </c:pt>
                <c:pt idx="11079">
                  <c:v>43946.59375</c:v>
                </c:pt>
                <c:pt idx="11080">
                  <c:v>43946.604166666664</c:v>
                </c:pt>
                <c:pt idx="11081">
                  <c:v>43946.614583333336</c:v>
                </c:pt>
                <c:pt idx="11082">
                  <c:v>43946.625</c:v>
                </c:pt>
                <c:pt idx="11083">
                  <c:v>43946.635416666664</c:v>
                </c:pt>
                <c:pt idx="11084">
                  <c:v>43946.645833333336</c:v>
                </c:pt>
                <c:pt idx="11085">
                  <c:v>43946.65625</c:v>
                </c:pt>
                <c:pt idx="11086">
                  <c:v>43946.666666666664</c:v>
                </c:pt>
                <c:pt idx="11087">
                  <c:v>43946.677083333336</c:v>
                </c:pt>
                <c:pt idx="11088">
                  <c:v>43946.6875</c:v>
                </c:pt>
                <c:pt idx="11089">
                  <c:v>43946.697916666664</c:v>
                </c:pt>
                <c:pt idx="11090">
                  <c:v>43946.708333333336</c:v>
                </c:pt>
                <c:pt idx="11091">
                  <c:v>43946.71875</c:v>
                </c:pt>
                <c:pt idx="11092">
                  <c:v>43946.729166666664</c:v>
                </c:pt>
                <c:pt idx="11093">
                  <c:v>43946.739583333336</c:v>
                </c:pt>
                <c:pt idx="11094">
                  <c:v>43946.75</c:v>
                </c:pt>
                <c:pt idx="11095">
                  <c:v>43946.760416666664</c:v>
                </c:pt>
                <c:pt idx="11096">
                  <c:v>43946.770833333336</c:v>
                </c:pt>
                <c:pt idx="11097">
                  <c:v>43946.78125</c:v>
                </c:pt>
                <c:pt idx="11098">
                  <c:v>43946.791666666664</c:v>
                </c:pt>
                <c:pt idx="11099">
                  <c:v>43946.802083333336</c:v>
                </c:pt>
                <c:pt idx="11100">
                  <c:v>43946.8125</c:v>
                </c:pt>
                <c:pt idx="11101">
                  <c:v>43946.822916666664</c:v>
                </c:pt>
                <c:pt idx="11102">
                  <c:v>43946.833333333336</c:v>
                </c:pt>
                <c:pt idx="11103">
                  <c:v>43946.84375</c:v>
                </c:pt>
                <c:pt idx="11104">
                  <c:v>43946.854166666664</c:v>
                </c:pt>
                <c:pt idx="11105">
                  <c:v>43946.864583333336</c:v>
                </c:pt>
                <c:pt idx="11106">
                  <c:v>43946.875</c:v>
                </c:pt>
                <c:pt idx="11107">
                  <c:v>43946.885416666664</c:v>
                </c:pt>
                <c:pt idx="11108">
                  <c:v>43946.895833333336</c:v>
                </c:pt>
                <c:pt idx="11109">
                  <c:v>43946.90625</c:v>
                </c:pt>
                <c:pt idx="11110">
                  <c:v>43946.916666666664</c:v>
                </c:pt>
                <c:pt idx="11111">
                  <c:v>43946.927083333336</c:v>
                </c:pt>
                <c:pt idx="11112">
                  <c:v>43946.9375</c:v>
                </c:pt>
                <c:pt idx="11113">
                  <c:v>43946.947916666664</c:v>
                </c:pt>
                <c:pt idx="11114">
                  <c:v>43946.958333333336</c:v>
                </c:pt>
                <c:pt idx="11115">
                  <c:v>43946.96875</c:v>
                </c:pt>
                <c:pt idx="11116">
                  <c:v>43946.979166666664</c:v>
                </c:pt>
                <c:pt idx="11117">
                  <c:v>43946.989583333336</c:v>
                </c:pt>
                <c:pt idx="11118">
                  <c:v>43947</c:v>
                </c:pt>
                <c:pt idx="11119">
                  <c:v>43947.010416666664</c:v>
                </c:pt>
                <c:pt idx="11120">
                  <c:v>43947.020833333336</c:v>
                </c:pt>
                <c:pt idx="11121">
                  <c:v>43947.03125</c:v>
                </c:pt>
                <c:pt idx="11122">
                  <c:v>43947.041666666664</c:v>
                </c:pt>
                <c:pt idx="11123">
                  <c:v>43947.052083333336</c:v>
                </c:pt>
                <c:pt idx="11124">
                  <c:v>43947.0625</c:v>
                </c:pt>
                <c:pt idx="11125">
                  <c:v>43947.072916666664</c:v>
                </c:pt>
                <c:pt idx="11126">
                  <c:v>43947.083333333336</c:v>
                </c:pt>
                <c:pt idx="11127">
                  <c:v>43947.09375</c:v>
                </c:pt>
                <c:pt idx="11128">
                  <c:v>43947.104166666664</c:v>
                </c:pt>
                <c:pt idx="11129">
                  <c:v>43947.114583333336</c:v>
                </c:pt>
                <c:pt idx="11130">
                  <c:v>43947.125</c:v>
                </c:pt>
                <c:pt idx="11131">
                  <c:v>43947.135416666664</c:v>
                </c:pt>
                <c:pt idx="11132">
                  <c:v>43947.145833333336</c:v>
                </c:pt>
                <c:pt idx="11133">
                  <c:v>43947.15625</c:v>
                </c:pt>
                <c:pt idx="11134">
                  <c:v>43947.166666666664</c:v>
                </c:pt>
                <c:pt idx="11135">
                  <c:v>43947.177083333336</c:v>
                </c:pt>
                <c:pt idx="11136">
                  <c:v>43947.1875</c:v>
                </c:pt>
                <c:pt idx="11137">
                  <c:v>43947.197916666664</c:v>
                </c:pt>
                <c:pt idx="11138">
                  <c:v>43947.208333333336</c:v>
                </c:pt>
                <c:pt idx="11139">
                  <c:v>43947.21875</c:v>
                </c:pt>
                <c:pt idx="11140">
                  <c:v>43947.229166666664</c:v>
                </c:pt>
                <c:pt idx="11141">
                  <c:v>43947.239583333336</c:v>
                </c:pt>
                <c:pt idx="11142">
                  <c:v>43947.25</c:v>
                </c:pt>
                <c:pt idx="11143">
                  <c:v>43947.260416666664</c:v>
                </c:pt>
                <c:pt idx="11144">
                  <c:v>43947.270833333336</c:v>
                </c:pt>
                <c:pt idx="11145">
                  <c:v>43947.28125</c:v>
                </c:pt>
                <c:pt idx="11146">
                  <c:v>43947.291666666664</c:v>
                </c:pt>
                <c:pt idx="11147">
                  <c:v>43947.302083333336</c:v>
                </c:pt>
                <c:pt idx="11148">
                  <c:v>43947.3125</c:v>
                </c:pt>
                <c:pt idx="11149">
                  <c:v>43947.322916666664</c:v>
                </c:pt>
                <c:pt idx="11150">
                  <c:v>43947.333333333336</c:v>
                </c:pt>
                <c:pt idx="11151">
                  <c:v>43947.34375</c:v>
                </c:pt>
                <c:pt idx="11152">
                  <c:v>43947.354166666664</c:v>
                </c:pt>
                <c:pt idx="11153">
                  <c:v>43947.364583333336</c:v>
                </c:pt>
                <c:pt idx="11154">
                  <c:v>43947.375</c:v>
                </c:pt>
                <c:pt idx="11155">
                  <c:v>43947.385416666664</c:v>
                </c:pt>
                <c:pt idx="11156">
                  <c:v>43947.395833333336</c:v>
                </c:pt>
                <c:pt idx="11157">
                  <c:v>43947.40625</c:v>
                </c:pt>
                <c:pt idx="11158">
                  <c:v>43947.416666666664</c:v>
                </c:pt>
                <c:pt idx="11159">
                  <c:v>43947.427083333336</c:v>
                </c:pt>
                <c:pt idx="11160">
                  <c:v>43947.4375</c:v>
                </c:pt>
                <c:pt idx="11161">
                  <c:v>43947.447916666664</c:v>
                </c:pt>
                <c:pt idx="11162">
                  <c:v>43947.458333333336</c:v>
                </c:pt>
                <c:pt idx="11163">
                  <c:v>43947.46875</c:v>
                </c:pt>
                <c:pt idx="11164">
                  <c:v>43947.479166666664</c:v>
                </c:pt>
                <c:pt idx="11165">
                  <c:v>43947.489583333336</c:v>
                </c:pt>
                <c:pt idx="11166">
                  <c:v>43947.5</c:v>
                </c:pt>
                <c:pt idx="11167">
                  <c:v>43947.510416666664</c:v>
                </c:pt>
                <c:pt idx="11168">
                  <c:v>43947.520833333336</c:v>
                </c:pt>
                <c:pt idx="11169">
                  <c:v>43947.53125</c:v>
                </c:pt>
                <c:pt idx="11170">
                  <c:v>43947.541666666664</c:v>
                </c:pt>
                <c:pt idx="11171">
                  <c:v>43947.552083333336</c:v>
                </c:pt>
                <c:pt idx="11172">
                  <c:v>43947.5625</c:v>
                </c:pt>
                <c:pt idx="11173">
                  <c:v>43947.572916666664</c:v>
                </c:pt>
                <c:pt idx="11174">
                  <c:v>43947.583333333336</c:v>
                </c:pt>
                <c:pt idx="11175">
                  <c:v>43947.59375</c:v>
                </c:pt>
                <c:pt idx="11176">
                  <c:v>43947.604166666664</c:v>
                </c:pt>
                <c:pt idx="11177">
                  <c:v>43947.614583333336</c:v>
                </c:pt>
                <c:pt idx="11178">
                  <c:v>43947.625</c:v>
                </c:pt>
                <c:pt idx="11179">
                  <c:v>43947.635416666664</c:v>
                </c:pt>
                <c:pt idx="11180">
                  <c:v>43947.645833333336</c:v>
                </c:pt>
                <c:pt idx="11181">
                  <c:v>43947.65625</c:v>
                </c:pt>
                <c:pt idx="11182">
                  <c:v>43947.666666666664</c:v>
                </c:pt>
                <c:pt idx="11183">
                  <c:v>43947.677083333336</c:v>
                </c:pt>
                <c:pt idx="11184">
                  <c:v>43947.6875</c:v>
                </c:pt>
                <c:pt idx="11185">
                  <c:v>43947.697916666664</c:v>
                </c:pt>
                <c:pt idx="11186">
                  <c:v>43947.708333333336</c:v>
                </c:pt>
                <c:pt idx="11187">
                  <c:v>43947.71875</c:v>
                </c:pt>
                <c:pt idx="11188">
                  <c:v>43947.729166666664</c:v>
                </c:pt>
                <c:pt idx="11189">
                  <c:v>43947.739583333336</c:v>
                </c:pt>
                <c:pt idx="11190">
                  <c:v>43947.75</c:v>
                </c:pt>
                <c:pt idx="11191">
                  <c:v>43947.760416666664</c:v>
                </c:pt>
                <c:pt idx="11192">
                  <c:v>43947.770833333336</c:v>
                </c:pt>
                <c:pt idx="11193">
                  <c:v>43947.78125</c:v>
                </c:pt>
                <c:pt idx="11194">
                  <c:v>43947.791666666664</c:v>
                </c:pt>
                <c:pt idx="11195">
                  <c:v>43947.802083333336</c:v>
                </c:pt>
                <c:pt idx="11196">
                  <c:v>43947.8125</c:v>
                </c:pt>
                <c:pt idx="11197">
                  <c:v>43947.822916666664</c:v>
                </c:pt>
                <c:pt idx="11198">
                  <c:v>43947.833333333336</c:v>
                </c:pt>
                <c:pt idx="11199">
                  <c:v>43947.84375</c:v>
                </c:pt>
                <c:pt idx="11200">
                  <c:v>43947.854166666664</c:v>
                </c:pt>
                <c:pt idx="11201">
                  <c:v>43947.864583333336</c:v>
                </c:pt>
                <c:pt idx="11202">
                  <c:v>43947.875</c:v>
                </c:pt>
                <c:pt idx="11203">
                  <c:v>43947.885416666664</c:v>
                </c:pt>
                <c:pt idx="11204">
                  <c:v>43947.895833333336</c:v>
                </c:pt>
                <c:pt idx="11205">
                  <c:v>43947.90625</c:v>
                </c:pt>
                <c:pt idx="11206">
                  <c:v>43947.916666666664</c:v>
                </c:pt>
                <c:pt idx="11207">
                  <c:v>43947.927083333336</c:v>
                </c:pt>
                <c:pt idx="11208">
                  <c:v>43947.9375</c:v>
                </c:pt>
                <c:pt idx="11209">
                  <c:v>43947.947916666664</c:v>
                </c:pt>
                <c:pt idx="11210">
                  <c:v>43947.958333333336</c:v>
                </c:pt>
                <c:pt idx="11211">
                  <c:v>43947.96875</c:v>
                </c:pt>
                <c:pt idx="11212">
                  <c:v>43947.979166666664</c:v>
                </c:pt>
                <c:pt idx="11213">
                  <c:v>43947.989583333336</c:v>
                </c:pt>
                <c:pt idx="11214">
                  <c:v>43948</c:v>
                </c:pt>
                <c:pt idx="11215">
                  <c:v>43948.010416666664</c:v>
                </c:pt>
                <c:pt idx="11216">
                  <c:v>43948.020833333336</c:v>
                </c:pt>
                <c:pt idx="11217">
                  <c:v>43948.03125</c:v>
                </c:pt>
                <c:pt idx="11218">
                  <c:v>43948.041666666664</c:v>
                </c:pt>
                <c:pt idx="11219">
                  <c:v>43948.052083333336</c:v>
                </c:pt>
                <c:pt idx="11220">
                  <c:v>43948.0625</c:v>
                </c:pt>
                <c:pt idx="11221">
                  <c:v>43948.072916666664</c:v>
                </c:pt>
                <c:pt idx="11222">
                  <c:v>43948.083333333336</c:v>
                </c:pt>
                <c:pt idx="11223">
                  <c:v>43948.09375</c:v>
                </c:pt>
                <c:pt idx="11224">
                  <c:v>43948.104166666664</c:v>
                </c:pt>
                <c:pt idx="11225">
                  <c:v>43948.114583333336</c:v>
                </c:pt>
                <c:pt idx="11226">
                  <c:v>43948.125</c:v>
                </c:pt>
                <c:pt idx="11227">
                  <c:v>43948.135416666664</c:v>
                </c:pt>
                <c:pt idx="11228">
                  <c:v>43948.145833333336</c:v>
                </c:pt>
                <c:pt idx="11229">
                  <c:v>43948.15625</c:v>
                </c:pt>
                <c:pt idx="11230">
                  <c:v>43948.166666666664</c:v>
                </c:pt>
                <c:pt idx="11231">
                  <c:v>43948.177083333336</c:v>
                </c:pt>
                <c:pt idx="11232">
                  <c:v>43948.1875</c:v>
                </c:pt>
                <c:pt idx="11233">
                  <c:v>43948.197916666664</c:v>
                </c:pt>
                <c:pt idx="11234">
                  <c:v>43948.208333333336</c:v>
                </c:pt>
                <c:pt idx="11235">
                  <c:v>43948.21875</c:v>
                </c:pt>
                <c:pt idx="11236">
                  <c:v>43948.229166666664</c:v>
                </c:pt>
                <c:pt idx="11237">
                  <c:v>43948.239583333336</c:v>
                </c:pt>
                <c:pt idx="11238">
                  <c:v>43948.25</c:v>
                </c:pt>
                <c:pt idx="11239">
                  <c:v>43948.260416666664</c:v>
                </c:pt>
                <c:pt idx="11240">
                  <c:v>43948.270833333336</c:v>
                </c:pt>
                <c:pt idx="11241">
                  <c:v>43948.28125</c:v>
                </c:pt>
                <c:pt idx="11242">
                  <c:v>43948.291666666664</c:v>
                </c:pt>
                <c:pt idx="11243">
                  <c:v>43948.302083333336</c:v>
                </c:pt>
                <c:pt idx="11244">
                  <c:v>43948.3125</c:v>
                </c:pt>
                <c:pt idx="11245">
                  <c:v>43948.322916666664</c:v>
                </c:pt>
                <c:pt idx="11246">
                  <c:v>43948.333333333336</c:v>
                </c:pt>
                <c:pt idx="11247">
                  <c:v>43948.34375</c:v>
                </c:pt>
                <c:pt idx="11248">
                  <c:v>43948.354166666664</c:v>
                </c:pt>
                <c:pt idx="11249">
                  <c:v>43948.364583333336</c:v>
                </c:pt>
                <c:pt idx="11250">
                  <c:v>43948.375</c:v>
                </c:pt>
                <c:pt idx="11251">
                  <c:v>43948.385416666664</c:v>
                </c:pt>
                <c:pt idx="11252">
                  <c:v>43948.395833333336</c:v>
                </c:pt>
                <c:pt idx="11253">
                  <c:v>43948.40625</c:v>
                </c:pt>
                <c:pt idx="11254">
                  <c:v>43948.416666666664</c:v>
                </c:pt>
                <c:pt idx="11255">
                  <c:v>43948.427083333336</c:v>
                </c:pt>
                <c:pt idx="11256">
                  <c:v>43948.4375</c:v>
                </c:pt>
                <c:pt idx="11257">
                  <c:v>43948.447916666664</c:v>
                </c:pt>
                <c:pt idx="11258">
                  <c:v>43948.458333333336</c:v>
                </c:pt>
                <c:pt idx="11259">
                  <c:v>43948.46875</c:v>
                </c:pt>
                <c:pt idx="11260">
                  <c:v>43948.479166666664</c:v>
                </c:pt>
                <c:pt idx="11261">
                  <c:v>43948.489583333336</c:v>
                </c:pt>
                <c:pt idx="11262">
                  <c:v>43948.5</c:v>
                </c:pt>
                <c:pt idx="11263">
                  <c:v>43948.510416666664</c:v>
                </c:pt>
                <c:pt idx="11264">
                  <c:v>43948.520833333336</c:v>
                </c:pt>
                <c:pt idx="11265">
                  <c:v>43948.53125</c:v>
                </c:pt>
                <c:pt idx="11266">
                  <c:v>43948.541666666664</c:v>
                </c:pt>
                <c:pt idx="11267">
                  <c:v>43948.552083333336</c:v>
                </c:pt>
                <c:pt idx="11268">
                  <c:v>43948.5625</c:v>
                </c:pt>
                <c:pt idx="11269">
                  <c:v>43948.572916666664</c:v>
                </c:pt>
                <c:pt idx="11270">
                  <c:v>43948.583333333336</c:v>
                </c:pt>
                <c:pt idx="11271">
                  <c:v>43948.59375</c:v>
                </c:pt>
                <c:pt idx="11272">
                  <c:v>43948.604166666664</c:v>
                </c:pt>
                <c:pt idx="11273">
                  <c:v>43948.614583333336</c:v>
                </c:pt>
                <c:pt idx="11274">
                  <c:v>43948.625</c:v>
                </c:pt>
                <c:pt idx="11275">
                  <c:v>43948.635416666664</c:v>
                </c:pt>
                <c:pt idx="11276">
                  <c:v>43948.645833333336</c:v>
                </c:pt>
                <c:pt idx="11277">
                  <c:v>43948.65625</c:v>
                </c:pt>
                <c:pt idx="11278">
                  <c:v>43948.666666666664</c:v>
                </c:pt>
                <c:pt idx="11279">
                  <c:v>43948.677083333336</c:v>
                </c:pt>
                <c:pt idx="11280">
                  <c:v>43948.6875</c:v>
                </c:pt>
                <c:pt idx="11281">
                  <c:v>43948.697916666664</c:v>
                </c:pt>
                <c:pt idx="11282">
                  <c:v>43948.708333333336</c:v>
                </c:pt>
                <c:pt idx="11283">
                  <c:v>43948.71875</c:v>
                </c:pt>
                <c:pt idx="11284">
                  <c:v>43948.729166666664</c:v>
                </c:pt>
                <c:pt idx="11285">
                  <c:v>43948.739583333336</c:v>
                </c:pt>
                <c:pt idx="11286">
                  <c:v>43948.75</c:v>
                </c:pt>
                <c:pt idx="11287">
                  <c:v>43948.760416666664</c:v>
                </c:pt>
                <c:pt idx="11288">
                  <c:v>43948.770833333336</c:v>
                </c:pt>
                <c:pt idx="11289">
                  <c:v>43948.78125</c:v>
                </c:pt>
                <c:pt idx="11290">
                  <c:v>43948.791666666664</c:v>
                </c:pt>
                <c:pt idx="11291">
                  <c:v>43948.802083333336</c:v>
                </c:pt>
                <c:pt idx="11292">
                  <c:v>43948.8125</c:v>
                </c:pt>
                <c:pt idx="11293">
                  <c:v>43948.822916666664</c:v>
                </c:pt>
                <c:pt idx="11294">
                  <c:v>43948.833333333336</c:v>
                </c:pt>
                <c:pt idx="11295">
                  <c:v>43948.84375</c:v>
                </c:pt>
                <c:pt idx="11296">
                  <c:v>43948.854166666664</c:v>
                </c:pt>
                <c:pt idx="11297">
                  <c:v>43948.864583333336</c:v>
                </c:pt>
                <c:pt idx="11298">
                  <c:v>43948.875</c:v>
                </c:pt>
                <c:pt idx="11299">
                  <c:v>43948.885416666664</c:v>
                </c:pt>
                <c:pt idx="11300">
                  <c:v>43948.895833333336</c:v>
                </c:pt>
                <c:pt idx="11301">
                  <c:v>43948.90625</c:v>
                </c:pt>
                <c:pt idx="11302">
                  <c:v>43948.916666666664</c:v>
                </c:pt>
                <c:pt idx="11303">
                  <c:v>43948.927083333336</c:v>
                </c:pt>
                <c:pt idx="11304">
                  <c:v>43948.9375</c:v>
                </c:pt>
                <c:pt idx="11305">
                  <c:v>43948.947916666664</c:v>
                </c:pt>
                <c:pt idx="11306">
                  <c:v>43948.958333333336</c:v>
                </c:pt>
                <c:pt idx="11307">
                  <c:v>43948.96875</c:v>
                </c:pt>
                <c:pt idx="11308">
                  <c:v>43948.979166666664</c:v>
                </c:pt>
                <c:pt idx="11309">
                  <c:v>43948.989583333336</c:v>
                </c:pt>
                <c:pt idx="11310">
                  <c:v>43949</c:v>
                </c:pt>
                <c:pt idx="11311">
                  <c:v>43949.010416666664</c:v>
                </c:pt>
                <c:pt idx="11312">
                  <c:v>43949.020833333336</c:v>
                </c:pt>
                <c:pt idx="11313">
                  <c:v>43949.03125</c:v>
                </c:pt>
                <c:pt idx="11314">
                  <c:v>43949.041666666664</c:v>
                </c:pt>
                <c:pt idx="11315">
                  <c:v>43949.052083333336</c:v>
                </c:pt>
                <c:pt idx="11316">
                  <c:v>43949.0625</c:v>
                </c:pt>
                <c:pt idx="11317">
                  <c:v>43949.072916666664</c:v>
                </c:pt>
                <c:pt idx="11318">
                  <c:v>43949.083333333336</c:v>
                </c:pt>
                <c:pt idx="11319">
                  <c:v>43949.09375</c:v>
                </c:pt>
                <c:pt idx="11320">
                  <c:v>43949.104166666664</c:v>
                </c:pt>
                <c:pt idx="11321">
                  <c:v>43949.114583333336</c:v>
                </c:pt>
                <c:pt idx="11322">
                  <c:v>43949.125</c:v>
                </c:pt>
                <c:pt idx="11323">
                  <c:v>43949.135416666664</c:v>
                </c:pt>
                <c:pt idx="11324">
                  <c:v>43949.145833333336</c:v>
                </c:pt>
                <c:pt idx="11325">
                  <c:v>43949.15625</c:v>
                </c:pt>
                <c:pt idx="11326">
                  <c:v>43949.166666666664</c:v>
                </c:pt>
                <c:pt idx="11327">
                  <c:v>43949.177083333336</c:v>
                </c:pt>
                <c:pt idx="11328">
                  <c:v>43949.1875</c:v>
                </c:pt>
                <c:pt idx="11329">
                  <c:v>43949.197916666664</c:v>
                </c:pt>
                <c:pt idx="11330">
                  <c:v>43949.208333333336</c:v>
                </c:pt>
                <c:pt idx="11331">
                  <c:v>43949.21875</c:v>
                </c:pt>
                <c:pt idx="11332">
                  <c:v>43949.229166666664</c:v>
                </c:pt>
                <c:pt idx="11333">
                  <c:v>43949.239583333336</c:v>
                </c:pt>
                <c:pt idx="11334">
                  <c:v>43949.25</c:v>
                </c:pt>
                <c:pt idx="11335">
                  <c:v>43949.260416666664</c:v>
                </c:pt>
                <c:pt idx="11336">
                  <c:v>43949.270833333336</c:v>
                </c:pt>
                <c:pt idx="11337">
                  <c:v>43949.28125</c:v>
                </c:pt>
                <c:pt idx="11338">
                  <c:v>43949.291666666664</c:v>
                </c:pt>
                <c:pt idx="11339">
                  <c:v>43949.302083333336</c:v>
                </c:pt>
                <c:pt idx="11340">
                  <c:v>43949.3125</c:v>
                </c:pt>
                <c:pt idx="11341">
                  <c:v>43949.322916666664</c:v>
                </c:pt>
                <c:pt idx="11342">
                  <c:v>43949.333333333336</c:v>
                </c:pt>
                <c:pt idx="11343">
                  <c:v>43949.34375</c:v>
                </c:pt>
                <c:pt idx="11344">
                  <c:v>43949.354166666664</c:v>
                </c:pt>
                <c:pt idx="11345">
                  <c:v>43949.364583333336</c:v>
                </c:pt>
                <c:pt idx="11346">
                  <c:v>43949.375</c:v>
                </c:pt>
                <c:pt idx="11347">
                  <c:v>43949.385416666664</c:v>
                </c:pt>
                <c:pt idx="11348">
                  <c:v>43949.395833333336</c:v>
                </c:pt>
                <c:pt idx="11349">
                  <c:v>43949.40625</c:v>
                </c:pt>
                <c:pt idx="11350">
                  <c:v>43949.416666666664</c:v>
                </c:pt>
                <c:pt idx="11351">
                  <c:v>43949.427083333336</c:v>
                </c:pt>
                <c:pt idx="11352">
                  <c:v>43949.4375</c:v>
                </c:pt>
                <c:pt idx="11353">
                  <c:v>43949.447916666664</c:v>
                </c:pt>
                <c:pt idx="11354">
                  <c:v>43949.458333333336</c:v>
                </c:pt>
                <c:pt idx="11355">
                  <c:v>43949.46875</c:v>
                </c:pt>
                <c:pt idx="11356">
                  <c:v>43949.479166666664</c:v>
                </c:pt>
                <c:pt idx="11357">
                  <c:v>43949.489583333336</c:v>
                </c:pt>
                <c:pt idx="11358">
                  <c:v>43949.5</c:v>
                </c:pt>
                <c:pt idx="11359">
                  <c:v>43949.510416666664</c:v>
                </c:pt>
                <c:pt idx="11360">
                  <c:v>43949.520833333336</c:v>
                </c:pt>
                <c:pt idx="11361">
                  <c:v>43949.53125</c:v>
                </c:pt>
                <c:pt idx="11362">
                  <c:v>43949.541666666664</c:v>
                </c:pt>
                <c:pt idx="11363">
                  <c:v>43949.552083333336</c:v>
                </c:pt>
                <c:pt idx="11364">
                  <c:v>43949.5625</c:v>
                </c:pt>
                <c:pt idx="11365">
                  <c:v>43949.572916666664</c:v>
                </c:pt>
                <c:pt idx="11366">
                  <c:v>43949.583333333336</c:v>
                </c:pt>
                <c:pt idx="11367">
                  <c:v>43949.59375</c:v>
                </c:pt>
                <c:pt idx="11368">
                  <c:v>43949.604166666664</c:v>
                </c:pt>
                <c:pt idx="11369">
                  <c:v>43949.614583333336</c:v>
                </c:pt>
                <c:pt idx="11370">
                  <c:v>43949.625</c:v>
                </c:pt>
                <c:pt idx="11371">
                  <c:v>43949.635416666664</c:v>
                </c:pt>
                <c:pt idx="11372">
                  <c:v>43949.645833333336</c:v>
                </c:pt>
                <c:pt idx="11373">
                  <c:v>43949.65625</c:v>
                </c:pt>
                <c:pt idx="11374">
                  <c:v>43949.666666666664</c:v>
                </c:pt>
                <c:pt idx="11375">
                  <c:v>43949.677083333336</c:v>
                </c:pt>
                <c:pt idx="11376">
                  <c:v>43949.6875</c:v>
                </c:pt>
                <c:pt idx="11377">
                  <c:v>43949.697916666664</c:v>
                </c:pt>
                <c:pt idx="11378">
                  <c:v>43949.708333333336</c:v>
                </c:pt>
                <c:pt idx="11379">
                  <c:v>43949.71875</c:v>
                </c:pt>
                <c:pt idx="11380">
                  <c:v>43949.729166666664</c:v>
                </c:pt>
                <c:pt idx="11381">
                  <c:v>43949.739583333336</c:v>
                </c:pt>
                <c:pt idx="11382">
                  <c:v>43949.75</c:v>
                </c:pt>
                <c:pt idx="11383">
                  <c:v>43949.760416666664</c:v>
                </c:pt>
                <c:pt idx="11384">
                  <c:v>43949.770833333336</c:v>
                </c:pt>
                <c:pt idx="11385">
                  <c:v>43949.78125</c:v>
                </c:pt>
                <c:pt idx="11386">
                  <c:v>43949.791666666664</c:v>
                </c:pt>
                <c:pt idx="11387">
                  <c:v>43949.802083333336</c:v>
                </c:pt>
                <c:pt idx="11388">
                  <c:v>43949.8125</c:v>
                </c:pt>
                <c:pt idx="11389">
                  <c:v>43949.822916666664</c:v>
                </c:pt>
                <c:pt idx="11390">
                  <c:v>43949.833333333336</c:v>
                </c:pt>
                <c:pt idx="11391">
                  <c:v>43949.84375</c:v>
                </c:pt>
                <c:pt idx="11392">
                  <c:v>43949.854166666664</c:v>
                </c:pt>
                <c:pt idx="11393">
                  <c:v>43949.864583333336</c:v>
                </c:pt>
                <c:pt idx="11394">
                  <c:v>43949.875</c:v>
                </c:pt>
                <c:pt idx="11395">
                  <c:v>43949.885416666664</c:v>
                </c:pt>
                <c:pt idx="11396">
                  <c:v>43949.895833333336</c:v>
                </c:pt>
                <c:pt idx="11397">
                  <c:v>43949.90625</c:v>
                </c:pt>
                <c:pt idx="11398">
                  <c:v>43949.916666666664</c:v>
                </c:pt>
                <c:pt idx="11399">
                  <c:v>43949.927083333336</c:v>
                </c:pt>
                <c:pt idx="11400">
                  <c:v>43949.9375</c:v>
                </c:pt>
                <c:pt idx="11401">
                  <c:v>43949.947916666664</c:v>
                </c:pt>
                <c:pt idx="11402">
                  <c:v>43949.958333333336</c:v>
                </c:pt>
                <c:pt idx="11403">
                  <c:v>43949.96875</c:v>
                </c:pt>
                <c:pt idx="11404">
                  <c:v>43949.979166666664</c:v>
                </c:pt>
                <c:pt idx="11405">
                  <c:v>43949.989583333336</c:v>
                </c:pt>
                <c:pt idx="11406">
                  <c:v>43950</c:v>
                </c:pt>
                <c:pt idx="11407">
                  <c:v>43950.010416666664</c:v>
                </c:pt>
                <c:pt idx="11408">
                  <c:v>43950.020833333336</c:v>
                </c:pt>
                <c:pt idx="11409">
                  <c:v>43950.03125</c:v>
                </c:pt>
                <c:pt idx="11410">
                  <c:v>43950.041666666664</c:v>
                </c:pt>
                <c:pt idx="11411">
                  <c:v>43950.052083333336</c:v>
                </c:pt>
                <c:pt idx="11412">
                  <c:v>43950.0625</c:v>
                </c:pt>
                <c:pt idx="11413">
                  <c:v>43950.072916666664</c:v>
                </c:pt>
                <c:pt idx="11414">
                  <c:v>43950.083333333336</c:v>
                </c:pt>
                <c:pt idx="11415">
                  <c:v>43950.09375</c:v>
                </c:pt>
                <c:pt idx="11416">
                  <c:v>43950.104166666664</c:v>
                </c:pt>
                <c:pt idx="11417">
                  <c:v>43950.114583333336</c:v>
                </c:pt>
                <c:pt idx="11418">
                  <c:v>43950.125</c:v>
                </c:pt>
                <c:pt idx="11419">
                  <c:v>43950.135416666664</c:v>
                </c:pt>
                <c:pt idx="11420">
                  <c:v>43950.145833333336</c:v>
                </c:pt>
                <c:pt idx="11421">
                  <c:v>43950.15625</c:v>
                </c:pt>
                <c:pt idx="11422">
                  <c:v>43950.166666666664</c:v>
                </c:pt>
                <c:pt idx="11423">
                  <c:v>43950.177083333336</c:v>
                </c:pt>
                <c:pt idx="11424">
                  <c:v>43950.1875</c:v>
                </c:pt>
                <c:pt idx="11425">
                  <c:v>43950.197916666664</c:v>
                </c:pt>
                <c:pt idx="11426">
                  <c:v>43950.208333333336</c:v>
                </c:pt>
                <c:pt idx="11427">
                  <c:v>43950.21875</c:v>
                </c:pt>
                <c:pt idx="11428">
                  <c:v>43950.229166666664</c:v>
                </c:pt>
                <c:pt idx="11429">
                  <c:v>43950.239583333336</c:v>
                </c:pt>
                <c:pt idx="11430">
                  <c:v>43950.25</c:v>
                </c:pt>
                <c:pt idx="11431">
                  <c:v>43950.260416666664</c:v>
                </c:pt>
                <c:pt idx="11432">
                  <c:v>43950.270833333336</c:v>
                </c:pt>
                <c:pt idx="11433">
                  <c:v>43950.28125</c:v>
                </c:pt>
                <c:pt idx="11434">
                  <c:v>43950.291666666664</c:v>
                </c:pt>
                <c:pt idx="11435">
                  <c:v>43950.302083333336</c:v>
                </c:pt>
                <c:pt idx="11436">
                  <c:v>43950.3125</c:v>
                </c:pt>
                <c:pt idx="11437">
                  <c:v>43950.322916666664</c:v>
                </c:pt>
                <c:pt idx="11438">
                  <c:v>43950.333333333336</c:v>
                </c:pt>
                <c:pt idx="11439">
                  <c:v>43950.34375</c:v>
                </c:pt>
                <c:pt idx="11440">
                  <c:v>43950.354166666664</c:v>
                </c:pt>
                <c:pt idx="11441">
                  <c:v>43950.364583333336</c:v>
                </c:pt>
                <c:pt idx="11442">
                  <c:v>43950.375</c:v>
                </c:pt>
                <c:pt idx="11443">
                  <c:v>43950.385416666664</c:v>
                </c:pt>
                <c:pt idx="11444">
                  <c:v>43950.395833333336</c:v>
                </c:pt>
                <c:pt idx="11445">
                  <c:v>43950.40625</c:v>
                </c:pt>
                <c:pt idx="11446">
                  <c:v>43950.416666666664</c:v>
                </c:pt>
                <c:pt idx="11447">
                  <c:v>43950.427083333336</c:v>
                </c:pt>
                <c:pt idx="11448">
                  <c:v>43950.4375</c:v>
                </c:pt>
                <c:pt idx="11449">
                  <c:v>43950.447916666664</c:v>
                </c:pt>
                <c:pt idx="11450">
                  <c:v>43950.458333333336</c:v>
                </c:pt>
                <c:pt idx="11451">
                  <c:v>43950.46875</c:v>
                </c:pt>
                <c:pt idx="11452">
                  <c:v>43950.479166666664</c:v>
                </c:pt>
                <c:pt idx="11453">
                  <c:v>43950.489583333336</c:v>
                </c:pt>
                <c:pt idx="11454">
                  <c:v>43950.5</c:v>
                </c:pt>
                <c:pt idx="11455">
                  <c:v>43950.510416666664</c:v>
                </c:pt>
                <c:pt idx="11456">
                  <c:v>43950.520833333336</c:v>
                </c:pt>
                <c:pt idx="11457">
                  <c:v>43950.53125</c:v>
                </c:pt>
                <c:pt idx="11458">
                  <c:v>43950.541666666664</c:v>
                </c:pt>
                <c:pt idx="11459">
                  <c:v>43950.552083333336</c:v>
                </c:pt>
                <c:pt idx="11460">
                  <c:v>43950.5625</c:v>
                </c:pt>
                <c:pt idx="11461">
                  <c:v>43950.572916666664</c:v>
                </c:pt>
                <c:pt idx="11462">
                  <c:v>43950.583333333336</c:v>
                </c:pt>
                <c:pt idx="11463">
                  <c:v>43950.59375</c:v>
                </c:pt>
                <c:pt idx="11464">
                  <c:v>43950.604166666664</c:v>
                </c:pt>
                <c:pt idx="11465">
                  <c:v>43950.614583333336</c:v>
                </c:pt>
                <c:pt idx="11466">
                  <c:v>43950.625</c:v>
                </c:pt>
                <c:pt idx="11467">
                  <c:v>43950.635416666664</c:v>
                </c:pt>
                <c:pt idx="11468">
                  <c:v>43950.645833333336</c:v>
                </c:pt>
                <c:pt idx="11469">
                  <c:v>43950.65625</c:v>
                </c:pt>
                <c:pt idx="11470">
                  <c:v>43950.666666666664</c:v>
                </c:pt>
                <c:pt idx="11471">
                  <c:v>43950.677083333336</c:v>
                </c:pt>
                <c:pt idx="11472">
                  <c:v>43950.6875</c:v>
                </c:pt>
                <c:pt idx="11473">
                  <c:v>43950.697916666664</c:v>
                </c:pt>
                <c:pt idx="11474">
                  <c:v>43950.708333333336</c:v>
                </c:pt>
                <c:pt idx="11475">
                  <c:v>43950.71875</c:v>
                </c:pt>
                <c:pt idx="11476">
                  <c:v>43950.729166666664</c:v>
                </c:pt>
                <c:pt idx="11477">
                  <c:v>43950.739583333336</c:v>
                </c:pt>
                <c:pt idx="11478">
                  <c:v>43950.75</c:v>
                </c:pt>
                <c:pt idx="11479">
                  <c:v>43950.760416666664</c:v>
                </c:pt>
                <c:pt idx="11480">
                  <c:v>43950.770833333336</c:v>
                </c:pt>
                <c:pt idx="11481">
                  <c:v>43950.78125</c:v>
                </c:pt>
                <c:pt idx="11482">
                  <c:v>43950.791666666664</c:v>
                </c:pt>
                <c:pt idx="11483">
                  <c:v>43950.802083333336</c:v>
                </c:pt>
                <c:pt idx="11484">
                  <c:v>43950.8125</c:v>
                </c:pt>
                <c:pt idx="11485">
                  <c:v>43950.822916666664</c:v>
                </c:pt>
                <c:pt idx="11486">
                  <c:v>43950.833333333336</c:v>
                </c:pt>
                <c:pt idx="11487">
                  <c:v>43950.84375</c:v>
                </c:pt>
                <c:pt idx="11488">
                  <c:v>43950.854166666664</c:v>
                </c:pt>
                <c:pt idx="11489">
                  <c:v>43950.864583333336</c:v>
                </c:pt>
                <c:pt idx="11490">
                  <c:v>43950.875</c:v>
                </c:pt>
                <c:pt idx="11491">
                  <c:v>43950.885416666664</c:v>
                </c:pt>
                <c:pt idx="11492">
                  <c:v>43950.895833333336</c:v>
                </c:pt>
                <c:pt idx="11493">
                  <c:v>43950.90625</c:v>
                </c:pt>
                <c:pt idx="11494">
                  <c:v>43950.916666666664</c:v>
                </c:pt>
                <c:pt idx="11495">
                  <c:v>43950.927083333336</c:v>
                </c:pt>
                <c:pt idx="11496">
                  <c:v>43950.9375</c:v>
                </c:pt>
                <c:pt idx="11497">
                  <c:v>43950.947916666664</c:v>
                </c:pt>
                <c:pt idx="11498">
                  <c:v>43950.958333333336</c:v>
                </c:pt>
                <c:pt idx="11499">
                  <c:v>43950.96875</c:v>
                </c:pt>
                <c:pt idx="11500">
                  <c:v>43950.979166666664</c:v>
                </c:pt>
                <c:pt idx="11501">
                  <c:v>43950.989583333336</c:v>
                </c:pt>
                <c:pt idx="11502">
                  <c:v>43951</c:v>
                </c:pt>
                <c:pt idx="11503">
                  <c:v>43951.010416666664</c:v>
                </c:pt>
                <c:pt idx="11504">
                  <c:v>43951.020833333336</c:v>
                </c:pt>
                <c:pt idx="11505">
                  <c:v>43951.03125</c:v>
                </c:pt>
                <c:pt idx="11506">
                  <c:v>43951.041666666664</c:v>
                </c:pt>
                <c:pt idx="11507">
                  <c:v>43951.052083333336</c:v>
                </c:pt>
                <c:pt idx="11508">
                  <c:v>43951.0625</c:v>
                </c:pt>
                <c:pt idx="11509">
                  <c:v>43951.072916666664</c:v>
                </c:pt>
                <c:pt idx="11510">
                  <c:v>43951.083333333336</c:v>
                </c:pt>
                <c:pt idx="11511">
                  <c:v>43951.09375</c:v>
                </c:pt>
                <c:pt idx="11512">
                  <c:v>43951.104166666664</c:v>
                </c:pt>
                <c:pt idx="11513">
                  <c:v>43951.114583333336</c:v>
                </c:pt>
                <c:pt idx="11514">
                  <c:v>43951.125</c:v>
                </c:pt>
                <c:pt idx="11515">
                  <c:v>43951.135416666664</c:v>
                </c:pt>
                <c:pt idx="11516">
                  <c:v>43951.145833333336</c:v>
                </c:pt>
                <c:pt idx="11517">
                  <c:v>43951.15625</c:v>
                </c:pt>
                <c:pt idx="11518">
                  <c:v>43951.166666666664</c:v>
                </c:pt>
                <c:pt idx="11519">
                  <c:v>43951.177083333336</c:v>
                </c:pt>
                <c:pt idx="11520">
                  <c:v>43951.1875</c:v>
                </c:pt>
                <c:pt idx="11521">
                  <c:v>43951.197916666664</c:v>
                </c:pt>
                <c:pt idx="11522">
                  <c:v>43951.208333333336</c:v>
                </c:pt>
                <c:pt idx="11523">
                  <c:v>43951.21875</c:v>
                </c:pt>
                <c:pt idx="11524">
                  <c:v>43951.229166666664</c:v>
                </c:pt>
                <c:pt idx="11525">
                  <c:v>43951.239583333336</c:v>
                </c:pt>
                <c:pt idx="11526">
                  <c:v>43951.25</c:v>
                </c:pt>
                <c:pt idx="11527">
                  <c:v>43951.260416666664</c:v>
                </c:pt>
                <c:pt idx="11528">
                  <c:v>43951.270833333336</c:v>
                </c:pt>
                <c:pt idx="11529">
                  <c:v>43951.28125</c:v>
                </c:pt>
                <c:pt idx="11530">
                  <c:v>43951.291666666664</c:v>
                </c:pt>
                <c:pt idx="11531">
                  <c:v>43951.302083333336</c:v>
                </c:pt>
                <c:pt idx="11532">
                  <c:v>43951.3125</c:v>
                </c:pt>
                <c:pt idx="11533">
                  <c:v>43951.322916666664</c:v>
                </c:pt>
                <c:pt idx="11534">
                  <c:v>43951.333333333336</c:v>
                </c:pt>
                <c:pt idx="11535">
                  <c:v>43951.34375</c:v>
                </c:pt>
                <c:pt idx="11536">
                  <c:v>43951.354166666664</c:v>
                </c:pt>
                <c:pt idx="11537">
                  <c:v>43951.364583333336</c:v>
                </c:pt>
                <c:pt idx="11538">
                  <c:v>43951.375</c:v>
                </c:pt>
                <c:pt idx="11539">
                  <c:v>43951.385416666664</c:v>
                </c:pt>
                <c:pt idx="11540">
                  <c:v>43951.395833333336</c:v>
                </c:pt>
                <c:pt idx="11541">
                  <c:v>43951.40625</c:v>
                </c:pt>
                <c:pt idx="11542">
                  <c:v>43951.416666666664</c:v>
                </c:pt>
                <c:pt idx="11543">
                  <c:v>43951.427083333336</c:v>
                </c:pt>
                <c:pt idx="11544">
                  <c:v>43951.4375</c:v>
                </c:pt>
                <c:pt idx="11545">
                  <c:v>43951.447916666664</c:v>
                </c:pt>
                <c:pt idx="11546">
                  <c:v>43951.458333333336</c:v>
                </c:pt>
                <c:pt idx="11547">
                  <c:v>43951.46875</c:v>
                </c:pt>
                <c:pt idx="11548">
                  <c:v>43951.479166666664</c:v>
                </c:pt>
                <c:pt idx="11549">
                  <c:v>43951.489583333336</c:v>
                </c:pt>
                <c:pt idx="11550">
                  <c:v>43951.5</c:v>
                </c:pt>
                <c:pt idx="11551">
                  <c:v>43951.510416666664</c:v>
                </c:pt>
                <c:pt idx="11552">
                  <c:v>43951.520833333336</c:v>
                </c:pt>
                <c:pt idx="11553">
                  <c:v>43951.53125</c:v>
                </c:pt>
                <c:pt idx="11554">
                  <c:v>43951.541666666664</c:v>
                </c:pt>
                <c:pt idx="11555">
                  <c:v>43951.552083333336</c:v>
                </c:pt>
                <c:pt idx="11556">
                  <c:v>43951.5625</c:v>
                </c:pt>
                <c:pt idx="11557">
                  <c:v>43951.572916666664</c:v>
                </c:pt>
                <c:pt idx="11558">
                  <c:v>43951.583333333336</c:v>
                </c:pt>
                <c:pt idx="11559">
                  <c:v>43951.59375</c:v>
                </c:pt>
                <c:pt idx="11560">
                  <c:v>43951.604166666664</c:v>
                </c:pt>
                <c:pt idx="11561">
                  <c:v>43951.614583333336</c:v>
                </c:pt>
                <c:pt idx="11562">
                  <c:v>43951.625</c:v>
                </c:pt>
                <c:pt idx="11563">
                  <c:v>43951.635416666664</c:v>
                </c:pt>
                <c:pt idx="11564">
                  <c:v>43951.645833333336</c:v>
                </c:pt>
                <c:pt idx="11565">
                  <c:v>43951.65625</c:v>
                </c:pt>
                <c:pt idx="11566">
                  <c:v>43951.666666666664</c:v>
                </c:pt>
                <c:pt idx="11567">
                  <c:v>43951.677083333336</c:v>
                </c:pt>
                <c:pt idx="11568">
                  <c:v>43951.6875</c:v>
                </c:pt>
                <c:pt idx="11569">
                  <c:v>43951.697916666664</c:v>
                </c:pt>
                <c:pt idx="11570">
                  <c:v>43951.708333333336</c:v>
                </c:pt>
                <c:pt idx="11571">
                  <c:v>43951.71875</c:v>
                </c:pt>
                <c:pt idx="11572">
                  <c:v>43951.729166666664</c:v>
                </c:pt>
                <c:pt idx="11573">
                  <c:v>43951.739583333336</c:v>
                </c:pt>
                <c:pt idx="11574">
                  <c:v>43951.75</c:v>
                </c:pt>
                <c:pt idx="11575">
                  <c:v>43951.760416666664</c:v>
                </c:pt>
                <c:pt idx="11576">
                  <c:v>43951.770833333336</c:v>
                </c:pt>
                <c:pt idx="11577">
                  <c:v>43951.78125</c:v>
                </c:pt>
                <c:pt idx="11578">
                  <c:v>43951.791666666664</c:v>
                </c:pt>
                <c:pt idx="11579">
                  <c:v>43951.802083333336</c:v>
                </c:pt>
                <c:pt idx="11580">
                  <c:v>43951.8125</c:v>
                </c:pt>
                <c:pt idx="11581">
                  <c:v>43951.822916666664</c:v>
                </c:pt>
                <c:pt idx="11582">
                  <c:v>43951.833333333336</c:v>
                </c:pt>
                <c:pt idx="11583">
                  <c:v>43951.84375</c:v>
                </c:pt>
                <c:pt idx="11584">
                  <c:v>43951.854166666664</c:v>
                </c:pt>
                <c:pt idx="11585">
                  <c:v>43951.864583333336</c:v>
                </c:pt>
                <c:pt idx="11586">
                  <c:v>43951.875</c:v>
                </c:pt>
                <c:pt idx="11587">
                  <c:v>43951.885416666664</c:v>
                </c:pt>
                <c:pt idx="11588">
                  <c:v>43951.895833333336</c:v>
                </c:pt>
                <c:pt idx="11589">
                  <c:v>43951.90625</c:v>
                </c:pt>
                <c:pt idx="11590">
                  <c:v>43951.916666666664</c:v>
                </c:pt>
                <c:pt idx="11591">
                  <c:v>43951.927083333336</c:v>
                </c:pt>
                <c:pt idx="11592">
                  <c:v>43951.9375</c:v>
                </c:pt>
                <c:pt idx="11593">
                  <c:v>43951.947916666664</c:v>
                </c:pt>
                <c:pt idx="11594">
                  <c:v>43951.958333333336</c:v>
                </c:pt>
                <c:pt idx="11595">
                  <c:v>43951.96875</c:v>
                </c:pt>
                <c:pt idx="11596">
                  <c:v>43951.979166666664</c:v>
                </c:pt>
                <c:pt idx="11597">
                  <c:v>43951.989583333336</c:v>
                </c:pt>
                <c:pt idx="11598">
                  <c:v>43952</c:v>
                </c:pt>
                <c:pt idx="11599">
                  <c:v>43952.010416666664</c:v>
                </c:pt>
                <c:pt idx="11600">
                  <c:v>43952.020833333336</c:v>
                </c:pt>
                <c:pt idx="11601">
                  <c:v>43952.03125</c:v>
                </c:pt>
                <c:pt idx="11602">
                  <c:v>43952.041666666664</c:v>
                </c:pt>
                <c:pt idx="11603">
                  <c:v>43952.052083333336</c:v>
                </c:pt>
                <c:pt idx="11604">
                  <c:v>43952.0625</c:v>
                </c:pt>
                <c:pt idx="11605">
                  <c:v>43952.072916666664</c:v>
                </c:pt>
                <c:pt idx="11606">
                  <c:v>43952.083333333336</c:v>
                </c:pt>
                <c:pt idx="11607">
                  <c:v>43952.09375</c:v>
                </c:pt>
                <c:pt idx="11608">
                  <c:v>43952.104166666664</c:v>
                </c:pt>
                <c:pt idx="11609">
                  <c:v>43952.114583333336</c:v>
                </c:pt>
                <c:pt idx="11610">
                  <c:v>43952.125</c:v>
                </c:pt>
                <c:pt idx="11611">
                  <c:v>43952.135416666664</c:v>
                </c:pt>
                <c:pt idx="11612">
                  <c:v>43952.145833333336</c:v>
                </c:pt>
                <c:pt idx="11613">
                  <c:v>43952.15625</c:v>
                </c:pt>
                <c:pt idx="11614">
                  <c:v>43952.166666666664</c:v>
                </c:pt>
                <c:pt idx="11615">
                  <c:v>43952.177083333336</c:v>
                </c:pt>
                <c:pt idx="11616">
                  <c:v>43952.1875</c:v>
                </c:pt>
                <c:pt idx="11617">
                  <c:v>43952.197916666664</c:v>
                </c:pt>
                <c:pt idx="11618">
                  <c:v>43952.208333333336</c:v>
                </c:pt>
                <c:pt idx="11619">
                  <c:v>43952.21875</c:v>
                </c:pt>
                <c:pt idx="11620">
                  <c:v>43952.229166666664</c:v>
                </c:pt>
                <c:pt idx="11621">
                  <c:v>43952.239583333336</c:v>
                </c:pt>
                <c:pt idx="11622">
                  <c:v>43952.25</c:v>
                </c:pt>
                <c:pt idx="11623">
                  <c:v>43952.260416666664</c:v>
                </c:pt>
                <c:pt idx="11624">
                  <c:v>43952.270833333336</c:v>
                </c:pt>
                <c:pt idx="11625">
                  <c:v>43952.28125</c:v>
                </c:pt>
                <c:pt idx="11626">
                  <c:v>43952.291666666664</c:v>
                </c:pt>
                <c:pt idx="11627">
                  <c:v>43952.302083333336</c:v>
                </c:pt>
                <c:pt idx="11628">
                  <c:v>43952.3125</c:v>
                </c:pt>
                <c:pt idx="11629">
                  <c:v>43952.322916666664</c:v>
                </c:pt>
                <c:pt idx="11630">
                  <c:v>43952.333333333336</c:v>
                </c:pt>
                <c:pt idx="11631">
                  <c:v>43952.34375</c:v>
                </c:pt>
                <c:pt idx="11632">
                  <c:v>43952.354166666664</c:v>
                </c:pt>
                <c:pt idx="11633">
                  <c:v>43952.364583333336</c:v>
                </c:pt>
                <c:pt idx="11634">
                  <c:v>43952.375</c:v>
                </c:pt>
                <c:pt idx="11635">
                  <c:v>43952.385416666664</c:v>
                </c:pt>
                <c:pt idx="11636">
                  <c:v>43952.395833333336</c:v>
                </c:pt>
                <c:pt idx="11637">
                  <c:v>43952.40625</c:v>
                </c:pt>
                <c:pt idx="11638">
                  <c:v>43952.416666666664</c:v>
                </c:pt>
                <c:pt idx="11639">
                  <c:v>43952.427083333336</c:v>
                </c:pt>
                <c:pt idx="11640">
                  <c:v>43952.4375</c:v>
                </c:pt>
                <c:pt idx="11641">
                  <c:v>43952.447916666664</c:v>
                </c:pt>
                <c:pt idx="11642">
                  <c:v>43952.458333333336</c:v>
                </c:pt>
                <c:pt idx="11643">
                  <c:v>43952.46875</c:v>
                </c:pt>
                <c:pt idx="11644">
                  <c:v>43952.479166666664</c:v>
                </c:pt>
                <c:pt idx="11645">
                  <c:v>43952.489583333336</c:v>
                </c:pt>
                <c:pt idx="11646">
                  <c:v>43952.5</c:v>
                </c:pt>
                <c:pt idx="11647">
                  <c:v>43952.510416666664</c:v>
                </c:pt>
                <c:pt idx="11648">
                  <c:v>43952.520833333336</c:v>
                </c:pt>
                <c:pt idx="11649">
                  <c:v>43952.53125</c:v>
                </c:pt>
                <c:pt idx="11650">
                  <c:v>43952.541666666664</c:v>
                </c:pt>
                <c:pt idx="11651">
                  <c:v>43952.552083333336</c:v>
                </c:pt>
                <c:pt idx="11652">
                  <c:v>43952.5625</c:v>
                </c:pt>
                <c:pt idx="11653">
                  <c:v>43952.572916666664</c:v>
                </c:pt>
                <c:pt idx="11654">
                  <c:v>43952.583333333336</c:v>
                </c:pt>
                <c:pt idx="11655">
                  <c:v>43952.59375</c:v>
                </c:pt>
                <c:pt idx="11656">
                  <c:v>43952.604166666664</c:v>
                </c:pt>
                <c:pt idx="11657">
                  <c:v>43952.614583333336</c:v>
                </c:pt>
                <c:pt idx="11658">
                  <c:v>43952.625</c:v>
                </c:pt>
                <c:pt idx="11659">
                  <c:v>43952.635416666664</c:v>
                </c:pt>
                <c:pt idx="11660">
                  <c:v>43952.645833333336</c:v>
                </c:pt>
                <c:pt idx="11661">
                  <c:v>43952.65625</c:v>
                </c:pt>
                <c:pt idx="11662">
                  <c:v>43952.666666666664</c:v>
                </c:pt>
                <c:pt idx="11663">
                  <c:v>43952.677083333336</c:v>
                </c:pt>
                <c:pt idx="11664">
                  <c:v>43952.6875</c:v>
                </c:pt>
                <c:pt idx="11665">
                  <c:v>43952.697916666664</c:v>
                </c:pt>
                <c:pt idx="11666">
                  <c:v>43952.708333333336</c:v>
                </c:pt>
                <c:pt idx="11667">
                  <c:v>43952.71875</c:v>
                </c:pt>
                <c:pt idx="11668">
                  <c:v>43952.729166666664</c:v>
                </c:pt>
                <c:pt idx="11669">
                  <c:v>43952.739583333336</c:v>
                </c:pt>
                <c:pt idx="11670">
                  <c:v>43952.75</c:v>
                </c:pt>
                <c:pt idx="11671">
                  <c:v>43952.760416666664</c:v>
                </c:pt>
                <c:pt idx="11672">
                  <c:v>43952.770833333336</c:v>
                </c:pt>
                <c:pt idx="11673">
                  <c:v>43952.78125</c:v>
                </c:pt>
                <c:pt idx="11674">
                  <c:v>43952.791666666664</c:v>
                </c:pt>
                <c:pt idx="11675">
                  <c:v>43952.802083333336</c:v>
                </c:pt>
                <c:pt idx="11676">
                  <c:v>43952.8125</c:v>
                </c:pt>
                <c:pt idx="11677">
                  <c:v>43952.822916666664</c:v>
                </c:pt>
                <c:pt idx="11678">
                  <c:v>43952.833333333336</c:v>
                </c:pt>
                <c:pt idx="11679">
                  <c:v>43952.84375</c:v>
                </c:pt>
                <c:pt idx="11680">
                  <c:v>43952.854166666664</c:v>
                </c:pt>
                <c:pt idx="11681">
                  <c:v>43952.864583333336</c:v>
                </c:pt>
                <c:pt idx="11682">
                  <c:v>43952.875</c:v>
                </c:pt>
                <c:pt idx="11683">
                  <c:v>43952.885416666664</c:v>
                </c:pt>
                <c:pt idx="11684">
                  <c:v>43952.895833333336</c:v>
                </c:pt>
                <c:pt idx="11685">
                  <c:v>43952.90625</c:v>
                </c:pt>
                <c:pt idx="11686">
                  <c:v>43952.916666666664</c:v>
                </c:pt>
                <c:pt idx="11687">
                  <c:v>43952.927083333336</c:v>
                </c:pt>
                <c:pt idx="11688">
                  <c:v>43952.9375</c:v>
                </c:pt>
                <c:pt idx="11689">
                  <c:v>43952.947916666664</c:v>
                </c:pt>
                <c:pt idx="11690">
                  <c:v>43952.958333333336</c:v>
                </c:pt>
                <c:pt idx="11691">
                  <c:v>43952.96875</c:v>
                </c:pt>
                <c:pt idx="11692">
                  <c:v>43952.979166666664</c:v>
                </c:pt>
                <c:pt idx="11693">
                  <c:v>43952.989583333336</c:v>
                </c:pt>
                <c:pt idx="11694">
                  <c:v>43953</c:v>
                </c:pt>
                <c:pt idx="11695">
                  <c:v>43953.010416666664</c:v>
                </c:pt>
                <c:pt idx="11696">
                  <c:v>43953.020833333336</c:v>
                </c:pt>
                <c:pt idx="11697">
                  <c:v>43953.03125</c:v>
                </c:pt>
                <c:pt idx="11698">
                  <c:v>43953.041666666664</c:v>
                </c:pt>
                <c:pt idx="11699">
                  <c:v>43953.052083333336</c:v>
                </c:pt>
                <c:pt idx="11700">
                  <c:v>43953.0625</c:v>
                </c:pt>
                <c:pt idx="11701">
                  <c:v>43953.072916666664</c:v>
                </c:pt>
                <c:pt idx="11702">
                  <c:v>43953.083333333336</c:v>
                </c:pt>
                <c:pt idx="11703">
                  <c:v>43953.09375</c:v>
                </c:pt>
                <c:pt idx="11704">
                  <c:v>43953.104166666664</c:v>
                </c:pt>
                <c:pt idx="11705">
                  <c:v>43953.114583333336</c:v>
                </c:pt>
                <c:pt idx="11706">
                  <c:v>43953.125</c:v>
                </c:pt>
                <c:pt idx="11707">
                  <c:v>43953.135416666664</c:v>
                </c:pt>
                <c:pt idx="11708">
                  <c:v>43953.145833333336</c:v>
                </c:pt>
                <c:pt idx="11709">
                  <c:v>43953.15625</c:v>
                </c:pt>
                <c:pt idx="11710">
                  <c:v>43953.166666666664</c:v>
                </c:pt>
                <c:pt idx="11711">
                  <c:v>43953.177083333336</c:v>
                </c:pt>
                <c:pt idx="11712">
                  <c:v>43953.1875</c:v>
                </c:pt>
                <c:pt idx="11713">
                  <c:v>43953.197916666664</c:v>
                </c:pt>
                <c:pt idx="11714">
                  <c:v>43953.208333333336</c:v>
                </c:pt>
                <c:pt idx="11715">
                  <c:v>43953.21875</c:v>
                </c:pt>
                <c:pt idx="11716">
                  <c:v>43953.229166666664</c:v>
                </c:pt>
                <c:pt idx="11717">
                  <c:v>43953.239583333336</c:v>
                </c:pt>
                <c:pt idx="11718">
                  <c:v>43953.25</c:v>
                </c:pt>
                <c:pt idx="11719">
                  <c:v>43953.260416666664</c:v>
                </c:pt>
                <c:pt idx="11720">
                  <c:v>43953.270833333336</c:v>
                </c:pt>
                <c:pt idx="11721">
                  <c:v>43953.28125</c:v>
                </c:pt>
                <c:pt idx="11722">
                  <c:v>43953.291666666664</c:v>
                </c:pt>
                <c:pt idx="11723">
                  <c:v>43953.302083333336</c:v>
                </c:pt>
                <c:pt idx="11724">
                  <c:v>43953.3125</c:v>
                </c:pt>
                <c:pt idx="11725">
                  <c:v>43953.322916666664</c:v>
                </c:pt>
                <c:pt idx="11726">
                  <c:v>43953.333333333336</c:v>
                </c:pt>
                <c:pt idx="11727">
                  <c:v>43953.34375</c:v>
                </c:pt>
                <c:pt idx="11728">
                  <c:v>43953.354166666664</c:v>
                </c:pt>
                <c:pt idx="11729">
                  <c:v>43953.364583333336</c:v>
                </c:pt>
                <c:pt idx="11730">
                  <c:v>43953.375</c:v>
                </c:pt>
                <c:pt idx="11731">
                  <c:v>43953.385416666664</c:v>
                </c:pt>
                <c:pt idx="11732">
                  <c:v>43953.395833333336</c:v>
                </c:pt>
                <c:pt idx="11733">
                  <c:v>43953.40625</c:v>
                </c:pt>
                <c:pt idx="11734">
                  <c:v>43953.416666666664</c:v>
                </c:pt>
                <c:pt idx="11735">
                  <c:v>43953.427083333336</c:v>
                </c:pt>
                <c:pt idx="11736">
                  <c:v>43953.4375</c:v>
                </c:pt>
                <c:pt idx="11737">
                  <c:v>43953.447916666664</c:v>
                </c:pt>
                <c:pt idx="11738">
                  <c:v>43953.458333333336</c:v>
                </c:pt>
                <c:pt idx="11739">
                  <c:v>43953.46875</c:v>
                </c:pt>
                <c:pt idx="11740">
                  <c:v>43953.479166666664</c:v>
                </c:pt>
                <c:pt idx="11741">
                  <c:v>43953.489583333336</c:v>
                </c:pt>
                <c:pt idx="11742">
                  <c:v>43953.5</c:v>
                </c:pt>
                <c:pt idx="11743">
                  <c:v>43953.510416666664</c:v>
                </c:pt>
                <c:pt idx="11744">
                  <c:v>43953.520833333336</c:v>
                </c:pt>
                <c:pt idx="11745">
                  <c:v>43953.53125</c:v>
                </c:pt>
                <c:pt idx="11746">
                  <c:v>43953.541666666664</c:v>
                </c:pt>
                <c:pt idx="11747">
                  <c:v>43953.552083333336</c:v>
                </c:pt>
                <c:pt idx="11748">
                  <c:v>43953.5625</c:v>
                </c:pt>
                <c:pt idx="11749">
                  <c:v>43953.572916666664</c:v>
                </c:pt>
                <c:pt idx="11750">
                  <c:v>43953.583333333336</c:v>
                </c:pt>
                <c:pt idx="11751">
                  <c:v>43953.59375</c:v>
                </c:pt>
                <c:pt idx="11752">
                  <c:v>43953.604166666664</c:v>
                </c:pt>
                <c:pt idx="11753">
                  <c:v>43953.614583333336</c:v>
                </c:pt>
                <c:pt idx="11754">
                  <c:v>43953.625</c:v>
                </c:pt>
                <c:pt idx="11755">
                  <c:v>43953.635416666664</c:v>
                </c:pt>
                <c:pt idx="11756">
                  <c:v>43953.645833333336</c:v>
                </c:pt>
                <c:pt idx="11757">
                  <c:v>43953.65625</c:v>
                </c:pt>
                <c:pt idx="11758">
                  <c:v>43953.666666666664</c:v>
                </c:pt>
                <c:pt idx="11759">
                  <c:v>43953.677083333336</c:v>
                </c:pt>
                <c:pt idx="11760">
                  <c:v>43953.6875</c:v>
                </c:pt>
                <c:pt idx="11761">
                  <c:v>43953.697916666664</c:v>
                </c:pt>
                <c:pt idx="11762">
                  <c:v>43953.708333333336</c:v>
                </c:pt>
                <c:pt idx="11763">
                  <c:v>43953.71875</c:v>
                </c:pt>
                <c:pt idx="11764">
                  <c:v>43953.729166666664</c:v>
                </c:pt>
                <c:pt idx="11765">
                  <c:v>43953.739583333336</c:v>
                </c:pt>
                <c:pt idx="11766">
                  <c:v>43953.75</c:v>
                </c:pt>
                <c:pt idx="11767">
                  <c:v>43953.760416666664</c:v>
                </c:pt>
                <c:pt idx="11768">
                  <c:v>43953.770833333336</c:v>
                </c:pt>
                <c:pt idx="11769">
                  <c:v>43953.78125</c:v>
                </c:pt>
                <c:pt idx="11770">
                  <c:v>43953.791666666664</c:v>
                </c:pt>
                <c:pt idx="11771">
                  <c:v>43953.802083333336</c:v>
                </c:pt>
                <c:pt idx="11772">
                  <c:v>43953.8125</c:v>
                </c:pt>
                <c:pt idx="11773">
                  <c:v>43953.822916666664</c:v>
                </c:pt>
                <c:pt idx="11774">
                  <c:v>43953.833333333336</c:v>
                </c:pt>
                <c:pt idx="11775">
                  <c:v>43953.84375</c:v>
                </c:pt>
                <c:pt idx="11776">
                  <c:v>43953.854166666664</c:v>
                </c:pt>
                <c:pt idx="11777">
                  <c:v>43953.864583333336</c:v>
                </c:pt>
                <c:pt idx="11778">
                  <c:v>43953.875</c:v>
                </c:pt>
                <c:pt idx="11779">
                  <c:v>43953.885416666664</c:v>
                </c:pt>
                <c:pt idx="11780">
                  <c:v>43953.895833333336</c:v>
                </c:pt>
                <c:pt idx="11781">
                  <c:v>43953.90625</c:v>
                </c:pt>
                <c:pt idx="11782">
                  <c:v>43953.916666666664</c:v>
                </c:pt>
                <c:pt idx="11783">
                  <c:v>43953.927083333336</c:v>
                </c:pt>
                <c:pt idx="11784">
                  <c:v>43953.9375</c:v>
                </c:pt>
                <c:pt idx="11785">
                  <c:v>43953.947916666664</c:v>
                </c:pt>
                <c:pt idx="11786">
                  <c:v>43953.958333333336</c:v>
                </c:pt>
                <c:pt idx="11787">
                  <c:v>43953.96875</c:v>
                </c:pt>
                <c:pt idx="11788">
                  <c:v>43953.979166666664</c:v>
                </c:pt>
                <c:pt idx="11789">
                  <c:v>43953.989583333336</c:v>
                </c:pt>
                <c:pt idx="11790">
                  <c:v>43954</c:v>
                </c:pt>
                <c:pt idx="11791">
                  <c:v>43954.010416666664</c:v>
                </c:pt>
                <c:pt idx="11792">
                  <c:v>43954.020833333336</c:v>
                </c:pt>
                <c:pt idx="11793">
                  <c:v>43954.03125</c:v>
                </c:pt>
                <c:pt idx="11794">
                  <c:v>43954.041666666664</c:v>
                </c:pt>
                <c:pt idx="11795">
                  <c:v>43954.052083333336</c:v>
                </c:pt>
                <c:pt idx="11796">
                  <c:v>43954.0625</c:v>
                </c:pt>
                <c:pt idx="11797">
                  <c:v>43954.072916666664</c:v>
                </c:pt>
                <c:pt idx="11798">
                  <c:v>43954.083333333336</c:v>
                </c:pt>
                <c:pt idx="11799">
                  <c:v>43954.09375</c:v>
                </c:pt>
                <c:pt idx="11800">
                  <c:v>43954.104166666664</c:v>
                </c:pt>
                <c:pt idx="11801">
                  <c:v>43954.114583333336</c:v>
                </c:pt>
                <c:pt idx="11802">
                  <c:v>43954.125</c:v>
                </c:pt>
                <c:pt idx="11803">
                  <c:v>43954.135416666664</c:v>
                </c:pt>
                <c:pt idx="11804">
                  <c:v>43954.145833333336</c:v>
                </c:pt>
                <c:pt idx="11805">
                  <c:v>43954.15625</c:v>
                </c:pt>
                <c:pt idx="11806">
                  <c:v>43954.166666666664</c:v>
                </c:pt>
                <c:pt idx="11807">
                  <c:v>43954.177083333336</c:v>
                </c:pt>
                <c:pt idx="11808">
                  <c:v>43954.1875</c:v>
                </c:pt>
                <c:pt idx="11809">
                  <c:v>43954.197916666664</c:v>
                </c:pt>
                <c:pt idx="11810">
                  <c:v>43954.208333333336</c:v>
                </c:pt>
                <c:pt idx="11811">
                  <c:v>43954.21875</c:v>
                </c:pt>
                <c:pt idx="11812">
                  <c:v>43954.229166666664</c:v>
                </c:pt>
                <c:pt idx="11813">
                  <c:v>43954.239583333336</c:v>
                </c:pt>
                <c:pt idx="11814">
                  <c:v>43954.25</c:v>
                </c:pt>
                <c:pt idx="11815">
                  <c:v>43954.260416666664</c:v>
                </c:pt>
                <c:pt idx="11816">
                  <c:v>43954.270833333336</c:v>
                </c:pt>
                <c:pt idx="11817">
                  <c:v>43954.28125</c:v>
                </c:pt>
                <c:pt idx="11818">
                  <c:v>43954.291666666664</c:v>
                </c:pt>
                <c:pt idx="11819">
                  <c:v>43954.302083333336</c:v>
                </c:pt>
                <c:pt idx="11820">
                  <c:v>43954.3125</c:v>
                </c:pt>
                <c:pt idx="11821">
                  <c:v>43954.322916666664</c:v>
                </c:pt>
                <c:pt idx="11822">
                  <c:v>43954.333333333336</c:v>
                </c:pt>
                <c:pt idx="11823">
                  <c:v>43954.34375</c:v>
                </c:pt>
                <c:pt idx="11824">
                  <c:v>43954.354166666664</c:v>
                </c:pt>
                <c:pt idx="11825">
                  <c:v>43954.364583333336</c:v>
                </c:pt>
                <c:pt idx="11826">
                  <c:v>43954.375</c:v>
                </c:pt>
                <c:pt idx="11827">
                  <c:v>43954.385416666664</c:v>
                </c:pt>
                <c:pt idx="11828">
                  <c:v>43954.395833333336</c:v>
                </c:pt>
                <c:pt idx="11829">
                  <c:v>43954.40625</c:v>
                </c:pt>
                <c:pt idx="11830">
                  <c:v>43954.416666666664</c:v>
                </c:pt>
                <c:pt idx="11831">
                  <c:v>43954.427083333336</c:v>
                </c:pt>
                <c:pt idx="11832">
                  <c:v>43954.4375</c:v>
                </c:pt>
                <c:pt idx="11833">
                  <c:v>43954.447916666664</c:v>
                </c:pt>
                <c:pt idx="11834">
                  <c:v>43954.458333333336</c:v>
                </c:pt>
                <c:pt idx="11835">
                  <c:v>43954.46875</c:v>
                </c:pt>
                <c:pt idx="11836">
                  <c:v>43954.479166666664</c:v>
                </c:pt>
                <c:pt idx="11837">
                  <c:v>43954.489583333336</c:v>
                </c:pt>
                <c:pt idx="11838">
                  <c:v>43954.5</c:v>
                </c:pt>
                <c:pt idx="11839">
                  <c:v>43954.510416666664</c:v>
                </c:pt>
                <c:pt idx="11840">
                  <c:v>43954.520833333336</c:v>
                </c:pt>
                <c:pt idx="11841">
                  <c:v>43954.53125</c:v>
                </c:pt>
                <c:pt idx="11842">
                  <c:v>43954.541666666664</c:v>
                </c:pt>
                <c:pt idx="11843">
                  <c:v>43954.552083333336</c:v>
                </c:pt>
                <c:pt idx="11844">
                  <c:v>43954.5625</c:v>
                </c:pt>
                <c:pt idx="11845">
                  <c:v>43954.572916666664</c:v>
                </c:pt>
                <c:pt idx="11846">
                  <c:v>43954.583333333336</c:v>
                </c:pt>
                <c:pt idx="11847">
                  <c:v>43954.59375</c:v>
                </c:pt>
                <c:pt idx="11848">
                  <c:v>43954.604166666664</c:v>
                </c:pt>
                <c:pt idx="11849">
                  <c:v>43954.614583333336</c:v>
                </c:pt>
                <c:pt idx="11850">
                  <c:v>43954.625</c:v>
                </c:pt>
                <c:pt idx="11851">
                  <c:v>43954.635416666664</c:v>
                </c:pt>
                <c:pt idx="11852">
                  <c:v>43954.645833333336</c:v>
                </c:pt>
                <c:pt idx="11853">
                  <c:v>43954.65625</c:v>
                </c:pt>
                <c:pt idx="11854">
                  <c:v>43954.666666666664</c:v>
                </c:pt>
                <c:pt idx="11855">
                  <c:v>43954.677083333336</c:v>
                </c:pt>
                <c:pt idx="11856">
                  <c:v>43954.6875</c:v>
                </c:pt>
                <c:pt idx="11857">
                  <c:v>43954.697916666664</c:v>
                </c:pt>
                <c:pt idx="11858">
                  <c:v>43954.708333333336</c:v>
                </c:pt>
                <c:pt idx="11859">
                  <c:v>43954.71875</c:v>
                </c:pt>
                <c:pt idx="11860">
                  <c:v>43954.729166666664</c:v>
                </c:pt>
                <c:pt idx="11861">
                  <c:v>43954.739583333336</c:v>
                </c:pt>
                <c:pt idx="11862">
                  <c:v>43954.75</c:v>
                </c:pt>
                <c:pt idx="11863">
                  <c:v>43954.760416666664</c:v>
                </c:pt>
                <c:pt idx="11864">
                  <c:v>43954.770833333336</c:v>
                </c:pt>
                <c:pt idx="11865">
                  <c:v>43954.78125</c:v>
                </c:pt>
                <c:pt idx="11866">
                  <c:v>43954.791666666664</c:v>
                </c:pt>
                <c:pt idx="11867">
                  <c:v>43954.802083333336</c:v>
                </c:pt>
                <c:pt idx="11868">
                  <c:v>43954.8125</c:v>
                </c:pt>
                <c:pt idx="11869">
                  <c:v>43954.822916666664</c:v>
                </c:pt>
                <c:pt idx="11870">
                  <c:v>43954.833333333336</c:v>
                </c:pt>
                <c:pt idx="11871">
                  <c:v>43954.84375</c:v>
                </c:pt>
                <c:pt idx="11872">
                  <c:v>43954.854166666664</c:v>
                </c:pt>
                <c:pt idx="11873">
                  <c:v>43954.864583333336</c:v>
                </c:pt>
                <c:pt idx="11874">
                  <c:v>43954.875</c:v>
                </c:pt>
                <c:pt idx="11875">
                  <c:v>43954.885416666664</c:v>
                </c:pt>
                <c:pt idx="11876">
                  <c:v>43954.895833333336</c:v>
                </c:pt>
                <c:pt idx="11877">
                  <c:v>43954.90625</c:v>
                </c:pt>
                <c:pt idx="11878">
                  <c:v>43954.916666666664</c:v>
                </c:pt>
                <c:pt idx="11879">
                  <c:v>43954.927083333336</c:v>
                </c:pt>
                <c:pt idx="11880">
                  <c:v>43954.9375</c:v>
                </c:pt>
                <c:pt idx="11881">
                  <c:v>43954.947916666664</c:v>
                </c:pt>
                <c:pt idx="11882">
                  <c:v>43954.958333333336</c:v>
                </c:pt>
                <c:pt idx="11883">
                  <c:v>43954.96875</c:v>
                </c:pt>
                <c:pt idx="11884">
                  <c:v>43954.979166666664</c:v>
                </c:pt>
                <c:pt idx="11885">
                  <c:v>43954.989583333336</c:v>
                </c:pt>
                <c:pt idx="11886">
                  <c:v>43955</c:v>
                </c:pt>
                <c:pt idx="11887">
                  <c:v>43955.010416666664</c:v>
                </c:pt>
                <c:pt idx="11888">
                  <c:v>43955.020833333336</c:v>
                </c:pt>
                <c:pt idx="11889">
                  <c:v>43955.03125</c:v>
                </c:pt>
                <c:pt idx="11890">
                  <c:v>43955.041666666664</c:v>
                </c:pt>
                <c:pt idx="11891">
                  <c:v>43955.052083333336</c:v>
                </c:pt>
                <c:pt idx="11892">
                  <c:v>43955.0625</c:v>
                </c:pt>
                <c:pt idx="11893">
                  <c:v>43955.072916666664</c:v>
                </c:pt>
                <c:pt idx="11894">
                  <c:v>43955.083333333336</c:v>
                </c:pt>
                <c:pt idx="11895">
                  <c:v>43955.09375</c:v>
                </c:pt>
                <c:pt idx="11896">
                  <c:v>43955.104166666664</c:v>
                </c:pt>
                <c:pt idx="11897">
                  <c:v>43955.114583333336</c:v>
                </c:pt>
                <c:pt idx="11898">
                  <c:v>43955.125</c:v>
                </c:pt>
                <c:pt idx="11899">
                  <c:v>43955.135416666664</c:v>
                </c:pt>
                <c:pt idx="11900">
                  <c:v>43955.145833333336</c:v>
                </c:pt>
                <c:pt idx="11901">
                  <c:v>43955.15625</c:v>
                </c:pt>
                <c:pt idx="11902">
                  <c:v>43955.166666666664</c:v>
                </c:pt>
                <c:pt idx="11903">
                  <c:v>43955.177083333336</c:v>
                </c:pt>
                <c:pt idx="11904">
                  <c:v>43955.1875</c:v>
                </c:pt>
                <c:pt idx="11905">
                  <c:v>43955.197916666664</c:v>
                </c:pt>
                <c:pt idx="11906">
                  <c:v>43955.208333333336</c:v>
                </c:pt>
                <c:pt idx="11907">
                  <c:v>43955.21875</c:v>
                </c:pt>
                <c:pt idx="11908">
                  <c:v>43955.229166666664</c:v>
                </c:pt>
                <c:pt idx="11909">
                  <c:v>43955.239583333336</c:v>
                </c:pt>
                <c:pt idx="11910">
                  <c:v>43955.25</c:v>
                </c:pt>
                <c:pt idx="11911">
                  <c:v>43955.260416666664</c:v>
                </c:pt>
                <c:pt idx="11912">
                  <c:v>43955.270833333336</c:v>
                </c:pt>
                <c:pt idx="11913">
                  <c:v>43955.28125</c:v>
                </c:pt>
                <c:pt idx="11914">
                  <c:v>43955.291666666664</c:v>
                </c:pt>
                <c:pt idx="11915">
                  <c:v>43955.302083333336</c:v>
                </c:pt>
                <c:pt idx="11916">
                  <c:v>43955.3125</c:v>
                </c:pt>
                <c:pt idx="11917">
                  <c:v>43955.322916666664</c:v>
                </c:pt>
                <c:pt idx="11918">
                  <c:v>43955.333333333336</c:v>
                </c:pt>
                <c:pt idx="11919">
                  <c:v>43955.34375</c:v>
                </c:pt>
                <c:pt idx="11920">
                  <c:v>43955.354166666664</c:v>
                </c:pt>
                <c:pt idx="11921">
                  <c:v>43955.364583333336</c:v>
                </c:pt>
                <c:pt idx="11922">
                  <c:v>43955.375</c:v>
                </c:pt>
                <c:pt idx="11923">
                  <c:v>43955.385416666664</c:v>
                </c:pt>
                <c:pt idx="11924">
                  <c:v>43955.395833333336</c:v>
                </c:pt>
                <c:pt idx="11925">
                  <c:v>43955.40625</c:v>
                </c:pt>
                <c:pt idx="11926">
                  <c:v>43955.416666666664</c:v>
                </c:pt>
                <c:pt idx="11927">
                  <c:v>43955.427083333336</c:v>
                </c:pt>
                <c:pt idx="11928">
                  <c:v>43955.4375</c:v>
                </c:pt>
                <c:pt idx="11929">
                  <c:v>43955.447916666664</c:v>
                </c:pt>
                <c:pt idx="11930">
                  <c:v>43955.458333333336</c:v>
                </c:pt>
                <c:pt idx="11931">
                  <c:v>43955.46875</c:v>
                </c:pt>
                <c:pt idx="11932">
                  <c:v>43955.479166666664</c:v>
                </c:pt>
                <c:pt idx="11933">
                  <c:v>43955.489583333336</c:v>
                </c:pt>
                <c:pt idx="11934">
                  <c:v>43955.5</c:v>
                </c:pt>
                <c:pt idx="11935">
                  <c:v>43955.510416666664</c:v>
                </c:pt>
                <c:pt idx="11936">
                  <c:v>43955.520833333336</c:v>
                </c:pt>
                <c:pt idx="11937">
                  <c:v>43955.53125</c:v>
                </c:pt>
                <c:pt idx="11938">
                  <c:v>43955.541666666664</c:v>
                </c:pt>
                <c:pt idx="11939">
                  <c:v>43955.552083333336</c:v>
                </c:pt>
                <c:pt idx="11940">
                  <c:v>43955.5625</c:v>
                </c:pt>
                <c:pt idx="11941">
                  <c:v>43955.572916666664</c:v>
                </c:pt>
                <c:pt idx="11942">
                  <c:v>43955.583333333336</c:v>
                </c:pt>
                <c:pt idx="11943">
                  <c:v>43955.59375</c:v>
                </c:pt>
                <c:pt idx="11944">
                  <c:v>43955.604166666664</c:v>
                </c:pt>
                <c:pt idx="11945">
                  <c:v>43955.614583333336</c:v>
                </c:pt>
                <c:pt idx="11946">
                  <c:v>43955.625</c:v>
                </c:pt>
                <c:pt idx="11947">
                  <c:v>43955.635416666664</c:v>
                </c:pt>
                <c:pt idx="11948">
                  <c:v>43955.645833333336</c:v>
                </c:pt>
                <c:pt idx="11949">
                  <c:v>43955.65625</c:v>
                </c:pt>
                <c:pt idx="11950">
                  <c:v>43955.666666666664</c:v>
                </c:pt>
                <c:pt idx="11951">
                  <c:v>43955.677083333336</c:v>
                </c:pt>
                <c:pt idx="11952">
                  <c:v>43955.6875</c:v>
                </c:pt>
                <c:pt idx="11953">
                  <c:v>43955.697916666664</c:v>
                </c:pt>
                <c:pt idx="11954">
                  <c:v>43955.708333333336</c:v>
                </c:pt>
                <c:pt idx="11955">
                  <c:v>43955.71875</c:v>
                </c:pt>
                <c:pt idx="11956">
                  <c:v>43955.729166666664</c:v>
                </c:pt>
                <c:pt idx="11957">
                  <c:v>43955.739583333336</c:v>
                </c:pt>
                <c:pt idx="11958">
                  <c:v>43955.75</c:v>
                </c:pt>
                <c:pt idx="11959">
                  <c:v>43955.760416666664</c:v>
                </c:pt>
                <c:pt idx="11960">
                  <c:v>43955.770833333336</c:v>
                </c:pt>
                <c:pt idx="11961">
                  <c:v>43955.78125</c:v>
                </c:pt>
                <c:pt idx="11962">
                  <c:v>43955.791666666664</c:v>
                </c:pt>
                <c:pt idx="11963">
                  <c:v>43955.802083333336</c:v>
                </c:pt>
                <c:pt idx="11964">
                  <c:v>43955.8125</c:v>
                </c:pt>
                <c:pt idx="11965">
                  <c:v>43955.822916666664</c:v>
                </c:pt>
                <c:pt idx="11966">
                  <c:v>43955.833333333336</c:v>
                </c:pt>
                <c:pt idx="11967">
                  <c:v>43955.84375</c:v>
                </c:pt>
                <c:pt idx="11968">
                  <c:v>43955.854166666664</c:v>
                </c:pt>
                <c:pt idx="11969">
                  <c:v>43955.864583333336</c:v>
                </c:pt>
                <c:pt idx="11970">
                  <c:v>43955.875</c:v>
                </c:pt>
                <c:pt idx="11971">
                  <c:v>43955.885416666664</c:v>
                </c:pt>
                <c:pt idx="11972">
                  <c:v>43955.895833333336</c:v>
                </c:pt>
                <c:pt idx="11973">
                  <c:v>43955.90625</c:v>
                </c:pt>
                <c:pt idx="11974">
                  <c:v>43955.916666666664</c:v>
                </c:pt>
                <c:pt idx="11975">
                  <c:v>43955.927083333336</c:v>
                </c:pt>
                <c:pt idx="11976">
                  <c:v>43955.9375</c:v>
                </c:pt>
                <c:pt idx="11977">
                  <c:v>43955.947916666664</c:v>
                </c:pt>
                <c:pt idx="11978">
                  <c:v>43955.958333333336</c:v>
                </c:pt>
                <c:pt idx="11979">
                  <c:v>43955.96875</c:v>
                </c:pt>
                <c:pt idx="11980">
                  <c:v>43955.979166666664</c:v>
                </c:pt>
                <c:pt idx="11981">
                  <c:v>43955.989583333336</c:v>
                </c:pt>
                <c:pt idx="11982">
                  <c:v>43956</c:v>
                </c:pt>
                <c:pt idx="11983">
                  <c:v>43956.010416666664</c:v>
                </c:pt>
                <c:pt idx="11984">
                  <c:v>43956.020833333336</c:v>
                </c:pt>
                <c:pt idx="11985">
                  <c:v>43956.03125</c:v>
                </c:pt>
                <c:pt idx="11986">
                  <c:v>43956.041666666664</c:v>
                </c:pt>
                <c:pt idx="11987">
                  <c:v>43956.052083333336</c:v>
                </c:pt>
                <c:pt idx="11988">
                  <c:v>43956.0625</c:v>
                </c:pt>
                <c:pt idx="11989">
                  <c:v>43956.072916666664</c:v>
                </c:pt>
                <c:pt idx="11990">
                  <c:v>43956.083333333336</c:v>
                </c:pt>
                <c:pt idx="11991">
                  <c:v>43956.09375</c:v>
                </c:pt>
                <c:pt idx="11992">
                  <c:v>43956.104166666664</c:v>
                </c:pt>
                <c:pt idx="11993">
                  <c:v>43956.114583333336</c:v>
                </c:pt>
                <c:pt idx="11994">
                  <c:v>43956.125</c:v>
                </c:pt>
                <c:pt idx="11995">
                  <c:v>43956.135416666664</c:v>
                </c:pt>
                <c:pt idx="11996">
                  <c:v>43956.145833333336</c:v>
                </c:pt>
                <c:pt idx="11997">
                  <c:v>43956.15625</c:v>
                </c:pt>
                <c:pt idx="11998">
                  <c:v>43956.166666666664</c:v>
                </c:pt>
                <c:pt idx="11999">
                  <c:v>43956.177083333336</c:v>
                </c:pt>
                <c:pt idx="12000">
                  <c:v>43956.1875</c:v>
                </c:pt>
                <c:pt idx="12001">
                  <c:v>43956.197916666664</c:v>
                </c:pt>
                <c:pt idx="12002">
                  <c:v>43956.208333333336</c:v>
                </c:pt>
                <c:pt idx="12003">
                  <c:v>43956.21875</c:v>
                </c:pt>
                <c:pt idx="12004">
                  <c:v>43956.229166666664</c:v>
                </c:pt>
                <c:pt idx="12005">
                  <c:v>43956.239583333336</c:v>
                </c:pt>
                <c:pt idx="12006">
                  <c:v>43956.25</c:v>
                </c:pt>
                <c:pt idx="12007">
                  <c:v>43956.260416666664</c:v>
                </c:pt>
                <c:pt idx="12008">
                  <c:v>43956.270833333336</c:v>
                </c:pt>
                <c:pt idx="12009">
                  <c:v>43956.28125</c:v>
                </c:pt>
                <c:pt idx="12010">
                  <c:v>43956.291666666664</c:v>
                </c:pt>
                <c:pt idx="12011">
                  <c:v>43956.302083333336</c:v>
                </c:pt>
                <c:pt idx="12012">
                  <c:v>43956.3125</c:v>
                </c:pt>
                <c:pt idx="12013">
                  <c:v>43956.322916666664</c:v>
                </c:pt>
                <c:pt idx="12014">
                  <c:v>43956.333333333336</c:v>
                </c:pt>
                <c:pt idx="12015">
                  <c:v>43956.34375</c:v>
                </c:pt>
                <c:pt idx="12016">
                  <c:v>43956.354166666664</c:v>
                </c:pt>
                <c:pt idx="12017">
                  <c:v>43956.364583333336</c:v>
                </c:pt>
                <c:pt idx="12018">
                  <c:v>43956.375</c:v>
                </c:pt>
                <c:pt idx="12019">
                  <c:v>43956.385416666664</c:v>
                </c:pt>
                <c:pt idx="12020">
                  <c:v>43956.395833333336</c:v>
                </c:pt>
                <c:pt idx="12021">
                  <c:v>43956.40625</c:v>
                </c:pt>
                <c:pt idx="12022">
                  <c:v>43956.416666666664</c:v>
                </c:pt>
                <c:pt idx="12023">
                  <c:v>43956.427083333336</c:v>
                </c:pt>
                <c:pt idx="12024">
                  <c:v>43956.4375</c:v>
                </c:pt>
                <c:pt idx="12025">
                  <c:v>43956.447916666664</c:v>
                </c:pt>
                <c:pt idx="12026">
                  <c:v>43956.458333333336</c:v>
                </c:pt>
                <c:pt idx="12027">
                  <c:v>43956.46875</c:v>
                </c:pt>
                <c:pt idx="12028">
                  <c:v>43956.479166666664</c:v>
                </c:pt>
                <c:pt idx="12029">
                  <c:v>43956.489583333336</c:v>
                </c:pt>
                <c:pt idx="12030">
                  <c:v>43956.5</c:v>
                </c:pt>
                <c:pt idx="12031">
                  <c:v>43956.510416666664</c:v>
                </c:pt>
                <c:pt idx="12032">
                  <c:v>43956.520833333336</c:v>
                </c:pt>
                <c:pt idx="12033">
                  <c:v>43956.53125</c:v>
                </c:pt>
                <c:pt idx="12034">
                  <c:v>43956.541666666664</c:v>
                </c:pt>
                <c:pt idx="12035">
                  <c:v>43956.552083333336</c:v>
                </c:pt>
                <c:pt idx="12036">
                  <c:v>43956.5625</c:v>
                </c:pt>
                <c:pt idx="12037">
                  <c:v>43956.572916666664</c:v>
                </c:pt>
                <c:pt idx="12038">
                  <c:v>43956.583333333336</c:v>
                </c:pt>
                <c:pt idx="12039">
                  <c:v>43956.59375</c:v>
                </c:pt>
                <c:pt idx="12040">
                  <c:v>43956.604166666664</c:v>
                </c:pt>
                <c:pt idx="12041">
                  <c:v>43956.614583333336</c:v>
                </c:pt>
                <c:pt idx="12042">
                  <c:v>43956.625</c:v>
                </c:pt>
                <c:pt idx="12043">
                  <c:v>43956.635416666664</c:v>
                </c:pt>
                <c:pt idx="12044">
                  <c:v>43956.645833333336</c:v>
                </c:pt>
                <c:pt idx="12045">
                  <c:v>43956.65625</c:v>
                </c:pt>
                <c:pt idx="12046">
                  <c:v>43956.666666666664</c:v>
                </c:pt>
                <c:pt idx="12047">
                  <c:v>43956.677083333336</c:v>
                </c:pt>
                <c:pt idx="12048">
                  <c:v>43956.6875</c:v>
                </c:pt>
                <c:pt idx="12049">
                  <c:v>43956.697916666664</c:v>
                </c:pt>
                <c:pt idx="12050">
                  <c:v>43956.708333333336</c:v>
                </c:pt>
                <c:pt idx="12051">
                  <c:v>43956.71875</c:v>
                </c:pt>
                <c:pt idx="12052">
                  <c:v>43956.729166666664</c:v>
                </c:pt>
                <c:pt idx="12053">
                  <c:v>43956.739583333336</c:v>
                </c:pt>
                <c:pt idx="12054">
                  <c:v>43956.75</c:v>
                </c:pt>
                <c:pt idx="12055">
                  <c:v>43956.760416666664</c:v>
                </c:pt>
                <c:pt idx="12056">
                  <c:v>43956.770833333336</c:v>
                </c:pt>
                <c:pt idx="12057">
                  <c:v>43956.78125</c:v>
                </c:pt>
                <c:pt idx="12058">
                  <c:v>43956.791666666664</c:v>
                </c:pt>
                <c:pt idx="12059">
                  <c:v>43956.802083333336</c:v>
                </c:pt>
                <c:pt idx="12060">
                  <c:v>43956.8125</c:v>
                </c:pt>
                <c:pt idx="12061">
                  <c:v>43956.822916666664</c:v>
                </c:pt>
                <c:pt idx="12062">
                  <c:v>43956.833333333336</c:v>
                </c:pt>
                <c:pt idx="12063">
                  <c:v>43956.84375</c:v>
                </c:pt>
                <c:pt idx="12064">
                  <c:v>43956.854166666664</c:v>
                </c:pt>
                <c:pt idx="12065">
                  <c:v>43956.864583333336</c:v>
                </c:pt>
                <c:pt idx="12066">
                  <c:v>43956.875</c:v>
                </c:pt>
                <c:pt idx="12067">
                  <c:v>43956.885416666664</c:v>
                </c:pt>
                <c:pt idx="12068">
                  <c:v>43956.895833333336</c:v>
                </c:pt>
                <c:pt idx="12069">
                  <c:v>43956.90625</c:v>
                </c:pt>
                <c:pt idx="12070">
                  <c:v>43956.916666666664</c:v>
                </c:pt>
                <c:pt idx="12071">
                  <c:v>43956.927083333336</c:v>
                </c:pt>
                <c:pt idx="12072">
                  <c:v>43956.9375</c:v>
                </c:pt>
                <c:pt idx="12073">
                  <c:v>43956.947916666664</c:v>
                </c:pt>
                <c:pt idx="12074">
                  <c:v>43956.958333333336</c:v>
                </c:pt>
                <c:pt idx="12075">
                  <c:v>43956.96875</c:v>
                </c:pt>
                <c:pt idx="12076">
                  <c:v>43956.979166666664</c:v>
                </c:pt>
                <c:pt idx="12077">
                  <c:v>43956.989583333336</c:v>
                </c:pt>
                <c:pt idx="12078">
                  <c:v>43957</c:v>
                </c:pt>
                <c:pt idx="12079">
                  <c:v>43957.010416666664</c:v>
                </c:pt>
                <c:pt idx="12080">
                  <c:v>43957.020833333336</c:v>
                </c:pt>
                <c:pt idx="12081">
                  <c:v>43957.03125</c:v>
                </c:pt>
                <c:pt idx="12082">
                  <c:v>43957.041666666664</c:v>
                </c:pt>
                <c:pt idx="12083">
                  <c:v>43957.052083333336</c:v>
                </c:pt>
                <c:pt idx="12084">
                  <c:v>43957.0625</c:v>
                </c:pt>
                <c:pt idx="12085">
                  <c:v>43957.072916666664</c:v>
                </c:pt>
                <c:pt idx="12086">
                  <c:v>43957.083333333336</c:v>
                </c:pt>
                <c:pt idx="12087">
                  <c:v>43957.09375</c:v>
                </c:pt>
                <c:pt idx="12088">
                  <c:v>43957.104166666664</c:v>
                </c:pt>
                <c:pt idx="12089">
                  <c:v>43957.114583333336</c:v>
                </c:pt>
                <c:pt idx="12090">
                  <c:v>43957.125</c:v>
                </c:pt>
                <c:pt idx="12091">
                  <c:v>43957.135416666664</c:v>
                </c:pt>
                <c:pt idx="12092">
                  <c:v>43957.145833333336</c:v>
                </c:pt>
                <c:pt idx="12093">
                  <c:v>43957.15625</c:v>
                </c:pt>
                <c:pt idx="12094">
                  <c:v>43957.166666666664</c:v>
                </c:pt>
                <c:pt idx="12095">
                  <c:v>43957.177083333336</c:v>
                </c:pt>
                <c:pt idx="12096">
                  <c:v>43957.1875</c:v>
                </c:pt>
                <c:pt idx="12097">
                  <c:v>43957.197916666664</c:v>
                </c:pt>
                <c:pt idx="12098">
                  <c:v>43957.208333333336</c:v>
                </c:pt>
                <c:pt idx="12099">
                  <c:v>43957.21875</c:v>
                </c:pt>
                <c:pt idx="12100">
                  <c:v>43957.229166666664</c:v>
                </c:pt>
                <c:pt idx="12101">
                  <c:v>43957.239583333336</c:v>
                </c:pt>
                <c:pt idx="12102">
                  <c:v>43957.25</c:v>
                </c:pt>
                <c:pt idx="12103">
                  <c:v>43957.260416666664</c:v>
                </c:pt>
                <c:pt idx="12104">
                  <c:v>43957.270833333336</c:v>
                </c:pt>
                <c:pt idx="12105">
                  <c:v>43957.28125</c:v>
                </c:pt>
                <c:pt idx="12106">
                  <c:v>43957.291666666664</c:v>
                </c:pt>
                <c:pt idx="12107">
                  <c:v>43957.302083333336</c:v>
                </c:pt>
                <c:pt idx="12108">
                  <c:v>43957.3125</c:v>
                </c:pt>
                <c:pt idx="12109">
                  <c:v>43957.322916666664</c:v>
                </c:pt>
                <c:pt idx="12110">
                  <c:v>43957.333333333336</c:v>
                </c:pt>
                <c:pt idx="12111">
                  <c:v>43957.34375</c:v>
                </c:pt>
                <c:pt idx="12112">
                  <c:v>43957.354166666664</c:v>
                </c:pt>
                <c:pt idx="12113">
                  <c:v>43957.364583333336</c:v>
                </c:pt>
                <c:pt idx="12114">
                  <c:v>43957.375</c:v>
                </c:pt>
                <c:pt idx="12115">
                  <c:v>43957.385416666664</c:v>
                </c:pt>
                <c:pt idx="12116">
                  <c:v>43957.395833333336</c:v>
                </c:pt>
                <c:pt idx="12117">
                  <c:v>43957.40625</c:v>
                </c:pt>
                <c:pt idx="12118">
                  <c:v>43957.416666666664</c:v>
                </c:pt>
                <c:pt idx="12119">
                  <c:v>43957.427083333336</c:v>
                </c:pt>
                <c:pt idx="12120">
                  <c:v>43957.4375</c:v>
                </c:pt>
                <c:pt idx="12121">
                  <c:v>43957.447916666664</c:v>
                </c:pt>
                <c:pt idx="12122">
                  <c:v>43957.458333333336</c:v>
                </c:pt>
                <c:pt idx="12123">
                  <c:v>43957.46875</c:v>
                </c:pt>
                <c:pt idx="12124">
                  <c:v>43957.479166666664</c:v>
                </c:pt>
                <c:pt idx="12125">
                  <c:v>43957.489583333336</c:v>
                </c:pt>
                <c:pt idx="12126">
                  <c:v>43957.5</c:v>
                </c:pt>
                <c:pt idx="12127">
                  <c:v>43957.510416666664</c:v>
                </c:pt>
                <c:pt idx="12128">
                  <c:v>43957.520833333336</c:v>
                </c:pt>
                <c:pt idx="12129">
                  <c:v>43957.53125</c:v>
                </c:pt>
                <c:pt idx="12130">
                  <c:v>43957.541666666664</c:v>
                </c:pt>
                <c:pt idx="12131">
                  <c:v>43957.552083333336</c:v>
                </c:pt>
                <c:pt idx="12132">
                  <c:v>43957.5625</c:v>
                </c:pt>
                <c:pt idx="12133">
                  <c:v>43957.572916666664</c:v>
                </c:pt>
                <c:pt idx="12134">
                  <c:v>43957.583333333336</c:v>
                </c:pt>
                <c:pt idx="12135">
                  <c:v>43957.59375</c:v>
                </c:pt>
                <c:pt idx="12136">
                  <c:v>43957.604166666664</c:v>
                </c:pt>
                <c:pt idx="12137">
                  <c:v>43957.614583333336</c:v>
                </c:pt>
                <c:pt idx="12138">
                  <c:v>43957.625</c:v>
                </c:pt>
                <c:pt idx="12139">
                  <c:v>43957.635416666664</c:v>
                </c:pt>
                <c:pt idx="12140">
                  <c:v>43957.645833333336</c:v>
                </c:pt>
                <c:pt idx="12141">
                  <c:v>43957.65625</c:v>
                </c:pt>
                <c:pt idx="12142">
                  <c:v>43957.666666666664</c:v>
                </c:pt>
                <c:pt idx="12143">
                  <c:v>43957.677083333336</c:v>
                </c:pt>
                <c:pt idx="12144">
                  <c:v>43957.6875</c:v>
                </c:pt>
                <c:pt idx="12145">
                  <c:v>43957.697916666664</c:v>
                </c:pt>
                <c:pt idx="12146">
                  <c:v>43957.708333333336</c:v>
                </c:pt>
                <c:pt idx="12147">
                  <c:v>43957.71875</c:v>
                </c:pt>
                <c:pt idx="12148">
                  <c:v>43957.729166666664</c:v>
                </c:pt>
                <c:pt idx="12149">
                  <c:v>43957.739583333336</c:v>
                </c:pt>
                <c:pt idx="12150">
                  <c:v>43957.75</c:v>
                </c:pt>
                <c:pt idx="12151">
                  <c:v>43957.760416666664</c:v>
                </c:pt>
                <c:pt idx="12152">
                  <c:v>43957.770833333336</c:v>
                </c:pt>
                <c:pt idx="12153">
                  <c:v>43957.78125</c:v>
                </c:pt>
                <c:pt idx="12154">
                  <c:v>43957.791666666664</c:v>
                </c:pt>
                <c:pt idx="12155">
                  <c:v>43957.802083333336</c:v>
                </c:pt>
                <c:pt idx="12156">
                  <c:v>43957.8125</c:v>
                </c:pt>
                <c:pt idx="12157">
                  <c:v>43957.822916666664</c:v>
                </c:pt>
                <c:pt idx="12158">
                  <c:v>43957.833333333336</c:v>
                </c:pt>
                <c:pt idx="12159">
                  <c:v>43957.84375</c:v>
                </c:pt>
                <c:pt idx="12160">
                  <c:v>43957.854166666664</c:v>
                </c:pt>
                <c:pt idx="12161">
                  <c:v>43957.864583333336</c:v>
                </c:pt>
                <c:pt idx="12162">
                  <c:v>43957.875</c:v>
                </c:pt>
                <c:pt idx="12163">
                  <c:v>43957.885416666664</c:v>
                </c:pt>
                <c:pt idx="12164">
                  <c:v>43957.895833333336</c:v>
                </c:pt>
                <c:pt idx="12165">
                  <c:v>43957.90625</c:v>
                </c:pt>
                <c:pt idx="12166">
                  <c:v>43957.916666666664</c:v>
                </c:pt>
                <c:pt idx="12167">
                  <c:v>43957.927083333336</c:v>
                </c:pt>
                <c:pt idx="12168">
                  <c:v>43957.9375</c:v>
                </c:pt>
                <c:pt idx="12169">
                  <c:v>43957.947916666664</c:v>
                </c:pt>
                <c:pt idx="12170">
                  <c:v>43957.958333333336</c:v>
                </c:pt>
                <c:pt idx="12171">
                  <c:v>43957.96875</c:v>
                </c:pt>
                <c:pt idx="12172">
                  <c:v>43957.979166666664</c:v>
                </c:pt>
                <c:pt idx="12173">
                  <c:v>43957.989583333336</c:v>
                </c:pt>
                <c:pt idx="12174">
                  <c:v>43958</c:v>
                </c:pt>
                <c:pt idx="12175">
                  <c:v>43958.010416666664</c:v>
                </c:pt>
                <c:pt idx="12176">
                  <c:v>43958.020833333336</c:v>
                </c:pt>
                <c:pt idx="12177">
                  <c:v>43958.03125</c:v>
                </c:pt>
                <c:pt idx="12178">
                  <c:v>43958.041666666664</c:v>
                </c:pt>
                <c:pt idx="12179">
                  <c:v>43958.052083333336</c:v>
                </c:pt>
                <c:pt idx="12180">
                  <c:v>43958.0625</c:v>
                </c:pt>
                <c:pt idx="12181">
                  <c:v>43958.072916666664</c:v>
                </c:pt>
                <c:pt idx="12182">
                  <c:v>43958.083333333336</c:v>
                </c:pt>
                <c:pt idx="12183">
                  <c:v>43958.09375</c:v>
                </c:pt>
                <c:pt idx="12184">
                  <c:v>43958.104166666664</c:v>
                </c:pt>
                <c:pt idx="12185">
                  <c:v>43958.114583333336</c:v>
                </c:pt>
                <c:pt idx="12186">
                  <c:v>43958.125</c:v>
                </c:pt>
                <c:pt idx="12187">
                  <c:v>43958.135416666664</c:v>
                </c:pt>
                <c:pt idx="12188">
                  <c:v>43958.145833333336</c:v>
                </c:pt>
                <c:pt idx="12189">
                  <c:v>43958.15625</c:v>
                </c:pt>
                <c:pt idx="12190">
                  <c:v>43958.166666666664</c:v>
                </c:pt>
                <c:pt idx="12191">
                  <c:v>43958.177083333336</c:v>
                </c:pt>
                <c:pt idx="12192">
                  <c:v>43958.1875</c:v>
                </c:pt>
                <c:pt idx="12193">
                  <c:v>43958.197916666664</c:v>
                </c:pt>
                <c:pt idx="12194">
                  <c:v>43958.208333333336</c:v>
                </c:pt>
                <c:pt idx="12195">
                  <c:v>43958.21875</c:v>
                </c:pt>
                <c:pt idx="12196">
                  <c:v>43958.229166666664</c:v>
                </c:pt>
                <c:pt idx="12197">
                  <c:v>43958.239583333336</c:v>
                </c:pt>
                <c:pt idx="12198">
                  <c:v>43958.25</c:v>
                </c:pt>
                <c:pt idx="12199">
                  <c:v>43958.260416666664</c:v>
                </c:pt>
                <c:pt idx="12200">
                  <c:v>43958.270833333336</c:v>
                </c:pt>
                <c:pt idx="12201">
                  <c:v>43958.28125</c:v>
                </c:pt>
                <c:pt idx="12202">
                  <c:v>43958.291666666664</c:v>
                </c:pt>
                <c:pt idx="12203">
                  <c:v>43958.302083333336</c:v>
                </c:pt>
                <c:pt idx="12204">
                  <c:v>43958.3125</c:v>
                </c:pt>
                <c:pt idx="12205">
                  <c:v>43958.322916666664</c:v>
                </c:pt>
                <c:pt idx="12206">
                  <c:v>43958.333333333336</c:v>
                </c:pt>
                <c:pt idx="12207">
                  <c:v>43958.34375</c:v>
                </c:pt>
                <c:pt idx="12208">
                  <c:v>43958.354166666664</c:v>
                </c:pt>
                <c:pt idx="12209">
                  <c:v>43958.364583333336</c:v>
                </c:pt>
                <c:pt idx="12210">
                  <c:v>43958.375</c:v>
                </c:pt>
                <c:pt idx="12211">
                  <c:v>43958.385416666664</c:v>
                </c:pt>
                <c:pt idx="12212">
                  <c:v>43958.395833333336</c:v>
                </c:pt>
                <c:pt idx="12213">
                  <c:v>43958.40625</c:v>
                </c:pt>
                <c:pt idx="12214">
                  <c:v>43958.416666666664</c:v>
                </c:pt>
                <c:pt idx="12215">
                  <c:v>43958.427083333336</c:v>
                </c:pt>
                <c:pt idx="12216">
                  <c:v>43958.4375</c:v>
                </c:pt>
                <c:pt idx="12217">
                  <c:v>43958.447916666664</c:v>
                </c:pt>
                <c:pt idx="12218">
                  <c:v>43958.458333333336</c:v>
                </c:pt>
                <c:pt idx="12219">
                  <c:v>43958.46875</c:v>
                </c:pt>
                <c:pt idx="12220">
                  <c:v>43958.479166666664</c:v>
                </c:pt>
                <c:pt idx="12221">
                  <c:v>43958.489583333336</c:v>
                </c:pt>
                <c:pt idx="12222">
                  <c:v>43958.5</c:v>
                </c:pt>
                <c:pt idx="12223">
                  <c:v>43958.510416666664</c:v>
                </c:pt>
                <c:pt idx="12224">
                  <c:v>43958.520833333336</c:v>
                </c:pt>
                <c:pt idx="12225">
                  <c:v>43958.53125</c:v>
                </c:pt>
                <c:pt idx="12226">
                  <c:v>43958.541666666664</c:v>
                </c:pt>
                <c:pt idx="12227">
                  <c:v>43958.552083333336</c:v>
                </c:pt>
                <c:pt idx="12228">
                  <c:v>43958.5625</c:v>
                </c:pt>
                <c:pt idx="12229">
                  <c:v>43958.572916666664</c:v>
                </c:pt>
                <c:pt idx="12230">
                  <c:v>43958.583333333336</c:v>
                </c:pt>
                <c:pt idx="12231">
                  <c:v>43958.59375</c:v>
                </c:pt>
                <c:pt idx="12232">
                  <c:v>43958.604166666664</c:v>
                </c:pt>
                <c:pt idx="12233">
                  <c:v>43958.614583333336</c:v>
                </c:pt>
                <c:pt idx="12234">
                  <c:v>43958.625</c:v>
                </c:pt>
                <c:pt idx="12235">
                  <c:v>43958.635416666664</c:v>
                </c:pt>
                <c:pt idx="12236">
                  <c:v>43958.645833333336</c:v>
                </c:pt>
                <c:pt idx="12237">
                  <c:v>43958.65625</c:v>
                </c:pt>
                <c:pt idx="12238">
                  <c:v>43958.666666666664</c:v>
                </c:pt>
                <c:pt idx="12239">
                  <c:v>43958.677083333336</c:v>
                </c:pt>
                <c:pt idx="12240">
                  <c:v>43958.6875</c:v>
                </c:pt>
                <c:pt idx="12241">
                  <c:v>43958.697916666664</c:v>
                </c:pt>
                <c:pt idx="12242">
                  <c:v>43958.708333333336</c:v>
                </c:pt>
                <c:pt idx="12243">
                  <c:v>43958.71875</c:v>
                </c:pt>
                <c:pt idx="12244">
                  <c:v>43958.729166666664</c:v>
                </c:pt>
                <c:pt idx="12245">
                  <c:v>43958.739583333336</c:v>
                </c:pt>
                <c:pt idx="12246">
                  <c:v>43958.75</c:v>
                </c:pt>
                <c:pt idx="12247">
                  <c:v>43958.760416666664</c:v>
                </c:pt>
                <c:pt idx="12248">
                  <c:v>43958.770833333336</c:v>
                </c:pt>
                <c:pt idx="12249">
                  <c:v>43958.78125</c:v>
                </c:pt>
                <c:pt idx="12250">
                  <c:v>43958.791666666664</c:v>
                </c:pt>
                <c:pt idx="12251">
                  <c:v>43958.802083333336</c:v>
                </c:pt>
                <c:pt idx="12252">
                  <c:v>43958.8125</c:v>
                </c:pt>
                <c:pt idx="12253">
                  <c:v>43958.822916666664</c:v>
                </c:pt>
                <c:pt idx="12254">
                  <c:v>43958.833333333336</c:v>
                </c:pt>
                <c:pt idx="12255">
                  <c:v>43958.84375</c:v>
                </c:pt>
                <c:pt idx="12256">
                  <c:v>43958.854166666664</c:v>
                </c:pt>
                <c:pt idx="12257">
                  <c:v>43958.864583333336</c:v>
                </c:pt>
                <c:pt idx="12258">
                  <c:v>43958.875</c:v>
                </c:pt>
                <c:pt idx="12259">
                  <c:v>43958.885416666664</c:v>
                </c:pt>
                <c:pt idx="12260">
                  <c:v>43958.895833333336</c:v>
                </c:pt>
                <c:pt idx="12261">
                  <c:v>43958.90625</c:v>
                </c:pt>
                <c:pt idx="12262">
                  <c:v>43958.916666666664</c:v>
                </c:pt>
                <c:pt idx="12263">
                  <c:v>43958.927083333336</c:v>
                </c:pt>
                <c:pt idx="12264">
                  <c:v>43958.9375</c:v>
                </c:pt>
                <c:pt idx="12265">
                  <c:v>43958.947916666664</c:v>
                </c:pt>
                <c:pt idx="12266">
                  <c:v>43958.958333333336</c:v>
                </c:pt>
                <c:pt idx="12267">
                  <c:v>43958.96875</c:v>
                </c:pt>
                <c:pt idx="12268">
                  <c:v>43958.979166666664</c:v>
                </c:pt>
                <c:pt idx="12269">
                  <c:v>43958.989583333336</c:v>
                </c:pt>
                <c:pt idx="12270">
                  <c:v>43959</c:v>
                </c:pt>
                <c:pt idx="12271">
                  <c:v>43959.010416666664</c:v>
                </c:pt>
                <c:pt idx="12272">
                  <c:v>43959.020833333336</c:v>
                </c:pt>
                <c:pt idx="12273">
                  <c:v>43959.03125</c:v>
                </c:pt>
                <c:pt idx="12274">
                  <c:v>43959.041666666664</c:v>
                </c:pt>
                <c:pt idx="12275">
                  <c:v>43959.052083333336</c:v>
                </c:pt>
                <c:pt idx="12276">
                  <c:v>43959.0625</c:v>
                </c:pt>
                <c:pt idx="12277">
                  <c:v>43959.072916666664</c:v>
                </c:pt>
                <c:pt idx="12278">
                  <c:v>43959.083333333336</c:v>
                </c:pt>
                <c:pt idx="12279">
                  <c:v>43959.09375</c:v>
                </c:pt>
                <c:pt idx="12280">
                  <c:v>43959.104166666664</c:v>
                </c:pt>
                <c:pt idx="12281">
                  <c:v>43959.114583333336</c:v>
                </c:pt>
                <c:pt idx="12282">
                  <c:v>43959.125</c:v>
                </c:pt>
                <c:pt idx="12283">
                  <c:v>43959.135416666664</c:v>
                </c:pt>
                <c:pt idx="12284">
                  <c:v>43959.145833333336</c:v>
                </c:pt>
                <c:pt idx="12285">
                  <c:v>43959.15625</c:v>
                </c:pt>
                <c:pt idx="12286">
                  <c:v>43959.166666666664</c:v>
                </c:pt>
                <c:pt idx="12287">
                  <c:v>43959.177083333336</c:v>
                </c:pt>
                <c:pt idx="12288">
                  <c:v>43959.1875</c:v>
                </c:pt>
                <c:pt idx="12289">
                  <c:v>43959.197916666664</c:v>
                </c:pt>
                <c:pt idx="12290">
                  <c:v>43959.208333333336</c:v>
                </c:pt>
                <c:pt idx="12291">
                  <c:v>43959.21875</c:v>
                </c:pt>
                <c:pt idx="12292">
                  <c:v>43959.229166666664</c:v>
                </c:pt>
                <c:pt idx="12293">
                  <c:v>43959.239583333336</c:v>
                </c:pt>
                <c:pt idx="12294">
                  <c:v>43959.25</c:v>
                </c:pt>
                <c:pt idx="12295">
                  <c:v>43959.260416666664</c:v>
                </c:pt>
                <c:pt idx="12296">
                  <c:v>43959.270833333336</c:v>
                </c:pt>
                <c:pt idx="12297">
                  <c:v>43959.28125</c:v>
                </c:pt>
                <c:pt idx="12298">
                  <c:v>43959.291666666664</c:v>
                </c:pt>
                <c:pt idx="12299">
                  <c:v>43959.302083333336</c:v>
                </c:pt>
                <c:pt idx="12300">
                  <c:v>43959.3125</c:v>
                </c:pt>
                <c:pt idx="12301">
                  <c:v>43959.322916666664</c:v>
                </c:pt>
                <c:pt idx="12302">
                  <c:v>43959.333333333336</c:v>
                </c:pt>
                <c:pt idx="12303">
                  <c:v>43959.34375</c:v>
                </c:pt>
                <c:pt idx="12304">
                  <c:v>43959.354166666664</c:v>
                </c:pt>
                <c:pt idx="12305">
                  <c:v>43959.364583333336</c:v>
                </c:pt>
                <c:pt idx="12306">
                  <c:v>43959.375</c:v>
                </c:pt>
                <c:pt idx="12307">
                  <c:v>43959.385416666664</c:v>
                </c:pt>
                <c:pt idx="12308">
                  <c:v>43959.395833333336</c:v>
                </c:pt>
                <c:pt idx="12309">
                  <c:v>43959.40625</c:v>
                </c:pt>
                <c:pt idx="12310">
                  <c:v>43959.416666666664</c:v>
                </c:pt>
                <c:pt idx="12311">
                  <c:v>43959.427083333336</c:v>
                </c:pt>
                <c:pt idx="12312">
                  <c:v>43959.4375</c:v>
                </c:pt>
                <c:pt idx="12313">
                  <c:v>43959.447916666664</c:v>
                </c:pt>
                <c:pt idx="12314">
                  <c:v>43959.458333333336</c:v>
                </c:pt>
                <c:pt idx="12315">
                  <c:v>43959.46875</c:v>
                </c:pt>
                <c:pt idx="12316">
                  <c:v>43959.479166666664</c:v>
                </c:pt>
                <c:pt idx="12317">
                  <c:v>43959.489583333336</c:v>
                </c:pt>
                <c:pt idx="12318">
                  <c:v>43959.5</c:v>
                </c:pt>
                <c:pt idx="12319">
                  <c:v>43959.510416666664</c:v>
                </c:pt>
                <c:pt idx="12320">
                  <c:v>43959.520833333336</c:v>
                </c:pt>
                <c:pt idx="12321">
                  <c:v>43959.53125</c:v>
                </c:pt>
                <c:pt idx="12322">
                  <c:v>43959.541666666664</c:v>
                </c:pt>
                <c:pt idx="12323">
                  <c:v>43959.552083333336</c:v>
                </c:pt>
                <c:pt idx="12324">
                  <c:v>43959.5625</c:v>
                </c:pt>
                <c:pt idx="12325">
                  <c:v>43959.572916666664</c:v>
                </c:pt>
                <c:pt idx="12326">
                  <c:v>43959.583333333336</c:v>
                </c:pt>
                <c:pt idx="12327">
                  <c:v>43959.59375</c:v>
                </c:pt>
                <c:pt idx="12328">
                  <c:v>43959.604166666664</c:v>
                </c:pt>
                <c:pt idx="12329">
                  <c:v>43959.614583333336</c:v>
                </c:pt>
                <c:pt idx="12330">
                  <c:v>43959.625</c:v>
                </c:pt>
                <c:pt idx="12331">
                  <c:v>43959.635416666664</c:v>
                </c:pt>
                <c:pt idx="12332">
                  <c:v>43959.645833333336</c:v>
                </c:pt>
                <c:pt idx="12333">
                  <c:v>43959.65625</c:v>
                </c:pt>
                <c:pt idx="12334">
                  <c:v>43959.666666666664</c:v>
                </c:pt>
                <c:pt idx="12335">
                  <c:v>43959.677083333336</c:v>
                </c:pt>
                <c:pt idx="12336">
                  <c:v>43959.6875</c:v>
                </c:pt>
                <c:pt idx="12337">
                  <c:v>43959.697916666664</c:v>
                </c:pt>
                <c:pt idx="12338">
                  <c:v>43959.708333333336</c:v>
                </c:pt>
                <c:pt idx="12339">
                  <c:v>43959.71875</c:v>
                </c:pt>
                <c:pt idx="12340">
                  <c:v>43959.729166666664</c:v>
                </c:pt>
                <c:pt idx="12341">
                  <c:v>43959.739583333336</c:v>
                </c:pt>
                <c:pt idx="12342">
                  <c:v>43959.75</c:v>
                </c:pt>
                <c:pt idx="12343">
                  <c:v>43959.760416666664</c:v>
                </c:pt>
                <c:pt idx="12344">
                  <c:v>43959.770833333336</c:v>
                </c:pt>
                <c:pt idx="12345">
                  <c:v>43959.78125</c:v>
                </c:pt>
                <c:pt idx="12346">
                  <c:v>43959.791666666664</c:v>
                </c:pt>
                <c:pt idx="12347">
                  <c:v>43959.802083333336</c:v>
                </c:pt>
                <c:pt idx="12348">
                  <c:v>43959.8125</c:v>
                </c:pt>
                <c:pt idx="12349">
                  <c:v>43959.822916666664</c:v>
                </c:pt>
                <c:pt idx="12350">
                  <c:v>43959.833333333336</c:v>
                </c:pt>
                <c:pt idx="12351">
                  <c:v>43959.84375</c:v>
                </c:pt>
                <c:pt idx="12352">
                  <c:v>43959.854166666664</c:v>
                </c:pt>
                <c:pt idx="12353">
                  <c:v>43959.864583333336</c:v>
                </c:pt>
                <c:pt idx="12354">
                  <c:v>43959.875</c:v>
                </c:pt>
                <c:pt idx="12355">
                  <c:v>43959.885416666664</c:v>
                </c:pt>
                <c:pt idx="12356">
                  <c:v>43959.895833333336</c:v>
                </c:pt>
                <c:pt idx="12357">
                  <c:v>43959.90625</c:v>
                </c:pt>
                <c:pt idx="12358">
                  <c:v>43959.916666666664</c:v>
                </c:pt>
                <c:pt idx="12359">
                  <c:v>43959.927083333336</c:v>
                </c:pt>
                <c:pt idx="12360">
                  <c:v>43959.9375</c:v>
                </c:pt>
                <c:pt idx="12361">
                  <c:v>43959.947916666664</c:v>
                </c:pt>
                <c:pt idx="12362">
                  <c:v>43959.958333333336</c:v>
                </c:pt>
                <c:pt idx="12363">
                  <c:v>43959.96875</c:v>
                </c:pt>
                <c:pt idx="12364">
                  <c:v>43959.979166666664</c:v>
                </c:pt>
                <c:pt idx="12365">
                  <c:v>43959.989583333336</c:v>
                </c:pt>
                <c:pt idx="12366">
                  <c:v>43960</c:v>
                </c:pt>
                <c:pt idx="12367">
                  <c:v>43960.010416666664</c:v>
                </c:pt>
                <c:pt idx="12368">
                  <c:v>43960.020833333336</c:v>
                </c:pt>
                <c:pt idx="12369">
                  <c:v>43960.03125</c:v>
                </c:pt>
                <c:pt idx="12370">
                  <c:v>43960.041666666664</c:v>
                </c:pt>
                <c:pt idx="12371">
                  <c:v>43960.052083333336</c:v>
                </c:pt>
                <c:pt idx="12372">
                  <c:v>43960.0625</c:v>
                </c:pt>
                <c:pt idx="12373">
                  <c:v>43960.072916666664</c:v>
                </c:pt>
                <c:pt idx="12374">
                  <c:v>43960.083333333336</c:v>
                </c:pt>
                <c:pt idx="12375">
                  <c:v>43960.09375</c:v>
                </c:pt>
                <c:pt idx="12376">
                  <c:v>43960.104166666664</c:v>
                </c:pt>
                <c:pt idx="12377">
                  <c:v>43960.114583333336</c:v>
                </c:pt>
                <c:pt idx="12378">
                  <c:v>43960.125</c:v>
                </c:pt>
                <c:pt idx="12379">
                  <c:v>43960.135416666664</c:v>
                </c:pt>
                <c:pt idx="12380">
                  <c:v>43960.145833333336</c:v>
                </c:pt>
                <c:pt idx="12381">
                  <c:v>43960.15625</c:v>
                </c:pt>
                <c:pt idx="12382">
                  <c:v>43960.166666666664</c:v>
                </c:pt>
                <c:pt idx="12383">
                  <c:v>43960.177083333336</c:v>
                </c:pt>
                <c:pt idx="12384">
                  <c:v>43960.1875</c:v>
                </c:pt>
                <c:pt idx="12385">
                  <c:v>43960.197916666664</c:v>
                </c:pt>
                <c:pt idx="12386">
                  <c:v>43960.208333333336</c:v>
                </c:pt>
                <c:pt idx="12387">
                  <c:v>43960.21875</c:v>
                </c:pt>
                <c:pt idx="12388">
                  <c:v>43960.229166666664</c:v>
                </c:pt>
                <c:pt idx="12389">
                  <c:v>43960.239583333336</c:v>
                </c:pt>
                <c:pt idx="12390">
                  <c:v>43960.25</c:v>
                </c:pt>
                <c:pt idx="12391">
                  <c:v>43960.260416666664</c:v>
                </c:pt>
                <c:pt idx="12392">
                  <c:v>43960.270833333336</c:v>
                </c:pt>
                <c:pt idx="12393">
                  <c:v>43960.28125</c:v>
                </c:pt>
                <c:pt idx="12394">
                  <c:v>43960.291666666664</c:v>
                </c:pt>
                <c:pt idx="12395">
                  <c:v>43960.302083333336</c:v>
                </c:pt>
                <c:pt idx="12396">
                  <c:v>43960.3125</c:v>
                </c:pt>
                <c:pt idx="12397">
                  <c:v>43960.322916666664</c:v>
                </c:pt>
                <c:pt idx="12398">
                  <c:v>43960.333333333336</c:v>
                </c:pt>
                <c:pt idx="12399">
                  <c:v>43960.34375</c:v>
                </c:pt>
                <c:pt idx="12400">
                  <c:v>43960.354166666664</c:v>
                </c:pt>
                <c:pt idx="12401">
                  <c:v>43960.364583333336</c:v>
                </c:pt>
                <c:pt idx="12402">
                  <c:v>43960.375</c:v>
                </c:pt>
                <c:pt idx="12403">
                  <c:v>43960.385416666664</c:v>
                </c:pt>
                <c:pt idx="12404">
                  <c:v>43960.395833333336</c:v>
                </c:pt>
                <c:pt idx="12405">
                  <c:v>43960.40625</c:v>
                </c:pt>
                <c:pt idx="12406">
                  <c:v>43960.416666666664</c:v>
                </c:pt>
                <c:pt idx="12407">
                  <c:v>43960.427083333336</c:v>
                </c:pt>
                <c:pt idx="12408">
                  <c:v>43960.4375</c:v>
                </c:pt>
                <c:pt idx="12409">
                  <c:v>43960.447916666664</c:v>
                </c:pt>
                <c:pt idx="12410">
                  <c:v>43960.458333333336</c:v>
                </c:pt>
                <c:pt idx="12411">
                  <c:v>43960.46875</c:v>
                </c:pt>
                <c:pt idx="12412">
                  <c:v>43960.479166666664</c:v>
                </c:pt>
                <c:pt idx="12413">
                  <c:v>43960.489583333336</c:v>
                </c:pt>
                <c:pt idx="12414">
                  <c:v>43960.5</c:v>
                </c:pt>
                <c:pt idx="12415">
                  <c:v>43960.510416666664</c:v>
                </c:pt>
                <c:pt idx="12416">
                  <c:v>43960.520833333336</c:v>
                </c:pt>
                <c:pt idx="12417">
                  <c:v>43960.53125</c:v>
                </c:pt>
                <c:pt idx="12418">
                  <c:v>43960.541666666664</c:v>
                </c:pt>
                <c:pt idx="12419">
                  <c:v>43960.552083333336</c:v>
                </c:pt>
                <c:pt idx="12420">
                  <c:v>43960.5625</c:v>
                </c:pt>
                <c:pt idx="12421">
                  <c:v>43960.572916666664</c:v>
                </c:pt>
                <c:pt idx="12422">
                  <c:v>43960.583333333336</c:v>
                </c:pt>
                <c:pt idx="12423">
                  <c:v>43960.59375</c:v>
                </c:pt>
                <c:pt idx="12424">
                  <c:v>43960.604166666664</c:v>
                </c:pt>
                <c:pt idx="12425">
                  <c:v>43960.614583333336</c:v>
                </c:pt>
                <c:pt idx="12426">
                  <c:v>43960.625</c:v>
                </c:pt>
                <c:pt idx="12427">
                  <c:v>43960.635416666664</c:v>
                </c:pt>
                <c:pt idx="12428">
                  <c:v>43960.645833333336</c:v>
                </c:pt>
                <c:pt idx="12429">
                  <c:v>43960.65625</c:v>
                </c:pt>
                <c:pt idx="12430">
                  <c:v>43960.666666666664</c:v>
                </c:pt>
                <c:pt idx="12431">
                  <c:v>43960.677083333336</c:v>
                </c:pt>
                <c:pt idx="12432">
                  <c:v>43960.6875</c:v>
                </c:pt>
                <c:pt idx="12433">
                  <c:v>43960.697916666664</c:v>
                </c:pt>
                <c:pt idx="12434">
                  <c:v>43960.708333333336</c:v>
                </c:pt>
                <c:pt idx="12435">
                  <c:v>43960.71875</c:v>
                </c:pt>
                <c:pt idx="12436">
                  <c:v>43960.729166666664</c:v>
                </c:pt>
                <c:pt idx="12437">
                  <c:v>43960.739583333336</c:v>
                </c:pt>
                <c:pt idx="12438">
                  <c:v>43960.75</c:v>
                </c:pt>
                <c:pt idx="12439">
                  <c:v>43960.760416666664</c:v>
                </c:pt>
                <c:pt idx="12440">
                  <c:v>43960.770833333336</c:v>
                </c:pt>
                <c:pt idx="12441">
                  <c:v>43960.78125</c:v>
                </c:pt>
                <c:pt idx="12442">
                  <c:v>43960.791666666664</c:v>
                </c:pt>
                <c:pt idx="12443">
                  <c:v>43960.802083333336</c:v>
                </c:pt>
                <c:pt idx="12444">
                  <c:v>43960.8125</c:v>
                </c:pt>
                <c:pt idx="12445">
                  <c:v>43960.822916666664</c:v>
                </c:pt>
                <c:pt idx="12446">
                  <c:v>43960.833333333336</c:v>
                </c:pt>
                <c:pt idx="12447">
                  <c:v>43960.84375</c:v>
                </c:pt>
                <c:pt idx="12448">
                  <c:v>43960.854166666664</c:v>
                </c:pt>
                <c:pt idx="12449">
                  <c:v>43960.864583333336</c:v>
                </c:pt>
                <c:pt idx="12450">
                  <c:v>43960.875</c:v>
                </c:pt>
                <c:pt idx="12451">
                  <c:v>43960.885416666664</c:v>
                </c:pt>
                <c:pt idx="12452">
                  <c:v>43960.895833333336</c:v>
                </c:pt>
                <c:pt idx="12453">
                  <c:v>43960.90625</c:v>
                </c:pt>
                <c:pt idx="12454">
                  <c:v>43960.916666666664</c:v>
                </c:pt>
                <c:pt idx="12455">
                  <c:v>43960.927083333336</c:v>
                </c:pt>
                <c:pt idx="12456">
                  <c:v>43960.9375</c:v>
                </c:pt>
                <c:pt idx="12457">
                  <c:v>43960.947916666664</c:v>
                </c:pt>
                <c:pt idx="12458">
                  <c:v>43960.958333333336</c:v>
                </c:pt>
                <c:pt idx="12459">
                  <c:v>43960.96875</c:v>
                </c:pt>
                <c:pt idx="12460">
                  <c:v>43960.979166666664</c:v>
                </c:pt>
                <c:pt idx="12461">
                  <c:v>43960.989583333336</c:v>
                </c:pt>
                <c:pt idx="12462">
                  <c:v>43961</c:v>
                </c:pt>
                <c:pt idx="12463">
                  <c:v>43961.010416666664</c:v>
                </c:pt>
                <c:pt idx="12464">
                  <c:v>43961.020833333336</c:v>
                </c:pt>
                <c:pt idx="12465">
                  <c:v>43961.03125</c:v>
                </c:pt>
                <c:pt idx="12466">
                  <c:v>43961.041666666664</c:v>
                </c:pt>
                <c:pt idx="12467">
                  <c:v>43961.052083333336</c:v>
                </c:pt>
                <c:pt idx="12468">
                  <c:v>43961.0625</c:v>
                </c:pt>
                <c:pt idx="12469">
                  <c:v>43961.072916666664</c:v>
                </c:pt>
                <c:pt idx="12470">
                  <c:v>43961.083333333336</c:v>
                </c:pt>
                <c:pt idx="12471">
                  <c:v>43961.09375</c:v>
                </c:pt>
                <c:pt idx="12472">
                  <c:v>43961.104166666664</c:v>
                </c:pt>
                <c:pt idx="12473">
                  <c:v>43961.114583333336</c:v>
                </c:pt>
                <c:pt idx="12474">
                  <c:v>43961.125</c:v>
                </c:pt>
                <c:pt idx="12475">
                  <c:v>43961.135416666664</c:v>
                </c:pt>
                <c:pt idx="12476">
                  <c:v>43961.145833333336</c:v>
                </c:pt>
                <c:pt idx="12477">
                  <c:v>43961.15625</c:v>
                </c:pt>
                <c:pt idx="12478">
                  <c:v>43961.166666666664</c:v>
                </c:pt>
                <c:pt idx="12479">
                  <c:v>43961.177083333336</c:v>
                </c:pt>
                <c:pt idx="12480">
                  <c:v>43961.1875</c:v>
                </c:pt>
                <c:pt idx="12481">
                  <c:v>43961.197916666664</c:v>
                </c:pt>
                <c:pt idx="12482">
                  <c:v>43961.208333333336</c:v>
                </c:pt>
                <c:pt idx="12483">
                  <c:v>43961.21875</c:v>
                </c:pt>
                <c:pt idx="12484">
                  <c:v>43961.229166666664</c:v>
                </c:pt>
                <c:pt idx="12485">
                  <c:v>43961.239583333336</c:v>
                </c:pt>
                <c:pt idx="12486">
                  <c:v>43961.25</c:v>
                </c:pt>
                <c:pt idx="12487">
                  <c:v>43961.260416666664</c:v>
                </c:pt>
                <c:pt idx="12488">
                  <c:v>43961.270833333336</c:v>
                </c:pt>
                <c:pt idx="12489">
                  <c:v>43961.28125</c:v>
                </c:pt>
                <c:pt idx="12490">
                  <c:v>43961.291666666664</c:v>
                </c:pt>
                <c:pt idx="12491">
                  <c:v>43961.302083333336</c:v>
                </c:pt>
                <c:pt idx="12492">
                  <c:v>43961.3125</c:v>
                </c:pt>
                <c:pt idx="12493">
                  <c:v>43961.322916666664</c:v>
                </c:pt>
                <c:pt idx="12494">
                  <c:v>43961.333333333336</c:v>
                </c:pt>
                <c:pt idx="12495">
                  <c:v>43961.34375</c:v>
                </c:pt>
                <c:pt idx="12496">
                  <c:v>43961.354166666664</c:v>
                </c:pt>
                <c:pt idx="12497">
                  <c:v>43961.364583333336</c:v>
                </c:pt>
                <c:pt idx="12498">
                  <c:v>43961.375</c:v>
                </c:pt>
                <c:pt idx="12499">
                  <c:v>43961.385416666664</c:v>
                </c:pt>
                <c:pt idx="12500">
                  <c:v>43961.395833333336</c:v>
                </c:pt>
                <c:pt idx="12501">
                  <c:v>43961.40625</c:v>
                </c:pt>
                <c:pt idx="12502">
                  <c:v>43961.416666666664</c:v>
                </c:pt>
                <c:pt idx="12503">
                  <c:v>43961.427083333336</c:v>
                </c:pt>
                <c:pt idx="12504">
                  <c:v>43961.4375</c:v>
                </c:pt>
                <c:pt idx="12505">
                  <c:v>43961.447916666664</c:v>
                </c:pt>
                <c:pt idx="12506">
                  <c:v>43961.458333333336</c:v>
                </c:pt>
                <c:pt idx="12507">
                  <c:v>43961.46875</c:v>
                </c:pt>
                <c:pt idx="12508">
                  <c:v>43961.479166666664</c:v>
                </c:pt>
                <c:pt idx="12509">
                  <c:v>43961.489583333336</c:v>
                </c:pt>
                <c:pt idx="12510">
                  <c:v>43961.5</c:v>
                </c:pt>
                <c:pt idx="12511">
                  <c:v>43961.510416666664</c:v>
                </c:pt>
                <c:pt idx="12512">
                  <c:v>43961.520833333336</c:v>
                </c:pt>
                <c:pt idx="12513">
                  <c:v>43961.53125</c:v>
                </c:pt>
                <c:pt idx="12514">
                  <c:v>43961.541666666664</c:v>
                </c:pt>
                <c:pt idx="12515">
                  <c:v>43961.552083333336</c:v>
                </c:pt>
                <c:pt idx="12516">
                  <c:v>43961.5625</c:v>
                </c:pt>
                <c:pt idx="12517">
                  <c:v>43961.572916666664</c:v>
                </c:pt>
                <c:pt idx="12518">
                  <c:v>43961.583333333336</c:v>
                </c:pt>
                <c:pt idx="12519">
                  <c:v>43961.59375</c:v>
                </c:pt>
                <c:pt idx="12520">
                  <c:v>43961.604166666664</c:v>
                </c:pt>
                <c:pt idx="12521">
                  <c:v>43961.614583333336</c:v>
                </c:pt>
                <c:pt idx="12522">
                  <c:v>43961.625</c:v>
                </c:pt>
                <c:pt idx="12523">
                  <c:v>43961.635416666664</c:v>
                </c:pt>
                <c:pt idx="12524">
                  <c:v>43961.645833333336</c:v>
                </c:pt>
                <c:pt idx="12525">
                  <c:v>43961.65625</c:v>
                </c:pt>
                <c:pt idx="12526">
                  <c:v>43961.666666666664</c:v>
                </c:pt>
                <c:pt idx="12527">
                  <c:v>43961.677083333336</c:v>
                </c:pt>
                <c:pt idx="12528">
                  <c:v>43961.6875</c:v>
                </c:pt>
                <c:pt idx="12529">
                  <c:v>43961.697916666664</c:v>
                </c:pt>
                <c:pt idx="12530">
                  <c:v>43961.708333333336</c:v>
                </c:pt>
                <c:pt idx="12531">
                  <c:v>43961.71875</c:v>
                </c:pt>
                <c:pt idx="12532">
                  <c:v>43961.729166666664</c:v>
                </c:pt>
                <c:pt idx="12533">
                  <c:v>43961.739583333336</c:v>
                </c:pt>
                <c:pt idx="12534">
                  <c:v>43961.75</c:v>
                </c:pt>
                <c:pt idx="12535">
                  <c:v>43961.760416666664</c:v>
                </c:pt>
                <c:pt idx="12536">
                  <c:v>43961.770833333336</c:v>
                </c:pt>
                <c:pt idx="12537">
                  <c:v>43961.78125</c:v>
                </c:pt>
                <c:pt idx="12538">
                  <c:v>43961.791666666664</c:v>
                </c:pt>
                <c:pt idx="12539">
                  <c:v>43961.802083333336</c:v>
                </c:pt>
                <c:pt idx="12540">
                  <c:v>43961.8125</c:v>
                </c:pt>
                <c:pt idx="12541">
                  <c:v>43961.822916666664</c:v>
                </c:pt>
                <c:pt idx="12542">
                  <c:v>43961.833333333336</c:v>
                </c:pt>
                <c:pt idx="12543">
                  <c:v>43961.84375</c:v>
                </c:pt>
                <c:pt idx="12544">
                  <c:v>43961.854166666664</c:v>
                </c:pt>
                <c:pt idx="12545">
                  <c:v>43961.864583333336</c:v>
                </c:pt>
                <c:pt idx="12546">
                  <c:v>43961.875</c:v>
                </c:pt>
                <c:pt idx="12547">
                  <c:v>43961.885416666664</c:v>
                </c:pt>
                <c:pt idx="12548">
                  <c:v>43961.895833333336</c:v>
                </c:pt>
                <c:pt idx="12549">
                  <c:v>43961.90625</c:v>
                </c:pt>
                <c:pt idx="12550">
                  <c:v>43961.916666666664</c:v>
                </c:pt>
                <c:pt idx="12551">
                  <c:v>43961.927083333336</c:v>
                </c:pt>
                <c:pt idx="12552">
                  <c:v>43961.9375</c:v>
                </c:pt>
                <c:pt idx="12553">
                  <c:v>43961.947916666664</c:v>
                </c:pt>
                <c:pt idx="12554">
                  <c:v>43961.958333333336</c:v>
                </c:pt>
                <c:pt idx="12555">
                  <c:v>43961.96875</c:v>
                </c:pt>
                <c:pt idx="12556">
                  <c:v>43961.979166666664</c:v>
                </c:pt>
                <c:pt idx="12557">
                  <c:v>43961.989583333336</c:v>
                </c:pt>
                <c:pt idx="12558">
                  <c:v>43962</c:v>
                </c:pt>
                <c:pt idx="12559">
                  <c:v>43962.010416666664</c:v>
                </c:pt>
                <c:pt idx="12560">
                  <c:v>43962.020833333336</c:v>
                </c:pt>
                <c:pt idx="12561">
                  <c:v>43962.03125</c:v>
                </c:pt>
                <c:pt idx="12562">
                  <c:v>43962.041666666664</c:v>
                </c:pt>
                <c:pt idx="12563">
                  <c:v>43962.052083333336</c:v>
                </c:pt>
                <c:pt idx="12564">
                  <c:v>43962.0625</c:v>
                </c:pt>
                <c:pt idx="12565">
                  <c:v>43962.072916666664</c:v>
                </c:pt>
                <c:pt idx="12566">
                  <c:v>43962.083333333336</c:v>
                </c:pt>
                <c:pt idx="12567">
                  <c:v>43962.09375</c:v>
                </c:pt>
                <c:pt idx="12568">
                  <c:v>43962.104166666664</c:v>
                </c:pt>
                <c:pt idx="12569">
                  <c:v>43962.114583333336</c:v>
                </c:pt>
                <c:pt idx="12570">
                  <c:v>43962.125</c:v>
                </c:pt>
                <c:pt idx="12571">
                  <c:v>43962.135416666664</c:v>
                </c:pt>
                <c:pt idx="12572">
                  <c:v>43962.145833333336</c:v>
                </c:pt>
                <c:pt idx="12573">
                  <c:v>43962.15625</c:v>
                </c:pt>
                <c:pt idx="12574">
                  <c:v>43962.166666666664</c:v>
                </c:pt>
                <c:pt idx="12575">
                  <c:v>43962.177083333336</c:v>
                </c:pt>
                <c:pt idx="12576">
                  <c:v>43962.1875</c:v>
                </c:pt>
                <c:pt idx="12577">
                  <c:v>43962.197916666664</c:v>
                </c:pt>
                <c:pt idx="12578">
                  <c:v>43962.208333333336</c:v>
                </c:pt>
                <c:pt idx="12579">
                  <c:v>43962.21875</c:v>
                </c:pt>
                <c:pt idx="12580">
                  <c:v>43962.229166666664</c:v>
                </c:pt>
                <c:pt idx="12581">
                  <c:v>43962.239583333336</c:v>
                </c:pt>
                <c:pt idx="12582">
                  <c:v>43962.25</c:v>
                </c:pt>
                <c:pt idx="12583">
                  <c:v>43962.260416666664</c:v>
                </c:pt>
                <c:pt idx="12584">
                  <c:v>43962.270833333336</c:v>
                </c:pt>
                <c:pt idx="12585">
                  <c:v>43962.28125</c:v>
                </c:pt>
                <c:pt idx="12586">
                  <c:v>43962.291666666664</c:v>
                </c:pt>
                <c:pt idx="12587">
                  <c:v>43962.302083333336</c:v>
                </c:pt>
                <c:pt idx="12588">
                  <c:v>43962.3125</c:v>
                </c:pt>
                <c:pt idx="12589">
                  <c:v>43962.322916666664</c:v>
                </c:pt>
                <c:pt idx="12590">
                  <c:v>43962.333333333336</c:v>
                </c:pt>
                <c:pt idx="12591">
                  <c:v>43962.34375</c:v>
                </c:pt>
                <c:pt idx="12592">
                  <c:v>43962.354166666664</c:v>
                </c:pt>
                <c:pt idx="12593">
                  <c:v>43962.364583333336</c:v>
                </c:pt>
                <c:pt idx="12594">
                  <c:v>43962.375</c:v>
                </c:pt>
                <c:pt idx="12595">
                  <c:v>43962.385416666664</c:v>
                </c:pt>
                <c:pt idx="12596">
                  <c:v>43962.395833333336</c:v>
                </c:pt>
                <c:pt idx="12597">
                  <c:v>43962.40625</c:v>
                </c:pt>
                <c:pt idx="12598">
                  <c:v>43962.416666666664</c:v>
                </c:pt>
                <c:pt idx="12599">
                  <c:v>43962.427083333336</c:v>
                </c:pt>
                <c:pt idx="12600">
                  <c:v>43962.4375</c:v>
                </c:pt>
                <c:pt idx="12601">
                  <c:v>43962.447916666664</c:v>
                </c:pt>
                <c:pt idx="12602">
                  <c:v>43962.458333333336</c:v>
                </c:pt>
                <c:pt idx="12603">
                  <c:v>43962.46875</c:v>
                </c:pt>
                <c:pt idx="12604">
                  <c:v>43962.479166666664</c:v>
                </c:pt>
                <c:pt idx="12605">
                  <c:v>43962.489583333336</c:v>
                </c:pt>
                <c:pt idx="12606">
                  <c:v>43962.5</c:v>
                </c:pt>
                <c:pt idx="12607">
                  <c:v>43962.510416666664</c:v>
                </c:pt>
                <c:pt idx="12608">
                  <c:v>43962.520833333336</c:v>
                </c:pt>
                <c:pt idx="12609">
                  <c:v>43962.53125</c:v>
                </c:pt>
                <c:pt idx="12610">
                  <c:v>43962.541666666664</c:v>
                </c:pt>
                <c:pt idx="12611">
                  <c:v>43962.552083333336</c:v>
                </c:pt>
                <c:pt idx="12612">
                  <c:v>43962.5625</c:v>
                </c:pt>
                <c:pt idx="12613">
                  <c:v>43962.572916666664</c:v>
                </c:pt>
                <c:pt idx="12614">
                  <c:v>43962.583333333336</c:v>
                </c:pt>
                <c:pt idx="12615">
                  <c:v>43962.59375</c:v>
                </c:pt>
                <c:pt idx="12616">
                  <c:v>43962.604166666664</c:v>
                </c:pt>
                <c:pt idx="12617">
                  <c:v>43962.614583333336</c:v>
                </c:pt>
                <c:pt idx="12618">
                  <c:v>43962.625</c:v>
                </c:pt>
                <c:pt idx="12619">
                  <c:v>43962.635416666664</c:v>
                </c:pt>
                <c:pt idx="12620">
                  <c:v>43962.645833333336</c:v>
                </c:pt>
                <c:pt idx="12621">
                  <c:v>43962.65625</c:v>
                </c:pt>
                <c:pt idx="12622">
                  <c:v>43962.666666666664</c:v>
                </c:pt>
                <c:pt idx="12623">
                  <c:v>43962.677083333336</c:v>
                </c:pt>
                <c:pt idx="12624">
                  <c:v>43962.6875</c:v>
                </c:pt>
                <c:pt idx="12625">
                  <c:v>43962.697916666664</c:v>
                </c:pt>
                <c:pt idx="12626">
                  <c:v>43962.708333333336</c:v>
                </c:pt>
                <c:pt idx="12627">
                  <c:v>43962.71875</c:v>
                </c:pt>
                <c:pt idx="12628">
                  <c:v>43962.729166666664</c:v>
                </c:pt>
                <c:pt idx="12629">
                  <c:v>43962.739583333336</c:v>
                </c:pt>
                <c:pt idx="12630">
                  <c:v>43962.75</c:v>
                </c:pt>
                <c:pt idx="12631">
                  <c:v>43962.760416666664</c:v>
                </c:pt>
                <c:pt idx="12632">
                  <c:v>43962.770833333336</c:v>
                </c:pt>
                <c:pt idx="12633">
                  <c:v>43962.78125</c:v>
                </c:pt>
                <c:pt idx="12634">
                  <c:v>43962.791666666664</c:v>
                </c:pt>
                <c:pt idx="12635">
                  <c:v>43962.802083333336</c:v>
                </c:pt>
                <c:pt idx="12636">
                  <c:v>43962.8125</c:v>
                </c:pt>
                <c:pt idx="12637">
                  <c:v>43962.822916666664</c:v>
                </c:pt>
                <c:pt idx="12638">
                  <c:v>43962.833333333336</c:v>
                </c:pt>
                <c:pt idx="12639">
                  <c:v>43962.84375</c:v>
                </c:pt>
                <c:pt idx="12640">
                  <c:v>43962.854166666664</c:v>
                </c:pt>
                <c:pt idx="12641">
                  <c:v>43962.864583333336</c:v>
                </c:pt>
                <c:pt idx="12642">
                  <c:v>43962.875</c:v>
                </c:pt>
                <c:pt idx="12643">
                  <c:v>43962.885416666664</c:v>
                </c:pt>
                <c:pt idx="12644">
                  <c:v>43962.895833333336</c:v>
                </c:pt>
                <c:pt idx="12645">
                  <c:v>43962.90625</c:v>
                </c:pt>
                <c:pt idx="12646">
                  <c:v>43962.916666666664</c:v>
                </c:pt>
                <c:pt idx="12647">
                  <c:v>43962.927083333336</c:v>
                </c:pt>
                <c:pt idx="12648">
                  <c:v>43962.9375</c:v>
                </c:pt>
                <c:pt idx="12649">
                  <c:v>43962.947916666664</c:v>
                </c:pt>
                <c:pt idx="12650">
                  <c:v>43962.958333333336</c:v>
                </c:pt>
                <c:pt idx="12651">
                  <c:v>43962.96875</c:v>
                </c:pt>
                <c:pt idx="12652">
                  <c:v>43962.979166666664</c:v>
                </c:pt>
                <c:pt idx="12653">
                  <c:v>43962.989583333336</c:v>
                </c:pt>
                <c:pt idx="12654">
                  <c:v>43963</c:v>
                </c:pt>
                <c:pt idx="12655">
                  <c:v>43963.010416666664</c:v>
                </c:pt>
                <c:pt idx="12656">
                  <c:v>43963.020833333336</c:v>
                </c:pt>
                <c:pt idx="12657">
                  <c:v>43963.03125</c:v>
                </c:pt>
                <c:pt idx="12658">
                  <c:v>43963.041666666664</c:v>
                </c:pt>
                <c:pt idx="12659">
                  <c:v>43963.052083333336</c:v>
                </c:pt>
                <c:pt idx="12660">
                  <c:v>43963.0625</c:v>
                </c:pt>
                <c:pt idx="12661">
                  <c:v>43963.072916666664</c:v>
                </c:pt>
                <c:pt idx="12662">
                  <c:v>43963.083333333336</c:v>
                </c:pt>
                <c:pt idx="12663">
                  <c:v>43963.09375</c:v>
                </c:pt>
                <c:pt idx="12664">
                  <c:v>43963.104166666664</c:v>
                </c:pt>
                <c:pt idx="12665">
                  <c:v>43963.114583333336</c:v>
                </c:pt>
                <c:pt idx="12666">
                  <c:v>43963.125</c:v>
                </c:pt>
                <c:pt idx="12667">
                  <c:v>43963.135416666664</c:v>
                </c:pt>
                <c:pt idx="12668">
                  <c:v>43963.145833333336</c:v>
                </c:pt>
                <c:pt idx="12669">
                  <c:v>43963.15625</c:v>
                </c:pt>
                <c:pt idx="12670">
                  <c:v>43963.166666666664</c:v>
                </c:pt>
                <c:pt idx="12671">
                  <c:v>43963.177083333336</c:v>
                </c:pt>
                <c:pt idx="12672">
                  <c:v>43963.1875</c:v>
                </c:pt>
                <c:pt idx="12673">
                  <c:v>43963.197916666664</c:v>
                </c:pt>
                <c:pt idx="12674">
                  <c:v>43963.208333333336</c:v>
                </c:pt>
                <c:pt idx="12675">
                  <c:v>43963.21875</c:v>
                </c:pt>
                <c:pt idx="12676">
                  <c:v>43963.229166666664</c:v>
                </c:pt>
                <c:pt idx="12677">
                  <c:v>43963.239583333336</c:v>
                </c:pt>
                <c:pt idx="12678">
                  <c:v>43963.25</c:v>
                </c:pt>
                <c:pt idx="12679">
                  <c:v>43963.260416666664</c:v>
                </c:pt>
                <c:pt idx="12680">
                  <c:v>43963.270833333336</c:v>
                </c:pt>
                <c:pt idx="12681">
                  <c:v>43963.28125</c:v>
                </c:pt>
                <c:pt idx="12682">
                  <c:v>43963.291666666664</c:v>
                </c:pt>
                <c:pt idx="12683">
                  <c:v>43963.302083333336</c:v>
                </c:pt>
                <c:pt idx="12684">
                  <c:v>43963.3125</c:v>
                </c:pt>
                <c:pt idx="12685">
                  <c:v>43963.322916666664</c:v>
                </c:pt>
                <c:pt idx="12686">
                  <c:v>43963.333333333336</c:v>
                </c:pt>
                <c:pt idx="12687">
                  <c:v>43963.34375</c:v>
                </c:pt>
                <c:pt idx="12688">
                  <c:v>43963.354166666664</c:v>
                </c:pt>
                <c:pt idx="12689">
                  <c:v>43963.364583333336</c:v>
                </c:pt>
                <c:pt idx="12690">
                  <c:v>43963.375</c:v>
                </c:pt>
                <c:pt idx="12691">
                  <c:v>43963.385416666664</c:v>
                </c:pt>
                <c:pt idx="12692">
                  <c:v>43963.395833333336</c:v>
                </c:pt>
                <c:pt idx="12693">
                  <c:v>43963.40625</c:v>
                </c:pt>
                <c:pt idx="12694">
                  <c:v>43963.416666666664</c:v>
                </c:pt>
                <c:pt idx="12695">
                  <c:v>43963.427083333336</c:v>
                </c:pt>
                <c:pt idx="12696">
                  <c:v>43963.4375</c:v>
                </c:pt>
                <c:pt idx="12697">
                  <c:v>43963.447916666664</c:v>
                </c:pt>
                <c:pt idx="12698">
                  <c:v>43963.458333333336</c:v>
                </c:pt>
                <c:pt idx="12699">
                  <c:v>43963.46875</c:v>
                </c:pt>
                <c:pt idx="12700">
                  <c:v>43963.479166666664</c:v>
                </c:pt>
                <c:pt idx="12701">
                  <c:v>43963.489583333336</c:v>
                </c:pt>
                <c:pt idx="12702">
                  <c:v>43963.5</c:v>
                </c:pt>
                <c:pt idx="12703">
                  <c:v>43963.510416666664</c:v>
                </c:pt>
                <c:pt idx="12704">
                  <c:v>43963.520833333336</c:v>
                </c:pt>
                <c:pt idx="12705">
                  <c:v>43963.53125</c:v>
                </c:pt>
                <c:pt idx="12706">
                  <c:v>43963.541666666664</c:v>
                </c:pt>
                <c:pt idx="12707">
                  <c:v>43963.552083333336</c:v>
                </c:pt>
                <c:pt idx="12708">
                  <c:v>43963.5625</c:v>
                </c:pt>
                <c:pt idx="12709">
                  <c:v>43963.572916666664</c:v>
                </c:pt>
                <c:pt idx="12710">
                  <c:v>43963.583333333336</c:v>
                </c:pt>
                <c:pt idx="12711">
                  <c:v>43963.59375</c:v>
                </c:pt>
                <c:pt idx="12712">
                  <c:v>43963.604166666664</c:v>
                </c:pt>
                <c:pt idx="12713">
                  <c:v>43963.614583333336</c:v>
                </c:pt>
                <c:pt idx="12714">
                  <c:v>43963.625</c:v>
                </c:pt>
                <c:pt idx="12715">
                  <c:v>43963.635416666664</c:v>
                </c:pt>
                <c:pt idx="12716">
                  <c:v>43963.645833333336</c:v>
                </c:pt>
                <c:pt idx="12717">
                  <c:v>43963.65625</c:v>
                </c:pt>
                <c:pt idx="12718">
                  <c:v>43963.666666666664</c:v>
                </c:pt>
                <c:pt idx="12719">
                  <c:v>43963.677083333336</c:v>
                </c:pt>
                <c:pt idx="12720">
                  <c:v>43963.6875</c:v>
                </c:pt>
                <c:pt idx="12721">
                  <c:v>43963.697916666664</c:v>
                </c:pt>
                <c:pt idx="12722">
                  <c:v>43963.708333333336</c:v>
                </c:pt>
                <c:pt idx="12723">
                  <c:v>43963.71875</c:v>
                </c:pt>
                <c:pt idx="12724">
                  <c:v>43963.729166666664</c:v>
                </c:pt>
                <c:pt idx="12725">
                  <c:v>43963.739583333336</c:v>
                </c:pt>
                <c:pt idx="12726">
                  <c:v>43963.75</c:v>
                </c:pt>
                <c:pt idx="12727">
                  <c:v>43963.760416666664</c:v>
                </c:pt>
                <c:pt idx="12728">
                  <c:v>43963.770833333336</c:v>
                </c:pt>
                <c:pt idx="12729">
                  <c:v>43963.78125</c:v>
                </c:pt>
                <c:pt idx="12730">
                  <c:v>43963.791666666664</c:v>
                </c:pt>
                <c:pt idx="12731">
                  <c:v>43963.802083333336</c:v>
                </c:pt>
                <c:pt idx="12732">
                  <c:v>43963.8125</c:v>
                </c:pt>
                <c:pt idx="12733">
                  <c:v>43963.822916666664</c:v>
                </c:pt>
                <c:pt idx="12734">
                  <c:v>43963.833333333336</c:v>
                </c:pt>
                <c:pt idx="12735">
                  <c:v>43963.84375</c:v>
                </c:pt>
                <c:pt idx="12736">
                  <c:v>43963.854166666664</c:v>
                </c:pt>
                <c:pt idx="12737">
                  <c:v>43963.864583333336</c:v>
                </c:pt>
                <c:pt idx="12738">
                  <c:v>43963.875</c:v>
                </c:pt>
                <c:pt idx="12739">
                  <c:v>43963.885416666664</c:v>
                </c:pt>
                <c:pt idx="12740">
                  <c:v>43963.895833333336</c:v>
                </c:pt>
                <c:pt idx="12741">
                  <c:v>43963.90625</c:v>
                </c:pt>
                <c:pt idx="12742">
                  <c:v>43963.916666666664</c:v>
                </c:pt>
                <c:pt idx="12743">
                  <c:v>43963.927083333336</c:v>
                </c:pt>
                <c:pt idx="12744">
                  <c:v>43963.9375</c:v>
                </c:pt>
                <c:pt idx="12745">
                  <c:v>43963.947916666664</c:v>
                </c:pt>
                <c:pt idx="12746">
                  <c:v>43963.958333333336</c:v>
                </c:pt>
                <c:pt idx="12747">
                  <c:v>43963.96875</c:v>
                </c:pt>
                <c:pt idx="12748">
                  <c:v>43963.979166666664</c:v>
                </c:pt>
                <c:pt idx="12749">
                  <c:v>43963.989583333336</c:v>
                </c:pt>
                <c:pt idx="12750">
                  <c:v>43964</c:v>
                </c:pt>
                <c:pt idx="12751">
                  <c:v>43964.010416666664</c:v>
                </c:pt>
                <c:pt idx="12752">
                  <c:v>43964.020833333336</c:v>
                </c:pt>
                <c:pt idx="12753">
                  <c:v>43964.03125</c:v>
                </c:pt>
                <c:pt idx="12754">
                  <c:v>43964.041666666664</c:v>
                </c:pt>
                <c:pt idx="12755">
                  <c:v>43964.052083333336</c:v>
                </c:pt>
                <c:pt idx="12756">
                  <c:v>43964.0625</c:v>
                </c:pt>
                <c:pt idx="12757">
                  <c:v>43964.072916666664</c:v>
                </c:pt>
                <c:pt idx="12758">
                  <c:v>43964.083333333336</c:v>
                </c:pt>
                <c:pt idx="12759">
                  <c:v>43964.09375</c:v>
                </c:pt>
                <c:pt idx="12760">
                  <c:v>43964.104166666664</c:v>
                </c:pt>
                <c:pt idx="12761">
                  <c:v>43964.114583333336</c:v>
                </c:pt>
                <c:pt idx="12762">
                  <c:v>43964.125</c:v>
                </c:pt>
                <c:pt idx="12763">
                  <c:v>43964.135416666664</c:v>
                </c:pt>
                <c:pt idx="12764">
                  <c:v>43964.145833333336</c:v>
                </c:pt>
                <c:pt idx="12765">
                  <c:v>43964.15625</c:v>
                </c:pt>
                <c:pt idx="12766">
                  <c:v>43964.166666666664</c:v>
                </c:pt>
                <c:pt idx="12767">
                  <c:v>43964.177083333336</c:v>
                </c:pt>
                <c:pt idx="12768">
                  <c:v>43964.1875</c:v>
                </c:pt>
                <c:pt idx="12769">
                  <c:v>43964.197916666664</c:v>
                </c:pt>
                <c:pt idx="12770">
                  <c:v>43964.208333333336</c:v>
                </c:pt>
                <c:pt idx="12771">
                  <c:v>43964.21875</c:v>
                </c:pt>
                <c:pt idx="12772">
                  <c:v>43964.229166666664</c:v>
                </c:pt>
                <c:pt idx="12773">
                  <c:v>43964.239583333336</c:v>
                </c:pt>
                <c:pt idx="12774">
                  <c:v>43964.25</c:v>
                </c:pt>
                <c:pt idx="12775">
                  <c:v>43964.260416666664</c:v>
                </c:pt>
                <c:pt idx="12776">
                  <c:v>43964.270833333336</c:v>
                </c:pt>
                <c:pt idx="12777">
                  <c:v>43964.28125</c:v>
                </c:pt>
                <c:pt idx="12778">
                  <c:v>43964.291666666664</c:v>
                </c:pt>
                <c:pt idx="12779">
                  <c:v>43964.302083333336</c:v>
                </c:pt>
                <c:pt idx="12780">
                  <c:v>43964.3125</c:v>
                </c:pt>
                <c:pt idx="12781">
                  <c:v>43964.322916666664</c:v>
                </c:pt>
                <c:pt idx="12782">
                  <c:v>43964.333333333336</c:v>
                </c:pt>
                <c:pt idx="12783">
                  <c:v>43964.34375</c:v>
                </c:pt>
                <c:pt idx="12784">
                  <c:v>43964.354166666664</c:v>
                </c:pt>
                <c:pt idx="12785">
                  <c:v>43964.364583333336</c:v>
                </c:pt>
                <c:pt idx="12786">
                  <c:v>43964.375</c:v>
                </c:pt>
                <c:pt idx="12787">
                  <c:v>43964.385416666664</c:v>
                </c:pt>
                <c:pt idx="12788">
                  <c:v>43964.395833333336</c:v>
                </c:pt>
                <c:pt idx="12789">
                  <c:v>43964.40625</c:v>
                </c:pt>
                <c:pt idx="12790">
                  <c:v>43964.416666666664</c:v>
                </c:pt>
                <c:pt idx="12791">
                  <c:v>43964.427083333336</c:v>
                </c:pt>
                <c:pt idx="12792">
                  <c:v>43964.4375</c:v>
                </c:pt>
                <c:pt idx="12793">
                  <c:v>43964.447916666664</c:v>
                </c:pt>
                <c:pt idx="12794">
                  <c:v>43964.458333333336</c:v>
                </c:pt>
                <c:pt idx="12795">
                  <c:v>43964.46875</c:v>
                </c:pt>
                <c:pt idx="12796">
                  <c:v>43964.479166666664</c:v>
                </c:pt>
                <c:pt idx="12797">
                  <c:v>43964.489583333336</c:v>
                </c:pt>
                <c:pt idx="12798">
                  <c:v>43964.5</c:v>
                </c:pt>
                <c:pt idx="12799">
                  <c:v>43964.510416666664</c:v>
                </c:pt>
                <c:pt idx="12800">
                  <c:v>43964.520833333336</c:v>
                </c:pt>
                <c:pt idx="12801">
                  <c:v>43964.53125</c:v>
                </c:pt>
                <c:pt idx="12802">
                  <c:v>43964.541666666664</c:v>
                </c:pt>
                <c:pt idx="12803">
                  <c:v>43964.552083333336</c:v>
                </c:pt>
                <c:pt idx="12804">
                  <c:v>43964.5625</c:v>
                </c:pt>
                <c:pt idx="12805">
                  <c:v>43964.572916666664</c:v>
                </c:pt>
                <c:pt idx="12806">
                  <c:v>43964.583333333336</c:v>
                </c:pt>
                <c:pt idx="12807">
                  <c:v>43964.59375</c:v>
                </c:pt>
                <c:pt idx="12808">
                  <c:v>43964.604166666664</c:v>
                </c:pt>
                <c:pt idx="12809">
                  <c:v>43964.614583333336</c:v>
                </c:pt>
                <c:pt idx="12810">
                  <c:v>43964.625</c:v>
                </c:pt>
                <c:pt idx="12811">
                  <c:v>43964.635416666664</c:v>
                </c:pt>
                <c:pt idx="12812">
                  <c:v>43964.645833333336</c:v>
                </c:pt>
                <c:pt idx="12813">
                  <c:v>43964.65625</c:v>
                </c:pt>
                <c:pt idx="12814">
                  <c:v>43964.666666666664</c:v>
                </c:pt>
                <c:pt idx="12815">
                  <c:v>43964.677083333336</c:v>
                </c:pt>
                <c:pt idx="12816">
                  <c:v>43964.6875</c:v>
                </c:pt>
                <c:pt idx="12817">
                  <c:v>43964.697916666664</c:v>
                </c:pt>
                <c:pt idx="12818">
                  <c:v>43964.708333333336</c:v>
                </c:pt>
                <c:pt idx="12819">
                  <c:v>43964.71875</c:v>
                </c:pt>
                <c:pt idx="12820">
                  <c:v>43964.729166666664</c:v>
                </c:pt>
                <c:pt idx="12821">
                  <c:v>43964.739583333336</c:v>
                </c:pt>
                <c:pt idx="12822">
                  <c:v>43964.75</c:v>
                </c:pt>
                <c:pt idx="12823">
                  <c:v>43964.760416666664</c:v>
                </c:pt>
                <c:pt idx="12824">
                  <c:v>43964.770833333336</c:v>
                </c:pt>
                <c:pt idx="12825">
                  <c:v>43964.78125</c:v>
                </c:pt>
                <c:pt idx="12826">
                  <c:v>43964.791666666664</c:v>
                </c:pt>
                <c:pt idx="12827">
                  <c:v>43964.802083333336</c:v>
                </c:pt>
                <c:pt idx="12828">
                  <c:v>43964.8125</c:v>
                </c:pt>
                <c:pt idx="12829">
                  <c:v>43964.822916666664</c:v>
                </c:pt>
                <c:pt idx="12830">
                  <c:v>43964.833333333336</c:v>
                </c:pt>
                <c:pt idx="12831">
                  <c:v>43964.84375</c:v>
                </c:pt>
                <c:pt idx="12832">
                  <c:v>43964.854166666664</c:v>
                </c:pt>
                <c:pt idx="12833">
                  <c:v>43964.864583333336</c:v>
                </c:pt>
                <c:pt idx="12834">
                  <c:v>43964.875</c:v>
                </c:pt>
                <c:pt idx="12835">
                  <c:v>43964.885416666664</c:v>
                </c:pt>
                <c:pt idx="12836">
                  <c:v>43964.895833333336</c:v>
                </c:pt>
                <c:pt idx="12837">
                  <c:v>43964.90625</c:v>
                </c:pt>
                <c:pt idx="12838">
                  <c:v>43964.916666666664</c:v>
                </c:pt>
                <c:pt idx="12839">
                  <c:v>43964.927083333336</c:v>
                </c:pt>
                <c:pt idx="12840">
                  <c:v>43964.9375</c:v>
                </c:pt>
                <c:pt idx="12841">
                  <c:v>43964.947916666664</c:v>
                </c:pt>
                <c:pt idx="12842">
                  <c:v>43964.958333333336</c:v>
                </c:pt>
                <c:pt idx="12843">
                  <c:v>43964.96875</c:v>
                </c:pt>
                <c:pt idx="12844">
                  <c:v>43964.979166666664</c:v>
                </c:pt>
                <c:pt idx="12845">
                  <c:v>43964.989583333336</c:v>
                </c:pt>
                <c:pt idx="12846">
                  <c:v>43965</c:v>
                </c:pt>
                <c:pt idx="12847">
                  <c:v>43965.010416666664</c:v>
                </c:pt>
                <c:pt idx="12848">
                  <c:v>43965.020833333336</c:v>
                </c:pt>
                <c:pt idx="12849">
                  <c:v>43965.03125</c:v>
                </c:pt>
                <c:pt idx="12850">
                  <c:v>43965.041666666664</c:v>
                </c:pt>
                <c:pt idx="12851">
                  <c:v>43965.052083333336</c:v>
                </c:pt>
                <c:pt idx="12852">
                  <c:v>43965.0625</c:v>
                </c:pt>
                <c:pt idx="12853">
                  <c:v>43965.072916666664</c:v>
                </c:pt>
                <c:pt idx="12854">
                  <c:v>43965.083333333336</c:v>
                </c:pt>
                <c:pt idx="12855">
                  <c:v>43965.09375</c:v>
                </c:pt>
                <c:pt idx="12856">
                  <c:v>43965.104166666664</c:v>
                </c:pt>
                <c:pt idx="12857">
                  <c:v>43965.114583333336</c:v>
                </c:pt>
                <c:pt idx="12858">
                  <c:v>43965.125</c:v>
                </c:pt>
                <c:pt idx="12859">
                  <c:v>43965.135416666664</c:v>
                </c:pt>
                <c:pt idx="12860">
                  <c:v>43965.145833333336</c:v>
                </c:pt>
                <c:pt idx="12861">
                  <c:v>43965.15625</c:v>
                </c:pt>
                <c:pt idx="12862">
                  <c:v>43965.166666666664</c:v>
                </c:pt>
                <c:pt idx="12863">
                  <c:v>43965.177083333336</c:v>
                </c:pt>
                <c:pt idx="12864">
                  <c:v>43965.1875</c:v>
                </c:pt>
                <c:pt idx="12865">
                  <c:v>43965.197916666664</c:v>
                </c:pt>
                <c:pt idx="12866">
                  <c:v>43965.208333333336</c:v>
                </c:pt>
                <c:pt idx="12867">
                  <c:v>43965.21875</c:v>
                </c:pt>
                <c:pt idx="12868">
                  <c:v>43965.229166666664</c:v>
                </c:pt>
                <c:pt idx="12869">
                  <c:v>43965.239583333336</c:v>
                </c:pt>
                <c:pt idx="12870">
                  <c:v>43965.25</c:v>
                </c:pt>
                <c:pt idx="12871">
                  <c:v>43965.260416666664</c:v>
                </c:pt>
                <c:pt idx="12872">
                  <c:v>43965.270833333336</c:v>
                </c:pt>
                <c:pt idx="12873">
                  <c:v>43965.28125</c:v>
                </c:pt>
                <c:pt idx="12874">
                  <c:v>43965.291666666664</c:v>
                </c:pt>
                <c:pt idx="12875">
                  <c:v>43965.302083333336</c:v>
                </c:pt>
                <c:pt idx="12876">
                  <c:v>43965.3125</c:v>
                </c:pt>
                <c:pt idx="12877">
                  <c:v>43965.322916666664</c:v>
                </c:pt>
                <c:pt idx="12878">
                  <c:v>43965.333333333336</c:v>
                </c:pt>
                <c:pt idx="12879">
                  <c:v>43965.34375</c:v>
                </c:pt>
                <c:pt idx="12880">
                  <c:v>43965.354166666664</c:v>
                </c:pt>
                <c:pt idx="12881">
                  <c:v>43965.364583333336</c:v>
                </c:pt>
                <c:pt idx="12882">
                  <c:v>43965.375</c:v>
                </c:pt>
                <c:pt idx="12883">
                  <c:v>43965.385416666664</c:v>
                </c:pt>
                <c:pt idx="12884">
                  <c:v>43965.395833333336</c:v>
                </c:pt>
                <c:pt idx="12885">
                  <c:v>43965.40625</c:v>
                </c:pt>
                <c:pt idx="12886">
                  <c:v>43965.416666666664</c:v>
                </c:pt>
                <c:pt idx="12887">
                  <c:v>43965.427083333336</c:v>
                </c:pt>
                <c:pt idx="12888">
                  <c:v>43965.4375</c:v>
                </c:pt>
                <c:pt idx="12889">
                  <c:v>43965.447916666664</c:v>
                </c:pt>
                <c:pt idx="12890">
                  <c:v>43965.458333333336</c:v>
                </c:pt>
                <c:pt idx="12891">
                  <c:v>43965.46875</c:v>
                </c:pt>
                <c:pt idx="12892">
                  <c:v>43965.479166666664</c:v>
                </c:pt>
                <c:pt idx="12893">
                  <c:v>43965.489583333336</c:v>
                </c:pt>
                <c:pt idx="12894">
                  <c:v>43965.5</c:v>
                </c:pt>
                <c:pt idx="12895">
                  <c:v>43965.510416666664</c:v>
                </c:pt>
                <c:pt idx="12896">
                  <c:v>43965.520833333336</c:v>
                </c:pt>
                <c:pt idx="12897">
                  <c:v>43965.53125</c:v>
                </c:pt>
                <c:pt idx="12898">
                  <c:v>43965.541666666664</c:v>
                </c:pt>
                <c:pt idx="12899">
                  <c:v>43965.552083333336</c:v>
                </c:pt>
                <c:pt idx="12900">
                  <c:v>43965.5625</c:v>
                </c:pt>
                <c:pt idx="12901">
                  <c:v>43965.572916666664</c:v>
                </c:pt>
                <c:pt idx="12902">
                  <c:v>43965.583333333336</c:v>
                </c:pt>
                <c:pt idx="12903">
                  <c:v>43965.59375</c:v>
                </c:pt>
                <c:pt idx="12904">
                  <c:v>43965.604166666664</c:v>
                </c:pt>
                <c:pt idx="12905">
                  <c:v>43965.614583333336</c:v>
                </c:pt>
                <c:pt idx="12906">
                  <c:v>43965.625</c:v>
                </c:pt>
                <c:pt idx="12907">
                  <c:v>43965.635416666664</c:v>
                </c:pt>
                <c:pt idx="12908">
                  <c:v>43965.645833333336</c:v>
                </c:pt>
                <c:pt idx="12909">
                  <c:v>43965.65625</c:v>
                </c:pt>
                <c:pt idx="12910">
                  <c:v>43965.666666666664</c:v>
                </c:pt>
                <c:pt idx="12911">
                  <c:v>43965.677083333336</c:v>
                </c:pt>
                <c:pt idx="12912">
                  <c:v>43965.6875</c:v>
                </c:pt>
                <c:pt idx="12913">
                  <c:v>43965.697916666664</c:v>
                </c:pt>
                <c:pt idx="12914">
                  <c:v>43965.708333333336</c:v>
                </c:pt>
                <c:pt idx="12915">
                  <c:v>43965.71875</c:v>
                </c:pt>
                <c:pt idx="12916">
                  <c:v>43965.729166666664</c:v>
                </c:pt>
                <c:pt idx="12917">
                  <c:v>43965.739583333336</c:v>
                </c:pt>
                <c:pt idx="12918">
                  <c:v>43965.75</c:v>
                </c:pt>
                <c:pt idx="12919">
                  <c:v>43965.760416666664</c:v>
                </c:pt>
                <c:pt idx="12920">
                  <c:v>43965.770833333336</c:v>
                </c:pt>
                <c:pt idx="12921">
                  <c:v>43965.78125</c:v>
                </c:pt>
                <c:pt idx="12922">
                  <c:v>43965.791666666664</c:v>
                </c:pt>
                <c:pt idx="12923">
                  <c:v>43965.802083333336</c:v>
                </c:pt>
                <c:pt idx="12924">
                  <c:v>43965.8125</c:v>
                </c:pt>
                <c:pt idx="12925">
                  <c:v>43965.822916666664</c:v>
                </c:pt>
                <c:pt idx="12926">
                  <c:v>43965.833333333336</c:v>
                </c:pt>
                <c:pt idx="12927">
                  <c:v>43965.84375</c:v>
                </c:pt>
                <c:pt idx="12928">
                  <c:v>43965.854166666664</c:v>
                </c:pt>
                <c:pt idx="12929">
                  <c:v>43965.864583333336</c:v>
                </c:pt>
                <c:pt idx="12930">
                  <c:v>43965.875</c:v>
                </c:pt>
                <c:pt idx="12931">
                  <c:v>43965.885416666664</c:v>
                </c:pt>
                <c:pt idx="12932">
                  <c:v>43965.895833333336</c:v>
                </c:pt>
                <c:pt idx="12933">
                  <c:v>43965.90625</c:v>
                </c:pt>
                <c:pt idx="12934">
                  <c:v>43965.916666666664</c:v>
                </c:pt>
                <c:pt idx="12935">
                  <c:v>43965.927083333336</c:v>
                </c:pt>
                <c:pt idx="12936">
                  <c:v>43965.9375</c:v>
                </c:pt>
                <c:pt idx="12937">
                  <c:v>43965.947916666664</c:v>
                </c:pt>
                <c:pt idx="12938">
                  <c:v>43965.958333333336</c:v>
                </c:pt>
                <c:pt idx="12939">
                  <c:v>43965.96875</c:v>
                </c:pt>
                <c:pt idx="12940">
                  <c:v>43965.979166666664</c:v>
                </c:pt>
                <c:pt idx="12941">
                  <c:v>43965.989583333336</c:v>
                </c:pt>
                <c:pt idx="12942">
                  <c:v>43966</c:v>
                </c:pt>
                <c:pt idx="12943">
                  <c:v>43966.010416666664</c:v>
                </c:pt>
                <c:pt idx="12944">
                  <c:v>43966.020833333336</c:v>
                </c:pt>
                <c:pt idx="12945">
                  <c:v>43966.03125</c:v>
                </c:pt>
                <c:pt idx="12946">
                  <c:v>43966.041666666664</c:v>
                </c:pt>
                <c:pt idx="12947">
                  <c:v>43966.052083333336</c:v>
                </c:pt>
                <c:pt idx="12948">
                  <c:v>43966.0625</c:v>
                </c:pt>
                <c:pt idx="12949">
                  <c:v>43966.072916666664</c:v>
                </c:pt>
                <c:pt idx="12950">
                  <c:v>43966.083333333336</c:v>
                </c:pt>
                <c:pt idx="12951">
                  <c:v>43966.09375</c:v>
                </c:pt>
                <c:pt idx="12952">
                  <c:v>43966.104166666664</c:v>
                </c:pt>
                <c:pt idx="12953">
                  <c:v>43966.114583333336</c:v>
                </c:pt>
                <c:pt idx="12954">
                  <c:v>43966.125</c:v>
                </c:pt>
                <c:pt idx="12955">
                  <c:v>43966.135416666664</c:v>
                </c:pt>
                <c:pt idx="12956">
                  <c:v>43966.145833333336</c:v>
                </c:pt>
                <c:pt idx="12957">
                  <c:v>43966.15625</c:v>
                </c:pt>
                <c:pt idx="12958">
                  <c:v>43966.166666666664</c:v>
                </c:pt>
                <c:pt idx="12959">
                  <c:v>43966.177083333336</c:v>
                </c:pt>
                <c:pt idx="12960">
                  <c:v>43966.1875</c:v>
                </c:pt>
                <c:pt idx="12961">
                  <c:v>43966.197916666664</c:v>
                </c:pt>
                <c:pt idx="12962">
                  <c:v>43966.208333333336</c:v>
                </c:pt>
                <c:pt idx="12963">
                  <c:v>43966.21875</c:v>
                </c:pt>
                <c:pt idx="12964">
                  <c:v>43966.229166666664</c:v>
                </c:pt>
                <c:pt idx="12965">
                  <c:v>43966.239583333336</c:v>
                </c:pt>
                <c:pt idx="12966">
                  <c:v>43966.25</c:v>
                </c:pt>
                <c:pt idx="12967">
                  <c:v>43966.260416666664</c:v>
                </c:pt>
                <c:pt idx="12968">
                  <c:v>43966.270833333336</c:v>
                </c:pt>
                <c:pt idx="12969">
                  <c:v>43966.28125</c:v>
                </c:pt>
                <c:pt idx="12970">
                  <c:v>43966.291666666664</c:v>
                </c:pt>
                <c:pt idx="12971">
                  <c:v>43966.302083333336</c:v>
                </c:pt>
                <c:pt idx="12972">
                  <c:v>43966.3125</c:v>
                </c:pt>
                <c:pt idx="12973">
                  <c:v>43966.322916666664</c:v>
                </c:pt>
                <c:pt idx="12974">
                  <c:v>43966.333333333336</c:v>
                </c:pt>
                <c:pt idx="12975">
                  <c:v>43966.34375</c:v>
                </c:pt>
                <c:pt idx="12976">
                  <c:v>43966.354166666664</c:v>
                </c:pt>
                <c:pt idx="12977">
                  <c:v>43966.364583333336</c:v>
                </c:pt>
                <c:pt idx="12978">
                  <c:v>43966.375</c:v>
                </c:pt>
                <c:pt idx="12979">
                  <c:v>43966.385416666664</c:v>
                </c:pt>
                <c:pt idx="12980">
                  <c:v>43966.395833333336</c:v>
                </c:pt>
                <c:pt idx="12981">
                  <c:v>43966.40625</c:v>
                </c:pt>
                <c:pt idx="12982">
                  <c:v>43966.416666666664</c:v>
                </c:pt>
                <c:pt idx="12983">
                  <c:v>43966.427083333336</c:v>
                </c:pt>
                <c:pt idx="12984">
                  <c:v>43966.4375</c:v>
                </c:pt>
                <c:pt idx="12985">
                  <c:v>43966.447916666664</c:v>
                </c:pt>
                <c:pt idx="12986">
                  <c:v>43966.458333333336</c:v>
                </c:pt>
                <c:pt idx="12987">
                  <c:v>43966.46875</c:v>
                </c:pt>
                <c:pt idx="12988">
                  <c:v>43966.479166666664</c:v>
                </c:pt>
                <c:pt idx="12989">
                  <c:v>43966.489583333336</c:v>
                </c:pt>
                <c:pt idx="12990">
                  <c:v>43966.5</c:v>
                </c:pt>
                <c:pt idx="12991">
                  <c:v>43966.510416666664</c:v>
                </c:pt>
                <c:pt idx="12992">
                  <c:v>43966.520833333336</c:v>
                </c:pt>
                <c:pt idx="12993">
                  <c:v>43966.53125</c:v>
                </c:pt>
                <c:pt idx="12994">
                  <c:v>43966.541666666664</c:v>
                </c:pt>
                <c:pt idx="12995">
                  <c:v>43966.552083333336</c:v>
                </c:pt>
                <c:pt idx="12996">
                  <c:v>43966.5625</c:v>
                </c:pt>
                <c:pt idx="12997">
                  <c:v>43966.572916666664</c:v>
                </c:pt>
                <c:pt idx="12998">
                  <c:v>43966.583333333336</c:v>
                </c:pt>
                <c:pt idx="12999">
                  <c:v>43966.59375</c:v>
                </c:pt>
                <c:pt idx="13000">
                  <c:v>43966.604166666664</c:v>
                </c:pt>
                <c:pt idx="13001">
                  <c:v>43966.614583333336</c:v>
                </c:pt>
                <c:pt idx="13002">
                  <c:v>43966.625</c:v>
                </c:pt>
                <c:pt idx="13003">
                  <c:v>43966.635416666664</c:v>
                </c:pt>
                <c:pt idx="13004">
                  <c:v>43966.645833333336</c:v>
                </c:pt>
                <c:pt idx="13005">
                  <c:v>43966.65625</c:v>
                </c:pt>
                <c:pt idx="13006">
                  <c:v>43966.666666666664</c:v>
                </c:pt>
                <c:pt idx="13007">
                  <c:v>43966.677083333336</c:v>
                </c:pt>
                <c:pt idx="13008">
                  <c:v>43966.6875</c:v>
                </c:pt>
                <c:pt idx="13009">
                  <c:v>43966.697916666664</c:v>
                </c:pt>
                <c:pt idx="13010">
                  <c:v>43966.708333333336</c:v>
                </c:pt>
                <c:pt idx="13011">
                  <c:v>43966.71875</c:v>
                </c:pt>
                <c:pt idx="13012">
                  <c:v>43966.729166666664</c:v>
                </c:pt>
                <c:pt idx="13013">
                  <c:v>43966.739583333336</c:v>
                </c:pt>
                <c:pt idx="13014">
                  <c:v>43966.75</c:v>
                </c:pt>
                <c:pt idx="13015">
                  <c:v>43966.760416666664</c:v>
                </c:pt>
                <c:pt idx="13016">
                  <c:v>43966.770833333336</c:v>
                </c:pt>
                <c:pt idx="13017">
                  <c:v>43966.78125</c:v>
                </c:pt>
                <c:pt idx="13018">
                  <c:v>43966.791666666664</c:v>
                </c:pt>
                <c:pt idx="13019">
                  <c:v>43966.802083333336</c:v>
                </c:pt>
                <c:pt idx="13020">
                  <c:v>43966.8125</c:v>
                </c:pt>
                <c:pt idx="13021">
                  <c:v>43966.822916666664</c:v>
                </c:pt>
                <c:pt idx="13022">
                  <c:v>43966.833333333336</c:v>
                </c:pt>
                <c:pt idx="13023">
                  <c:v>43966.84375</c:v>
                </c:pt>
                <c:pt idx="13024">
                  <c:v>43966.854166666664</c:v>
                </c:pt>
                <c:pt idx="13025">
                  <c:v>43966.864583333336</c:v>
                </c:pt>
                <c:pt idx="13026">
                  <c:v>43966.875</c:v>
                </c:pt>
                <c:pt idx="13027">
                  <c:v>43966.885416666664</c:v>
                </c:pt>
                <c:pt idx="13028">
                  <c:v>43966.895833333336</c:v>
                </c:pt>
                <c:pt idx="13029">
                  <c:v>43966.90625</c:v>
                </c:pt>
                <c:pt idx="13030">
                  <c:v>43966.916666666664</c:v>
                </c:pt>
                <c:pt idx="13031">
                  <c:v>43966.927083333336</c:v>
                </c:pt>
                <c:pt idx="13032">
                  <c:v>43966.9375</c:v>
                </c:pt>
                <c:pt idx="13033">
                  <c:v>43966.947916666664</c:v>
                </c:pt>
                <c:pt idx="13034">
                  <c:v>43966.958333333336</c:v>
                </c:pt>
                <c:pt idx="13035">
                  <c:v>43966.96875</c:v>
                </c:pt>
                <c:pt idx="13036">
                  <c:v>43966.979166666664</c:v>
                </c:pt>
                <c:pt idx="13037">
                  <c:v>43966.989583333336</c:v>
                </c:pt>
                <c:pt idx="13038">
                  <c:v>43967</c:v>
                </c:pt>
                <c:pt idx="13039">
                  <c:v>43967.010416666664</c:v>
                </c:pt>
                <c:pt idx="13040">
                  <c:v>43967.020833333336</c:v>
                </c:pt>
                <c:pt idx="13041">
                  <c:v>43967.03125</c:v>
                </c:pt>
                <c:pt idx="13042">
                  <c:v>43967.041666666664</c:v>
                </c:pt>
                <c:pt idx="13043">
                  <c:v>43967.052083333336</c:v>
                </c:pt>
                <c:pt idx="13044">
                  <c:v>43967.0625</c:v>
                </c:pt>
                <c:pt idx="13045">
                  <c:v>43967.072916666664</c:v>
                </c:pt>
                <c:pt idx="13046">
                  <c:v>43967.083333333336</c:v>
                </c:pt>
                <c:pt idx="13047">
                  <c:v>43967.09375</c:v>
                </c:pt>
                <c:pt idx="13048">
                  <c:v>43967.104166666664</c:v>
                </c:pt>
                <c:pt idx="13049">
                  <c:v>43967.114583333336</c:v>
                </c:pt>
                <c:pt idx="13050">
                  <c:v>43967.125</c:v>
                </c:pt>
                <c:pt idx="13051">
                  <c:v>43967.135416666664</c:v>
                </c:pt>
                <c:pt idx="13052">
                  <c:v>43967.145833333336</c:v>
                </c:pt>
                <c:pt idx="13053">
                  <c:v>43967.15625</c:v>
                </c:pt>
                <c:pt idx="13054">
                  <c:v>43967.166666666664</c:v>
                </c:pt>
                <c:pt idx="13055">
                  <c:v>43967.177083333336</c:v>
                </c:pt>
                <c:pt idx="13056">
                  <c:v>43967.1875</c:v>
                </c:pt>
                <c:pt idx="13057">
                  <c:v>43967.197916666664</c:v>
                </c:pt>
                <c:pt idx="13058">
                  <c:v>43967.208333333336</c:v>
                </c:pt>
                <c:pt idx="13059">
                  <c:v>43967.21875</c:v>
                </c:pt>
                <c:pt idx="13060">
                  <c:v>43967.229166666664</c:v>
                </c:pt>
                <c:pt idx="13061">
                  <c:v>43967.239583333336</c:v>
                </c:pt>
                <c:pt idx="13062">
                  <c:v>43967.25</c:v>
                </c:pt>
                <c:pt idx="13063">
                  <c:v>43967.260416666664</c:v>
                </c:pt>
                <c:pt idx="13064">
                  <c:v>43967.270833333336</c:v>
                </c:pt>
                <c:pt idx="13065">
                  <c:v>43967.28125</c:v>
                </c:pt>
                <c:pt idx="13066">
                  <c:v>43967.291666666664</c:v>
                </c:pt>
                <c:pt idx="13067">
                  <c:v>43967.302083333336</c:v>
                </c:pt>
                <c:pt idx="13068">
                  <c:v>43967.3125</c:v>
                </c:pt>
                <c:pt idx="13069">
                  <c:v>43967.322916666664</c:v>
                </c:pt>
                <c:pt idx="13070">
                  <c:v>43967.333333333336</c:v>
                </c:pt>
                <c:pt idx="13071">
                  <c:v>43967.34375</c:v>
                </c:pt>
                <c:pt idx="13072">
                  <c:v>43967.354166666664</c:v>
                </c:pt>
                <c:pt idx="13073">
                  <c:v>43967.364583333336</c:v>
                </c:pt>
                <c:pt idx="13074">
                  <c:v>43967.375</c:v>
                </c:pt>
                <c:pt idx="13075">
                  <c:v>43967.385416666664</c:v>
                </c:pt>
                <c:pt idx="13076">
                  <c:v>43967.395833333336</c:v>
                </c:pt>
                <c:pt idx="13077">
                  <c:v>43967.40625</c:v>
                </c:pt>
                <c:pt idx="13078">
                  <c:v>43967.416666666664</c:v>
                </c:pt>
                <c:pt idx="13079">
                  <c:v>43967.427083333336</c:v>
                </c:pt>
                <c:pt idx="13080">
                  <c:v>43967.4375</c:v>
                </c:pt>
                <c:pt idx="13081">
                  <c:v>43967.447916666664</c:v>
                </c:pt>
                <c:pt idx="13082">
                  <c:v>43967.458333333336</c:v>
                </c:pt>
                <c:pt idx="13083">
                  <c:v>43967.46875</c:v>
                </c:pt>
                <c:pt idx="13084">
                  <c:v>43967.479166666664</c:v>
                </c:pt>
                <c:pt idx="13085">
                  <c:v>43967.489583333336</c:v>
                </c:pt>
                <c:pt idx="13086">
                  <c:v>43967.5</c:v>
                </c:pt>
                <c:pt idx="13087">
                  <c:v>43967.510416666664</c:v>
                </c:pt>
                <c:pt idx="13088">
                  <c:v>43967.520833333336</c:v>
                </c:pt>
                <c:pt idx="13089">
                  <c:v>43967.53125</c:v>
                </c:pt>
                <c:pt idx="13090">
                  <c:v>43967.541666666664</c:v>
                </c:pt>
                <c:pt idx="13091">
                  <c:v>43967.552083333336</c:v>
                </c:pt>
                <c:pt idx="13092">
                  <c:v>43967.5625</c:v>
                </c:pt>
                <c:pt idx="13093">
                  <c:v>43967.572916666664</c:v>
                </c:pt>
                <c:pt idx="13094">
                  <c:v>43967.583333333336</c:v>
                </c:pt>
                <c:pt idx="13095">
                  <c:v>43967.59375</c:v>
                </c:pt>
                <c:pt idx="13096">
                  <c:v>43967.604166666664</c:v>
                </c:pt>
                <c:pt idx="13097">
                  <c:v>43967.614583333336</c:v>
                </c:pt>
                <c:pt idx="13098">
                  <c:v>43967.625</c:v>
                </c:pt>
                <c:pt idx="13099">
                  <c:v>43967.635416666664</c:v>
                </c:pt>
                <c:pt idx="13100">
                  <c:v>43967.645833333336</c:v>
                </c:pt>
                <c:pt idx="13101">
                  <c:v>43967.65625</c:v>
                </c:pt>
                <c:pt idx="13102">
                  <c:v>43967.666666666664</c:v>
                </c:pt>
                <c:pt idx="13103">
                  <c:v>43967.677083333336</c:v>
                </c:pt>
                <c:pt idx="13104">
                  <c:v>43967.6875</c:v>
                </c:pt>
                <c:pt idx="13105">
                  <c:v>43967.697916666664</c:v>
                </c:pt>
                <c:pt idx="13106">
                  <c:v>43967.708333333336</c:v>
                </c:pt>
                <c:pt idx="13107">
                  <c:v>43967.71875</c:v>
                </c:pt>
                <c:pt idx="13108">
                  <c:v>43967.729166666664</c:v>
                </c:pt>
                <c:pt idx="13109">
                  <c:v>43967.739583333336</c:v>
                </c:pt>
                <c:pt idx="13110">
                  <c:v>43967.75</c:v>
                </c:pt>
                <c:pt idx="13111">
                  <c:v>43967.760416666664</c:v>
                </c:pt>
                <c:pt idx="13112">
                  <c:v>43967.770833333336</c:v>
                </c:pt>
                <c:pt idx="13113">
                  <c:v>43967.78125</c:v>
                </c:pt>
                <c:pt idx="13114">
                  <c:v>43967.791666666664</c:v>
                </c:pt>
                <c:pt idx="13115">
                  <c:v>43967.802083333336</c:v>
                </c:pt>
                <c:pt idx="13116">
                  <c:v>43967.8125</c:v>
                </c:pt>
                <c:pt idx="13117">
                  <c:v>43967.822916666664</c:v>
                </c:pt>
                <c:pt idx="13118">
                  <c:v>43967.833333333336</c:v>
                </c:pt>
                <c:pt idx="13119">
                  <c:v>43967.84375</c:v>
                </c:pt>
                <c:pt idx="13120">
                  <c:v>43967.854166666664</c:v>
                </c:pt>
                <c:pt idx="13121">
                  <c:v>43967.864583333336</c:v>
                </c:pt>
                <c:pt idx="13122">
                  <c:v>43967.875</c:v>
                </c:pt>
                <c:pt idx="13123">
                  <c:v>43967.885416666664</c:v>
                </c:pt>
                <c:pt idx="13124">
                  <c:v>43967.895833333336</c:v>
                </c:pt>
                <c:pt idx="13125">
                  <c:v>43967.90625</c:v>
                </c:pt>
                <c:pt idx="13126">
                  <c:v>43967.916666666664</c:v>
                </c:pt>
                <c:pt idx="13127">
                  <c:v>43967.927083333336</c:v>
                </c:pt>
                <c:pt idx="13128">
                  <c:v>43967.9375</c:v>
                </c:pt>
                <c:pt idx="13129">
                  <c:v>43967.947916666664</c:v>
                </c:pt>
                <c:pt idx="13130">
                  <c:v>43967.958333333336</c:v>
                </c:pt>
                <c:pt idx="13131">
                  <c:v>43967.96875</c:v>
                </c:pt>
                <c:pt idx="13132">
                  <c:v>43967.979166666664</c:v>
                </c:pt>
                <c:pt idx="13133">
                  <c:v>43967.989583333336</c:v>
                </c:pt>
                <c:pt idx="13134">
                  <c:v>43968</c:v>
                </c:pt>
                <c:pt idx="13135">
                  <c:v>43968.010416666664</c:v>
                </c:pt>
                <c:pt idx="13136">
                  <c:v>43968.020833333336</c:v>
                </c:pt>
                <c:pt idx="13137">
                  <c:v>43968.03125</c:v>
                </c:pt>
                <c:pt idx="13138">
                  <c:v>43968.041666666664</c:v>
                </c:pt>
                <c:pt idx="13139">
                  <c:v>43968.052083333336</c:v>
                </c:pt>
                <c:pt idx="13140">
                  <c:v>43968.0625</c:v>
                </c:pt>
                <c:pt idx="13141">
                  <c:v>43968.072916666664</c:v>
                </c:pt>
                <c:pt idx="13142">
                  <c:v>43968.083333333336</c:v>
                </c:pt>
                <c:pt idx="13143">
                  <c:v>43968.09375</c:v>
                </c:pt>
                <c:pt idx="13144">
                  <c:v>43968.104166666664</c:v>
                </c:pt>
                <c:pt idx="13145">
                  <c:v>43968.114583333336</c:v>
                </c:pt>
                <c:pt idx="13146">
                  <c:v>43968.125</c:v>
                </c:pt>
                <c:pt idx="13147">
                  <c:v>43968.135416666664</c:v>
                </c:pt>
                <c:pt idx="13148">
                  <c:v>43968.145833333336</c:v>
                </c:pt>
                <c:pt idx="13149">
                  <c:v>43968.15625</c:v>
                </c:pt>
                <c:pt idx="13150">
                  <c:v>43968.166666666664</c:v>
                </c:pt>
                <c:pt idx="13151">
                  <c:v>43968.177083333336</c:v>
                </c:pt>
                <c:pt idx="13152">
                  <c:v>43968.1875</c:v>
                </c:pt>
                <c:pt idx="13153">
                  <c:v>43968.197916666664</c:v>
                </c:pt>
                <c:pt idx="13154">
                  <c:v>43968.208333333336</c:v>
                </c:pt>
                <c:pt idx="13155">
                  <c:v>43968.21875</c:v>
                </c:pt>
                <c:pt idx="13156">
                  <c:v>43968.229166666664</c:v>
                </c:pt>
                <c:pt idx="13157">
                  <c:v>43968.239583333336</c:v>
                </c:pt>
                <c:pt idx="13158">
                  <c:v>43968.25</c:v>
                </c:pt>
                <c:pt idx="13159">
                  <c:v>43968.260416666664</c:v>
                </c:pt>
                <c:pt idx="13160">
                  <c:v>43968.270833333336</c:v>
                </c:pt>
                <c:pt idx="13161">
                  <c:v>43968.28125</c:v>
                </c:pt>
                <c:pt idx="13162">
                  <c:v>43968.291666666664</c:v>
                </c:pt>
                <c:pt idx="13163">
                  <c:v>43968.302083333336</c:v>
                </c:pt>
                <c:pt idx="13164">
                  <c:v>43968.3125</c:v>
                </c:pt>
                <c:pt idx="13165">
                  <c:v>43968.322916666664</c:v>
                </c:pt>
                <c:pt idx="13166">
                  <c:v>43968.333333333336</c:v>
                </c:pt>
                <c:pt idx="13167">
                  <c:v>43968.34375</c:v>
                </c:pt>
                <c:pt idx="13168">
                  <c:v>43968.354166666664</c:v>
                </c:pt>
                <c:pt idx="13169">
                  <c:v>43968.364583333336</c:v>
                </c:pt>
                <c:pt idx="13170">
                  <c:v>43968.375</c:v>
                </c:pt>
                <c:pt idx="13171">
                  <c:v>43968.385416666664</c:v>
                </c:pt>
                <c:pt idx="13172">
                  <c:v>43968.395833333336</c:v>
                </c:pt>
                <c:pt idx="13173">
                  <c:v>43968.40625</c:v>
                </c:pt>
                <c:pt idx="13174">
                  <c:v>43968.416666666664</c:v>
                </c:pt>
                <c:pt idx="13175">
                  <c:v>43968.427083333336</c:v>
                </c:pt>
                <c:pt idx="13176">
                  <c:v>43968.4375</c:v>
                </c:pt>
                <c:pt idx="13177">
                  <c:v>43968.447916666664</c:v>
                </c:pt>
                <c:pt idx="13178">
                  <c:v>43968.458333333336</c:v>
                </c:pt>
                <c:pt idx="13179">
                  <c:v>43968.46875</c:v>
                </c:pt>
                <c:pt idx="13180">
                  <c:v>43968.479166666664</c:v>
                </c:pt>
                <c:pt idx="13181">
                  <c:v>43968.489583333336</c:v>
                </c:pt>
                <c:pt idx="13182">
                  <c:v>43968.5</c:v>
                </c:pt>
                <c:pt idx="13183">
                  <c:v>43968.510416666664</c:v>
                </c:pt>
                <c:pt idx="13184">
                  <c:v>43968.520833333336</c:v>
                </c:pt>
                <c:pt idx="13185">
                  <c:v>43968.53125</c:v>
                </c:pt>
                <c:pt idx="13186">
                  <c:v>43968.541666666664</c:v>
                </c:pt>
                <c:pt idx="13187">
                  <c:v>43968.552083333336</c:v>
                </c:pt>
                <c:pt idx="13188">
                  <c:v>43968.5625</c:v>
                </c:pt>
                <c:pt idx="13189">
                  <c:v>43968.572916666664</c:v>
                </c:pt>
                <c:pt idx="13190">
                  <c:v>43968.583333333336</c:v>
                </c:pt>
                <c:pt idx="13191">
                  <c:v>43968.59375</c:v>
                </c:pt>
                <c:pt idx="13192">
                  <c:v>43968.604166666664</c:v>
                </c:pt>
                <c:pt idx="13193">
                  <c:v>43968.614583333336</c:v>
                </c:pt>
                <c:pt idx="13194">
                  <c:v>43968.625</c:v>
                </c:pt>
                <c:pt idx="13195">
                  <c:v>43968.635416666664</c:v>
                </c:pt>
                <c:pt idx="13196">
                  <c:v>43968.645833333336</c:v>
                </c:pt>
                <c:pt idx="13197">
                  <c:v>43968.65625</c:v>
                </c:pt>
                <c:pt idx="13198">
                  <c:v>43968.666666666664</c:v>
                </c:pt>
                <c:pt idx="13199">
                  <c:v>43968.677083333336</c:v>
                </c:pt>
                <c:pt idx="13200">
                  <c:v>43968.6875</c:v>
                </c:pt>
                <c:pt idx="13201">
                  <c:v>43968.697916666664</c:v>
                </c:pt>
                <c:pt idx="13202">
                  <c:v>43968.708333333336</c:v>
                </c:pt>
                <c:pt idx="13203">
                  <c:v>43968.71875</c:v>
                </c:pt>
                <c:pt idx="13204">
                  <c:v>43968.729166666664</c:v>
                </c:pt>
                <c:pt idx="13205">
                  <c:v>43968.739583333336</c:v>
                </c:pt>
                <c:pt idx="13206">
                  <c:v>43968.75</c:v>
                </c:pt>
                <c:pt idx="13207">
                  <c:v>43968.760416666664</c:v>
                </c:pt>
                <c:pt idx="13208">
                  <c:v>43968.770833333336</c:v>
                </c:pt>
                <c:pt idx="13209">
                  <c:v>43968.78125</c:v>
                </c:pt>
                <c:pt idx="13210">
                  <c:v>43968.791666666664</c:v>
                </c:pt>
                <c:pt idx="13211">
                  <c:v>43968.802083333336</c:v>
                </c:pt>
                <c:pt idx="13212">
                  <c:v>43968.8125</c:v>
                </c:pt>
                <c:pt idx="13213">
                  <c:v>43968.822916666664</c:v>
                </c:pt>
                <c:pt idx="13214">
                  <c:v>43968.833333333336</c:v>
                </c:pt>
                <c:pt idx="13215">
                  <c:v>43968.84375</c:v>
                </c:pt>
                <c:pt idx="13216">
                  <c:v>43968.854166666664</c:v>
                </c:pt>
                <c:pt idx="13217">
                  <c:v>43968.864583333336</c:v>
                </c:pt>
                <c:pt idx="13218">
                  <c:v>43968.875</c:v>
                </c:pt>
                <c:pt idx="13219">
                  <c:v>43968.885416666664</c:v>
                </c:pt>
                <c:pt idx="13220">
                  <c:v>43968.895833333336</c:v>
                </c:pt>
                <c:pt idx="13221">
                  <c:v>43968.90625</c:v>
                </c:pt>
                <c:pt idx="13222">
                  <c:v>43968.916666666664</c:v>
                </c:pt>
                <c:pt idx="13223">
                  <c:v>43968.927083333336</c:v>
                </c:pt>
                <c:pt idx="13224">
                  <c:v>43968.9375</c:v>
                </c:pt>
                <c:pt idx="13225">
                  <c:v>43968.947916666664</c:v>
                </c:pt>
                <c:pt idx="13226">
                  <c:v>43968.958333333336</c:v>
                </c:pt>
                <c:pt idx="13227">
                  <c:v>43968.96875</c:v>
                </c:pt>
                <c:pt idx="13228">
                  <c:v>43968.979166666664</c:v>
                </c:pt>
                <c:pt idx="13229">
                  <c:v>43968.989583333336</c:v>
                </c:pt>
                <c:pt idx="13230">
                  <c:v>43969</c:v>
                </c:pt>
                <c:pt idx="13231">
                  <c:v>43969.010416666664</c:v>
                </c:pt>
                <c:pt idx="13232">
                  <c:v>43969.020833333336</c:v>
                </c:pt>
                <c:pt idx="13233">
                  <c:v>43969.03125</c:v>
                </c:pt>
                <c:pt idx="13234">
                  <c:v>43969.041666666664</c:v>
                </c:pt>
                <c:pt idx="13235">
                  <c:v>43969.052083333336</c:v>
                </c:pt>
                <c:pt idx="13236">
                  <c:v>43969.0625</c:v>
                </c:pt>
                <c:pt idx="13237">
                  <c:v>43969.072916666664</c:v>
                </c:pt>
                <c:pt idx="13238">
                  <c:v>43969.083333333336</c:v>
                </c:pt>
                <c:pt idx="13239">
                  <c:v>43969.09375</c:v>
                </c:pt>
                <c:pt idx="13240">
                  <c:v>43969.104166666664</c:v>
                </c:pt>
                <c:pt idx="13241">
                  <c:v>43969.114583333336</c:v>
                </c:pt>
                <c:pt idx="13242">
                  <c:v>43969.125</c:v>
                </c:pt>
                <c:pt idx="13243">
                  <c:v>43969.135416666664</c:v>
                </c:pt>
                <c:pt idx="13244">
                  <c:v>43969.145833333336</c:v>
                </c:pt>
                <c:pt idx="13245">
                  <c:v>43969.15625</c:v>
                </c:pt>
                <c:pt idx="13246">
                  <c:v>43969.166666666664</c:v>
                </c:pt>
                <c:pt idx="13247">
                  <c:v>43969.177083333336</c:v>
                </c:pt>
                <c:pt idx="13248">
                  <c:v>43969.1875</c:v>
                </c:pt>
                <c:pt idx="13249">
                  <c:v>43969.197916666664</c:v>
                </c:pt>
                <c:pt idx="13250">
                  <c:v>43969.208333333336</c:v>
                </c:pt>
                <c:pt idx="13251">
                  <c:v>43969.21875</c:v>
                </c:pt>
                <c:pt idx="13252">
                  <c:v>43969.229166666664</c:v>
                </c:pt>
                <c:pt idx="13253">
                  <c:v>43969.239583333336</c:v>
                </c:pt>
                <c:pt idx="13254">
                  <c:v>43969.25</c:v>
                </c:pt>
                <c:pt idx="13255">
                  <c:v>43969.260416666664</c:v>
                </c:pt>
                <c:pt idx="13256">
                  <c:v>43969.270833333336</c:v>
                </c:pt>
                <c:pt idx="13257">
                  <c:v>43969.28125</c:v>
                </c:pt>
                <c:pt idx="13258">
                  <c:v>43969.291666666664</c:v>
                </c:pt>
                <c:pt idx="13259">
                  <c:v>43969.302083333336</c:v>
                </c:pt>
                <c:pt idx="13260">
                  <c:v>43969.3125</c:v>
                </c:pt>
                <c:pt idx="13261">
                  <c:v>43969.322916666664</c:v>
                </c:pt>
                <c:pt idx="13262">
                  <c:v>43969.333333333336</c:v>
                </c:pt>
                <c:pt idx="13263">
                  <c:v>43969.34375</c:v>
                </c:pt>
                <c:pt idx="13264">
                  <c:v>43969.354166666664</c:v>
                </c:pt>
                <c:pt idx="13265">
                  <c:v>43969.364583333336</c:v>
                </c:pt>
                <c:pt idx="13266">
                  <c:v>43969.375</c:v>
                </c:pt>
                <c:pt idx="13267">
                  <c:v>43969.385416666664</c:v>
                </c:pt>
                <c:pt idx="13268">
                  <c:v>43969.395833333336</c:v>
                </c:pt>
                <c:pt idx="13269">
                  <c:v>43969.40625</c:v>
                </c:pt>
                <c:pt idx="13270">
                  <c:v>43969.416666666664</c:v>
                </c:pt>
                <c:pt idx="13271">
                  <c:v>43969.427083333336</c:v>
                </c:pt>
                <c:pt idx="13272">
                  <c:v>43969.4375</c:v>
                </c:pt>
                <c:pt idx="13273">
                  <c:v>43969.447916666664</c:v>
                </c:pt>
                <c:pt idx="13274">
                  <c:v>43969.458333333336</c:v>
                </c:pt>
                <c:pt idx="13275">
                  <c:v>43969.46875</c:v>
                </c:pt>
                <c:pt idx="13276">
                  <c:v>43969.479166666664</c:v>
                </c:pt>
                <c:pt idx="13277">
                  <c:v>43969.489583333336</c:v>
                </c:pt>
                <c:pt idx="13278">
                  <c:v>43969.5</c:v>
                </c:pt>
                <c:pt idx="13279">
                  <c:v>43969.510416666664</c:v>
                </c:pt>
                <c:pt idx="13280">
                  <c:v>43969.520833333336</c:v>
                </c:pt>
                <c:pt idx="13281">
                  <c:v>43969.53125</c:v>
                </c:pt>
                <c:pt idx="13282">
                  <c:v>43969.541666666664</c:v>
                </c:pt>
                <c:pt idx="13283">
                  <c:v>43969.552083333336</c:v>
                </c:pt>
                <c:pt idx="13284">
                  <c:v>43969.5625</c:v>
                </c:pt>
                <c:pt idx="13285">
                  <c:v>43969.572916666664</c:v>
                </c:pt>
                <c:pt idx="13286">
                  <c:v>43969.583333333336</c:v>
                </c:pt>
                <c:pt idx="13287">
                  <c:v>43969.59375</c:v>
                </c:pt>
                <c:pt idx="13288">
                  <c:v>43969.604166666664</c:v>
                </c:pt>
                <c:pt idx="13289">
                  <c:v>43969.614583333336</c:v>
                </c:pt>
                <c:pt idx="13290">
                  <c:v>43969.625</c:v>
                </c:pt>
                <c:pt idx="13291">
                  <c:v>43969.635416666664</c:v>
                </c:pt>
                <c:pt idx="13292">
                  <c:v>43969.645833333336</c:v>
                </c:pt>
                <c:pt idx="13293">
                  <c:v>43969.65625</c:v>
                </c:pt>
                <c:pt idx="13294">
                  <c:v>43969.666666666664</c:v>
                </c:pt>
                <c:pt idx="13295">
                  <c:v>43969.677083333336</c:v>
                </c:pt>
                <c:pt idx="13296">
                  <c:v>43969.6875</c:v>
                </c:pt>
                <c:pt idx="13297">
                  <c:v>43969.697916666664</c:v>
                </c:pt>
                <c:pt idx="13298">
                  <c:v>43969.708333333336</c:v>
                </c:pt>
                <c:pt idx="13299">
                  <c:v>43969.71875</c:v>
                </c:pt>
                <c:pt idx="13300">
                  <c:v>43969.729166666664</c:v>
                </c:pt>
                <c:pt idx="13301">
                  <c:v>43969.739583333336</c:v>
                </c:pt>
                <c:pt idx="13302">
                  <c:v>43969.75</c:v>
                </c:pt>
                <c:pt idx="13303">
                  <c:v>43969.760416666664</c:v>
                </c:pt>
                <c:pt idx="13304">
                  <c:v>43969.770833333336</c:v>
                </c:pt>
                <c:pt idx="13305">
                  <c:v>43969.78125</c:v>
                </c:pt>
                <c:pt idx="13306">
                  <c:v>43969.791666666664</c:v>
                </c:pt>
                <c:pt idx="13307">
                  <c:v>43969.802083333336</c:v>
                </c:pt>
                <c:pt idx="13308">
                  <c:v>43969.8125</c:v>
                </c:pt>
                <c:pt idx="13309">
                  <c:v>43969.822916666664</c:v>
                </c:pt>
                <c:pt idx="13310">
                  <c:v>43969.833333333336</c:v>
                </c:pt>
                <c:pt idx="13311">
                  <c:v>43969.84375</c:v>
                </c:pt>
                <c:pt idx="13312">
                  <c:v>43969.854166666664</c:v>
                </c:pt>
                <c:pt idx="13313">
                  <c:v>43969.864583333336</c:v>
                </c:pt>
                <c:pt idx="13314">
                  <c:v>43969.875</c:v>
                </c:pt>
                <c:pt idx="13315">
                  <c:v>43969.885416666664</c:v>
                </c:pt>
                <c:pt idx="13316">
                  <c:v>43969.895833333336</c:v>
                </c:pt>
                <c:pt idx="13317">
                  <c:v>43969.90625</c:v>
                </c:pt>
                <c:pt idx="13318">
                  <c:v>43969.916666666664</c:v>
                </c:pt>
                <c:pt idx="13319">
                  <c:v>43969.927083333336</c:v>
                </c:pt>
                <c:pt idx="13320">
                  <c:v>43969.9375</c:v>
                </c:pt>
                <c:pt idx="13321">
                  <c:v>43969.947916666664</c:v>
                </c:pt>
                <c:pt idx="13322">
                  <c:v>43969.958333333336</c:v>
                </c:pt>
                <c:pt idx="13323">
                  <c:v>43969.96875</c:v>
                </c:pt>
                <c:pt idx="13324">
                  <c:v>43969.979166666664</c:v>
                </c:pt>
                <c:pt idx="13325">
                  <c:v>43969.989583333336</c:v>
                </c:pt>
                <c:pt idx="13326">
                  <c:v>43970</c:v>
                </c:pt>
                <c:pt idx="13327">
                  <c:v>43970.010416666664</c:v>
                </c:pt>
                <c:pt idx="13328">
                  <c:v>43970.020833333336</c:v>
                </c:pt>
                <c:pt idx="13329">
                  <c:v>43970.03125</c:v>
                </c:pt>
                <c:pt idx="13330">
                  <c:v>43970.041666666664</c:v>
                </c:pt>
                <c:pt idx="13331">
                  <c:v>43970.052083333336</c:v>
                </c:pt>
                <c:pt idx="13332">
                  <c:v>43970.0625</c:v>
                </c:pt>
                <c:pt idx="13333">
                  <c:v>43970.072916666664</c:v>
                </c:pt>
                <c:pt idx="13334">
                  <c:v>43970.083333333336</c:v>
                </c:pt>
                <c:pt idx="13335">
                  <c:v>43970.09375</c:v>
                </c:pt>
                <c:pt idx="13336">
                  <c:v>43970.104166666664</c:v>
                </c:pt>
                <c:pt idx="13337">
                  <c:v>43970.114583333336</c:v>
                </c:pt>
                <c:pt idx="13338">
                  <c:v>43970.125</c:v>
                </c:pt>
                <c:pt idx="13339">
                  <c:v>43970.135416666664</c:v>
                </c:pt>
                <c:pt idx="13340">
                  <c:v>43970.145833333336</c:v>
                </c:pt>
                <c:pt idx="13341">
                  <c:v>43970.15625</c:v>
                </c:pt>
                <c:pt idx="13342">
                  <c:v>43970.166666666664</c:v>
                </c:pt>
                <c:pt idx="13343">
                  <c:v>43970.177083333336</c:v>
                </c:pt>
                <c:pt idx="13344">
                  <c:v>43970.1875</c:v>
                </c:pt>
                <c:pt idx="13345">
                  <c:v>43970.197916666664</c:v>
                </c:pt>
                <c:pt idx="13346">
                  <c:v>43970.208333333336</c:v>
                </c:pt>
                <c:pt idx="13347">
                  <c:v>43970.21875</c:v>
                </c:pt>
                <c:pt idx="13348">
                  <c:v>43970.229166666664</c:v>
                </c:pt>
                <c:pt idx="13349">
                  <c:v>43970.239583333336</c:v>
                </c:pt>
                <c:pt idx="13350">
                  <c:v>43970.25</c:v>
                </c:pt>
                <c:pt idx="13351">
                  <c:v>43970.260416666664</c:v>
                </c:pt>
                <c:pt idx="13352">
                  <c:v>43970.270833333336</c:v>
                </c:pt>
                <c:pt idx="13353">
                  <c:v>43970.28125</c:v>
                </c:pt>
                <c:pt idx="13354">
                  <c:v>43970.291666666664</c:v>
                </c:pt>
                <c:pt idx="13355">
                  <c:v>43970.302083333336</c:v>
                </c:pt>
                <c:pt idx="13356">
                  <c:v>43970.3125</c:v>
                </c:pt>
                <c:pt idx="13357">
                  <c:v>43970.322916666664</c:v>
                </c:pt>
                <c:pt idx="13358">
                  <c:v>43970.333333333336</c:v>
                </c:pt>
                <c:pt idx="13359">
                  <c:v>43970.34375</c:v>
                </c:pt>
                <c:pt idx="13360">
                  <c:v>43970.354166666664</c:v>
                </c:pt>
                <c:pt idx="13361">
                  <c:v>43970.364583333336</c:v>
                </c:pt>
                <c:pt idx="13362">
                  <c:v>43970.375</c:v>
                </c:pt>
                <c:pt idx="13363">
                  <c:v>43970.385416666664</c:v>
                </c:pt>
                <c:pt idx="13364">
                  <c:v>43970.395833333336</c:v>
                </c:pt>
                <c:pt idx="13365">
                  <c:v>43970.40625</c:v>
                </c:pt>
                <c:pt idx="13366">
                  <c:v>43970.416666666664</c:v>
                </c:pt>
                <c:pt idx="13367">
                  <c:v>43970.427083333336</c:v>
                </c:pt>
                <c:pt idx="13368">
                  <c:v>43970.4375</c:v>
                </c:pt>
                <c:pt idx="13369">
                  <c:v>43970.447916666664</c:v>
                </c:pt>
                <c:pt idx="13370">
                  <c:v>43970.458333333336</c:v>
                </c:pt>
                <c:pt idx="13371">
                  <c:v>43970.46875</c:v>
                </c:pt>
                <c:pt idx="13372">
                  <c:v>43970.479166666664</c:v>
                </c:pt>
                <c:pt idx="13373">
                  <c:v>43970.489583333336</c:v>
                </c:pt>
                <c:pt idx="13374">
                  <c:v>43970.5</c:v>
                </c:pt>
                <c:pt idx="13375">
                  <c:v>43970.510416666664</c:v>
                </c:pt>
                <c:pt idx="13376">
                  <c:v>43970.520833333336</c:v>
                </c:pt>
                <c:pt idx="13377">
                  <c:v>43970.53125</c:v>
                </c:pt>
                <c:pt idx="13378">
                  <c:v>43970.541666666664</c:v>
                </c:pt>
                <c:pt idx="13379">
                  <c:v>43970.552083333336</c:v>
                </c:pt>
                <c:pt idx="13380">
                  <c:v>43970.5625</c:v>
                </c:pt>
                <c:pt idx="13381">
                  <c:v>43970.572916666664</c:v>
                </c:pt>
                <c:pt idx="13382">
                  <c:v>43970.583333333336</c:v>
                </c:pt>
                <c:pt idx="13383">
                  <c:v>43970.59375</c:v>
                </c:pt>
                <c:pt idx="13384">
                  <c:v>43970.604166666664</c:v>
                </c:pt>
                <c:pt idx="13385">
                  <c:v>43970.614583333336</c:v>
                </c:pt>
                <c:pt idx="13386">
                  <c:v>43970.625</c:v>
                </c:pt>
                <c:pt idx="13387">
                  <c:v>43970.635416666664</c:v>
                </c:pt>
                <c:pt idx="13388">
                  <c:v>43970.645833333336</c:v>
                </c:pt>
                <c:pt idx="13389">
                  <c:v>43970.65625</c:v>
                </c:pt>
                <c:pt idx="13390">
                  <c:v>43970.666666666664</c:v>
                </c:pt>
                <c:pt idx="13391">
                  <c:v>43970.677083333336</c:v>
                </c:pt>
                <c:pt idx="13392">
                  <c:v>43970.6875</c:v>
                </c:pt>
                <c:pt idx="13393">
                  <c:v>43970.697916666664</c:v>
                </c:pt>
                <c:pt idx="13394">
                  <c:v>43970.708333333336</c:v>
                </c:pt>
                <c:pt idx="13395">
                  <c:v>43970.71875</c:v>
                </c:pt>
                <c:pt idx="13396">
                  <c:v>43970.729166666664</c:v>
                </c:pt>
                <c:pt idx="13397">
                  <c:v>43970.739583333336</c:v>
                </c:pt>
                <c:pt idx="13398">
                  <c:v>43970.75</c:v>
                </c:pt>
                <c:pt idx="13399">
                  <c:v>43970.760416666664</c:v>
                </c:pt>
                <c:pt idx="13400">
                  <c:v>43970.770833333336</c:v>
                </c:pt>
                <c:pt idx="13401">
                  <c:v>43970.78125</c:v>
                </c:pt>
                <c:pt idx="13402">
                  <c:v>43970.791666666664</c:v>
                </c:pt>
                <c:pt idx="13403">
                  <c:v>43970.802083333336</c:v>
                </c:pt>
                <c:pt idx="13404">
                  <c:v>43970.8125</c:v>
                </c:pt>
                <c:pt idx="13405">
                  <c:v>43970.822916666664</c:v>
                </c:pt>
                <c:pt idx="13406">
                  <c:v>43970.833333333336</c:v>
                </c:pt>
                <c:pt idx="13407">
                  <c:v>43970.84375</c:v>
                </c:pt>
                <c:pt idx="13408">
                  <c:v>43970.854166666664</c:v>
                </c:pt>
                <c:pt idx="13409">
                  <c:v>43970.864583333336</c:v>
                </c:pt>
                <c:pt idx="13410">
                  <c:v>43970.875</c:v>
                </c:pt>
                <c:pt idx="13411">
                  <c:v>43970.885416666664</c:v>
                </c:pt>
                <c:pt idx="13412">
                  <c:v>43970.895833333336</c:v>
                </c:pt>
                <c:pt idx="13413">
                  <c:v>43970.90625</c:v>
                </c:pt>
                <c:pt idx="13414">
                  <c:v>43970.916666666664</c:v>
                </c:pt>
                <c:pt idx="13415">
                  <c:v>43970.927083333336</c:v>
                </c:pt>
                <c:pt idx="13416">
                  <c:v>43970.9375</c:v>
                </c:pt>
                <c:pt idx="13417">
                  <c:v>43970.947916666664</c:v>
                </c:pt>
                <c:pt idx="13418">
                  <c:v>43970.958333333336</c:v>
                </c:pt>
                <c:pt idx="13419">
                  <c:v>43970.96875</c:v>
                </c:pt>
                <c:pt idx="13420">
                  <c:v>43970.979166666664</c:v>
                </c:pt>
                <c:pt idx="13421">
                  <c:v>43970.989583333336</c:v>
                </c:pt>
                <c:pt idx="13422">
                  <c:v>43971</c:v>
                </c:pt>
                <c:pt idx="13423">
                  <c:v>43971.010416666664</c:v>
                </c:pt>
                <c:pt idx="13424">
                  <c:v>43971.020833333336</c:v>
                </c:pt>
                <c:pt idx="13425">
                  <c:v>43971.03125</c:v>
                </c:pt>
                <c:pt idx="13426">
                  <c:v>43971.041666666664</c:v>
                </c:pt>
                <c:pt idx="13427">
                  <c:v>43971.052083333336</c:v>
                </c:pt>
                <c:pt idx="13428">
                  <c:v>43971.0625</c:v>
                </c:pt>
                <c:pt idx="13429">
                  <c:v>43971.072916666664</c:v>
                </c:pt>
                <c:pt idx="13430">
                  <c:v>43971.083333333336</c:v>
                </c:pt>
                <c:pt idx="13431">
                  <c:v>43971.09375</c:v>
                </c:pt>
                <c:pt idx="13432">
                  <c:v>43971.104166666664</c:v>
                </c:pt>
                <c:pt idx="13433">
                  <c:v>43971.114583333336</c:v>
                </c:pt>
                <c:pt idx="13434">
                  <c:v>43971.125</c:v>
                </c:pt>
                <c:pt idx="13435">
                  <c:v>43971.135416666664</c:v>
                </c:pt>
                <c:pt idx="13436">
                  <c:v>43971.145833333336</c:v>
                </c:pt>
                <c:pt idx="13437">
                  <c:v>43971.15625</c:v>
                </c:pt>
                <c:pt idx="13438">
                  <c:v>43971.166666666664</c:v>
                </c:pt>
                <c:pt idx="13439">
                  <c:v>43971.177083333336</c:v>
                </c:pt>
                <c:pt idx="13440">
                  <c:v>43971.1875</c:v>
                </c:pt>
                <c:pt idx="13441">
                  <c:v>43971.197916666664</c:v>
                </c:pt>
                <c:pt idx="13442">
                  <c:v>43971.208333333336</c:v>
                </c:pt>
                <c:pt idx="13443">
                  <c:v>43971.21875</c:v>
                </c:pt>
                <c:pt idx="13444">
                  <c:v>43971.229166666664</c:v>
                </c:pt>
                <c:pt idx="13445">
                  <c:v>43971.239583333336</c:v>
                </c:pt>
                <c:pt idx="13446">
                  <c:v>43971.25</c:v>
                </c:pt>
                <c:pt idx="13447">
                  <c:v>43971.260416666664</c:v>
                </c:pt>
                <c:pt idx="13448">
                  <c:v>43971.270833333336</c:v>
                </c:pt>
                <c:pt idx="13449">
                  <c:v>43971.28125</c:v>
                </c:pt>
                <c:pt idx="13450">
                  <c:v>43971.291666666664</c:v>
                </c:pt>
                <c:pt idx="13451">
                  <c:v>43971.302083333336</c:v>
                </c:pt>
                <c:pt idx="13452">
                  <c:v>43971.3125</c:v>
                </c:pt>
                <c:pt idx="13453">
                  <c:v>43971.322916666664</c:v>
                </c:pt>
                <c:pt idx="13454">
                  <c:v>43971.333333333336</c:v>
                </c:pt>
                <c:pt idx="13455">
                  <c:v>43971.34375</c:v>
                </c:pt>
                <c:pt idx="13456">
                  <c:v>43971.354166666664</c:v>
                </c:pt>
                <c:pt idx="13457">
                  <c:v>43971.364583333336</c:v>
                </c:pt>
                <c:pt idx="13458">
                  <c:v>43971.375</c:v>
                </c:pt>
                <c:pt idx="13459">
                  <c:v>43971.385416666664</c:v>
                </c:pt>
                <c:pt idx="13460">
                  <c:v>43971.395833333336</c:v>
                </c:pt>
                <c:pt idx="13461">
                  <c:v>43971.40625</c:v>
                </c:pt>
                <c:pt idx="13462">
                  <c:v>43971.416666666664</c:v>
                </c:pt>
                <c:pt idx="13463">
                  <c:v>43971.427083333336</c:v>
                </c:pt>
                <c:pt idx="13464">
                  <c:v>43971.4375</c:v>
                </c:pt>
                <c:pt idx="13465">
                  <c:v>43971.447916666664</c:v>
                </c:pt>
                <c:pt idx="13466">
                  <c:v>43971.458333333336</c:v>
                </c:pt>
                <c:pt idx="13467">
                  <c:v>43971.46875</c:v>
                </c:pt>
                <c:pt idx="13468">
                  <c:v>43971.479166666664</c:v>
                </c:pt>
                <c:pt idx="13469">
                  <c:v>43971.489583333336</c:v>
                </c:pt>
                <c:pt idx="13470">
                  <c:v>43971.5</c:v>
                </c:pt>
                <c:pt idx="13471">
                  <c:v>43971.510416666664</c:v>
                </c:pt>
                <c:pt idx="13472">
                  <c:v>43971.520833333336</c:v>
                </c:pt>
                <c:pt idx="13473">
                  <c:v>43971.53125</c:v>
                </c:pt>
                <c:pt idx="13474">
                  <c:v>43971.541666666664</c:v>
                </c:pt>
                <c:pt idx="13475">
                  <c:v>43971.552083333336</c:v>
                </c:pt>
                <c:pt idx="13476">
                  <c:v>43971.5625</c:v>
                </c:pt>
                <c:pt idx="13477">
                  <c:v>43971.572916666664</c:v>
                </c:pt>
                <c:pt idx="13478">
                  <c:v>43971.583333333336</c:v>
                </c:pt>
                <c:pt idx="13479">
                  <c:v>43971.59375</c:v>
                </c:pt>
                <c:pt idx="13480">
                  <c:v>43971.604166666664</c:v>
                </c:pt>
                <c:pt idx="13481">
                  <c:v>43971.614583333336</c:v>
                </c:pt>
                <c:pt idx="13482">
                  <c:v>43971.625</c:v>
                </c:pt>
                <c:pt idx="13483">
                  <c:v>43971.635416666664</c:v>
                </c:pt>
                <c:pt idx="13484">
                  <c:v>43971.645833333336</c:v>
                </c:pt>
                <c:pt idx="13485">
                  <c:v>43971.65625</c:v>
                </c:pt>
                <c:pt idx="13486">
                  <c:v>43971.666666666664</c:v>
                </c:pt>
                <c:pt idx="13487">
                  <c:v>43971.677083333336</c:v>
                </c:pt>
                <c:pt idx="13488">
                  <c:v>43971.6875</c:v>
                </c:pt>
                <c:pt idx="13489">
                  <c:v>43971.697916666664</c:v>
                </c:pt>
                <c:pt idx="13490">
                  <c:v>43971.708333333336</c:v>
                </c:pt>
                <c:pt idx="13491">
                  <c:v>43971.71875</c:v>
                </c:pt>
                <c:pt idx="13492">
                  <c:v>43971.729166666664</c:v>
                </c:pt>
                <c:pt idx="13493">
                  <c:v>43971.739583333336</c:v>
                </c:pt>
                <c:pt idx="13494">
                  <c:v>43971.75</c:v>
                </c:pt>
                <c:pt idx="13495">
                  <c:v>43971.760416666664</c:v>
                </c:pt>
                <c:pt idx="13496">
                  <c:v>43971.770833333336</c:v>
                </c:pt>
                <c:pt idx="13497">
                  <c:v>43971.78125</c:v>
                </c:pt>
                <c:pt idx="13498">
                  <c:v>43971.791666666664</c:v>
                </c:pt>
                <c:pt idx="13499">
                  <c:v>43971.802083333336</c:v>
                </c:pt>
                <c:pt idx="13500">
                  <c:v>43971.8125</c:v>
                </c:pt>
                <c:pt idx="13501">
                  <c:v>43971.822916666664</c:v>
                </c:pt>
                <c:pt idx="13502">
                  <c:v>43971.833333333336</c:v>
                </c:pt>
                <c:pt idx="13503">
                  <c:v>43971.84375</c:v>
                </c:pt>
                <c:pt idx="13504">
                  <c:v>43971.854166666664</c:v>
                </c:pt>
                <c:pt idx="13505">
                  <c:v>43971.864583333336</c:v>
                </c:pt>
                <c:pt idx="13506">
                  <c:v>43971.875</c:v>
                </c:pt>
                <c:pt idx="13507">
                  <c:v>43971.885416666664</c:v>
                </c:pt>
                <c:pt idx="13508">
                  <c:v>43971.895833333336</c:v>
                </c:pt>
                <c:pt idx="13509">
                  <c:v>43971.90625</c:v>
                </c:pt>
                <c:pt idx="13510">
                  <c:v>43971.916666666664</c:v>
                </c:pt>
                <c:pt idx="13511">
                  <c:v>43971.927083333336</c:v>
                </c:pt>
                <c:pt idx="13512">
                  <c:v>43971.9375</c:v>
                </c:pt>
                <c:pt idx="13513">
                  <c:v>43971.947916666664</c:v>
                </c:pt>
                <c:pt idx="13514">
                  <c:v>43971.958333333336</c:v>
                </c:pt>
                <c:pt idx="13515">
                  <c:v>43971.96875</c:v>
                </c:pt>
                <c:pt idx="13516">
                  <c:v>43971.979166666664</c:v>
                </c:pt>
                <c:pt idx="13517">
                  <c:v>43971.989583333336</c:v>
                </c:pt>
                <c:pt idx="13518">
                  <c:v>43972</c:v>
                </c:pt>
                <c:pt idx="13519">
                  <c:v>43972.010416666664</c:v>
                </c:pt>
                <c:pt idx="13520">
                  <c:v>43972.020833333336</c:v>
                </c:pt>
                <c:pt idx="13521">
                  <c:v>43972.03125</c:v>
                </c:pt>
                <c:pt idx="13522">
                  <c:v>43972.041666666664</c:v>
                </c:pt>
                <c:pt idx="13523">
                  <c:v>43972.052083333336</c:v>
                </c:pt>
                <c:pt idx="13524">
                  <c:v>43972.0625</c:v>
                </c:pt>
                <c:pt idx="13525">
                  <c:v>43972.072916666664</c:v>
                </c:pt>
                <c:pt idx="13526">
                  <c:v>43972.083333333336</c:v>
                </c:pt>
                <c:pt idx="13527">
                  <c:v>43972.09375</c:v>
                </c:pt>
                <c:pt idx="13528">
                  <c:v>43972.104166666664</c:v>
                </c:pt>
                <c:pt idx="13529">
                  <c:v>43972.114583333336</c:v>
                </c:pt>
                <c:pt idx="13530">
                  <c:v>43972.125</c:v>
                </c:pt>
                <c:pt idx="13531">
                  <c:v>43972.135416666664</c:v>
                </c:pt>
                <c:pt idx="13532">
                  <c:v>43972.145833333336</c:v>
                </c:pt>
                <c:pt idx="13533">
                  <c:v>43972.15625</c:v>
                </c:pt>
                <c:pt idx="13534">
                  <c:v>43972.166666666664</c:v>
                </c:pt>
                <c:pt idx="13535">
                  <c:v>43972.177083333336</c:v>
                </c:pt>
                <c:pt idx="13536">
                  <c:v>43972.1875</c:v>
                </c:pt>
                <c:pt idx="13537">
                  <c:v>43972.197916666664</c:v>
                </c:pt>
                <c:pt idx="13538">
                  <c:v>43972.208333333336</c:v>
                </c:pt>
                <c:pt idx="13539">
                  <c:v>43972.21875</c:v>
                </c:pt>
                <c:pt idx="13540">
                  <c:v>43972.229166666664</c:v>
                </c:pt>
                <c:pt idx="13541">
                  <c:v>43972.239583333336</c:v>
                </c:pt>
                <c:pt idx="13542">
                  <c:v>43972.25</c:v>
                </c:pt>
                <c:pt idx="13543">
                  <c:v>43972.260416666664</c:v>
                </c:pt>
                <c:pt idx="13544">
                  <c:v>43972.270833333336</c:v>
                </c:pt>
                <c:pt idx="13545">
                  <c:v>43972.28125</c:v>
                </c:pt>
                <c:pt idx="13546">
                  <c:v>43972.291666666664</c:v>
                </c:pt>
                <c:pt idx="13547">
                  <c:v>43972.302083333336</c:v>
                </c:pt>
                <c:pt idx="13548">
                  <c:v>43972.3125</c:v>
                </c:pt>
                <c:pt idx="13549">
                  <c:v>43972.322916666664</c:v>
                </c:pt>
                <c:pt idx="13550">
                  <c:v>43972.333333333336</c:v>
                </c:pt>
                <c:pt idx="13551">
                  <c:v>43972.34375</c:v>
                </c:pt>
                <c:pt idx="13552">
                  <c:v>43972.354166666664</c:v>
                </c:pt>
                <c:pt idx="13553">
                  <c:v>43972.364583333336</c:v>
                </c:pt>
                <c:pt idx="13554">
                  <c:v>43972.375</c:v>
                </c:pt>
                <c:pt idx="13555">
                  <c:v>43972.385416666664</c:v>
                </c:pt>
                <c:pt idx="13556">
                  <c:v>43972.395833333336</c:v>
                </c:pt>
                <c:pt idx="13557">
                  <c:v>43972.40625</c:v>
                </c:pt>
                <c:pt idx="13558">
                  <c:v>43972.416666666664</c:v>
                </c:pt>
                <c:pt idx="13559">
                  <c:v>43972.427083333336</c:v>
                </c:pt>
                <c:pt idx="13560">
                  <c:v>43972.4375</c:v>
                </c:pt>
                <c:pt idx="13561">
                  <c:v>43972.447916666664</c:v>
                </c:pt>
                <c:pt idx="13562">
                  <c:v>43972.458333333336</c:v>
                </c:pt>
                <c:pt idx="13563">
                  <c:v>43972.46875</c:v>
                </c:pt>
                <c:pt idx="13564">
                  <c:v>43972.479166666664</c:v>
                </c:pt>
                <c:pt idx="13565">
                  <c:v>43972.489583333336</c:v>
                </c:pt>
                <c:pt idx="13566">
                  <c:v>43972.5</c:v>
                </c:pt>
                <c:pt idx="13567">
                  <c:v>43972.510416666664</c:v>
                </c:pt>
                <c:pt idx="13568">
                  <c:v>43972.520833333336</c:v>
                </c:pt>
                <c:pt idx="13569">
                  <c:v>43972.53125</c:v>
                </c:pt>
                <c:pt idx="13570">
                  <c:v>43972.541666666664</c:v>
                </c:pt>
                <c:pt idx="13571">
                  <c:v>43972.552083333336</c:v>
                </c:pt>
                <c:pt idx="13572">
                  <c:v>43972.5625</c:v>
                </c:pt>
                <c:pt idx="13573">
                  <c:v>43972.572916666664</c:v>
                </c:pt>
                <c:pt idx="13574">
                  <c:v>43972.583333333336</c:v>
                </c:pt>
                <c:pt idx="13575">
                  <c:v>43972.59375</c:v>
                </c:pt>
                <c:pt idx="13576">
                  <c:v>43972.604166666664</c:v>
                </c:pt>
                <c:pt idx="13577">
                  <c:v>43972.614583333336</c:v>
                </c:pt>
                <c:pt idx="13578">
                  <c:v>43972.625</c:v>
                </c:pt>
                <c:pt idx="13579">
                  <c:v>43972.635416666664</c:v>
                </c:pt>
                <c:pt idx="13580">
                  <c:v>43972.645833333336</c:v>
                </c:pt>
                <c:pt idx="13581">
                  <c:v>43972.65625</c:v>
                </c:pt>
                <c:pt idx="13582">
                  <c:v>43972.666666666664</c:v>
                </c:pt>
                <c:pt idx="13583">
                  <c:v>43972.677083333336</c:v>
                </c:pt>
                <c:pt idx="13584">
                  <c:v>43972.6875</c:v>
                </c:pt>
                <c:pt idx="13585">
                  <c:v>43972.697916666664</c:v>
                </c:pt>
                <c:pt idx="13586">
                  <c:v>43972.708333333336</c:v>
                </c:pt>
                <c:pt idx="13587">
                  <c:v>43972.71875</c:v>
                </c:pt>
                <c:pt idx="13588">
                  <c:v>43972.729166666664</c:v>
                </c:pt>
                <c:pt idx="13589">
                  <c:v>43972.739583333336</c:v>
                </c:pt>
                <c:pt idx="13590">
                  <c:v>43972.75</c:v>
                </c:pt>
                <c:pt idx="13591">
                  <c:v>43972.760416666664</c:v>
                </c:pt>
                <c:pt idx="13592">
                  <c:v>43972.770833333336</c:v>
                </c:pt>
                <c:pt idx="13593">
                  <c:v>43972.78125</c:v>
                </c:pt>
                <c:pt idx="13594">
                  <c:v>43972.791666666664</c:v>
                </c:pt>
                <c:pt idx="13595">
                  <c:v>43972.802083333336</c:v>
                </c:pt>
                <c:pt idx="13596">
                  <c:v>43972.8125</c:v>
                </c:pt>
                <c:pt idx="13597">
                  <c:v>43972.822916666664</c:v>
                </c:pt>
                <c:pt idx="13598">
                  <c:v>43972.833333333336</c:v>
                </c:pt>
                <c:pt idx="13599">
                  <c:v>43972.84375</c:v>
                </c:pt>
                <c:pt idx="13600">
                  <c:v>43972.854166666664</c:v>
                </c:pt>
                <c:pt idx="13601">
                  <c:v>43972.864583333336</c:v>
                </c:pt>
                <c:pt idx="13602">
                  <c:v>43972.875</c:v>
                </c:pt>
                <c:pt idx="13603">
                  <c:v>43972.885416666664</c:v>
                </c:pt>
                <c:pt idx="13604">
                  <c:v>43972.895833333336</c:v>
                </c:pt>
                <c:pt idx="13605">
                  <c:v>43972.90625</c:v>
                </c:pt>
                <c:pt idx="13606">
                  <c:v>43972.916666666664</c:v>
                </c:pt>
                <c:pt idx="13607">
                  <c:v>43972.927083333336</c:v>
                </c:pt>
                <c:pt idx="13608">
                  <c:v>43972.9375</c:v>
                </c:pt>
                <c:pt idx="13609">
                  <c:v>43972.947916666664</c:v>
                </c:pt>
                <c:pt idx="13610">
                  <c:v>43972.958333333336</c:v>
                </c:pt>
                <c:pt idx="13611">
                  <c:v>43972.96875</c:v>
                </c:pt>
                <c:pt idx="13612">
                  <c:v>43972.979166666664</c:v>
                </c:pt>
                <c:pt idx="13613">
                  <c:v>43972.989583333336</c:v>
                </c:pt>
                <c:pt idx="13614">
                  <c:v>43973</c:v>
                </c:pt>
                <c:pt idx="13615">
                  <c:v>43973.010416666664</c:v>
                </c:pt>
                <c:pt idx="13616">
                  <c:v>43973.020833333336</c:v>
                </c:pt>
                <c:pt idx="13617">
                  <c:v>43973.03125</c:v>
                </c:pt>
                <c:pt idx="13618">
                  <c:v>43973.041666666664</c:v>
                </c:pt>
                <c:pt idx="13619">
                  <c:v>43973.052083333336</c:v>
                </c:pt>
                <c:pt idx="13620">
                  <c:v>43973.0625</c:v>
                </c:pt>
                <c:pt idx="13621">
                  <c:v>43973.072916666664</c:v>
                </c:pt>
                <c:pt idx="13622">
                  <c:v>43973.083333333336</c:v>
                </c:pt>
                <c:pt idx="13623">
                  <c:v>43973.09375</c:v>
                </c:pt>
                <c:pt idx="13624">
                  <c:v>43973.104166666664</c:v>
                </c:pt>
                <c:pt idx="13625">
                  <c:v>43973.114583333336</c:v>
                </c:pt>
                <c:pt idx="13626">
                  <c:v>43973.125</c:v>
                </c:pt>
                <c:pt idx="13627">
                  <c:v>43973.135416666664</c:v>
                </c:pt>
                <c:pt idx="13628">
                  <c:v>43973.145833333336</c:v>
                </c:pt>
                <c:pt idx="13629">
                  <c:v>43973.15625</c:v>
                </c:pt>
                <c:pt idx="13630">
                  <c:v>43973.166666666664</c:v>
                </c:pt>
                <c:pt idx="13631">
                  <c:v>43973.177083333336</c:v>
                </c:pt>
                <c:pt idx="13632">
                  <c:v>43973.1875</c:v>
                </c:pt>
                <c:pt idx="13633">
                  <c:v>43973.197916666664</c:v>
                </c:pt>
                <c:pt idx="13634">
                  <c:v>43973.208333333336</c:v>
                </c:pt>
                <c:pt idx="13635">
                  <c:v>43973.21875</c:v>
                </c:pt>
                <c:pt idx="13636">
                  <c:v>43973.229166666664</c:v>
                </c:pt>
                <c:pt idx="13637">
                  <c:v>43973.239583333336</c:v>
                </c:pt>
                <c:pt idx="13638">
                  <c:v>43973.25</c:v>
                </c:pt>
                <c:pt idx="13639">
                  <c:v>43973.260416666664</c:v>
                </c:pt>
                <c:pt idx="13640">
                  <c:v>43973.270833333336</c:v>
                </c:pt>
                <c:pt idx="13641">
                  <c:v>43973.28125</c:v>
                </c:pt>
                <c:pt idx="13642">
                  <c:v>43973.291666666664</c:v>
                </c:pt>
                <c:pt idx="13643">
                  <c:v>43973.302083333336</c:v>
                </c:pt>
                <c:pt idx="13644">
                  <c:v>43973.3125</c:v>
                </c:pt>
                <c:pt idx="13645">
                  <c:v>43973.322916666664</c:v>
                </c:pt>
                <c:pt idx="13646">
                  <c:v>43973.333333333336</c:v>
                </c:pt>
                <c:pt idx="13647">
                  <c:v>43973.34375</c:v>
                </c:pt>
                <c:pt idx="13648">
                  <c:v>43973.354166666664</c:v>
                </c:pt>
                <c:pt idx="13649">
                  <c:v>43973.364583333336</c:v>
                </c:pt>
                <c:pt idx="13650">
                  <c:v>43973.375</c:v>
                </c:pt>
                <c:pt idx="13651">
                  <c:v>43973.385416666664</c:v>
                </c:pt>
                <c:pt idx="13652">
                  <c:v>43973.395833333336</c:v>
                </c:pt>
                <c:pt idx="13653">
                  <c:v>43973.40625</c:v>
                </c:pt>
                <c:pt idx="13654">
                  <c:v>43973.416666666664</c:v>
                </c:pt>
                <c:pt idx="13655">
                  <c:v>43973.427083333336</c:v>
                </c:pt>
                <c:pt idx="13656">
                  <c:v>43973.4375</c:v>
                </c:pt>
                <c:pt idx="13657">
                  <c:v>43973.447916666664</c:v>
                </c:pt>
                <c:pt idx="13658">
                  <c:v>43973.458333333336</c:v>
                </c:pt>
                <c:pt idx="13659">
                  <c:v>43973.46875</c:v>
                </c:pt>
                <c:pt idx="13660">
                  <c:v>43973.479166666664</c:v>
                </c:pt>
                <c:pt idx="13661">
                  <c:v>43973.489583333336</c:v>
                </c:pt>
                <c:pt idx="13662">
                  <c:v>43973.5</c:v>
                </c:pt>
                <c:pt idx="13663">
                  <c:v>43973.510416666664</c:v>
                </c:pt>
                <c:pt idx="13664">
                  <c:v>43973.520833333336</c:v>
                </c:pt>
                <c:pt idx="13665">
                  <c:v>43973.53125</c:v>
                </c:pt>
                <c:pt idx="13666">
                  <c:v>43973.541666666664</c:v>
                </c:pt>
                <c:pt idx="13667">
                  <c:v>43973.552083333336</c:v>
                </c:pt>
                <c:pt idx="13668">
                  <c:v>43973.5625</c:v>
                </c:pt>
                <c:pt idx="13669">
                  <c:v>43973.572916666664</c:v>
                </c:pt>
                <c:pt idx="13670">
                  <c:v>43973.583333333336</c:v>
                </c:pt>
                <c:pt idx="13671">
                  <c:v>43973.59375</c:v>
                </c:pt>
                <c:pt idx="13672">
                  <c:v>43973.604166666664</c:v>
                </c:pt>
                <c:pt idx="13673">
                  <c:v>43973.614583333336</c:v>
                </c:pt>
                <c:pt idx="13674">
                  <c:v>43973.625</c:v>
                </c:pt>
                <c:pt idx="13675">
                  <c:v>43973.635416666664</c:v>
                </c:pt>
                <c:pt idx="13676">
                  <c:v>43973.645833333336</c:v>
                </c:pt>
                <c:pt idx="13677">
                  <c:v>43973.65625</c:v>
                </c:pt>
                <c:pt idx="13678">
                  <c:v>43973.666666666664</c:v>
                </c:pt>
                <c:pt idx="13679">
                  <c:v>43973.677083333336</c:v>
                </c:pt>
                <c:pt idx="13680">
                  <c:v>43973.6875</c:v>
                </c:pt>
                <c:pt idx="13681">
                  <c:v>43973.697916666664</c:v>
                </c:pt>
                <c:pt idx="13682">
                  <c:v>43973.708333333336</c:v>
                </c:pt>
                <c:pt idx="13683">
                  <c:v>43973.71875</c:v>
                </c:pt>
                <c:pt idx="13684">
                  <c:v>43973.729166666664</c:v>
                </c:pt>
                <c:pt idx="13685">
                  <c:v>43973.739583333336</c:v>
                </c:pt>
                <c:pt idx="13686">
                  <c:v>43973.75</c:v>
                </c:pt>
                <c:pt idx="13687">
                  <c:v>43973.760416666664</c:v>
                </c:pt>
                <c:pt idx="13688">
                  <c:v>43973.770833333336</c:v>
                </c:pt>
                <c:pt idx="13689">
                  <c:v>43973.78125</c:v>
                </c:pt>
                <c:pt idx="13690">
                  <c:v>43973.791666666664</c:v>
                </c:pt>
                <c:pt idx="13691">
                  <c:v>43973.802083333336</c:v>
                </c:pt>
                <c:pt idx="13692">
                  <c:v>43973.8125</c:v>
                </c:pt>
                <c:pt idx="13693">
                  <c:v>43973.822916666664</c:v>
                </c:pt>
                <c:pt idx="13694">
                  <c:v>43973.833333333336</c:v>
                </c:pt>
                <c:pt idx="13695">
                  <c:v>43973.84375</c:v>
                </c:pt>
                <c:pt idx="13696">
                  <c:v>43973.854166666664</c:v>
                </c:pt>
                <c:pt idx="13697">
                  <c:v>43973.864583333336</c:v>
                </c:pt>
                <c:pt idx="13698">
                  <c:v>43973.875</c:v>
                </c:pt>
                <c:pt idx="13699">
                  <c:v>43973.885416666664</c:v>
                </c:pt>
                <c:pt idx="13700">
                  <c:v>43973.895833333336</c:v>
                </c:pt>
                <c:pt idx="13701">
                  <c:v>43973.90625</c:v>
                </c:pt>
                <c:pt idx="13702">
                  <c:v>43973.916666666664</c:v>
                </c:pt>
                <c:pt idx="13703">
                  <c:v>43973.927083333336</c:v>
                </c:pt>
                <c:pt idx="13704">
                  <c:v>43973.9375</c:v>
                </c:pt>
                <c:pt idx="13705">
                  <c:v>43973.947916666664</c:v>
                </c:pt>
                <c:pt idx="13706">
                  <c:v>43973.958333333336</c:v>
                </c:pt>
                <c:pt idx="13707">
                  <c:v>43973.96875</c:v>
                </c:pt>
                <c:pt idx="13708">
                  <c:v>43973.979166666664</c:v>
                </c:pt>
                <c:pt idx="13709">
                  <c:v>43973.989583333336</c:v>
                </c:pt>
                <c:pt idx="13710">
                  <c:v>43974</c:v>
                </c:pt>
                <c:pt idx="13711">
                  <c:v>43974.010416666664</c:v>
                </c:pt>
                <c:pt idx="13712">
                  <c:v>43974.020833333336</c:v>
                </c:pt>
                <c:pt idx="13713">
                  <c:v>43974.03125</c:v>
                </c:pt>
                <c:pt idx="13714">
                  <c:v>43974.041666666664</c:v>
                </c:pt>
                <c:pt idx="13715">
                  <c:v>43974.052083333336</c:v>
                </c:pt>
                <c:pt idx="13716">
                  <c:v>43974.0625</c:v>
                </c:pt>
                <c:pt idx="13717">
                  <c:v>43974.072916666664</c:v>
                </c:pt>
                <c:pt idx="13718">
                  <c:v>43974.083333333336</c:v>
                </c:pt>
                <c:pt idx="13719">
                  <c:v>43974.09375</c:v>
                </c:pt>
                <c:pt idx="13720">
                  <c:v>43974.104166666664</c:v>
                </c:pt>
                <c:pt idx="13721">
                  <c:v>43974.114583333336</c:v>
                </c:pt>
                <c:pt idx="13722">
                  <c:v>43974.125</c:v>
                </c:pt>
                <c:pt idx="13723">
                  <c:v>43974.135416666664</c:v>
                </c:pt>
                <c:pt idx="13724">
                  <c:v>43974.145833333336</c:v>
                </c:pt>
                <c:pt idx="13725">
                  <c:v>43974.15625</c:v>
                </c:pt>
                <c:pt idx="13726">
                  <c:v>43974.166666666664</c:v>
                </c:pt>
                <c:pt idx="13727">
                  <c:v>43974.177083333336</c:v>
                </c:pt>
                <c:pt idx="13728">
                  <c:v>43974.1875</c:v>
                </c:pt>
                <c:pt idx="13729">
                  <c:v>43974.197916666664</c:v>
                </c:pt>
                <c:pt idx="13730">
                  <c:v>43974.208333333336</c:v>
                </c:pt>
                <c:pt idx="13731">
                  <c:v>43974.21875</c:v>
                </c:pt>
                <c:pt idx="13732">
                  <c:v>43974.229166666664</c:v>
                </c:pt>
                <c:pt idx="13733">
                  <c:v>43974.239583333336</c:v>
                </c:pt>
                <c:pt idx="13734">
                  <c:v>43974.25</c:v>
                </c:pt>
                <c:pt idx="13735">
                  <c:v>43974.260416666664</c:v>
                </c:pt>
                <c:pt idx="13736">
                  <c:v>43974.270833333336</c:v>
                </c:pt>
                <c:pt idx="13737">
                  <c:v>43974.28125</c:v>
                </c:pt>
                <c:pt idx="13738">
                  <c:v>43974.291666666664</c:v>
                </c:pt>
                <c:pt idx="13739">
                  <c:v>43974.302083333336</c:v>
                </c:pt>
                <c:pt idx="13740">
                  <c:v>43974.3125</c:v>
                </c:pt>
                <c:pt idx="13741">
                  <c:v>43974.322916666664</c:v>
                </c:pt>
                <c:pt idx="13742">
                  <c:v>43974.333333333336</c:v>
                </c:pt>
                <c:pt idx="13743">
                  <c:v>43974.34375</c:v>
                </c:pt>
                <c:pt idx="13744">
                  <c:v>43974.354166666664</c:v>
                </c:pt>
                <c:pt idx="13745">
                  <c:v>43974.364583333336</c:v>
                </c:pt>
                <c:pt idx="13746">
                  <c:v>43974.375</c:v>
                </c:pt>
                <c:pt idx="13747">
                  <c:v>43974.385416666664</c:v>
                </c:pt>
                <c:pt idx="13748">
                  <c:v>43974.395833333336</c:v>
                </c:pt>
                <c:pt idx="13749">
                  <c:v>43974.40625</c:v>
                </c:pt>
                <c:pt idx="13750">
                  <c:v>43974.416666666664</c:v>
                </c:pt>
                <c:pt idx="13751">
                  <c:v>43974.427083333336</c:v>
                </c:pt>
                <c:pt idx="13752">
                  <c:v>43974.4375</c:v>
                </c:pt>
                <c:pt idx="13753">
                  <c:v>43974.447916666664</c:v>
                </c:pt>
                <c:pt idx="13754">
                  <c:v>43974.458333333336</c:v>
                </c:pt>
                <c:pt idx="13755">
                  <c:v>43974.46875</c:v>
                </c:pt>
                <c:pt idx="13756">
                  <c:v>43974.479166666664</c:v>
                </c:pt>
                <c:pt idx="13757">
                  <c:v>43974.489583333336</c:v>
                </c:pt>
                <c:pt idx="13758">
                  <c:v>43974.5</c:v>
                </c:pt>
                <c:pt idx="13759">
                  <c:v>43974.510416666664</c:v>
                </c:pt>
                <c:pt idx="13760">
                  <c:v>43974.520833333336</c:v>
                </c:pt>
                <c:pt idx="13761">
                  <c:v>43974.53125</c:v>
                </c:pt>
                <c:pt idx="13762">
                  <c:v>43974.541666666664</c:v>
                </c:pt>
                <c:pt idx="13763">
                  <c:v>43974.552083333336</c:v>
                </c:pt>
                <c:pt idx="13764">
                  <c:v>43974.5625</c:v>
                </c:pt>
                <c:pt idx="13765">
                  <c:v>43974.572916666664</c:v>
                </c:pt>
                <c:pt idx="13766">
                  <c:v>43974.583333333336</c:v>
                </c:pt>
                <c:pt idx="13767">
                  <c:v>43974.59375</c:v>
                </c:pt>
                <c:pt idx="13768">
                  <c:v>43974.604166666664</c:v>
                </c:pt>
                <c:pt idx="13769">
                  <c:v>43974.614583333336</c:v>
                </c:pt>
                <c:pt idx="13770">
                  <c:v>43974.625</c:v>
                </c:pt>
                <c:pt idx="13771">
                  <c:v>43974.635416666664</c:v>
                </c:pt>
                <c:pt idx="13772">
                  <c:v>43974.645833333336</c:v>
                </c:pt>
                <c:pt idx="13773">
                  <c:v>43974.65625</c:v>
                </c:pt>
                <c:pt idx="13774">
                  <c:v>43974.666666666664</c:v>
                </c:pt>
                <c:pt idx="13775">
                  <c:v>43974.677083333336</c:v>
                </c:pt>
                <c:pt idx="13776">
                  <c:v>43974.6875</c:v>
                </c:pt>
                <c:pt idx="13777">
                  <c:v>43974.697916666664</c:v>
                </c:pt>
                <c:pt idx="13778">
                  <c:v>43974.708333333336</c:v>
                </c:pt>
                <c:pt idx="13779">
                  <c:v>43974.71875</c:v>
                </c:pt>
                <c:pt idx="13780">
                  <c:v>43974.729166666664</c:v>
                </c:pt>
                <c:pt idx="13781">
                  <c:v>43974.739583333336</c:v>
                </c:pt>
                <c:pt idx="13782">
                  <c:v>43974.75</c:v>
                </c:pt>
                <c:pt idx="13783">
                  <c:v>43974.760416666664</c:v>
                </c:pt>
                <c:pt idx="13784">
                  <c:v>43974.770833333336</c:v>
                </c:pt>
                <c:pt idx="13785">
                  <c:v>43974.78125</c:v>
                </c:pt>
                <c:pt idx="13786">
                  <c:v>43974.791666666664</c:v>
                </c:pt>
                <c:pt idx="13787">
                  <c:v>43974.802083333336</c:v>
                </c:pt>
                <c:pt idx="13788">
                  <c:v>43974.8125</c:v>
                </c:pt>
                <c:pt idx="13789">
                  <c:v>43974.822916666664</c:v>
                </c:pt>
                <c:pt idx="13790">
                  <c:v>43974.833333333336</c:v>
                </c:pt>
                <c:pt idx="13791">
                  <c:v>43974.84375</c:v>
                </c:pt>
                <c:pt idx="13792">
                  <c:v>43974.854166666664</c:v>
                </c:pt>
                <c:pt idx="13793">
                  <c:v>43974.864583333336</c:v>
                </c:pt>
                <c:pt idx="13794">
                  <c:v>43974.875</c:v>
                </c:pt>
                <c:pt idx="13795">
                  <c:v>43974.885416666664</c:v>
                </c:pt>
                <c:pt idx="13796">
                  <c:v>43974.895833333336</c:v>
                </c:pt>
                <c:pt idx="13797">
                  <c:v>43974.90625</c:v>
                </c:pt>
                <c:pt idx="13798">
                  <c:v>43974.916666666664</c:v>
                </c:pt>
                <c:pt idx="13799">
                  <c:v>43974.927083333336</c:v>
                </c:pt>
                <c:pt idx="13800">
                  <c:v>43974.9375</c:v>
                </c:pt>
                <c:pt idx="13801">
                  <c:v>43974.947916666664</c:v>
                </c:pt>
                <c:pt idx="13802">
                  <c:v>43974.958333333336</c:v>
                </c:pt>
                <c:pt idx="13803">
                  <c:v>43974.96875</c:v>
                </c:pt>
                <c:pt idx="13804">
                  <c:v>43974.979166666664</c:v>
                </c:pt>
                <c:pt idx="13805">
                  <c:v>43974.989583333336</c:v>
                </c:pt>
                <c:pt idx="13806">
                  <c:v>43975</c:v>
                </c:pt>
                <c:pt idx="13807">
                  <c:v>43975.010416666664</c:v>
                </c:pt>
                <c:pt idx="13808">
                  <c:v>43975.020833333336</c:v>
                </c:pt>
                <c:pt idx="13809">
                  <c:v>43975.03125</c:v>
                </c:pt>
                <c:pt idx="13810">
                  <c:v>43975.041666666664</c:v>
                </c:pt>
                <c:pt idx="13811">
                  <c:v>43975.052083333336</c:v>
                </c:pt>
                <c:pt idx="13812">
                  <c:v>43975.0625</c:v>
                </c:pt>
                <c:pt idx="13813">
                  <c:v>43975.072916666664</c:v>
                </c:pt>
                <c:pt idx="13814">
                  <c:v>43975.083333333336</c:v>
                </c:pt>
                <c:pt idx="13815">
                  <c:v>43975.09375</c:v>
                </c:pt>
                <c:pt idx="13816">
                  <c:v>43975.104166666664</c:v>
                </c:pt>
                <c:pt idx="13817">
                  <c:v>43975.114583333336</c:v>
                </c:pt>
                <c:pt idx="13818">
                  <c:v>43975.125</c:v>
                </c:pt>
                <c:pt idx="13819">
                  <c:v>43975.135416666664</c:v>
                </c:pt>
                <c:pt idx="13820">
                  <c:v>43975.145833333336</c:v>
                </c:pt>
                <c:pt idx="13821">
                  <c:v>43975.15625</c:v>
                </c:pt>
                <c:pt idx="13822">
                  <c:v>43975.166666666664</c:v>
                </c:pt>
                <c:pt idx="13823">
                  <c:v>43975.177083333336</c:v>
                </c:pt>
                <c:pt idx="13824">
                  <c:v>43975.1875</c:v>
                </c:pt>
                <c:pt idx="13825">
                  <c:v>43975.197916666664</c:v>
                </c:pt>
                <c:pt idx="13826">
                  <c:v>43975.208333333336</c:v>
                </c:pt>
                <c:pt idx="13827">
                  <c:v>43975.21875</c:v>
                </c:pt>
                <c:pt idx="13828">
                  <c:v>43975.229166666664</c:v>
                </c:pt>
                <c:pt idx="13829">
                  <c:v>43975.239583333336</c:v>
                </c:pt>
                <c:pt idx="13830">
                  <c:v>43975.25</c:v>
                </c:pt>
                <c:pt idx="13831">
                  <c:v>43975.260416666664</c:v>
                </c:pt>
                <c:pt idx="13832">
                  <c:v>43975.270833333336</c:v>
                </c:pt>
                <c:pt idx="13833">
                  <c:v>43975.28125</c:v>
                </c:pt>
                <c:pt idx="13834">
                  <c:v>43975.291666666664</c:v>
                </c:pt>
                <c:pt idx="13835">
                  <c:v>43975.302083333336</c:v>
                </c:pt>
                <c:pt idx="13836">
                  <c:v>43975.3125</c:v>
                </c:pt>
                <c:pt idx="13837">
                  <c:v>43975.322916666664</c:v>
                </c:pt>
                <c:pt idx="13838">
                  <c:v>43975.333333333336</c:v>
                </c:pt>
                <c:pt idx="13839">
                  <c:v>43975.34375</c:v>
                </c:pt>
                <c:pt idx="13840">
                  <c:v>43975.354166666664</c:v>
                </c:pt>
                <c:pt idx="13841">
                  <c:v>43975.364583333336</c:v>
                </c:pt>
                <c:pt idx="13842">
                  <c:v>43975.375</c:v>
                </c:pt>
                <c:pt idx="13843">
                  <c:v>43975.385416666664</c:v>
                </c:pt>
                <c:pt idx="13844">
                  <c:v>43975.395833333336</c:v>
                </c:pt>
                <c:pt idx="13845">
                  <c:v>43975.40625</c:v>
                </c:pt>
                <c:pt idx="13846">
                  <c:v>43975.416666666664</c:v>
                </c:pt>
                <c:pt idx="13847">
                  <c:v>43975.427083333336</c:v>
                </c:pt>
                <c:pt idx="13848">
                  <c:v>43975.4375</c:v>
                </c:pt>
                <c:pt idx="13849">
                  <c:v>43975.447916666664</c:v>
                </c:pt>
                <c:pt idx="13850">
                  <c:v>43975.458333333336</c:v>
                </c:pt>
                <c:pt idx="13851">
                  <c:v>43975.46875</c:v>
                </c:pt>
                <c:pt idx="13852">
                  <c:v>43975.479166666664</c:v>
                </c:pt>
                <c:pt idx="13853">
                  <c:v>43975.489583333336</c:v>
                </c:pt>
                <c:pt idx="13854">
                  <c:v>43975.5</c:v>
                </c:pt>
                <c:pt idx="13855">
                  <c:v>43975.510416666664</c:v>
                </c:pt>
                <c:pt idx="13856">
                  <c:v>43975.520833333336</c:v>
                </c:pt>
                <c:pt idx="13857">
                  <c:v>43975.53125</c:v>
                </c:pt>
                <c:pt idx="13858">
                  <c:v>43975.541666666664</c:v>
                </c:pt>
                <c:pt idx="13859">
                  <c:v>43975.552083333336</c:v>
                </c:pt>
                <c:pt idx="13860">
                  <c:v>43975.5625</c:v>
                </c:pt>
                <c:pt idx="13861">
                  <c:v>43975.572916666664</c:v>
                </c:pt>
                <c:pt idx="13862">
                  <c:v>43975.583333333336</c:v>
                </c:pt>
                <c:pt idx="13863">
                  <c:v>43975.59375</c:v>
                </c:pt>
                <c:pt idx="13864">
                  <c:v>43975.604166666664</c:v>
                </c:pt>
                <c:pt idx="13865">
                  <c:v>43975.614583333336</c:v>
                </c:pt>
                <c:pt idx="13866">
                  <c:v>43975.625</c:v>
                </c:pt>
                <c:pt idx="13867">
                  <c:v>43975.635416666664</c:v>
                </c:pt>
                <c:pt idx="13868">
                  <c:v>43975.645833333336</c:v>
                </c:pt>
                <c:pt idx="13869">
                  <c:v>43975.65625</c:v>
                </c:pt>
                <c:pt idx="13870">
                  <c:v>43975.666666666664</c:v>
                </c:pt>
                <c:pt idx="13871">
                  <c:v>43975.677083333336</c:v>
                </c:pt>
                <c:pt idx="13872">
                  <c:v>43975.6875</c:v>
                </c:pt>
                <c:pt idx="13873">
                  <c:v>43975.697916666664</c:v>
                </c:pt>
                <c:pt idx="13874">
                  <c:v>43975.708333333336</c:v>
                </c:pt>
                <c:pt idx="13875">
                  <c:v>43975.71875</c:v>
                </c:pt>
                <c:pt idx="13876">
                  <c:v>43975.729166666664</c:v>
                </c:pt>
                <c:pt idx="13877">
                  <c:v>43975.739583333336</c:v>
                </c:pt>
                <c:pt idx="13878">
                  <c:v>43975.75</c:v>
                </c:pt>
                <c:pt idx="13879">
                  <c:v>43975.760416666664</c:v>
                </c:pt>
                <c:pt idx="13880">
                  <c:v>43975.770833333336</c:v>
                </c:pt>
                <c:pt idx="13881">
                  <c:v>43975.78125</c:v>
                </c:pt>
                <c:pt idx="13882">
                  <c:v>43975.791666666664</c:v>
                </c:pt>
                <c:pt idx="13883">
                  <c:v>43975.802083333336</c:v>
                </c:pt>
                <c:pt idx="13884">
                  <c:v>43975.8125</c:v>
                </c:pt>
                <c:pt idx="13885">
                  <c:v>43975.822916666664</c:v>
                </c:pt>
                <c:pt idx="13886">
                  <c:v>43975.833333333336</c:v>
                </c:pt>
                <c:pt idx="13887">
                  <c:v>43975.84375</c:v>
                </c:pt>
                <c:pt idx="13888">
                  <c:v>43975.854166666664</c:v>
                </c:pt>
                <c:pt idx="13889">
                  <c:v>43975.864583333336</c:v>
                </c:pt>
                <c:pt idx="13890">
                  <c:v>43975.875</c:v>
                </c:pt>
                <c:pt idx="13891">
                  <c:v>43975.885416666664</c:v>
                </c:pt>
                <c:pt idx="13892">
                  <c:v>43975.895833333336</c:v>
                </c:pt>
                <c:pt idx="13893">
                  <c:v>43975.90625</c:v>
                </c:pt>
                <c:pt idx="13894">
                  <c:v>43975.916666666664</c:v>
                </c:pt>
                <c:pt idx="13895">
                  <c:v>43975.927083333336</c:v>
                </c:pt>
                <c:pt idx="13896">
                  <c:v>43975.9375</c:v>
                </c:pt>
                <c:pt idx="13897">
                  <c:v>43975.947916666664</c:v>
                </c:pt>
                <c:pt idx="13898">
                  <c:v>43975.958333333336</c:v>
                </c:pt>
                <c:pt idx="13899">
                  <c:v>43975.96875</c:v>
                </c:pt>
                <c:pt idx="13900">
                  <c:v>43975.979166666664</c:v>
                </c:pt>
                <c:pt idx="13901">
                  <c:v>43975.989583333336</c:v>
                </c:pt>
                <c:pt idx="13902">
                  <c:v>43976</c:v>
                </c:pt>
                <c:pt idx="13903">
                  <c:v>43976.010416666664</c:v>
                </c:pt>
                <c:pt idx="13904">
                  <c:v>43976.020833333336</c:v>
                </c:pt>
                <c:pt idx="13905">
                  <c:v>43976.03125</c:v>
                </c:pt>
                <c:pt idx="13906">
                  <c:v>43976.041666666664</c:v>
                </c:pt>
                <c:pt idx="13907">
                  <c:v>43976.052083333336</c:v>
                </c:pt>
                <c:pt idx="13908">
                  <c:v>43976.0625</c:v>
                </c:pt>
                <c:pt idx="13909">
                  <c:v>43976.072916666664</c:v>
                </c:pt>
                <c:pt idx="13910">
                  <c:v>43976.083333333336</c:v>
                </c:pt>
                <c:pt idx="13911">
                  <c:v>43976.09375</c:v>
                </c:pt>
                <c:pt idx="13912">
                  <c:v>43976.104166666664</c:v>
                </c:pt>
                <c:pt idx="13913">
                  <c:v>43976.114583333336</c:v>
                </c:pt>
                <c:pt idx="13914">
                  <c:v>43976.125</c:v>
                </c:pt>
                <c:pt idx="13915">
                  <c:v>43976.135416666664</c:v>
                </c:pt>
                <c:pt idx="13916">
                  <c:v>43976.145833333336</c:v>
                </c:pt>
                <c:pt idx="13917">
                  <c:v>43976.15625</c:v>
                </c:pt>
                <c:pt idx="13918">
                  <c:v>43976.166666666664</c:v>
                </c:pt>
                <c:pt idx="13919">
                  <c:v>43976.177083333336</c:v>
                </c:pt>
                <c:pt idx="13920">
                  <c:v>43976.1875</c:v>
                </c:pt>
                <c:pt idx="13921">
                  <c:v>43976.197916666664</c:v>
                </c:pt>
                <c:pt idx="13922">
                  <c:v>43976.208333333336</c:v>
                </c:pt>
                <c:pt idx="13923">
                  <c:v>43976.21875</c:v>
                </c:pt>
                <c:pt idx="13924">
                  <c:v>43976.229166666664</c:v>
                </c:pt>
                <c:pt idx="13925">
                  <c:v>43976.239583333336</c:v>
                </c:pt>
                <c:pt idx="13926">
                  <c:v>43976.25</c:v>
                </c:pt>
                <c:pt idx="13927">
                  <c:v>43976.260416666664</c:v>
                </c:pt>
                <c:pt idx="13928">
                  <c:v>43976.270833333336</c:v>
                </c:pt>
                <c:pt idx="13929">
                  <c:v>43976.28125</c:v>
                </c:pt>
                <c:pt idx="13930">
                  <c:v>43976.291666666664</c:v>
                </c:pt>
                <c:pt idx="13931">
                  <c:v>43976.302083333336</c:v>
                </c:pt>
                <c:pt idx="13932">
                  <c:v>43976.3125</c:v>
                </c:pt>
                <c:pt idx="13933">
                  <c:v>43976.322916666664</c:v>
                </c:pt>
                <c:pt idx="13934">
                  <c:v>43976.333333333336</c:v>
                </c:pt>
                <c:pt idx="13935">
                  <c:v>43976.34375</c:v>
                </c:pt>
                <c:pt idx="13936">
                  <c:v>43976.354166666664</c:v>
                </c:pt>
                <c:pt idx="13937">
                  <c:v>43976.364583333336</c:v>
                </c:pt>
                <c:pt idx="13938">
                  <c:v>43976.375</c:v>
                </c:pt>
                <c:pt idx="13939">
                  <c:v>43976.385416666664</c:v>
                </c:pt>
                <c:pt idx="13940">
                  <c:v>43976.395833333336</c:v>
                </c:pt>
                <c:pt idx="13941">
                  <c:v>43976.40625</c:v>
                </c:pt>
                <c:pt idx="13942">
                  <c:v>43976.416666666664</c:v>
                </c:pt>
                <c:pt idx="13943">
                  <c:v>43976.427083333336</c:v>
                </c:pt>
                <c:pt idx="13944">
                  <c:v>43976.4375</c:v>
                </c:pt>
                <c:pt idx="13945">
                  <c:v>43976.447916666664</c:v>
                </c:pt>
                <c:pt idx="13946">
                  <c:v>43976.458333333336</c:v>
                </c:pt>
                <c:pt idx="13947">
                  <c:v>43976.46875</c:v>
                </c:pt>
                <c:pt idx="13948">
                  <c:v>43976.479166666664</c:v>
                </c:pt>
                <c:pt idx="13949">
                  <c:v>43976.489583333336</c:v>
                </c:pt>
                <c:pt idx="13950">
                  <c:v>43976.5</c:v>
                </c:pt>
                <c:pt idx="13951">
                  <c:v>43976.510416666664</c:v>
                </c:pt>
                <c:pt idx="13952">
                  <c:v>43976.520833333336</c:v>
                </c:pt>
                <c:pt idx="13953">
                  <c:v>43976.53125</c:v>
                </c:pt>
                <c:pt idx="13954">
                  <c:v>43976.541666666664</c:v>
                </c:pt>
                <c:pt idx="13955">
                  <c:v>43976.552083333336</c:v>
                </c:pt>
                <c:pt idx="13956">
                  <c:v>43976.5625</c:v>
                </c:pt>
                <c:pt idx="13957">
                  <c:v>43976.572916666664</c:v>
                </c:pt>
                <c:pt idx="13958">
                  <c:v>43976.583333333336</c:v>
                </c:pt>
                <c:pt idx="13959">
                  <c:v>43976.59375</c:v>
                </c:pt>
                <c:pt idx="13960">
                  <c:v>43976.604166666664</c:v>
                </c:pt>
                <c:pt idx="13961">
                  <c:v>43976.614583333336</c:v>
                </c:pt>
                <c:pt idx="13962">
                  <c:v>43976.625</c:v>
                </c:pt>
                <c:pt idx="13963">
                  <c:v>43976.635416666664</c:v>
                </c:pt>
                <c:pt idx="13964">
                  <c:v>43976.645833333336</c:v>
                </c:pt>
                <c:pt idx="13965">
                  <c:v>43976.65625</c:v>
                </c:pt>
                <c:pt idx="13966">
                  <c:v>43976.666666666664</c:v>
                </c:pt>
                <c:pt idx="13967">
                  <c:v>43976.677083333336</c:v>
                </c:pt>
                <c:pt idx="13968">
                  <c:v>43976.6875</c:v>
                </c:pt>
                <c:pt idx="13969">
                  <c:v>43976.697916666664</c:v>
                </c:pt>
                <c:pt idx="13970">
                  <c:v>43976.708333333336</c:v>
                </c:pt>
                <c:pt idx="13971">
                  <c:v>43976.71875</c:v>
                </c:pt>
                <c:pt idx="13972">
                  <c:v>43976.729166666664</c:v>
                </c:pt>
                <c:pt idx="13973">
                  <c:v>43976.739583333336</c:v>
                </c:pt>
                <c:pt idx="13974">
                  <c:v>43976.75</c:v>
                </c:pt>
                <c:pt idx="13975">
                  <c:v>43976.760416666664</c:v>
                </c:pt>
                <c:pt idx="13976">
                  <c:v>43976.770833333336</c:v>
                </c:pt>
                <c:pt idx="13977">
                  <c:v>43976.78125</c:v>
                </c:pt>
                <c:pt idx="13978">
                  <c:v>43976.791666666664</c:v>
                </c:pt>
                <c:pt idx="13979">
                  <c:v>43976.802083333336</c:v>
                </c:pt>
                <c:pt idx="13980">
                  <c:v>43976.8125</c:v>
                </c:pt>
                <c:pt idx="13981">
                  <c:v>43976.822916666664</c:v>
                </c:pt>
                <c:pt idx="13982">
                  <c:v>43976.833333333336</c:v>
                </c:pt>
                <c:pt idx="13983">
                  <c:v>43976.84375</c:v>
                </c:pt>
                <c:pt idx="13984">
                  <c:v>43976.854166666664</c:v>
                </c:pt>
                <c:pt idx="13985">
                  <c:v>43976.864583333336</c:v>
                </c:pt>
                <c:pt idx="13986">
                  <c:v>43976.875</c:v>
                </c:pt>
                <c:pt idx="13987">
                  <c:v>43976.885416666664</c:v>
                </c:pt>
                <c:pt idx="13988">
                  <c:v>43976.895833333336</c:v>
                </c:pt>
                <c:pt idx="13989">
                  <c:v>43976.90625</c:v>
                </c:pt>
                <c:pt idx="13990">
                  <c:v>43976.916666666664</c:v>
                </c:pt>
                <c:pt idx="13991">
                  <c:v>43976.927083333336</c:v>
                </c:pt>
                <c:pt idx="13992">
                  <c:v>43976.9375</c:v>
                </c:pt>
                <c:pt idx="13993">
                  <c:v>43976.947916666664</c:v>
                </c:pt>
                <c:pt idx="13994">
                  <c:v>43976.958333333336</c:v>
                </c:pt>
                <c:pt idx="13995">
                  <c:v>43976.96875</c:v>
                </c:pt>
                <c:pt idx="13996">
                  <c:v>43976.979166666664</c:v>
                </c:pt>
                <c:pt idx="13997">
                  <c:v>43976.989583333336</c:v>
                </c:pt>
                <c:pt idx="13998">
                  <c:v>43977</c:v>
                </c:pt>
                <c:pt idx="13999">
                  <c:v>43977.010416666664</c:v>
                </c:pt>
                <c:pt idx="14000">
                  <c:v>43977.020833333336</c:v>
                </c:pt>
                <c:pt idx="14001">
                  <c:v>43977.03125</c:v>
                </c:pt>
                <c:pt idx="14002">
                  <c:v>43977.041666666664</c:v>
                </c:pt>
                <c:pt idx="14003">
                  <c:v>43977.052083333336</c:v>
                </c:pt>
                <c:pt idx="14004">
                  <c:v>43977.0625</c:v>
                </c:pt>
                <c:pt idx="14005">
                  <c:v>43977.072916666664</c:v>
                </c:pt>
                <c:pt idx="14006">
                  <c:v>43977.083333333336</c:v>
                </c:pt>
                <c:pt idx="14007">
                  <c:v>43977.09375</c:v>
                </c:pt>
                <c:pt idx="14008">
                  <c:v>43977.104166666664</c:v>
                </c:pt>
                <c:pt idx="14009">
                  <c:v>43977.114583333336</c:v>
                </c:pt>
                <c:pt idx="14010">
                  <c:v>43977.125</c:v>
                </c:pt>
                <c:pt idx="14011">
                  <c:v>43977.135416666664</c:v>
                </c:pt>
                <c:pt idx="14012">
                  <c:v>43977.145833333336</c:v>
                </c:pt>
                <c:pt idx="14013">
                  <c:v>43977.15625</c:v>
                </c:pt>
                <c:pt idx="14014">
                  <c:v>43977.166666666664</c:v>
                </c:pt>
                <c:pt idx="14015">
                  <c:v>43977.177083333336</c:v>
                </c:pt>
                <c:pt idx="14016">
                  <c:v>43977.1875</c:v>
                </c:pt>
                <c:pt idx="14017">
                  <c:v>43977.197916666664</c:v>
                </c:pt>
                <c:pt idx="14018">
                  <c:v>43977.208333333336</c:v>
                </c:pt>
                <c:pt idx="14019">
                  <c:v>43977.21875</c:v>
                </c:pt>
                <c:pt idx="14020">
                  <c:v>43977.229166666664</c:v>
                </c:pt>
                <c:pt idx="14021">
                  <c:v>43977.239583333336</c:v>
                </c:pt>
                <c:pt idx="14022">
                  <c:v>43977.25</c:v>
                </c:pt>
                <c:pt idx="14023">
                  <c:v>43977.260416666664</c:v>
                </c:pt>
                <c:pt idx="14024">
                  <c:v>43977.270833333336</c:v>
                </c:pt>
                <c:pt idx="14025">
                  <c:v>43977.28125</c:v>
                </c:pt>
                <c:pt idx="14026">
                  <c:v>43977.291666666664</c:v>
                </c:pt>
                <c:pt idx="14027">
                  <c:v>43977.302083333336</c:v>
                </c:pt>
                <c:pt idx="14028">
                  <c:v>43977.3125</c:v>
                </c:pt>
                <c:pt idx="14029">
                  <c:v>43977.322916666664</c:v>
                </c:pt>
                <c:pt idx="14030">
                  <c:v>43977.333333333336</c:v>
                </c:pt>
                <c:pt idx="14031">
                  <c:v>43977.34375</c:v>
                </c:pt>
                <c:pt idx="14032">
                  <c:v>43977.354166666664</c:v>
                </c:pt>
                <c:pt idx="14033">
                  <c:v>43977.364583333336</c:v>
                </c:pt>
                <c:pt idx="14034">
                  <c:v>43977.375</c:v>
                </c:pt>
                <c:pt idx="14035">
                  <c:v>43977.385416666664</c:v>
                </c:pt>
                <c:pt idx="14036">
                  <c:v>43977.395833333336</c:v>
                </c:pt>
                <c:pt idx="14037">
                  <c:v>43977.40625</c:v>
                </c:pt>
                <c:pt idx="14038">
                  <c:v>43977.416666666664</c:v>
                </c:pt>
                <c:pt idx="14039">
                  <c:v>43977.427083333336</c:v>
                </c:pt>
                <c:pt idx="14040">
                  <c:v>43977.4375</c:v>
                </c:pt>
                <c:pt idx="14041">
                  <c:v>43977.447916666664</c:v>
                </c:pt>
                <c:pt idx="14042">
                  <c:v>43977.458333333336</c:v>
                </c:pt>
                <c:pt idx="14043">
                  <c:v>43977.46875</c:v>
                </c:pt>
                <c:pt idx="14044">
                  <c:v>43977.479166666664</c:v>
                </c:pt>
                <c:pt idx="14045">
                  <c:v>43977.489583333336</c:v>
                </c:pt>
                <c:pt idx="14046">
                  <c:v>43977.5</c:v>
                </c:pt>
                <c:pt idx="14047">
                  <c:v>43977.510416666664</c:v>
                </c:pt>
                <c:pt idx="14048">
                  <c:v>43977.520833333336</c:v>
                </c:pt>
                <c:pt idx="14049">
                  <c:v>43977.53125</c:v>
                </c:pt>
                <c:pt idx="14050">
                  <c:v>43977.541666666664</c:v>
                </c:pt>
                <c:pt idx="14051">
                  <c:v>43977.552083333336</c:v>
                </c:pt>
                <c:pt idx="14052">
                  <c:v>43977.5625</c:v>
                </c:pt>
                <c:pt idx="14053">
                  <c:v>43977.572916666664</c:v>
                </c:pt>
                <c:pt idx="14054">
                  <c:v>43977.583333333336</c:v>
                </c:pt>
                <c:pt idx="14055">
                  <c:v>43977.59375</c:v>
                </c:pt>
                <c:pt idx="14056">
                  <c:v>43977.604166666664</c:v>
                </c:pt>
                <c:pt idx="14057">
                  <c:v>43977.614583333336</c:v>
                </c:pt>
                <c:pt idx="14058">
                  <c:v>43977.625</c:v>
                </c:pt>
                <c:pt idx="14059">
                  <c:v>43977.635416666664</c:v>
                </c:pt>
                <c:pt idx="14060">
                  <c:v>43977.645833333336</c:v>
                </c:pt>
                <c:pt idx="14061">
                  <c:v>43977.65625</c:v>
                </c:pt>
                <c:pt idx="14062">
                  <c:v>43977.666666666664</c:v>
                </c:pt>
                <c:pt idx="14063">
                  <c:v>43977.677083333336</c:v>
                </c:pt>
                <c:pt idx="14064">
                  <c:v>43977.6875</c:v>
                </c:pt>
                <c:pt idx="14065">
                  <c:v>43977.697916666664</c:v>
                </c:pt>
                <c:pt idx="14066">
                  <c:v>43977.708333333336</c:v>
                </c:pt>
                <c:pt idx="14067">
                  <c:v>43977.71875</c:v>
                </c:pt>
                <c:pt idx="14068">
                  <c:v>43977.729166666664</c:v>
                </c:pt>
                <c:pt idx="14069">
                  <c:v>43977.739583333336</c:v>
                </c:pt>
                <c:pt idx="14070">
                  <c:v>43977.75</c:v>
                </c:pt>
                <c:pt idx="14071">
                  <c:v>43977.760416666664</c:v>
                </c:pt>
                <c:pt idx="14072">
                  <c:v>43977.770833333336</c:v>
                </c:pt>
                <c:pt idx="14073">
                  <c:v>43977.78125</c:v>
                </c:pt>
                <c:pt idx="14074">
                  <c:v>43977.791666666664</c:v>
                </c:pt>
                <c:pt idx="14075">
                  <c:v>43977.802083333336</c:v>
                </c:pt>
                <c:pt idx="14076">
                  <c:v>43977.8125</c:v>
                </c:pt>
                <c:pt idx="14077">
                  <c:v>43977.822916666664</c:v>
                </c:pt>
                <c:pt idx="14078">
                  <c:v>43977.833333333336</c:v>
                </c:pt>
                <c:pt idx="14079">
                  <c:v>43977.84375</c:v>
                </c:pt>
                <c:pt idx="14080">
                  <c:v>43977.854166666664</c:v>
                </c:pt>
                <c:pt idx="14081">
                  <c:v>43977.864583333336</c:v>
                </c:pt>
                <c:pt idx="14082">
                  <c:v>43977.875</c:v>
                </c:pt>
                <c:pt idx="14083">
                  <c:v>43977.885416666664</c:v>
                </c:pt>
                <c:pt idx="14084">
                  <c:v>43977.895833333336</c:v>
                </c:pt>
                <c:pt idx="14085">
                  <c:v>43977.90625</c:v>
                </c:pt>
                <c:pt idx="14086">
                  <c:v>43977.916666666664</c:v>
                </c:pt>
                <c:pt idx="14087">
                  <c:v>43977.927083333336</c:v>
                </c:pt>
                <c:pt idx="14088">
                  <c:v>43977.9375</c:v>
                </c:pt>
                <c:pt idx="14089">
                  <c:v>43977.947916666664</c:v>
                </c:pt>
                <c:pt idx="14090">
                  <c:v>43977.958333333336</c:v>
                </c:pt>
                <c:pt idx="14091">
                  <c:v>43977.96875</c:v>
                </c:pt>
                <c:pt idx="14092">
                  <c:v>43977.979166666664</c:v>
                </c:pt>
                <c:pt idx="14093">
                  <c:v>43977.989583333336</c:v>
                </c:pt>
                <c:pt idx="14094">
                  <c:v>43978</c:v>
                </c:pt>
                <c:pt idx="14095">
                  <c:v>43978.010416666664</c:v>
                </c:pt>
                <c:pt idx="14096">
                  <c:v>43978.020833333336</c:v>
                </c:pt>
                <c:pt idx="14097">
                  <c:v>43978.03125</c:v>
                </c:pt>
                <c:pt idx="14098">
                  <c:v>43978.041666666664</c:v>
                </c:pt>
                <c:pt idx="14099">
                  <c:v>43978.052083333336</c:v>
                </c:pt>
                <c:pt idx="14100">
                  <c:v>43978.0625</c:v>
                </c:pt>
                <c:pt idx="14101">
                  <c:v>43978.072916666664</c:v>
                </c:pt>
                <c:pt idx="14102">
                  <c:v>43978.083333333336</c:v>
                </c:pt>
                <c:pt idx="14103">
                  <c:v>43978.09375</c:v>
                </c:pt>
                <c:pt idx="14104">
                  <c:v>43978.104166666664</c:v>
                </c:pt>
                <c:pt idx="14105">
                  <c:v>43978.114583333336</c:v>
                </c:pt>
                <c:pt idx="14106">
                  <c:v>43978.125</c:v>
                </c:pt>
                <c:pt idx="14107">
                  <c:v>43978.135416666664</c:v>
                </c:pt>
                <c:pt idx="14108">
                  <c:v>43978.145833333336</c:v>
                </c:pt>
                <c:pt idx="14109">
                  <c:v>43978.15625</c:v>
                </c:pt>
                <c:pt idx="14110">
                  <c:v>43978.166666666664</c:v>
                </c:pt>
                <c:pt idx="14111">
                  <c:v>43978.177083333336</c:v>
                </c:pt>
                <c:pt idx="14112">
                  <c:v>43978.1875</c:v>
                </c:pt>
                <c:pt idx="14113">
                  <c:v>43978.197916666664</c:v>
                </c:pt>
                <c:pt idx="14114">
                  <c:v>43978.208333333336</c:v>
                </c:pt>
                <c:pt idx="14115">
                  <c:v>43978.21875</c:v>
                </c:pt>
                <c:pt idx="14116">
                  <c:v>43978.229166666664</c:v>
                </c:pt>
                <c:pt idx="14117">
                  <c:v>43978.239583333336</c:v>
                </c:pt>
                <c:pt idx="14118">
                  <c:v>43978.25</c:v>
                </c:pt>
                <c:pt idx="14119">
                  <c:v>43978.260416666664</c:v>
                </c:pt>
                <c:pt idx="14120">
                  <c:v>43978.270833333336</c:v>
                </c:pt>
                <c:pt idx="14121">
                  <c:v>43978.28125</c:v>
                </c:pt>
                <c:pt idx="14122">
                  <c:v>43978.291666666664</c:v>
                </c:pt>
                <c:pt idx="14123">
                  <c:v>43978.302083333336</c:v>
                </c:pt>
                <c:pt idx="14124">
                  <c:v>43978.3125</c:v>
                </c:pt>
                <c:pt idx="14125">
                  <c:v>43978.322916666664</c:v>
                </c:pt>
                <c:pt idx="14126">
                  <c:v>43978.333333333336</c:v>
                </c:pt>
                <c:pt idx="14127">
                  <c:v>43978.34375</c:v>
                </c:pt>
                <c:pt idx="14128">
                  <c:v>43978.354166666664</c:v>
                </c:pt>
                <c:pt idx="14129">
                  <c:v>43978.364583333336</c:v>
                </c:pt>
                <c:pt idx="14130">
                  <c:v>43978.375</c:v>
                </c:pt>
                <c:pt idx="14131">
                  <c:v>43978.385416666664</c:v>
                </c:pt>
                <c:pt idx="14132">
                  <c:v>43978.395833333336</c:v>
                </c:pt>
                <c:pt idx="14133">
                  <c:v>43978.40625</c:v>
                </c:pt>
                <c:pt idx="14134">
                  <c:v>43978.416666666664</c:v>
                </c:pt>
                <c:pt idx="14135">
                  <c:v>43978.427083333336</c:v>
                </c:pt>
                <c:pt idx="14136">
                  <c:v>43978.4375</c:v>
                </c:pt>
                <c:pt idx="14137">
                  <c:v>43978.447916666664</c:v>
                </c:pt>
                <c:pt idx="14138">
                  <c:v>43978.458333333336</c:v>
                </c:pt>
                <c:pt idx="14139">
                  <c:v>43978.46875</c:v>
                </c:pt>
                <c:pt idx="14140">
                  <c:v>43978.479166666664</c:v>
                </c:pt>
                <c:pt idx="14141">
                  <c:v>43978.489583333336</c:v>
                </c:pt>
                <c:pt idx="14142">
                  <c:v>43978.5</c:v>
                </c:pt>
                <c:pt idx="14143">
                  <c:v>43978.510416666664</c:v>
                </c:pt>
                <c:pt idx="14144">
                  <c:v>43978.520833333336</c:v>
                </c:pt>
                <c:pt idx="14145">
                  <c:v>43978.53125</c:v>
                </c:pt>
                <c:pt idx="14146">
                  <c:v>43978.541666666664</c:v>
                </c:pt>
                <c:pt idx="14147">
                  <c:v>43978.552083333336</c:v>
                </c:pt>
                <c:pt idx="14148">
                  <c:v>43978.5625</c:v>
                </c:pt>
                <c:pt idx="14149">
                  <c:v>43978.572916666664</c:v>
                </c:pt>
                <c:pt idx="14150">
                  <c:v>43978.583333333336</c:v>
                </c:pt>
                <c:pt idx="14151">
                  <c:v>43978.59375</c:v>
                </c:pt>
                <c:pt idx="14152">
                  <c:v>43978.604166666664</c:v>
                </c:pt>
                <c:pt idx="14153">
                  <c:v>43978.614583333336</c:v>
                </c:pt>
                <c:pt idx="14154">
                  <c:v>43978.625</c:v>
                </c:pt>
                <c:pt idx="14155">
                  <c:v>43978.635416666664</c:v>
                </c:pt>
                <c:pt idx="14156">
                  <c:v>43978.645833333336</c:v>
                </c:pt>
                <c:pt idx="14157">
                  <c:v>43978.65625</c:v>
                </c:pt>
                <c:pt idx="14158">
                  <c:v>43978.666666666664</c:v>
                </c:pt>
                <c:pt idx="14159">
                  <c:v>43978.677083333336</c:v>
                </c:pt>
                <c:pt idx="14160">
                  <c:v>43978.6875</c:v>
                </c:pt>
                <c:pt idx="14161">
                  <c:v>43978.697916666664</c:v>
                </c:pt>
                <c:pt idx="14162">
                  <c:v>43978.708333333336</c:v>
                </c:pt>
                <c:pt idx="14163">
                  <c:v>43978.71875</c:v>
                </c:pt>
                <c:pt idx="14164">
                  <c:v>43978.729166666664</c:v>
                </c:pt>
                <c:pt idx="14165">
                  <c:v>43978.739583333336</c:v>
                </c:pt>
                <c:pt idx="14166">
                  <c:v>43978.75</c:v>
                </c:pt>
                <c:pt idx="14167">
                  <c:v>43978.760416666664</c:v>
                </c:pt>
                <c:pt idx="14168">
                  <c:v>43978.770833333336</c:v>
                </c:pt>
                <c:pt idx="14169">
                  <c:v>43978.78125</c:v>
                </c:pt>
                <c:pt idx="14170">
                  <c:v>43978.791666666664</c:v>
                </c:pt>
                <c:pt idx="14171">
                  <c:v>43978.802083333336</c:v>
                </c:pt>
                <c:pt idx="14172">
                  <c:v>43978.8125</c:v>
                </c:pt>
                <c:pt idx="14173">
                  <c:v>43978.822916666664</c:v>
                </c:pt>
                <c:pt idx="14174">
                  <c:v>43978.833333333336</c:v>
                </c:pt>
                <c:pt idx="14175">
                  <c:v>43978.84375</c:v>
                </c:pt>
                <c:pt idx="14176">
                  <c:v>43978.854166666664</c:v>
                </c:pt>
                <c:pt idx="14177">
                  <c:v>43978.864583333336</c:v>
                </c:pt>
                <c:pt idx="14178">
                  <c:v>43978.875</c:v>
                </c:pt>
                <c:pt idx="14179">
                  <c:v>43978.885416666664</c:v>
                </c:pt>
                <c:pt idx="14180">
                  <c:v>43978.895833333336</c:v>
                </c:pt>
                <c:pt idx="14181">
                  <c:v>43978.90625</c:v>
                </c:pt>
                <c:pt idx="14182">
                  <c:v>43978.916666666664</c:v>
                </c:pt>
                <c:pt idx="14183">
                  <c:v>43978.927083333336</c:v>
                </c:pt>
                <c:pt idx="14184">
                  <c:v>43978.9375</c:v>
                </c:pt>
                <c:pt idx="14185">
                  <c:v>43978.947916666664</c:v>
                </c:pt>
                <c:pt idx="14186">
                  <c:v>43978.958333333336</c:v>
                </c:pt>
                <c:pt idx="14187">
                  <c:v>43978.96875</c:v>
                </c:pt>
                <c:pt idx="14188">
                  <c:v>43978.979166666664</c:v>
                </c:pt>
                <c:pt idx="14189">
                  <c:v>43978.989583333336</c:v>
                </c:pt>
                <c:pt idx="14190">
                  <c:v>43979</c:v>
                </c:pt>
                <c:pt idx="14191">
                  <c:v>43979.010416666664</c:v>
                </c:pt>
                <c:pt idx="14192">
                  <c:v>43979.020833333336</c:v>
                </c:pt>
                <c:pt idx="14193">
                  <c:v>43979.03125</c:v>
                </c:pt>
                <c:pt idx="14194">
                  <c:v>43979.041666666664</c:v>
                </c:pt>
                <c:pt idx="14195">
                  <c:v>43979.052083333336</c:v>
                </c:pt>
                <c:pt idx="14196">
                  <c:v>43979.0625</c:v>
                </c:pt>
                <c:pt idx="14197">
                  <c:v>43979.072916666664</c:v>
                </c:pt>
                <c:pt idx="14198">
                  <c:v>43979.083333333336</c:v>
                </c:pt>
                <c:pt idx="14199">
                  <c:v>43979.09375</c:v>
                </c:pt>
                <c:pt idx="14200">
                  <c:v>43979.104166666664</c:v>
                </c:pt>
                <c:pt idx="14201">
                  <c:v>43979.114583333336</c:v>
                </c:pt>
                <c:pt idx="14202">
                  <c:v>43979.125</c:v>
                </c:pt>
                <c:pt idx="14203">
                  <c:v>43979.135416666664</c:v>
                </c:pt>
                <c:pt idx="14204">
                  <c:v>43979.145833333336</c:v>
                </c:pt>
                <c:pt idx="14205">
                  <c:v>43979.15625</c:v>
                </c:pt>
                <c:pt idx="14206">
                  <c:v>43979.166666666664</c:v>
                </c:pt>
                <c:pt idx="14207">
                  <c:v>43979.177083333336</c:v>
                </c:pt>
                <c:pt idx="14208">
                  <c:v>43979.1875</c:v>
                </c:pt>
                <c:pt idx="14209">
                  <c:v>43979.197916666664</c:v>
                </c:pt>
                <c:pt idx="14210">
                  <c:v>43979.208333333336</c:v>
                </c:pt>
                <c:pt idx="14211">
                  <c:v>43979.21875</c:v>
                </c:pt>
                <c:pt idx="14212">
                  <c:v>43979.229166666664</c:v>
                </c:pt>
                <c:pt idx="14213">
                  <c:v>43979.239583333336</c:v>
                </c:pt>
                <c:pt idx="14214">
                  <c:v>43979.25</c:v>
                </c:pt>
                <c:pt idx="14215">
                  <c:v>43979.260416666664</c:v>
                </c:pt>
                <c:pt idx="14216">
                  <c:v>43979.270833333336</c:v>
                </c:pt>
                <c:pt idx="14217">
                  <c:v>43979.28125</c:v>
                </c:pt>
                <c:pt idx="14218">
                  <c:v>43979.291666666664</c:v>
                </c:pt>
                <c:pt idx="14219">
                  <c:v>43979.302083333336</c:v>
                </c:pt>
                <c:pt idx="14220">
                  <c:v>43979.3125</c:v>
                </c:pt>
                <c:pt idx="14221">
                  <c:v>43979.322916666664</c:v>
                </c:pt>
                <c:pt idx="14222">
                  <c:v>43979.333333333336</c:v>
                </c:pt>
                <c:pt idx="14223">
                  <c:v>43979.34375</c:v>
                </c:pt>
                <c:pt idx="14224">
                  <c:v>43979.354166666664</c:v>
                </c:pt>
                <c:pt idx="14225">
                  <c:v>43979.364583333336</c:v>
                </c:pt>
                <c:pt idx="14226">
                  <c:v>43979.375</c:v>
                </c:pt>
                <c:pt idx="14227">
                  <c:v>43979.385416666664</c:v>
                </c:pt>
                <c:pt idx="14228">
                  <c:v>43979.395833333336</c:v>
                </c:pt>
                <c:pt idx="14229">
                  <c:v>43979.40625</c:v>
                </c:pt>
                <c:pt idx="14230">
                  <c:v>43979.416666666664</c:v>
                </c:pt>
                <c:pt idx="14231">
                  <c:v>43979.427083333336</c:v>
                </c:pt>
                <c:pt idx="14232">
                  <c:v>43979.4375</c:v>
                </c:pt>
                <c:pt idx="14233">
                  <c:v>43979.447916666664</c:v>
                </c:pt>
                <c:pt idx="14234">
                  <c:v>43979.458333333336</c:v>
                </c:pt>
                <c:pt idx="14235">
                  <c:v>43979.46875</c:v>
                </c:pt>
                <c:pt idx="14236">
                  <c:v>43979.479166666664</c:v>
                </c:pt>
                <c:pt idx="14237">
                  <c:v>43979.489583333336</c:v>
                </c:pt>
                <c:pt idx="14238">
                  <c:v>43979.5</c:v>
                </c:pt>
                <c:pt idx="14239">
                  <c:v>43979.510416666664</c:v>
                </c:pt>
                <c:pt idx="14240">
                  <c:v>43979.520833333336</c:v>
                </c:pt>
                <c:pt idx="14241">
                  <c:v>43979.53125</c:v>
                </c:pt>
                <c:pt idx="14242">
                  <c:v>43979.541666666664</c:v>
                </c:pt>
                <c:pt idx="14243">
                  <c:v>43979.552083333336</c:v>
                </c:pt>
                <c:pt idx="14244">
                  <c:v>43979.5625</c:v>
                </c:pt>
                <c:pt idx="14245">
                  <c:v>43979.572916666664</c:v>
                </c:pt>
                <c:pt idx="14246">
                  <c:v>43979.583333333336</c:v>
                </c:pt>
                <c:pt idx="14247">
                  <c:v>43979.59375</c:v>
                </c:pt>
                <c:pt idx="14248">
                  <c:v>43979.604166666664</c:v>
                </c:pt>
                <c:pt idx="14249">
                  <c:v>43979.614583333336</c:v>
                </c:pt>
                <c:pt idx="14250">
                  <c:v>43979.625</c:v>
                </c:pt>
                <c:pt idx="14251">
                  <c:v>43979.635416666664</c:v>
                </c:pt>
                <c:pt idx="14252">
                  <c:v>43979.645833333336</c:v>
                </c:pt>
                <c:pt idx="14253">
                  <c:v>43979.65625</c:v>
                </c:pt>
                <c:pt idx="14254">
                  <c:v>43979.666666666664</c:v>
                </c:pt>
                <c:pt idx="14255">
                  <c:v>43979.677083333336</c:v>
                </c:pt>
                <c:pt idx="14256">
                  <c:v>43979.6875</c:v>
                </c:pt>
                <c:pt idx="14257">
                  <c:v>43979.697916666664</c:v>
                </c:pt>
                <c:pt idx="14258">
                  <c:v>43979.708333333336</c:v>
                </c:pt>
                <c:pt idx="14259">
                  <c:v>43979.71875</c:v>
                </c:pt>
                <c:pt idx="14260">
                  <c:v>43979.729166666664</c:v>
                </c:pt>
                <c:pt idx="14261">
                  <c:v>43979.739583333336</c:v>
                </c:pt>
                <c:pt idx="14262">
                  <c:v>43979.75</c:v>
                </c:pt>
                <c:pt idx="14263">
                  <c:v>43979.760416666664</c:v>
                </c:pt>
                <c:pt idx="14264">
                  <c:v>43979.770833333336</c:v>
                </c:pt>
                <c:pt idx="14265">
                  <c:v>43979.78125</c:v>
                </c:pt>
                <c:pt idx="14266">
                  <c:v>43979.791666666664</c:v>
                </c:pt>
                <c:pt idx="14267">
                  <c:v>43979.802083333336</c:v>
                </c:pt>
                <c:pt idx="14268">
                  <c:v>43979.8125</c:v>
                </c:pt>
                <c:pt idx="14269">
                  <c:v>43979.822916666664</c:v>
                </c:pt>
                <c:pt idx="14270">
                  <c:v>43979.833333333336</c:v>
                </c:pt>
                <c:pt idx="14271">
                  <c:v>43979.84375</c:v>
                </c:pt>
                <c:pt idx="14272">
                  <c:v>43979.854166666664</c:v>
                </c:pt>
                <c:pt idx="14273">
                  <c:v>43979.864583333336</c:v>
                </c:pt>
                <c:pt idx="14274">
                  <c:v>43979.875</c:v>
                </c:pt>
                <c:pt idx="14275">
                  <c:v>43979.885416666664</c:v>
                </c:pt>
                <c:pt idx="14276">
                  <c:v>43979.895833333336</c:v>
                </c:pt>
                <c:pt idx="14277">
                  <c:v>43979.90625</c:v>
                </c:pt>
                <c:pt idx="14278">
                  <c:v>43979.916666666664</c:v>
                </c:pt>
                <c:pt idx="14279">
                  <c:v>43979.927083333336</c:v>
                </c:pt>
                <c:pt idx="14280">
                  <c:v>43979.9375</c:v>
                </c:pt>
                <c:pt idx="14281">
                  <c:v>43979.947916666664</c:v>
                </c:pt>
                <c:pt idx="14282">
                  <c:v>43979.958333333336</c:v>
                </c:pt>
                <c:pt idx="14283">
                  <c:v>43979.96875</c:v>
                </c:pt>
                <c:pt idx="14284">
                  <c:v>43979.979166666664</c:v>
                </c:pt>
                <c:pt idx="14285">
                  <c:v>43979.989583333336</c:v>
                </c:pt>
                <c:pt idx="14286">
                  <c:v>43980</c:v>
                </c:pt>
                <c:pt idx="14287">
                  <c:v>43980.010416666664</c:v>
                </c:pt>
                <c:pt idx="14288">
                  <c:v>43980.020833333336</c:v>
                </c:pt>
                <c:pt idx="14289">
                  <c:v>43980.03125</c:v>
                </c:pt>
                <c:pt idx="14290">
                  <c:v>43980.041666666664</c:v>
                </c:pt>
                <c:pt idx="14291">
                  <c:v>43980.052083333336</c:v>
                </c:pt>
                <c:pt idx="14292">
                  <c:v>43980.0625</c:v>
                </c:pt>
                <c:pt idx="14293">
                  <c:v>43980.072916666664</c:v>
                </c:pt>
                <c:pt idx="14294">
                  <c:v>43980.083333333336</c:v>
                </c:pt>
                <c:pt idx="14295">
                  <c:v>43980.09375</c:v>
                </c:pt>
                <c:pt idx="14296">
                  <c:v>43980.104166666664</c:v>
                </c:pt>
                <c:pt idx="14297">
                  <c:v>43980.114583333336</c:v>
                </c:pt>
                <c:pt idx="14298">
                  <c:v>43980.125</c:v>
                </c:pt>
                <c:pt idx="14299">
                  <c:v>43980.135416666664</c:v>
                </c:pt>
                <c:pt idx="14300">
                  <c:v>43980.145833333336</c:v>
                </c:pt>
                <c:pt idx="14301">
                  <c:v>43980.15625</c:v>
                </c:pt>
                <c:pt idx="14302">
                  <c:v>43980.166666666664</c:v>
                </c:pt>
                <c:pt idx="14303">
                  <c:v>43980.177083333336</c:v>
                </c:pt>
                <c:pt idx="14304">
                  <c:v>43980.1875</c:v>
                </c:pt>
                <c:pt idx="14305">
                  <c:v>43980.197916666664</c:v>
                </c:pt>
                <c:pt idx="14306">
                  <c:v>43980.208333333336</c:v>
                </c:pt>
                <c:pt idx="14307">
                  <c:v>43980.21875</c:v>
                </c:pt>
                <c:pt idx="14308">
                  <c:v>43980.229166666664</c:v>
                </c:pt>
                <c:pt idx="14309">
                  <c:v>43980.239583333336</c:v>
                </c:pt>
                <c:pt idx="14310">
                  <c:v>43980.25</c:v>
                </c:pt>
                <c:pt idx="14311">
                  <c:v>43980.260416666664</c:v>
                </c:pt>
                <c:pt idx="14312">
                  <c:v>43980.270833333336</c:v>
                </c:pt>
                <c:pt idx="14313">
                  <c:v>43980.28125</c:v>
                </c:pt>
                <c:pt idx="14314">
                  <c:v>43980.291666666664</c:v>
                </c:pt>
                <c:pt idx="14315">
                  <c:v>43980.302083333336</c:v>
                </c:pt>
                <c:pt idx="14316">
                  <c:v>43980.3125</c:v>
                </c:pt>
                <c:pt idx="14317">
                  <c:v>43980.322916666664</c:v>
                </c:pt>
                <c:pt idx="14318">
                  <c:v>43980.333333333336</c:v>
                </c:pt>
                <c:pt idx="14319">
                  <c:v>43980.34375</c:v>
                </c:pt>
                <c:pt idx="14320">
                  <c:v>43980.354166666664</c:v>
                </c:pt>
                <c:pt idx="14321">
                  <c:v>43980.364583333336</c:v>
                </c:pt>
                <c:pt idx="14322">
                  <c:v>43980.375</c:v>
                </c:pt>
                <c:pt idx="14323">
                  <c:v>43980.385416666664</c:v>
                </c:pt>
                <c:pt idx="14324">
                  <c:v>43980.395833333336</c:v>
                </c:pt>
                <c:pt idx="14325">
                  <c:v>43980.40625</c:v>
                </c:pt>
                <c:pt idx="14326">
                  <c:v>43980.416666666664</c:v>
                </c:pt>
                <c:pt idx="14327">
                  <c:v>43980.427083333336</c:v>
                </c:pt>
                <c:pt idx="14328">
                  <c:v>43980.4375</c:v>
                </c:pt>
                <c:pt idx="14329">
                  <c:v>43980.447916666664</c:v>
                </c:pt>
                <c:pt idx="14330">
                  <c:v>43980.458333333336</c:v>
                </c:pt>
                <c:pt idx="14331">
                  <c:v>43980.46875</c:v>
                </c:pt>
                <c:pt idx="14332">
                  <c:v>43980.479166666664</c:v>
                </c:pt>
                <c:pt idx="14333">
                  <c:v>43980.489583333336</c:v>
                </c:pt>
                <c:pt idx="14334">
                  <c:v>43980.5</c:v>
                </c:pt>
                <c:pt idx="14335">
                  <c:v>43980.510416666664</c:v>
                </c:pt>
                <c:pt idx="14336">
                  <c:v>43980.520833333336</c:v>
                </c:pt>
                <c:pt idx="14337">
                  <c:v>43980.53125</c:v>
                </c:pt>
                <c:pt idx="14338">
                  <c:v>43980.541666666664</c:v>
                </c:pt>
                <c:pt idx="14339">
                  <c:v>43980.552083333336</c:v>
                </c:pt>
                <c:pt idx="14340">
                  <c:v>43980.5625</c:v>
                </c:pt>
                <c:pt idx="14341">
                  <c:v>43980.572916666664</c:v>
                </c:pt>
                <c:pt idx="14342">
                  <c:v>43980.583333333336</c:v>
                </c:pt>
                <c:pt idx="14343">
                  <c:v>43980.59375</c:v>
                </c:pt>
                <c:pt idx="14344">
                  <c:v>43980.604166666664</c:v>
                </c:pt>
                <c:pt idx="14345">
                  <c:v>43980.614583333336</c:v>
                </c:pt>
                <c:pt idx="14346">
                  <c:v>43980.625</c:v>
                </c:pt>
                <c:pt idx="14347">
                  <c:v>43980.635416666664</c:v>
                </c:pt>
                <c:pt idx="14348">
                  <c:v>43980.645833333336</c:v>
                </c:pt>
                <c:pt idx="14349">
                  <c:v>43980.65625</c:v>
                </c:pt>
                <c:pt idx="14350">
                  <c:v>43980.666666666664</c:v>
                </c:pt>
                <c:pt idx="14351">
                  <c:v>43980.677083333336</c:v>
                </c:pt>
                <c:pt idx="14352">
                  <c:v>43980.6875</c:v>
                </c:pt>
                <c:pt idx="14353">
                  <c:v>43980.697916666664</c:v>
                </c:pt>
                <c:pt idx="14354">
                  <c:v>43980.708333333336</c:v>
                </c:pt>
                <c:pt idx="14355">
                  <c:v>43980.71875</c:v>
                </c:pt>
                <c:pt idx="14356">
                  <c:v>43980.729166666664</c:v>
                </c:pt>
                <c:pt idx="14357">
                  <c:v>43980.739583333336</c:v>
                </c:pt>
                <c:pt idx="14358">
                  <c:v>43980.75</c:v>
                </c:pt>
                <c:pt idx="14359">
                  <c:v>43980.760416666664</c:v>
                </c:pt>
                <c:pt idx="14360">
                  <c:v>43980.770833333336</c:v>
                </c:pt>
                <c:pt idx="14361">
                  <c:v>43980.78125</c:v>
                </c:pt>
                <c:pt idx="14362">
                  <c:v>43980.791666666664</c:v>
                </c:pt>
                <c:pt idx="14363">
                  <c:v>43980.802083333336</c:v>
                </c:pt>
                <c:pt idx="14364">
                  <c:v>43980.8125</c:v>
                </c:pt>
                <c:pt idx="14365">
                  <c:v>43980.822916666664</c:v>
                </c:pt>
                <c:pt idx="14366">
                  <c:v>43980.833333333336</c:v>
                </c:pt>
                <c:pt idx="14367">
                  <c:v>43980.84375</c:v>
                </c:pt>
                <c:pt idx="14368">
                  <c:v>43980.854166666664</c:v>
                </c:pt>
                <c:pt idx="14369">
                  <c:v>43980.864583333336</c:v>
                </c:pt>
                <c:pt idx="14370">
                  <c:v>43980.875</c:v>
                </c:pt>
                <c:pt idx="14371">
                  <c:v>43980.885416666664</c:v>
                </c:pt>
                <c:pt idx="14372">
                  <c:v>43980.895833333336</c:v>
                </c:pt>
                <c:pt idx="14373">
                  <c:v>43980.90625</c:v>
                </c:pt>
                <c:pt idx="14374">
                  <c:v>43980.916666666664</c:v>
                </c:pt>
                <c:pt idx="14375">
                  <c:v>43980.927083333336</c:v>
                </c:pt>
                <c:pt idx="14376">
                  <c:v>43980.9375</c:v>
                </c:pt>
                <c:pt idx="14377">
                  <c:v>43980.947916666664</c:v>
                </c:pt>
                <c:pt idx="14378">
                  <c:v>43980.958333333336</c:v>
                </c:pt>
                <c:pt idx="14379">
                  <c:v>43980.96875</c:v>
                </c:pt>
                <c:pt idx="14380">
                  <c:v>43980.979166666664</c:v>
                </c:pt>
                <c:pt idx="14381">
                  <c:v>43980.989583333336</c:v>
                </c:pt>
                <c:pt idx="14382">
                  <c:v>43981</c:v>
                </c:pt>
                <c:pt idx="14383">
                  <c:v>43981.010416666664</c:v>
                </c:pt>
                <c:pt idx="14384">
                  <c:v>43981.020833333336</c:v>
                </c:pt>
                <c:pt idx="14385">
                  <c:v>43981.03125</c:v>
                </c:pt>
                <c:pt idx="14386">
                  <c:v>43981.041666666664</c:v>
                </c:pt>
                <c:pt idx="14387">
                  <c:v>43981.052083333336</c:v>
                </c:pt>
                <c:pt idx="14388">
                  <c:v>43981.0625</c:v>
                </c:pt>
                <c:pt idx="14389">
                  <c:v>43981.072916666664</c:v>
                </c:pt>
                <c:pt idx="14390">
                  <c:v>43981.083333333336</c:v>
                </c:pt>
                <c:pt idx="14391">
                  <c:v>43981.09375</c:v>
                </c:pt>
                <c:pt idx="14392">
                  <c:v>43981.104166666664</c:v>
                </c:pt>
                <c:pt idx="14393">
                  <c:v>43981.114583333336</c:v>
                </c:pt>
                <c:pt idx="14394">
                  <c:v>43981.125</c:v>
                </c:pt>
                <c:pt idx="14395">
                  <c:v>43981.135416666664</c:v>
                </c:pt>
                <c:pt idx="14396">
                  <c:v>43981.145833333336</c:v>
                </c:pt>
                <c:pt idx="14397">
                  <c:v>43981.15625</c:v>
                </c:pt>
                <c:pt idx="14398">
                  <c:v>43981.166666666664</c:v>
                </c:pt>
                <c:pt idx="14399">
                  <c:v>43981.177083333336</c:v>
                </c:pt>
                <c:pt idx="14400">
                  <c:v>43981.1875</c:v>
                </c:pt>
                <c:pt idx="14401">
                  <c:v>43981.197916666664</c:v>
                </c:pt>
                <c:pt idx="14402">
                  <c:v>43981.208333333336</c:v>
                </c:pt>
                <c:pt idx="14403">
                  <c:v>43981.21875</c:v>
                </c:pt>
                <c:pt idx="14404">
                  <c:v>43981.229166666664</c:v>
                </c:pt>
                <c:pt idx="14405">
                  <c:v>43981.239583333336</c:v>
                </c:pt>
                <c:pt idx="14406">
                  <c:v>43981.25</c:v>
                </c:pt>
                <c:pt idx="14407">
                  <c:v>43981.260416666664</c:v>
                </c:pt>
                <c:pt idx="14408">
                  <c:v>43981.270833333336</c:v>
                </c:pt>
                <c:pt idx="14409">
                  <c:v>43981.28125</c:v>
                </c:pt>
                <c:pt idx="14410">
                  <c:v>43981.291666666664</c:v>
                </c:pt>
                <c:pt idx="14411">
                  <c:v>43981.302083333336</c:v>
                </c:pt>
                <c:pt idx="14412">
                  <c:v>43981.3125</c:v>
                </c:pt>
                <c:pt idx="14413">
                  <c:v>43981.322916666664</c:v>
                </c:pt>
                <c:pt idx="14414">
                  <c:v>43981.333333333336</c:v>
                </c:pt>
                <c:pt idx="14415">
                  <c:v>43981.34375</c:v>
                </c:pt>
                <c:pt idx="14416">
                  <c:v>43981.354166666664</c:v>
                </c:pt>
                <c:pt idx="14417">
                  <c:v>43981.364583333336</c:v>
                </c:pt>
                <c:pt idx="14418">
                  <c:v>43981.375</c:v>
                </c:pt>
                <c:pt idx="14419">
                  <c:v>43981.385416666664</c:v>
                </c:pt>
                <c:pt idx="14420">
                  <c:v>43981.395833333336</c:v>
                </c:pt>
                <c:pt idx="14421">
                  <c:v>43981.40625</c:v>
                </c:pt>
                <c:pt idx="14422">
                  <c:v>43981.416666666664</c:v>
                </c:pt>
                <c:pt idx="14423">
                  <c:v>43981.427083333336</c:v>
                </c:pt>
                <c:pt idx="14424">
                  <c:v>43981.4375</c:v>
                </c:pt>
                <c:pt idx="14425">
                  <c:v>43981.447916666664</c:v>
                </c:pt>
                <c:pt idx="14426">
                  <c:v>43981.458333333336</c:v>
                </c:pt>
                <c:pt idx="14427">
                  <c:v>43981.46875</c:v>
                </c:pt>
                <c:pt idx="14428">
                  <c:v>43981.479166666664</c:v>
                </c:pt>
                <c:pt idx="14429">
                  <c:v>43981.489583333336</c:v>
                </c:pt>
                <c:pt idx="14430">
                  <c:v>43981.5</c:v>
                </c:pt>
                <c:pt idx="14431">
                  <c:v>43981.510416666664</c:v>
                </c:pt>
                <c:pt idx="14432">
                  <c:v>43981.520833333336</c:v>
                </c:pt>
                <c:pt idx="14433">
                  <c:v>43981.53125</c:v>
                </c:pt>
                <c:pt idx="14434">
                  <c:v>43981.541666666664</c:v>
                </c:pt>
                <c:pt idx="14435">
                  <c:v>43981.552083333336</c:v>
                </c:pt>
                <c:pt idx="14436">
                  <c:v>43981.5625</c:v>
                </c:pt>
                <c:pt idx="14437">
                  <c:v>43981.572916666664</c:v>
                </c:pt>
                <c:pt idx="14438">
                  <c:v>43981.583333333336</c:v>
                </c:pt>
                <c:pt idx="14439">
                  <c:v>43981.59375</c:v>
                </c:pt>
                <c:pt idx="14440">
                  <c:v>43981.604166666664</c:v>
                </c:pt>
                <c:pt idx="14441">
                  <c:v>43981.614583333336</c:v>
                </c:pt>
                <c:pt idx="14442">
                  <c:v>43981.625</c:v>
                </c:pt>
                <c:pt idx="14443">
                  <c:v>43981.635416666664</c:v>
                </c:pt>
                <c:pt idx="14444">
                  <c:v>43981.645833333336</c:v>
                </c:pt>
                <c:pt idx="14445">
                  <c:v>43981.65625</c:v>
                </c:pt>
                <c:pt idx="14446">
                  <c:v>43981.666666666664</c:v>
                </c:pt>
                <c:pt idx="14447">
                  <c:v>43981.677083333336</c:v>
                </c:pt>
                <c:pt idx="14448">
                  <c:v>43981.6875</c:v>
                </c:pt>
                <c:pt idx="14449">
                  <c:v>43981.697916666664</c:v>
                </c:pt>
                <c:pt idx="14450">
                  <c:v>43981.708333333336</c:v>
                </c:pt>
                <c:pt idx="14451">
                  <c:v>43981.71875</c:v>
                </c:pt>
                <c:pt idx="14452">
                  <c:v>43981.729166666664</c:v>
                </c:pt>
                <c:pt idx="14453">
                  <c:v>43981.739583333336</c:v>
                </c:pt>
                <c:pt idx="14454">
                  <c:v>43981.75</c:v>
                </c:pt>
                <c:pt idx="14455">
                  <c:v>43981.760416666664</c:v>
                </c:pt>
                <c:pt idx="14456">
                  <c:v>43981.770833333336</c:v>
                </c:pt>
                <c:pt idx="14457">
                  <c:v>43981.78125</c:v>
                </c:pt>
                <c:pt idx="14458">
                  <c:v>43981.791666666664</c:v>
                </c:pt>
                <c:pt idx="14459">
                  <c:v>43981.802083333336</c:v>
                </c:pt>
                <c:pt idx="14460">
                  <c:v>43981.8125</c:v>
                </c:pt>
                <c:pt idx="14461">
                  <c:v>43981.822916666664</c:v>
                </c:pt>
                <c:pt idx="14462">
                  <c:v>43981.833333333336</c:v>
                </c:pt>
                <c:pt idx="14463">
                  <c:v>43981.84375</c:v>
                </c:pt>
                <c:pt idx="14464">
                  <c:v>43981.854166666664</c:v>
                </c:pt>
                <c:pt idx="14465">
                  <c:v>43981.864583333336</c:v>
                </c:pt>
                <c:pt idx="14466">
                  <c:v>43981.875</c:v>
                </c:pt>
                <c:pt idx="14467">
                  <c:v>43981.885416666664</c:v>
                </c:pt>
                <c:pt idx="14468">
                  <c:v>43981.895833333336</c:v>
                </c:pt>
                <c:pt idx="14469">
                  <c:v>43981.90625</c:v>
                </c:pt>
                <c:pt idx="14470">
                  <c:v>43981.916666666664</c:v>
                </c:pt>
                <c:pt idx="14471">
                  <c:v>43981.927083333336</c:v>
                </c:pt>
                <c:pt idx="14472">
                  <c:v>43981.9375</c:v>
                </c:pt>
                <c:pt idx="14473">
                  <c:v>43981.947916666664</c:v>
                </c:pt>
                <c:pt idx="14474">
                  <c:v>43981.958333333336</c:v>
                </c:pt>
                <c:pt idx="14475">
                  <c:v>43981.96875</c:v>
                </c:pt>
                <c:pt idx="14476">
                  <c:v>43981.979166666664</c:v>
                </c:pt>
                <c:pt idx="14477">
                  <c:v>43981.989583333336</c:v>
                </c:pt>
                <c:pt idx="14478">
                  <c:v>43982</c:v>
                </c:pt>
              </c:numCache>
            </c:numRef>
          </c:xVal>
          <c:yVal>
            <c:numRef>
              <c:f>prediction_2020_with_SBC_lag_w_!$T$2:$T$14480</c:f>
              <c:numCache>
                <c:formatCode>General</c:formatCode>
                <c:ptCount val="14479"/>
                <c:pt idx="0">
                  <c:v>1.3330492970000001</c:v>
                </c:pt>
                <c:pt idx="1">
                  <c:v>1.4413524869999901</c:v>
                </c:pt>
                <c:pt idx="2">
                  <c:v>1.2779443259999901</c:v>
                </c:pt>
                <c:pt idx="3">
                  <c:v>1.247731924</c:v>
                </c:pt>
                <c:pt idx="4">
                  <c:v>1.425144076</c:v>
                </c:pt>
                <c:pt idx="5">
                  <c:v>1.4774621729999999</c:v>
                </c:pt>
                <c:pt idx="6">
                  <c:v>1.372463346</c:v>
                </c:pt>
                <c:pt idx="7">
                  <c:v>1.2915771009999999</c:v>
                </c:pt>
                <c:pt idx="8">
                  <c:v>1.17795527</c:v>
                </c:pt>
                <c:pt idx="9">
                  <c:v>1.2185046669999999</c:v>
                </c:pt>
                <c:pt idx="10">
                  <c:v>1.165583491</c:v>
                </c:pt>
                <c:pt idx="11">
                  <c:v>1.112525582</c:v>
                </c:pt>
                <c:pt idx="12">
                  <c:v>1.2520312069999999</c:v>
                </c:pt>
                <c:pt idx="13">
                  <c:v>1.1753576990000001</c:v>
                </c:pt>
                <c:pt idx="14">
                  <c:v>1.1042212250000001</c:v>
                </c:pt>
                <c:pt idx="15">
                  <c:v>1.2609167100000001</c:v>
                </c:pt>
                <c:pt idx="16">
                  <c:v>1.07671392</c:v>
                </c:pt>
                <c:pt idx="17">
                  <c:v>1.049827933</c:v>
                </c:pt>
                <c:pt idx="18">
                  <c:v>1.180258751</c:v>
                </c:pt>
                <c:pt idx="19">
                  <c:v>1.096766353</c:v>
                </c:pt>
                <c:pt idx="20">
                  <c:v>1.071607709</c:v>
                </c:pt>
                <c:pt idx="21">
                  <c:v>1.0859130619999999</c:v>
                </c:pt>
                <c:pt idx="22">
                  <c:v>1.063823223</c:v>
                </c:pt>
                <c:pt idx="23">
                  <c:v>1.163521767</c:v>
                </c:pt>
                <c:pt idx="24">
                  <c:v>1.0336499209999901</c:v>
                </c:pt>
                <c:pt idx="25">
                  <c:v>1.0831054449999999</c:v>
                </c:pt>
                <c:pt idx="26">
                  <c:v>0.92352175700000005</c:v>
                </c:pt>
                <c:pt idx="27">
                  <c:v>0.94429200899999999</c:v>
                </c:pt>
                <c:pt idx="28">
                  <c:v>0.91460329299999998</c:v>
                </c:pt>
                <c:pt idx="29">
                  <c:v>0.94574219000000004</c:v>
                </c:pt>
                <c:pt idx="30">
                  <c:v>1.0608886479999999</c:v>
                </c:pt>
                <c:pt idx="31">
                  <c:v>0.946760237</c:v>
                </c:pt>
                <c:pt idx="32">
                  <c:v>1.055719018</c:v>
                </c:pt>
                <c:pt idx="33">
                  <c:v>0.90852296399999999</c:v>
                </c:pt>
                <c:pt idx="34">
                  <c:v>1.018531442</c:v>
                </c:pt>
                <c:pt idx="35">
                  <c:v>1.053431392</c:v>
                </c:pt>
                <c:pt idx="36">
                  <c:v>0.97870480999999998</c:v>
                </c:pt>
                <c:pt idx="37">
                  <c:v>0.97754025499999997</c:v>
                </c:pt>
                <c:pt idx="38">
                  <c:v>0.94667601599999995</c:v>
                </c:pt>
                <c:pt idx="39">
                  <c:v>0.98993164299999903</c:v>
                </c:pt>
                <c:pt idx="40">
                  <c:v>0.96755003900000003</c:v>
                </c:pt>
                <c:pt idx="41">
                  <c:v>0.92923825999999998</c:v>
                </c:pt>
                <c:pt idx="42">
                  <c:v>0.90150636399999995</c:v>
                </c:pt>
                <c:pt idx="43">
                  <c:v>0.95452761699999999</c:v>
                </c:pt>
                <c:pt idx="44">
                  <c:v>0.89657837200000001</c:v>
                </c:pt>
                <c:pt idx="45">
                  <c:v>1.056545377</c:v>
                </c:pt>
                <c:pt idx="46">
                  <c:v>0.82026976299999999</c:v>
                </c:pt>
                <c:pt idx="47">
                  <c:v>1.0098949669999999</c:v>
                </c:pt>
                <c:pt idx="48">
                  <c:v>0.89704835400000005</c:v>
                </c:pt>
                <c:pt idx="49">
                  <c:v>0.908527850999999</c:v>
                </c:pt>
                <c:pt idx="50">
                  <c:v>0.98393553499999997</c:v>
                </c:pt>
                <c:pt idx="51">
                  <c:v>0.88347536299999996</c:v>
                </c:pt>
                <c:pt idx="52">
                  <c:v>0.94750124199999997</c:v>
                </c:pt>
                <c:pt idx="53">
                  <c:v>0.98706173900000005</c:v>
                </c:pt>
                <c:pt idx="54">
                  <c:v>0.86108887199999995</c:v>
                </c:pt>
                <c:pt idx="55">
                  <c:v>0.94087159599999903</c:v>
                </c:pt>
                <c:pt idx="56">
                  <c:v>0.92929810299999904</c:v>
                </c:pt>
                <c:pt idx="57">
                  <c:v>0.91557985500000005</c:v>
                </c:pt>
                <c:pt idx="58">
                  <c:v>1.0295128819999999</c:v>
                </c:pt>
                <c:pt idx="59">
                  <c:v>0.95635008799999999</c:v>
                </c:pt>
                <c:pt idx="60">
                  <c:v>0.88482302400000001</c:v>
                </c:pt>
                <c:pt idx="61">
                  <c:v>0.854376197</c:v>
                </c:pt>
                <c:pt idx="62">
                  <c:v>0.85049927199999997</c:v>
                </c:pt>
                <c:pt idx="63">
                  <c:v>0.894923090999999</c:v>
                </c:pt>
                <c:pt idx="64">
                  <c:v>0.92594850099999904</c:v>
                </c:pt>
                <c:pt idx="65">
                  <c:v>0.908347189</c:v>
                </c:pt>
                <c:pt idx="66">
                  <c:v>0.91119629099999999</c:v>
                </c:pt>
                <c:pt idx="67">
                  <c:v>0.96542358399999995</c:v>
                </c:pt>
                <c:pt idx="68">
                  <c:v>1.0045263769999999</c:v>
                </c:pt>
                <c:pt idx="69">
                  <c:v>0.853464365</c:v>
                </c:pt>
                <c:pt idx="70">
                  <c:v>0.86537110799999895</c:v>
                </c:pt>
                <c:pt idx="71">
                  <c:v>0.85672974599999996</c:v>
                </c:pt>
                <c:pt idx="72">
                  <c:v>0.86195802700000002</c:v>
                </c:pt>
                <c:pt idx="73">
                  <c:v>0.92346799400000001</c:v>
                </c:pt>
                <c:pt idx="74">
                  <c:v>1.1123328209999901</c:v>
                </c:pt>
                <c:pt idx="75">
                  <c:v>1.080882549</c:v>
                </c:pt>
                <c:pt idx="76">
                  <c:v>1.142539024</c:v>
                </c:pt>
                <c:pt idx="77">
                  <c:v>1.0851123329999901</c:v>
                </c:pt>
                <c:pt idx="78">
                  <c:v>1.1007483009999901</c:v>
                </c:pt>
                <c:pt idx="79">
                  <c:v>1.133643746</c:v>
                </c:pt>
                <c:pt idx="80">
                  <c:v>1.117398739</c:v>
                </c:pt>
                <c:pt idx="81">
                  <c:v>1.094702125</c:v>
                </c:pt>
                <c:pt idx="82">
                  <c:v>1.228554726</c:v>
                </c:pt>
                <c:pt idx="83">
                  <c:v>1.131174326</c:v>
                </c:pt>
                <c:pt idx="84">
                  <c:v>1.22545898</c:v>
                </c:pt>
                <c:pt idx="85">
                  <c:v>1.1025683879999999</c:v>
                </c:pt>
                <c:pt idx="86">
                  <c:v>1.143121362</c:v>
                </c:pt>
                <c:pt idx="87">
                  <c:v>1.1262780429999999</c:v>
                </c:pt>
                <c:pt idx="88">
                  <c:v>1.211564898</c:v>
                </c:pt>
                <c:pt idx="89">
                  <c:v>1.2379015680000001</c:v>
                </c:pt>
                <c:pt idx="90">
                  <c:v>1.232224107</c:v>
                </c:pt>
                <c:pt idx="91">
                  <c:v>1.306588173</c:v>
                </c:pt>
                <c:pt idx="92">
                  <c:v>1.3152978420000001</c:v>
                </c:pt>
                <c:pt idx="93">
                  <c:v>1.2603454590000001</c:v>
                </c:pt>
                <c:pt idx="94">
                  <c:v>1.3210473059999901</c:v>
                </c:pt>
                <c:pt idx="95">
                  <c:v>1.2890576119999999</c:v>
                </c:pt>
                <c:pt idx="96">
                  <c:v>1.3095715050000001</c:v>
                </c:pt>
                <c:pt idx="97">
                  <c:v>1.2587366099999999</c:v>
                </c:pt>
                <c:pt idx="98">
                  <c:v>1.2489233019999999</c:v>
                </c:pt>
                <c:pt idx="99">
                  <c:v>1.2378039359999999</c:v>
                </c:pt>
                <c:pt idx="100">
                  <c:v>1.2301428320000001</c:v>
                </c:pt>
                <c:pt idx="101">
                  <c:v>1.2885766029999901</c:v>
                </c:pt>
                <c:pt idx="102">
                  <c:v>1.3879284859999901</c:v>
                </c:pt>
                <c:pt idx="103">
                  <c:v>1.5206897259999901</c:v>
                </c:pt>
                <c:pt idx="104">
                  <c:v>1.405454159</c:v>
                </c:pt>
                <c:pt idx="105">
                  <c:v>1.362791777</c:v>
                </c:pt>
                <c:pt idx="106">
                  <c:v>1.37697386699999</c:v>
                </c:pt>
                <c:pt idx="107">
                  <c:v>1.2953442340000001</c:v>
                </c:pt>
                <c:pt idx="108">
                  <c:v>1.3178881409999901</c:v>
                </c:pt>
                <c:pt idx="109">
                  <c:v>1.2444262500000001</c:v>
                </c:pt>
                <c:pt idx="110">
                  <c:v>1.44553828199999</c:v>
                </c:pt>
                <c:pt idx="111">
                  <c:v>1.3739062550000001</c:v>
                </c:pt>
                <c:pt idx="112">
                  <c:v>1.2095153329999999</c:v>
                </c:pt>
                <c:pt idx="113">
                  <c:v>1.3044714929999901</c:v>
                </c:pt>
                <c:pt idx="114">
                  <c:v>1.3718432190000001</c:v>
                </c:pt>
                <c:pt idx="115">
                  <c:v>1.4272985459999901</c:v>
                </c:pt>
                <c:pt idx="116">
                  <c:v>1.4533129929999999</c:v>
                </c:pt>
                <c:pt idx="117">
                  <c:v>1.3884204630000001</c:v>
                </c:pt>
                <c:pt idx="118">
                  <c:v>1.4683300259999901</c:v>
                </c:pt>
                <c:pt idx="119">
                  <c:v>1.3415734770000001</c:v>
                </c:pt>
                <c:pt idx="120">
                  <c:v>1.374097943</c:v>
                </c:pt>
                <c:pt idx="121">
                  <c:v>1.366628408</c:v>
                </c:pt>
                <c:pt idx="122">
                  <c:v>1.3307458159999901</c:v>
                </c:pt>
                <c:pt idx="123">
                  <c:v>1.295150161</c:v>
                </c:pt>
                <c:pt idx="124">
                  <c:v>1.374736309</c:v>
                </c:pt>
                <c:pt idx="125">
                  <c:v>1.3049926759999999</c:v>
                </c:pt>
                <c:pt idx="126">
                  <c:v>1.444477558</c:v>
                </c:pt>
                <c:pt idx="127">
                  <c:v>1.350866675</c:v>
                </c:pt>
                <c:pt idx="128">
                  <c:v>1.3012548690000001</c:v>
                </c:pt>
                <c:pt idx="129">
                  <c:v>1.319728971</c:v>
                </c:pt>
                <c:pt idx="130">
                  <c:v>1.3773620129999999</c:v>
                </c:pt>
                <c:pt idx="131">
                  <c:v>1.349570274</c:v>
                </c:pt>
                <c:pt idx="132">
                  <c:v>1.350026846</c:v>
                </c:pt>
                <c:pt idx="133">
                  <c:v>1.593985558</c:v>
                </c:pt>
                <c:pt idx="134">
                  <c:v>1.5276916030000001</c:v>
                </c:pt>
                <c:pt idx="135">
                  <c:v>1.4294312</c:v>
                </c:pt>
                <c:pt idx="136">
                  <c:v>1.621436715</c:v>
                </c:pt>
                <c:pt idx="137">
                  <c:v>1.639451861</c:v>
                </c:pt>
                <c:pt idx="138">
                  <c:v>1.6582483050000001</c:v>
                </c:pt>
                <c:pt idx="139">
                  <c:v>1.480256319</c:v>
                </c:pt>
                <c:pt idx="140">
                  <c:v>1.7648864980000001</c:v>
                </c:pt>
                <c:pt idx="141">
                  <c:v>1.57872319199999</c:v>
                </c:pt>
                <c:pt idx="142">
                  <c:v>1.5394067759999901</c:v>
                </c:pt>
                <c:pt idx="143">
                  <c:v>1.5218408109999999</c:v>
                </c:pt>
                <c:pt idx="144">
                  <c:v>1.5653454069999999</c:v>
                </c:pt>
                <c:pt idx="145">
                  <c:v>1.4126000400000001</c:v>
                </c:pt>
                <c:pt idx="146">
                  <c:v>1.5844286679999999</c:v>
                </c:pt>
                <c:pt idx="147">
                  <c:v>1.6057727340000001</c:v>
                </c:pt>
                <c:pt idx="148">
                  <c:v>1.4255785940000001</c:v>
                </c:pt>
                <c:pt idx="149">
                  <c:v>1.510262489</c:v>
                </c:pt>
                <c:pt idx="150">
                  <c:v>1.324738741</c:v>
                </c:pt>
                <c:pt idx="151">
                  <c:v>1.730152607</c:v>
                </c:pt>
                <c:pt idx="152">
                  <c:v>1.640552998</c:v>
                </c:pt>
                <c:pt idx="153">
                  <c:v>0.99236571799999995</c:v>
                </c:pt>
                <c:pt idx="154">
                  <c:v>0.80310303000000005</c:v>
                </c:pt>
                <c:pt idx="155">
                  <c:v>0.82223391499999998</c:v>
                </c:pt>
                <c:pt idx="156">
                  <c:v>0.99289792799999999</c:v>
                </c:pt>
                <c:pt idx="157">
                  <c:v>1.0048851969999999</c:v>
                </c:pt>
                <c:pt idx="158">
                  <c:v>0.94099855399999999</c:v>
                </c:pt>
                <c:pt idx="159">
                  <c:v>0.97860228999999999</c:v>
                </c:pt>
                <c:pt idx="160">
                  <c:v>0.97991454599999905</c:v>
                </c:pt>
                <c:pt idx="161">
                  <c:v>1.0037988419999999</c:v>
                </c:pt>
                <c:pt idx="162">
                  <c:v>0.98140138399999999</c:v>
                </c:pt>
                <c:pt idx="163">
                  <c:v>0.96301269499999997</c:v>
                </c:pt>
                <c:pt idx="164">
                  <c:v>1.0006628040000001</c:v>
                </c:pt>
                <c:pt idx="165">
                  <c:v>1.0648169519999999</c:v>
                </c:pt>
                <c:pt idx="166">
                  <c:v>0.958515644</c:v>
                </c:pt>
                <c:pt idx="167">
                  <c:v>0.90890747299999997</c:v>
                </c:pt>
                <c:pt idx="168">
                  <c:v>0.92428833200000005</c:v>
                </c:pt>
                <c:pt idx="169">
                  <c:v>1.067886949</c:v>
                </c:pt>
                <c:pt idx="170">
                  <c:v>0.99565798000000005</c:v>
                </c:pt>
                <c:pt idx="171">
                  <c:v>0.960598170999999</c:v>
                </c:pt>
                <c:pt idx="172">
                  <c:v>1.015396714</c:v>
                </c:pt>
                <c:pt idx="173">
                  <c:v>1.0101073979999999</c:v>
                </c:pt>
                <c:pt idx="174">
                  <c:v>0.90535765899999998</c:v>
                </c:pt>
                <c:pt idx="175">
                  <c:v>0.99672120799999997</c:v>
                </c:pt>
                <c:pt idx="176">
                  <c:v>0.98051023500000001</c:v>
                </c:pt>
                <c:pt idx="177">
                  <c:v>0.97635251299999903</c:v>
                </c:pt>
                <c:pt idx="178">
                  <c:v>0.99185669399999998</c:v>
                </c:pt>
                <c:pt idx="179">
                  <c:v>0.945574939</c:v>
                </c:pt>
                <c:pt idx="180">
                  <c:v>1.0080065730000001</c:v>
                </c:pt>
                <c:pt idx="181">
                  <c:v>0.97748655099999904</c:v>
                </c:pt>
                <c:pt idx="182">
                  <c:v>1.006682158</c:v>
                </c:pt>
                <c:pt idx="183">
                  <c:v>0.99157595599999904</c:v>
                </c:pt>
                <c:pt idx="184">
                  <c:v>0.96277833000000002</c:v>
                </c:pt>
                <c:pt idx="185">
                  <c:v>0.82570677999999997</c:v>
                </c:pt>
                <c:pt idx="186">
                  <c:v>0.762110590999999</c:v>
                </c:pt>
                <c:pt idx="187">
                  <c:v>0.84581053299999998</c:v>
                </c:pt>
                <c:pt idx="188">
                  <c:v>0.79498779799999997</c:v>
                </c:pt>
                <c:pt idx="189">
                  <c:v>0.85522341700000004</c:v>
                </c:pt>
                <c:pt idx="190">
                  <c:v>0.74215453899999995</c:v>
                </c:pt>
                <c:pt idx="191">
                  <c:v>0.70974487099999894</c:v>
                </c:pt>
                <c:pt idx="192">
                  <c:v>0.68148440099999996</c:v>
                </c:pt>
                <c:pt idx="193">
                  <c:v>0.639753401</c:v>
                </c:pt>
                <c:pt idx="194">
                  <c:v>0.67336791799999995</c:v>
                </c:pt>
                <c:pt idx="195">
                  <c:v>0.623190939</c:v>
                </c:pt>
                <c:pt idx="196">
                  <c:v>0.59421628699999995</c:v>
                </c:pt>
                <c:pt idx="197">
                  <c:v>0.58010619899999905</c:v>
                </c:pt>
                <c:pt idx="198">
                  <c:v>0.67041993099999997</c:v>
                </c:pt>
                <c:pt idx="199">
                  <c:v>0.65480101099999999</c:v>
                </c:pt>
                <c:pt idx="200">
                  <c:v>0.60322511199999995</c:v>
                </c:pt>
                <c:pt idx="201">
                  <c:v>0.68305176499999998</c:v>
                </c:pt>
                <c:pt idx="202">
                  <c:v>0.60184448999999995</c:v>
                </c:pt>
                <c:pt idx="203">
                  <c:v>0.64176392599999998</c:v>
                </c:pt>
                <c:pt idx="204">
                  <c:v>0.54858887199999995</c:v>
                </c:pt>
                <c:pt idx="205">
                  <c:v>0.627968729</c:v>
                </c:pt>
                <c:pt idx="206">
                  <c:v>0.63955688499999996</c:v>
                </c:pt>
                <c:pt idx="207">
                  <c:v>0.55551880600000003</c:v>
                </c:pt>
                <c:pt idx="208">
                  <c:v>0.68636351799999995</c:v>
                </c:pt>
                <c:pt idx="209">
                  <c:v>0.60717773399999997</c:v>
                </c:pt>
                <c:pt idx="210">
                  <c:v>0.57173949499999999</c:v>
                </c:pt>
                <c:pt idx="211">
                  <c:v>0.53035765899999998</c:v>
                </c:pt>
                <c:pt idx="212">
                  <c:v>0.54551881599999996</c:v>
                </c:pt>
                <c:pt idx="213">
                  <c:v>0.495957017</c:v>
                </c:pt>
                <c:pt idx="214">
                  <c:v>0.48283082199999999</c:v>
                </c:pt>
                <c:pt idx="215">
                  <c:v>0.43736571099999999</c:v>
                </c:pt>
                <c:pt idx="216">
                  <c:v>0.48872801700000001</c:v>
                </c:pt>
                <c:pt idx="217">
                  <c:v>0.46547606600000002</c:v>
                </c:pt>
                <c:pt idx="218">
                  <c:v>0.48673218499999998</c:v>
                </c:pt>
                <c:pt idx="219">
                  <c:v>0.50127440700000003</c:v>
                </c:pt>
                <c:pt idx="220">
                  <c:v>0.44584596199999998</c:v>
                </c:pt>
                <c:pt idx="221">
                  <c:v>0.56545168199999996</c:v>
                </c:pt>
                <c:pt idx="222">
                  <c:v>0.531574726</c:v>
                </c:pt>
                <c:pt idx="223">
                  <c:v>0.55156737600000005</c:v>
                </c:pt>
                <c:pt idx="224">
                  <c:v>0.49379637799999998</c:v>
                </c:pt>
                <c:pt idx="225">
                  <c:v>0.59257203299999905</c:v>
                </c:pt>
                <c:pt idx="226">
                  <c:v>0.63143801700000002</c:v>
                </c:pt>
                <c:pt idx="227">
                  <c:v>0.616053462</c:v>
                </c:pt>
                <c:pt idx="228">
                  <c:v>0.67952638899999995</c:v>
                </c:pt>
                <c:pt idx="229">
                  <c:v>0.67995363499999995</c:v>
                </c:pt>
                <c:pt idx="230">
                  <c:v>0.63571530600000004</c:v>
                </c:pt>
                <c:pt idx="231">
                  <c:v>0.60091555100000005</c:v>
                </c:pt>
                <c:pt idx="232">
                  <c:v>0.64258545600000005</c:v>
                </c:pt>
                <c:pt idx="233">
                  <c:v>0.70057129900000004</c:v>
                </c:pt>
                <c:pt idx="234">
                  <c:v>0.63888668999999998</c:v>
                </c:pt>
                <c:pt idx="235">
                  <c:v>0.73478883500000003</c:v>
                </c:pt>
                <c:pt idx="236">
                  <c:v>0.65140992399999997</c:v>
                </c:pt>
                <c:pt idx="237">
                  <c:v>0.62687379099999996</c:v>
                </c:pt>
                <c:pt idx="238">
                  <c:v>0.62641477599999995</c:v>
                </c:pt>
                <c:pt idx="239">
                  <c:v>0.62125855699999999</c:v>
                </c:pt>
                <c:pt idx="240">
                  <c:v>0.68061888199999998</c:v>
                </c:pt>
                <c:pt idx="241">
                  <c:v>0.626732171</c:v>
                </c:pt>
                <c:pt idx="242">
                  <c:v>0.65174680900000004</c:v>
                </c:pt>
                <c:pt idx="243">
                  <c:v>0.64908570099999996</c:v>
                </c:pt>
                <c:pt idx="244">
                  <c:v>0.60983032000000004</c:v>
                </c:pt>
                <c:pt idx="245">
                  <c:v>0.65267580700000005</c:v>
                </c:pt>
                <c:pt idx="246">
                  <c:v>0.62924438699999996</c:v>
                </c:pt>
                <c:pt idx="247">
                  <c:v>0.61434447799999903</c:v>
                </c:pt>
                <c:pt idx="248">
                  <c:v>0.66303342600000004</c:v>
                </c:pt>
                <c:pt idx="249">
                  <c:v>0.66173464100000001</c:v>
                </c:pt>
                <c:pt idx="250">
                  <c:v>0.67333006900000003</c:v>
                </c:pt>
                <c:pt idx="251">
                  <c:v>0.65379637499999999</c:v>
                </c:pt>
                <c:pt idx="252">
                  <c:v>0.65228760200000002</c:v>
                </c:pt>
                <c:pt idx="253">
                  <c:v>0.65853393100000002</c:v>
                </c:pt>
                <c:pt idx="254">
                  <c:v>0.63507687999999995</c:v>
                </c:pt>
                <c:pt idx="255">
                  <c:v>0.73228514200000006</c:v>
                </c:pt>
                <c:pt idx="256">
                  <c:v>0.83504396700000005</c:v>
                </c:pt>
                <c:pt idx="257">
                  <c:v>0.80436521799999905</c:v>
                </c:pt>
                <c:pt idx="258">
                  <c:v>0.74800169500000002</c:v>
                </c:pt>
                <c:pt idx="259">
                  <c:v>0.85771483199999998</c:v>
                </c:pt>
                <c:pt idx="260">
                  <c:v>0.83766478300000002</c:v>
                </c:pt>
                <c:pt idx="261">
                  <c:v>0.816143810999999</c:v>
                </c:pt>
                <c:pt idx="262">
                  <c:v>0.83494871900000001</c:v>
                </c:pt>
                <c:pt idx="263">
                  <c:v>0.88817995799999905</c:v>
                </c:pt>
                <c:pt idx="264">
                  <c:v>0.88728272900000005</c:v>
                </c:pt>
                <c:pt idx="265">
                  <c:v>0.84861814999999996</c:v>
                </c:pt>
                <c:pt idx="266">
                  <c:v>0.94690430199999998</c:v>
                </c:pt>
                <c:pt idx="267">
                  <c:v>0.89727294400000002</c:v>
                </c:pt>
                <c:pt idx="268">
                  <c:v>0.84235596700000004</c:v>
                </c:pt>
                <c:pt idx="269">
                  <c:v>0.89904904399999996</c:v>
                </c:pt>
                <c:pt idx="270">
                  <c:v>0.825429678</c:v>
                </c:pt>
                <c:pt idx="271">
                  <c:v>0.88267213099999997</c:v>
                </c:pt>
                <c:pt idx="272">
                  <c:v>0.92498171299999998</c:v>
                </c:pt>
                <c:pt idx="273">
                  <c:v>0.90015745199999997</c:v>
                </c:pt>
                <c:pt idx="274">
                  <c:v>0.82034301799999998</c:v>
                </c:pt>
                <c:pt idx="275">
                  <c:v>0.95685303200000005</c:v>
                </c:pt>
                <c:pt idx="276">
                  <c:v>0.91981077200000005</c:v>
                </c:pt>
                <c:pt idx="277">
                  <c:v>0.87611085200000005</c:v>
                </c:pt>
                <c:pt idx="278">
                  <c:v>0.87109863799999998</c:v>
                </c:pt>
                <c:pt idx="279">
                  <c:v>0.84750610599999998</c:v>
                </c:pt>
                <c:pt idx="280">
                  <c:v>0.81653195599999995</c:v>
                </c:pt>
                <c:pt idx="281">
                  <c:v>0.740079343</c:v>
                </c:pt>
                <c:pt idx="282">
                  <c:v>0.75287842799999904</c:v>
                </c:pt>
                <c:pt idx="283">
                  <c:v>0.77817380400000002</c:v>
                </c:pt>
                <c:pt idx="284">
                  <c:v>0.73062986099999905</c:v>
                </c:pt>
                <c:pt idx="285">
                  <c:v>0.90826052400000001</c:v>
                </c:pt>
                <c:pt idx="286">
                  <c:v>0.81471681599999901</c:v>
                </c:pt>
                <c:pt idx="287">
                  <c:v>0.79609865000000002</c:v>
                </c:pt>
                <c:pt idx="288">
                  <c:v>0.76410156500000004</c:v>
                </c:pt>
                <c:pt idx="289">
                  <c:v>0.71491330900000005</c:v>
                </c:pt>
                <c:pt idx="290">
                  <c:v>0.72768557099999998</c:v>
                </c:pt>
                <c:pt idx="291">
                  <c:v>0.82585447999999995</c:v>
                </c:pt>
                <c:pt idx="292">
                  <c:v>0.80441772899999997</c:v>
                </c:pt>
                <c:pt idx="293">
                  <c:v>0.70041137899999995</c:v>
                </c:pt>
                <c:pt idx="294">
                  <c:v>0.71361452299999995</c:v>
                </c:pt>
                <c:pt idx="295">
                  <c:v>0.70630371599999997</c:v>
                </c:pt>
                <c:pt idx="296">
                  <c:v>0.73285400899999997</c:v>
                </c:pt>
                <c:pt idx="297">
                  <c:v>0.67963010099999999</c:v>
                </c:pt>
                <c:pt idx="298">
                  <c:v>0.66984617700000004</c:v>
                </c:pt>
                <c:pt idx="299">
                  <c:v>0.70729857699999998</c:v>
                </c:pt>
                <c:pt idx="300">
                  <c:v>0.64188110799999998</c:v>
                </c:pt>
                <c:pt idx="301">
                  <c:v>0.71365719999999899</c:v>
                </c:pt>
                <c:pt idx="302">
                  <c:v>0.68411135700000003</c:v>
                </c:pt>
                <c:pt idx="303">
                  <c:v>0.65973263999999998</c:v>
                </c:pt>
                <c:pt idx="304">
                  <c:v>0.63808840499999997</c:v>
                </c:pt>
                <c:pt idx="305">
                  <c:v>0.63812011499999999</c:v>
                </c:pt>
                <c:pt idx="306">
                  <c:v>0.61289060100000003</c:v>
                </c:pt>
                <c:pt idx="307">
                  <c:v>0.69408082999999998</c:v>
                </c:pt>
                <c:pt idx="308">
                  <c:v>0.69746214200000001</c:v>
                </c:pt>
                <c:pt idx="309">
                  <c:v>0.738569319</c:v>
                </c:pt>
                <c:pt idx="310">
                  <c:v>0.636796892</c:v>
                </c:pt>
                <c:pt idx="311">
                  <c:v>0.67329466299999996</c:v>
                </c:pt>
                <c:pt idx="312">
                  <c:v>0.68076658199999995</c:v>
                </c:pt>
                <c:pt idx="313">
                  <c:v>0.63453978300000002</c:v>
                </c:pt>
                <c:pt idx="314">
                  <c:v>0.62780761699999998</c:v>
                </c:pt>
                <c:pt idx="315">
                  <c:v>0.62689089799999997</c:v>
                </c:pt>
                <c:pt idx="316">
                  <c:v>0.67209225900000003</c:v>
                </c:pt>
                <c:pt idx="317">
                  <c:v>0.68444704999999995</c:v>
                </c:pt>
                <c:pt idx="318">
                  <c:v>0.68586790599999903</c:v>
                </c:pt>
                <c:pt idx="319">
                  <c:v>0.66032838799999904</c:v>
                </c:pt>
                <c:pt idx="320">
                  <c:v>0.70945924500000002</c:v>
                </c:pt>
                <c:pt idx="321">
                  <c:v>0.65742433099999997</c:v>
                </c:pt>
                <c:pt idx="322">
                  <c:v>0.783033430999999</c:v>
                </c:pt>
                <c:pt idx="323">
                  <c:v>0.80698120599999901</c:v>
                </c:pt>
                <c:pt idx="324">
                  <c:v>0.83145141599999906</c:v>
                </c:pt>
                <c:pt idx="325">
                  <c:v>0.80615723099999903</c:v>
                </c:pt>
                <c:pt idx="326">
                  <c:v>0.78856325099999902</c:v>
                </c:pt>
                <c:pt idx="327">
                  <c:v>0.77441406299999904</c:v>
                </c:pt>
                <c:pt idx="328">
                  <c:v>0.78556519700000005</c:v>
                </c:pt>
                <c:pt idx="329">
                  <c:v>0.87612795799999998</c:v>
                </c:pt>
                <c:pt idx="330">
                  <c:v>0.82254272699999997</c:v>
                </c:pt>
                <c:pt idx="331">
                  <c:v>0.93755984299999995</c:v>
                </c:pt>
                <c:pt idx="332">
                  <c:v>0.98514401900000004</c:v>
                </c:pt>
                <c:pt idx="333">
                  <c:v>0.95272827099999902</c:v>
                </c:pt>
                <c:pt idx="334">
                  <c:v>1.006737113</c:v>
                </c:pt>
                <c:pt idx="335">
                  <c:v>0.990728735999999</c:v>
                </c:pt>
                <c:pt idx="336">
                  <c:v>0.94701904099999901</c:v>
                </c:pt>
                <c:pt idx="337">
                  <c:v>0.98459225900000003</c:v>
                </c:pt>
                <c:pt idx="338">
                  <c:v>0.96374392499999995</c:v>
                </c:pt>
                <c:pt idx="339">
                  <c:v>0.97090452900000002</c:v>
                </c:pt>
                <c:pt idx="340">
                  <c:v>0.99267941699999995</c:v>
                </c:pt>
                <c:pt idx="341">
                  <c:v>1.0301245450000001</c:v>
                </c:pt>
                <c:pt idx="342">
                  <c:v>1.046091318</c:v>
                </c:pt>
                <c:pt idx="343">
                  <c:v>1.060844779</c:v>
                </c:pt>
                <c:pt idx="344">
                  <c:v>1.0084594490000001</c:v>
                </c:pt>
                <c:pt idx="345">
                  <c:v>0.957968770999999</c:v>
                </c:pt>
                <c:pt idx="346">
                  <c:v>1.0408520699999999</c:v>
                </c:pt>
                <c:pt idx="347">
                  <c:v>1.0585376019999999</c:v>
                </c:pt>
                <c:pt idx="348">
                  <c:v>0.98974364999999997</c:v>
                </c:pt>
                <c:pt idx="349">
                  <c:v>0.99085325000000002</c:v>
                </c:pt>
                <c:pt idx="350">
                  <c:v>0.95508789999999999</c:v>
                </c:pt>
                <c:pt idx="351">
                  <c:v>0.97453612099999998</c:v>
                </c:pt>
                <c:pt idx="352">
                  <c:v>1.0094043020000001</c:v>
                </c:pt>
                <c:pt idx="353">
                  <c:v>0.96301150299999905</c:v>
                </c:pt>
                <c:pt idx="354">
                  <c:v>0.99844360399999998</c:v>
                </c:pt>
                <c:pt idx="355">
                  <c:v>1.0107494589999999</c:v>
                </c:pt>
                <c:pt idx="356">
                  <c:v>0.98772340999999997</c:v>
                </c:pt>
                <c:pt idx="357">
                  <c:v>0.99228882799999996</c:v>
                </c:pt>
                <c:pt idx="358">
                  <c:v>0.97009277299999996</c:v>
                </c:pt>
                <c:pt idx="359">
                  <c:v>0.98538452399999998</c:v>
                </c:pt>
                <c:pt idx="360">
                  <c:v>0.99016845200000003</c:v>
                </c:pt>
                <c:pt idx="361">
                  <c:v>0.994114995</c:v>
                </c:pt>
                <c:pt idx="362">
                  <c:v>0.99225097900000003</c:v>
                </c:pt>
                <c:pt idx="363">
                  <c:v>1.0275464059999999</c:v>
                </c:pt>
                <c:pt idx="364">
                  <c:v>1.097199678</c:v>
                </c:pt>
                <c:pt idx="365">
                  <c:v>1.1045520309999901</c:v>
                </c:pt>
                <c:pt idx="366">
                  <c:v>0.99043947499999996</c:v>
                </c:pt>
                <c:pt idx="367">
                  <c:v>0.98999512199999995</c:v>
                </c:pt>
                <c:pt idx="368">
                  <c:v>1.0554956200000001</c:v>
                </c:pt>
                <c:pt idx="369">
                  <c:v>1.0101428029999999</c:v>
                </c:pt>
                <c:pt idx="370">
                  <c:v>1.173024893</c:v>
                </c:pt>
                <c:pt idx="371">
                  <c:v>1.0619385240000001</c:v>
                </c:pt>
                <c:pt idx="372">
                  <c:v>1.11995244</c:v>
                </c:pt>
                <c:pt idx="373">
                  <c:v>1.1981115339999999</c:v>
                </c:pt>
                <c:pt idx="374">
                  <c:v>1.229138136</c:v>
                </c:pt>
                <c:pt idx="375">
                  <c:v>1.0999732019999999</c:v>
                </c:pt>
                <c:pt idx="376">
                  <c:v>1.1328125</c:v>
                </c:pt>
                <c:pt idx="377">
                  <c:v>1.2719873189999999</c:v>
                </c:pt>
                <c:pt idx="378">
                  <c:v>1.117486596</c:v>
                </c:pt>
                <c:pt idx="379">
                  <c:v>1.2200329299999999</c:v>
                </c:pt>
                <c:pt idx="380">
                  <c:v>1.1188708540000001</c:v>
                </c:pt>
                <c:pt idx="381">
                  <c:v>1.1061987879999999</c:v>
                </c:pt>
                <c:pt idx="382">
                  <c:v>1.1555553670000001</c:v>
                </c:pt>
                <c:pt idx="383">
                  <c:v>1.0582007170000001</c:v>
                </c:pt>
                <c:pt idx="384">
                  <c:v>1.455634713</c:v>
                </c:pt>
                <c:pt idx="385">
                  <c:v>1.34183228</c:v>
                </c:pt>
                <c:pt idx="386">
                  <c:v>1.13802731</c:v>
                </c:pt>
                <c:pt idx="387">
                  <c:v>1.1528015140000001</c:v>
                </c:pt>
                <c:pt idx="388">
                  <c:v>1.3006103040000001</c:v>
                </c:pt>
                <c:pt idx="389">
                  <c:v>1.4296423199999999</c:v>
                </c:pt>
                <c:pt idx="390">
                  <c:v>1.238753676</c:v>
                </c:pt>
                <c:pt idx="391">
                  <c:v>1.393491268</c:v>
                </c:pt>
                <c:pt idx="392">
                  <c:v>1.130339384</c:v>
                </c:pt>
                <c:pt idx="393">
                  <c:v>1.105241656</c:v>
                </c:pt>
                <c:pt idx="394">
                  <c:v>1.2360827919999999</c:v>
                </c:pt>
                <c:pt idx="395">
                  <c:v>1.0998681779999999</c:v>
                </c:pt>
                <c:pt idx="396">
                  <c:v>1.192795396</c:v>
                </c:pt>
                <c:pt idx="397">
                  <c:v>1.522792935</c:v>
                </c:pt>
                <c:pt idx="398">
                  <c:v>1.3385144470000001</c:v>
                </c:pt>
                <c:pt idx="399">
                  <c:v>1.1468689439999999</c:v>
                </c:pt>
                <c:pt idx="400">
                  <c:v>1.268896461</c:v>
                </c:pt>
                <c:pt idx="401">
                  <c:v>1.1538037059999999</c:v>
                </c:pt>
                <c:pt idx="402">
                  <c:v>1.2205737830000001</c:v>
                </c:pt>
                <c:pt idx="403">
                  <c:v>1.424162626</c:v>
                </c:pt>
                <c:pt idx="404">
                  <c:v>1.2141894099999999</c:v>
                </c:pt>
                <c:pt idx="405">
                  <c:v>1.416800499</c:v>
                </c:pt>
                <c:pt idx="406">
                  <c:v>1.8844482899999999</c:v>
                </c:pt>
                <c:pt idx="407">
                  <c:v>1.5250158309999999</c:v>
                </c:pt>
                <c:pt idx="408">
                  <c:v>2.3238818650000002</c:v>
                </c:pt>
                <c:pt idx="409">
                  <c:v>2.869217634</c:v>
                </c:pt>
                <c:pt idx="410">
                  <c:v>1.47092890699999</c:v>
                </c:pt>
                <c:pt idx="411">
                  <c:v>1.87325561</c:v>
                </c:pt>
                <c:pt idx="412">
                  <c:v>1.4224255079999999</c:v>
                </c:pt>
                <c:pt idx="413">
                  <c:v>1.810598135</c:v>
                </c:pt>
                <c:pt idx="414">
                  <c:v>1.758175015</c:v>
                </c:pt>
                <c:pt idx="415">
                  <c:v>1.587504864</c:v>
                </c:pt>
                <c:pt idx="416">
                  <c:v>1.6356604100000001</c:v>
                </c:pt>
                <c:pt idx="417">
                  <c:v>1.805860639</c:v>
                </c:pt>
                <c:pt idx="418">
                  <c:v>2.68326425599999</c:v>
                </c:pt>
                <c:pt idx="419">
                  <c:v>1.3308240179999999</c:v>
                </c:pt>
                <c:pt idx="420">
                  <c:v>1.7848168609999999</c:v>
                </c:pt>
                <c:pt idx="421">
                  <c:v>1.2819702630000001</c:v>
                </c:pt>
                <c:pt idx="422">
                  <c:v>2.2486779690000001</c:v>
                </c:pt>
                <c:pt idx="423">
                  <c:v>1.5343700650000001</c:v>
                </c:pt>
                <c:pt idx="424">
                  <c:v>3.7222423550000001</c:v>
                </c:pt>
                <c:pt idx="425">
                  <c:v>2.4637122150000001</c:v>
                </c:pt>
                <c:pt idx="426">
                  <c:v>2.8480896950000001</c:v>
                </c:pt>
                <c:pt idx="427">
                  <c:v>3.3191137309999998</c:v>
                </c:pt>
                <c:pt idx="428">
                  <c:v>2.709504366</c:v>
                </c:pt>
                <c:pt idx="429">
                  <c:v>5.1982030869999996</c:v>
                </c:pt>
                <c:pt idx="430">
                  <c:v>0.91069704299999998</c:v>
                </c:pt>
                <c:pt idx="431">
                  <c:v>0.99509763699999998</c:v>
                </c:pt>
                <c:pt idx="432">
                  <c:v>0.87749755399999996</c:v>
                </c:pt>
                <c:pt idx="433">
                  <c:v>0.85474610299999998</c:v>
                </c:pt>
                <c:pt idx="434">
                  <c:v>1.2286987300000001</c:v>
                </c:pt>
                <c:pt idx="435">
                  <c:v>1.163936734</c:v>
                </c:pt>
                <c:pt idx="436">
                  <c:v>1.0583349470000001</c:v>
                </c:pt>
                <c:pt idx="437">
                  <c:v>1.0627893209999999</c:v>
                </c:pt>
                <c:pt idx="438">
                  <c:v>1.148909926</c:v>
                </c:pt>
                <c:pt idx="439">
                  <c:v>1.1096289159999999</c:v>
                </c:pt>
                <c:pt idx="440">
                  <c:v>1.088363051</c:v>
                </c:pt>
                <c:pt idx="441">
                  <c:v>1.0699328180000001</c:v>
                </c:pt>
                <c:pt idx="442">
                  <c:v>1.0493860239999999</c:v>
                </c:pt>
                <c:pt idx="443">
                  <c:v>1.06521976</c:v>
                </c:pt>
                <c:pt idx="444">
                  <c:v>1.1080785989999999</c:v>
                </c:pt>
                <c:pt idx="445">
                  <c:v>1.02711916</c:v>
                </c:pt>
                <c:pt idx="446">
                  <c:v>1.0483459230000001</c:v>
                </c:pt>
                <c:pt idx="447">
                  <c:v>0.98507571199999999</c:v>
                </c:pt>
                <c:pt idx="448">
                  <c:v>1.1060925720000001</c:v>
                </c:pt>
                <c:pt idx="449">
                  <c:v>1.1884777550000001</c:v>
                </c:pt>
                <c:pt idx="450">
                  <c:v>1.2272839550000001</c:v>
                </c:pt>
                <c:pt idx="451">
                  <c:v>1.2070226669999999</c:v>
                </c:pt>
                <c:pt idx="452">
                  <c:v>1.1560986040000001</c:v>
                </c:pt>
                <c:pt idx="453">
                  <c:v>1.2578454020000001</c:v>
                </c:pt>
                <c:pt idx="454">
                  <c:v>1.3473986389999999</c:v>
                </c:pt>
                <c:pt idx="455">
                  <c:v>1.313134789</c:v>
                </c:pt>
                <c:pt idx="456">
                  <c:v>1.351077914</c:v>
                </c:pt>
                <c:pt idx="457">
                  <c:v>1.3197302820000001</c:v>
                </c:pt>
                <c:pt idx="458">
                  <c:v>1.2801245450000001</c:v>
                </c:pt>
                <c:pt idx="459">
                  <c:v>1.3091626169999999</c:v>
                </c:pt>
                <c:pt idx="460">
                  <c:v>1.2989441159999999</c:v>
                </c:pt>
                <c:pt idx="461">
                  <c:v>1.4220690730000001</c:v>
                </c:pt>
                <c:pt idx="462">
                  <c:v>1.240389347</c:v>
                </c:pt>
                <c:pt idx="463">
                  <c:v>1.304094195</c:v>
                </c:pt>
                <c:pt idx="464">
                  <c:v>1.3440624480000001</c:v>
                </c:pt>
                <c:pt idx="465">
                  <c:v>1.2923157219999999</c:v>
                </c:pt>
                <c:pt idx="466">
                  <c:v>1.294185758</c:v>
                </c:pt>
                <c:pt idx="467">
                  <c:v>1.425462604</c:v>
                </c:pt>
                <c:pt idx="468">
                  <c:v>1.2527160639999999</c:v>
                </c:pt>
                <c:pt idx="469">
                  <c:v>1.299950004</c:v>
                </c:pt>
                <c:pt idx="470">
                  <c:v>1.2501428130000001</c:v>
                </c:pt>
                <c:pt idx="471">
                  <c:v>1.267404795</c:v>
                </c:pt>
                <c:pt idx="472">
                  <c:v>1.2410669329999999</c:v>
                </c:pt>
                <c:pt idx="473">
                  <c:v>1.179840088</c:v>
                </c:pt>
                <c:pt idx="474">
                  <c:v>1.104766846</c:v>
                </c:pt>
                <c:pt idx="475">
                  <c:v>1.1060779089999999</c:v>
                </c:pt>
                <c:pt idx="476">
                  <c:v>1.2081897259999901</c:v>
                </c:pt>
                <c:pt idx="477">
                  <c:v>1.1972167490000001</c:v>
                </c:pt>
                <c:pt idx="478">
                  <c:v>1.168516874</c:v>
                </c:pt>
                <c:pt idx="479">
                  <c:v>1.2123620509999999</c:v>
                </c:pt>
                <c:pt idx="480">
                  <c:v>1.139022231</c:v>
                </c:pt>
                <c:pt idx="481">
                  <c:v>1.1888134479999899</c:v>
                </c:pt>
                <c:pt idx="482">
                  <c:v>1.1863037350000001</c:v>
                </c:pt>
                <c:pt idx="483">
                  <c:v>1.2692761420000001</c:v>
                </c:pt>
                <c:pt idx="484">
                  <c:v>1.171473384</c:v>
                </c:pt>
                <c:pt idx="485">
                  <c:v>1.201396465</c:v>
                </c:pt>
                <c:pt idx="486">
                  <c:v>1.304211378</c:v>
                </c:pt>
                <c:pt idx="487">
                  <c:v>1.1458728309999999</c:v>
                </c:pt>
                <c:pt idx="488">
                  <c:v>1.154772997</c:v>
                </c:pt>
                <c:pt idx="489">
                  <c:v>1.1284936670000001</c:v>
                </c:pt>
                <c:pt idx="490">
                  <c:v>1.1190283299999999</c:v>
                </c:pt>
                <c:pt idx="491">
                  <c:v>1.1418664459999901</c:v>
                </c:pt>
                <c:pt idx="492">
                  <c:v>1.1138976809999901</c:v>
                </c:pt>
                <c:pt idx="493">
                  <c:v>1.2362195250000001</c:v>
                </c:pt>
                <c:pt idx="494">
                  <c:v>1.1174267529999999</c:v>
                </c:pt>
                <c:pt idx="495">
                  <c:v>1.115477324</c:v>
                </c:pt>
                <c:pt idx="496">
                  <c:v>1.1958289150000001</c:v>
                </c:pt>
                <c:pt idx="497">
                  <c:v>1.174578905</c:v>
                </c:pt>
                <c:pt idx="498">
                  <c:v>1.1702808140000001</c:v>
                </c:pt>
                <c:pt idx="499">
                  <c:v>1.1735266449999999</c:v>
                </c:pt>
                <c:pt idx="500">
                  <c:v>1.1452771429999999</c:v>
                </c:pt>
                <c:pt idx="501">
                  <c:v>1.0426269770000001</c:v>
                </c:pt>
                <c:pt idx="502">
                  <c:v>1.113753676</c:v>
                </c:pt>
                <c:pt idx="503">
                  <c:v>1.11212647</c:v>
                </c:pt>
                <c:pt idx="504">
                  <c:v>1.02229619</c:v>
                </c:pt>
                <c:pt idx="505">
                  <c:v>1.071132779</c:v>
                </c:pt>
                <c:pt idx="506">
                  <c:v>0.94844114800000001</c:v>
                </c:pt>
                <c:pt idx="507">
                  <c:v>0.967852770999999</c:v>
                </c:pt>
                <c:pt idx="508">
                  <c:v>0.90687257099999996</c:v>
                </c:pt>
                <c:pt idx="509">
                  <c:v>0.93272584700000005</c:v>
                </c:pt>
                <c:pt idx="510">
                  <c:v>0.91873413299999995</c:v>
                </c:pt>
                <c:pt idx="511">
                  <c:v>1.0004442929999999</c:v>
                </c:pt>
                <c:pt idx="512">
                  <c:v>0.92802369599999901</c:v>
                </c:pt>
                <c:pt idx="513">
                  <c:v>0.969440937</c:v>
                </c:pt>
                <c:pt idx="514">
                  <c:v>0.88573366399999998</c:v>
                </c:pt>
                <c:pt idx="515">
                  <c:v>0.93337893500000002</c:v>
                </c:pt>
                <c:pt idx="516">
                  <c:v>0.98597532499999996</c:v>
                </c:pt>
                <c:pt idx="517">
                  <c:v>0.92944455099999901</c:v>
                </c:pt>
                <c:pt idx="518">
                  <c:v>0.96366822699999999</c:v>
                </c:pt>
                <c:pt idx="519">
                  <c:v>1.030584693</c:v>
                </c:pt>
                <c:pt idx="520">
                  <c:v>1.114505649</c:v>
                </c:pt>
                <c:pt idx="521">
                  <c:v>1.0166162249999999</c:v>
                </c:pt>
                <c:pt idx="522">
                  <c:v>1.042117953</c:v>
                </c:pt>
                <c:pt idx="523">
                  <c:v>0.98978757900000003</c:v>
                </c:pt>
                <c:pt idx="524">
                  <c:v>0.96892702599999903</c:v>
                </c:pt>
                <c:pt idx="525">
                  <c:v>0.96067625299999904</c:v>
                </c:pt>
                <c:pt idx="526">
                  <c:v>1.0981152059999999</c:v>
                </c:pt>
                <c:pt idx="527">
                  <c:v>1.0813037159999901</c:v>
                </c:pt>
                <c:pt idx="528">
                  <c:v>1.1055932040000001</c:v>
                </c:pt>
                <c:pt idx="529">
                  <c:v>1.030152559</c:v>
                </c:pt>
                <c:pt idx="530">
                  <c:v>1.070758104</c:v>
                </c:pt>
                <c:pt idx="531">
                  <c:v>1.1087585689999999</c:v>
                </c:pt>
                <c:pt idx="532">
                  <c:v>0.98836302799999998</c:v>
                </c:pt>
                <c:pt idx="533">
                  <c:v>1.0755701070000001</c:v>
                </c:pt>
                <c:pt idx="534">
                  <c:v>1.013388634</c:v>
                </c:pt>
                <c:pt idx="535">
                  <c:v>0.98806154700000004</c:v>
                </c:pt>
                <c:pt idx="536">
                  <c:v>1.0621289009999999</c:v>
                </c:pt>
                <c:pt idx="537">
                  <c:v>1.040811777</c:v>
                </c:pt>
                <c:pt idx="538">
                  <c:v>1.1821386809999901</c:v>
                </c:pt>
                <c:pt idx="539">
                  <c:v>1.1281433109999901</c:v>
                </c:pt>
                <c:pt idx="540">
                  <c:v>1.2002050879999999</c:v>
                </c:pt>
                <c:pt idx="541">
                  <c:v>1.129197955</c:v>
                </c:pt>
                <c:pt idx="542">
                  <c:v>1.248782992</c:v>
                </c:pt>
                <c:pt idx="543">
                  <c:v>1.105543256</c:v>
                </c:pt>
                <c:pt idx="544">
                  <c:v>1.078909874</c:v>
                </c:pt>
                <c:pt idx="545">
                  <c:v>1.078344703</c:v>
                </c:pt>
                <c:pt idx="546">
                  <c:v>1.026453853</c:v>
                </c:pt>
                <c:pt idx="547">
                  <c:v>1.147763729</c:v>
                </c:pt>
                <c:pt idx="548">
                  <c:v>1.122089863</c:v>
                </c:pt>
                <c:pt idx="549">
                  <c:v>1.1287744049999999</c:v>
                </c:pt>
                <c:pt idx="550">
                  <c:v>1.1042761800000001</c:v>
                </c:pt>
                <c:pt idx="551">
                  <c:v>1.098546147</c:v>
                </c:pt>
                <c:pt idx="552">
                  <c:v>1.0854943990000001</c:v>
                </c:pt>
                <c:pt idx="553">
                  <c:v>1.1453930139999999</c:v>
                </c:pt>
                <c:pt idx="554">
                  <c:v>1.0794250969999999</c:v>
                </c:pt>
                <c:pt idx="555">
                  <c:v>1.0667992829999999</c:v>
                </c:pt>
                <c:pt idx="556">
                  <c:v>1.090211153</c:v>
                </c:pt>
                <c:pt idx="557">
                  <c:v>1.098007798</c:v>
                </c:pt>
                <c:pt idx="558">
                  <c:v>1.1352562900000001</c:v>
                </c:pt>
                <c:pt idx="559">
                  <c:v>1.066673636</c:v>
                </c:pt>
                <c:pt idx="560">
                  <c:v>1.1286169290000001</c:v>
                </c:pt>
                <c:pt idx="561">
                  <c:v>1.1448998450000001</c:v>
                </c:pt>
                <c:pt idx="562">
                  <c:v>1.2165380720000001</c:v>
                </c:pt>
                <c:pt idx="563">
                  <c:v>1.234194279</c:v>
                </c:pt>
                <c:pt idx="564">
                  <c:v>1.28296268</c:v>
                </c:pt>
                <c:pt idx="565">
                  <c:v>1.235048771</c:v>
                </c:pt>
                <c:pt idx="566">
                  <c:v>1.267840624</c:v>
                </c:pt>
                <c:pt idx="567">
                  <c:v>1.2159351109999901</c:v>
                </c:pt>
                <c:pt idx="568">
                  <c:v>1.151611328</c:v>
                </c:pt>
                <c:pt idx="569">
                  <c:v>1.0393090250000001</c:v>
                </c:pt>
                <c:pt idx="570">
                  <c:v>1.0635485650000001</c:v>
                </c:pt>
                <c:pt idx="571">
                  <c:v>0.977005600999999</c:v>
                </c:pt>
                <c:pt idx="572">
                  <c:v>1.1144616599999999</c:v>
                </c:pt>
                <c:pt idx="573">
                  <c:v>1.0862280129999999</c:v>
                </c:pt>
                <c:pt idx="574">
                  <c:v>0.77867066900000004</c:v>
                </c:pt>
                <c:pt idx="575">
                  <c:v>0.71366941900000003</c:v>
                </c:pt>
                <c:pt idx="576">
                  <c:v>0.71596926500000002</c:v>
                </c:pt>
                <c:pt idx="577">
                  <c:v>0.67395508299999995</c:v>
                </c:pt>
                <c:pt idx="578">
                  <c:v>0.63500368600000001</c:v>
                </c:pt>
                <c:pt idx="579">
                  <c:v>0.72291380199999999</c:v>
                </c:pt>
                <c:pt idx="580">
                  <c:v>0.64312624900000004</c:v>
                </c:pt>
                <c:pt idx="581">
                  <c:v>0.63727659000000003</c:v>
                </c:pt>
                <c:pt idx="582">
                  <c:v>0.737617195</c:v>
                </c:pt>
                <c:pt idx="583">
                  <c:v>0.71454709799999905</c:v>
                </c:pt>
                <c:pt idx="584">
                  <c:v>0.83370119300000001</c:v>
                </c:pt>
                <c:pt idx="585">
                  <c:v>0.68045288299999995</c:v>
                </c:pt>
                <c:pt idx="586">
                  <c:v>0.72384887899999995</c:v>
                </c:pt>
                <c:pt idx="587">
                  <c:v>0.66308712999999997</c:v>
                </c:pt>
                <c:pt idx="588">
                  <c:v>0.68332517099999901</c:v>
                </c:pt>
                <c:pt idx="589">
                  <c:v>0.70049440900000004</c:v>
                </c:pt>
                <c:pt idx="590">
                  <c:v>0.65764403299999996</c:v>
                </c:pt>
                <c:pt idx="591">
                  <c:v>0.61062985700000005</c:v>
                </c:pt>
                <c:pt idx="592">
                  <c:v>0.64164429899999997</c:v>
                </c:pt>
                <c:pt idx="593">
                  <c:v>0.65215212099999997</c:v>
                </c:pt>
                <c:pt idx="594">
                  <c:v>0.61043947899999995</c:v>
                </c:pt>
                <c:pt idx="595">
                  <c:v>0.63954591799999905</c:v>
                </c:pt>
                <c:pt idx="596">
                  <c:v>0.58041262599999999</c:v>
                </c:pt>
                <c:pt idx="597">
                  <c:v>0.56885862399999998</c:v>
                </c:pt>
                <c:pt idx="598">
                  <c:v>0.63262331500000002</c:v>
                </c:pt>
                <c:pt idx="599">
                  <c:v>0.59493655000000001</c:v>
                </c:pt>
                <c:pt idx="600">
                  <c:v>0.58012205399999905</c:v>
                </c:pt>
                <c:pt idx="601">
                  <c:v>0.58821290699999995</c:v>
                </c:pt>
                <c:pt idx="602">
                  <c:v>0.59575074900000002</c:v>
                </c:pt>
                <c:pt idx="603">
                  <c:v>0.60989016299999999</c:v>
                </c:pt>
                <c:pt idx="604">
                  <c:v>0.59512209900000002</c:v>
                </c:pt>
                <c:pt idx="605">
                  <c:v>0.61811399499999997</c:v>
                </c:pt>
                <c:pt idx="606">
                  <c:v>0.60360962200000001</c:v>
                </c:pt>
                <c:pt idx="607">
                  <c:v>0.61650758999999999</c:v>
                </c:pt>
                <c:pt idx="608">
                  <c:v>0.68688845599999904</c:v>
                </c:pt>
                <c:pt idx="609">
                  <c:v>0.62656372799999904</c:v>
                </c:pt>
                <c:pt idx="610">
                  <c:v>0.67461669400000002</c:v>
                </c:pt>
                <c:pt idx="611">
                  <c:v>0.60459107199999995</c:v>
                </c:pt>
                <c:pt idx="612">
                  <c:v>0.74560302499999997</c:v>
                </c:pt>
                <c:pt idx="613">
                  <c:v>0.77253907899999996</c:v>
                </c:pt>
                <c:pt idx="614">
                  <c:v>0.77465087200000005</c:v>
                </c:pt>
                <c:pt idx="615">
                  <c:v>0.92711424799999997</c:v>
                </c:pt>
                <c:pt idx="616">
                  <c:v>1.0216332669999999</c:v>
                </c:pt>
                <c:pt idx="617">
                  <c:v>1.0301024909999901</c:v>
                </c:pt>
                <c:pt idx="618">
                  <c:v>1.026402593</c:v>
                </c:pt>
                <c:pt idx="619">
                  <c:v>1.0459753270000001</c:v>
                </c:pt>
                <c:pt idx="620">
                  <c:v>1.0796581509999901</c:v>
                </c:pt>
                <c:pt idx="621">
                  <c:v>1.108784199</c:v>
                </c:pt>
                <c:pt idx="622">
                  <c:v>1.091291547</c:v>
                </c:pt>
                <c:pt idx="623">
                  <c:v>1.1116174459999999</c:v>
                </c:pt>
                <c:pt idx="624">
                  <c:v>1.203762174</c:v>
                </c:pt>
                <c:pt idx="625">
                  <c:v>1.1190404890000001</c:v>
                </c:pt>
                <c:pt idx="626">
                  <c:v>1.1002185339999999</c:v>
                </c:pt>
                <c:pt idx="627">
                  <c:v>1.1134692429999999</c:v>
                </c:pt>
                <c:pt idx="628">
                  <c:v>1.1690429449999999</c:v>
                </c:pt>
                <c:pt idx="629">
                  <c:v>1.0988830329999999</c:v>
                </c:pt>
                <c:pt idx="630">
                  <c:v>1.0730248689999999</c:v>
                </c:pt>
                <c:pt idx="631">
                  <c:v>1.151545405</c:v>
                </c:pt>
                <c:pt idx="632">
                  <c:v>1.1001000400000001</c:v>
                </c:pt>
                <c:pt idx="633">
                  <c:v>1.079396963</c:v>
                </c:pt>
                <c:pt idx="634">
                  <c:v>1.064241886</c:v>
                </c:pt>
                <c:pt idx="635">
                  <c:v>1.205795884</c:v>
                </c:pt>
                <c:pt idx="636">
                  <c:v>1.030297875</c:v>
                </c:pt>
                <c:pt idx="637">
                  <c:v>1.091358662</c:v>
                </c:pt>
                <c:pt idx="638">
                  <c:v>1.0873534679999901</c:v>
                </c:pt>
                <c:pt idx="639">
                  <c:v>1.0808997149999999</c:v>
                </c:pt>
                <c:pt idx="640">
                  <c:v>1.0471361880000001</c:v>
                </c:pt>
                <c:pt idx="641">
                  <c:v>1.1403222079999999</c:v>
                </c:pt>
                <c:pt idx="642">
                  <c:v>1.0913696289999999</c:v>
                </c:pt>
                <c:pt idx="643">
                  <c:v>0.99675047400000005</c:v>
                </c:pt>
                <c:pt idx="644">
                  <c:v>1.0484558340000001</c:v>
                </c:pt>
                <c:pt idx="645">
                  <c:v>1.0771948099999999</c:v>
                </c:pt>
                <c:pt idx="646">
                  <c:v>1.147476792</c:v>
                </c:pt>
                <c:pt idx="647">
                  <c:v>1.064438462</c:v>
                </c:pt>
                <c:pt idx="648">
                  <c:v>1.112496376</c:v>
                </c:pt>
                <c:pt idx="649">
                  <c:v>1.077526808</c:v>
                </c:pt>
                <c:pt idx="650">
                  <c:v>1.131446481</c:v>
                </c:pt>
                <c:pt idx="651">
                  <c:v>1.022740483</c:v>
                </c:pt>
                <c:pt idx="652">
                  <c:v>1.0791516299999999</c:v>
                </c:pt>
                <c:pt idx="653">
                  <c:v>1.1729114059999901</c:v>
                </c:pt>
                <c:pt idx="654">
                  <c:v>1.286928654</c:v>
                </c:pt>
                <c:pt idx="655">
                  <c:v>1.240183115</c:v>
                </c:pt>
                <c:pt idx="656">
                  <c:v>1.32291019</c:v>
                </c:pt>
                <c:pt idx="657">
                  <c:v>1.330239296</c:v>
                </c:pt>
                <c:pt idx="658">
                  <c:v>1.436369658</c:v>
                </c:pt>
                <c:pt idx="659">
                  <c:v>1.4212732319999899</c:v>
                </c:pt>
                <c:pt idx="660">
                  <c:v>1.4287121300000001</c:v>
                </c:pt>
                <c:pt idx="661">
                  <c:v>1.4683239459999999</c:v>
                </c:pt>
                <c:pt idx="662">
                  <c:v>1.5259509090000001</c:v>
                </c:pt>
                <c:pt idx="663">
                  <c:v>1.525123239</c:v>
                </c:pt>
                <c:pt idx="664">
                  <c:v>1.5826916689999999</c:v>
                </c:pt>
                <c:pt idx="665">
                  <c:v>1.5262122149999999</c:v>
                </c:pt>
                <c:pt idx="666">
                  <c:v>1.5641357899999999</c:v>
                </c:pt>
                <c:pt idx="667">
                  <c:v>1.5619103909999901</c:v>
                </c:pt>
                <c:pt idx="668">
                  <c:v>1.3355493549999999</c:v>
                </c:pt>
                <c:pt idx="669">
                  <c:v>1.3203967809999999</c:v>
                </c:pt>
                <c:pt idx="670">
                  <c:v>1.215522408</c:v>
                </c:pt>
                <c:pt idx="671">
                  <c:v>1.2293982509999899</c:v>
                </c:pt>
                <c:pt idx="672">
                  <c:v>1.201242685</c:v>
                </c:pt>
                <c:pt idx="673">
                  <c:v>1.0230773689999999</c:v>
                </c:pt>
                <c:pt idx="674">
                  <c:v>1.0476208929999999</c:v>
                </c:pt>
                <c:pt idx="675">
                  <c:v>0.97778928300000001</c:v>
                </c:pt>
                <c:pt idx="676">
                  <c:v>0.84592896699999998</c:v>
                </c:pt>
                <c:pt idx="677">
                  <c:v>0.82683473799999996</c:v>
                </c:pt>
                <c:pt idx="678">
                  <c:v>0.78960573700000003</c:v>
                </c:pt>
                <c:pt idx="679">
                  <c:v>0.79679811</c:v>
                </c:pt>
                <c:pt idx="680">
                  <c:v>0.78731077900000002</c:v>
                </c:pt>
                <c:pt idx="681">
                  <c:v>0.806536853</c:v>
                </c:pt>
                <c:pt idx="682">
                  <c:v>0.80757689499999996</c:v>
                </c:pt>
                <c:pt idx="683">
                  <c:v>0.478116453</c:v>
                </c:pt>
                <c:pt idx="684">
                  <c:v>0.60659301300000001</c:v>
                </c:pt>
                <c:pt idx="685">
                  <c:v>0.45569214200000002</c:v>
                </c:pt>
                <c:pt idx="686">
                  <c:v>0.45638304899999999</c:v>
                </c:pt>
                <c:pt idx="687">
                  <c:v>0.49542847299999998</c:v>
                </c:pt>
                <c:pt idx="688">
                  <c:v>0.49340698100000002</c:v>
                </c:pt>
                <c:pt idx="689">
                  <c:v>0.52573484199999998</c:v>
                </c:pt>
                <c:pt idx="690">
                  <c:v>0.47037476299999997</c:v>
                </c:pt>
                <c:pt idx="691">
                  <c:v>0.45514526999999999</c:v>
                </c:pt>
                <c:pt idx="692">
                  <c:v>0.419128417999999</c:v>
                </c:pt>
                <c:pt idx="693">
                  <c:v>0.46056273599999997</c:v>
                </c:pt>
                <c:pt idx="694">
                  <c:v>0.36399900899999998</c:v>
                </c:pt>
                <c:pt idx="695">
                  <c:v>0.434108882999999</c:v>
                </c:pt>
                <c:pt idx="696">
                  <c:v>0.45632568000000001</c:v>
                </c:pt>
                <c:pt idx="697">
                  <c:v>0.42331665799999901</c:v>
                </c:pt>
                <c:pt idx="698">
                  <c:v>0.44673338499999998</c:v>
                </c:pt>
                <c:pt idx="699">
                  <c:v>0.37972044899999902</c:v>
                </c:pt>
                <c:pt idx="700">
                  <c:v>0.477019042</c:v>
                </c:pt>
                <c:pt idx="701">
                  <c:v>0.39543700199999998</c:v>
                </c:pt>
                <c:pt idx="702">
                  <c:v>0.48265135299999901</c:v>
                </c:pt>
                <c:pt idx="703">
                  <c:v>0.46789795200000001</c:v>
                </c:pt>
                <c:pt idx="704">
                  <c:v>0.47263428600000001</c:v>
                </c:pt>
                <c:pt idx="705">
                  <c:v>0.53362673500000002</c:v>
                </c:pt>
                <c:pt idx="706">
                  <c:v>0.68949830499999998</c:v>
                </c:pt>
                <c:pt idx="707">
                  <c:v>0.53911989900000001</c:v>
                </c:pt>
                <c:pt idx="708">
                  <c:v>0.57972413299999903</c:v>
                </c:pt>
                <c:pt idx="709">
                  <c:v>0.56576049299999998</c:v>
                </c:pt>
                <c:pt idx="710">
                  <c:v>0.57575684799999904</c:v>
                </c:pt>
                <c:pt idx="711">
                  <c:v>0.64080446999999996</c:v>
                </c:pt>
                <c:pt idx="712">
                  <c:v>0.71643555199999998</c:v>
                </c:pt>
                <c:pt idx="713">
                  <c:v>0.61891722699999996</c:v>
                </c:pt>
                <c:pt idx="714">
                  <c:v>0.79920655500000004</c:v>
                </c:pt>
                <c:pt idx="715">
                  <c:v>0.67001098400000003</c:v>
                </c:pt>
                <c:pt idx="716">
                  <c:v>0.65850096899999999</c:v>
                </c:pt>
                <c:pt idx="717">
                  <c:v>0.66344237299999997</c:v>
                </c:pt>
                <c:pt idx="718">
                  <c:v>0.66682738100000005</c:v>
                </c:pt>
                <c:pt idx="719">
                  <c:v>0.73203366999999997</c:v>
                </c:pt>
                <c:pt idx="720">
                  <c:v>0.726824939</c:v>
                </c:pt>
                <c:pt idx="721">
                  <c:v>1.2629504199999999</c:v>
                </c:pt>
                <c:pt idx="722">
                  <c:v>1.365790963</c:v>
                </c:pt>
                <c:pt idx="723">
                  <c:v>1.264938951</c:v>
                </c:pt>
                <c:pt idx="724">
                  <c:v>1.1661353109999999</c:v>
                </c:pt>
                <c:pt idx="725">
                  <c:v>1.1572216749999999</c:v>
                </c:pt>
                <c:pt idx="726">
                  <c:v>1.0930114979999901</c:v>
                </c:pt>
                <c:pt idx="727">
                  <c:v>1.065395474</c:v>
                </c:pt>
                <c:pt idx="728">
                  <c:v>0.97130250900000004</c:v>
                </c:pt>
                <c:pt idx="729">
                  <c:v>0.99291384199999999</c:v>
                </c:pt>
                <c:pt idx="730">
                  <c:v>0.98489016299999999</c:v>
                </c:pt>
                <c:pt idx="731">
                  <c:v>0.88705933099999901</c:v>
                </c:pt>
                <c:pt idx="732">
                  <c:v>0.88854003000000004</c:v>
                </c:pt>
                <c:pt idx="733">
                  <c:v>0.86161500199999996</c:v>
                </c:pt>
                <c:pt idx="734">
                  <c:v>0.95995974500000003</c:v>
                </c:pt>
                <c:pt idx="735">
                  <c:v>0.88359373799999996</c:v>
                </c:pt>
                <c:pt idx="736">
                  <c:v>0.88475954499999998</c:v>
                </c:pt>
                <c:pt idx="737">
                  <c:v>0.91922974599999996</c:v>
                </c:pt>
                <c:pt idx="738">
                  <c:v>1.0204040999999999</c:v>
                </c:pt>
                <c:pt idx="739">
                  <c:v>0.99621462799999905</c:v>
                </c:pt>
                <c:pt idx="740">
                  <c:v>0.90849244599999901</c:v>
                </c:pt>
                <c:pt idx="741">
                  <c:v>0.90606445099999999</c:v>
                </c:pt>
                <c:pt idx="742">
                  <c:v>0.95922732399999999</c:v>
                </c:pt>
                <c:pt idx="743">
                  <c:v>0.92714357400000003</c:v>
                </c:pt>
                <c:pt idx="744">
                  <c:v>1.0496448279999999</c:v>
                </c:pt>
                <c:pt idx="745">
                  <c:v>1.127618432</c:v>
                </c:pt>
                <c:pt idx="746">
                  <c:v>1.08160162</c:v>
                </c:pt>
                <c:pt idx="747">
                  <c:v>0.98646116299999997</c:v>
                </c:pt>
                <c:pt idx="748">
                  <c:v>0.91523927500000002</c:v>
                </c:pt>
                <c:pt idx="749">
                  <c:v>0.97684812499999996</c:v>
                </c:pt>
                <c:pt idx="750">
                  <c:v>0.95800173300000002</c:v>
                </c:pt>
                <c:pt idx="751">
                  <c:v>0.93125611500000005</c:v>
                </c:pt>
                <c:pt idx="752">
                  <c:v>1.0100976230000001</c:v>
                </c:pt>
                <c:pt idx="753">
                  <c:v>1.1037341359999999</c:v>
                </c:pt>
                <c:pt idx="754">
                  <c:v>1.0675586459999999</c:v>
                </c:pt>
                <c:pt idx="755">
                  <c:v>1.077056885</c:v>
                </c:pt>
                <c:pt idx="756">
                  <c:v>1.129442096</c:v>
                </c:pt>
                <c:pt idx="757">
                  <c:v>1.009174824</c:v>
                </c:pt>
                <c:pt idx="758">
                  <c:v>0.97780883299999999</c:v>
                </c:pt>
                <c:pt idx="759">
                  <c:v>0.78843015400000005</c:v>
                </c:pt>
                <c:pt idx="760">
                  <c:v>0.84095948899999995</c:v>
                </c:pt>
                <c:pt idx="761">
                  <c:v>0.69997560999999997</c:v>
                </c:pt>
                <c:pt idx="762">
                  <c:v>0.73720824699999998</c:v>
                </c:pt>
                <c:pt idx="763">
                  <c:v>0.759348154</c:v>
                </c:pt>
                <c:pt idx="764">
                  <c:v>0.64026242499999997</c:v>
                </c:pt>
                <c:pt idx="765">
                  <c:v>0.706577122</c:v>
                </c:pt>
                <c:pt idx="766">
                  <c:v>0.67209714700000001</c:v>
                </c:pt>
                <c:pt idx="767">
                  <c:v>0.69040036199999999</c:v>
                </c:pt>
                <c:pt idx="768">
                  <c:v>0.76826292299999999</c:v>
                </c:pt>
                <c:pt idx="769">
                  <c:v>0.70536863799999905</c:v>
                </c:pt>
                <c:pt idx="770">
                  <c:v>0.73827272700000002</c:v>
                </c:pt>
                <c:pt idx="771">
                  <c:v>0.75701540700000003</c:v>
                </c:pt>
                <c:pt idx="772">
                  <c:v>0.79163205599999997</c:v>
                </c:pt>
                <c:pt idx="773">
                  <c:v>0.76666748500000004</c:v>
                </c:pt>
                <c:pt idx="774">
                  <c:v>0.80357176099999905</c:v>
                </c:pt>
                <c:pt idx="775">
                  <c:v>0.80507814899999997</c:v>
                </c:pt>
                <c:pt idx="776">
                  <c:v>0.71221071499999999</c:v>
                </c:pt>
                <c:pt idx="777">
                  <c:v>0.80026489499999998</c:v>
                </c:pt>
                <c:pt idx="778">
                  <c:v>0.70091551500000004</c:v>
                </c:pt>
                <c:pt idx="779">
                  <c:v>0.65900635699999999</c:v>
                </c:pt>
                <c:pt idx="780">
                  <c:v>0.74308228499999995</c:v>
                </c:pt>
                <c:pt idx="781">
                  <c:v>0.69607543900000002</c:v>
                </c:pt>
                <c:pt idx="782">
                  <c:v>0.62618166200000003</c:v>
                </c:pt>
                <c:pt idx="783">
                  <c:v>0.54607302000000002</c:v>
                </c:pt>
                <c:pt idx="784">
                  <c:v>0.48698243499999999</c:v>
                </c:pt>
                <c:pt idx="785">
                  <c:v>0.46880370399999999</c:v>
                </c:pt>
                <c:pt idx="786">
                  <c:v>0.44557982699999998</c:v>
                </c:pt>
                <c:pt idx="787">
                  <c:v>0.50222778299999904</c:v>
                </c:pt>
                <c:pt idx="788">
                  <c:v>0.49233397799999901</c:v>
                </c:pt>
                <c:pt idx="789">
                  <c:v>0.44564819299999903</c:v>
                </c:pt>
                <c:pt idx="790">
                  <c:v>0.54800295799999998</c:v>
                </c:pt>
                <c:pt idx="791">
                  <c:v>0.48562866399999999</c:v>
                </c:pt>
                <c:pt idx="792">
                  <c:v>0.43845215399999998</c:v>
                </c:pt>
                <c:pt idx="793">
                  <c:v>0.45475828600000001</c:v>
                </c:pt>
                <c:pt idx="794">
                  <c:v>0.45276734200000002</c:v>
                </c:pt>
                <c:pt idx="795">
                  <c:v>0.47954222600000002</c:v>
                </c:pt>
                <c:pt idx="796">
                  <c:v>0.42405152299999999</c:v>
                </c:pt>
                <c:pt idx="797">
                  <c:v>0.42710816899999998</c:v>
                </c:pt>
                <c:pt idx="798">
                  <c:v>0.51456421600000002</c:v>
                </c:pt>
                <c:pt idx="799">
                  <c:v>0.47606199999999999</c:v>
                </c:pt>
                <c:pt idx="800">
                  <c:v>0.52674806100000005</c:v>
                </c:pt>
                <c:pt idx="801">
                  <c:v>0.46813353899999999</c:v>
                </c:pt>
                <c:pt idx="802">
                  <c:v>0.47381225199999999</c:v>
                </c:pt>
                <c:pt idx="803">
                  <c:v>0.50968140399999995</c:v>
                </c:pt>
                <c:pt idx="804">
                  <c:v>0.45931518100000002</c:v>
                </c:pt>
                <c:pt idx="805">
                  <c:v>0.58251464399999997</c:v>
                </c:pt>
                <c:pt idx="806">
                  <c:v>0.71454346199999996</c:v>
                </c:pt>
                <c:pt idx="807">
                  <c:v>0.77552854999999998</c:v>
                </c:pt>
                <c:pt idx="808">
                  <c:v>0.84875369099999998</c:v>
                </c:pt>
                <c:pt idx="809">
                  <c:v>0.79243528799999996</c:v>
                </c:pt>
                <c:pt idx="810">
                  <c:v>0.88362181200000001</c:v>
                </c:pt>
                <c:pt idx="811">
                  <c:v>0.89959836000000004</c:v>
                </c:pt>
                <c:pt idx="812">
                  <c:v>0.87342774899999998</c:v>
                </c:pt>
                <c:pt idx="813">
                  <c:v>1.1316649909999901</c:v>
                </c:pt>
                <c:pt idx="814">
                  <c:v>0.87527710199999997</c:v>
                </c:pt>
                <c:pt idx="815">
                  <c:v>0.92486572299999903</c:v>
                </c:pt>
                <c:pt idx="816">
                  <c:v>0.86680787799999903</c:v>
                </c:pt>
                <c:pt idx="817">
                  <c:v>0.96080565500000004</c:v>
                </c:pt>
                <c:pt idx="818">
                  <c:v>0.99538451400000005</c:v>
                </c:pt>
                <c:pt idx="819">
                  <c:v>1.003890395</c:v>
                </c:pt>
                <c:pt idx="820">
                  <c:v>0.96193480499999995</c:v>
                </c:pt>
                <c:pt idx="821">
                  <c:v>1.043784142</c:v>
                </c:pt>
                <c:pt idx="822">
                  <c:v>1.1174926759999999</c:v>
                </c:pt>
                <c:pt idx="823">
                  <c:v>1.0541747809999999</c:v>
                </c:pt>
                <c:pt idx="824">
                  <c:v>0.94164061499999996</c:v>
                </c:pt>
                <c:pt idx="825">
                  <c:v>0.97594237299999997</c:v>
                </c:pt>
                <c:pt idx="826">
                  <c:v>1.0339111089999999</c:v>
                </c:pt>
                <c:pt idx="827">
                  <c:v>0.90672731399999995</c:v>
                </c:pt>
                <c:pt idx="828">
                  <c:v>0.90863889499999995</c:v>
                </c:pt>
                <c:pt idx="829">
                  <c:v>1.1053771969999999</c:v>
                </c:pt>
                <c:pt idx="830">
                  <c:v>0.93501585700000001</c:v>
                </c:pt>
                <c:pt idx="831">
                  <c:v>1.009940147</c:v>
                </c:pt>
                <c:pt idx="832">
                  <c:v>0.95024657199999996</c:v>
                </c:pt>
                <c:pt idx="833">
                  <c:v>1.0609314439999999</c:v>
                </c:pt>
                <c:pt idx="834">
                  <c:v>1.0915417670000001</c:v>
                </c:pt>
                <c:pt idx="835">
                  <c:v>1.091673613</c:v>
                </c:pt>
                <c:pt idx="836">
                  <c:v>0.96415525700000004</c:v>
                </c:pt>
                <c:pt idx="837">
                  <c:v>0.96392458700000005</c:v>
                </c:pt>
                <c:pt idx="838">
                  <c:v>0.98577880900000003</c:v>
                </c:pt>
                <c:pt idx="839">
                  <c:v>0.90616452700000005</c:v>
                </c:pt>
                <c:pt idx="840">
                  <c:v>1.0008764269999999</c:v>
                </c:pt>
                <c:pt idx="841">
                  <c:v>0.97173464300000001</c:v>
                </c:pt>
                <c:pt idx="842">
                  <c:v>0.92955935000000001</c:v>
                </c:pt>
                <c:pt idx="843">
                  <c:v>0.93265378499999996</c:v>
                </c:pt>
                <c:pt idx="844">
                  <c:v>0.78699952399999995</c:v>
                </c:pt>
                <c:pt idx="845">
                  <c:v>0.78805905599999904</c:v>
                </c:pt>
                <c:pt idx="846">
                  <c:v>0.85538208500000001</c:v>
                </c:pt>
                <c:pt idx="847">
                  <c:v>0.85733032200000003</c:v>
                </c:pt>
                <c:pt idx="848">
                  <c:v>0.78132569799999996</c:v>
                </c:pt>
                <c:pt idx="849">
                  <c:v>0.80580687500000003</c:v>
                </c:pt>
                <c:pt idx="850">
                  <c:v>0.96187132599999903</c:v>
                </c:pt>
                <c:pt idx="851">
                  <c:v>0.844909668</c:v>
                </c:pt>
                <c:pt idx="852">
                  <c:v>0.87836056900000004</c:v>
                </c:pt>
                <c:pt idx="853">
                  <c:v>0.83219850099999904</c:v>
                </c:pt>
                <c:pt idx="854">
                  <c:v>0.91922730200000002</c:v>
                </c:pt>
                <c:pt idx="855">
                  <c:v>0.85907226799999903</c:v>
                </c:pt>
                <c:pt idx="856">
                  <c:v>0.91864866000000001</c:v>
                </c:pt>
                <c:pt idx="857">
                  <c:v>0.84244382399999995</c:v>
                </c:pt>
                <c:pt idx="858">
                  <c:v>0.76072996900000001</c:v>
                </c:pt>
                <c:pt idx="859">
                  <c:v>0.71454220999999996</c:v>
                </c:pt>
                <c:pt idx="860">
                  <c:v>0.75531738999999998</c:v>
                </c:pt>
                <c:pt idx="861">
                  <c:v>0.70054322499999999</c:v>
                </c:pt>
                <c:pt idx="862">
                  <c:v>0.74807739299999998</c:v>
                </c:pt>
                <c:pt idx="863">
                  <c:v>0.69369143200000005</c:v>
                </c:pt>
                <c:pt idx="864">
                  <c:v>0.68904173400000002</c:v>
                </c:pt>
                <c:pt idx="865">
                  <c:v>0.739229739</c:v>
                </c:pt>
                <c:pt idx="866">
                  <c:v>0.77802121599999996</c:v>
                </c:pt>
                <c:pt idx="867">
                  <c:v>0.80401974899999995</c:v>
                </c:pt>
                <c:pt idx="868">
                  <c:v>0.78277951499999998</c:v>
                </c:pt>
                <c:pt idx="869">
                  <c:v>0.85158813</c:v>
                </c:pt>
                <c:pt idx="870">
                  <c:v>0.83108764899999998</c:v>
                </c:pt>
                <c:pt idx="871">
                  <c:v>0.78142946999999996</c:v>
                </c:pt>
                <c:pt idx="872">
                  <c:v>0.82143431899999997</c:v>
                </c:pt>
                <c:pt idx="873">
                  <c:v>0.77608275400000004</c:v>
                </c:pt>
                <c:pt idx="874">
                  <c:v>0.83424806599999901</c:v>
                </c:pt>
                <c:pt idx="875">
                  <c:v>0.76888304900000004</c:v>
                </c:pt>
                <c:pt idx="876">
                  <c:v>0.70657104299999995</c:v>
                </c:pt>
                <c:pt idx="877">
                  <c:v>0.76209718000000004</c:v>
                </c:pt>
                <c:pt idx="878">
                  <c:v>0.80808103099999995</c:v>
                </c:pt>
                <c:pt idx="879">
                  <c:v>0.784882784</c:v>
                </c:pt>
                <c:pt idx="880">
                  <c:v>0.78766477099999999</c:v>
                </c:pt>
                <c:pt idx="881">
                  <c:v>0.71459716599999901</c:v>
                </c:pt>
                <c:pt idx="882">
                  <c:v>0.77556151200000001</c:v>
                </c:pt>
                <c:pt idx="883">
                  <c:v>0.845183134</c:v>
                </c:pt>
                <c:pt idx="884">
                  <c:v>0.82225585000000001</c:v>
                </c:pt>
                <c:pt idx="885">
                  <c:v>0.82396972199999996</c:v>
                </c:pt>
                <c:pt idx="886">
                  <c:v>0.74547976299999996</c:v>
                </c:pt>
                <c:pt idx="887">
                  <c:v>0.84026980399999995</c:v>
                </c:pt>
                <c:pt idx="888">
                  <c:v>0.78614133599999902</c:v>
                </c:pt>
                <c:pt idx="889">
                  <c:v>0.76739382700000003</c:v>
                </c:pt>
                <c:pt idx="890">
                  <c:v>0.85630005599999903</c:v>
                </c:pt>
                <c:pt idx="891">
                  <c:v>0.831367195</c:v>
                </c:pt>
                <c:pt idx="892">
                  <c:v>0.81070679400000001</c:v>
                </c:pt>
                <c:pt idx="893">
                  <c:v>0.72634154599999901</c:v>
                </c:pt>
                <c:pt idx="894">
                  <c:v>0.73027467700000004</c:v>
                </c:pt>
                <c:pt idx="895">
                  <c:v>0.68591189399999997</c:v>
                </c:pt>
                <c:pt idx="896">
                  <c:v>0.73032712899999996</c:v>
                </c:pt>
                <c:pt idx="897">
                  <c:v>0.71307492299999997</c:v>
                </c:pt>
                <c:pt idx="898">
                  <c:v>0.83249020599999901</c:v>
                </c:pt>
                <c:pt idx="899">
                  <c:v>0.82487791799999999</c:v>
                </c:pt>
                <c:pt idx="900">
                  <c:v>0.75887572799999903</c:v>
                </c:pt>
                <c:pt idx="901">
                  <c:v>0.74267089399999997</c:v>
                </c:pt>
                <c:pt idx="902">
                  <c:v>0.81829589599999997</c:v>
                </c:pt>
                <c:pt idx="903">
                  <c:v>0.90475952599999998</c:v>
                </c:pt>
                <c:pt idx="904">
                  <c:v>0.94003540299999999</c:v>
                </c:pt>
                <c:pt idx="905">
                  <c:v>0.91029787099999904</c:v>
                </c:pt>
                <c:pt idx="906">
                  <c:v>0.99014162999999999</c:v>
                </c:pt>
                <c:pt idx="907">
                  <c:v>0.93093872099999997</c:v>
                </c:pt>
                <c:pt idx="908">
                  <c:v>0.91807007799999996</c:v>
                </c:pt>
                <c:pt idx="909">
                  <c:v>0.97516965899999997</c:v>
                </c:pt>
                <c:pt idx="910">
                  <c:v>0.92153811500000005</c:v>
                </c:pt>
                <c:pt idx="911">
                  <c:v>0.92950439500000004</c:v>
                </c:pt>
                <c:pt idx="912">
                  <c:v>0.91153073299999998</c:v>
                </c:pt>
                <c:pt idx="913">
                  <c:v>0.989127219</c:v>
                </c:pt>
                <c:pt idx="914">
                  <c:v>1.0468798879999901</c:v>
                </c:pt>
                <c:pt idx="915">
                  <c:v>1.0078539849999999</c:v>
                </c:pt>
                <c:pt idx="916">
                  <c:v>0.99551880400000003</c:v>
                </c:pt>
                <c:pt idx="917">
                  <c:v>1.0311889649999999</c:v>
                </c:pt>
                <c:pt idx="918">
                  <c:v>0.957773447</c:v>
                </c:pt>
                <c:pt idx="919">
                  <c:v>0.96697264900000002</c:v>
                </c:pt>
                <c:pt idx="920">
                  <c:v>0.98172974599999996</c:v>
                </c:pt>
                <c:pt idx="921">
                  <c:v>0.979896247</c:v>
                </c:pt>
                <c:pt idx="922">
                  <c:v>0.97416382999999995</c:v>
                </c:pt>
                <c:pt idx="923">
                  <c:v>1.0247863529999901</c:v>
                </c:pt>
                <c:pt idx="924">
                  <c:v>0.99305665499999995</c:v>
                </c:pt>
                <c:pt idx="925">
                  <c:v>0.896407485</c:v>
                </c:pt>
                <c:pt idx="926">
                  <c:v>0.95543456099999902</c:v>
                </c:pt>
                <c:pt idx="927">
                  <c:v>0.92526733900000002</c:v>
                </c:pt>
                <c:pt idx="928">
                  <c:v>0.92741453599999901</c:v>
                </c:pt>
                <c:pt idx="929">
                  <c:v>0.96222776200000004</c:v>
                </c:pt>
                <c:pt idx="930">
                  <c:v>1.0771057609999899</c:v>
                </c:pt>
                <c:pt idx="931">
                  <c:v>1.020074487</c:v>
                </c:pt>
                <c:pt idx="932">
                  <c:v>0.98606813000000004</c:v>
                </c:pt>
                <c:pt idx="933">
                  <c:v>0.93913328599999901</c:v>
                </c:pt>
                <c:pt idx="934">
                  <c:v>0.92607665099999903</c:v>
                </c:pt>
                <c:pt idx="935">
                  <c:v>0.94682615999999997</c:v>
                </c:pt>
                <c:pt idx="936">
                  <c:v>0.94682371599999904</c:v>
                </c:pt>
                <c:pt idx="937">
                  <c:v>0.89863771199999998</c:v>
                </c:pt>
                <c:pt idx="938">
                  <c:v>0.98515015799999905</c:v>
                </c:pt>
                <c:pt idx="939">
                  <c:v>0.96338623800000001</c:v>
                </c:pt>
                <c:pt idx="940">
                  <c:v>0.92755007700000003</c:v>
                </c:pt>
                <c:pt idx="941">
                  <c:v>0.95115357599999995</c:v>
                </c:pt>
                <c:pt idx="942">
                  <c:v>0.92595457999999997</c:v>
                </c:pt>
                <c:pt idx="943">
                  <c:v>0.912851572</c:v>
                </c:pt>
                <c:pt idx="944">
                  <c:v>0.93352294000000002</c:v>
                </c:pt>
                <c:pt idx="945">
                  <c:v>0.93354857000000002</c:v>
                </c:pt>
                <c:pt idx="946">
                  <c:v>0.98893553000000001</c:v>
                </c:pt>
                <c:pt idx="947">
                  <c:v>1.0930078029999999</c:v>
                </c:pt>
                <c:pt idx="948">
                  <c:v>1.008023739</c:v>
                </c:pt>
                <c:pt idx="949">
                  <c:v>0.95431882099999998</c:v>
                </c:pt>
                <c:pt idx="950">
                  <c:v>0.89452880599999995</c:v>
                </c:pt>
                <c:pt idx="951">
                  <c:v>0.85344481500000002</c:v>
                </c:pt>
                <c:pt idx="952">
                  <c:v>0.72955322299999903</c:v>
                </c:pt>
                <c:pt idx="953">
                  <c:v>0.84149903099999901</c:v>
                </c:pt>
                <c:pt idx="954">
                  <c:v>0.70286744800000001</c:v>
                </c:pt>
                <c:pt idx="955">
                  <c:v>0.74914306399999997</c:v>
                </c:pt>
                <c:pt idx="956">
                  <c:v>0.73490721000000003</c:v>
                </c:pt>
                <c:pt idx="957">
                  <c:v>0.77290528999999997</c:v>
                </c:pt>
                <c:pt idx="958">
                  <c:v>0.78669923500000005</c:v>
                </c:pt>
                <c:pt idx="959">
                  <c:v>0.66735231900000003</c:v>
                </c:pt>
                <c:pt idx="960">
                  <c:v>0.72589230500000002</c:v>
                </c:pt>
                <c:pt idx="961">
                  <c:v>0.67177611599999998</c:v>
                </c:pt>
                <c:pt idx="962">
                  <c:v>0.74446654299999904</c:v>
                </c:pt>
                <c:pt idx="963">
                  <c:v>0.775988758</c:v>
                </c:pt>
                <c:pt idx="964">
                  <c:v>0.77463865300000001</c:v>
                </c:pt>
                <c:pt idx="965">
                  <c:v>0.74685305400000002</c:v>
                </c:pt>
                <c:pt idx="966">
                  <c:v>0.863385022</c:v>
                </c:pt>
                <c:pt idx="967">
                  <c:v>0.74087524400000004</c:v>
                </c:pt>
                <c:pt idx="968">
                  <c:v>0.73160642399999998</c:v>
                </c:pt>
                <c:pt idx="969">
                  <c:v>0.76986813499999995</c:v>
                </c:pt>
                <c:pt idx="970">
                  <c:v>0.73337155599999904</c:v>
                </c:pt>
                <c:pt idx="971">
                  <c:v>0.71259033699999996</c:v>
                </c:pt>
                <c:pt idx="972">
                  <c:v>0.73028320099999999</c:v>
                </c:pt>
                <c:pt idx="973">
                  <c:v>0.61369627699999996</c:v>
                </c:pt>
                <c:pt idx="974">
                  <c:v>0.66108274499999997</c:v>
                </c:pt>
                <c:pt idx="975">
                  <c:v>0.65092164299999999</c:v>
                </c:pt>
                <c:pt idx="976">
                  <c:v>0.67882448399999995</c:v>
                </c:pt>
                <c:pt idx="977">
                  <c:v>0.70393800699999998</c:v>
                </c:pt>
                <c:pt idx="978">
                  <c:v>0.73114746799999997</c:v>
                </c:pt>
                <c:pt idx="979">
                  <c:v>0.73378050299999997</c:v>
                </c:pt>
                <c:pt idx="980">
                  <c:v>0.75178098699999996</c:v>
                </c:pt>
                <c:pt idx="981">
                  <c:v>0.76087522500000004</c:v>
                </c:pt>
                <c:pt idx="982">
                  <c:v>0.816199958</c:v>
                </c:pt>
                <c:pt idx="983">
                  <c:v>0.64479124499999996</c:v>
                </c:pt>
                <c:pt idx="984">
                  <c:v>0.73002809299999905</c:v>
                </c:pt>
                <c:pt idx="985">
                  <c:v>0.76735353500000003</c:v>
                </c:pt>
                <c:pt idx="986">
                  <c:v>0.78527343299999997</c:v>
                </c:pt>
                <c:pt idx="987">
                  <c:v>0.68218386200000003</c:v>
                </c:pt>
                <c:pt idx="988">
                  <c:v>0.76374757299999996</c:v>
                </c:pt>
                <c:pt idx="989">
                  <c:v>0.75513792000000002</c:v>
                </c:pt>
                <c:pt idx="990">
                  <c:v>0.702408433</c:v>
                </c:pt>
                <c:pt idx="991">
                  <c:v>0.704686284</c:v>
                </c:pt>
                <c:pt idx="992">
                  <c:v>0.69177979199999995</c:v>
                </c:pt>
                <c:pt idx="993">
                  <c:v>0.68407958700000004</c:v>
                </c:pt>
                <c:pt idx="994">
                  <c:v>0.69038939499999996</c:v>
                </c:pt>
                <c:pt idx="995">
                  <c:v>0.65968382400000003</c:v>
                </c:pt>
                <c:pt idx="996">
                  <c:v>0.70959109099999995</c:v>
                </c:pt>
                <c:pt idx="997">
                  <c:v>0.74466794700000005</c:v>
                </c:pt>
                <c:pt idx="998">
                  <c:v>0.784492195</c:v>
                </c:pt>
                <c:pt idx="999">
                  <c:v>0.75468140799999905</c:v>
                </c:pt>
                <c:pt idx="1000">
                  <c:v>0.78500974199999995</c:v>
                </c:pt>
                <c:pt idx="1001">
                  <c:v>0.79804688700000004</c:v>
                </c:pt>
                <c:pt idx="1002">
                  <c:v>0.76856201899999999</c:v>
                </c:pt>
                <c:pt idx="1003">
                  <c:v>0.79725587399999998</c:v>
                </c:pt>
                <c:pt idx="1004">
                  <c:v>0.76226687400000004</c:v>
                </c:pt>
                <c:pt idx="1005">
                  <c:v>0.74646359699999998</c:v>
                </c:pt>
                <c:pt idx="1006">
                  <c:v>0.72828614700000005</c:v>
                </c:pt>
                <c:pt idx="1007">
                  <c:v>0.81405639599999902</c:v>
                </c:pt>
                <c:pt idx="1008">
                  <c:v>0.89579099399999995</c:v>
                </c:pt>
                <c:pt idx="1009">
                  <c:v>0.87622070299999999</c:v>
                </c:pt>
                <c:pt idx="1010">
                  <c:v>0.96508908299999996</c:v>
                </c:pt>
                <c:pt idx="1011">
                  <c:v>0.99189084799999905</c:v>
                </c:pt>
                <c:pt idx="1012">
                  <c:v>0.94251221399999996</c:v>
                </c:pt>
                <c:pt idx="1013">
                  <c:v>0.93904662099999903</c:v>
                </c:pt>
                <c:pt idx="1014">
                  <c:v>0.96360105299999999</c:v>
                </c:pt>
                <c:pt idx="1015">
                  <c:v>1.0126892329999999</c:v>
                </c:pt>
                <c:pt idx="1016">
                  <c:v>0.96373045400000001</c:v>
                </c:pt>
                <c:pt idx="1017">
                  <c:v>0.87263917899999999</c:v>
                </c:pt>
                <c:pt idx="1018">
                  <c:v>0.89436036299999999</c:v>
                </c:pt>
                <c:pt idx="1019">
                  <c:v>0.90902954299999905</c:v>
                </c:pt>
                <c:pt idx="1020">
                  <c:v>0.86874026099999901</c:v>
                </c:pt>
                <c:pt idx="1021">
                  <c:v>0.85816651599999905</c:v>
                </c:pt>
                <c:pt idx="1022">
                  <c:v>0.91733521200000001</c:v>
                </c:pt>
                <c:pt idx="1023">
                  <c:v>0.90867799500000002</c:v>
                </c:pt>
                <c:pt idx="1024">
                  <c:v>0.97084104999999998</c:v>
                </c:pt>
                <c:pt idx="1025">
                  <c:v>0.912290037</c:v>
                </c:pt>
                <c:pt idx="1026">
                  <c:v>0.95235353700000003</c:v>
                </c:pt>
                <c:pt idx="1027">
                  <c:v>0.93620485099999995</c:v>
                </c:pt>
                <c:pt idx="1028">
                  <c:v>0.96167844499999999</c:v>
                </c:pt>
                <c:pt idx="1029">
                  <c:v>0.92782229199999999</c:v>
                </c:pt>
                <c:pt idx="1030">
                  <c:v>0.86233520500000005</c:v>
                </c:pt>
                <c:pt idx="1031">
                  <c:v>0.92986327400000002</c:v>
                </c:pt>
                <c:pt idx="1032">
                  <c:v>1.06176877</c:v>
                </c:pt>
                <c:pt idx="1033">
                  <c:v>0.95702516999999998</c:v>
                </c:pt>
                <c:pt idx="1034">
                  <c:v>0.88944703299999905</c:v>
                </c:pt>
                <c:pt idx="1035">
                  <c:v>0.95208859400000001</c:v>
                </c:pt>
                <c:pt idx="1036">
                  <c:v>0.934479952</c:v>
                </c:pt>
                <c:pt idx="1037">
                  <c:v>0.92640870799999997</c:v>
                </c:pt>
                <c:pt idx="1038">
                  <c:v>0.91004270300000001</c:v>
                </c:pt>
                <c:pt idx="1039">
                  <c:v>0.89562255099999999</c:v>
                </c:pt>
                <c:pt idx="1040">
                  <c:v>0.96059328300000002</c:v>
                </c:pt>
                <c:pt idx="1041">
                  <c:v>0.96965819599999903</c:v>
                </c:pt>
                <c:pt idx="1042">
                  <c:v>1.0672229529999999</c:v>
                </c:pt>
                <c:pt idx="1043">
                  <c:v>1.044357896</c:v>
                </c:pt>
                <c:pt idx="1044">
                  <c:v>1.014038086</c:v>
                </c:pt>
                <c:pt idx="1045">
                  <c:v>0.94440919199999995</c:v>
                </c:pt>
                <c:pt idx="1046">
                  <c:v>1.041445255</c:v>
                </c:pt>
                <c:pt idx="1047">
                  <c:v>1.0229516029999901</c:v>
                </c:pt>
                <c:pt idx="1048">
                  <c:v>0.99678224299999996</c:v>
                </c:pt>
                <c:pt idx="1049">
                  <c:v>1.0236157180000001</c:v>
                </c:pt>
                <c:pt idx="1050">
                  <c:v>0.93599611500000002</c:v>
                </c:pt>
                <c:pt idx="1051">
                  <c:v>0.99178957899999998</c:v>
                </c:pt>
                <c:pt idx="1052">
                  <c:v>0.92558717700000004</c:v>
                </c:pt>
                <c:pt idx="1053">
                  <c:v>0.91285645999999998</c:v>
                </c:pt>
                <c:pt idx="1054">
                  <c:v>0.867800295</c:v>
                </c:pt>
                <c:pt idx="1055">
                  <c:v>0.87681031200000004</c:v>
                </c:pt>
                <c:pt idx="1056">
                  <c:v>0.89781248599999997</c:v>
                </c:pt>
                <c:pt idx="1057">
                  <c:v>0.88246095199999997</c:v>
                </c:pt>
                <c:pt idx="1058">
                  <c:v>0.86046630099999999</c:v>
                </c:pt>
                <c:pt idx="1059">
                  <c:v>0.863033473</c:v>
                </c:pt>
                <c:pt idx="1060">
                  <c:v>0.87604737300000002</c:v>
                </c:pt>
                <c:pt idx="1061">
                  <c:v>0.85368287599999904</c:v>
                </c:pt>
                <c:pt idx="1062">
                  <c:v>0.90644776799999904</c:v>
                </c:pt>
                <c:pt idx="1063">
                  <c:v>0.88032835700000001</c:v>
                </c:pt>
                <c:pt idx="1064">
                  <c:v>0.81733030099999904</c:v>
                </c:pt>
                <c:pt idx="1065">
                  <c:v>0.86711913299999999</c:v>
                </c:pt>
                <c:pt idx="1066">
                  <c:v>0.856602788</c:v>
                </c:pt>
                <c:pt idx="1067">
                  <c:v>0.816199958</c:v>
                </c:pt>
                <c:pt idx="1068">
                  <c:v>0.874881565999999</c:v>
                </c:pt>
                <c:pt idx="1069">
                  <c:v>0.83357053999999997</c:v>
                </c:pt>
                <c:pt idx="1070">
                  <c:v>0.96284425299999998</c:v>
                </c:pt>
                <c:pt idx="1071">
                  <c:v>0.85611569899999995</c:v>
                </c:pt>
                <c:pt idx="1072">
                  <c:v>0.81673586399999998</c:v>
                </c:pt>
                <c:pt idx="1073">
                  <c:v>0.847904027</c:v>
                </c:pt>
                <c:pt idx="1074">
                  <c:v>0.92654055400000002</c:v>
                </c:pt>
                <c:pt idx="1075">
                  <c:v>0.95249390599999995</c:v>
                </c:pt>
                <c:pt idx="1076">
                  <c:v>0.94514036199999996</c:v>
                </c:pt>
                <c:pt idx="1077">
                  <c:v>0.95305174599999998</c:v>
                </c:pt>
                <c:pt idx="1078">
                  <c:v>0.94874632400000003</c:v>
                </c:pt>
                <c:pt idx="1079">
                  <c:v>0.97273927900000001</c:v>
                </c:pt>
                <c:pt idx="1080">
                  <c:v>0.93294310599999997</c:v>
                </c:pt>
                <c:pt idx="1081">
                  <c:v>0.96436768799999995</c:v>
                </c:pt>
                <c:pt idx="1082">
                  <c:v>0.97955322299999903</c:v>
                </c:pt>
                <c:pt idx="1083">
                  <c:v>0.89684081099999902</c:v>
                </c:pt>
                <c:pt idx="1084">
                  <c:v>0.91375124500000005</c:v>
                </c:pt>
                <c:pt idx="1085">
                  <c:v>0.95869016599999901</c:v>
                </c:pt>
                <c:pt idx="1086">
                  <c:v>0.91969728500000003</c:v>
                </c:pt>
                <c:pt idx="1087">
                  <c:v>0.89519041799999999</c:v>
                </c:pt>
                <c:pt idx="1088">
                  <c:v>0.90458375199999996</c:v>
                </c:pt>
                <c:pt idx="1089">
                  <c:v>0.950935066</c:v>
                </c:pt>
                <c:pt idx="1090">
                  <c:v>0.948724389</c:v>
                </c:pt>
                <c:pt idx="1091">
                  <c:v>1.023327589</c:v>
                </c:pt>
                <c:pt idx="1092">
                  <c:v>0.93609011200000003</c:v>
                </c:pt>
                <c:pt idx="1093">
                  <c:v>0.95567870099999996</c:v>
                </c:pt>
                <c:pt idx="1094">
                  <c:v>0.94249266399999998</c:v>
                </c:pt>
                <c:pt idx="1095">
                  <c:v>0.965833724</c:v>
                </c:pt>
                <c:pt idx="1096">
                  <c:v>0.93936520800000001</c:v>
                </c:pt>
                <c:pt idx="1097">
                  <c:v>0.88301515599999902</c:v>
                </c:pt>
                <c:pt idx="1098">
                  <c:v>0.89313232899999995</c:v>
                </c:pt>
                <c:pt idx="1099">
                  <c:v>0.90358763900000005</c:v>
                </c:pt>
                <c:pt idx="1100">
                  <c:v>0.88190793999999995</c:v>
                </c:pt>
                <c:pt idx="1101">
                  <c:v>0.92458742900000002</c:v>
                </c:pt>
                <c:pt idx="1102">
                  <c:v>0.94077515599999995</c:v>
                </c:pt>
                <c:pt idx="1103">
                  <c:v>0.92529904799999996</c:v>
                </c:pt>
                <c:pt idx="1104">
                  <c:v>0.89744871900000001</c:v>
                </c:pt>
                <c:pt idx="1105">
                  <c:v>0.88355100200000003</c:v>
                </c:pt>
                <c:pt idx="1106">
                  <c:v>1.0244946479999999</c:v>
                </c:pt>
                <c:pt idx="1107">
                  <c:v>1.051584482</c:v>
                </c:pt>
                <c:pt idx="1108">
                  <c:v>0.99982422599999998</c:v>
                </c:pt>
                <c:pt idx="1109">
                  <c:v>0.95842653499999997</c:v>
                </c:pt>
                <c:pt idx="1110">
                  <c:v>0.92960327899999995</c:v>
                </c:pt>
                <c:pt idx="1111">
                  <c:v>0.97487062199999996</c:v>
                </c:pt>
                <c:pt idx="1112">
                  <c:v>0.91783815599999996</c:v>
                </c:pt>
                <c:pt idx="1113">
                  <c:v>0.95108521000000001</c:v>
                </c:pt>
                <c:pt idx="1114">
                  <c:v>0.94560915199999995</c:v>
                </c:pt>
                <c:pt idx="1115">
                  <c:v>0.94952636999999995</c:v>
                </c:pt>
                <c:pt idx="1116">
                  <c:v>0.98797243800000001</c:v>
                </c:pt>
                <c:pt idx="1117">
                  <c:v>1.0377795700000001</c:v>
                </c:pt>
                <c:pt idx="1118">
                  <c:v>1.020519972</c:v>
                </c:pt>
                <c:pt idx="1119">
                  <c:v>1.0992699859999999</c:v>
                </c:pt>
                <c:pt idx="1120">
                  <c:v>1.0928235049999999</c:v>
                </c:pt>
                <c:pt idx="1121">
                  <c:v>1.156841993</c:v>
                </c:pt>
                <c:pt idx="1122">
                  <c:v>1.1040111779999999</c:v>
                </c:pt>
                <c:pt idx="1123">
                  <c:v>0.987775862</c:v>
                </c:pt>
                <c:pt idx="1124">
                  <c:v>1.001105905</c:v>
                </c:pt>
                <c:pt idx="1125">
                  <c:v>1.071509957</c:v>
                </c:pt>
                <c:pt idx="1126">
                  <c:v>1.0151001209999999</c:v>
                </c:pt>
                <c:pt idx="1127">
                  <c:v>1.046193838</c:v>
                </c:pt>
                <c:pt idx="1128">
                  <c:v>0.97138059099999996</c:v>
                </c:pt>
                <c:pt idx="1129">
                  <c:v>0.96962893000000006</c:v>
                </c:pt>
                <c:pt idx="1130">
                  <c:v>1.0459008219999999</c:v>
                </c:pt>
                <c:pt idx="1131">
                  <c:v>1.0355138779999999</c:v>
                </c:pt>
                <c:pt idx="1132">
                  <c:v>0.975314915</c:v>
                </c:pt>
                <c:pt idx="1133">
                  <c:v>0.982082545999999</c:v>
                </c:pt>
                <c:pt idx="1134">
                  <c:v>1.048264146</c:v>
                </c:pt>
                <c:pt idx="1135">
                  <c:v>0.98487061300000001</c:v>
                </c:pt>
                <c:pt idx="1136">
                  <c:v>0.99290162299999996</c:v>
                </c:pt>
                <c:pt idx="1137">
                  <c:v>1.149937749</c:v>
                </c:pt>
                <c:pt idx="1138">
                  <c:v>1.0769934649999999</c:v>
                </c:pt>
                <c:pt idx="1139">
                  <c:v>1.116868854</c:v>
                </c:pt>
                <c:pt idx="1140">
                  <c:v>1.0250060559999901</c:v>
                </c:pt>
                <c:pt idx="1141">
                  <c:v>1.095887423</c:v>
                </c:pt>
                <c:pt idx="1142">
                  <c:v>0.99669313400000004</c:v>
                </c:pt>
                <c:pt idx="1143">
                  <c:v>1.0225841999999901</c:v>
                </c:pt>
                <c:pt idx="1144">
                  <c:v>1.084536076</c:v>
                </c:pt>
                <c:pt idx="1145">
                  <c:v>1.06673336</c:v>
                </c:pt>
                <c:pt idx="1146">
                  <c:v>1.0395410059999901</c:v>
                </c:pt>
                <c:pt idx="1147">
                  <c:v>0.95228636300000002</c:v>
                </c:pt>
                <c:pt idx="1148">
                  <c:v>0.96720945800000002</c:v>
                </c:pt>
                <c:pt idx="1149">
                  <c:v>1.0324462649999999</c:v>
                </c:pt>
                <c:pt idx="1150">
                  <c:v>1.0798095459999999</c:v>
                </c:pt>
                <c:pt idx="1151">
                  <c:v>1.072773457</c:v>
                </c:pt>
                <c:pt idx="1152">
                  <c:v>0.89192992400000004</c:v>
                </c:pt>
                <c:pt idx="1153">
                  <c:v>0.99860352299999999</c:v>
                </c:pt>
                <c:pt idx="1154">
                  <c:v>0.89829832300000001</c:v>
                </c:pt>
                <c:pt idx="1155">
                  <c:v>0.94156372499999996</c:v>
                </c:pt>
                <c:pt idx="1156">
                  <c:v>0.98075073999999995</c:v>
                </c:pt>
                <c:pt idx="1157">
                  <c:v>0.88322019599999901</c:v>
                </c:pt>
                <c:pt idx="1158">
                  <c:v>0.89627438799999903</c:v>
                </c:pt>
                <c:pt idx="1159">
                  <c:v>0.91947263499999998</c:v>
                </c:pt>
                <c:pt idx="1160">
                  <c:v>0.99461180000000005</c:v>
                </c:pt>
                <c:pt idx="1161">
                  <c:v>0.92031127199999996</c:v>
                </c:pt>
                <c:pt idx="1162">
                  <c:v>1.0208728309999999</c:v>
                </c:pt>
                <c:pt idx="1163">
                  <c:v>0.869908452</c:v>
                </c:pt>
                <c:pt idx="1164">
                  <c:v>0.90441894499999997</c:v>
                </c:pt>
                <c:pt idx="1165">
                  <c:v>0.94404172900000005</c:v>
                </c:pt>
                <c:pt idx="1166">
                  <c:v>0.89885008300000002</c:v>
                </c:pt>
                <c:pt idx="1167">
                  <c:v>0.95500975799999999</c:v>
                </c:pt>
                <c:pt idx="1168">
                  <c:v>0.876927495</c:v>
                </c:pt>
                <c:pt idx="1169">
                  <c:v>0.94350099599999904</c:v>
                </c:pt>
                <c:pt idx="1170">
                  <c:v>0.93851804699999997</c:v>
                </c:pt>
                <c:pt idx="1171">
                  <c:v>0.90372192900000003</c:v>
                </c:pt>
                <c:pt idx="1172">
                  <c:v>1.0564184190000001</c:v>
                </c:pt>
                <c:pt idx="1173">
                  <c:v>0.91476321199999999</c:v>
                </c:pt>
                <c:pt idx="1174">
                  <c:v>0.89452391899999995</c:v>
                </c:pt>
                <c:pt idx="1175">
                  <c:v>0.99087643599999997</c:v>
                </c:pt>
                <c:pt idx="1176">
                  <c:v>0.89644897000000001</c:v>
                </c:pt>
                <c:pt idx="1177">
                  <c:v>0.89525634099999996</c:v>
                </c:pt>
                <c:pt idx="1178">
                  <c:v>0.95765137700000003</c:v>
                </c:pt>
                <c:pt idx="1179">
                  <c:v>0.83769041300000002</c:v>
                </c:pt>
                <c:pt idx="1180">
                  <c:v>0.93446165299999995</c:v>
                </c:pt>
                <c:pt idx="1181">
                  <c:v>0.87005007299999904</c:v>
                </c:pt>
                <c:pt idx="1182">
                  <c:v>0.79608762300000002</c:v>
                </c:pt>
                <c:pt idx="1183">
                  <c:v>0.87756466899999996</c:v>
                </c:pt>
                <c:pt idx="1184">
                  <c:v>0.92460936299999996</c:v>
                </c:pt>
                <c:pt idx="1185">
                  <c:v>1.057548881</c:v>
                </c:pt>
                <c:pt idx="1186">
                  <c:v>1.005616426</c:v>
                </c:pt>
                <c:pt idx="1187">
                  <c:v>0.96134156000000004</c:v>
                </c:pt>
                <c:pt idx="1188">
                  <c:v>0.94768190399999996</c:v>
                </c:pt>
                <c:pt idx="1189">
                  <c:v>0.99288451700000002</c:v>
                </c:pt>
                <c:pt idx="1190">
                  <c:v>0.94790893799999998</c:v>
                </c:pt>
                <c:pt idx="1191">
                  <c:v>1.034786344</c:v>
                </c:pt>
                <c:pt idx="1192">
                  <c:v>0.97331911299999996</c:v>
                </c:pt>
                <c:pt idx="1193">
                  <c:v>0.92747682300000001</c:v>
                </c:pt>
                <c:pt idx="1194">
                  <c:v>0.92485231199999995</c:v>
                </c:pt>
                <c:pt idx="1195">
                  <c:v>0.95318847900000003</c:v>
                </c:pt>
                <c:pt idx="1196">
                  <c:v>0.92734986500000005</c:v>
                </c:pt>
                <c:pt idx="1197">
                  <c:v>0.90174436599999996</c:v>
                </c:pt>
                <c:pt idx="1198">
                  <c:v>0.95524293199999999</c:v>
                </c:pt>
                <c:pt idx="1199">
                  <c:v>0.93437623999999997</c:v>
                </c:pt>
                <c:pt idx="1200">
                  <c:v>0.97825926500000004</c:v>
                </c:pt>
                <c:pt idx="1201">
                  <c:v>1.014995098</c:v>
                </c:pt>
                <c:pt idx="1202">
                  <c:v>1.039626479</c:v>
                </c:pt>
                <c:pt idx="1203">
                  <c:v>1.0592761040000001</c:v>
                </c:pt>
                <c:pt idx="1204">
                  <c:v>1.0281139609999901</c:v>
                </c:pt>
                <c:pt idx="1205">
                  <c:v>0.97544801199999998</c:v>
                </c:pt>
                <c:pt idx="1206">
                  <c:v>0.98408204300000002</c:v>
                </c:pt>
                <c:pt idx="1207">
                  <c:v>1.022202134</c:v>
                </c:pt>
                <c:pt idx="1208">
                  <c:v>0.96412599099999996</c:v>
                </c:pt>
                <c:pt idx="1209">
                  <c:v>1.0947326420000001</c:v>
                </c:pt>
                <c:pt idx="1210">
                  <c:v>1.1764293909999901</c:v>
                </c:pt>
                <c:pt idx="1211">
                  <c:v>1.160184383</c:v>
                </c:pt>
                <c:pt idx="1212">
                  <c:v>1.0417736769999999</c:v>
                </c:pt>
                <c:pt idx="1213">
                  <c:v>0.92241454099999998</c:v>
                </c:pt>
                <c:pt idx="1214">
                  <c:v>0.93504637499999999</c:v>
                </c:pt>
                <c:pt idx="1215">
                  <c:v>0.89001101299999996</c:v>
                </c:pt>
                <c:pt idx="1216">
                  <c:v>0.96092039299999998</c:v>
                </c:pt>
                <c:pt idx="1217">
                  <c:v>0.99255251899999997</c:v>
                </c:pt>
                <c:pt idx="1218">
                  <c:v>1.0527367590000001</c:v>
                </c:pt>
                <c:pt idx="1219">
                  <c:v>0.986590564</c:v>
                </c:pt>
                <c:pt idx="1220">
                  <c:v>1.0502014159999999</c:v>
                </c:pt>
                <c:pt idx="1221">
                  <c:v>0.98911130400000002</c:v>
                </c:pt>
                <c:pt idx="1222">
                  <c:v>0.95474731899999998</c:v>
                </c:pt>
                <c:pt idx="1223">
                  <c:v>0.98948609799999998</c:v>
                </c:pt>
                <c:pt idx="1224">
                  <c:v>0.96814942400000004</c:v>
                </c:pt>
                <c:pt idx="1225">
                  <c:v>0.92982912099999904</c:v>
                </c:pt>
                <c:pt idx="1226">
                  <c:v>0.92060548099999995</c:v>
                </c:pt>
                <c:pt idx="1227">
                  <c:v>0.99564576099999902</c:v>
                </c:pt>
                <c:pt idx="1228">
                  <c:v>0.93062990899999998</c:v>
                </c:pt>
                <c:pt idx="1229">
                  <c:v>1.040180683</c:v>
                </c:pt>
                <c:pt idx="1230">
                  <c:v>1.0598938469999999</c:v>
                </c:pt>
                <c:pt idx="1231">
                  <c:v>1.1169298889999999</c:v>
                </c:pt>
                <c:pt idx="1232">
                  <c:v>0.99893069299999904</c:v>
                </c:pt>
                <c:pt idx="1233">
                  <c:v>1.1270020009999999</c:v>
                </c:pt>
                <c:pt idx="1234">
                  <c:v>1.10287106</c:v>
                </c:pt>
                <c:pt idx="1235">
                  <c:v>1.047876</c:v>
                </c:pt>
                <c:pt idx="1236">
                  <c:v>1.1545068029999901</c:v>
                </c:pt>
                <c:pt idx="1237">
                  <c:v>1.2449170350000001</c:v>
                </c:pt>
                <c:pt idx="1238">
                  <c:v>1.2341173889999999</c:v>
                </c:pt>
                <c:pt idx="1239">
                  <c:v>1.2448462250000001</c:v>
                </c:pt>
                <c:pt idx="1240">
                  <c:v>1.2147876019999999</c:v>
                </c:pt>
                <c:pt idx="1241">
                  <c:v>1.178592563</c:v>
                </c:pt>
                <c:pt idx="1242">
                  <c:v>1.282589078</c:v>
                </c:pt>
                <c:pt idx="1243">
                  <c:v>1.023420453</c:v>
                </c:pt>
                <c:pt idx="1244">
                  <c:v>0.88682007799999996</c:v>
                </c:pt>
                <c:pt idx="1245">
                  <c:v>0.90682375400000004</c:v>
                </c:pt>
                <c:pt idx="1246">
                  <c:v>0.87473630899999999</c:v>
                </c:pt>
                <c:pt idx="1247">
                  <c:v>0.84228515599999998</c:v>
                </c:pt>
                <c:pt idx="1248">
                  <c:v>0.83617067299999903</c:v>
                </c:pt>
                <c:pt idx="1249">
                  <c:v>0.86258178900000004</c:v>
                </c:pt>
                <c:pt idx="1250">
                  <c:v>0.92987668499999998</c:v>
                </c:pt>
                <c:pt idx="1251">
                  <c:v>0.93518185599999903</c:v>
                </c:pt>
                <c:pt idx="1252">
                  <c:v>0.84897583700000001</c:v>
                </c:pt>
                <c:pt idx="1253">
                  <c:v>0.81236571099999999</c:v>
                </c:pt>
                <c:pt idx="1254">
                  <c:v>0.78984743400000001</c:v>
                </c:pt>
                <c:pt idx="1255">
                  <c:v>0.84134030299999996</c:v>
                </c:pt>
                <c:pt idx="1256">
                  <c:v>0.78311765200000005</c:v>
                </c:pt>
                <c:pt idx="1257">
                  <c:v>0.76321166799999995</c:v>
                </c:pt>
                <c:pt idx="1258">
                  <c:v>0.76982909399999999</c:v>
                </c:pt>
                <c:pt idx="1259">
                  <c:v>0.81655275799999905</c:v>
                </c:pt>
                <c:pt idx="1260">
                  <c:v>0.766872585</c:v>
                </c:pt>
                <c:pt idx="1261">
                  <c:v>0.82863771900000005</c:v>
                </c:pt>
                <c:pt idx="1262">
                  <c:v>0.78413575899999999</c:v>
                </c:pt>
                <c:pt idx="1263">
                  <c:v>0.80449098299999999</c:v>
                </c:pt>
                <c:pt idx="1264">
                  <c:v>0.83398556700000004</c:v>
                </c:pt>
                <c:pt idx="1265">
                  <c:v>0.79362303000000001</c:v>
                </c:pt>
                <c:pt idx="1266">
                  <c:v>0.87099486599999998</c:v>
                </c:pt>
                <c:pt idx="1267">
                  <c:v>0.82214111099999998</c:v>
                </c:pt>
                <c:pt idx="1268">
                  <c:v>0.77119260999999995</c:v>
                </c:pt>
                <c:pt idx="1269">
                  <c:v>0.84615600099999999</c:v>
                </c:pt>
                <c:pt idx="1270">
                  <c:v>0.81369507299999999</c:v>
                </c:pt>
                <c:pt idx="1271">
                  <c:v>0.87100583300000001</c:v>
                </c:pt>
                <c:pt idx="1272">
                  <c:v>0.82376831799999894</c:v>
                </c:pt>
                <c:pt idx="1273">
                  <c:v>0.92090088099999901</c:v>
                </c:pt>
                <c:pt idx="1274">
                  <c:v>0.94883298900000002</c:v>
                </c:pt>
                <c:pt idx="1275">
                  <c:v>0.98957520700000001</c:v>
                </c:pt>
                <c:pt idx="1276">
                  <c:v>1.031719923</c:v>
                </c:pt>
                <c:pt idx="1277">
                  <c:v>0.99843019200000005</c:v>
                </c:pt>
                <c:pt idx="1278">
                  <c:v>0.95822995899999996</c:v>
                </c:pt>
                <c:pt idx="1279">
                  <c:v>1.007414579</c:v>
                </c:pt>
                <c:pt idx="1280">
                  <c:v>1.091103554</c:v>
                </c:pt>
                <c:pt idx="1281">
                  <c:v>1.1050086020000001</c:v>
                </c:pt>
                <c:pt idx="1282">
                  <c:v>1.00190556</c:v>
                </c:pt>
                <c:pt idx="1283">
                  <c:v>0.994321287</c:v>
                </c:pt>
                <c:pt idx="1284">
                  <c:v>0.99039429400000001</c:v>
                </c:pt>
                <c:pt idx="1285">
                  <c:v>1.0339770319999999</c:v>
                </c:pt>
                <c:pt idx="1286">
                  <c:v>1.008726835</c:v>
                </c:pt>
                <c:pt idx="1287">
                  <c:v>0.95661252699999999</c:v>
                </c:pt>
                <c:pt idx="1288">
                  <c:v>1.1241003270000001</c:v>
                </c:pt>
                <c:pt idx="1289">
                  <c:v>1.006662607</c:v>
                </c:pt>
                <c:pt idx="1290">
                  <c:v>1.035507798</c:v>
                </c:pt>
                <c:pt idx="1291">
                  <c:v>0.98971801999999998</c:v>
                </c:pt>
                <c:pt idx="1292">
                  <c:v>0.973934352</c:v>
                </c:pt>
                <c:pt idx="1293">
                  <c:v>0.91751217799999996</c:v>
                </c:pt>
                <c:pt idx="1294">
                  <c:v>0.992955327</c:v>
                </c:pt>
                <c:pt idx="1295">
                  <c:v>1.032702684</c:v>
                </c:pt>
                <c:pt idx="1296">
                  <c:v>1.059310317</c:v>
                </c:pt>
                <c:pt idx="1297">
                  <c:v>1.005411386</c:v>
                </c:pt>
                <c:pt idx="1298">
                  <c:v>1.0449109079999901</c:v>
                </c:pt>
                <c:pt idx="1299">
                  <c:v>1.0488525630000001</c:v>
                </c:pt>
                <c:pt idx="1300">
                  <c:v>1.062325478</c:v>
                </c:pt>
                <c:pt idx="1301">
                  <c:v>1.108417988</c:v>
                </c:pt>
                <c:pt idx="1302">
                  <c:v>1.03157711</c:v>
                </c:pt>
                <c:pt idx="1303">
                  <c:v>0.98814940500000004</c:v>
                </c:pt>
                <c:pt idx="1304">
                  <c:v>0.96896481499999998</c:v>
                </c:pt>
                <c:pt idx="1305">
                  <c:v>0.90804076199999995</c:v>
                </c:pt>
                <c:pt idx="1306">
                  <c:v>0.92922121299999905</c:v>
                </c:pt>
                <c:pt idx="1307">
                  <c:v>0.86697506899999999</c:v>
                </c:pt>
                <c:pt idx="1308">
                  <c:v>0.82384765099999901</c:v>
                </c:pt>
                <c:pt idx="1309">
                  <c:v>0.91982543500000002</c:v>
                </c:pt>
                <c:pt idx="1310">
                  <c:v>0.91607910400000003</c:v>
                </c:pt>
                <c:pt idx="1311">
                  <c:v>0.914294422</c:v>
                </c:pt>
                <c:pt idx="1312">
                  <c:v>0.86433839800000001</c:v>
                </c:pt>
                <c:pt idx="1313">
                  <c:v>0.87432980500000002</c:v>
                </c:pt>
                <c:pt idx="1314">
                  <c:v>0.91964477299999903</c:v>
                </c:pt>
                <c:pt idx="1315">
                  <c:v>0.89179807899999997</c:v>
                </c:pt>
                <c:pt idx="1316">
                  <c:v>0.87391722199999999</c:v>
                </c:pt>
                <c:pt idx="1317">
                  <c:v>0.88569337099999901</c:v>
                </c:pt>
                <c:pt idx="1318">
                  <c:v>0.87854248299999904</c:v>
                </c:pt>
                <c:pt idx="1319">
                  <c:v>0.85566651799999904</c:v>
                </c:pt>
                <c:pt idx="1320">
                  <c:v>0.87316894499999997</c:v>
                </c:pt>
                <c:pt idx="1321">
                  <c:v>0.77857667200000003</c:v>
                </c:pt>
                <c:pt idx="1322">
                  <c:v>0.80290526200000001</c:v>
                </c:pt>
                <c:pt idx="1323">
                  <c:v>0.86875855899999999</c:v>
                </c:pt>
                <c:pt idx="1324">
                  <c:v>0.86207765299999894</c:v>
                </c:pt>
                <c:pt idx="1325">
                  <c:v>0.81833738099999997</c:v>
                </c:pt>
                <c:pt idx="1326">
                  <c:v>0.88752317400000003</c:v>
                </c:pt>
                <c:pt idx="1327">
                  <c:v>0.840456545</c:v>
                </c:pt>
                <c:pt idx="1328">
                  <c:v>0.82526367899999997</c:v>
                </c:pt>
                <c:pt idx="1329">
                  <c:v>0.82228881099999995</c:v>
                </c:pt>
                <c:pt idx="1330">
                  <c:v>0.83091431900000001</c:v>
                </c:pt>
                <c:pt idx="1331">
                  <c:v>0.89635253000000004</c:v>
                </c:pt>
                <c:pt idx="1332">
                  <c:v>0.796029030999999</c:v>
                </c:pt>
                <c:pt idx="1333">
                  <c:v>0.98675048399999998</c:v>
                </c:pt>
                <c:pt idx="1334">
                  <c:v>0.97062254000000003</c:v>
                </c:pt>
                <c:pt idx="1335">
                  <c:v>0.97723633099999996</c:v>
                </c:pt>
                <c:pt idx="1336">
                  <c:v>0.95208251499999996</c:v>
                </c:pt>
                <c:pt idx="1337">
                  <c:v>1.0190441609999901</c:v>
                </c:pt>
                <c:pt idx="1338">
                  <c:v>0.93647336999999997</c:v>
                </c:pt>
                <c:pt idx="1339">
                  <c:v>0.95771604799999999</c:v>
                </c:pt>
                <c:pt idx="1340">
                  <c:v>0.84097409199999995</c:v>
                </c:pt>
                <c:pt idx="1341">
                  <c:v>0.95928710699999997</c:v>
                </c:pt>
                <c:pt idx="1342">
                  <c:v>0.91115725000000003</c:v>
                </c:pt>
                <c:pt idx="1343">
                  <c:v>0.95667970199999997</c:v>
                </c:pt>
                <c:pt idx="1344">
                  <c:v>0.89965087200000005</c:v>
                </c:pt>
                <c:pt idx="1345">
                  <c:v>0.92590451200000001</c:v>
                </c:pt>
                <c:pt idx="1346">
                  <c:v>0.94697874799999904</c:v>
                </c:pt>
                <c:pt idx="1347">
                  <c:v>0.985364974</c:v>
                </c:pt>
                <c:pt idx="1348">
                  <c:v>0.90977537599999903</c:v>
                </c:pt>
                <c:pt idx="1349">
                  <c:v>0.93642210999999997</c:v>
                </c:pt>
                <c:pt idx="1350">
                  <c:v>0.92652219499999999</c:v>
                </c:pt>
                <c:pt idx="1351">
                  <c:v>0.95539915599999903</c:v>
                </c:pt>
                <c:pt idx="1352">
                  <c:v>0.96019166700000003</c:v>
                </c:pt>
                <c:pt idx="1353">
                  <c:v>0.98047727299999998</c:v>
                </c:pt>
                <c:pt idx="1354">
                  <c:v>0.93119263599999902</c:v>
                </c:pt>
                <c:pt idx="1355">
                  <c:v>0.97556883099999903</c:v>
                </c:pt>
                <c:pt idx="1356">
                  <c:v>0.96999269700000001</c:v>
                </c:pt>
                <c:pt idx="1357">
                  <c:v>0.85340207800000001</c:v>
                </c:pt>
                <c:pt idx="1358">
                  <c:v>0.68134397299999905</c:v>
                </c:pt>
                <c:pt idx="1359">
                  <c:v>0.69459962799999997</c:v>
                </c:pt>
                <c:pt idx="1360">
                  <c:v>0.83759033699999996</c:v>
                </c:pt>
                <c:pt idx="1361">
                  <c:v>0.85359620999999997</c:v>
                </c:pt>
                <c:pt idx="1362">
                  <c:v>0.87083005899999999</c:v>
                </c:pt>
                <c:pt idx="1363">
                  <c:v>0.86100584299999905</c:v>
                </c:pt>
                <c:pt idx="1364">
                  <c:v>0.91310912399999999</c:v>
                </c:pt>
                <c:pt idx="1365">
                  <c:v>0.85536378599999996</c:v>
                </c:pt>
                <c:pt idx="1366">
                  <c:v>0.87942016099999998</c:v>
                </c:pt>
                <c:pt idx="1367">
                  <c:v>0.95735228099999903</c:v>
                </c:pt>
                <c:pt idx="1368">
                  <c:v>0.90671139999999995</c:v>
                </c:pt>
                <c:pt idx="1369">
                  <c:v>0.922916234</c:v>
                </c:pt>
                <c:pt idx="1370">
                  <c:v>0.94741332499999997</c:v>
                </c:pt>
                <c:pt idx="1371">
                  <c:v>0.86395019299999998</c:v>
                </c:pt>
                <c:pt idx="1372">
                  <c:v>0.85112917399999999</c:v>
                </c:pt>
                <c:pt idx="1373">
                  <c:v>0.93448609099999902</c:v>
                </c:pt>
                <c:pt idx="1374">
                  <c:v>0.82290405</c:v>
                </c:pt>
                <c:pt idx="1375">
                  <c:v>0.87752687900000004</c:v>
                </c:pt>
                <c:pt idx="1376">
                  <c:v>1.706373334</c:v>
                </c:pt>
                <c:pt idx="1377">
                  <c:v>1.819461703</c:v>
                </c:pt>
                <c:pt idx="1378">
                  <c:v>0.94798582799999997</c:v>
                </c:pt>
                <c:pt idx="1379">
                  <c:v>0.938397229</c:v>
                </c:pt>
                <c:pt idx="1380">
                  <c:v>0.93045896299999997</c:v>
                </c:pt>
                <c:pt idx="1381">
                  <c:v>0.93370974099999904</c:v>
                </c:pt>
                <c:pt idx="1382">
                  <c:v>0.97481203099999902</c:v>
                </c:pt>
                <c:pt idx="1383">
                  <c:v>1.034986615</c:v>
                </c:pt>
                <c:pt idx="1384">
                  <c:v>0.97400146700000001</c:v>
                </c:pt>
                <c:pt idx="1385">
                  <c:v>0.911016822</c:v>
                </c:pt>
                <c:pt idx="1386">
                  <c:v>1.0205578799999999</c:v>
                </c:pt>
                <c:pt idx="1387">
                  <c:v>0.951691865999999</c:v>
                </c:pt>
                <c:pt idx="1388">
                  <c:v>1.035297871</c:v>
                </c:pt>
                <c:pt idx="1389">
                  <c:v>0.99193114000000004</c:v>
                </c:pt>
                <c:pt idx="1390">
                  <c:v>0.94622558400000001</c:v>
                </c:pt>
                <c:pt idx="1391">
                  <c:v>0.96529299000000002</c:v>
                </c:pt>
                <c:pt idx="1392">
                  <c:v>0.96988767399999998</c:v>
                </c:pt>
                <c:pt idx="1393">
                  <c:v>0.99853760000000003</c:v>
                </c:pt>
                <c:pt idx="1394">
                  <c:v>1.0639147759999901</c:v>
                </c:pt>
                <c:pt idx="1395">
                  <c:v>1.0255907769999999</c:v>
                </c:pt>
                <c:pt idx="1396">
                  <c:v>1.073991656</c:v>
                </c:pt>
                <c:pt idx="1397">
                  <c:v>1.028916001</c:v>
                </c:pt>
                <c:pt idx="1398">
                  <c:v>1.0468298199999999</c:v>
                </c:pt>
                <c:pt idx="1399">
                  <c:v>1.061362267</c:v>
                </c:pt>
                <c:pt idx="1400">
                  <c:v>1.1903295519999999</c:v>
                </c:pt>
                <c:pt idx="1401">
                  <c:v>1.0774414539999999</c:v>
                </c:pt>
                <c:pt idx="1402">
                  <c:v>1.1106677059999901</c:v>
                </c:pt>
                <c:pt idx="1403">
                  <c:v>1.0675731900000001</c:v>
                </c:pt>
                <c:pt idx="1404">
                  <c:v>0.97455442000000003</c:v>
                </c:pt>
                <c:pt idx="1405">
                  <c:v>1.0064196590000001</c:v>
                </c:pt>
                <c:pt idx="1406">
                  <c:v>0.93664914399999999</c:v>
                </c:pt>
                <c:pt idx="1407">
                  <c:v>1.0127905609999901</c:v>
                </c:pt>
                <c:pt idx="1408">
                  <c:v>1.026682138</c:v>
                </c:pt>
                <c:pt idx="1409">
                  <c:v>0.98026853800000002</c:v>
                </c:pt>
                <c:pt idx="1410">
                  <c:v>1.037700176</c:v>
                </c:pt>
                <c:pt idx="1411">
                  <c:v>1.0939733979999999</c:v>
                </c:pt>
                <c:pt idx="1412">
                  <c:v>0.95952516799999998</c:v>
                </c:pt>
                <c:pt idx="1413">
                  <c:v>1.104039311</c:v>
                </c:pt>
                <c:pt idx="1414">
                  <c:v>1.0680627819999999</c:v>
                </c:pt>
                <c:pt idx="1415">
                  <c:v>1.092475533</c:v>
                </c:pt>
                <c:pt idx="1416">
                  <c:v>1.127637982</c:v>
                </c:pt>
                <c:pt idx="1417">
                  <c:v>1.1499621870000001</c:v>
                </c:pt>
                <c:pt idx="1418">
                  <c:v>1.0818322899999999</c:v>
                </c:pt>
                <c:pt idx="1419">
                  <c:v>1.1557641029999901</c:v>
                </c:pt>
                <c:pt idx="1420">
                  <c:v>1.180112362</c:v>
                </c:pt>
                <c:pt idx="1421">
                  <c:v>1.1225818400000001</c:v>
                </c:pt>
                <c:pt idx="1422">
                  <c:v>1.2025195359999901</c:v>
                </c:pt>
                <c:pt idx="1423">
                  <c:v>1.1552429200000001</c:v>
                </c:pt>
                <c:pt idx="1424">
                  <c:v>1.1772046089999999</c:v>
                </c:pt>
                <c:pt idx="1425">
                  <c:v>1.2151256800000001</c:v>
                </c:pt>
                <c:pt idx="1426">
                  <c:v>1.252568364</c:v>
                </c:pt>
                <c:pt idx="1427">
                  <c:v>1.2304773330000001</c:v>
                </c:pt>
                <c:pt idx="1428">
                  <c:v>1.2059899569999999</c:v>
                </c:pt>
                <c:pt idx="1429">
                  <c:v>1.252056837</c:v>
                </c:pt>
                <c:pt idx="1430">
                  <c:v>1.3827344180000001</c:v>
                </c:pt>
                <c:pt idx="1431">
                  <c:v>1.384415269</c:v>
                </c:pt>
                <c:pt idx="1432">
                  <c:v>1.37301635699999</c:v>
                </c:pt>
                <c:pt idx="1433">
                  <c:v>1.2975268359999901</c:v>
                </c:pt>
                <c:pt idx="1434">
                  <c:v>1.3301000599999999</c:v>
                </c:pt>
                <c:pt idx="1435">
                  <c:v>1.37698972199999</c:v>
                </c:pt>
                <c:pt idx="1436">
                  <c:v>1.297993183</c:v>
                </c:pt>
                <c:pt idx="1437">
                  <c:v>1.438775659</c:v>
                </c:pt>
                <c:pt idx="1438">
                  <c:v>1.343349576</c:v>
                </c:pt>
                <c:pt idx="1439">
                  <c:v>1.396065712</c:v>
                </c:pt>
                <c:pt idx="1440">
                  <c:v>1.339335918</c:v>
                </c:pt>
                <c:pt idx="1441">
                  <c:v>1.44585573699999</c:v>
                </c:pt>
                <c:pt idx="1442">
                  <c:v>1.5408874749999999</c:v>
                </c:pt>
                <c:pt idx="1443">
                  <c:v>1.3943237069999901</c:v>
                </c:pt>
                <c:pt idx="1444">
                  <c:v>1.419885278</c:v>
                </c:pt>
                <c:pt idx="1445">
                  <c:v>1.4493848090000001</c:v>
                </c:pt>
                <c:pt idx="1446">
                  <c:v>1.4581274989999999</c:v>
                </c:pt>
                <c:pt idx="1447">
                  <c:v>1.5292992590000001</c:v>
                </c:pt>
                <c:pt idx="1448">
                  <c:v>1.4759802819999901</c:v>
                </c:pt>
                <c:pt idx="1449">
                  <c:v>1.5339807269999901</c:v>
                </c:pt>
                <c:pt idx="1450">
                  <c:v>1.477250934</c:v>
                </c:pt>
                <c:pt idx="1451">
                  <c:v>1.451601505</c:v>
                </c:pt>
                <c:pt idx="1452">
                  <c:v>1.510372281</c:v>
                </c:pt>
                <c:pt idx="1453">
                  <c:v>1.433034658</c:v>
                </c:pt>
                <c:pt idx="1454">
                  <c:v>1.38157594199999</c:v>
                </c:pt>
                <c:pt idx="1455">
                  <c:v>1.354268789</c:v>
                </c:pt>
                <c:pt idx="1456">
                  <c:v>1.390994906</c:v>
                </c:pt>
                <c:pt idx="1457">
                  <c:v>1.3718127009999901</c:v>
                </c:pt>
                <c:pt idx="1458">
                  <c:v>1.484521508</c:v>
                </c:pt>
                <c:pt idx="1459">
                  <c:v>1.4011144639999999</c:v>
                </c:pt>
                <c:pt idx="1460">
                  <c:v>1.2916113140000001</c:v>
                </c:pt>
                <c:pt idx="1461">
                  <c:v>1.3440111880000001</c:v>
                </c:pt>
                <c:pt idx="1462">
                  <c:v>1.347939491</c:v>
                </c:pt>
                <c:pt idx="1463">
                  <c:v>1.517432809</c:v>
                </c:pt>
                <c:pt idx="1464">
                  <c:v>1.465816617</c:v>
                </c:pt>
                <c:pt idx="1465">
                  <c:v>1.614378691</c:v>
                </c:pt>
                <c:pt idx="1466">
                  <c:v>1.7982897759999901</c:v>
                </c:pt>
                <c:pt idx="1467">
                  <c:v>1.633333683</c:v>
                </c:pt>
                <c:pt idx="1468">
                  <c:v>1.6971020699999999</c:v>
                </c:pt>
                <c:pt idx="1469">
                  <c:v>1.447893023</c:v>
                </c:pt>
                <c:pt idx="1470">
                  <c:v>1.490498066</c:v>
                </c:pt>
                <c:pt idx="1471">
                  <c:v>1.262137413</c:v>
                </c:pt>
                <c:pt idx="1472">
                  <c:v>1.3336365219999999</c:v>
                </c:pt>
                <c:pt idx="1473">
                  <c:v>1.7788623569999999</c:v>
                </c:pt>
                <c:pt idx="1474">
                  <c:v>1.5795325039999999</c:v>
                </c:pt>
                <c:pt idx="1475">
                  <c:v>1.034139395</c:v>
                </c:pt>
                <c:pt idx="1476">
                  <c:v>1.0984057190000001</c:v>
                </c:pt>
                <c:pt idx="1477">
                  <c:v>1.0805139539999999</c:v>
                </c:pt>
                <c:pt idx="1478">
                  <c:v>1.116458774</c:v>
                </c:pt>
                <c:pt idx="1479">
                  <c:v>1.047489047</c:v>
                </c:pt>
                <c:pt idx="1480">
                  <c:v>1.0604308840000001</c:v>
                </c:pt>
                <c:pt idx="1481">
                  <c:v>1.0521655079999901</c:v>
                </c:pt>
                <c:pt idx="1482">
                  <c:v>1.033100605</c:v>
                </c:pt>
                <c:pt idx="1483">
                  <c:v>1.145054936</c:v>
                </c:pt>
                <c:pt idx="1484">
                  <c:v>1.0207079649999999</c:v>
                </c:pt>
                <c:pt idx="1485">
                  <c:v>1.05290401</c:v>
                </c:pt>
                <c:pt idx="1486">
                  <c:v>1.0865429639999999</c:v>
                </c:pt>
                <c:pt idx="1487">
                  <c:v>1.0219494099999999</c:v>
                </c:pt>
                <c:pt idx="1488">
                  <c:v>1.039882779</c:v>
                </c:pt>
                <c:pt idx="1489">
                  <c:v>1.0172692539999999</c:v>
                </c:pt>
                <c:pt idx="1490">
                  <c:v>1.1504956479999999</c:v>
                </c:pt>
                <c:pt idx="1491">
                  <c:v>1.090588331</c:v>
                </c:pt>
                <c:pt idx="1492">
                  <c:v>1.1343749759999999</c:v>
                </c:pt>
                <c:pt idx="1493">
                  <c:v>1.1714990139999999</c:v>
                </c:pt>
                <c:pt idx="1494">
                  <c:v>1.2775610690000001</c:v>
                </c:pt>
                <c:pt idx="1495">
                  <c:v>1.3068286179999999</c:v>
                </c:pt>
                <c:pt idx="1496">
                  <c:v>1.3431762459999901</c:v>
                </c:pt>
                <c:pt idx="1497">
                  <c:v>1.312222958</c:v>
                </c:pt>
                <c:pt idx="1498">
                  <c:v>1.231429458</c:v>
                </c:pt>
                <c:pt idx="1499">
                  <c:v>1.290670156</c:v>
                </c:pt>
                <c:pt idx="1500">
                  <c:v>1.1153491740000001</c:v>
                </c:pt>
                <c:pt idx="1501">
                  <c:v>1.2010583879999901</c:v>
                </c:pt>
                <c:pt idx="1502">
                  <c:v>1.1255884169999999</c:v>
                </c:pt>
                <c:pt idx="1503">
                  <c:v>1.232485294</c:v>
                </c:pt>
                <c:pt idx="1504">
                  <c:v>1.2960510249999999</c:v>
                </c:pt>
                <c:pt idx="1505">
                  <c:v>1.264093041</c:v>
                </c:pt>
                <c:pt idx="1506">
                  <c:v>1.375958204</c:v>
                </c:pt>
                <c:pt idx="1507">
                  <c:v>1.3473498819999901</c:v>
                </c:pt>
                <c:pt idx="1508">
                  <c:v>1.2716040609999999</c:v>
                </c:pt>
                <c:pt idx="1509">
                  <c:v>1.3355957270000001</c:v>
                </c:pt>
                <c:pt idx="1510">
                  <c:v>1.351019263</c:v>
                </c:pt>
                <c:pt idx="1511">
                  <c:v>1.4188733099999999</c:v>
                </c:pt>
                <c:pt idx="1512">
                  <c:v>1.5429198740000001</c:v>
                </c:pt>
                <c:pt idx="1513">
                  <c:v>1.36613524</c:v>
                </c:pt>
                <c:pt idx="1514">
                  <c:v>1.324078321</c:v>
                </c:pt>
                <c:pt idx="1515">
                  <c:v>1.434405565</c:v>
                </c:pt>
                <c:pt idx="1516">
                  <c:v>1.3263086079999999</c:v>
                </c:pt>
                <c:pt idx="1517">
                  <c:v>1.3879003519999999</c:v>
                </c:pt>
                <c:pt idx="1518">
                  <c:v>1.50463748</c:v>
                </c:pt>
                <c:pt idx="1519">
                  <c:v>1.4406762119999901</c:v>
                </c:pt>
                <c:pt idx="1520">
                  <c:v>1.455456495</c:v>
                </c:pt>
                <c:pt idx="1521">
                  <c:v>1.5379822249999999</c:v>
                </c:pt>
                <c:pt idx="1522">
                  <c:v>1.5024548769999999</c:v>
                </c:pt>
                <c:pt idx="1523">
                  <c:v>1.5143115519999999</c:v>
                </c:pt>
                <c:pt idx="1524">
                  <c:v>1.4314306969999999</c:v>
                </c:pt>
                <c:pt idx="1525">
                  <c:v>1.6118408440000001</c:v>
                </c:pt>
                <c:pt idx="1526">
                  <c:v>1.520380855</c:v>
                </c:pt>
                <c:pt idx="1527">
                  <c:v>1.463220239</c:v>
                </c:pt>
                <c:pt idx="1528">
                  <c:v>1.4479602579999999</c:v>
                </c:pt>
                <c:pt idx="1529">
                  <c:v>1.560893536</c:v>
                </c:pt>
                <c:pt idx="1530">
                  <c:v>1.240379691</c:v>
                </c:pt>
                <c:pt idx="1531">
                  <c:v>1.053612113</c:v>
                </c:pt>
                <c:pt idx="1532">
                  <c:v>1.027971148</c:v>
                </c:pt>
                <c:pt idx="1533">
                  <c:v>0.96142214500000001</c:v>
                </c:pt>
                <c:pt idx="1534">
                  <c:v>0.98967897900000001</c:v>
                </c:pt>
                <c:pt idx="1535">
                  <c:v>1.0367969269999999</c:v>
                </c:pt>
                <c:pt idx="1536">
                  <c:v>1.062358379</c:v>
                </c:pt>
                <c:pt idx="1537">
                  <c:v>1.0517089369999999</c:v>
                </c:pt>
                <c:pt idx="1538">
                  <c:v>1.1272778509999899</c:v>
                </c:pt>
                <c:pt idx="1539">
                  <c:v>1.0532922739999999</c:v>
                </c:pt>
                <c:pt idx="1540">
                  <c:v>1.0018029209999999</c:v>
                </c:pt>
                <c:pt idx="1541">
                  <c:v>1.0404626129999901</c:v>
                </c:pt>
                <c:pt idx="1542">
                  <c:v>0.885925293</c:v>
                </c:pt>
                <c:pt idx="1543">
                  <c:v>0.996212184</c:v>
                </c:pt>
                <c:pt idx="1544">
                  <c:v>0.97263062</c:v>
                </c:pt>
                <c:pt idx="1545">
                  <c:v>0.94952881299999903</c:v>
                </c:pt>
                <c:pt idx="1546">
                  <c:v>0.99182373299999904</c:v>
                </c:pt>
                <c:pt idx="1547">
                  <c:v>1.019462943</c:v>
                </c:pt>
                <c:pt idx="1548">
                  <c:v>0.97255861799999999</c:v>
                </c:pt>
                <c:pt idx="1549">
                  <c:v>0.91269898400000005</c:v>
                </c:pt>
                <c:pt idx="1550">
                  <c:v>0.90829348599999904</c:v>
                </c:pt>
                <c:pt idx="1551">
                  <c:v>0.93765866799999997</c:v>
                </c:pt>
                <c:pt idx="1552">
                  <c:v>0.94474732900000002</c:v>
                </c:pt>
                <c:pt idx="1553">
                  <c:v>0.88182985800000002</c:v>
                </c:pt>
                <c:pt idx="1554">
                  <c:v>1.0361535550000001</c:v>
                </c:pt>
                <c:pt idx="1555">
                  <c:v>0.91629147499999997</c:v>
                </c:pt>
                <c:pt idx="1556">
                  <c:v>0.91648072000000003</c:v>
                </c:pt>
                <c:pt idx="1557">
                  <c:v>0.94996583499999998</c:v>
                </c:pt>
                <c:pt idx="1558">
                  <c:v>0.92223268700000005</c:v>
                </c:pt>
                <c:pt idx="1559">
                  <c:v>0.88478148000000001</c:v>
                </c:pt>
                <c:pt idx="1560">
                  <c:v>0.88180297599999902</c:v>
                </c:pt>
                <c:pt idx="1561">
                  <c:v>0.85661256299999999</c:v>
                </c:pt>
                <c:pt idx="1562">
                  <c:v>0.88998532299999999</c:v>
                </c:pt>
                <c:pt idx="1563">
                  <c:v>0.88286745499999997</c:v>
                </c:pt>
                <c:pt idx="1564">
                  <c:v>0.86305052000000004</c:v>
                </c:pt>
                <c:pt idx="1565">
                  <c:v>0.92191648500000001</c:v>
                </c:pt>
                <c:pt idx="1566">
                  <c:v>0.809583724</c:v>
                </c:pt>
                <c:pt idx="1567">
                  <c:v>0.89426267099999901</c:v>
                </c:pt>
                <c:pt idx="1568">
                  <c:v>0.88844114500000004</c:v>
                </c:pt>
                <c:pt idx="1569">
                  <c:v>0.87536621099999901</c:v>
                </c:pt>
                <c:pt idx="1570">
                  <c:v>0.91751342999999996</c:v>
                </c:pt>
                <c:pt idx="1571">
                  <c:v>0.94204223200000003</c:v>
                </c:pt>
                <c:pt idx="1572">
                  <c:v>0.890393078</c:v>
                </c:pt>
                <c:pt idx="1573">
                  <c:v>0.97185790500000002</c:v>
                </c:pt>
                <c:pt idx="1574">
                  <c:v>0.97826170899999998</c:v>
                </c:pt>
                <c:pt idx="1575">
                  <c:v>0.97451901399999996</c:v>
                </c:pt>
                <c:pt idx="1576">
                  <c:v>0.95853638599999902</c:v>
                </c:pt>
                <c:pt idx="1577">
                  <c:v>0.90827024000000001</c:v>
                </c:pt>
                <c:pt idx="1578">
                  <c:v>0.90854489799999905</c:v>
                </c:pt>
                <c:pt idx="1579">
                  <c:v>0.93624877900000003</c:v>
                </c:pt>
                <c:pt idx="1580">
                  <c:v>0.87462156999999996</c:v>
                </c:pt>
                <c:pt idx="1581">
                  <c:v>0.86497312799999904</c:v>
                </c:pt>
                <c:pt idx="1582">
                  <c:v>0.88361203700000002</c:v>
                </c:pt>
                <c:pt idx="1583">
                  <c:v>0.93561524200000001</c:v>
                </c:pt>
                <c:pt idx="1584">
                  <c:v>0.88536131399999995</c:v>
                </c:pt>
                <c:pt idx="1585">
                  <c:v>0.86786007899999995</c:v>
                </c:pt>
                <c:pt idx="1586">
                  <c:v>0.88458985099999998</c:v>
                </c:pt>
                <c:pt idx="1587">
                  <c:v>0.90609860399999997</c:v>
                </c:pt>
                <c:pt idx="1588">
                  <c:v>0.87487673799999999</c:v>
                </c:pt>
                <c:pt idx="1589">
                  <c:v>0.88193601399999999</c:v>
                </c:pt>
                <c:pt idx="1590">
                  <c:v>0.85974609899999999</c:v>
                </c:pt>
                <c:pt idx="1591">
                  <c:v>0.89458251</c:v>
                </c:pt>
                <c:pt idx="1592">
                  <c:v>0.95937991099999997</c:v>
                </c:pt>
                <c:pt idx="1593">
                  <c:v>0.85330808199999997</c:v>
                </c:pt>
                <c:pt idx="1594">
                  <c:v>0.94539672099999905</c:v>
                </c:pt>
                <c:pt idx="1595">
                  <c:v>0.92328733200000002</c:v>
                </c:pt>
                <c:pt idx="1596">
                  <c:v>0.86731934499999996</c:v>
                </c:pt>
                <c:pt idx="1597">
                  <c:v>0.94082760799999998</c:v>
                </c:pt>
                <c:pt idx="1598">
                  <c:v>0.87071168399999999</c:v>
                </c:pt>
                <c:pt idx="1599">
                  <c:v>0.87030273700000005</c:v>
                </c:pt>
                <c:pt idx="1600">
                  <c:v>0.93356812</c:v>
                </c:pt>
                <c:pt idx="1601">
                  <c:v>0.89631223699999996</c:v>
                </c:pt>
                <c:pt idx="1602">
                  <c:v>0.91282349799999996</c:v>
                </c:pt>
                <c:pt idx="1603">
                  <c:v>0.86603391200000002</c:v>
                </c:pt>
                <c:pt idx="1604">
                  <c:v>0.92468142499999995</c:v>
                </c:pt>
                <c:pt idx="1605">
                  <c:v>0.89375245599999997</c:v>
                </c:pt>
                <c:pt idx="1606">
                  <c:v>0.93396359699999998</c:v>
                </c:pt>
                <c:pt idx="1607">
                  <c:v>0.89953368899999997</c:v>
                </c:pt>
                <c:pt idx="1608">
                  <c:v>0.94709718200000004</c:v>
                </c:pt>
                <c:pt idx="1609">
                  <c:v>0.93820071199999999</c:v>
                </c:pt>
                <c:pt idx="1610">
                  <c:v>0.99222898500000001</c:v>
                </c:pt>
                <c:pt idx="1611">
                  <c:v>1.02618897</c:v>
                </c:pt>
                <c:pt idx="1612">
                  <c:v>0.86780762700000003</c:v>
                </c:pt>
                <c:pt idx="1613">
                  <c:v>0.97377198899999995</c:v>
                </c:pt>
                <c:pt idx="1614">
                  <c:v>0.94804078299999905</c:v>
                </c:pt>
                <c:pt idx="1615">
                  <c:v>0.95824831700000002</c:v>
                </c:pt>
                <c:pt idx="1616">
                  <c:v>0.94318848799999999</c:v>
                </c:pt>
                <c:pt idx="1617">
                  <c:v>0.92003661400000003</c:v>
                </c:pt>
                <c:pt idx="1618">
                  <c:v>0.88585573399999995</c:v>
                </c:pt>
                <c:pt idx="1619">
                  <c:v>0.92570191599999996</c:v>
                </c:pt>
                <c:pt idx="1620">
                  <c:v>0.91349977299999996</c:v>
                </c:pt>
                <c:pt idx="1621">
                  <c:v>0.86000609400000005</c:v>
                </c:pt>
                <c:pt idx="1622">
                  <c:v>0.84857058500000004</c:v>
                </c:pt>
                <c:pt idx="1623">
                  <c:v>0.84953004099999996</c:v>
                </c:pt>
                <c:pt idx="1624">
                  <c:v>0.90711426699999997</c:v>
                </c:pt>
                <c:pt idx="1625">
                  <c:v>0.87193846699999999</c:v>
                </c:pt>
                <c:pt idx="1626">
                  <c:v>1.0079760550000001</c:v>
                </c:pt>
                <c:pt idx="1627">
                  <c:v>0.98619020000000002</c:v>
                </c:pt>
                <c:pt idx="1628">
                  <c:v>0.96263796099999999</c:v>
                </c:pt>
                <c:pt idx="1629">
                  <c:v>0.92968141999999998</c:v>
                </c:pt>
                <c:pt idx="1630">
                  <c:v>0.96130734699999998</c:v>
                </c:pt>
                <c:pt idx="1631">
                  <c:v>0.89613771399999997</c:v>
                </c:pt>
                <c:pt idx="1632">
                  <c:v>0.90887451200000002</c:v>
                </c:pt>
                <c:pt idx="1633">
                  <c:v>0.94658571499999999</c:v>
                </c:pt>
                <c:pt idx="1634">
                  <c:v>0.914934099</c:v>
                </c:pt>
                <c:pt idx="1635">
                  <c:v>0.89022946400000003</c:v>
                </c:pt>
                <c:pt idx="1636">
                  <c:v>0.89050293000000003</c:v>
                </c:pt>
                <c:pt idx="1637">
                  <c:v>0.89839232000000002</c:v>
                </c:pt>
                <c:pt idx="1638">
                  <c:v>0.95879393800000001</c:v>
                </c:pt>
                <c:pt idx="1639">
                  <c:v>0.93497192900000003</c:v>
                </c:pt>
                <c:pt idx="1640">
                  <c:v>0.98601317399999999</c:v>
                </c:pt>
                <c:pt idx="1641">
                  <c:v>0.900844753</c:v>
                </c:pt>
                <c:pt idx="1642">
                  <c:v>0.85651367899999997</c:v>
                </c:pt>
                <c:pt idx="1643">
                  <c:v>0.973712145999999</c:v>
                </c:pt>
                <c:pt idx="1644">
                  <c:v>0.89613157499999996</c:v>
                </c:pt>
                <c:pt idx="1645">
                  <c:v>0.94456911099999996</c:v>
                </c:pt>
                <c:pt idx="1646">
                  <c:v>0.85857421199999995</c:v>
                </c:pt>
                <c:pt idx="1647">
                  <c:v>0.91514772200000005</c:v>
                </c:pt>
                <c:pt idx="1648">
                  <c:v>0.83249753699999995</c:v>
                </c:pt>
                <c:pt idx="1649">
                  <c:v>0.83623534399999999</c:v>
                </c:pt>
                <c:pt idx="1650">
                  <c:v>0.84598874999999996</c:v>
                </c:pt>
                <c:pt idx="1651">
                  <c:v>0.99269896700000004</c:v>
                </c:pt>
                <c:pt idx="1652">
                  <c:v>0.85282713200000004</c:v>
                </c:pt>
                <c:pt idx="1653">
                  <c:v>0.86431884799999903</c:v>
                </c:pt>
                <c:pt idx="1654">
                  <c:v>0.85703366999999997</c:v>
                </c:pt>
                <c:pt idx="1655">
                  <c:v>0.88153076200000002</c:v>
                </c:pt>
                <c:pt idx="1656">
                  <c:v>0.84360474299999999</c:v>
                </c:pt>
                <c:pt idx="1657">
                  <c:v>0.82055908399999999</c:v>
                </c:pt>
                <c:pt idx="1658">
                  <c:v>0.81816285799999999</c:v>
                </c:pt>
                <c:pt idx="1659">
                  <c:v>0.79471069599999999</c:v>
                </c:pt>
                <c:pt idx="1660">
                  <c:v>0.78023558900000001</c:v>
                </c:pt>
                <c:pt idx="1661">
                  <c:v>0.73681521400000005</c:v>
                </c:pt>
                <c:pt idx="1662">
                  <c:v>0.79263424900000001</c:v>
                </c:pt>
                <c:pt idx="1663">
                  <c:v>0.71457397899999997</c:v>
                </c:pt>
                <c:pt idx="1664">
                  <c:v>0.71977049099999901</c:v>
                </c:pt>
                <c:pt idx="1665">
                  <c:v>0.75936770399999998</c:v>
                </c:pt>
                <c:pt idx="1666">
                  <c:v>0.78076779799999996</c:v>
                </c:pt>
                <c:pt idx="1667">
                  <c:v>0.84486573899999995</c:v>
                </c:pt>
                <c:pt idx="1668">
                  <c:v>0.847120345</c:v>
                </c:pt>
                <c:pt idx="1669">
                  <c:v>0.84826540900000003</c:v>
                </c:pt>
                <c:pt idx="1670">
                  <c:v>0.80952757599999903</c:v>
                </c:pt>
                <c:pt idx="1671">
                  <c:v>0.818864763</c:v>
                </c:pt>
                <c:pt idx="1672">
                  <c:v>0.89193481200000002</c:v>
                </c:pt>
                <c:pt idx="1673">
                  <c:v>0.837241232</c:v>
                </c:pt>
                <c:pt idx="1674">
                  <c:v>0.83045655500000004</c:v>
                </c:pt>
                <c:pt idx="1675">
                  <c:v>0.829155265999999</c:v>
                </c:pt>
                <c:pt idx="1676">
                  <c:v>0.89269775200000001</c:v>
                </c:pt>
                <c:pt idx="1677">
                  <c:v>0.83708983699999995</c:v>
                </c:pt>
                <c:pt idx="1678">
                  <c:v>0.83556151400000001</c:v>
                </c:pt>
                <c:pt idx="1679">
                  <c:v>0.88303220299999996</c:v>
                </c:pt>
                <c:pt idx="1680">
                  <c:v>0.864569068</c:v>
                </c:pt>
                <c:pt idx="1681">
                  <c:v>0.90931642099999999</c:v>
                </c:pt>
                <c:pt idx="1682">
                  <c:v>0.87739992099999997</c:v>
                </c:pt>
                <c:pt idx="1683">
                  <c:v>0.931403816</c:v>
                </c:pt>
                <c:pt idx="1684">
                  <c:v>0.87084716599999901</c:v>
                </c:pt>
                <c:pt idx="1685">
                  <c:v>0.92536252699999999</c:v>
                </c:pt>
                <c:pt idx="1686">
                  <c:v>0.89757323299999903</c:v>
                </c:pt>
                <c:pt idx="1687">
                  <c:v>0.90523803199999997</c:v>
                </c:pt>
                <c:pt idx="1688">
                  <c:v>0.87883055200000004</c:v>
                </c:pt>
                <c:pt idx="1689">
                  <c:v>0.92510253200000003</c:v>
                </c:pt>
                <c:pt idx="1690">
                  <c:v>0.88620114299999997</c:v>
                </c:pt>
                <c:pt idx="1691">
                  <c:v>0.84306150700000004</c:v>
                </c:pt>
                <c:pt idx="1692">
                  <c:v>0.88149660799999996</c:v>
                </c:pt>
                <c:pt idx="1693">
                  <c:v>0.92190915299999998</c:v>
                </c:pt>
                <c:pt idx="1694">
                  <c:v>0.91206788999999999</c:v>
                </c:pt>
                <c:pt idx="1695">
                  <c:v>0.87762331999999998</c:v>
                </c:pt>
                <c:pt idx="1696">
                  <c:v>0.90665525199999997</c:v>
                </c:pt>
                <c:pt idx="1697">
                  <c:v>0.90064209699999997</c:v>
                </c:pt>
                <c:pt idx="1698">
                  <c:v>0.87552613000000001</c:v>
                </c:pt>
                <c:pt idx="1699">
                  <c:v>0.91674560299999996</c:v>
                </c:pt>
                <c:pt idx="1700">
                  <c:v>0.91925412399999995</c:v>
                </c:pt>
                <c:pt idx="1701">
                  <c:v>0.87904787099999904</c:v>
                </c:pt>
                <c:pt idx="1702">
                  <c:v>0.93237304700000001</c:v>
                </c:pt>
                <c:pt idx="1703">
                  <c:v>0.92531371099999904</c:v>
                </c:pt>
                <c:pt idx="1704">
                  <c:v>0.89716798099999995</c:v>
                </c:pt>
                <c:pt idx="1705">
                  <c:v>1.0009276869999999</c:v>
                </c:pt>
                <c:pt idx="1706">
                  <c:v>1.004206538</c:v>
                </c:pt>
                <c:pt idx="1707">
                  <c:v>0.98012816899999999</c:v>
                </c:pt>
                <c:pt idx="1708">
                  <c:v>0.97599488499999998</c:v>
                </c:pt>
                <c:pt idx="1709">
                  <c:v>0.99571657199999997</c:v>
                </c:pt>
                <c:pt idx="1710">
                  <c:v>1.0237988229999999</c:v>
                </c:pt>
                <c:pt idx="1711">
                  <c:v>1.0365844959999999</c:v>
                </c:pt>
                <c:pt idx="1712">
                  <c:v>1.049664259</c:v>
                </c:pt>
                <c:pt idx="1713">
                  <c:v>1.070659161</c:v>
                </c:pt>
                <c:pt idx="1714">
                  <c:v>1.0771557089999999</c:v>
                </c:pt>
                <c:pt idx="1715">
                  <c:v>1.06063354</c:v>
                </c:pt>
                <c:pt idx="1716">
                  <c:v>1.090875268</c:v>
                </c:pt>
                <c:pt idx="1717">
                  <c:v>1.108710885</c:v>
                </c:pt>
                <c:pt idx="1718">
                  <c:v>1.1573034520000001</c:v>
                </c:pt>
                <c:pt idx="1719">
                  <c:v>1.181447744</c:v>
                </c:pt>
                <c:pt idx="1720">
                  <c:v>1.191684604</c:v>
                </c:pt>
                <c:pt idx="1721">
                  <c:v>1.2003088</c:v>
                </c:pt>
                <c:pt idx="1722">
                  <c:v>1.1956188679999999</c:v>
                </c:pt>
                <c:pt idx="1723">
                  <c:v>1.136320829</c:v>
                </c:pt>
                <c:pt idx="1724">
                  <c:v>1.2504199739999999</c:v>
                </c:pt>
                <c:pt idx="1725">
                  <c:v>1.146900654</c:v>
                </c:pt>
                <c:pt idx="1726">
                  <c:v>1.2450866700000001</c:v>
                </c:pt>
                <c:pt idx="1727">
                  <c:v>1.2194018359999901</c:v>
                </c:pt>
                <c:pt idx="1728">
                  <c:v>1.274622798</c:v>
                </c:pt>
                <c:pt idx="1729">
                  <c:v>1.1251488919999999</c:v>
                </c:pt>
                <c:pt idx="1730">
                  <c:v>1.159293175</c:v>
                </c:pt>
                <c:pt idx="1731">
                  <c:v>1.298642635</c:v>
                </c:pt>
                <c:pt idx="1732">
                  <c:v>1.2495044470000001</c:v>
                </c:pt>
                <c:pt idx="1733">
                  <c:v>1.2156029939999999</c:v>
                </c:pt>
                <c:pt idx="1734">
                  <c:v>1.1925158499999999</c:v>
                </c:pt>
                <c:pt idx="1735">
                  <c:v>1.221470952</c:v>
                </c:pt>
                <c:pt idx="1736">
                  <c:v>1.2108618019999999</c:v>
                </c:pt>
                <c:pt idx="1737">
                  <c:v>1.2654968499999999</c:v>
                </c:pt>
                <c:pt idx="1738">
                  <c:v>1.3053405279999899</c:v>
                </c:pt>
                <c:pt idx="1739">
                  <c:v>1.3958679439999999</c:v>
                </c:pt>
                <c:pt idx="1740">
                  <c:v>1.341063261</c:v>
                </c:pt>
                <c:pt idx="1741">
                  <c:v>1.267058134</c:v>
                </c:pt>
                <c:pt idx="1742">
                  <c:v>1.2731677290000001</c:v>
                </c:pt>
                <c:pt idx="1743">
                  <c:v>1.351014376</c:v>
                </c:pt>
                <c:pt idx="1744">
                  <c:v>1.2989429240000001</c:v>
                </c:pt>
                <c:pt idx="1745">
                  <c:v>1.432380319</c:v>
                </c:pt>
                <c:pt idx="1746">
                  <c:v>1.5822094680000001</c:v>
                </c:pt>
                <c:pt idx="1747">
                  <c:v>1.416295171</c:v>
                </c:pt>
                <c:pt idx="1748">
                  <c:v>1.3548059459999999</c:v>
                </c:pt>
                <c:pt idx="1749">
                  <c:v>0.79731690899999996</c:v>
                </c:pt>
                <c:pt idx="1750">
                  <c:v>0.79164308299999997</c:v>
                </c:pt>
                <c:pt idx="1751">
                  <c:v>0.75713622599999997</c:v>
                </c:pt>
                <c:pt idx="1752">
                  <c:v>0.82917600899999999</c:v>
                </c:pt>
                <c:pt idx="1753">
                  <c:v>0.76421630399999996</c:v>
                </c:pt>
                <c:pt idx="1754">
                  <c:v>0.74564939699999999</c:v>
                </c:pt>
                <c:pt idx="1755">
                  <c:v>0.75018429799999997</c:v>
                </c:pt>
                <c:pt idx="1756">
                  <c:v>0.82221925299999998</c:v>
                </c:pt>
                <c:pt idx="1757">
                  <c:v>0.75793576200000001</c:v>
                </c:pt>
                <c:pt idx="1758">
                  <c:v>0.812056899</c:v>
                </c:pt>
                <c:pt idx="1759">
                  <c:v>0.770978987</c:v>
                </c:pt>
                <c:pt idx="1760">
                  <c:v>0.75691652300000001</c:v>
                </c:pt>
                <c:pt idx="1761">
                  <c:v>0.77814698199999999</c:v>
                </c:pt>
                <c:pt idx="1762">
                  <c:v>0.75709474099999996</c:v>
                </c:pt>
                <c:pt idx="1763">
                  <c:v>0.82228881099999995</c:v>
                </c:pt>
                <c:pt idx="1764">
                  <c:v>0.82871091399999997</c:v>
                </c:pt>
                <c:pt idx="1765">
                  <c:v>0.76569825400000002</c:v>
                </c:pt>
                <c:pt idx="1766">
                  <c:v>0.76380371999999996</c:v>
                </c:pt>
                <c:pt idx="1767">
                  <c:v>0.84249144799999998</c:v>
                </c:pt>
                <c:pt idx="1768">
                  <c:v>0.79908567699999999</c:v>
                </c:pt>
                <c:pt idx="1769">
                  <c:v>0.81518435499999997</c:v>
                </c:pt>
                <c:pt idx="1770">
                  <c:v>0.83294922099999902</c:v>
                </c:pt>
                <c:pt idx="1771">
                  <c:v>0.77573853699999995</c:v>
                </c:pt>
                <c:pt idx="1772">
                  <c:v>0.82094973299999996</c:v>
                </c:pt>
                <c:pt idx="1773">
                  <c:v>0.74435424799999905</c:v>
                </c:pt>
                <c:pt idx="1774">
                  <c:v>0.79572141200000002</c:v>
                </c:pt>
                <c:pt idx="1775">
                  <c:v>0.810041487</c:v>
                </c:pt>
                <c:pt idx="1776">
                  <c:v>0.79021728000000002</c:v>
                </c:pt>
                <c:pt idx="1777">
                  <c:v>0.88618040099999995</c:v>
                </c:pt>
                <c:pt idx="1778">
                  <c:v>0.90927612800000002</c:v>
                </c:pt>
                <c:pt idx="1779">
                  <c:v>0.99766725299999903</c:v>
                </c:pt>
                <c:pt idx="1780">
                  <c:v>0.94521486799999999</c:v>
                </c:pt>
                <c:pt idx="1781">
                  <c:v>0.97210329799999995</c:v>
                </c:pt>
                <c:pt idx="1782">
                  <c:v>0.99007082000000002</c:v>
                </c:pt>
                <c:pt idx="1783">
                  <c:v>0.91743409599999903</c:v>
                </c:pt>
                <c:pt idx="1784">
                  <c:v>0.93981081200000005</c:v>
                </c:pt>
                <c:pt idx="1785">
                  <c:v>1.0068420170000001</c:v>
                </c:pt>
                <c:pt idx="1786">
                  <c:v>0.93179440499999999</c:v>
                </c:pt>
                <c:pt idx="1787">
                  <c:v>0.93848508599999902</c:v>
                </c:pt>
                <c:pt idx="1788">
                  <c:v>0.97875976599999903</c:v>
                </c:pt>
                <c:pt idx="1789">
                  <c:v>1.010517597</c:v>
                </c:pt>
                <c:pt idx="1790">
                  <c:v>0.94872802499999997</c:v>
                </c:pt>
                <c:pt idx="1791">
                  <c:v>0.97949707500000005</c:v>
                </c:pt>
                <c:pt idx="1792">
                  <c:v>0.99871462599999905</c:v>
                </c:pt>
                <c:pt idx="1793">
                  <c:v>1.0158703330000001</c:v>
                </c:pt>
                <c:pt idx="1794">
                  <c:v>1.06136477</c:v>
                </c:pt>
                <c:pt idx="1795">
                  <c:v>0.91233766099999902</c:v>
                </c:pt>
                <c:pt idx="1796">
                  <c:v>0.95702028299999997</c:v>
                </c:pt>
                <c:pt idx="1797">
                  <c:v>0.97518920899999995</c:v>
                </c:pt>
                <c:pt idx="1798">
                  <c:v>0.95414429899999997</c:v>
                </c:pt>
                <c:pt idx="1799">
                  <c:v>0.91902953399999998</c:v>
                </c:pt>
                <c:pt idx="1800">
                  <c:v>0.97004395700000001</c:v>
                </c:pt>
                <c:pt idx="1801">
                  <c:v>1.067875981</c:v>
                </c:pt>
                <c:pt idx="1802">
                  <c:v>0.98115354799999999</c:v>
                </c:pt>
                <c:pt idx="1803">
                  <c:v>0.97781735700000005</c:v>
                </c:pt>
                <c:pt idx="1804">
                  <c:v>0.90640866799999997</c:v>
                </c:pt>
                <c:pt idx="1805">
                  <c:v>1.0097472670000001</c:v>
                </c:pt>
                <c:pt idx="1806">
                  <c:v>0.92553955300000001</c:v>
                </c:pt>
                <c:pt idx="1807">
                  <c:v>1.0590246919999999</c:v>
                </c:pt>
                <c:pt idx="1808">
                  <c:v>0.89917600200000003</c:v>
                </c:pt>
                <c:pt idx="1809">
                  <c:v>0.970821559</c:v>
                </c:pt>
                <c:pt idx="1810">
                  <c:v>0.93167722200000003</c:v>
                </c:pt>
                <c:pt idx="1811">
                  <c:v>0.907811284</c:v>
                </c:pt>
                <c:pt idx="1812">
                  <c:v>0.99900025099999901</c:v>
                </c:pt>
                <c:pt idx="1813">
                  <c:v>0.93620115500000001</c:v>
                </c:pt>
                <c:pt idx="1814">
                  <c:v>0.98603761199999995</c:v>
                </c:pt>
                <c:pt idx="1815">
                  <c:v>1.0154821869999999</c:v>
                </c:pt>
                <c:pt idx="1816">
                  <c:v>1.0923986429999999</c:v>
                </c:pt>
                <c:pt idx="1817">
                  <c:v>0.97713989000000001</c:v>
                </c:pt>
                <c:pt idx="1818">
                  <c:v>1.0637964009999901</c:v>
                </c:pt>
                <c:pt idx="1819">
                  <c:v>1.059660673</c:v>
                </c:pt>
                <c:pt idx="1820">
                  <c:v>1.0027099850000001</c:v>
                </c:pt>
                <c:pt idx="1821">
                  <c:v>1.0444799659999999</c:v>
                </c:pt>
                <c:pt idx="1822">
                  <c:v>0.99810057900000004</c:v>
                </c:pt>
                <c:pt idx="1823">
                  <c:v>1.0475440030000001</c:v>
                </c:pt>
                <c:pt idx="1824">
                  <c:v>0.98678344500000004</c:v>
                </c:pt>
                <c:pt idx="1825">
                  <c:v>1.1209350819999999</c:v>
                </c:pt>
                <c:pt idx="1826">
                  <c:v>1.0827417370000001</c:v>
                </c:pt>
                <c:pt idx="1827">
                  <c:v>1.0506762270000001</c:v>
                </c:pt>
                <c:pt idx="1828">
                  <c:v>1.045650601</c:v>
                </c:pt>
                <c:pt idx="1829">
                  <c:v>1.057897925</c:v>
                </c:pt>
                <c:pt idx="1830">
                  <c:v>1.0623706580000001</c:v>
                </c:pt>
                <c:pt idx="1831">
                  <c:v>0.97918581999999998</c:v>
                </c:pt>
                <c:pt idx="1832">
                  <c:v>1.015238047</c:v>
                </c:pt>
                <c:pt idx="1833">
                  <c:v>1.043610811</c:v>
                </c:pt>
                <c:pt idx="1834">
                  <c:v>1.0421069859999901</c:v>
                </c:pt>
                <c:pt idx="1835">
                  <c:v>1.0903296469999999</c:v>
                </c:pt>
                <c:pt idx="1836">
                  <c:v>1.0488061900000001</c:v>
                </c:pt>
                <c:pt idx="1837">
                  <c:v>1.093521714</c:v>
                </c:pt>
                <c:pt idx="1838">
                  <c:v>1.1416614059999901</c:v>
                </c:pt>
                <c:pt idx="1839">
                  <c:v>1.1834619049999999</c:v>
                </c:pt>
                <c:pt idx="1840">
                  <c:v>1.220755577</c:v>
                </c:pt>
                <c:pt idx="1841">
                  <c:v>1.1022876500000001</c:v>
                </c:pt>
                <c:pt idx="1842">
                  <c:v>1.0942529439999999</c:v>
                </c:pt>
                <c:pt idx="1843">
                  <c:v>1.2031518219999999</c:v>
                </c:pt>
                <c:pt idx="1844">
                  <c:v>1.1274474859999899</c:v>
                </c:pt>
                <c:pt idx="1845">
                  <c:v>1.1194995640000001</c:v>
                </c:pt>
                <c:pt idx="1846">
                  <c:v>1.1291760209999999</c:v>
                </c:pt>
                <c:pt idx="1847">
                  <c:v>1.0591735840000001</c:v>
                </c:pt>
                <c:pt idx="1848">
                  <c:v>1.083112836</c:v>
                </c:pt>
                <c:pt idx="1849">
                  <c:v>1.0963439939999999</c:v>
                </c:pt>
                <c:pt idx="1850">
                  <c:v>1.1156933309999999</c:v>
                </c:pt>
                <c:pt idx="1851">
                  <c:v>1.0520862339999999</c:v>
                </c:pt>
                <c:pt idx="1852">
                  <c:v>1.0563708540000001</c:v>
                </c:pt>
                <c:pt idx="1853">
                  <c:v>1.110823989</c:v>
                </c:pt>
                <c:pt idx="1854">
                  <c:v>1.027644038</c:v>
                </c:pt>
                <c:pt idx="1855">
                  <c:v>1.0743103030000001</c:v>
                </c:pt>
                <c:pt idx="1856">
                  <c:v>1.294260263</c:v>
                </c:pt>
                <c:pt idx="1857">
                  <c:v>1.288155556</c:v>
                </c:pt>
                <c:pt idx="1858">
                  <c:v>1.3679418559999901</c:v>
                </c:pt>
                <c:pt idx="1859">
                  <c:v>1.4094641209999901</c:v>
                </c:pt>
                <c:pt idx="1860">
                  <c:v>1.2929943800000001</c:v>
                </c:pt>
                <c:pt idx="1861">
                  <c:v>1.422272921</c:v>
                </c:pt>
                <c:pt idx="1862">
                  <c:v>1.361094952</c:v>
                </c:pt>
                <c:pt idx="1863">
                  <c:v>1.292579293</c:v>
                </c:pt>
                <c:pt idx="1864">
                  <c:v>1.3319373130000001</c:v>
                </c:pt>
                <c:pt idx="1865">
                  <c:v>1.2215759749999999</c:v>
                </c:pt>
                <c:pt idx="1866">
                  <c:v>1.286727309</c:v>
                </c:pt>
                <c:pt idx="1867">
                  <c:v>1.36224854</c:v>
                </c:pt>
                <c:pt idx="1868">
                  <c:v>1.2230273490000001</c:v>
                </c:pt>
                <c:pt idx="1869">
                  <c:v>1.2021862270000001</c:v>
                </c:pt>
                <c:pt idx="1870">
                  <c:v>1.18812871</c:v>
                </c:pt>
                <c:pt idx="1871">
                  <c:v>1.2413769959999901</c:v>
                </c:pt>
                <c:pt idx="1872">
                  <c:v>1.2357238529999901</c:v>
                </c:pt>
                <c:pt idx="1873">
                  <c:v>1.3037719729999999</c:v>
                </c:pt>
                <c:pt idx="1874">
                  <c:v>1.3220349549999999</c:v>
                </c:pt>
                <c:pt idx="1875">
                  <c:v>1.2546826600000001</c:v>
                </c:pt>
                <c:pt idx="1876">
                  <c:v>1.1908776759999999</c:v>
                </c:pt>
                <c:pt idx="1877">
                  <c:v>1.196308613</c:v>
                </c:pt>
                <c:pt idx="1878">
                  <c:v>1.307664752</c:v>
                </c:pt>
                <c:pt idx="1879">
                  <c:v>1.3286046979999999</c:v>
                </c:pt>
                <c:pt idx="1880">
                  <c:v>1.233043194</c:v>
                </c:pt>
                <c:pt idx="1881">
                  <c:v>1.284981728</c:v>
                </c:pt>
                <c:pt idx="1882">
                  <c:v>1.236359835</c:v>
                </c:pt>
                <c:pt idx="1883">
                  <c:v>1.264052749</c:v>
                </c:pt>
                <c:pt idx="1884">
                  <c:v>1.1676452159999999</c:v>
                </c:pt>
                <c:pt idx="1885">
                  <c:v>1.2350440030000001</c:v>
                </c:pt>
                <c:pt idx="1886">
                  <c:v>1.2784142489999999</c:v>
                </c:pt>
                <c:pt idx="1887">
                  <c:v>1.2410986420000001</c:v>
                </c:pt>
                <c:pt idx="1888">
                  <c:v>1.275507808</c:v>
                </c:pt>
                <c:pt idx="1889">
                  <c:v>1.236351371</c:v>
                </c:pt>
                <c:pt idx="1890">
                  <c:v>1.2389197350000001</c:v>
                </c:pt>
                <c:pt idx="1891">
                  <c:v>1.225952148</c:v>
                </c:pt>
                <c:pt idx="1892">
                  <c:v>1.1572118999999901</c:v>
                </c:pt>
                <c:pt idx="1893">
                  <c:v>1.167310834</c:v>
                </c:pt>
                <c:pt idx="1894">
                  <c:v>1.237492681</c:v>
                </c:pt>
                <c:pt idx="1895">
                  <c:v>1.3069726230000001</c:v>
                </c:pt>
                <c:pt idx="1896">
                  <c:v>1.2606627939999999</c:v>
                </c:pt>
                <c:pt idx="1897">
                  <c:v>1.272340059</c:v>
                </c:pt>
                <c:pt idx="1898">
                  <c:v>1.3717260359999901</c:v>
                </c:pt>
                <c:pt idx="1899">
                  <c:v>1.278009057</c:v>
                </c:pt>
                <c:pt idx="1900">
                  <c:v>1.3292175529999899</c:v>
                </c:pt>
                <c:pt idx="1901">
                  <c:v>1.333500981</c:v>
                </c:pt>
                <c:pt idx="1902">
                  <c:v>1.3397167919999999</c:v>
                </c:pt>
                <c:pt idx="1903">
                  <c:v>1.3551160099999999</c:v>
                </c:pt>
                <c:pt idx="1904">
                  <c:v>1.2304943800000001</c:v>
                </c:pt>
                <c:pt idx="1905">
                  <c:v>1.383808613</c:v>
                </c:pt>
                <c:pt idx="1906">
                  <c:v>1.464650869</c:v>
                </c:pt>
                <c:pt idx="1907">
                  <c:v>1.3760046959999901</c:v>
                </c:pt>
                <c:pt idx="1908">
                  <c:v>1.380725145</c:v>
                </c:pt>
                <c:pt idx="1909">
                  <c:v>1.4874011279999999</c:v>
                </c:pt>
                <c:pt idx="1910">
                  <c:v>1.5055688619999901</c:v>
                </c:pt>
                <c:pt idx="1911">
                  <c:v>1.493190885</c:v>
                </c:pt>
                <c:pt idx="1912">
                  <c:v>1.5298461909999901</c:v>
                </c:pt>
                <c:pt idx="1913">
                  <c:v>1.385706782</c:v>
                </c:pt>
                <c:pt idx="1914">
                  <c:v>1.448884249</c:v>
                </c:pt>
                <c:pt idx="1915">
                  <c:v>1.373070121</c:v>
                </c:pt>
                <c:pt idx="1916">
                  <c:v>1.31481564</c:v>
                </c:pt>
                <c:pt idx="1917">
                  <c:v>1.4430199859999999</c:v>
                </c:pt>
                <c:pt idx="1918">
                  <c:v>1.3755968809999899</c:v>
                </c:pt>
                <c:pt idx="1919">
                  <c:v>1.53597164199999</c:v>
                </c:pt>
                <c:pt idx="1920">
                  <c:v>1.54947388199999</c:v>
                </c:pt>
                <c:pt idx="1921">
                  <c:v>1.349121094</c:v>
                </c:pt>
                <c:pt idx="1922">
                  <c:v>1.4741443400000001</c:v>
                </c:pt>
                <c:pt idx="1923">
                  <c:v>1.561862826</c:v>
                </c:pt>
                <c:pt idx="1924">
                  <c:v>1.5321142669999901</c:v>
                </c:pt>
                <c:pt idx="1925">
                  <c:v>1.7863012549999999</c:v>
                </c:pt>
                <c:pt idx="1926">
                  <c:v>1.61995601699999</c:v>
                </c:pt>
                <c:pt idx="1927">
                  <c:v>1.645582318</c:v>
                </c:pt>
                <c:pt idx="1928">
                  <c:v>1.668837905</c:v>
                </c:pt>
                <c:pt idx="1929">
                  <c:v>1.532150865</c:v>
                </c:pt>
                <c:pt idx="1930">
                  <c:v>1.818690181</c:v>
                </c:pt>
                <c:pt idx="1931">
                  <c:v>1.7502588029999999</c:v>
                </c:pt>
                <c:pt idx="1932">
                  <c:v>1.6215685609999999</c:v>
                </c:pt>
                <c:pt idx="1933">
                  <c:v>1.7553943400000001</c:v>
                </c:pt>
                <c:pt idx="1934">
                  <c:v>1.6599426269999999</c:v>
                </c:pt>
                <c:pt idx="1935">
                  <c:v>1.751280546</c:v>
                </c:pt>
                <c:pt idx="1936">
                  <c:v>1.606299996</c:v>
                </c:pt>
                <c:pt idx="1937">
                  <c:v>1.654713154</c:v>
                </c:pt>
                <c:pt idx="1938">
                  <c:v>1.704780221</c:v>
                </c:pt>
                <c:pt idx="1939">
                  <c:v>1.686748028</c:v>
                </c:pt>
                <c:pt idx="1940">
                  <c:v>1.6385449169999999</c:v>
                </c:pt>
                <c:pt idx="1941">
                  <c:v>1.5929260249999999</c:v>
                </c:pt>
                <c:pt idx="1942">
                  <c:v>1.997781992</c:v>
                </c:pt>
                <c:pt idx="1943">
                  <c:v>1.6844750639999999</c:v>
                </c:pt>
                <c:pt idx="1944">
                  <c:v>1.694001436</c:v>
                </c:pt>
                <c:pt idx="1945">
                  <c:v>1.879097939</c:v>
                </c:pt>
                <c:pt idx="1946">
                  <c:v>1.8958239559999901</c:v>
                </c:pt>
                <c:pt idx="1947">
                  <c:v>1.8647484780000001</c:v>
                </c:pt>
                <c:pt idx="1948">
                  <c:v>1.9394116400000001</c:v>
                </c:pt>
                <c:pt idx="1949">
                  <c:v>1.9627941849999999</c:v>
                </c:pt>
                <c:pt idx="1950">
                  <c:v>1.976121783</c:v>
                </c:pt>
                <c:pt idx="1951">
                  <c:v>1.804879189</c:v>
                </c:pt>
                <c:pt idx="1952">
                  <c:v>1.961287856</c:v>
                </c:pt>
                <c:pt idx="1953">
                  <c:v>2.0346264839999999</c:v>
                </c:pt>
                <c:pt idx="1954">
                  <c:v>1.703474164</c:v>
                </c:pt>
                <c:pt idx="1955">
                  <c:v>1.688527822</c:v>
                </c:pt>
                <c:pt idx="1956">
                  <c:v>1.695249081</c:v>
                </c:pt>
                <c:pt idx="1957">
                  <c:v>1.7278552059999901</c:v>
                </c:pt>
                <c:pt idx="1958">
                  <c:v>1.703820825</c:v>
                </c:pt>
                <c:pt idx="1959">
                  <c:v>1.8632360699999999</c:v>
                </c:pt>
                <c:pt idx="1960">
                  <c:v>1.7833533290000001</c:v>
                </c:pt>
                <c:pt idx="1961">
                  <c:v>1.8262792830000001</c:v>
                </c:pt>
                <c:pt idx="1962">
                  <c:v>1.843120098</c:v>
                </c:pt>
                <c:pt idx="1963">
                  <c:v>1.6991894249999999</c:v>
                </c:pt>
                <c:pt idx="1964">
                  <c:v>1.8529309030000001</c:v>
                </c:pt>
                <c:pt idx="1965">
                  <c:v>1.8588794469999901</c:v>
                </c:pt>
                <c:pt idx="1966">
                  <c:v>1.918085933</c:v>
                </c:pt>
                <c:pt idx="1967">
                  <c:v>2.1156384940000001</c:v>
                </c:pt>
                <c:pt idx="1968">
                  <c:v>1.9999914169999999</c:v>
                </c:pt>
                <c:pt idx="1969">
                  <c:v>2.1525304319999998</c:v>
                </c:pt>
                <c:pt idx="1970">
                  <c:v>1.9848498109999999</c:v>
                </c:pt>
                <c:pt idx="1971">
                  <c:v>2.1778283119999999</c:v>
                </c:pt>
                <c:pt idx="1972">
                  <c:v>2.0568494799999999</c:v>
                </c:pt>
                <c:pt idx="1973">
                  <c:v>2.2102320190000002</c:v>
                </c:pt>
                <c:pt idx="1974">
                  <c:v>2.024478674</c:v>
                </c:pt>
                <c:pt idx="1975">
                  <c:v>2.1212804319999998</c:v>
                </c:pt>
                <c:pt idx="1976">
                  <c:v>2.3184032440000002</c:v>
                </c:pt>
                <c:pt idx="1977">
                  <c:v>2.20614385599999</c:v>
                </c:pt>
                <c:pt idx="1978">
                  <c:v>2.03070187599999</c:v>
                </c:pt>
                <c:pt idx="1979">
                  <c:v>2.0252246860000001</c:v>
                </c:pt>
                <c:pt idx="1980">
                  <c:v>1.966324449</c:v>
                </c:pt>
                <c:pt idx="1981">
                  <c:v>2.14254999199999</c:v>
                </c:pt>
                <c:pt idx="1982">
                  <c:v>2.1769824029999998</c:v>
                </c:pt>
                <c:pt idx="1983">
                  <c:v>2.179349422</c:v>
                </c:pt>
                <c:pt idx="1984">
                  <c:v>2.28342151599999</c:v>
                </c:pt>
                <c:pt idx="1985">
                  <c:v>1.9642322059999999</c:v>
                </c:pt>
                <c:pt idx="1986">
                  <c:v>2.2707483769999999</c:v>
                </c:pt>
                <c:pt idx="1987">
                  <c:v>2.3571534160000001</c:v>
                </c:pt>
                <c:pt idx="1988">
                  <c:v>2.2318201069999999</c:v>
                </c:pt>
                <c:pt idx="1989">
                  <c:v>2.496960402</c:v>
                </c:pt>
                <c:pt idx="1990">
                  <c:v>2.478641272</c:v>
                </c:pt>
                <c:pt idx="1991">
                  <c:v>2.3170921799999999</c:v>
                </c:pt>
                <c:pt idx="1992">
                  <c:v>2.3065345289999999</c:v>
                </c:pt>
                <c:pt idx="1993">
                  <c:v>2.6270508769999998</c:v>
                </c:pt>
                <c:pt idx="1994">
                  <c:v>2.5444347860000001</c:v>
                </c:pt>
                <c:pt idx="1995">
                  <c:v>2.3732397559999998</c:v>
                </c:pt>
                <c:pt idx="1996">
                  <c:v>2.479641199</c:v>
                </c:pt>
                <c:pt idx="1997">
                  <c:v>2.2902295590000001</c:v>
                </c:pt>
                <c:pt idx="1998">
                  <c:v>2.3778686520000001</c:v>
                </c:pt>
                <c:pt idx="1999">
                  <c:v>2.3591210839999999</c:v>
                </c:pt>
                <c:pt idx="2000">
                  <c:v>2.531943321</c:v>
                </c:pt>
                <c:pt idx="2001">
                  <c:v>2.6819837089999998</c:v>
                </c:pt>
                <c:pt idx="2002">
                  <c:v>2.4050464630000001</c:v>
                </c:pt>
                <c:pt idx="2003">
                  <c:v>2.5417981150000002</c:v>
                </c:pt>
                <c:pt idx="2004">
                  <c:v>2.8858885769999998</c:v>
                </c:pt>
                <c:pt idx="2005">
                  <c:v>2.9082922939999998</c:v>
                </c:pt>
                <c:pt idx="2006">
                  <c:v>2.473466873</c:v>
                </c:pt>
                <c:pt idx="2007">
                  <c:v>2.5564453600000001</c:v>
                </c:pt>
                <c:pt idx="2008">
                  <c:v>2.5933728220000001</c:v>
                </c:pt>
                <c:pt idx="2009">
                  <c:v>2.4771642680000001</c:v>
                </c:pt>
                <c:pt idx="2010">
                  <c:v>1.3194165229999999</c:v>
                </c:pt>
                <c:pt idx="2011">
                  <c:v>1.2606897349999999</c:v>
                </c:pt>
                <c:pt idx="2012">
                  <c:v>1.070938706</c:v>
                </c:pt>
                <c:pt idx="2013">
                  <c:v>1.0239831209999899</c:v>
                </c:pt>
                <c:pt idx="2014">
                  <c:v>0.96362304700000001</c:v>
                </c:pt>
                <c:pt idx="2015">
                  <c:v>1.0849975350000001</c:v>
                </c:pt>
                <c:pt idx="2016">
                  <c:v>1.0443187949999999</c:v>
                </c:pt>
                <c:pt idx="2017">
                  <c:v>1.027261972</c:v>
                </c:pt>
                <c:pt idx="2018">
                  <c:v>1.0124059919999999</c:v>
                </c:pt>
                <c:pt idx="2019">
                  <c:v>0.97593384999999999</c:v>
                </c:pt>
                <c:pt idx="2020">
                  <c:v>0.90048217799999997</c:v>
                </c:pt>
                <c:pt idx="2021">
                  <c:v>0.99229371499999997</c:v>
                </c:pt>
                <c:pt idx="2022">
                  <c:v>0.89337646999999998</c:v>
                </c:pt>
                <c:pt idx="2023">
                  <c:v>0.92360353500000003</c:v>
                </c:pt>
                <c:pt idx="2024">
                  <c:v>0.95147216299999904</c:v>
                </c:pt>
                <c:pt idx="2025">
                  <c:v>0.919179678</c:v>
                </c:pt>
                <c:pt idx="2026">
                  <c:v>0.90823364299999998</c:v>
                </c:pt>
                <c:pt idx="2027">
                  <c:v>0.90105837599999905</c:v>
                </c:pt>
                <c:pt idx="2028">
                  <c:v>0.94134885099999999</c:v>
                </c:pt>
                <c:pt idx="2029">
                  <c:v>0.97293209999999997</c:v>
                </c:pt>
                <c:pt idx="2030">
                  <c:v>0.95315432499999997</c:v>
                </c:pt>
                <c:pt idx="2031">
                  <c:v>1.0082190040000001</c:v>
                </c:pt>
                <c:pt idx="2032">
                  <c:v>0.88996583200000001</c:v>
                </c:pt>
                <c:pt idx="2033">
                  <c:v>0.98527467299999905</c:v>
                </c:pt>
                <c:pt idx="2034">
                  <c:v>0.96967774599999901</c:v>
                </c:pt>
                <c:pt idx="2035">
                  <c:v>0.92809814199999996</c:v>
                </c:pt>
                <c:pt idx="2036">
                  <c:v>0.97392088200000004</c:v>
                </c:pt>
                <c:pt idx="2037">
                  <c:v>0.87188476299999995</c:v>
                </c:pt>
                <c:pt idx="2038">
                  <c:v>0.85272097599999996</c:v>
                </c:pt>
                <c:pt idx="2039">
                  <c:v>0.86556398899999998</c:v>
                </c:pt>
                <c:pt idx="2040">
                  <c:v>0.83486574899999999</c:v>
                </c:pt>
                <c:pt idx="2041">
                  <c:v>0.76041138200000002</c:v>
                </c:pt>
                <c:pt idx="2042">
                  <c:v>0.80366456500000005</c:v>
                </c:pt>
                <c:pt idx="2043">
                  <c:v>0.77610349700000003</c:v>
                </c:pt>
                <c:pt idx="2044">
                  <c:v>0.82155394599999998</c:v>
                </c:pt>
                <c:pt idx="2045">
                  <c:v>0.78342896699999998</c:v>
                </c:pt>
                <c:pt idx="2046">
                  <c:v>0.97739380599999903</c:v>
                </c:pt>
                <c:pt idx="2047">
                  <c:v>0.94844973099999996</c:v>
                </c:pt>
                <c:pt idx="2048">
                  <c:v>0.88393068299999999</c:v>
                </c:pt>
                <c:pt idx="2049">
                  <c:v>0.836823702</c:v>
                </c:pt>
                <c:pt idx="2050">
                  <c:v>0.87507569799999996</c:v>
                </c:pt>
                <c:pt idx="2051">
                  <c:v>0.87243044400000003</c:v>
                </c:pt>
                <c:pt idx="2052">
                  <c:v>0.89016479299999995</c:v>
                </c:pt>
                <c:pt idx="2053">
                  <c:v>0.86455202099999995</c:v>
                </c:pt>
                <c:pt idx="2054">
                  <c:v>0.77880740199999998</c:v>
                </c:pt>
                <c:pt idx="2055">
                  <c:v>0.78142577400000002</c:v>
                </c:pt>
                <c:pt idx="2056">
                  <c:v>0.89144289499999996</c:v>
                </c:pt>
                <c:pt idx="2057">
                  <c:v>0.98383301499999998</c:v>
                </c:pt>
                <c:pt idx="2058">
                  <c:v>1.0554443600000001</c:v>
                </c:pt>
                <c:pt idx="2059">
                  <c:v>0.97593140599999995</c:v>
                </c:pt>
                <c:pt idx="2060">
                  <c:v>0.95414429899999997</c:v>
                </c:pt>
                <c:pt idx="2061">
                  <c:v>0.94889527599999901</c:v>
                </c:pt>
                <c:pt idx="2062">
                  <c:v>0.93791991500000005</c:v>
                </c:pt>
                <c:pt idx="2063">
                  <c:v>0.96515870099999901</c:v>
                </c:pt>
                <c:pt idx="2064">
                  <c:v>0.88797360700000005</c:v>
                </c:pt>
                <c:pt idx="2065">
                  <c:v>0.95240598899999995</c:v>
                </c:pt>
                <c:pt idx="2066">
                  <c:v>1.0078588719999999</c:v>
                </c:pt>
                <c:pt idx="2067">
                  <c:v>1.0838928219999999</c:v>
                </c:pt>
                <c:pt idx="2068">
                  <c:v>1.0871789459999901</c:v>
                </c:pt>
                <c:pt idx="2069">
                  <c:v>1.0029443499999999</c:v>
                </c:pt>
                <c:pt idx="2070">
                  <c:v>1.1584887500000001</c:v>
                </c:pt>
                <c:pt idx="2071">
                  <c:v>1.0388635399999999</c:v>
                </c:pt>
                <c:pt idx="2072">
                  <c:v>1.1074756379999999</c:v>
                </c:pt>
                <c:pt idx="2073">
                  <c:v>1.125744581</c:v>
                </c:pt>
                <c:pt idx="2074">
                  <c:v>1.1308617590000001</c:v>
                </c:pt>
                <c:pt idx="2075">
                  <c:v>1.045599341</c:v>
                </c:pt>
                <c:pt idx="2076">
                  <c:v>1.043933153</c:v>
                </c:pt>
                <c:pt idx="2077">
                  <c:v>1.063999057</c:v>
                </c:pt>
                <c:pt idx="2078">
                  <c:v>1.051289082</c:v>
                </c:pt>
                <c:pt idx="2079">
                  <c:v>1.0641601089999999</c:v>
                </c:pt>
                <c:pt idx="2080">
                  <c:v>1.0605895519999999</c:v>
                </c:pt>
                <c:pt idx="2081">
                  <c:v>0.99789547899999997</c:v>
                </c:pt>
                <c:pt idx="2082">
                  <c:v>1.063544869</c:v>
                </c:pt>
                <c:pt idx="2083">
                  <c:v>1.054742455</c:v>
                </c:pt>
                <c:pt idx="2084">
                  <c:v>1.0482091899999999</c:v>
                </c:pt>
                <c:pt idx="2085">
                  <c:v>1.064576387</c:v>
                </c:pt>
                <c:pt idx="2086">
                  <c:v>1.0633251669999999</c:v>
                </c:pt>
                <c:pt idx="2087">
                  <c:v>1.071591854</c:v>
                </c:pt>
                <c:pt idx="2088">
                  <c:v>1.1044824120000001</c:v>
                </c:pt>
                <c:pt idx="2089">
                  <c:v>1.161727309</c:v>
                </c:pt>
                <c:pt idx="2090">
                  <c:v>1.0865539309999901</c:v>
                </c:pt>
                <c:pt idx="2091">
                  <c:v>1.150114775</c:v>
                </c:pt>
                <c:pt idx="2092">
                  <c:v>1.122310758</c:v>
                </c:pt>
                <c:pt idx="2093">
                  <c:v>1.138037086</c:v>
                </c:pt>
                <c:pt idx="2094">
                  <c:v>1.061608911</c:v>
                </c:pt>
                <c:pt idx="2095">
                  <c:v>1.0979760890000001</c:v>
                </c:pt>
                <c:pt idx="2096">
                  <c:v>1.082905293</c:v>
                </c:pt>
                <c:pt idx="2097">
                  <c:v>1.065248966</c:v>
                </c:pt>
                <c:pt idx="2098">
                  <c:v>1.278931856</c:v>
                </c:pt>
                <c:pt idx="2099">
                  <c:v>1.144880414</c:v>
                </c:pt>
                <c:pt idx="2100">
                  <c:v>1.1743578909999901</c:v>
                </c:pt>
                <c:pt idx="2101">
                  <c:v>1.156796932</c:v>
                </c:pt>
                <c:pt idx="2102">
                  <c:v>1.2638866900000001</c:v>
                </c:pt>
                <c:pt idx="2103">
                  <c:v>1.132988334</c:v>
                </c:pt>
                <c:pt idx="2104">
                  <c:v>1.1062694790000001</c:v>
                </c:pt>
                <c:pt idx="2105">
                  <c:v>1.06926024</c:v>
                </c:pt>
                <c:pt idx="2106">
                  <c:v>1.0677466390000001</c:v>
                </c:pt>
                <c:pt idx="2107">
                  <c:v>1.12731564</c:v>
                </c:pt>
                <c:pt idx="2108">
                  <c:v>1.036253691</c:v>
                </c:pt>
                <c:pt idx="2109">
                  <c:v>0.85985720200000004</c:v>
                </c:pt>
                <c:pt idx="2110">
                  <c:v>0.87105345700000003</c:v>
                </c:pt>
                <c:pt idx="2111">
                  <c:v>0.832344949</c:v>
                </c:pt>
                <c:pt idx="2112">
                  <c:v>0.85198485899999998</c:v>
                </c:pt>
                <c:pt idx="2113">
                  <c:v>0.77520018800000001</c:v>
                </c:pt>
                <c:pt idx="2114">
                  <c:v>0.92181396500000001</c:v>
                </c:pt>
                <c:pt idx="2115">
                  <c:v>0.96798586799999997</c:v>
                </c:pt>
                <c:pt idx="2116">
                  <c:v>0.84600830099999902</c:v>
                </c:pt>
                <c:pt idx="2117">
                  <c:v>0.88538330799999998</c:v>
                </c:pt>
                <c:pt idx="2118">
                  <c:v>0.81988769799999905</c:v>
                </c:pt>
                <c:pt idx="2119">
                  <c:v>0.81137084999999998</c:v>
                </c:pt>
                <c:pt idx="2120">
                  <c:v>0.82818967099999996</c:v>
                </c:pt>
                <c:pt idx="2121">
                  <c:v>0.85615599200000003</c:v>
                </c:pt>
                <c:pt idx="2122">
                  <c:v>0.83932858700000001</c:v>
                </c:pt>
                <c:pt idx="2123">
                  <c:v>0.89307129399999996</c:v>
                </c:pt>
                <c:pt idx="2124">
                  <c:v>0.88817381900000003</c:v>
                </c:pt>
                <c:pt idx="2125">
                  <c:v>0.83121705099999998</c:v>
                </c:pt>
                <c:pt idx="2126">
                  <c:v>0.79864865500000004</c:v>
                </c:pt>
                <c:pt idx="2127">
                  <c:v>0.811041235999999</c:v>
                </c:pt>
                <c:pt idx="2128">
                  <c:v>0.84369993200000004</c:v>
                </c:pt>
                <c:pt idx="2129">
                  <c:v>0.784270048</c:v>
                </c:pt>
                <c:pt idx="2130">
                  <c:v>0.79675900899999996</c:v>
                </c:pt>
                <c:pt idx="2131">
                  <c:v>0.82864135500000002</c:v>
                </c:pt>
                <c:pt idx="2132">
                  <c:v>0.78563112000000002</c:v>
                </c:pt>
                <c:pt idx="2133">
                  <c:v>0.83913695799999999</c:v>
                </c:pt>
                <c:pt idx="2134">
                  <c:v>0.78083497299999904</c:v>
                </c:pt>
                <c:pt idx="2135">
                  <c:v>0.86306762699999995</c:v>
                </c:pt>
                <c:pt idx="2136">
                  <c:v>0.85712647399999997</c:v>
                </c:pt>
                <c:pt idx="2137">
                  <c:v>0.76689577099999995</c:v>
                </c:pt>
                <c:pt idx="2138">
                  <c:v>0.75300657699999995</c:v>
                </c:pt>
                <c:pt idx="2139">
                  <c:v>0.74924558399999996</c:v>
                </c:pt>
                <c:pt idx="2140">
                  <c:v>0.74771726099999902</c:v>
                </c:pt>
                <c:pt idx="2141">
                  <c:v>0.77114015800000002</c:v>
                </c:pt>
                <c:pt idx="2142">
                  <c:v>0.80552858099999902</c:v>
                </c:pt>
                <c:pt idx="2143">
                  <c:v>0.79448121799999905</c:v>
                </c:pt>
                <c:pt idx="2144">
                  <c:v>0.75225830099999902</c:v>
                </c:pt>
                <c:pt idx="2145">
                  <c:v>0.75086301599999905</c:v>
                </c:pt>
                <c:pt idx="2146">
                  <c:v>0.77830320599999903</c:v>
                </c:pt>
                <c:pt idx="2147">
                  <c:v>0.81368410599999996</c:v>
                </c:pt>
                <c:pt idx="2148">
                  <c:v>0.82962036099999903</c:v>
                </c:pt>
                <c:pt idx="2149">
                  <c:v>0.78500855000000003</c:v>
                </c:pt>
                <c:pt idx="2150">
                  <c:v>0.86394774900000004</c:v>
                </c:pt>
                <c:pt idx="2151">
                  <c:v>0.92016720799999996</c:v>
                </c:pt>
                <c:pt idx="2152">
                  <c:v>0.89226687000000005</c:v>
                </c:pt>
                <c:pt idx="2153">
                  <c:v>0.92965942599999996</c:v>
                </c:pt>
                <c:pt idx="2154">
                  <c:v>0.89592284</c:v>
                </c:pt>
                <c:pt idx="2155">
                  <c:v>0.92900878200000003</c:v>
                </c:pt>
                <c:pt idx="2156">
                  <c:v>0.84504395700000001</c:v>
                </c:pt>
                <c:pt idx="2157">
                  <c:v>0.90872192399999996</c:v>
                </c:pt>
                <c:pt idx="2158">
                  <c:v>0.81292480199999995</c:v>
                </c:pt>
                <c:pt idx="2159">
                  <c:v>0.91828614500000005</c:v>
                </c:pt>
                <c:pt idx="2160">
                  <c:v>0.837941885</c:v>
                </c:pt>
                <c:pt idx="2161">
                  <c:v>0.81454831400000005</c:v>
                </c:pt>
                <c:pt idx="2162">
                  <c:v>0.88926148400000005</c:v>
                </c:pt>
                <c:pt idx="2163">
                  <c:v>0.79479491700000005</c:v>
                </c:pt>
                <c:pt idx="2164">
                  <c:v>0.920494378</c:v>
                </c:pt>
                <c:pt idx="2165">
                  <c:v>0.82320559000000004</c:v>
                </c:pt>
                <c:pt idx="2166">
                  <c:v>0.91638672399999999</c:v>
                </c:pt>
                <c:pt idx="2167">
                  <c:v>0.83205079999999998</c:v>
                </c:pt>
                <c:pt idx="2168">
                  <c:v>0.90415895000000002</c:v>
                </c:pt>
                <c:pt idx="2169">
                  <c:v>0.88865721200000003</c:v>
                </c:pt>
                <c:pt idx="2170">
                  <c:v>0.97052490700000005</c:v>
                </c:pt>
                <c:pt idx="2171">
                  <c:v>0.87906980499999998</c:v>
                </c:pt>
                <c:pt idx="2172">
                  <c:v>0.86992311499999997</c:v>
                </c:pt>
                <c:pt idx="2173">
                  <c:v>0.84901857400000003</c:v>
                </c:pt>
                <c:pt idx="2174">
                  <c:v>0.82834714700000001</c:v>
                </c:pt>
                <c:pt idx="2175">
                  <c:v>0.85800290099999998</c:v>
                </c:pt>
                <c:pt idx="2176">
                  <c:v>0.794766843</c:v>
                </c:pt>
                <c:pt idx="2177">
                  <c:v>0.85407227299999999</c:v>
                </c:pt>
                <c:pt idx="2178">
                  <c:v>0.87706422799999995</c:v>
                </c:pt>
                <c:pt idx="2179">
                  <c:v>0.91660398200000004</c:v>
                </c:pt>
                <c:pt idx="2180">
                  <c:v>0.82480102799999999</c:v>
                </c:pt>
                <c:pt idx="2181">
                  <c:v>0.92309081599999998</c:v>
                </c:pt>
                <c:pt idx="2182">
                  <c:v>0.84410399199999997</c:v>
                </c:pt>
                <c:pt idx="2183">
                  <c:v>0.92625123300000001</c:v>
                </c:pt>
                <c:pt idx="2184">
                  <c:v>0.90828978999999999</c:v>
                </c:pt>
                <c:pt idx="2185">
                  <c:v>0.93976437999999995</c:v>
                </c:pt>
                <c:pt idx="2186">
                  <c:v>0.903306901</c:v>
                </c:pt>
                <c:pt idx="2187">
                  <c:v>1.0269079209999901</c:v>
                </c:pt>
                <c:pt idx="2188">
                  <c:v>0.85922485599999998</c:v>
                </c:pt>
                <c:pt idx="2189">
                  <c:v>0.87821412099999996</c:v>
                </c:pt>
                <c:pt idx="2190">
                  <c:v>0.98820799599999998</c:v>
                </c:pt>
                <c:pt idx="2191">
                  <c:v>0.86493408699999996</c:v>
                </c:pt>
                <c:pt idx="2192">
                  <c:v>1.0098595619999999</c:v>
                </c:pt>
                <c:pt idx="2193">
                  <c:v>0.84880006299999999</c:v>
                </c:pt>
                <c:pt idx="2194">
                  <c:v>0.91283935299999996</c:v>
                </c:pt>
                <c:pt idx="2195">
                  <c:v>0.95982056900000001</c:v>
                </c:pt>
                <c:pt idx="2196">
                  <c:v>0.91386354000000003</c:v>
                </c:pt>
                <c:pt idx="2197">
                  <c:v>0.96063476799999903</c:v>
                </c:pt>
                <c:pt idx="2198">
                  <c:v>0.97460818299999996</c:v>
                </c:pt>
                <c:pt idx="2199">
                  <c:v>0.978907465999999</c:v>
                </c:pt>
                <c:pt idx="2200">
                  <c:v>0.96576046900000001</c:v>
                </c:pt>
                <c:pt idx="2201">
                  <c:v>1.0004601479999999</c:v>
                </c:pt>
                <c:pt idx="2202">
                  <c:v>0.95444333599999998</c:v>
                </c:pt>
                <c:pt idx="2203">
                  <c:v>0.92108643099999998</c:v>
                </c:pt>
                <c:pt idx="2204">
                  <c:v>0.86242920199999995</c:v>
                </c:pt>
                <c:pt idx="2205">
                  <c:v>0.90699827700000002</c:v>
                </c:pt>
                <c:pt idx="2206">
                  <c:v>0.83376222799999999</c:v>
                </c:pt>
                <c:pt idx="2207">
                  <c:v>0.90969115499999997</c:v>
                </c:pt>
                <c:pt idx="2208">
                  <c:v>0.86514282200000003</c:v>
                </c:pt>
                <c:pt idx="2209">
                  <c:v>0.89295041599999903</c:v>
                </c:pt>
                <c:pt idx="2210">
                  <c:v>0.89901125400000004</c:v>
                </c:pt>
                <c:pt idx="2211">
                  <c:v>0.86619263899999999</c:v>
                </c:pt>
                <c:pt idx="2212">
                  <c:v>0.88005858699999995</c:v>
                </c:pt>
                <c:pt idx="2213">
                  <c:v>0.89792847599999903</c:v>
                </c:pt>
                <c:pt idx="2214">
                  <c:v>0.85910397799999905</c:v>
                </c:pt>
                <c:pt idx="2215">
                  <c:v>0.84062498799999996</c:v>
                </c:pt>
                <c:pt idx="2216">
                  <c:v>0.84610474099999999</c:v>
                </c:pt>
                <c:pt idx="2217">
                  <c:v>0.88134402000000001</c:v>
                </c:pt>
                <c:pt idx="2218">
                  <c:v>0.78084105299999995</c:v>
                </c:pt>
                <c:pt idx="2219">
                  <c:v>0.84140014599999902</c:v>
                </c:pt>
                <c:pt idx="2220">
                  <c:v>0.82510012399999999</c:v>
                </c:pt>
                <c:pt idx="2221">
                  <c:v>0.78674679999999997</c:v>
                </c:pt>
                <c:pt idx="2222">
                  <c:v>0.81555539399999999</c:v>
                </c:pt>
                <c:pt idx="2223">
                  <c:v>0.83996337700000001</c:v>
                </c:pt>
                <c:pt idx="2224">
                  <c:v>0.78599119200000001</c:v>
                </c:pt>
                <c:pt idx="2225">
                  <c:v>0.77896118199999997</c:v>
                </c:pt>
                <c:pt idx="2226">
                  <c:v>0.59157961599999997</c:v>
                </c:pt>
                <c:pt idx="2227">
                  <c:v>0.67806154500000004</c:v>
                </c:pt>
                <c:pt idx="2228">
                  <c:v>0.61767089399999997</c:v>
                </c:pt>
                <c:pt idx="2229">
                  <c:v>0.60009765599999998</c:v>
                </c:pt>
                <c:pt idx="2230">
                  <c:v>0.58762329800000002</c:v>
                </c:pt>
                <c:pt idx="2231">
                  <c:v>0.72718137500000002</c:v>
                </c:pt>
                <c:pt idx="2232">
                  <c:v>0.610622585</c:v>
                </c:pt>
                <c:pt idx="2233">
                  <c:v>0.68874269700000001</c:v>
                </c:pt>
                <c:pt idx="2234">
                  <c:v>0.66216796600000005</c:v>
                </c:pt>
                <c:pt idx="2235">
                  <c:v>0.67053341899999996</c:v>
                </c:pt>
                <c:pt idx="2236">
                  <c:v>0.62913209199999998</c:v>
                </c:pt>
                <c:pt idx="2237">
                  <c:v>0.57862913599999999</c:v>
                </c:pt>
                <c:pt idx="2238">
                  <c:v>0.59503293000000002</c:v>
                </c:pt>
                <c:pt idx="2239">
                  <c:v>0.61371094000000004</c:v>
                </c:pt>
                <c:pt idx="2240">
                  <c:v>0.63894653299999904</c:v>
                </c:pt>
                <c:pt idx="2241">
                  <c:v>0.57725220899999996</c:v>
                </c:pt>
                <c:pt idx="2242">
                  <c:v>0.61831301500000002</c:v>
                </c:pt>
                <c:pt idx="2243">
                  <c:v>0.66017335700000002</c:v>
                </c:pt>
                <c:pt idx="2244">
                  <c:v>0.61360108899999999</c:v>
                </c:pt>
                <c:pt idx="2245">
                  <c:v>0.64681154500000004</c:v>
                </c:pt>
                <c:pt idx="2246">
                  <c:v>0.81830197599999999</c:v>
                </c:pt>
                <c:pt idx="2247">
                  <c:v>0.91381102800000003</c:v>
                </c:pt>
                <c:pt idx="2248">
                  <c:v>0.91346800299999997</c:v>
                </c:pt>
                <c:pt idx="2249">
                  <c:v>0.93689453599999895</c:v>
                </c:pt>
                <c:pt idx="2250">
                  <c:v>0.861158430999999</c:v>
                </c:pt>
                <c:pt idx="2251">
                  <c:v>0.90955197799999998</c:v>
                </c:pt>
                <c:pt idx="2252">
                  <c:v>0.92042481899999995</c:v>
                </c:pt>
                <c:pt idx="2253">
                  <c:v>0.90460205099999902</c:v>
                </c:pt>
                <c:pt idx="2254">
                  <c:v>0.91081666900000002</c:v>
                </c:pt>
                <c:pt idx="2255">
                  <c:v>0.89803343999999996</c:v>
                </c:pt>
                <c:pt idx="2256">
                  <c:v>0.89839357099999995</c:v>
                </c:pt>
                <c:pt idx="2257">
                  <c:v>0.93976193699999999</c:v>
                </c:pt>
                <c:pt idx="2258">
                  <c:v>0.89665526200000001</c:v>
                </c:pt>
                <c:pt idx="2259">
                  <c:v>0.93690061599999996</c:v>
                </c:pt>
                <c:pt idx="2260">
                  <c:v>0.899075925</c:v>
                </c:pt>
                <c:pt idx="2261">
                  <c:v>0.94160890599999902</c:v>
                </c:pt>
                <c:pt idx="2262">
                  <c:v>1.058417916</c:v>
                </c:pt>
                <c:pt idx="2263">
                  <c:v>1.077987075</c:v>
                </c:pt>
                <c:pt idx="2264">
                  <c:v>1.0548498630000001</c:v>
                </c:pt>
                <c:pt idx="2265">
                  <c:v>1.0064990519999999</c:v>
                </c:pt>
                <c:pt idx="2266">
                  <c:v>0.96704953900000001</c:v>
                </c:pt>
                <c:pt idx="2267">
                  <c:v>1.1046667100000001</c:v>
                </c:pt>
                <c:pt idx="2268">
                  <c:v>1.0096606020000001</c:v>
                </c:pt>
                <c:pt idx="2269">
                  <c:v>1.060615182</c:v>
                </c:pt>
                <c:pt idx="2270">
                  <c:v>1.0290417670000001</c:v>
                </c:pt>
                <c:pt idx="2271">
                  <c:v>1.1236290929999999</c:v>
                </c:pt>
                <c:pt idx="2272">
                  <c:v>1.0550085309999999</c:v>
                </c:pt>
                <c:pt idx="2273">
                  <c:v>0.99474364500000001</c:v>
                </c:pt>
                <c:pt idx="2274">
                  <c:v>1.060882568</c:v>
                </c:pt>
                <c:pt idx="2275">
                  <c:v>1.112097144</c:v>
                </c:pt>
                <c:pt idx="2276">
                  <c:v>1.0479394200000001</c:v>
                </c:pt>
                <c:pt idx="2277">
                  <c:v>1.180676222</c:v>
                </c:pt>
                <c:pt idx="2278">
                  <c:v>1.0859302280000001</c:v>
                </c:pt>
                <c:pt idx="2279">
                  <c:v>1.0272790190000001</c:v>
                </c:pt>
                <c:pt idx="2280">
                  <c:v>1.154802203</c:v>
                </c:pt>
                <c:pt idx="2281">
                  <c:v>1.0881494279999999</c:v>
                </c:pt>
                <c:pt idx="2282">
                  <c:v>1.025264859</c:v>
                </c:pt>
                <c:pt idx="2283">
                  <c:v>1.0629858969999999</c:v>
                </c:pt>
                <c:pt idx="2284">
                  <c:v>1.044433594</c:v>
                </c:pt>
                <c:pt idx="2285">
                  <c:v>1.0512585640000001</c:v>
                </c:pt>
                <c:pt idx="2286">
                  <c:v>1.00032711</c:v>
                </c:pt>
                <c:pt idx="2287">
                  <c:v>0.97797363999999998</c:v>
                </c:pt>
                <c:pt idx="2288">
                  <c:v>0.99955564699999999</c:v>
                </c:pt>
                <c:pt idx="2289">
                  <c:v>1.0407299999999999</c:v>
                </c:pt>
                <c:pt idx="2290">
                  <c:v>1.0670471189999999</c:v>
                </c:pt>
                <c:pt idx="2291">
                  <c:v>1.0100549459999999</c:v>
                </c:pt>
                <c:pt idx="2292">
                  <c:v>1.0500756499999999</c:v>
                </c:pt>
                <c:pt idx="2293">
                  <c:v>1.031572223</c:v>
                </c:pt>
                <c:pt idx="2294">
                  <c:v>0.87578612599999905</c:v>
                </c:pt>
                <c:pt idx="2295">
                  <c:v>0.82186770399999998</c:v>
                </c:pt>
                <c:pt idx="2296">
                  <c:v>0.79021364500000002</c:v>
                </c:pt>
                <c:pt idx="2297">
                  <c:v>0.80382812000000003</c:v>
                </c:pt>
                <c:pt idx="2298">
                  <c:v>0.79898190499999999</c:v>
                </c:pt>
                <c:pt idx="2299">
                  <c:v>0.74714720199999995</c:v>
                </c:pt>
                <c:pt idx="2300">
                  <c:v>0.79720217000000004</c:v>
                </c:pt>
                <c:pt idx="2301">
                  <c:v>0.76968264599999903</c:v>
                </c:pt>
                <c:pt idx="2302">
                  <c:v>0.82135128999999996</c:v>
                </c:pt>
                <c:pt idx="2303">
                  <c:v>0.79040890900000005</c:v>
                </c:pt>
                <c:pt idx="2304">
                  <c:v>0.78672605799999995</c:v>
                </c:pt>
                <c:pt idx="2305">
                  <c:v>0.749257803</c:v>
                </c:pt>
                <c:pt idx="2306">
                  <c:v>0.80075925599999997</c:v>
                </c:pt>
                <c:pt idx="2307">
                  <c:v>0.81193238499999998</c:v>
                </c:pt>
                <c:pt idx="2308">
                  <c:v>0.77227902400000004</c:v>
                </c:pt>
                <c:pt idx="2309">
                  <c:v>0.82885134199999999</c:v>
                </c:pt>
                <c:pt idx="2310">
                  <c:v>0.8490991</c:v>
                </c:pt>
                <c:pt idx="2311">
                  <c:v>0.81354367699999997</c:v>
                </c:pt>
                <c:pt idx="2312">
                  <c:v>0.75336670900000002</c:v>
                </c:pt>
                <c:pt idx="2313">
                  <c:v>0.79575073699999999</c:v>
                </c:pt>
                <c:pt idx="2314">
                  <c:v>0.72074949700000002</c:v>
                </c:pt>
                <c:pt idx="2315">
                  <c:v>0.77928835200000002</c:v>
                </c:pt>
                <c:pt idx="2316">
                  <c:v>0.75805056099999901</c:v>
                </c:pt>
                <c:pt idx="2317">
                  <c:v>0.75731199999999999</c:v>
                </c:pt>
                <c:pt idx="2318">
                  <c:v>0.75433230399999995</c:v>
                </c:pt>
                <c:pt idx="2319">
                  <c:v>0.75552976099999902</c:v>
                </c:pt>
                <c:pt idx="2320">
                  <c:v>0.73516112599999905</c:v>
                </c:pt>
                <c:pt idx="2321">
                  <c:v>0.79536253199999996</c:v>
                </c:pt>
                <c:pt idx="2322">
                  <c:v>0.79368287299999996</c:v>
                </c:pt>
                <c:pt idx="2323">
                  <c:v>0.76423341</c:v>
                </c:pt>
                <c:pt idx="2324">
                  <c:v>0.73793333799999905</c:v>
                </c:pt>
                <c:pt idx="2325">
                  <c:v>0.74012452399999995</c:v>
                </c:pt>
                <c:pt idx="2326">
                  <c:v>0.76370847200000003</c:v>
                </c:pt>
                <c:pt idx="2327">
                  <c:v>0.79480224799999999</c:v>
                </c:pt>
                <c:pt idx="2328">
                  <c:v>0.79914426799999905</c:v>
                </c:pt>
                <c:pt idx="2329">
                  <c:v>0.87235719</c:v>
                </c:pt>
                <c:pt idx="2330">
                  <c:v>0.79732543199999995</c:v>
                </c:pt>
                <c:pt idx="2331">
                  <c:v>0.83948606299999995</c:v>
                </c:pt>
                <c:pt idx="2332">
                  <c:v>0.80950683400000001</c:v>
                </c:pt>
                <c:pt idx="2333">
                  <c:v>0.80300903299999904</c:v>
                </c:pt>
                <c:pt idx="2334">
                  <c:v>0.84526491199999998</c:v>
                </c:pt>
                <c:pt idx="2335">
                  <c:v>0.82155519700000001</c:v>
                </c:pt>
                <c:pt idx="2336">
                  <c:v>0.87827879200000003</c:v>
                </c:pt>
                <c:pt idx="2337">
                  <c:v>0.77705812500000004</c:v>
                </c:pt>
                <c:pt idx="2338">
                  <c:v>0.82530885899999995</c:v>
                </c:pt>
                <c:pt idx="2339">
                  <c:v>0.82337033699999995</c:v>
                </c:pt>
                <c:pt idx="2340">
                  <c:v>0.91456299999999902</c:v>
                </c:pt>
                <c:pt idx="2341">
                  <c:v>0.88147580599999997</c:v>
                </c:pt>
                <c:pt idx="2342">
                  <c:v>0.949532449</c:v>
                </c:pt>
                <c:pt idx="2343">
                  <c:v>0.85379272699999997</c:v>
                </c:pt>
                <c:pt idx="2344">
                  <c:v>0.80005979500000002</c:v>
                </c:pt>
                <c:pt idx="2345">
                  <c:v>0.81642824400000003</c:v>
                </c:pt>
                <c:pt idx="2346">
                  <c:v>0.79848635199999995</c:v>
                </c:pt>
                <c:pt idx="2347">
                  <c:v>0.80732542299999999</c:v>
                </c:pt>
                <c:pt idx="2348">
                  <c:v>0.86825197899999995</c:v>
                </c:pt>
                <c:pt idx="2349">
                  <c:v>0.85003054099999997</c:v>
                </c:pt>
                <c:pt idx="2350">
                  <c:v>0.84800779799999904</c:v>
                </c:pt>
                <c:pt idx="2351">
                  <c:v>0.84168577200000005</c:v>
                </c:pt>
                <c:pt idx="2352">
                  <c:v>0.82032591099999996</c:v>
                </c:pt>
                <c:pt idx="2353">
                  <c:v>0.76527345199999997</c:v>
                </c:pt>
                <c:pt idx="2354">
                  <c:v>0.74048703900000001</c:v>
                </c:pt>
                <c:pt idx="2355">
                  <c:v>0.79778563999999996</c:v>
                </c:pt>
                <c:pt idx="2356">
                  <c:v>0.853253185999999</c:v>
                </c:pt>
                <c:pt idx="2357">
                  <c:v>0.76633667900000002</c:v>
                </c:pt>
                <c:pt idx="2358">
                  <c:v>0.72366333000000005</c:v>
                </c:pt>
                <c:pt idx="2359">
                  <c:v>0.78920531299999996</c:v>
                </c:pt>
                <c:pt idx="2360">
                  <c:v>0.74948608900000002</c:v>
                </c:pt>
                <c:pt idx="2361">
                  <c:v>0.79436278299999996</c:v>
                </c:pt>
                <c:pt idx="2362">
                  <c:v>0.82059812499999996</c:v>
                </c:pt>
                <c:pt idx="2363">
                  <c:v>0.80428588400000001</c:v>
                </c:pt>
                <c:pt idx="2364">
                  <c:v>0.77862912399999995</c:v>
                </c:pt>
                <c:pt idx="2365">
                  <c:v>0.78933715799999904</c:v>
                </c:pt>
                <c:pt idx="2366">
                  <c:v>0.79392331799999905</c:v>
                </c:pt>
                <c:pt idx="2367">
                  <c:v>0.75015747499999996</c:v>
                </c:pt>
                <c:pt idx="2368">
                  <c:v>0.78383421900000005</c:v>
                </c:pt>
                <c:pt idx="2369">
                  <c:v>0.76690185099999997</c:v>
                </c:pt>
                <c:pt idx="2370">
                  <c:v>0.76274657199999996</c:v>
                </c:pt>
                <c:pt idx="2371">
                  <c:v>0.74915891899999998</c:v>
                </c:pt>
                <c:pt idx="2372">
                  <c:v>0.76494628200000003</c:v>
                </c:pt>
                <c:pt idx="2373">
                  <c:v>0.763801277</c:v>
                </c:pt>
                <c:pt idx="2374">
                  <c:v>0.80158936999999997</c:v>
                </c:pt>
                <c:pt idx="2375">
                  <c:v>0.85110354399999999</c:v>
                </c:pt>
                <c:pt idx="2376">
                  <c:v>0.84829223200000003</c:v>
                </c:pt>
                <c:pt idx="2377">
                  <c:v>0.87298947599999999</c:v>
                </c:pt>
                <c:pt idx="2378">
                  <c:v>0.95742917099999902</c:v>
                </c:pt>
                <c:pt idx="2379">
                  <c:v>0.89052611599999998</c:v>
                </c:pt>
                <c:pt idx="2380">
                  <c:v>0.92331665799999996</c:v>
                </c:pt>
                <c:pt idx="2381">
                  <c:v>0.94581055599999997</c:v>
                </c:pt>
                <c:pt idx="2382">
                  <c:v>0.92748779099999901</c:v>
                </c:pt>
                <c:pt idx="2383">
                  <c:v>0.94270753900000004</c:v>
                </c:pt>
                <c:pt idx="2384">
                  <c:v>0.94725465799999997</c:v>
                </c:pt>
                <c:pt idx="2385">
                  <c:v>0.89452391899999995</c:v>
                </c:pt>
                <c:pt idx="2386">
                  <c:v>0.95306640899999995</c:v>
                </c:pt>
                <c:pt idx="2387">
                  <c:v>0.94742917999999998</c:v>
                </c:pt>
                <c:pt idx="2388">
                  <c:v>0.94650512899999995</c:v>
                </c:pt>
                <c:pt idx="2389">
                  <c:v>0.90724855699999996</c:v>
                </c:pt>
                <c:pt idx="2390">
                  <c:v>0.973161638</c:v>
                </c:pt>
                <c:pt idx="2391">
                  <c:v>0.91762328099999901</c:v>
                </c:pt>
                <c:pt idx="2392">
                  <c:v>0.92267209299999997</c:v>
                </c:pt>
                <c:pt idx="2393">
                  <c:v>0.99714845399999996</c:v>
                </c:pt>
                <c:pt idx="2394">
                  <c:v>0.96941286299999996</c:v>
                </c:pt>
                <c:pt idx="2395">
                  <c:v>0.90634763200000001</c:v>
                </c:pt>
                <c:pt idx="2396">
                  <c:v>0.96981078399999998</c:v>
                </c:pt>
                <c:pt idx="2397">
                  <c:v>0.92055422099999995</c:v>
                </c:pt>
                <c:pt idx="2398">
                  <c:v>0.92476928199999997</c:v>
                </c:pt>
                <c:pt idx="2399">
                  <c:v>0.94272828099999995</c:v>
                </c:pt>
                <c:pt idx="2400">
                  <c:v>0.99937868099999905</c:v>
                </c:pt>
                <c:pt idx="2401">
                  <c:v>0.98868894599999901</c:v>
                </c:pt>
                <c:pt idx="2402">
                  <c:v>0.99805664999999999</c:v>
                </c:pt>
                <c:pt idx="2403">
                  <c:v>1.0256457329999999</c:v>
                </c:pt>
                <c:pt idx="2404">
                  <c:v>0.95303952700000005</c:v>
                </c:pt>
                <c:pt idx="2405">
                  <c:v>0.99335205599999998</c:v>
                </c:pt>
                <c:pt idx="2406">
                  <c:v>1.0020495650000001</c:v>
                </c:pt>
                <c:pt idx="2407">
                  <c:v>1.0047656300000001</c:v>
                </c:pt>
                <c:pt idx="2408">
                  <c:v>0.96423703400000005</c:v>
                </c:pt>
                <c:pt idx="2409">
                  <c:v>0.93780761999999995</c:v>
                </c:pt>
                <c:pt idx="2410">
                  <c:v>0.96958619400000001</c:v>
                </c:pt>
                <c:pt idx="2411">
                  <c:v>0.92719483400000002</c:v>
                </c:pt>
                <c:pt idx="2412">
                  <c:v>0.98868775399999997</c:v>
                </c:pt>
                <c:pt idx="2413">
                  <c:v>0.939752220999999</c:v>
                </c:pt>
                <c:pt idx="2414">
                  <c:v>1.1115233899999999</c:v>
                </c:pt>
                <c:pt idx="2415">
                  <c:v>1.004578829</c:v>
                </c:pt>
                <c:pt idx="2416">
                  <c:v>0.96658569599999999</c:v>
                </c:pt>
                <c:pt idx="2417">
                  <c:v>0.94392699000000002</c:v>
                </c:pt>
                <c:pt idx="2418">
                  <c:v>0.95522582499999997</c:v>
                </c:pt>
                <c:pt idx="2419">
                  <c:v>1.0038818119999999</c:v>
                </c:pt>
                <c:pt idx="2420">
                  <c:v>1.0384802820000001</c:v>
                </c:pt>
                <c:pt idx="2421">
                  <c:v>1.0370471479999901</c:v>
                </c:pt>
                <c:pt idx="2422">
                  <c:v>0.94599241000000001</c:v>
                </c:pt>
                <c:pt idx="2423">
                  <c:v>0.96065306699999997</c:v>
                </c:pt>
                <c:pt idx="2424">
                  <c:v>0.99407839799999997</c:v>
                </c:pt>
                <c:pt idx="2425">
                  <c:v>1.0637573</c:v>
                </c:pt>
                <c:pt idx="2426">
                  <c:v>1.191119432</c:v>
                </c:pt>
                <c:pt idx="2427">
                  <c:v>1.1952941420000001</c:v>
                </c:pt>
                <c:pt idx="2428">
                  <c:v>1.268668175</c:v>
                </c:pt>
                <c:pt idx="2429">
                  <c:v>1.234040499</c:v>
                </c:pt>
                <c:pt idx="2430">
                  <c:v>1.1944848299999999</c:v>
                </c:pt>
                <c:pt idx="2431">
                  <c:v>1.181140184</c:v>
                </c:pt>
                <c:pt idx="2432">
                  <c:v>1.2973816389999999</c:v>
                </c:pt>
                <c:pt idx="2433">
                  <c:v>1.315709233</c:v>
                </c:pt>
                <c:pt idx="2434">
                  <c:v>1.2598229649999999</c:v>
                </c:pt>
                <c:pt idx="2435">
                  <c:v>1.2503845689999999</c:v>
                </c:pt>
                <c:pt idx="2436">
                  <c:v>1.2615990640000001</c:v>
                </c:pt>
                <c:pt idx="2437">
                  <c:v>1.1681469680000001</c:v>
                </c:pt>
                <c:pt idx="2438">
                  <c:v>1.2109289169999999</c:v>
                </c:pt>
                <c:pt idx="2439">
                  <c:v>1.1812487840000001</c:v>
                </c:pt>
                <c:pt idx="2440">
                  <c:v>1.2602953909999901</c:v>
                </c:pt>
                <c:pt idx="2441">
                  <c:v>1.3489526509999901</c:v>
                </c:pt>
                <c:pt idx="2442">
                  <c:v>1.506348848</c:v>
                </c:pt>
                <c:pt idx="2443">
                  <c:v>1.2205822470000001</c:v>
                </c:pt>
                <c:pt idx="2444">
                  <c:v>1.18736577</c:v>
                </c:pt>
                <c:pt idx="2445">
                  <c:v>1.3178222179999901</c:v>
                </c:pt>
                <c:pt idx="2446">
                  <c:v>1.275319815</c:v>
                </c:pt>
                <c:pt idx="2447">
                  <c:v>1.210418701</c:v>
                </c:pt>
                <c:pt idx="2448">
                  <c:v>1.2853857280000001</c:v>
                </c:pt>
                <c:pt idx="2449">
                  <c:v>1.2003747220000001</c:v>
                </c:pt>
                <c:pt idx="2450">
                  <c:v>1.2543334959999899</c:v>
                </c:pt>
                <c:pt idx="2451">
                  <c:v>1.2801562550000001</c:v>
                </c:pt>
                <c:pt idx="2452">
                  <c:v>1.238477826</c:v>
                </c:pt>
                <c:pt idx="2453">
                  <c:v>1.2491552829999999</c:v>
                </c:pt>
                <c:pt idx="2454">
                  <c:v>1.229101539</c:v>
                </c:pt>
                <c:pt idx="2455">
                  <c:v>1.251929879</c:v>
                </c:pt>
                <c:pt idx="2456">
                  <c:v>1.2948070759999999</c:v>
                </c:pt>
                <c:pt idx="2457">
                  <c:v>1.1522326469999999</c:v>
                </c:pt>
                <c:pt idx="2458">
                  <c:v>1.2853209969999999</c:v>
                </c:pt>
                <c:pt idx="2459">
                  <c:v>1.3209960459999901</c:v>
                </c:pt>
                <c:pt idx="2460">
                  <c:v>1.2858642339999999</c:v>
                </c:pt>
                <c:pt idx="2461">
                  <c:v>1.306833506</c:v>
                </c:pt>
                <c:pt idx="2462">
                  <c:v>1.327947974</c:v>
                </c:pt>
                <c:pt idx="2463">
                  <c:v>1.3606604339999999</c:v>
                </c:pt>
                <c:pt idx="2464">
                  <c:v>1.3653711079999999</c:v>
                </c:pt>
                <c:pt idx="2465">
                  <c:v>1.42744267</c:v>
                </c:pt>
                <c:pt idx="2466">
                  <c:v>1.482021451</c:v>
                </c:pt>
                <c:pt idx="2467">
                  <c:v>1.381698012</c:v>
                </c:pt>
                <c:pt idx="2468">
                  <c:v>1.401992202</c:v>
                </c:pt>
                <c:pt idx="2469">
                  <c:v>1.5065649750000001</c:v>
                </c:pt>
                <c:pt idx="2470">
                  <c:v>1.5721545219999999</c:v>
                </c:pt>
                <c:pt idx="2471">
                  <c:v>1.5359534029999999</c:v>
                </c:pt>
                <c:pt idx="2472">
                  <c:v>1.472467065</c:v>
                </c:pt>
                <c:pt idx="2473">
                  <c:v>1.3866540190000001</c:v>
                </c:pt>
                <c:pt idx="2474">
                  <c:v>1.4351159330000001</c:v>
                </c:pt>
                <c:pt idx="2475">
                  <c:v>1.44148922</c:v>
                </c:pt>
                <c:pt idx="2476">
                  <c:v>1.669256568</c:v>
                </c:pt>
                <c:pt idx="2477">
                  <c:v>1.4351049659999999</c:v>
                </c:pt>
                <c:pt idx="2478">
                  <c:v>1.7161401509999901</c:v>
                </c:pt>
                <c:pt idx="2479">
                  <c:v>1.5328613519999901</c:v>
                </c:pt>
                <c:pt idx="2480">
                  <c:v>1.6615796089999999</c:v>
                </c:pt>
                <c:pt idx="2481">
                  <c:v>1.6904578209999901</c:v>
                </c:pt>
                <c:pt idx="2482">
                  <c:v>1.595059872</c:v>
                </c:pt>
                <c:pt idx="2483">
                  <c:v>1.6132409569999999</c:v>
                </c:pt>
                <c:pt idx="2484">
                  <c:v>1.5127002000000001</c:v>
                </c:pt>
                <c:pt idx="2485">
                  <c:v>1.747967482</c:v>
                </c:pt>
                <c:pt idx="2486">
                  <c:v>1.585291743</c:v>
                </c:pt>
                <c:pt idx="2487">
                  <c:v>1.6868407729999999</c:v>
                </c:pt>
                <c:pt idx="2488">
                  <c:v>1.401733398</c:v>
                </c:pt>
                <c:pt idx="2489">
                  <c:v>1.4126770500000001</c:v>
                </c:pt>
                <c:pt idx="2490">
                  <c:v>1.392003179</c:v>
                </c:pt>
                <c:pt idx="2491">
                  <c:v>1.333485126</c:v>
                </c:pt>
                <c:pt idx="2492">
                  <c:v>1.2448681589999999</c:v>
                </c:pt>
                <c:pt idx="2493">
                  <c:v>1.2723656889999999</c:v>
                </c:pt>
                <c:pt idx="2494">
                  <c:v>1.305360079</c:v>
                </c:pt>
                <c:pt idx="2495">
                  <c:v>1.165527344</c:v>
                </c:pt>
                <c:pt idx="2496">
                  <c:v>1.080720186</c:v>
                </c:pt>
                <c:pt idx="2497">
                  <c:v>1.113328815</c:v>
                </c:pt>
                <c:pt idx="2498">
                  <c:v>0.97434204800000002</c:v>
                </c:pt>
                <c:pt idx="2499">
                  <c:v>1.079799771</c:v>
                </c:pt>
                <c:pt idx="2500">
                  <c:v>1.135021925</c:v>
                </c:pt>
                <c:pt idx="2501">
                  <c:v>1.201281786</c:v>
                </c:pt>
                <c:pt idx="2502">
                  <c:v>1.2837195400000001</c:v>
                </c:pt>
                <c:pt idx="2503">
                  <c:v>1.217601299</c:v>
                </c:pt>
                <c:pt idx="2504">
                  <c:v>1.2634582519999999</c:v>
                </c:pt>
                <c:pt idx="2505">
                  <c:v>1.207016587</c:v>
                </c:pt>
                <c:pt idx="2506">
                  <c:v>1.2042406800000001</c:v>
                </c:pt>
                <c:pt idx="2507">
                  <c:v>1.3650780919999901</c:v>
                </c:pt>
                <c:pt idx="2508">
                  <c:v>1.3399413819999999</c:v>
                </c:pt>
                <c:pt idx="2509">
                  <c:v>1.2045117620000001</c:v>
                </c:pt>
                <c:pt idx="2510">
                  <c:v>1.135781288</c:v>
                </c:pt>
                <c:pt idx="2511">
                  <c:v>1.0880175830000001</c:v>
                </c:pt>
                <c:pt idx="2512">
                  <c:v>1.0955920219999999</c:v>
                </c:pt>
                <c:pt idx="2513">
                  <c:v>1.06754756</c:v>
                </c:pt>
                <c:pt idx="2514">
                  <c:v>1.0635876659999901</c:v>
                </c:pt>
                <c:pt idx="2515">
                  <c:v>1.091363549</c:v>
                </c:pt>
                <c:pt idx="2516">
                  <c:v>1.0484362840000001</c:v>
                </c:pt>
                <c:pt idx="2517">
                  <c:v>1.0812927479999901</c:v>
                </c:pt>
                <c:pt idx="2518">
                  <c:v>1.102062941</c:v>
                </c:pt>
                <c:pt idx="2519">
                  <c:v>1.010028124</c:v>
                </c:pt>
                <c:pt idx="2520">
                  <c:v>0.96767824899999999</c:v>
                </c:pt>
                <c:pt idx="2521">
                  <c:v>1.016704082</c:v>
                </c:pt>
                <c:pt idx="2522">
                  <c:v>0.94421750299999996</c:v>
                </c:pt>
                <c:pt idx="2523">
                  <c:v>0.93715208799999905</c:v>
                </c:pt>
                <c:pt idx="2524">
                  <c:v>1.1016235350000001</c:v>
                </c:pt>
                <c:pt idx="2525">
                  <c:v>0.975130618</c:v>
                </c:pt>
                <c:pt idx="2526">
                  <c:v>0.96035885799999998</c:v>
                </c:pt>
                <c:pt idx="2527">
                  <c:v>0.89288818799999903</c:v>
                </c:pt>
                <c:pt idx="2528">
                  <c:v>0.90740722399999996</c:v>
                </c:pt>
                <c:pt idx="2529">
                  <c:v>0.94216674599999894</c:v>
                </c:pt>
                <c:pt idx="2530">
                  <c:v>1.0014038089999999</c:v>
                </c:pt>
                <c:pt idx="2531">
                  <c:v>0.89335083999999998</c:v>
                </c:pt>
                <c:pt idx="2532">
                  <c:v>0.87298339599999997</c:v>
                </c:pt>
                <c:pt idx="2533">
                  <c:v>0.91803586500000001</c:v>
                </c:pt>
                <c:pt idx="2534">
                  <c:v>1.0099303719999999</c:v>
                </c:pt>
                <c:pt idx="2535">
                  <c:v>0.93628537700000003</c:v>
                </c:pt>
                <c:pt idx="2536">
                  <c:v>0.96276736299999999</c:v>
                </c:pt>
                <c:pt idx="2537">
                  <c:v>0.92226195300000002</c:v>
                </c:pt>
                <c:pt idx="2538">
                  <c:v>0.93845212499999997</c:v>
                </c:pt>
                <c:pt idx="2539">
                  <c:v>0.89165651800000001</c:v>
                </c:pt>
                <c:pt idx="2540">
                  <c:v>0.97588133799999999</c:v>
                </c:pt>
                <c:pt idx="2541">
                  <c:v>0.91226684999999996</c:v>
                </c:pt>
                <c:pt idx="2542">
                  <c:v>0.97736573199999999</c:v>
                </c:pt>
                <c:pt idx="2543">
                  <c:v>0.97902709200000004</c:v>
                </c:pt>
                <c:pt idx="2544">
                  <c:v>0.87924683099999901</c:v>
                </c:pt>
                <c:pt idx="2545">
                  <c:v>0.90375119400000004</c:v>
                </c:pt>
                <c:pt idx="2546">
                  <c:v>0.91627317699999999</c:v>
                </c:pt>
                <c:pt idx="2547">
                  <c:v>0.92041015599999998</c:v>
                </c:pt>
                <c:pt idx="2548">
                  <c:v>1.0198718309999999</c:v>
                </c:pt>
                <c:pt idx="2549">
                  <c:v>0.97390502700000003</c:v>
                </c:pt>
                <c:pt idx="2550">
                  <c:v>0.95638918900000003</c:v>
                </c:pt>
                <c:pt idx="2551">
                  <c:v>0.94332397000000001</c:v>
                </c:pt>
                <c:pt idx="2552">
                  <c:v>1.0026648039999999</c:v>
                </c:pt>
                <c:pt idx="2553">
                  <c:v>0.99548828599999895</c:v>
                </c:pt>
                <c:pt idx="2554">
                  <c:v>1.0394263269999999</c:v>
                </c:pt>
                <c:pt idx="2555">
                  <c:v>1.0009900329999999</c:v>
                </c:pt>
                <c:pt idx="2556">
                  <c:v>1.0388439890000001</c:v>
                </c:pt>
                <c:pt idx="2557">
                  <c:v>1.0209387539999999</c:v>
                </c:pt>
                <c:pt idx="2558">
                  <c:v>1.031262159</c:v>
                </c:pt>
                <c:pt idx="2559">
                  <c:v>1.081612587</c:v>
                </c:pt>
                <c:pt idx="2560">
                  <c:v>0.98698610099999995</c:v>
                </c:pt>
                <c:pt idx="2561">
                  <c:v>0.99595582500000002</c:v>
                </c:pt>
                <c:pt idx="2562">
                  <c:v>1.0140856499999999</c:v>
                </c:pt>
                <c:pt idx="2563">
                  <c:v>1.0781152249999999</c:v>
                </c:pt>
                <c:pt idx="2564">
                  <c:v>0.993934333</c:v>
                </c:pt>
                <c:pt idx="2565">
                  <c:v>1.0020458699999999</c:v>
                </c:pt>
                <c:pt idx="2566">
                  <c:v>1.121512413</c:v>
                </c:pt>
                <c:pt idx="2567">
                  <c:v>1.010725141</c:v>
                </c:pt>
                <c:pt idx="2568">
                  <c:v>1.035688519</c:v>
                </c:pt>
                <c:pt idx="2569">
                  <c:v>1.031458735</c:v>
                </c:pt>
                <c:pt idx="2570">
                  <c:v>1.0044641489999999</c:v>
                </c:pt>
                <c:pt idx="2571">
                  <c:v>1.04155767</c:v>
                </c:pt>
                <c:pt idx="2572">
                  <c:v>1.049521446</c:v>
                </c:pt>
                <c:pt idx="2573">
                  <c:v>0.98418337099999997</c:v>
                </c:pt>
                <c:pt idx="2574">
                  <c:v>1.0724596980000001</c:v>
                </c:pt>
                <c:pt idx="2575">
                  <c:v>1.066735864</c:v>
                </c:pt>
                <c:pt idx="2576">
                  <c:v>0.99337160599999996</c:v>
                </c:pt>
                <c:pt idx="2577">
                  <c:v>0.99716430899999997</c:v>
                </c:pt>
                <c:pt idx="2578">
                  <c:v>1.055518746</c:v>
                </c:pt>
                <c:pt idx="2579">
                  <c:v>1.1144690509999999</c:v>
                </c:pt>
                <c:pt idx="2580">
                  <c:v>1.037249804</c:v>
                </c:pt>
                <c:pt idx="2581">
                  <c:v>1.092297316</c:v>
                </c:pt>
                <c:pt idx="2582">
                  <c:v>1.222480416</c:v>
                </c:pt>
                <c:pt idx="2583">
                  <c:v>1.150238037</c:v>
                </c:pt>
                <c:pt idx="2584">
                  <c:v>1.0990514759999901</c:v>
                </c:pt>
                <c:pt idx="2585">
                  <c:v>1.1159057619999999</c:v>
                </c:pt>
                <c:pt idx="2586">
                  <c:v>1.0378124709999901</c:v>
                </c:pt>
                <c:pt idx="2587">
                  <c:v>0.99681520499999998</c:v>
                </c:pt>
                <c:pt idx="2588">
                  <c:v>1.0474364759999999</c:v>
                </c:pt>
                <c:pt idx="2589">
                  <c:v>0.97904050399999998</c:v>
                </c:pt>
                <c:pt idx="2590">
                  <c:v>0.96810179900000004</c:v>
                </c:pt>
                <c:pt idx="2591">
                  <c:v>0.93795776399999997</c:v>
                </c:pt>
                <c:pt idx="2592">
                  <c:v>0.89487183099999901</c:v>
                </c:pt>
                <c:pt idx="2593">
                  <c:v>0.92319947499999999</c:v>
                </c:pt>
                <c:pt idx="2594">
                  <c:v>0.917488992</c:v>
                </c:pt>
                <c:pt idx="2595">
                  <c:v>0.97780883299999999</c:v>
                </c:pt>
                <c:pt idx="2596">
                  <c:v>0.91000002599999996</c:v>
                </c:pt>
                <c:pt idx="2597">
                  <c:v>0.95622193799999999</c:v>
                </c:pt>
                <c:pt idx="2598">
                  <c:v>0.92781859599999905</c:v>
                </c:pt>
                <c:pt idx="2599">
                  <c:v>0.89249020800000001</c:v>
                </c:pt>
                <c:pt idx="2600">
                  <c:v>0.94693845499999996</c:v>
                </c:pt>
                <c:pt idx="2601">
                  <c:v>0.92439818399999996</c:v>
                </c:pt>
                <c:pt idx="2602">
                  <c:v>0.845197737</c:v>
                </c:pt>
                <c:pt idx="2603">
                  <c:v>0.95075315199999999</c:v>
                </c:pt>
                <c:pt idx="2604">
                  <c:v>0.94635254099999999</c:v>
                </c:pt>
                <c:pt idx="2605">
                  <c:v>0.89578980200000002</c:v>
                </c:pt>
                <c:pt idx="2606">
                  <c:v>0.95296019300000001</c:v>
                </c:pt>
                <c:pt idx="2607">
                  <c:v>0.98496091399999997</c:v>
                </c:pt>
                <c:pt idx="2608">
                  <c:v>1.0999779700000001</c:v>
                </c:pt>
                <c:pt idx="2609">
                  <c:v>1.04402101</c:v>
                </c:pt>
                <c:pt idx="2610">
                  <c:v>1.0677636859999999</c:v>
                </c:pt>
                <c:pt idx="2611">
                  <c:v>1.1406518219999999</c:v>
                </c:pt>
                <c:pt idx="2612">
                  <c:v>1.130267382</c:v>
                </c:pt>
                <c:pt idx="2613">
                  <c:v>1.129354239</c:v>
                </c:pt>
                <c:pt idx="2614">
                  <c:v>1.109193087</c:v>
                </c:pt>
                <c:pt idx="2615">
                  <c:v>1.1299279929999999</c:v>
                </c:pt>
                <c:pt idx="2616">
                  <c:v>1.1265698669999999</c:v>
                </c:pt>
                <c:pt idx="2617">
                  <c:v>1.1350183490000001</c:v>
                </c:pt>
                <c:pt idx="2618">
                  <c:v>1.1908288</c:v>
                </c:pt>
                <c:pt idx="2619">
                  <c:v>1.0832812789999999</c:v>
                </c:pt>
                <c:pt idx="2620">
                  <c:v>1.147130132</c:v>
                </c:pt>
                <c:pt idx="2621">
                  <c:v>1.111431837</c:v>
                </c:pt>
                <c:pt idx="2622">
                  <c:v>1.129389644</c:v>
                </c:pt>
                <c:pt idx="2623">
                  <c:v>1.083713412</c:v>
                </c:pt>
                <c:pt idx="2624">
                  <c:v>1.1253319980000001</c:v>
                </c:pt>
                <c:pt idx="2625">
                  <c:v>1.067744136</c:v>
                </c:pt>
                <c:pt idx="2626">
                  <c:v>1.213673115</c:v>
                </c:pt>
                <c:pt idx="2627">
                  <c:v>1.08223629</c:v>
                </c:pt>
                <c:pt idx="2628">
                  <c:v>1.192783237</c:v>
                </c:pt>
                <c:pt idx="2629">
                  <c:v>1.0871276859999901</c:v>
                </c:pt>
                <c:pt idx="2630">
                  <c:v>1.159368873</c:v>
                </c:pt>
                <c:pt idx="2631">
                  <c:v>0.94268065700000003</c:v>
                </c:pt>
                <c:pt idx="2632">
                  <c:v>1.073132277</c:v>
                </c:pt>
                <c:pt idx="2633">
                  <c:v>1.2017333509999999</c:v>
                </c:pt>
                <c:pt idx="2634">
                  <c:v>1.151298881</c:v>
                </c:pt>
                <c:pt idx="2635">
                  <c:v>1.157603741</c:v>
                </c:pt>
                <c:pt idx="2636">
                  <c:v>1.2579553130000001</c:v>
                </c:pt>
                <c:pt idx="2637">
                  <c:v>1.1779333350000001</c:v>
                </c:pt>
                <c:pt idx="2638">
                  <c:v>1.200258732</c:v>
                </c:pt>
                <c:pt idx="2639">
                  <c:v>1.2069909569999999</c:v>
                </c:pt>
                <c:pt idx="2640">
                  <c:v>1.2408899069999999</c:v>
                </c:pt>
                <c:pt idx="2641">
                  <c:v>1.2558679580000001</c:v>
                </c:pt>
                <c:pt idx="2642">
                  <c:v>1.300911903</c:v>
                </c:pt>
                <c:pt idx="2643">
                  <c:v>1.2645128969999999</c:v>
                </c:pt>
                <c:pt idx="2644">
                  <c:v>1.2196471689999999</c:v>
                </c:pt>
                <c:pt idx="2645">
                  <c:v>1.306384325</c:v>
                </c:pt>
                <c:pt idx="2646">
                  <c:v>1.268897653</c:v>
                </c:pt>
                <c:pt idx="2647">
                  <c:v>1.207550049</c:v>
                </c:pt>
                <c:pt idx="2648">
                  <c:v>1.259786367</c:v>
                </c:pt>
                <c:pt idx="2649">
                  <c:v>1.227114201</c:v>
                </c:pt>
                <c:pt idx="2650">
                  <c:v>1.276052237</c:v>
                </c:pt>
                <c:pt idx="2651">
                  <c:v>1.2284045219999999</c:v>
                </c:pt>
                <c:pt idx="2652">
                  <c:v>1.2029651400000001</c:v>
                </c:pt>
                <c:pt idx="2653">
                  <c:v>1.2020715479999999</c:v>
                </c:pt>
                <c:pt idx="2654">
                  <c:v>1.155079365</c:v>
                </c:pt>
                <c:pt idx="2655">
                  <c:v>1.156080365</c:v>
                </c:pt>
                <c:pt idx="2656">
                  <c:v>1.1987060309999999</c:v>
                </c:pt>
                <c:pt idx="2657">
                  <c:v>1.1827257870000001</c:v>
                </c:pt>
                <c:pt idx="2658">
                  <c:v>1.146030307</c:v>
                </c:pt>
                <c:pt idx="2659">
                  <c:v>1.190004826</c:v>
                </c:pt>
                <c:pt idx="2660">
                  <c:v>1.1461254359999999</c:v>
                </c:pt>
                <c:pt idx="2661">
                  <c:v>1.1363867519999999</c:v>
                </c:pt>
                <c:pt idx="2662">
                  <c:v>1.1620641949999999</c:v>
                </c:pt>
                <c:pt idx="2663">
                  <c:v>1.2728283409999901</c:v>
                </c:pt>
                <c:pt idx="2664">
                  <c:v>1.2388305659999901</c:v>
                </c:pt>
                <c:pt idx="2665">
                  <c:v>1.1675133709999901</c:v>
                </c:pt>
                <c:pt idx="2666">
                  <c:v>1.1573754549999999</c:v>
                </c:pt>
                <c:pt idx="2667">
                  <c:v>1.212664843</c:v>
                </c:pt>
                <c:pt idx="2668">
                  <c:v>1.157048345</c:v>
                </c:pt>
                <c:pt idx="2669">
                  <c:v>1.3078685999999999</c:v>
                </c:pt>
                <c:pt idx="2670">
                  <c:v>1.208831787</c:v>
                </c:pt>
                <c:pt idx="2671">
                  <c:v>1.2358300689999999</c:v>
                </c:pt>
                <c:pt idx="2672">
                  <c:v>1.135159969</c:v>
                </c:pt>
                <c:pt idx="2673">
                  <c:v>1.254241943</c:v>
                </c:pt>
                <c:pt idx="2674">
                  <c:v>1.255340576</c:v>
                </c:pt>
                <c:pt idx="2675">
                  <c:v>1.141534448</c:v>
                </c:pt>
                <c:pt idx="2676">
                  <c:v>1.2834216359999999</c:v>
                </c:pt>
                <c:pt idx="2677">
                  <c:v>1.3515441419999901</c:v>
                </c:pt>
                <c:pt idx="2678">
                  <c:v>1.34596312</c:v>
                </c:pt>
                <c:pt idx="2679">
                  <c:v>1.2417614459999999</c:v>
                </c:pt>
                <c:pt idx="2680">
                  <c:v>1.2639062400000001</c:v>
                </c:pt>
                <c:pt idx="2681">
                  <c:v>1.239591122</c:v>
                </c:pt>
                <c:pt idx="2682">
                  <c:v>1.258217812</c:v>
                </c:pt>
                <c:pt idx="2683">
                  <c:v>1.3326855900000001</c:v>
                </c:pt>
                <c:pt idx="2684">
                  <c:v>1.1980309490000001</c:v>
                </c:pt>
                <c:pt idx="2685">
                  <c:v>1.178041935</c:v>
                </c:pt>
                <c:pt idx="2686">
                  <c:v>1.303478956</c:v>
                </c:pt>
                <c:pt idx="2687">
                  <c:v>1.1695617439999999</c:v>
                </c:pt>
                <c:pt idx="2688">
                  <c:v>1.2463402750000001</c:v>
                </c:pt>
                <c:pt idx="2689">
                  <c:v>1.222261906</c:v>
                </c:pt>
                <c:pt idx="2690">
                  <c:v>1.2473840709999999</c:v>
                </c:pt>
                <c:pt idx="2691">
                  <c:v>1.3329651359999899</c:v>
                </c:pt>
                <c:pt idx="2692">
                  <c:v>1.1681348090000001</c:v>
                </c:pt>
                <c:pt idx="2693">
                  <c:v>1.2886279819999999</c:v>
                </c:pt>
                <c:pt idx="2694">
                  <c:v>1.2370983359999901</c:v>
                </c:pt>
                <c:pt idx="2695">
                  <c:v>1.3649170399999999</c:v>
                </c:pt>
                <c:pt idx="2696">
                  <c:v>1.2101587059999901</c:v>
                </c:pt>
                <c:pt idx="2697">
                  <c:v>1.328576684</c:v>
                </c:pt>
                <c:pt idx="2698">
                  <c:v>1.2626074549999999</c:v>
                </c:pt>
                <c:pt idx="2699">
                  <c:v>1.313042045</c:v>
                </c:pt>
                <c:pt idx="2700">
                  <c:v>1.4373730419999999</c:v>
                </c:pt>
                <c:pt idx="2701">
                  <c:v>1.6051477190000001</c:v>
                </c:pt>
                <c:pt idx="2702">
                  <c:v>1.553576708</c:v>
                </c:pt>
                <c:pt idx="2703">
                  <c:v>1.618958712</c:v>
                </c:pt>
                <c:pt idx="2704">
                  <c:v>1.7187451119999999</c:v>
                </c:pt>
                <c:pt idx="2705">
                  <c:v>1.7279784680000001</c:v>
                </c:pt>
                <c:pt idx="2706">
                  <c:v>1.5633532999999999</c:v>
                </c:pt>
                <c:pt idx="2707">
                  <c:v>1.722762465</c:v>
                </c:pt>
                <c:pt idx="2708">
                  <c:v>1.6074389219999901</c:v>
                </c:pt>
                <c:pt idx="2709">
                  <c:v>1.5577881339999999</c:v>
                </c:pt>
                <c:pt idx="2710">
                  <c:v>1.470073223</c:v>
                </c:pt>
                <c:pt idx="2711">
                  <c:v>1.5481359959999901</c:v>
                </c:pt>
                <c:pt idx="2712">
                  <c:v>1.6171435119999999</c:v>
                </c:pt>
                <c:pt idx="2713">
                  <c:v>1.6178857090000001</c:v>
                </c:pt>
                <c:pt idx="2714">
                  <c:v>1.4700341219999999</c:v>
                </c:pt>
                <c:pt idx="2715">
                  <c:v>1.5940002200000001</c:v>
                </c:pt>
                <c:pt idx="2716">
                  <c:v>1.52793824699999</c:v>
                </c:pt>
                <c:pt idx="2717">
                  <c:v>1.6810400489999999</c:v>
                </c:pt>
                <c:pt idx="2718">
                  <c:v>1.6248474119999901</c:v>
                </c:pt>
                <c:pt idx="2719">
                  <c:v>1.8171288969999999</c:v>
                </c:pt>
                <c:pt idx="2720">
                  <c:v>1.753992915</c:v>
                </c:pt>
                <c:pt idx="2721">
                  <c:v>1.52980840199999</c:v>
                </c:pt>
                <c:pt idx="2722">
                  <c:v>1.464492202</c:v>
                </c:pt>
                <c:pt idx="2723">
                  <c:v>1.4706689119999901</c:v>
                </c:pt>
                <c:pt idx="2724">
                  <c:v>1.5728820559999901</c:v>
                </c:pt>
                <c:pt idx="2725">
                  <c:v>1.5114221569999999</c:v>
                </c:pt>
                <c:pt idx="2726">
                  <c:v>1.618715763</c:v>
                </c:pt>
                <c:pt idx="2727">
                  <c:v>1.526956797</c:v>
                </c:pt>
                <c:pt idx="2728">
                  <c:v>1.431652784</c:v>
                </c:pt>
                <c:pt idx="2729">
                  <c:v>1.765173316</c:v>
                </c:pt>
                <c:pt idx="2730">
                  <c:v>1.5986754889999999</c:v>
                </c:pt>
                <c:pt idx="2731">
                  <c:v>1.6626819369999899</c:v>
                </c:pt>
                <c:pt idx="2732">
                  <c:v>1.598409414</c:v>
                </c:pt>
                <c:pt idx="2733">
                  <c:v>1.714287162</c:v>
                </c:pt>
                <c:pt idx="2734">
                  <c:v>1.7208691840000001</c:v>
                </c:pt>
                <c:pt idx="2735">
                  <c:v>1.7924669980000001</c:v>
                </c:pt>
                <c:pt idx="2736">
                  <c:v>2.1779930589999998</c:v>
                </c:pt>
                <c:pt idx="2737">
                  <c:v>1.7221826309999999</c:v>
                </c:pt>
                <c:pt idx="2738">
                  <c:v>1.899989009</c:v>
                </c:pt>
                <c:pt idx="2739">
                  <c:v>1.971049786</c:v>
                </c:pt>
                <c:pt idx="2740">
                  <c:v>1.97905767</c:v>
                </c:pt>
                <c:pt idx="2741">
                  <c:v>1.8586877580000001</c:v>
                </c:pt>
                <c:pt idx="2742">
                  <c:v>2.061894417</c:v>
                </c:pt>
                <c:pt idx="2743">
                  <c:v>2.0735938549999999</c:v>
                </c:pt>
                <c:pt idx="2744">
                  <c:v>2.0485656259999998</c:v>
                </c:pt>
                <c:pt idx="2745">
                  <c:v>2.09742927599999</c:v>
                </c:pt>
                <c:pt idx="2746">
                  <c:v>2.0473473069999999</c:v>
                </c:pt>
                <c:pt idx="2747">
                  <c:v>2.1494591239999998</c:v>
                </c:pt>
                <c:pt idx="2748">
                  <c:v>2.217396259</c:v>
                </c:pt>
                <c:pt idx="2749">
                  <c:v>2.1207654480000002</c:v>
                </c:pt>
                <c:pt idx="2750">
                  <c:v>2.2234265799999999</c:v>
                </c:pt>
                <c:pt idx="2751">
                  <c:v>2.3144128319999999</c:v>
                </c:pt>
                <c:pt idx="2752">
                  <c:v>2.3596422669999999</c:v>
                </c:pt>
                <c:pt idx="2753">
                  <c:v>2.35497427</c:v>
                </c:pt>
                <c:pt idx="2754">
                  <c:v>2.2434766289999999</c:v>
                </c:pt>
                <c:pt idx="2755">
                  <c:v>2.7223365309999998</c:v>
                </c:pt>
                <c:pt idx="2756">
                  <c:v>2.5029249189999998</c:v>
                </c:pt>
                <c:pt idx="2757">
                  <c:v>2.5826075080000002</c:v>
                </c:pt>
                <c:pt idx="2758">
                  <c:v>2.5310254099999998</c:v>
                </c:pt>
                <c:pt idx="2759">
                  <c:v>2.9025025369999899</c:v>
                </c:pt>
                <c:pt idx="2760">
                  <c:v>2.6962304119999998</c:v>
                </c:pt>
                <c:pt idx="2761">
                  <c:v>2.9860265250000002</c:v>
                </c:pt>
                <c:pt idx="2762">
                  <c:v>2.9353797439999898</c:v>
                </c:pt>
                <c:pt idx="2763">
                  <c:v>3.001717567</c:v>
                </c:pt>
                <c:pt idx="2764">
                  <c:v>3.2368884089999899</c:v>
                </c:pt>
                <c:pt idx="2765">
                  <c:v>3.1983911989999898</c:v>
                </c:pt>
                <c:pt idx="2766">
                  <c:v>3.038425207</c:v>
                </c:pt>
                <c:pt idx="2767">
                  <c:v>3.093472958</c:v>
                </c:pt>
                <c:pt idx="2768">
                  <c:v>3.3635094169999999</c:v>
                </c:pt>
                <c:pt idx="2769">
                  <c:v>3.1665601730000001</c:v>
                </c:pt>
                <c:pt idx="2770">
                  <c:v>3.2323474879999998</c:v>
                </c:pt>
                <c:pt idx="2771">
                  <c:v>3.2215735909999998</c:v>
                </c:pt>
                <c:pt idx="2772">
                  <c:v>3.2140221599999999</c:v>
                </c:pt>
                <c:pt idx="2773">
                  <c:v>3.2912561889999998</c:v>
                </c:pt>
                <c:pt idx="2774">
                  <c:v>3.4684240819999999</c:v>
                </c:pt>
                <c:pt idx="2775">
                  <c:v>3.3700609209999999</c:v>
                </c:pt>
                <c:pt idx="2776">
                  <c:v>3.84320926699999</c:v>
                </c:pt>
                <c:pt idx="2777">
                  <c:v>3.8638207910000002</c:v>
                </c:pt>
                <c:pt idx="2778">
                  <c:v>3.5994384289999899</c:v>
                </c:pt>
                <c:pt idx="2779">
                  <c:v>3.1180603499999999</c:v>
                </c:pt>
                <c:pt idx="2780">
                  <c:v>2.9961206909999998</c:v>
                </c:pt>
                <c:pt idx="2781">
                  <c:v>2.682663679</c:v>
                </c:pt>
                <c:pt idx="2782">
                  <c:v>2.2972106929999998</c:v>
                </c:pt>
                <c:pt idx="2783">
                  <c:v>2.314965725</c:v>
                </c:pt>
                <c:pt idx="2784">
                  <c:v>2.3370521069999999</c:v>
                </c:pt>
                <c:pt idx="2785">
                  <c:v>1.9518285989999999</c:v>
                </c:pt>
                <c:pt idx="2786">
                  <c:v>1.9244312050000001</c:v>
                </c:pt>
                <c:pt idx="2787">
                  <c:v>1.801790714</c:v>
                </c:pt>
                <c:pt idx="2788">
                  <c:v>1.915451646</c:v>
                </c:pt>
                <c:pt idx="2789">
                  <c:v>1.9555945400000001</c:v>
                </c:pt>
                <c:pt idx="2790">
                  <c:v>1.905327201</c:v>
                </c:pt>
                <c:pt idx="2791">
                  <c:v>1.7997595069999901</c:v>
                </c:pt>
                <c:pt idx="2792">
                  <c:v>1.8694800140000001</c:v>
                </c:pt>
                <c:pt idx="2793">
                  <c:v>1.749645948</c:v>
                </c:pt>
                <c:pt idx="2794">
                  <c:v>1.7982971669999901</c:v>
                </c:pt>
                <c:pt idx="2795">
                  <c:v>1.8266967540000001</c:v>
                </c:pt>
                <c:pt idx="2796">
                  <c:v>1.799821734</c:v>
                </c:pt>
                <c:pt idx="2797">
                  <c:v>2.1550464630000001</c:v>
                </c:pt>
                <c:pt idx="2798">
                  <c:v>2.325550556</c:v>
                </c:pt>
                <c:pt idx="2799">
                  <c:v>2.3549146649999999</c:v>
                </c:pt>
                <c:pt idx="2800">
                  <c:v>2.48444938699999</c:v>
                </c:pt>
                <c:pt idx="2801">
                  <c:v>2.4038465019999999</c:v>
                </c:pt>
                <c:pt idx="2802">
                  <c:v>2.1036205290000001</c:v>
                </c:pt>
                <c:pt idx="2803">
                  <c:v>2.2165551190000001</c:v>
                </c:pt>
                <c:pt idx="2804">
                  <c:v>2.5536315439999999</c:v>
                </c:pt>
                <c:pt idx="2805">
                  <c:v>2.3059434890000001</c:v>
                </c:pt>
                <c:pt idx="2806">
                  <c:v>1.984951138</c:v>
                </c:pt>
                <c:pt idx="2807">
                  <c:v>2.15896129599999</c:v>
                </c:pt>
                <c:pt idx="2808">
                  <c:v>1.9926671979999999</c:v>
                </c:pt>
                <c:pt idx="2809">
                  <c:v>1.807447553</c:v>
                </c:pt>
                <c:pt idx="2810">
                  <c:v>2.2530870439999999</c:v>
                </c:pt>
                <c:pt idx="2811">
                  <c:v>1.9639086719999901</c:v>
                </c:pt>
                <c:pt idx="2812">
                  <c:v>2.0507471559999999</c:v>
                </c:pt>
                <c:pt idx="2813">
                  <c:v>2.300363779</c:v>
                </c:pt>
                <c:pt idx="2814">
                  <c:v>2.168251991</c:v>
                </c:pt>
                <c:pt idx="2815">
                  <c:v>2.0529334549999998</c:v>
                </c:pt>
                <c:pt idx="2816">
                  <c:v>1.9554467200000001</c:v>
                </c:pt>
                <c:pt idx="2817">
                  <c:v>1.9503796099999999</c:v>
                </c:pt>
                <c:pt idx="2818">
                  <c:v>1.9629467730000001</c:v>
                </c:pt>
                <c:pt idx="2819">
                  <c:v>2.0696411129999999</c:v>
                </c:pt>
                <c:pt idx="2820">
                  <c:v>1.9898900989999999</c:v>
                </c:pt>
                <c:pt idx="2821">
                  <c:v>1.864765644</c:v>
                </c:pt>
                <c:pt idx="2822">
                  <c:v>1.8563964369999999</c:v>
                </c:pt>
                <c:pt idx="2823">
                  <c:v>1.822041035</c:v>
                </c:pt>
                <c:pt idx="2824">
                  <c:v>1.8926318879999999</c:v>
                </c:pt>
                <c:pt idx="2825">
                  <c:v>1.7796008590000001</c:v>
                </c:pt>
                <c:pt idx="2826">
                  <c:v>1.6538610459999901</c:v>
                </c:pt>
                <c:pt idx="2827">
                  <c:v>1.9251415730000001</c:v>
                </c:pt>
                <c:pt idx="2828">
                  <c:v>1.818237305</c:v>
                </c:pt>
                <c:pt idx="2829">
                  <c:v>1.7658423190000001</c:v>
                </c:pt>
                <c:pt idx="2830">
                  <c:v>1.73847162699999</c:v>
                </c:pt>
                <c:pt idx="2831">
                  <c:v>1.6358141900000001</c:v>
                </c:pt>
                <c:pt idx="2832">
                  <c:v>1.496900678</c:v>
                </c:pt>
                <c:pt idx="2833">
                  <c:v>1.4589221480000001</c:v>
                </c:pt>
                <c:pt idx="2834">
                  <c:v>1.4728064540000001</c:v>
                </c:pt>
                <c:pt idx="2835">
                  <c:v>1.4359704259999999</c:v>
                </c:pt>
                <c:pt idx="2836">
                  <c:v>1.6265258789999999</c:v>
                </c:pt>
                <c:pt idx="2837">
                  <c:v>1.5230065580000001</c:v>
                </c:pt>
                <c:pt idx="2838">
                  <c:v>1.648890376</c:v>
                </c:pt>
                <c:pt idx="2839">
                  <c:v>1.3543615339999999</c:v>
                </c:pt>
                <c:pt idx="2840">
                  <c:v>1.513813496</c:v>
                </c:pt>
                <c:pt idx="2841">
                  <c:v>1.3543945550000001</c:v>
                </c:pt>
                <c:pt idx="2842">
                  <c:v>1.296173096</c:v>
                </c:pt>
                <c:pt idx="2843">
                  <c:v>1.421583295</c:v>
                </c:pt>
                <c:pt idx="2844">
                  <c:v>1.4379309419999999</c:v>
                </c:pt>
                <c:pt idx="2845">
                  <c:v>1.3615795369999999</c:v>
                </c:pt>
                <c:pt idx="2846">
                  <c:v>1.423549771</c:v>
                </c:pt>
                <c:pt idx="2847">
                  <c:v>1.268662095</c:v>
                </c:pt>
                <c:pt idx="2848">
                  <c:v>1.2049695250000001</c:v>
                </c:pt>
                <c:pt idx="2849">
                  <c:v>1.20529902</c:v>
                </c:pt>
                <c:pt idx="2850">
                  <c:v>1.222802758</c:v>
                </c:pt>
                <c:pt idx="2851">
                  <c:v>1.211749315</c:v>
                </c:pt>
                <c:pt idx="2852">
                  <c:v>1.239934087</c:v>
                </c:pt>
                <c:pt idx="2853">
                  <c:v>1.2857018709999899</c:v>
                </c:pt>
                <c:pt idx="2854">
                  <c:v>1.3403149839999999</c:v>
                </c:pt>
                <c:pt idx="2855">
                  <c:v>1.4085717200000001</c:v>
                </c:pt>
                <c:pt idx="2856">
                  <c:v>1.3618578909999901</c:v>
                </c:pt>
                <c:pt idx="2857">
                  <c:v>1.207243681</c:v>
                </c:pt>
                <c:pt idx="2858">
                  <c:v>1.2578125</c:v>
                </c:pt>
                <c:pt idx="2859">
                  <c:v>1.3201501369999999</c:v>
                </c:pt>
                <c:pt idx="2860">
                  <c:v>1.204661846</c:v>
                </c:pt>
                <c:pt idx="2861">
                  <c:v>1.2654626369999999</c:v>
                </c:pt>
                <c:pt idx="2862">
                  <c:v>1.316326857</c:v>
                </c:pt>
                <c:pt idx="2863">
                  <c:v>1.251295209</c:v>
                </c:pt>
                <c:pt idx="2864">
                  <c:v>1.3501111269999999</c:v>
                </c:pt>
                <c:pt idx="2865">
                  <c:v>1.13447392</c:v>
                </c:pt>
                <c:pt idx="2866">
                  <c:v>1.40131104</c:v>
                </c:pt>
                <c:pt idx="2867">
                  <c:v>1.275068402</c:v>
                </c:pt>
                <c:pt idx="2868">
                  <c:v>1.216773629</c:v>
                </c:pt>
                <c:pt idx="2869">
                  <c:v>1.2106786970000001</c:v>
                </c:pt>
                <c:pt idx="2870">
                  <c:v>1.09332037</c:v>
                </c:pt>
                <c:pt idx="2871">
                  <c:v>1.158325195</c:v>
                </c:pt>
                <c:pt idx="2872">
                  <c:v>0.98562741300000001</c:v>
                </c:pt>
                <c:pt idx="2873">
                  <c:v>1.043501019</c:v>
                </c:pt>
                <c:pt idx="2874">
                  <c:v>0.99653565899999996</c:v>
                </c:pt>
                <c:pt idx="2875">
                  <c:v>1.033336163</c:v>
                </c:pt>
                <c:pt idx="2876">
                  <c:v>1.122089863</c:v>
                </c:pt>
                <c:pt idx="2877">
                  <c:v>1.0568823809999901</c:v>
                </c:pt>
                <c:pt idx="2878">
                  <c:v>1.048193336</c:v>
                </c:pt>
                <c:pt idx="2879">
                  <c:v>1.0198864940000001</c:v>
                </c:pt>
                <c:pt idx="2880">
                  <c:v>0.97917479299999999</c:v>
                </c:pt>
                <c:pt idx="2881">
                  <c:v>1.0685986279999999</c:v>
                </c:pt>
                <c:pt idx="2882">
                  <c:v>0.99241697799999995</c:v>
                </c:pt>
                <c:pt idx="2883">
                  <c:v>1.0265356299999999</c:v>
                </c:pt>
                <c:pt idx="2884">
                  <c:v>0.97545045599999902</c:v>
                </c:pt>
                <c:pt idx="2885">
                  <c:v>1.0483251810000001</c:v>
                </c:pt>
                <c:pt idx="2886">
                  <c:v>1.073648691</c:v>
                </c:pt>
                <c:pt idx="2887">
                  <c:v>1.0291675330000001</c:v>
                </c:pt>
                <c:pt idx="2888">
                  <c:v>0.95502805700000004</c:v>
                </c:pt>
                <c:pt idx="2889">
                  <c:v>1.015041471</c:v>
                </c:pt>
                <c:pt idx="2890">
                  <c:v>0.98548096399999996</c:v>
                </c:pt>
                <c:pt idx="2891">
                  <c:v>1.048478961</c:v>
                </c:pt>
                <c:pt idx="2892">
                  <c:v>1.072375536</c:v>
                </c:pt>
                <c:pt idx="2893">
                  <c:v>1.088863492</c:v>
                </c:pt>
                <c:pt idx="2894">
                  <c:v>1.149803519</c:v>
                </c:pt>
                <c:pt idx="2895">
                  <c:v>1.0910779239999999</c:v>
                </c:pt>
                <c:pt idx="2896">
                  <c:v>1.1006798739999999</c:v>
                </c:pt>
                <c:pt idx="2897">
                  <c:v>1.2994666100000001</c:v>
                </c:pt>
                <c:pt idx="2898">
                  <c:v>1.061925054</c:v>
                </c:pt>
                <c:pt idx="2899">
                  <c:v>1.080617666</c:v>
                </c:pt>
                <c:pt idx="2900">
                  <c:v>1.1529455179999999</c:v>
                </c:pt>
                <c:pt idx="2901">
                  <c:v>1.147874713</c:v>
                </c:pt>
                <c:pt idx="2902">
                  <c:v>1.1020019050000001</c:v>
                </c:pt>
                <c:pt idx="2903">
                  <c:v>0.99857908500000003</c:v>
                </c:pt>
                <c:pt idx="2904">
                  <c:v>1.042775869</c:v>
                </c:pt>
                <c:pt idx="2905">
                  <c:v>0.98360598099999996</c:v>
                </c:pt>
                <c:pt idx="2906">
                  <c:v>1.0488305090000001</c:v>
                </c:pt>
                <c:pt idx="2907">
                  <c:v>0.94855833099999998</c:v>
                </c:pt>
                <c:pt idx="2908">
                  <c:v>1.0200439690000001</c:v>
                </c:pt>
                <c:pt idx="2909">
                  <c:v>1.1145238879999999</c:v>
                </c:pt>
                <c:pt idx="2910">
                  <c:v>1.2035009859999899</c:v>
                </c:pt>
                <c:pt idx="2911">
                  <c:v>1.0034911630000001</c:v>
                </c:pt>
                <c:pt idx="2912">
                  <c:v>1.0337694879999999</c:v>
                </c:pt>
                <c:pt idx="2913">
                  <c:v>1.0281884670000001</c:v>
                </c:pt>
                <c:pt idx="2914">
                  <c:v>0.96792358199999995</c:v>
                </c:pt>
                <c:pt idx="2915">
                  <c:v>0.94603395499999998</c:v>
                </c:pt>
                <c:pt idx="2916">
                  <c:v>0.92707032</c:v>
                </c:pt>
                <c:pt idx="2917">
                  <c:v>0.96848386500000005</c:v>
                </c:pt>
                <c:pt idx="2918">
                  <c:v>0.909764409</c:v>
                </c:pt>
                <c:pt idx="2919">
                  <c:v>0.90248900700000001</c:v>
                </c:pt>
                <c:pt idx="2920">
                  <c:v>0.90777587900000001</c:v>
                </c:pt>
                <c:pt idx="2921">
                  <c:v>0.92841917299999999</c:v>
                </c:pt>
                <c:pt idx="2922">
                  <c:v>0.96910154799999904</c:v>
                </c:pt>
                <c:pt idx="2923">
                  <c:v>1.012766123</c:v>
                </c:pt>
                <c:pt idx="2924">
                  <c:v>1.1209143399999999</c:v>
                </c:pt>
                <c:pt idx="2925">
                  <c:v>0.99891477799999995</c:v>
                </c:pt>
                <c:pt idx="2926">
                  <c:v>0.97302490500000005</c:v>
                </c:pt>
                <c:pt idx="2927">
                  <c:v>1.0024682279999999</c:v>
                </c:pt>
                <c:pt idx="2928">
                  <c:v>0.99638670699999998</c:v>
                </c:pt>
                <c:pt idx="2929">
                  <c:v>0.99960082799999905</c:v>
                </c:pt>
                <c:pt idx="2930">
                  <c:v>0.96228271700000001</c:v>
                </c:pt>
                <c:pt idx="2931">
                  <c:v>1.0259399409999901</c:v>
                </c:pt>
                <c:pt idx="2932">
                  <c:v>0.89103639099999998</c:v>
                </c:pt>
                <c:pt idx="2933">
                  <c:v>0.89929318400000002</c:v>
                </c:pt>
                <c:pt idx="2934">
                  <c:v>1.0414062740000001</c:v>
                </c:pt>
                <c:pt idx="2935">
                  <c:v>0.91833740500000005</c:v>
                </c:pt>
                <c:pt idx="2936">
                  <c:v>0.94784426700000002</c:v>
                </c:pt>
                <c:pt idx="2937">
                  <c:v>0.87849730299999995</c:v>
                </c:pt>
                <c:pt idx="2938">
                  <c:v>0.94737303299999998</c:v>
                </c:pt>
                <c:pt idx="2939">
                  <c:v>1.0082409379999999</c:v>
                </c:pt>
                <c:pt idx="2940">
                  <c:v>0.90418821599999999</c:v>
                </c:pt>
                <c:pt idx="2941">
                  <c:v>1.0630578989999999</c:v>
                </c:pt>
                <c:pt idx="2942">
                  <c:v>0.94486081599999905</c:v>
                </c:pt>
                <c:pt idx="2943">
                  <c:v>0.96692138900000002</c:v>
                </c:pt>
                <c:pt idx="2944">
                  <c:v>1.00398922</c:v>
                </c:pt>
                <c:pt idx="2945">
                  <c:v>1.00706172</c:v>
                </c:pt>
                <c:pt idx="2946">
                  <c:v>0.93410277399999997</c:v>
                </c:pt>
                <c:pt idx="2947">
                  <c:v>0.84448242200000001</c:v>
                </c:pt>
                <c:pt idx="2948">
                  <c:v>0.92181640899999995</c:v>
                </c:pt>
                <c:pt idx="2949">
                  <c:v>0.85442137699999998</c:v>
                </c:pt>
                <c:pt idx="2950">
                  <c:v>0.85882568400000003</c:v>
                </c:pt>
                <c:pt idx="2951">
                  <c:v>0.87946534200000004</c:v>
                </c:pt>
                <c:pt idx="2952">
                  <c:v>1.01250124</c:v>
                </c:pt>
                <c:pt idx="2953">
                  <c:v>0.90062135499999996</c:v>
                </c:pt>
                <c:pt idx="2954">
                  <c:v>0.87158322300000002</c:v>
                </c:pt>
                <c:pt idx="2955">
                  <c:v>0.95663088599999901</c:v>
                </c:pt>
                <c:pt idx="2956">
                  <c:v>0.88921386000000002</c:v>
                </c:pt>
                <c:pt idx="2957">
                  <c:v>0.78478640300000002</c:v>
                </c:pt>
                <c:pt idx="2958">
                  <c:v>0.83172243800000001</c:v>
                </c:pt>
                <c:pt idx="2959">
                  <c:v>0.85620969499999999</c:v>
                </c:pt>
                <c:pt idx="2960">
                  <c:v>0.88994020200000001</c:v>
                </c:pt>
                <c:pt idx="2961">
                  <c:v>0.88670045099999995</c:v>
                </c:pt>
                <c:pt idx="2962">
                  <c:v>0.90694338099999905</c:v>
                </c:pt>
                <c:pt idx="2963">
                  <c:v>0.84639650599999905</c:v>
                </c:pt>
                <c:pt idx="2964">
                  <c:v>0.75295531699999996</c:v>
                </c:pt>
                <c:pt idx="2965">
                  <c:v>0.75568234899999998</c:v>
                </c:pt>
                <c:pt idx="2966">
                  <c:v>0.68875730000000002</c:v>
                </c:pt>
                <c:pt idx="2967">
                  <c:v>0.75147092299999996</c:v>
                </c:pt>
                <c:pt idx="2968">
                  <c:v>0.78149658399999999</c:v>
                </c:pt>
                <c:pt idx="2969">
                  <c:v>0.77900636199999995</c:v>
                </c:pt>
                <c:pt idx="2970">
                  <c:v>0.84577757099999995</c:v>
                </c:pt>
                <c:pt idx="2971">
                  <c:v>0.763775647</c:v>
                </c:pt>
                <c:pt idx="2972">
                  <c:v>0.84050536200000003</c:v>
                </c:pt>
                <c:pt idx="2973">
                  <c:v>0.76889771200000001</c:v>
                </c:pt>
                <c:pt idx="2974">
                  <c:v>0.85952639599999903</c:v>
                </c:pt>
                <c:pt idx="2975">
                  <c:v>0.885651827</c:v>
                </c:pt>
                <c:pt idx="2976">
                  <c:v>0.77448117699999997</c:v>
                </c:pt>
                <c:pt idx="2977">
                  <c:v>0.77777344000000004</c:v>
                </c:pt>
                <c:pt idx="2978">
                  <c:v>0.75612425799999905</c:v>
                </c:pt>
                <c:pt idx="2979">
                  <c:v>0.73643678400000001</c:v>
                </c:pt>
                <c:pt idx="2980">
                  <c:v>0.97010618400000004</c:v>
                </c:pt>
                <c:pt idx="2981">
                  <c:v>0.79155761000000002</c:v>
                </c:pt>
                <c:pt idx="2982">
                  <c:v>0.72444337599999997</c:v>
                </c:pt>
                <c:pt idx="2983">
                  <c:v>0.83749508900000003</c:v>
                </c:pt>
                <c:pt idx="2984">
                  <c:v>0.714375019</c:v>
                </c:pt>
                <c:pt idx="2985">
                  <c:v>0.68399292199999995</c:v>
                </c:pt>
                <c:pt idx="2986">
                  <c:v>0.844218730999999</c:v>
                </c:pt>
                <c:pt idx="2987">
                  <c:v>0.71133911599999999</c:v>
                </c:pt>
                <c:pt idx="2988">
                  <c:v>0.69446045199999995</c:v>
                </c:pt>
                <c:pt idx="2989">
                  <c:v>0.66143679600000005</c:v>
                </c:pt>
                <c:pt idx="2990">
                  <c:v>0.61709475499999999</c:v>
                </c:pt>
                <c:pt idx="2991">
                  <c:v>0.78080075999999998</c:v>
                </c:pt>
                <c:pt idx="2992">
                  <c:v>0.69782227299999999</c:v>
                </c:pt>
                <c:pt idx="2993">
                  <c:v>0.69893801200000005</c:v>
                </c:pt>
                <c:pt idx="2994">
                  <c:v>0.64832150899999996</c:v>
                </c:pt>
                <c:pt idx="2995">
                  <c:v>0.57564330100000005</c:v>
                </c:pt>
                <c:pt idx="2996">
                  <c:v>0.62065798000000005</c:v>
                </c:pt>
                <c:pt idx="2997">
                  <c:v>0.62478756899999999</c:v>
                </c:pt>
                <c:pt idx="2998">
                  <c:v>0.573358178</c:v>
                </c:pt>
                <c:pt idx="2999">
                  <c:v>0.58557736900000001</c:v>
                </c:pt>
                <c:pt idx="3000">
                  <c:v>0.51015257800000002</c:v>
                </c:pt>
                <c:pt idx="3001">
                  <c:v>0.61318850499999999</c:v>
                </c:pt>
                <c:pt idx="3002">
                  <c:v>0.55919069099999996</c:v>
                </c:pt>
                <c:pt idx="3003">
                  <c:v>0.54456543899999998</c:v>
                </c:pt>
                <c:pt idx="3004">
                  <c:v>0.56369626500000003</c:v>
                </c:pt>
                <c:pt idx="3005">
                  <c:v>0.50666505100000003</c:v>
                </c:pt>
                <c:pt idx="3006">
                  <c:v>0.44827759299999997</c:v>
                </c:pt>
                <c:pt idx="3007">
                  <c:v>0.38546630700000001</c:v>
                </c:pt>
                <c:pt idx="3008">
                  <c:v>0.439100355</c:v>
                </c:pt>
                <c:pt idx="3009">
                  <c:v>0.68262207500000005</c:v>
                </c:pt>
                <c:pt idx="3010">
                  <c:v>0.60986083700000004</c:v>
                </c:pt>
                <c:pt idx="3011">
                  <c:v>0.63119751199999996</c:v>
                </c:pt>
                <c:pt idx="3012">
                  <c:v>0.55666381099999995</c:v>
                </c:pt>
                <c:pt idx="3013">
                  <c:v>0.59931272299999905</c:v>
                </c:pt>
                <c:pt idx="3014">
                  <c:v>0.63388061500000004</c:v>
                </c:pt>
                <c:pt idx="3015">
                  <c:v>0.548488796</c:v>
                </c:pt>
                <c:pt idx="3016">
                  <c:v>0.63094973600000004</c:v>
                </c:pt>
                <c:pt idx="3017">
                  <c:v>0.59918820900000003</c:v>
                </c:pt>
                <c:pt idx="3018">
                  <c:v>0.50204467799999997</c:v>
                </c:pt>
                <c:pt idx="3019">
                  <c:v>0.54787230499999995</c:v>
                </c:pt>
                <c:pt idx="3020">
                  <c:v>0.58378171899999998</c:v>
                </c:pt>
                <c:pt idx="3021">
                  <c:v>0.481197506</c:v>
                </c:pt>
                <c:pt idx="3022">
                  <c:v>0.52940916999999998</c:v>
                </c:pt>
                <c:pt idx="3023">
                  <c:v>0.51947510200000002</c:v>
                </c:pt>
                <c:pt idx="3024">
                  <c:v>0.52605837600000005</c:v>
                </c:pt>
                <c:pt idx="3025">
                  <c:v>0.65674680500000004</c:v>
                </c:pt>
                <c:pt idx="3026">
                  <c:v>0.834752202</c:v>
                </c:pt>
                <c:pt idx="3027">
                  <c:v>0.93921750799999904</c:v>
                </c:pt>
                <c:pt idx="3028">
                  <c:v>0.95675051200000005</c:v>
                </c:pt>
                <c:pt idx="3029">
                  <c:v>1.055157423</c:v>
                </c:pt>
                <c:pt idx="3030">
                  <c:v>0.87994503999999996</c:v>
                </c:pt>
                <c:pt idx="3031">
                  <c:v>0.99339479200000003</c:v>
                </c:pt>
                <c:pt idx="3032">
                  <c:v>1.217628121</c:v>
                </c:pt>
                <c:pt idx="3033">
                  <c:v>1.070682406</c:v>
                </c:pt>
                <c:pt idx="3034">
                  <c:v>1.104389668</c:v>
                </c:pt>
                <c:pt idx="3035">
                  <c:v>1.090989947</c:v>
                </c:pt>
                <c:pt idx="3036">
                  <c:v>1.0316540000000001</c:v>
                </c:pt>
                <c:pt idx="3037">
                  <c:v>1.0428394080000001</c:v>
                </c:pt>
                <c:pt idx="3038">
                  <c:v>1.1296008829999999</c:v>
                </c:pt>
                <c:pt idx="3039">
                  <c:v>1.0810412170000001</c:v>
                </c:pt>
                <c:pt idx="3040">
                  <c:v>1.053553462</c:v>
                </c:pt>
                <c:pt idx="3041">
                  <c:v>1.285470009</c:v>
                </c:pt>
                <c:pt idx="3042">
                  <c:v>1.1114124059999999</c:v>
                </c:pt>
                <c:pt idx="3043">
                  <c:v>1.1005370619999999</c:v>
                </c:pt>
                <c:pt idx="3044">
                  <c:v>1.030869126</c:v>
                </c:pt>
                <c:pt idx="3045">
                  <c:v>1.1159558300000001</c:v>
                </c:pt>
                <c:pt idx="3046">
                  <c:v>1.1394531729999999</c:v>
                </c:pt>
                <c:pt idx="3047">
                  <c:v>1.0706567759999901</c:v>
                </c:pt>
                <c:pt idx="3048">
                  <c:v>1.0563659670000001</c:v>
                </c:pt>
                <c:pt idx="3049">
                  <c:v>1.0489599700000001</c:v>
                </c:pt>
                <c:pt idx="3050">
                  <c:v>0.96020263400000005</c:v>
                </c:pt>
                <c:pt idx="3051">
                  <c:v>1.061385512</c:v>
                </c:pt>
                <c:pt idx="3052">
                  <c:v>1.1106238369999999</c:v>
                </c:pt>
                <c:pt idx="3053">
                  <c:v>1.00657475</c:v>
                </c:pt>
                <c:pt idx="3054">
                  <c:v>1.0220849509999901</c:v>
                </c:pt>
                <c:pt idx="3055">
                  <c:v>1.0221679209999901</c:v>
                </c:pt>
                <c:pt idx="3056">
                  <c:v>1.066993356</c:v>
                </c:pt>
                <c:pt idx="3057">
                  <c:v>0.99884641200000002</c:v>
                </c:pt>
                <c:pt idx="3058">
                  <c:v>1.0935266020000001</c:v>
                </c:pt>
                <c:pt idx="3059">
                  <c:v>1.1247607470000001</c:v>
                </c:pt>
                <c:pt idx="3060">
                  <c:v>1.0331176520000001</c:v>
                </c:pt>
                <c:pt idx="3061">
                  <c:v>0.87430053900000004</c:v>
                </c:pt>
                <c:pt idx="3062">
                  <c:v>0.96576780099999904</c:v>
                </c:pt>
                <c:pt idx="3063">
                  <c:v>0.97053098699999996</c:v>
                </c:pt>
                <c:pt idx="3064">
                  <c:v>0.93466305699999996</c:v>
                </c:pt>
                <c:pt idx="3065">
                  <c:v>0.96329712899999997</c:v>
                </c:pt>
                <c:pt idx="3066">
                  <c:v>0.91585207000000002</c:v>
                </c:pt>
                <c:pt idx="3067">
                  <c:v>0.77685910499999999</c:v>
                </c:pt>
                <c:pt idx="3068">
                  <c:v>0.74742555599999905</c:v>
                </c:pt>
                <c:pt idx="3069">
                  <c:v>0.83571410199999996</c:v>
                </c:pt>
                <c:pt idx="3070">
                  <c:v>0.69905275099999997</c:v>
                </c:pt>
                <c:pt idx="3071">
                  <c:v>0.76288086200000005</c:v>
                </c:pt>
                <c:pt idx="3072">
                  <c:v>0.70705324400000003</c:v>
                </c:pt>
                <c:pt idx="3073">
                  <c:v>0.80350953299999905</c:v>
                </c:pt>
                <c:pt idx="3074">
                  <c:v>0.68860959999999904</c:v>
                </c:pt>
                <c:pt idx="3075">
                  <c:v>0.67321658099999904</c:v>
                </c:pt>
                <c:pt idx="3076">
                  <c:v>0.73832762200000002</c:v>
                </c:pt>
                <c:pt idx="3077">
                  <c:v>0.69520998000000001</c:v>
                </c:pt>
                <c:pt idx="3078">
                  <c:v>0.65120726799999995</c:v>
                </c:pt>
                <c:pt idx="3079">
                  <c:v>0.73806029599999901</c:v>
                </c:pt>
                <c:pt idx="3080">
                  <c:v>0.75121337200000005</c:v>
                </c:pt>
                <c:pt idx="3081">
                  <c:v>0.69959229199999995</c:v>
                </c:pt>
                <c:pt idx="3082">
                  <c:v>0.65915769299999905</c:v>
                </c:pt>
                <c:pt idx="3083">
                  <c:v>0.73438721900000004</c:v>
                </c:pt>
                <c:pt idx="3084">
                  <c:v>0.78217041499999995</c:v>
                </c:pt>
                <c:pt idx="3085">
                  <c:v>0.79381716299999905</c:v>
                </c:pt>
                <c:pt idx="3086">
                  <c:v>0.78935915199999995</c:v>
                </c:pt>
                <c:pt idx="3087">
                  <c:v>0.76478272700000005</c:v>
                </c:pt>
                <c:pt idx="3088">
                  <c:v>0.79073733099999999</c:v>
                </c:pt>
                <c:pt idx="3089">
                  <c:v>0.794648409</c:v>
                </c:pt>
                <c:pt idx="3090">
                  <c:v>0.84077149599999901</c:v>
                </c:pt>
                <c:pt idx="3091">
                  <c:v>0.846651614</c:v>
                </c:pt>
                <c:pt idx="3092">
                  <c:v>0.79516237999999995</c:v>
                </c:pt>
                <c:pt idx="3093">
                  <c:v>0.72769409399999996</c:v>
                </c:pt>
                <c:pt idx="3094">
                  <c:v>0.70083981799999995</c:v>
                </c:pt>
                <c:pt idx="3095">
                  <c:v>0.73111695099999996</c:v>
                </c:pt>
                <c:pt idx="3096">
                  <c:v>0.67188721900000004</c:v>
                </c:pt>
                <c:pt idx="3097">
                  <c:v>0.58729124099999996</c:v>
                </c:pt>
                <c:pt idx="3098">
                  <c:v>0.63714844000000004</c:v>
                </c:pt>
                <c:pt idx="3099">
                  <c:v>0.67981076200000001</c:v>
                </c:pt>
                <c:pt idx="3100">
                  <c:v>0.60755371999999996</c:v>
                </c:pt>
                <c:pt idx="3101">
                  <c:v>0.58813476600000003</c:v>
                </c:pt>
                <c:pt idx="3102">
                  <c:v>0.66344118100000005</c:v>
                </c:pt>
                <c:pt idx="3103">
                  <c:v>0.48399171200000002</c:v>
                </c:pt>
                <c:pt idx="3104">
                  <c:v>0.65339845399999996</c:v>
                </c:pt>
                <c:pt idx="3105">
                  <c:v>0.63814699600000002</c:v>
                </c:pt>
                <c:pt idx="3106">
                  <c:v>0.62380492700000001</c:v>
                </c:pt>
                <c:pt idx="3107">
                  <c:v>0.60992312400000004</c:v>
                </c:pt>
                <c:pt idx="3108">
                  <c:v>0.59317505400000003</c:v>
                </c:pt>
                <c:pt idx="3109">
                  <c:v>0.51708865199999998</c:v>
                </c:pt>
                <c:pt idx="3110">
                  <c:v>0.60759031799999996</c:v>
                </c:pt>
                <c:pt idx="3111">
                  <c:v>0.67818725099999999</c:v>
                </c:pt>
                <c:pt idx="3112">
                  <c:v>0.73978269099999905</c:v>
                </c:pt>
                <c:pt idx="3113">
                  <c:v>0.756951928</c:v>
                </c:pt>
                <c:pt idx="3114">
                  <c:v>0.70709717299999997</c:v>
                </c:pt>
                <c:pt idx="3115">
                  <c:v>0.74852907700000004</c:v>
                </c:pt>
                <c:pt idx="3116">
                  <c:v>0.77122926700000005</c:v>
                </c:pt>
                <c:pt idx="3117">
                  <c:v>0.70968383599999996</c:v>
                </c:pt>
                <c:pt idx="3118">
                  <c:v>0.72164672599999902</c:v>
                </c:pt>
                <c:pt idx="3119">
                  <c:v>0.71143555599999997</c:v>
                </c:pt>
                <c:pt idx="3120">
                  <c:v>0.75103151800000001</c:v>
                </c:pt>
                <c:pt idx="3121">
                  <c:v>0.67055910799999996</c:v>
                </c:pt>
                <c:pt idx="3122">
                  <c:v>0.72888672399999999</c:v>
                </c:pt>
                <c:pt idx="3123">
                  <c:v>0.67024046199999998</c:v>
                </c:pt>
                <c:pt idx="3124">
                  <c:v>0.77433347699999999</c:v>
                </c:pt>
                <c:pt idx="3125">
                  <c:v>0.75585448700000002</c:v>
                </c:pt>
                <c:pt idx="3126">
                  <c:v>0.67253297599999995</c:v>
                </c:pt>
                <c:pt idx="3127">
                  <c:v>0.70843386699999999</c:v>
                </c:pt>
                <c:pt idx="3128">
                  <c:v>0.74966794299999995</c:v>
                </c:pt>
                <c:pt idx="3129">
                  <c:v>0.75635129199999995</c:v>
                </c:pt>
                <c:pt idx="3130">
                  <c:v>0.97390258299999999</c:v>
                </c:pt>
                <c:pt idx="3131">
                  <c:v>1.01103878</c:v>
                </c:pt>
                <c:pt idx="3132">
                  <c:v>0.91813111299999906</c:v>
                </c:pt>
                <c:pt idx="3133">
                  <c:v>0.95030397200000005</c:v>
                </c:pt>
                <c:pt idx="3134">
                  <c:v>0.89268064499999999</c:v>
                </c:pt>
                <c:pt idx="3135">
                  <c:v>1.0810461039999999</c:v>
                </c:pt>
                <c:pt idx="3136">
                  <c:v>1.1878100629999999</c:v>
                </c:pt>
                <c:pt idx="3137">
                  <c:v>1.496634483</c:v>
                </c:pt>
                <c:pt idx="3138">
                  <c:v>1.4803198580000001</c:v>
                </c:pt>
                <c:pt idx="3139">
                  <c:v>1.3744823930000001</c:v>
                </c:pt>
                <c:pt idx="3140">
                  <c:v>1.3251976969999999</c:v>
                </c:pt>
                <c:pt idx="3141">
                  <c:v>1.3646838669999899</c:v>
                </c:pt>
                <c:pt idx="3142">
                  <c:v>1.186278105</c:v>
                </c:pt>
                <c:pt idx="3143">
                  <c:v>1.3568420409999999</c:v>
                </c:pt>
                <c:pt idx="3144">
                  <c:v>1.3384728429999999</c:v>
                </c:pt>
                <c:pt idx="3145">
                  <c:v>1.434802294</c:v>
                </c:pt>
                <c:pt idx="3146">
                  <c:v>1.5785876509999901</c:v>
                </c:pt>
                <c:pt idx="3147">
                  <c:v>1.5848107339999999</c:v>
                </c:pt>
                <c:pt idx="3148">
                  <c:v>1.8704333309999901</c:v>
                </c:pt>
                <c:pt idx="3149">
                  <c:v>1.738546133</c:v>
                </c:pt>
                <c:pt idx="3150">
                  <c:v>1.7186560630000001</c:v>
                </c:pt>
                <c:pt idx="3151">
                  <c:v>1.5166162249999999</c:v>
                </c:pt>
                <c:pt idx="3152">
                  <c:v>1.5175805090000001</c:v>
                </c:pt>
                <c:pt idx="3153">
                  <c:v>1.5086877350000001</c:v>
                </c:pt>
                <c:pt idx="3154">
                  <c:v>1.5718884469999901</c:v>
                </c:pt>
                <c:pt idx="3155">
                  <c:v>1.6499121189999999</c:v>
                </c:pt>
                <c:pt idx="3156">
                  <c:v>1.6912341119999901</c:v>
                </c:pt>
                <c:pt idx="3157">
                  <c:v>1.7050354480000001</c:v>
                </c:pt>
                <c:pt idx="3158">
                  <c:v>1.4457238909999901</c:v>
                </c:pt>
                <c:pt idx="3159">
                  <c:v>1.4658154249999999</c:v>
                </c:pt>
                <c:pt idx="3160">
                  <c:v>1.574514151</c:v>
                </c:pt>
                <c:pt idx="3161">
                  <c:v>1.7385840419999901</c:v>
                </c:pt>
                <c:pt idx="3162">
                  <c:v>1.5310205219999999</c:v>
                </c:pt>
                <c:pt idx="3163">
                  <c:v>1.663325191</c:v>
                </c:pt>
                <c:pt idx="3164">
                  <c:v>1.4018505809999999</c:v>
                </c:pt>
                <c:pt idx="3165">
                  <c:v>1.358819604</c:v>
                </c:pt>
                <c:pt idx="3166">
                  <c:v>1.2146643399999999</c:v>
                </c:pt>
                <c:pt idx="3167">
                  <c:v>1.182773471</c:v>
                </c:pt>
                <c:pt idx="3168">
                  <c:v>1.1946045159999901</c:v>
                </c:pt>
                <c:pt idx="3169">
                  <c:v>1.3458312750000001</c:v>
                </c:pt>
                <c:pt idx="3170">
                  <c:v>1.2409973139999999</c:v>
                </c:pt>
                <c:pt idx="3171">
                  <c:v>1.3680016989999999</c:v>
                </c:pt>
                <c:pt idx="3172">
                  <c:v>1.2195092439999999</c:v>
                </c:pt>
                <c:pt idx="3173">
                  <c:v>1.1523523330000001</c:v>
                </c:pt>
                <c:pt idx="3174">
                  <c:v>1.25652349</c:v>
                </c:pt>
                <c:pt idx="3175">
                  <c:v>1.137115479</c:v>
                </c:pt>
                <c:pt idx="3176">
                  <c:v>1.2517346140000001</c:v>
                </c:pt>
                <c:pt idx="3177">
                  <c:v>1.0913525820000001</c:v>
                </c:pt>
                <c:pt idx="3178">
                  <c:v>1.2155822519999999</c:v>
                </c:pt>
                <c:pt idx="3179">
                  <c:v>1.238595009</c:v>
                </c:pt>
                <c:pt idx="3180">
                  <c:v>1.2023998499999999</c:v>
                </c:pt>
                <c:pt idx="3181">
                  <c:v>1.171472192</c:v>
                </c:pt>
                <c:pt idx="3182">
                  <c:v>1.2033264640000001</c:v>
                </c:pt>
                <c:pt idx="3183">
                  <c:v>1.2321411369999999</c:v>
                </c:pt>
                <c:pt idx="3184">
                  <c:v>1.1884789469999999</c:v>
                </c:pt>
                <c:pt idx="3185">
                  <c:v>1.2351489069999999</c:v>
                </c:pt>
                <c:pt idx="3186">
                  <c:v>1.188889146</c:v>
                </c:pt>
                <c:pt idx="3187">
                  <c:v>1.276173115</c:v>
                </c:pt>
                <c:pt idx="3188">
                  <c:v>1.227235079</c:v>
                </c:pt>
                <c:pt idx="3189">
                  <c:v>1.3867101669999999</c:v>
                </c:pt>
                <c:pt idx="3190">
                  <c:v>1.1804625989999999</c:v>
                </c:pt>
                <c:pt idx="3191">
                  <c:v>1.4642895459999901</c:v>
                </c:pt>
                <c:pt idx="3192">
                  <c:v>1.2807214259999999</c:v>
                </c:pt>
                <c:pt idx="3193">
                  <c:v>1.350030541</c:v>
                </c:pt>
                <c:pt idx="3194">
                  <c:v>1.570539594</c:v>
                </c:pt>
                <c:pt idx="3195">
                  <c:v>1.405971646</c:v>
                </c:pt>
                <c:pt idx="3196">
                  <c:v>1.4807068109999999</c:v>
                </c:pt>
                <c:pt idx="3197">
                  <c:v>1.5823131800000001</c:v>
                </c:pt>
                <c:pt idx="3198">
                  <c:v>1.6215685609999999</c:v>
                </c:pt>
                <c:pt idx="3199">
                  <c:v>1.573953867</c:v>
                </c:pt>
                <c:pt idx="3200">
                  <c:v>1.7152038809999901</c:v>
                </c:pt>
                <c:pt idx="3201">
                  <c:v>1.7233386040000001</c:v>
                </c:pt>
                <c:pt idx="3202">
                  <c:v>1.679195523</c:v>
                </c:pt>
                <c:pt idx="3203">
                  <c:v>1.751929879</c:v>
                </c:pt>
                <c:pt idx="3204">
                  <c:v>1.7950463290000001</c:v>
                </c:pt>
                <c:pt idx="3205">
                  <c:v>2.0639612669999998</c:v>
                </c:pt>
                <c:pt idx="3206">
                  <c:v>1.927053213</c:v>
                </c:pt>
                <c:pt idx="3207">
                  <c:v>2.0804553029999999</c:v>
                </c:pt>
                <c:pt idx="3208">
                  <c:v>1.886455059</c:v>
                </c:pt>
                <c:pt idx="3209">
                  <c:v>2.101010799</c:v>
                </c:pt>
                <c:pt idx="3210">
                  <c:v>1.8649023769999999</c:v>
                </c:pt>
                <c:pt idx="3211">
                  <c:v>2.1297521590000001</c:v>
                </c:pt>
                <c:pt idx="3212">
                  <c:v>1.8750842809999999</c:v>
                </c:pt>
                <c:pt idx="3213">
                  <c:v>1.6251598599999999</c:v>
                </c:pt>
                <c:pt idx="3214">
                  <c:v>1.7120580669999901</c:v>
                </c:pt>
                <c:pt idx="3215">
                  <c:v>1.6756738419999999</c:v>
                </c:pt>
                <c:pt idx="3216">
                  <c:v>1.7504040000000001</c:v>
                </c:pt>
                <c:pt idx="3217">
                  <c:v>1.8574975730000001</c:v>
                </c:pt>
                <c:pt idx="3218">
                  <c:v>1.819335938</c:v>
                </c:pt>
                <c:pt idx="3219">
                  <c:v>1.9065673350000001</c:v>
                </c:pt>
                <c:pt idx="3220">
                  <c:v>1.7211657759999901</c:v>
                </c:pt>
                <c:pt idx="3221">
                  <c:v>1.8588843349999999</c:v>
                </c:pt>
                <c:pt idx="3222">
                  <c:v>1.714532495</c:v>
                </c:pt>
                <c:pt idx="3223">
                  <c:v>1.7318420409999999</c:v>
                </c:pt>
                <c:pt idx="3224">
                  <c:v>1.9662146569999901</c:v>
                </c:pt>
                <c:pt idx="3225">
                  <c:v>1.88274169</c:v>
                </c:pt>
                <c:pt idx="3226">
                  <c:v>1.702554941</c:v>
                </c:pt>
                <c:pt idx="3227">
                  <c:v>1.6769690509999999</c:v>
                </c:pt>
                <c:pt idx="3228">
                  <c:v>1.638337374</c:v>
                </c:pt>
                <c:pt idx="3229">
                  <c:v>1.7650989290000001</c:v>
                </c:pt>
                <c:pt idx="3230">
                  <c:v>1.6927185059999901</c:v>
                </c:pt>
                <c:pt idx="3231">
                  <c:v>1.7047545909999999</c:v>
                </c:pt>
                <c:pt idx="3232">
                  <c:v>1.749453068</c:v>
                </c:pt>
                <c:pt idx="3233">
                  <c:v>1.8337768319999901</c:v>
                </c:pt>
                <c:pt idx="3234">
                  <c:v>1.7262890339999999</c:v>
                </c:pt>
                <c:pt idx="3235">
                  <c:v>1.8155822749999999</c:v>
                </c:pt>
                <c:pt idx="3236">
                  <c:v>1.8100024459999999</c:v>
                </c:pt>
                <c:pt idx="3237">
                  <c:v>1.9403148889999999</c:v>
                </c:pt>
                <c:pt idx="3238">
                  <c:v>1.770233154</c:v>
                </c:pt>
                <c:pt idx="3239">
                  <c:v>2.051436663</c:v>
                </c:pt>
                <c:pt idx="3240">
                  <c:v>2.0604772570000001</c:v>
                </c:pt>
                <c:pt idx="3241">
                  <c:v>1.802265644</c:v>
                </c:pt>
                <c:pt idx="3242">
                  <c:v>1.9299535750000001</c:v>
                </c:pt>
                <c:pt idx="3243">
                  <c:v>2.0638074870000001</c:v>
                </c:pt>
                <c:pt idx="3244">
                  <c:v>1.9557336569999999</c:v>
                </c:pt>
                <c:pt idx="3245">
                  <c:v>1.8019604680000001</c:v>
                </c:pt>
                <c:pt idx="3246">
                  <c:v>1.9619787930000001</c:v>
                </c:pt>
                <c:pt idx="3247">
                  <c:v>1.7942651509999901</c:v>
                </c:pt>
                <c:pt idx="3248">
                  <c:v>1.849133253</c:v>
                </c:pt>
                <c:pt idx="3249">
                  <c:v>2.017469406</c:v>
                </c:pt>
                <c:pt idx="3250">
                  <c:v>1.9395312069999999</c:v>
                </c:pt>
                <c:pt idx="3251">
                  <c:v>1.9427038430000001</c:v>
                </c:pt>
                <c:pt idx="3252">
                  <c:v>1.990042686</c:v>
                </c:pt>
                <c:pt idx="3253">
                  <c:v>1.969691157</c:v>
                </c:pt>
                <c:pt idx="3254">
                  <c:v>1.931621075</c:v>
                </c:pt>
                <c:pt idx="3255">
                  <c:v>1.819449425</c:v>
                </c:pt>
                <c:pt idx="3256">
                  <c:v>1.9254369739999999</c:v>
                </c:pt>
                <c:pt idx="3257">
                  <c:v>1.9321472639999999</c:v>
                </c:pt>
                <c:pt idx="3258">
                  <c:v>1.857369423</c:v>
                </c:pt>
                <c:pt idx="3259">
                  <c:v>1.872523189</c:v>
                </c:pt>
                <c:pt idx="3260">
                  <c:v>1.7890087369999901</c:v>
                </c:pt>
                <c:pt idx="3261">
                  <c:v>1.8071032759999901</c:v>
                </c:pt>
                <c:pt idx="3262">
                  <c:v>1.730256319</c:v>
                </c:pt>
                <c:pt idx="3263">
                  <c:v>1.734606981</c:v>
                </c:pt>
                <c:pt idx="3264">
                  <c:v>1.5869275329999999</c:v>
                </c:pt>
                <c:pt idx="3265">
                  <c:v>1.7214770319999999</c:v>
                </c:pt>
                <c:pt idx="3266">
                  <c:v>1.5527367590000001</c:v>
                </c:pt>
                <c:pt idx="3267">
                  <c:v>1.8766309019999901</c:v>
                </c:pt>
                <c:pt idx="3268">
                  <c:v>1.95711910699999</c:v>
                </c:pt>
                <c:pt idx="3269">
                  <c:v>1.9041466709999999</c:v>
                </c:pt>
                <c:pt idx="3270">
                  <c:v>1.820657969</c:v>
                </c:pt>
                <c:pt idx="3271">
                  <c:v>1.8141088489999999</c:v>
                </c:pt>
                <c:pt idx="3272">
                  <c:v>1.926856637</c:v>
                </c:pt>
                <c:pt idx="3273">
                  <c:v>1.9146655800000001</c:v>
                </c:pt>
                <c:pt idx="3274">
                  <c:v>1.9132494929999999</c:v>
                </c:pt>
                <c:pt idx="3275">
                  <c:v>1.9736694100000001</c:v>
                </c:pt>
                <c:pt idx="3276">
                  <c:v>1.8339086769999999</c:v>
                </c:pt>
                <c:pt idx="3277">
                  <c:v>2.1322889329999999</c:v>
                </c:pt>
                <c:pt idx="3278">
                  <c:v>2.064971924</c:v>
                </c:pt>
                <c:pt idx="3279">
                  <c:v>1.9950720069999901</c:v>
                </c:pt>
                <c:pt idx="3280">
                  <c:v>1.960095167</c:v>
                </c:pt>
                <c:pt idx="3281">
                  <c:v>1.9925085309999999</c:v>
                </c:pt>
                <c:pt idx="3282">
                  <c:v>1.944179654</c:v>
                </c:pt>
                <c:pt idx="3283">
                  <c:v>1.8649682999999999</c:v>
                </c:pt>
                <c:pt idx="3284">
                  <c:v>2.024633884</c:v>
                </c:pt>
                <c:pt idx="3285">
                  <c:v>1.7556653019999999</c:v>
                </c:pt>
                <c:pt idx="3286">
                  <c:v>1.765230656</c:v>
                </c:pt>
                <c:pt idx="3287">
                  <c:v>1.7784363030000001</c:v>
                </c:pt>
                <c:pt idx="3288">
                  <c:v>1.9280956979999999</c:v>
                </c:pt>
                <c:pt idx="3289">
                  <c:v>1.8614490029999999</c:v>
                </c:pt>
                <c:pt idx="3290">
                  <c:v>1.7477661369999999</c:v>
                </c:pt>
                <c:pt idx="3291">
                  <c:v>1.8666857480000001</c:v>
                </c:pt>
                <c:pt idx="3292">
                  <c:v>1.335074425</c:v>
                </c:pt>
                <c:pt idx="3293">
                  <c:v>1.226766348</c:v>
                </c:pt>
                <c:pt idx="3294">
                  <c:v>1.3171130419999999</c:v>
                </c:pt>
                <c:pt idx="3295">
                  <c:v>1.3112524750000001</c:v>
                </c:pt>
                <c:pt idx="3296">
                  <c:v>1.312680721</c:v>
                </c:pt>
                <c:pt idx="3297">
                  <c:v>1.4378051759999999</c:v>
                </c:pt>
                <c:pt idx="3298">
                  <c:v>1.270227075</c:v>
                </c:pt>
                <c:pt idx="3299">
                  <c:v>1.391983628</c:v>
                </c:pt>
                <c:pt idx="3300">
                  <c:v>1.2960985899999999</c:v>
                </c:pt>
                <c:pt idx="3301">
                  <c:v>1.763026118</c:v>
                </c:pt>
                <c:pt idx="3302">
                  <c:v>1.9377392529999999</c:v>
                </c:pt>
                <c:pt idx="3303">
                  <c:v>2.1768896579999999</c:v>
                </c:pt>
                <c:pt idx="3304">
                  <c:v>2.0549585819999998</c:v>
                </c:pt>
                <c:pt idx="3305">
                  <c:v>2.2171239850000002</c:v>
                </c:pt>
                <c:pt idx="3306">
                  <c:v>2.012497663</c:v>
                </c:pt>
                <c:pt idx="3307">
                  <c:v>1.883110404</c:v>
                </c:pt>
                <c:pt idx="3308">
                  <c:v>2.007574558</c:v>
                </c:pt>
                <c:pt idx="3309">
                  <c:v>2.0371191500000001</c:v>
                </c:pt>
                <c:pt idx="3310">
                  <c:v>1.8999170059999999</c:v>
                </c:pt>
                <c:pt idx="3311">
                  <c:v>2.0271790030000001</c:v>
                </c:pt>
                <c:pt idx="3312">
                  <c:v>2.0257897379999998</c:v>
                </c:pt>
                <c:pt idx="3313">
                  <c:v>1.8751513959999999</c:v>
                </c:pt>
                <c:pt idx="3314">
                  <c:v>2.0413818359999998</c:v>
                </c:pt>
                <c:pt idx="3315">
                  <c:v>1.88374877</c:v>
                </c:pt>
                <c:pt idx="3316">
                  <c:v>1.9379614590000001</c:v>
                </c:pt>
                <c:pt idx="3317">
                  <c:v>1.750117183</c:v>
                </c:pt>
                <c:pt idx="3318">
                  <c:v>1.844793677</c:v>
                </c:pt>
                <c:pt idx="3319">
                  <c:v>1.8747985359999999</c:v>
                </c:pt>
                <c:pt idx="3320">
                  <c:v>2.1094274519999998</c:v>
                </c:pt>
                <c:pt idx="3321">
                  <c:v>2.042486668</c:v>
                </c:pt>
                <c:pt idx="3322">
                  <c:v>2.0200853350000001</c:v>
                </c:pt>
                <c:pt idx="3323">
                  <c:v>2.0618517399999998</c:v>
                </c:pt>
                <c:pt idx="3324">
                  <c:v>1.6801965240000001</c:v>
                </c:pt>
                <c:pt idx="3325">
                  <c:v>1.79200434699999</c:v>
                </c:pt>
                <c:pt idx="3326">
                  <c:v>1.8741760249999999</c:v>
                </c:pt>
                <c:pt idx="3327">
                  <c:v>1.778980732</c:v>
                </c:pt>
                <c:pt idx="3328">
                  <c:v>1.4844751359999999</c:v>
                </c:pt>
                <c:pt idx="3329">
                  <c:v>1.553793907</c:v>
                </c:pt>
                <c:pt idx="3330">
                  <c:v>1.5179846290000001</c:v>
                </c:pt>
                <c:pt idx="3331">
                  <c:v>1.689771771</c:v>
                </c:pt>
                <c:pt idx="3332">
                  <c:v>1.5727404359999999</c:v>
                </c:pt>
                <c:pt idx="3333">
                  <c:v>1.65319454699999</c:v>
                </c:pt>
                <c:pt idx="3334">
                  <c:v>1.6113854649999999</c:v>
                </c:pt>
                <c:pt idx="3335">
                  <c:v>1.5966808800000001</c:v>
                </c:pt>
                <c:pt idx="3336">
                  <c:v>1.6622717380000001</c:v>
                </c:pt>
                <c:pt idx="3337">
                  <c:v>1.80784297</c:v>
                </c:pt>
                <c:pt idx="3338">
                  <c:v>1.774103999</c:v>
                </c:pt>
                <c:pt idx="3339">
                  <c:v>1.6637146469999999</c:v>
                </c:pt>
                <c:pt idx="3340">
                  <c:v>1.58621335</c:v>
                </c:pt>
                <c:pt idx="3341">
                  <c:v>1.5748425719999899</c:v>
                </c:pt>
                <c:pt idx="3342">
                  <c:v>1.556342721</c:v>
                </c:pt>
                <c:pt idx="3343">
                  <c:v>1.532506108</c:v>
                </c:pt>
                <c:pt idx="3344">
                  <c:v>1.5122363569999999</c:v>
                </c:pt>
                <c:pt idx="3345">
                  <c:v>1.7694189549999999</c:v>
                </c:pt>
                <c:pt idx="3346">
                  <c:v>1.6996960640000001</c:v>
                </c:pt>
                <c:pt idx="3347">
                  <c:v>1.6739648579999999</c:v>
                </c:pt>
                <c:pt idx="3348">
                  <c:v>1.846396446</c:v>
                </c:pt>
                <c:pt idx="3349">
                  <c:v>1.625366211</c:v>
                </c:pt>
                <c:pt idx="3350">
                  <c:v>1.578597426</c:v>
                </c:pt>
                <c:pt idx="3351">
                  <c:v>1.43757081</c:v>
                </c:pt>
                <c:pt idx="3352">
                  <c:v>1.5605639219999901</c:v>
                </c:pt>
                <c:pt idx="3353">
                  <c:v>1.4697484969999901</c:v>
                </c:pt>
                <c:pt idx="3354">
                  <c:v>1.4241491559999999</c:v>
                </c:pt>
                <c:pt idx="3355">
                  <c:v>1.2846276759999999</c:v>
                </c:pt>
                <c:pt idx="3356">
                  <c:v>1.265135527</c:v>
                </c:pt>
                <c:pt idx="3357">
                  <c:v>1.2287878990000001</c:v>
                </c:pt>
                <c:pt idx="3358">
                  <c:v>1.202078819</c:v>
                </c:pt>
                <c:pt idx="3359">
                  <c:v>1.3227783440000001</c:v>
                </c:pt>
                <c:pt idx="3360">
                  <c:v>1.1804126500000001</c:v>
                </c:pt>
                <c:pt idx="3361">
                  <c:v>1.120047569</c:v>
                </c:pt>
                <c:pt idx="3362">
                  <c:v>1.252545118</c:v>
                </c:pt>
                <c:pt idx="3363">
                  <c:v>1.194998741</c:v>
                </c:pt>
                <c:pt idx="3364">
                  <c:v>1.2395300869999999</c:v>
                </c:pt>
                <c:pt idx="3365">
                  <c:v>1.3161889309999999</c:v>
                </c:pt>
                <c:pt idx="3366">
                  <c:v>1.35144043</c:v>
                </c:pt>
                <c:pt idx="3367">
                  <c:v>1.407230258</c:v>
                </c:pt>
                <c:pt idx="3368">
                  <c:v>1.2417565580000001</c:v>
                </c:pt>
                <c:pt idx="3369">
                  <c:v>1.3134826420000001</c:v>
                </c:pt>
                <c:pt idx="3370">
                  <c:v>1.2777637239999999</c:v>
                </c:pt>
                <c:pt idx="3371">
                  <c:v>1.2123254539999999</c:v>
                </c:pt>
                <c:pt idx="3372">
                  <c:v>1.392208219</c:v>
                </c:pt>
                <c:pt idx="3373">
                  <c:v>1.4010266069999999</c:v>
                </c:pt>
                <c:pt idx="3374">
                  <c:v>1.3285534379999999</c:v>
                </c:pt>
                <c:pt idx="3375">
                  <c:v>1.354656935</c:v>
                </c:pt>
                <c:pt idx="3376">
                  <c:v>1.3071191309999901</c:v>
                </c:pt>
                <c:pt idx="3377">
                  <c:v>1.3446972369999901</c:v>
                </c:pt>
                <c:pt idx="3378">
                  <c:v>1.298631549</c:v>
                </c:pt>
                <c:pt idx="3379">
                  <c:v>1.232740521</c:v>
                </c:pt>
                <c:pt idx="3380">
                  <c:v>1.290006161</c:v>
                </c:pt>
                <c:pt idx="3381">
                  <c:v>1.343662143</c:v>
                </c:pt>
                <c:pt idx="3382">
                  <c:v>1.351558805</c:v>
                </c:pt>
                <c:pt idx="3383">
                  <c:v>1.594494581</c:v>
                </c:pt>
                <c:pt idx="3384">
                  <c:v>1.6361523869999901</c:v>
                </c:pt>
                <c:pt idx="3385">
                  <c:v>1.7214611769999999</c:v>
                </c:pt>
                <c:pt idx="3386">
                  <c:v>1.821514845</c:v>
                </c:pt>
                <c:pt idx="3387">
                  <c:v>1.7511254549999999</c:v>
                </c:pt>
                <c:pt idx="3388">
                  <c:v>1.8991210459999901</c:v>
                </c:pt>
                <c:pt idx="3389">
                  <c:v>1.69811642199999</c:v>
                </c:pt>
                <c:pt idx="3390">
                  <c:v>1.775158644</c:v>
                </c:pt>
                <c:pt idx="3391">
                  <c:v>1.7723596100000001</c:v>
                </c:pt>
                <c:pt idx="3392">
                  <c:v>1.6875072719999999</c:v>
                </c:pt>
                <c:pt idx="3393">
                  <c:v>1.899713159</c:v>
                </c:pt>
                <c:pt idx="3394">
                  <c:v>2.1310217379999998</c:v>
                </c:pt>
                <c:pt idx="3395">
                  <c:v>1.8530578609999999</c:v>
                </c:pt>
                <c:pt idx="3396">
                  <c:v>1.895677447</c:v>
                </c:pt>
                <c:pt idx="3397">
                  <c:v>2.0559277530000002</c:v>
                </c:pt>
                <c:pt idx="3398">
                  <c:v>2.104735136</c:v>
                </c:pt>
                <c:pt idx="3399">
                  <c:v>2.121268272</c:v>
                </c:pt>
                <c:pt idx="3400">
                  <c:v>2.1317090990000001</c:v>
                </c:pt>
                <c:pt idx="3401">
                  <c:v>2.0294983389999999</c:v>
                </c:pt>
                <c:pt idx="3402">
                  <c:v>2.0328333380000001</c:v>
                </c:pt>
                <c:pt idx="3403">
                  <c:v>2.18417716</c:v>
                </c:pt>
                <c:pt idx="3404">
                  <c:v>2.163682938</c:v>
                </c:pt>
                <c:pt idx="3405">
                  <c:v>2.093641281</c:v>
                </c:pt>
                <c:pt idx="3406">
                  <c:v>2.1905932429999999</c:v>
                </c:pt>
                <c:pt idx="3407">
                  <c:v>2.0779688360000002</c:v>
                </c:pt>
                <c:pt idx="3408">
                  <c:v>1.9535803789999999</c:v>
                </c:pt>
                <c:pt idx="3409">
                  <c:v>2.1165137289999998</c:v>
                </c:pt>
                <c:pt idx="3410">
                  <c:v>1.883433819</c:v>
                </c:pt>
                <c:pt idx="3411">
                  <c:v>1.9466638569999899</c:v>
                </c:pt>
                <c:pt idx="3412">
                  <c:v>4.8329563139999996</c:v>
                </c:pt>
                <c:pt idx="3413">
                  <c:v>2.0544800759999999</c:v>
                </c:pt>
                <c:pt idx="3414">
                  <c:v>2.13303089099999</c:v>
                </c:pt>
                <c:pt idx="3415">
                  <c:v>1.884840131</c:v>
                </c:pt>
                <c:pt idx="3416">
                  <c:v>1.8306432959999901</c:v>
                </c:pt>
                <c:pt idx="3417">
                  <c:v>2.0544335839999999</c:v>
                </c:pt>
                <c:pt idx="3418">
                  <c:v>1.974710703</c:v>
                </c:pt>
                <c:pt idx="3419">
                  <c:v>1.887574434</c:v>
                </c:pt>
                <c:pt idx="3420">
                  <c:v>1.9014904500000001</c:v>
                </c:pt>
                <c:pt idx="3421">
                  <c:v>2.177293777</c:v>
                </c:pt>
                <c:pt idx="3422">
                  <c:v>2.0248863699999999</c:v>
                </c:pt>
                <c:pt idx="3423">
                  <c:v>2.1304845810000002</c:v>
                </c:pt>
                <c:pt idx="3424">
                  <c:v>2.0319299700000002</c:v>
                </c:pt>
                <c:pt idx="3425">
                  <c:v>2.1119005679999998</c:v>
                </c:pt>
                <c:pt idx="3426">
                  <c:v>1.8162560459999999</c:v>
                </c:pt>
                <c:pt idx="3427">
                  <c:v>2.0732555389999998</c:v>
                </c:pt>
                <c:pt idx="3428">
                  <c:v>1.8773083690000001</c:v>
                </c:pt>
                <c:pt idx="3429">
                  <c:v>1.8236510749999999</c:v>
                </c:pt>
                <c:pt idx="3430">
                  <c:v>2.11692261699999</c:v>
                </c:pt>
                <c:pt idx="3431">
                  <c:v>1.7976330519999999</c:v>
                </c:pt>
                <c:pt idx="3432">
                  <c:v>1.935873985</c:v>
                </c:pt>
                <c:pt idx="3433">
                  <c:v>2.1018688679999999</c:v>
                </c:pt>
                <c:pt idx="3434">
                  <c:v>2.1107592579999999</c:v>
                </c:pt>
                <c:pt idx="3435">
                  <c:v>1.968778133</c:v>
                </c:pt>
                <c:pt idx="3436">
                  <c:v>1.9973230359999901</c:v>
                </c:pt>
                <c:pt idx="3437">
                  <c:v>1.9412560459999999</c:v>
                </c:pt>
                <c:pt idx="3438">
                  <c:v>2.078408241</c:v>
                </c:pt>
                <c:pt idx="3439">
                  <c:v>2.1252393719999998</c:v>
                </c:pt>
                <c:pt idx="3440">
                  <c:v>2.076565027</c:v>
                </c:pt>
                <c:pt idx="3441">
                  <c:v>2.0271887780000002</c:v>
                </c:pt>
                <c:pt idx="3442">
                  <c:v>2.1402623649999999</c:v>
                </c:pt>
                <c:pt idx="3443">
                  <c:v>2.2050256730000002</c:v>
                </c:pt>
                <c:pt idx="3444">
                  <c:v>2.214238167</c:v>
                </c:pt>
                <c:pt idx="3445">
                  <c:v>2.1273131369999998</c:v>
                </c:pt>
                <c:pt idx="3446">
                  <c:v>2.2105102539999999</c:v>
                </c:pt>
                <c:pt idx="3447">
                  <c:v>1.94595825699999</c:v>
                </c:pt>
                <c:pt idx="3448">
                  <c:v>2.0792627330000002</c:v>
                </c:pt>
                <c:pt idx="3449">
                  <c:v>2.0906434059999999</c:v>
                </c:pt>
                <c:pt idx="3450">
                  <c:v>1.822104454</c:v>
                </c:pt>
                <c:pt idx="3451">
                  <c:v>2.0278844829999998</c:v>
                </c:pt>
                <c:pt idx="3452">
                  <c:v>1.813735366</c:v>
                </c:pt>
                <c:pt idx="3453">
                  <c:v>1.796436787</c:v>
                </c:pt>
                <c:pt idx="3454">
                  <c:v>1.6609168050000001</c:v>
                </c:pt>
                <c:pt idx="3455">
                  <c:v>1.7958728079999999</c:v>
                </c:pt>
                <c:pt idx="3456">
                  <c:v>1.9017639159999999</c:v>
                </c:pt>
                <c:pt idx="3457">
                  <c:v>2.0099952219999899</c:v>
                </c:pt>
                <c:pt idx="3458">
                  <c:v>1.8812584880000001</c:v>
                </c:pt>
                <c:pt idx="3459">
                  <c:v>2.1198644639999999</c:v>
                </c:pt>
                <c:pt idx="3460">
                  <c:v>2.008514404</c:v>
                </c:pt>
                <c:pt idx="3461">
                  <c:v>2.0163733960000001</c:v>
                </c:pt>
                <c:pt idx="3462">
                  <c:v>2.140380859</c:v>
                </c:pt>
                <c:pt idx="3463">
                  <c:v>2.174978018</c:v>
                </c:pt>
                <c:pt idx="3464">
                  <c:v>2.0233252049999999</c:v>
                </c:pt>
                <c:pt idx="3465">
                  <c:v>2.0546605590000002</c:v>
                </c:pt>
                <c:pt idx="3466">
                  <c:v>2.0570435519999899</c:v>
                </c:pt>
                <c:pt idx="3467">
                  <c:v>1.8741186859999901</c:v>
                </c:pt>
                <c:pt idx="3468">
                  <c:v>1.831870079</c:v>
                </c:pt>
                <c:pt idx="3469">
                  <c:v>1.9030822519999999</c:v>
                </c:pt>
                <c:pt idx="3470">
                  <c:v>1.8901672359999999</c:v>
                </c:pt>
                <c:pt idx="3471">
                  <c:v>1.946998239</c:v>
                </c:pt>
                <c:pt idx="3472">
                  <c:v>1.8396643399999999</c:v>
                </c:pt>
                <c:pt idx="3473">
                  <c:v>1.772916317</c:v>
                </c:pt>
                <c:pt idx="3474">
                  <c:v>1.8697973489999999</c:v>
                </c:pt>
                <c:pt idx="3475">
                  <c:v>1.907976031</c:v>
                </c:pt>
                <c:pt idx="3476">
                  <c:v>2.0807116030000001</c:v>
                </c:pt>
                <c:pt idx="3477">
                  <c:v>2.1664538379999998</c:v>
                </c:pt>
                <c:pt idx="3478">
                  <c:v>1.897648931</c:v>
                </c:pt>
                <c:pt idx="3479">
                  <c:v>2.1938977240000002</c:v>
                </c:pt>
                <c:pt idx="3480">
                  <c:v>2.267703772</c:v>
                </c:pt>
                <c:pt idx="3481">
                  <c:v>2.2890148159999999</c:v>
                </c:pt>
                <c:pt idx="3482">
                  <c:v>2.2597386840000002</c:v>
                </c:pt>
                <c:pt idx="3483">
                  <c:v>2.1148254870000001</c:v>
                </c:pt>
                <c:pt idx="3484">
                  <c:v>2.0942211149999999</c:v>
                </c:pt>
                <c:pt idx="3485">
                  <c:v>1.9556860919999901</c:v>
                </c:pt>
                <c:pt idx="3486">
                  <c:v>2.1847717759999998</c:v>
                </c:pt>
                <c:pt idx="3487">
                  <c:v>2.2050037379999998</c:v>
                </c:pt>
                <c:pt idx="3488">
                  <c:v>1.91530025</c:v>
                </c:pt>
                <c:pt idx="3489">
                  <c:v>2.2763977049999999</c:v>
                </c:pt>
                <c:pt idx="3490">
                  <c:v>2.3193652629999999</c:v>
                </c:pt>
                <c:pt idx="3491">
                  <c:v>2.075675011</c:v>
                </c:pt>
                <c:pt idx="3492">
                  <c:v>2.156855583</c:v>
                </c:pt>
                <c:pt idx="3493">
                  <c:v>2.45440316199999</c:v>
                </c:pt>
                <c:pt idx="3494">
                  <c:v>2.5112853049999999</c:v>
                </c:pt>
                <c:pt idx="3495">
                  <c:v>2.0541577339999999</c:v>
                </c:pt>
                <c:pt idx="3496">
                  <c:v>2.1511375899999998</c:v>
                </c:pt>
                <c:pt idx="3497">
                  <c:v>2.178364277</c:v>
                </c:pt>
                <c:pt idx="3498">
                  <c:v>2.198902607</c:v>
                </c:pt>
                <c:pt idx="3499">
                  <c:v>2.2962975499999998</c:v>
                </c:pt>
                <c:pt idx="3500">
                  <c:v>2.1161694529999999</c:v>
                </c:pt>
                <c:pt idx="3501">
                  <c:v>2.1610572339999998</c:v>
                </c:pt>
                <c:pt idx="3502">
                  <c:v>2.2199914459999999</c:v>
                </c:pt>
                <c:pt idx="3503">
                  <c:v>2.1271092889999998</c:v>
                </c:pt>
                <c:pt idx="3504">
                  <c:v>2.24246692699999</c:v>
                </c:pt>
                <c:pt idx="3505">
                  <c:v>2.1467053890000001</c:v>
                </c:pt>
                <c:pt idx="3506">
                  <c:v>2.4274096489999999</c:v>
                </c:pt>
                <c:pt idx="3507">
                  <c:v>2.2702844139999998</c:v>
                </c:pt>
                <c:pt idx="3508">
                  <c:v>2.433199406</c:v>
                </c:pt>
                <c:pt idx="3509">
                  <c:v>2.3283483980000002</c:v>
                </c:pt>
                <c:pt idx="3510">
                  <c:v>2.227257013</c:v>
                </c:pt>
                <c:pt idx="3511">
                  <c:v>2.32161498099999</c:v>
                </c:pt>
                <c:pt idx="3512">
                  <c:v>2.334195614</c:v>
                </c:pt>
                <c:pt idx="3513">
                  <c:v>2.287724495</c:v>
                </c:pt>
                <c:pt idx="3514">
                  <c:v>2.2696130280000002</c:v>
                </c:pt>
                <c:pt idx="3515">
                  <c:v>2.2580859659999999</c:v>
                </c:pt>
                <c:pt idx="3516">
                  <c:v>2.3503370289999999</c:v>
                </c:pt>
                <c:pt idx="3517">
                  <c:v>2.2543652060000001</c:v>
                </c:pt>
                <c:pt idx="3518">
                  <c:v>2.2970850469999999</c:v>
                </c:pt>
                <c:pt idx="3519">
                  <c:v>2.1490490439999999</c:v>
                </c:pt>
                <c:pt idx="3520">
                  <c:v>2.2724950310000001</c:v>
                </c:pt>
                <c:pt idx="3521">
                  <c:v>2.2247447970000001</c:v>
                </c:pt>
                <c:pt idx="3522">
                  <c:v>2.2643103600000001</c:v>
                </c:pt>
                <c:pt idx="3523">
                  <c:v>2.358570576</c:v>
                </c:pt>
                <c:pt idx="3524">
                  <c:v>2.4063391689999998</c:v>
                </c:pt>
                <c:pt idx="3525">
                  <c:v>2.2024779319999999</c:v>
                </c:pt>
                <c:pt idx="3526">
                  <c:v>2.5475182529999998</c:v>
                </c:pt>
                <c:pt idx="3527">
                  <c:v>2.2987475399999999</c:v>
                </c:pt>
                <c:pt idx="3528">
                  <c:v>2.4415674209999998</c:v>
                </c:pt>
                <c:pt idx="3529">
                  <c:v>2.377967596</c:v>
                </c:pt>
                <c:pt idx="3530">
                  <c:v>2.380639553</c:v>
                </c:pt>
                <c:pt idx="3531">
                  <c:v>2.3638587000000002</c:v>
                </c:pt>
                <c:pt idx="3532">
                  <c:v>2.5193102359999999</c:v>
                </c:pt>
                <c:pt idx="3533">
                  <c:v>2.7842164039999999</c:v>
                </c:pt>
                <c:pt idx="3534">
                  <c:v>2.7287096979999999</c:v>
                </c:pt>
                <c:pt idx="3535">
                  <c:v>2.7596130369999998</c:v>
                </c:pt>
                <c:pt idx="3536">
                  <c:v>2.7948560709999999</c:v>
                </c:pt>
                <c:pt idx="3537">
                  <c:v>2.7250304219999899</c:v>
                </c:pt>
                <c:pt idx="3538">
                  <c:v>3.039442062</c:v>
                </c:pt>
                <c:pt idx="3539">
                  <c:v>3.0137524600000001</c:v>
                </c:pt>
                <c:pt idx="3540">
                  <c:v>2.8698961729999999</c:v>
                </c:pt>
                <c:pt idx="3541">
                  <c:v>2.6614294049999998</c:v>
                </c:pt>
                <c:pt idx="3542">
                  <c:v>3.0366723539999998</c:v>
                </c:pt>
                <c:pt idx="3543">
                  <c:v>3.0141382219999899</c:v>
                </c:pt>
                <c:pt idx="3544">
                  <c:v>3.1619775300000001</c:v>
                </c:pt>
                <c:pt idx="3545">
                  <c:v>2.7580602169999899</c:v>
                </c:pt>
                <c:pt idx="3546">
                  <c:v>2.3490076069999999</c:v>
                </c:pt>
                <c:pt idx="3547">
                  <c:v>2.1687707899999999</c:v>
                </c:pt>
                <c:pt idx="3548">
                  <c:v>2.249903679</c:v>
                </c:pt>
                <c:pt idx="3549">
                  <c:v>2.4709618089999998</c:v>
                </c:pt>
                <c:pt idx="3550">
                  <c:v>2.56654048</c:v>
                </c:pt>
                <c:pt idx="3551">
                  <c:v>2.3577916619999999</c:v>
                </c:pt>
                <c:pt idx="3552">
                  <c:v>2.2742395399999999</c:v>
                </c:pt>
                <c:pt idx="3553">
                  <c:v>2.3694286349999998</c:v>
                </c:pt>
                <c:pt idx="3554">
                  <c:v>2.4467504019999899</c:v>
                </c:pt>
                <c:pt idx="3555">
                  <c:v>2.2520203589999999</c:v>
                </c:pt>
                <c:pt idx="3556">
                  <c:v>2.3114342689999998</c:v>
                </c:pt>
                <c:pt idx="3557">
                  <c:v>2.304032087</c:v>
                </c:pt>
                <c:pt idx="3558">
                  <c:v>1.9431811569999999</c:v>
                </c:pt>
                <c:pt idx="3559">
                  <c:v>1.989241958</c:v>
                </c:pt>
                <c:pt idx="3560">
                  <c:v>2.048930645</c:v>
                </c:pt>
                <c:pt idx="3561">
                  <c:v>1.89551878</c:v>
                </c:pt>
                <c:pt idx="3562">
                  <c:v>1.77826166199999</c:v>
                </c:pt>
                <c:pt idx="3563">
                  <c:v>1.800554156</c:v>
                </c:pt>
                <c:pt idx="3564">
                  <c:v>1.8878344300000001</c:v>
                </c:pt>
                <c:pt idx="3565">
                  <c:v>1.794920683</c:v>
                </c:pt>
                <c:pt idx="3566">
                  <c:v>1.7496277090000001</c:v>
                </c:pt>
                <c:pt idx="3567">
                  <c:v>1.765660405</c:v>
                </c:pt>
                <c:pt idx="3568">
                  <c:v>1.7934399839999999</c:v>
                </c:pt>
                <c:pt idx="3569">
                  <c:v>1.8736145500000001</c:v>
                </c:pt>
                <c:pt idx="3570">
                  <c:v>1.697194815</c:v>
                </c:pt>
                <c:pt idx="3571">
                  <c:v>1.7100853919999901</c:v>
                </c:pt>
                <c:pt idx="3572">
                  <c:v>1.7262743709999999</c:v>
                </c:pt>
                <c:pt idx="3573">
                  <c:v>1.8408997059999901</c:v>
                </c:pt>
                <c:pt idx="3574">
                  <c:v>1.8470470909999901</c:v>
                </c:pt>
                <c:pt idx="3575">
                  <c:v>1.751496553</c:v>
                </c:pt>
                <c:pt idx="3576">
                  <c:v>1.6675952669999901</c:v>
                </c:pt>
                <c:pt idx="3577">
                  <c:v>1.670550585</c:v>
                </c:pt>
                <c:pt idx="3578">
                  <c:v>1.7352514269999999</c:v>
                </c:pt>
                <c:pt idx="3579">
                  <c:v>1.572083712</c:v>
                </c:pt>
                <c:pt idx="3580">
                  <c:v>1.593721867</c:v>
                </c:pt>
                <c:pt idx="3581">
                  <c:v>1.54094970199999</c:v>
                </c:pt>
                <c:pt idx="3582">
                  <c:v>1.567379117</c:v>
                </c:pt>
                <c:pt idx="3583">
                  <c:v>1.6771386859999999</c:v>
                </c:pt>
                <c:pt idx="3584">
                  <c:v>1.661202431</c:v>
                </c:pt>
                <c:pt idx="3585">
                  <c:v>1.7326012850000001</c:v>
                </c:pt>
                <c:pt idx="3586">
                  <c:v>1.5693652629999999</c:v>
                </c:pt>
                <c:pt idx="3587">
                  <c:v>1.6381055119999901</c:v>
                </c:pt>
                <c:pt idx="3588">
                  <c:v>1.585030556</c:v>
                </c:pt>
                <c:pt idx="3589">
                  <c:v>2.1131310459999999</c:v>
                </c:pt>
                <c:pt idx="3590">
                  <c:v>2.8088538650000001</c:v>
                </c:pt>
                <c:pt idx="3591">
                  <c:v>2.591694355</c:v>
                </c:pt>
                <c:pt idx="3592">
                  <c:v>2.5145361419999999</c:v>
                </c:pt>
                <c:pt idx="3593">
                  <c:v>2.534327507</c:v>
                </c:pt>
                <c:pt idx="3594">
                  <c:v>2.292409658</c:v>
                </c:pt>
                <c:pt idx="3595">
                  <c:v>2.4074366089999999</c:v>
                </c:pt>
                <c:pt idx="3596">
                  <c:v>2.4098143580000002</c:v>
                </c:pt>
                <c:pt idx="3597">
                  <c:v>2.508411884</c:v>
                </c:pt>
                <c:pt idx="3598">
                  <c:v>2.6871740819999999</c:v>
                </c:pt>
                <c:pt idx="3599">
                  <c:v>2.6056346889999999</c:v>
                </c:pt>
                <c:pt idx="3600">
                  <c:v>2.635859489</c:v>
                </c:pt>
                <c:pt idx="3601">
                  <c:v>2.5586473939999999</c:v>
                </c:pt>
                <c:pt idx="3602">
                  <c:v>2.4304077629999998</c:v>
                </c:pt>
                <c:pt idx="3603">
                  <c:v>2.4695312980000002</c:v>
                </c:pt>
                <c:pt idx="3604">
                  <c:v>2.5998706819999899</c:v>
                </c:pt>
                <c:pt idx="3605">
                  <c:v>2.4147436619999998</c:v>
                </c:pt>
                <c:pt idx="3606">
                  <c:v>2.4472692010000001</c:v>
                </c:pt>
                <c:pt idx="3607">
                  <c:v>2.3941810129999999</c:v>
                </c:pt>
                <c:pt idx="3608">
                  <c:v>2.4215869900000002</c:v>
                </c:pt>
                <c:pt idx="3609">
                  <c:v>2.4310071469999999</c:v>
                </c:pt>
                <c:pt idx="3610">
                  <c:v>2.2981750969999899</c:v>
                </c:pt>
                <c:pt idx="3611">
                  <c:v>2.259693623</c:v>
                </c:pt>
                <c:pt idx="3612">
                  <c:v>2.1962304119999998</c:v>
                </c:pt>
                <c:pt idx="3613">
                  <c:v>2.46861577</c:v>
                </c:pt>
                <c:pt idx="3614">
                  <c:v>2.3420777319999999</c:v>
                </c:pt>
                <c:pt idx="3615">
                  <c:v>2.3539698119999999</c:v>
                </c:pt>
                <c:pt idx="3616">
                  <c:v>2.4850354189999999</c:v>
                </c:pt>
                <c:pt idx="3617">
                  <c:v>2.1938440799999999</c:v>
                </c:pt>
                <c:pt idx="3618">
                  <c:v>2.403391123</c:v>
                </c:pt>
                <c:pt idx="3619">
                  <c:v>2.3636095519999998</c:v>
                </c:pt>
                <c:pt idx="3620">
                  <c:v>2.4000487330000002</c:v>
                </c:pt>
                <c:pt idx="3621">
                  <c:v>2.5796704290000001</c:v>
                </c:pt>
                <c:pt idx="3622">
                  <c:v>2.5252525809999899</c:v>
                </c:pt>
                <c:pt idx="3623">
                  <c:v>2.4338464740000001</c:v>
                </c:pt>
                <c:pt idx="3624">
                  <c:v>2.42322397199999</c:v>
                </c:pt>
                <c:pt idx="3625">
                  <c:v>2.2008275990000001</c:v>
                </c:pt>
                <c:pt idx="3626">
                  <c:v>2.4268016819999998</c:v>
                </c:pt>
                <c:pt idx="3627">
                  <c:v>2.7089295389999899</c:v>
                </c:pt>
                <c:pt idx="3628">
                  <c:v>2.684538603</c:v>
                </c:pt>
                <c:pt idx="3629">
                  <c:v>2.9746117589999899</c:v>
                </c:pt>
                <c:pt idx="3630">
                  <c:v>2.782755136</c:v>
                </c:pt>
                <c:pt idx="3631">
                  <c:v>3.1078221799999999</c:v>
                </c:pt>
                <c:pt idx="3632">
                  <c:v>3.0463049409999998</c:v>
                </c:pt>
                <c:pt idx="3633">
                  <c:v>3.2375586030000001</c:v>
                </c:pt>
                <c:pt idx="3634">
                  <c:v>3.213204384</c:v>
                </c:pt>
                <c:pt idx="3635">
                  <c:v>3.527510881</c:v>
                </c:pt>
                <c:pt idx="3636">
                  <c:v>3.23819088899999</c:v>
                </c:pt>
                <c:pt idx="3637">
                  <c:v>3.4822790619999999</c:v>
                </c:pt>
                <c:pt idx="3638">
                  <c:v>3.270878792</c:v>
                </c:pt>
                <c:pt idx="3639">
                  <c:v>3.0390527249999999</c:v>
                </c:pt>
                <c:pt idx="3640">
                  <c:v>3.1726441379999999</c:v>
                </c:pt>
                <c:pt idx="3641">
                  <c:v>2.4155652519999999</c:v>
                </c:pt>
                <c:pt idx="3642">
                  <c:v>2.3267858029999999</c:v>
                </c:pt>
                <c:pt idx="3643">
                  <c:v>2.1782202719999999</c:v>
                </c:pt>
                <c:pt idx="3644">
                  <c:v>2.2469079490000001</c:v>
                </c:pt>
                <c:pt idx="3645">
                  <c:v>2.554561853</c:v>
                </c:pt>
                <c:pt idx="3646">
                  <c:v>2.3655054569999998</c:v>
                </c:pt>
                <c:pt idx="3647">
                  <c:v>2.460590839</c:v>
                </c:pt>
                <c:pt idx="3648">
                  <c:v>2.3525023460000001</c:v>
                </c:pt>
                <c:pt idx="3649">
                  <c:v>2.4070336819999998</c:v>
                </c:pt>
                <c:pt idx="3650">
                  <c:v>2.4057762619999998</c:v>
                </c:pt>
                <c:pt idx="3651">
                  <c:v>2.3369946480000001</c:v>
                </c:pt>
                <c:pt idx="3652">
                  <c:v>2.5174901489999999</c:v>
                </c:pt>
                <c:pt idx="3653">
                  <c:v>2.355863094</c:v>
                </c:pt>
                <c:pt idx="3654">
                  <c:v>2.509444475</c:v>
                </c:pt>
                <c:pt idx="3655">
                  <c:v>2.4084191319999899</c:v>
                </c:pt>
                <c:pt idx="3656">
                  <c:v>2.4404284949999999</c:v>
                </c:pt>
                <c:pt idx="3657">
                  <c:v>2.3037316799999998</c:v>
                </c:pt>
                <c:pt idx="3658">
                  <c:v>2.4048719410000001</c:v>
                </c:pt>
                <c:pt idx="3659">
                  <c:v>2.303049326</c:v>
                </c:pt>
                <c:pt idx="3660">
                  <c:v>2.0993225569999998</c:v>
                </c:pt>
                <c:pt idx="3661">
                  <c:v>1.9564136269999901</c:v>
                </c:pt>
                <c:pt idx="3662">
                  <c:v>1.9026489259999999</c:v>
                </c:pt>
                <c:pt idx="3663">
                  <c:v>1.6763904089999999</c:v>
                </c:pt>
                <c:pt idx="3664">
                  <c:v>1.6748461719999901</c:v>
                </c:pt>
                <c:pt idx="3665">
                  <c:v>1.5975244049999999</c:v>
                </c:pt>
                <c:pt idx="3666">
                  <c:v>1.5077050919999999</c:v>
                </c:pt>
                <c:pt idx="3667">
                  <c:v>1.4876331089999999</c:v>
                </c:pt>
                <c:pt idx="3668">
                  <c:v>1.5687146190000001</c:v>
                </c:pt>
                <c:pt idx="3669">
                  <c:v>1.597467065</c:v>
                </c:pt>
                <c:pt idx="3670">
                  <c:v>1.5207738879999999</c:v>
                </c:pt>
                <c:pt idx="3671">
                  <c:v>1.4851001500000001</c:v>
                </c:pt>
                <c:pt idx="3672">
                  <c:v>1.442556143</c:v>
                </c:pt>
                <c:pt idx="3673">
                  <c:v>1.4375342129999999</c:v>
                </c:pt>
                <c:pt idx="3674">
                  <c:v>1.4447314739999999</c:v>
                </c:pt>
                <c:pt idx="3675">
                  <c:v>1.5353943109999999</c:v>
                </c:pt>
                <c:pt idx="3676">
                  <c:v>1.4665967230000001</c:v>
                </c:pt>
                <c:pt idx="3677">
                  <c:v>1.4295519590000001</c:v>
                </c:pt>
                <c:pt idx="3678">
                  <c:v>1.463323951</c:v>
                </c:pt>
                <c:pt idx="3679">
                  <c:v>1.480936289</c:v>
                </c:pt>
                <c:pt idx="3680">
                  <c:v>1.5075194839999999</c:v>
                </c:pt>
                <c:pt idx="3681">
                  <c:v>1.334362745</c:v>
                </c:pt>
                <c:pt idx="3682">
                  <c:v>1.43265748</c:v>
                </c:pt>
                <c:pt idx="3683">
                  <c:v>1.4172277449999999</c:v>
                </c:pt>
                <c:pt idx="3684">
                  <c:v>1.4843652249999999</c:v>
                </c:pt>
                <c:pt idx="3685">
                  <c:v>1.4309692380000001</c:v>
                </c:pt>
                <c:pt idx="3686">
                  <c:v>1.4767993690000001</c:v>
                </c:pt>
                <c:pt idx="3687">
                  <c:v>1.5687011479999999</c:v>
                </c:pt>
                <c:pt idx="3688">
                  <c:v>1.5265111919999901</c:v>
                </c:pt>
                <c:pt idx="3689">
                  <c:v>1.5536584849999999</c:v>
                </c:pt>
                <c:pt idx="3690">
                  <c:v>1.5079553130000001</c:v>
                </c:pt>
                <c:pt idx="3691">
                  <c:v>1.4777892829999999</c:v>
                </c:pt>
                <c:pt idx="3692">
                  <c:v>1.4348279239999999</c:v>
                </c:pt>
                <c:pt idx="3693">
                  <c:v>1.477814913</c:v>
                </c:pt>
                <c:pt idx="3694">
                  <c:v>1.437595248</c:v>
                </c:pt>
                <c:pt idx="3695">
                  <c:v>1.562933326</c:v>
                </c:pt>
                <c:pt idx="3696">
                  <c:v>1.4290783409999901</c:v>
                </c:pt>
                <c:pt idx="3697">
                  <c:v>1.456036329</c:v>
                </c:pt>
                <c:pt idx="3698">
                  <c:v>1.446987271</c:v>
                </c:pt>
                <c:pt idx="3699">
                  <c:v>1.474749804</c:v>
                </c:pt>
                <c:pt idx="3700">
                  <c:v>1.4320129159999999</c:v>
                </c:pt>
                <c:pt idx="3701">
                  <c:v>1.5839624400000001</c:v>
                </c:pt>
                <c:pt idx="3702">
                  <c:v>1.5555492639999999</c:v>
                </c:pt>
                <c:pt idx="3703">
                  <c:v>1.57887578</c:v>
                </c:pt>
                <c:pt idx="3704">
                  <c:v>1.5015918019999901</c:v>
                </c:pt>
                <c:pt idx="3705">
                  <c:v>1.489750981</c:v>
                </c:pt>
                <c:pt idx="3706">
                  <c:v>2.055696964</c:v>
                </c:pt>
                <c:pt idx="3707">
                  <c:v>2.1041197779999998</c:v>
                </c:pt>
                <c:pt idx="3708">
                  <c:v>2.4129114149999999</c:v>
                </c:pt>
                <c:pt idx="3709">
                  <c:v>2.3510401249999999</c:v>
                </c:pt>
                <c:pt idx="3710">
                  <c:v>2.5324049</c:v>
                </c:pt>
                <c:pt idx="3711">
                  <c:v>2.8495032789999999</c:v>
                </c:pt>
                <c:pt idx="3712">
                  <c:v>3.2147681709999998</c:v>
                </c:pt>
                <c:pt idx="3713">
                  <c:v>3.2109241489999998</c:v>
                </c:pt>
                <c:pt idx="3714">
                  <c:v>3.2240440850000001</c:v>
                </c:pt>
                <c:pt idx="3715">
                  <c:v>3.365651846</c:v>
                </c:pt>
                <c:pt idx="3716">
                  <c:v>3.1135156149999998</c:v>
                </c:pt>
                <c:pt idx="3717">
                  <c:v>3.2029540539999899</c:v>
                </c:pt>
                <c:pt idx="3718">
                  <c:v>2.9036095139999998</c:v>
                </c:pt>
                <c:pt idx="3719">
                  <c:v>3.0681078429999999</c:v>
                </c:pt>
                <c:pt idx="3720">
                  <c:v>3.2481372359999998</c:v>
                </c:pt>
                <c:pt idx="3721">
                  <c:v>3.0689916610000001</c:v>
                </c:pt>
                <c:pt idx="3722">
                  <c:v>3.2809839250000001</c:v>
                </c:pt>
                <c:pt idx="3723">
                  <c:v>3.1343517300000001</c:v>
                </c:pt>
                <c:pt idx="3724">
                  <c:v>3.0648865700000001</c:v>
                </c:pt>
                <c:pt idx="3725">
                  <c:v>3.099405527</c:v>
                </c:pt>
                <c:pt idx="3726">
                  <c:v>3.0078454020000001</c:v>
                </c:pt>
                <c:pt idx="3727">
                  <c:v>3.19832515699999</c:v>
                </c:pt>
                <c:pt idx="3728">
                  <c:v>3.1214036939999898</c:v>
                </c:pt>
                <c:pt idx="3729">
                  <c:v>2.9992504119999999</c:v>
                </c:pt>
                <c:pt idx="3730">
                  <c:v>3.10950923</c:v>
                </c:pt>
                <c:pt idx="3731">
                  <c:v>3.0667126179999999</c:v>
                </c:pt>
                <c:pt idx="3732">
                  <c:v>3.8679223060000001</c:v>
                </c:pt>
                <c:pt idx="3733">
                  <c:v>2.8942835329999999</c:v>
                </c:pt>
                <c:pt idx="3734">
                  <c:v>2.7060511109999998</c:v>
                </c:pt>
                <c:pt idx="3735">
                  <c:v>2.7162792680000001</c:v>
                </c:pt>
                <c:pt idx="3736">
                  <c:v>2.5869750979999999</c:v>
                </c:pt>
                <c:pt idx="3737">
                  <c:v>2.6567273139999998</c:v>
                </c:pt>
                <c:pt idx="3738">
                  <c:v>2.61608147599999</c:v>
                </c:pt>
                <c:pt idx="3739">
                  <c:v>2.494668007</c:v>
                </c:pt>
                <c:pt idx="3740">
                  <c:v>2.436138868</c:v>
                </c:pt>
                <c:pt idx="3741">
                  <c:v>2.4663414960000001</c:v>
                </c:pt>
                <c:pt idx="3742">
                  <c:v>2.4572303299999998</c:v>
                </c:pt>
                <c:pt idx="3743">
                  <c:v>2.5333631040000002</c:v>
                </c:pt>
                <c:pt idx="3744">
                  <c:v>2.3978674409999998</c:v>
                </c:pt>
                <c:pt idx="3745">
                  <c:v>2.4650304319999998</c:v>
                </c:pt>
                <c:pt idx="3746">
                  <c:v>2.6023802759999999</c:v>
                </c:pt>
                <c:pt idx="3747">
                  <c:v>2.7228283879999999</c:v>
                </c:pt>
                <c:pt idx="3748">
                  <c:v>2.7993907930000002</c:v>
                </c:pt>
                <c:pt idx="3749">
                  <c:v>2.5782494539999998</c:v>
                </c:pt>
                <c:pt idx="3750">
                  <c:v>2.3496508600000001</c:v>
                </c:pt>
                <c:pt idx="3751">
                  <c:v>2.57770133</c:v>
                </c:pt>
                <c:pt idx="3752">
                  <c:v>2.486116886</c:v>
                </c:pt>
                <c:pt idx="3753">
                  <c:v>2.7107946869999999</c:v>
                </c:pt>
                <c:pt idx="3754">
                  <c:v>2.6157593729999999</c:v>
                </c:pt>
                <c:pt idx="3755">
                  <c:v>2.519434929</c:v>
                </c:pt>
                <c:pt idx="3756">
                  <c:v>2.48976445199999</c:v>
                </c:pt>
                <c:pt idx="3757">
                  <c:v>2.6364197730000001</c:v>
                </c:pt>
                <c:pt idx="3758">
                  <c:v>2.4963989259999999</c:v>
                </c:pt>
                <c:pt idx="3759">
                  <c:v>2.4993224139999999</c:v>
                </c:pt>
                <c:pt idx="3760">
                  <c:v>2.3962950709999999</c:v>
                </c:pt>
                <c:pt idx="3761">
                  <c:v>2.5638866419999999</c:v>
                </c:pt>
                <c:pt idx="3762">
                  <c:v>2.5855286120000001</c:v>
                </c:pt>
                <c:pt idx="3763">
                  <c:v>2.7744019029999998</c:v>
                </c:pt>
                <c:pt idx="3764">
                  <c:v>2.6343822480000001</c:v>
                </c:pt>
                <c:pt idx="3765">
                  <c:v>2.2094275950000002</c:v>
                </c:pt>
                <c:pt idx="3766">
                  <c:v>2.2756884099999999</c:v>
                </c:pt>
                <c:pt idx="3767">
                  <c:v>1.917967558</c:v>
                </c:pt>
                <c:pt idx="3768">
                  <c:v>1.895052433</c:v>
                </c:pt>
                <c:pt idx="3769">
                  <c:v>1.7700330019999999</c:v>
                </c:pt>
                <c:pt idx="3770">
                  <c:v>1.71897578199999</c:v>
                </c:pt>
                <c:pt idx="3771">
                  <c:v>1.8276977539999999</c:v>
                </c:pt>
                <c:pt idx="3772">
                  <c:v>1.736174345</c:v>
                </c:pt>
                <c:pt idx="3773">
                  <c:v>1.7140575650000001</c:v>
                </c:pt>
                <c:pt idx="3774">
                  <c:v>1.831834674</c:v>
                </c:pt>
                <c:pt idx="3775">
                  <c:v>1.566020489</c:v>
                </c:pt>
                <c:pt idx="3776">
                  <c:v>1.7323950530000001</c:v>
                </c:pt>
                <c:pt idx="3777">
                  <c:v>1.7584692239999999</c:v>
                </c:pt>
                <c:pt idx="3778">
                  <c:v>2.21021723699999</c:v>
                </c:pt>
                <c:pt idx="3779">
                  <c:v>2.086489201</c:v>
                </c:pt>
                <c:pt idx="3780">
                  <c:v>2.1591296199999999</c:v>
                </c:pt>
                <c:pt idx="3781">
                  <c:v>2.3480615619999998</c:v>
                </c:pt>
                <c:pt idx="3782">
                  <c:v>2.4179418090000002</c:v>
                </c:pt>
                <c:pt idx="3783">
                  <c:v>2.16075325</c:v>
                </c:pt>
                <c:pt idx="3784">
                  <c:v>2.1814832690000001</c:v>
                </c:pt>
                <c:pt idx="3785">
                  <c:v>2.102105618</c:v>
                </c:pt>
                <c:pt idx="3786">
                  <c:v>2.2623376849999999</c:v>
                </c:pt>
                <c:pt idx="3787">
                  <c:v>2.1010303499999998</c:v>
                </c:pt>
                <c:pt idx="3788">
                  <c:v>2.1188819410000002</c:v>
                </c:pt>
                <c:pt idx="3789">
                  <c:v>2.0033447739999999</c:v>
                </c:pt>
                <c:pt idx="3790">
                  <c:v>1.959964633</c:v>
                </c:pt>
                <c:pt idx="3791">
                  <c:v>2.069013596</c:v>
                </c:pt>
                <c:pt idx="3792">
                  <c:v>2.0429077150000001</c:v>
                </c:pt>
                <c:pt idx="3793">
                  <c:v>2.03067016599999</c:v>
                </c:pt>
                <c:pt idx="3794">
                  <c:v>2.043109179</c:v>
                </c:pt>
                <c:pt idx="3795">
                  <c:v>2.1624290940000002</c:v>
                </c:pt>
                <c:pt idx="3796">
                  <c:v>2.2827355859999998</c:v>
                </c:pt>
                <c:pt idx="3797">
                  <c:v>2.4304955009999998</c:v>
                </c:pt>
                <c:pt idx="3798">
                  <c:v>2.482863665</c:v>
                </c:pt>
                <c:pt idx="3799">
                  <c:v>2.3213622570000001</c:v>
                </c:pt>
                <c:pt idx="3800">
                  <c:v>2.2519567010000001</c:v>
                </c:pt>
                <c:pt idx="3801">
                  <c:v>2.7002832889999899</c:v>
                </c:pt>
                <c:pt idx="3802">
                  <c:v>2.5995874400000001</c:v>
                </c:pt>
                <c:pt idx="3803">
                  <c:v>2.5840003490000001</c:v>
                </c:pt>
                <c:pt idx="3804">
                  <c:v>2.8641600610000002</c:v>
                </c:pt>
                <c:pt idx="3805">
                  <c:v>2.7136132719999999</c:v>
                </c:pt>
                <c:pt idx="3806">
                  <c:v>2.5888586039999999</c:v>
                </c:pt>
                <c:pt idx="3807">
                  <c:v>2.9166612629999999</c:v>
                </c:pt>
                <c:pt idx="3808">
                  <c:v>2.9563622469999999</c:v>
                </c:pt>
                <c:pt idx="3809">
                  <c:v>2.8483581539999898</c:v>
                </c:pt>
                <c:pt idx="3810">
                  <c:v>3.0697472100000001</c:v>
                </c:pt>
                <c:pt idx="3811">
                  <c:v>2.8211133479999999</c:v>
                </c:pt>
                <c:pt idx="3812">
                  <c:v>3.4659900669999999</c:v>
                </c:pt>
                <c:pt idx="3813">
                  <c:v>1.8388525250000001</c:v>
                </c:pt>
                <c:pt idx="3814">
                  <c:v>1.7192004919999999</c:v>
                </c:pt>
                <c:pt idx="3815">
                  <c:v>1.825235605</c:v>
                </c:pt>
                <c:pt idx="3816">
                  <c:v>1.870655537</c:v>
                </c:pt>
                <c:pt idx="3817">
                  <c:v>1.7596020699999999</c:v>
                </c:pt>
                <c:pt idx="3818">
                  <c:v>1.7474279399999999</c:v>
                </c:pt>
                <c:pt idx="3819">
                  <c:v>1.7143065930000001</c:v>
                </c:pt>
                <c:pt idx="3820">
                  <c:v>1.7464172840000001</c:v>
                </c:pt>
                <c:pt idx="3821">
                  <c:v>1.7251745459999901</c:v>
                </c:pt>
                <c:pt idx="3822">
                  <c:v>1.7656335830000001</c:v>
                </c:pt>
                <c:pt idx="3823">
                  <c:v>1.744089365</c:v>
                </c:pt>
                <c:pt idx="3824">
                  <c:v>1.7386413809999901</c:v>
                </c:pt>
                <c:pt idx="3825">
                  <c:v>2.1258862019999998</c:v>
                </c:pt>
                <c:pt idx="3826">
                  <c:v>1.990985155</c:v>
                </c:pt>
                <c:pt idx="3827">
                  <c:v>2.3462524409999999</c:v>
                </c:pt>
                <c:pt idx="3828">
                  <c:v>2.1580920219999999</c:v>
                </c:pt>
                <c:pt idx="3829">
                  <c:v>2.2022168639999999</c:v>
                </c:pt>
                <c:pt idx="3830">
                  <c:v>2.2641162869999998</c:v>
                </c:pt>
                <c:pt idx="3831">
                  <c:v>2.2677772049999998</c:v>
                </c:pt>
                <c:pt idx="3832">
                  <c:v>2.107775927</c:v>
                </c:pt>
                <c:pt idx="3833">
                  <c:v>2.04906010599999</c:v>
                </c:pt>
                <c:pt idx="3834">
                  <c:v>2.2286853789999999</c:v>
                </c:pt>
                <c:pt idx="3835">
                  <c:v>2.2541589740000001</c:v>
                </c:pt>
                <c:pt idx="3836">
                  <c:v>2.1819715500000001</c:v>
                </c:pt>
                <c:pt idx="3837">
                  <c:v>2.22968387599999</c:v>
                </c:pt>
                <c:pt idx="3838">
                  <c:v>2.259693623</c:v>
                </c:pt>
                <c:pt idx="3839">
                  <c:v>1.999499559</c:v>
                </c:pt>
                <c:pt idx="3840">
                  <c:v>2.0671434400000002</c:v>
                </c:pt>
                <c:pt idx="3841">
                  <c:v>2.1944518089999998</c:v>
                </c:pt>
                <c:pt idx="3842">
                  <c:v>2.1490197179999999</c:v>
                </c:pt>
                <c:pt idx="3843">
                  <c:v>2.2679271700000001</c:v>
                </c:pt>
                <c:pt idx="3844">
                  <c:v>2.416053534</c:v>
                </c:pt>
                <c:pt idx="3845">
                  <c:v>2.4196264740000002</c:v>
                </c:pt>
                <c:pt idx="3846">
                  <c:v>2.2439465519999899</c:v>
                </c:pt>
                <c:pt idx="3847">
                  <c:v>2.0995225909999999</c:v>
                </c:pt>
                <c:pt idx="3848">
                  <c:v>1.8991626500000001</c:v>
                </c:pt>
                <c:pt idx="3849">
                  <c:v>2.2336938380000002</c:v>
                </c:pt>
                <c:pt idx="3850">
                  <c:v>2.2012572289999999</c:v>
                </c:pt>
                <c:pt idx="3851">
                  <c:v>2.11655879</c:v>
                </c:pt>
                <c:pt idx="3852">
                  <c:v>2.1802806850000001</c:v>
                </c:pt>
                <c:pt idx="3853">
                  <c:v>1.9984228609999899</c:v>
                </c:pt>
                <c:pt idx="3854">
                  <c:v>2.1444458960000001</c:v>
                </c:pt>
                <c:pt idx="3855">
                  <c:v>2.1314172739999999</c:v>
                </c:pt>
                <c:pt idx="3856">
                  <c:v>1.986063242</c:v>
                </c:pt>
                <c:pt idx="3857">
                  <c:v>1.9467724559999999</c:v>
                </c:pt>
                <c:pt idx="3858">
                  <c:v>2.1614916319999899</c:v>
                </c:pt>
                <c:pt idx="3859">
                  <c:v>2.1293323040000001</c:v>
                </c:pt>
                <c:pt idx="3860">
                  <c:v>2.26466059699999</c:v>
                </c:pt>
                <c:pt idx="3861">
                  <c:v>2.05396723699999</c:v>
                </c:pt>
                <c:pt idx="3862">
                  <c:v>2.221049786</c:v>
                </c:pt>
                <c:pt idx="3863">
                  <c:v>2.2313122750000001</c:v>
                </c:pt>
                <c:pt idx="3864">
                  <c:v>2.28017568599999</c:v>
                </c:pt>
                <c:pt idx="3865">
                  <c:v>2.2182457449999999</c:v>
                </c:pt>
                <c:pt idx="3866">
                  <c:v>2.200100183</c:v>
                </c:pt>
                <c:pt idx="3867">
                  <c:v>2.274689913</c:v>
                </c:pt>
                <c:pt idx="3868">
                  <c:v>2.316115618</c:v>
                </c:pt>
                <c:pt idx="3869">
                  <c:v>2.3373351100000002</c:v>
                </c:pt>
                <c:pt idx="3870">
                  <c:v>2.2746727469999999</c:v>
                </c:pt>
                <c:pt idx="3871">
                  <c:v>2.236502647</c:v>
                </c:pt>
                <c:pt idx="3872">
                  <c:v>2.212583065</c:v>
                </c:pt>
                <c:pt idx="3873">
                  <c:v>2.6704993250000002</c:v>
                </c:pt>
                <c:pt idx="3874">
                  <c:v>2.6687047480000001</c:v>
                </c:pt>
                <c:pt idx="3875">
                  <c:v>2.4147326950000001</c:v>
                </c:pt>
                <c:pt idx="3876">
                  <c:v>2.512561083</c:v>
                </c:pt>
                <c:pt idx="3877">
                  <c:v>2.3866612909999998</c:v>
                </c:pt>
                <c:pt idx="3878">
                  <c:v>2.24858021699999</c:v>
                </c:pt>
                <c:pt idx="3879">
                  <c:v>2.1660022739999998</c:v>
                </c:pt>
                <c:pt idx="3880">
                  <c:v>2.3479833600000002</c:v>
                </c:pt>
                <c:pt idx="3881">
                  <c:v>2.3495483400000001</c:v>
                </c:pt>
                <c:pt idx="3882">
                  <c:v>2.5614342689999998</c:v>
                </c:pt>
                <c:pt idx="3883">
                  <c:v>2.5164880749999998</c:v>
                </c:pt>
                <c:pt idx="3884">
                  <c:v>2.4533104899999998</c:v>
                </c:pt>
                <c:pt idx="3885">
                  <c:v>2.4464831349999998</c:v>
                </c:pt>
                <c:pt idx="3886">
                  <c:v>2.3136913780000001</c:v>
                </c:pt>
                <c:pt idx="3887">
                  <c:v>2.498368025</c:v>
                </c:pt>
                <c:pt idx="3888">
                  <c:v>2.3480200769999899</c:v>
                </c:pt>
                <c:pt idx="3889">
                  <c:v>2.3617126939999999</c:v>
                </c:pt>
                <c:pt idx="3890">
                  <c:v>2.6089916230000001</c:v>
                </c:pt>
                <c:pt idx="3891">
                  <c:v>2.4050829409999999</c:v>
                </c:pt>
                <c:pt idx="3892">
                  <c:v>2.2739379409999998</c:v>
                </c:pt>
                <c:pt idx="3893">
                  <c:v>2.3585925099999998</c:v>
                </c:pt>
                <c:pt idx="3894">
                  <c:v>2.6386389729999999</c:v>
                </c:pt>
                <c:pt idx="3895">
                  <c:v>2.39900875099999</c:v>
                </c:pt>
                <c:pt idx="3896">
                  <c:v>2.5744457239999998</c:v>
                </c:pt>
                <c:pt idx="3897">
                  <c:v>2.4850232600000002</c:v>
                </c:pt>
                <c:pt idx="3898">
                  <c:v>2.5380103589999998</c:v>
                </c:pt>
                <c:pt idx="3899">
                  <c:v>2.3706629279999998</c:v>
                </c:pt>
                <c:pt idx="3900">
                  <c:v>2.2953956130000002</c:v>
                </c:pt>
                <c:pt idx="3901">
                  <c:v>2.6405687329999998</c:v>
                </c:pt>
                <c:pt idx="3902">
                  <c:v>2.449880362</c:v>
                </c:pt>
                <c:pt idx="3903">
                  <c:v>2.797709942</c:v>
                </c:pt>
                <c:pt idx="3904">
                  <c:v>2.6006286140000001</c:v>
                </c:pt>
                <c:pt idx="3905">
                  <c:v>2.5236597060000001</c:v>
                </c:pt>
                <c:pt idx="3906">
                  <c:v>2.7445142269999998</c:v>
                </c:pt>
                <c:pt idx="3907">
                  <c:v>2.809594631</c:v>
                </c:pt>
                <c:pt idx="3908">
                  <c:v>2.7065429689999898</c:v>
                </c:pt>
                <c:pt idx="3909">
                  <c:v>2.5739977359999999</c:v>
                </c:pt>
                <c:pt idx="3910">
                  <c:v>2.7457227710000001</c:v>
                </c:pt>
                <c:pt idx="3911">
                  <c:v>2.9686255460000002</c:v>
                </c:pt>
                <c:pt idx="3912">
                  <c:v>3.0735008719999999</c:v>
                </c:pt>
                <c:pt idx="3913">
                  <c:v>2.9097242360000002</c:v>
                </c:pt>
                <c:pt idx="3914">
                  <c:v>2.8910143380000002</c:v>
                </c:pt>
                <c:pt idx="3915">
                  <c:v>2.9067089560000001</c:v>
                </c:pt>
                <c:pt idx="3916">
                  <c:v>2.9256579880000002</c:v>
                </c:pt>
                <c:pt idx="3917">
                  <c:v>3.2053077219999899</c:v>
                </c:pt>
                <c:pt idx="3918">
                  <c:v>3.1594836709999998</c:v>
                </c:pt>
                <c:pt idx="3919">
                  <c:v>3.2019300460000002</c:v>
                </c:pt>
                <c:pt idx="3920">
                  <c:v>2.9689648150000001</c:v>
                </c:pt>
                <c:pt idx="3921">
                  <c:v>3.3456773759999998</c:v>
                </c:pt>
                <c:pt idx="3922">
                  <c:v>3.5997083189999999</c:v>
                </c:pt>
                <c:pt idx="3923">
                  <c:v>3.8138952260000001</c:v>
                </c:pt>
                <c:pt idx="3924">
                  <c:v>3.714182138</c:v>
                </c:pt>
                <c:pt idx="3925">
                  <c:v>3.7971680160000001</c:v>
                </c:pt>
                <c:pt idx="3926">
                  <c:v>4.0776805879999998</c:v>
                </c:pt>
                <c:pt idx="3927">
                  <c:v>3.626251221</c:v>
                </c:pt>
                <c:pt idx="3928">
                  <c:v>3.4730994700000002</c:v>
                </c:pt>
                <c:pt idx="3929">
                  <c:v>3.3948791030000001</c:v>
                </c:pt>
                <c:pt idx="3930">
                  <c:v>3.32786130899999</c:v>
                </c:pt>
                <c:pt idx="3931">
                  <c:v>3.6202466489999998</c:v>
                </c:pt>
                <c:pt idx="3932">
                  <c:v>3.7635157110000002</c:v>
                </c:pt>
                <c:pt idx="3933">
                  <c:v>3.467630625</c:v>
                </c:pt>
                <c:pt idx="3934">
                  <c:v>3.7198975089999999</c:v>
                </c:pt>
                <c:pt idx="3935">
                  <c:v>3.8695948119999999</c:v>
                </c:pt>
                <c:pt idx="3936">
                  <c:v>3.4056274889999898</c:v>
                </c:pt>
                <c:pt idx="3937">
                  <c:v>3.548693895</c:v>
                </c:pt>
                <c:pt idx="3938">
                  <c:v>3.835275888</c:v>
                </c:pt>
                <c:pt idx="3939">
                  <c:v>4.2529745099999996</c:v>
                </c:pt>
                <c:pt idx="3940">
                  <c:v>4.5669374469999999</c:v>
                </c:pt>
                <c:pt idx="3941">
                  <c:v>4.8211622240000001</c:v>
                </c:pt>
                <c:pt idx="3942">
                  <c:v>5.6454539300000004</c:v>
                </c:pt>
                <c:pt idx="3943">
                  <c:v>5.5459327700000003</c:v>
                </c:pt>
                <c:pt idx="3944">
                  <c:v>5.0472755429999996</c:v>
                </c:pt>
                <c:pt idx="3945">
                  <c:v>5.5637645720000002</c:v>
                </c:pt>
                <c:pt idx="3946">
                  <c:v>5.5688037870000002</c:v>
                </c:pt>
                <c:pt idx="3947">
                  <c:v>6.9434909820000001</c:v>
                </c:pt>
                <c:pt idx="3948">
                  <c:v>6.5511569979999997</c:v>
                </c:pt>
                <c:pt idx="3949">
                  <c:v>8.3082809449999999</c:v>
                </c:pt>
                <c:pt idx="3950">
                  <c:v>6.5820116999999998</c:v>
                </c:pt>
                <c:pt idx="3951">
                  <c:v>4.6566233629999996</c:v>
                </c:pt>
                <c:pt idx="3952">
                  <c:v>6.6252121929999896</c:v>
                </c:pt>
                <c:pt idx="3953">
                  <c:v>5.898359299</c:v>
                </c:pt>
                <c:pt idx="3954">
                  <c:v>5.6126317979999998</c:v>
                </c:pt>
                <c:pt idx="3955">
                  <c:v>6.9871678350000002</c:v>
                </c:pt>
                <c:pt idx="3956">
                  <c:v>2.1372034549999999</c:v>
                </c:pt>
                <c:pt idx="3957">
                  <c:v>2.1284313199999998</c:v>
                </c:pt>
                <c:pt idx="3958">
                  <c:v>1.9320361609999901</c:v>
                </c:pt>
                <c:pt idx="3959">
                  <c:v>2.2617797849999999</c:v>
                </c:pt>
                <c:pt idx="3960">
                  <c:v>2.09249258</c:v>
                </c:pt>
                <c:pt idx="3961">
                  <c:v>2.3036119940000002</c:v>
                </c:pt>
                <c:pt idx="3962">
                  <c:v>2.400288105</c:v>
                </c:pt>
                <c:pt idx="3963">
                  <c:v>2.1787633899999999</c:v>
                </c:pt>
                <c:pt idx="3964">
                  <c:v>2.1180982589999999</c:v>
                </c:pt>
                <c:pt idx="3965">
                  <c:v>2.3462963100000001</c:v>
                </c:pt>
                <c:pt idx="3966">
                  <c:v>2.1387231350000002</c:v>
                </c:pt>
                <c:pt idx="3967">
                  <c:v>2.3089611529999998</c:v>
                </c:pt>
                <c:pt idx="3968">
                  <c:v>2.2639305589999998</c:v>
                </c:pt>
                <c:pt idx="3969">
                  <c:v>2.260175705</c:v>
                </c:pt>
                <c:pt idx="3970">
                  <c:v>2.5562646390000001</c:v>
                </c:pt>
                <c:pt idx="3971">
                  <c:v>2.4588963989999999</c:v>
                </c:pt>
                <c:pt idx="3972">
                  <c:v>2.5379540919999899</c:v>
                </c:pt>
                <c:pt idx="3973">
                  <c:v>2.872211933</c:v>
                </c:pt>
                <c:pt idx="3974">
                  <c:v>2.821091413</c:v>
                </c:pt>
                <c:pt idx="3975">
                  <c:v>2.5386486050000001</c:v>
                </c:pt>
                <c:pt idx="3976">
                  <c:v>2.4410533910000001</c:v>
                </c:pt>
                <c:pt idx="3977">
                  <c:v>2.6652295590000001</c:v>
                </c:pt>
                <c:pt idx="3978">
                  <c:v>2.4142565729999999</c:v>
                </c:pt>
                <c:pt idx="3979">
                  <c:v>2.5669751169999899</c:v>
                </c:pt>
                <c:pt idx="3980">
                  <c:v>2.3645567889999999</c:v>
                </c:pt>
                <c:pt idx="3981">
                  <c:v>2.2282972339999998</c:v>
                </c:pt>
                <c:pt idx="3982">
                  <c:v>2.4397974009999999</c:v>
                </c:pt>
                <c:pt idx="3983">
                  <c:v>2.5211560730000002</c:v>
                </c:pt>
                <c:pt idx="3984">
                  <c:v>2.4640746119999899</c:v>
                </c:pt>
                <c:pt idx="3985">
                  <c:v>2.476387978</c:v>
                </c:pt>
                <c:pt idx="3986">
                  <c:v>2.5600671770000001</c:v>
                </c:pt>
                <c:pt idx="3987">
                  <c:v>2.4342064859999999</c:v>
                </c:pt>
                <c:pt idx="3988">
                  <c:v>2.641453743</c:v>
                </c:pt>
                <c:pt idx="3989">
                  <c:v>2.871904373</c:v>
                </c:pt>
                <c:pt idx="3990">
                  <c:v>2.8758630749999998</c:v>
                </c:pt>
                <c:pt idx="3991">
                  <c:v>2.8277246950000001</c:v>
                </c:pt>
                <c:pt idx="3992">
                  <c:v>2.6489989760000001</c:v>
                </c:pt>
                <c:pt idx="3993">
                  <c:v>2.5754625799999999</c:v>
                </c:pt>
                <c:pt idx="3994">
                  <c:v>2.5737891199999998</c:v>
                </c:pt>
                <c:pt idx="3995">
                  <c:v>2.76882576899999</c:v>
                </c:pt>
                <c:pt idx="3996">
                  <c:v>2.4012596610000001</c:v>
                </c:pt>
                <c:pt idx="3997">
                  <c:v>2.5058739189999999</c:v>
                </c:pt>
                <c:pt idx="3998">
                  <c:v>2.5967602730000001</c:v>
                </c:pt>
                <c:pt idx="3999">
                  <c:v>2.5759582519999999</c:v>
                </c:pt>
                <c:pt idx="4000">
                  <c:v>2.6825268269999998</c:v>
                </c:pt>
                <c:pt idx="4001">
                  <c:v>2.7978992460000001</c:v>
                </c:pt>
                <c:pt idx="4002">
                  <c:v>2.8069372179999998</c:v>
                </c:pt>
                <c:pt idx="4003">
                  <c:v>2.72386360199999</c:v>
                </c:pt>
                <c:pt idx="4004">
                  <c:v>2.7353382110000002</c:v>
                </c:pt>
                <c:pt idx="4005">
                  <c:v>2.7272510529999998</c:v>
                </c:pt>
                <c:pt idx="4006">
                  <c:v>2.8035826679999998</c:v>
                </c:pt>
                <c:pt idx="4007">
                  <c:v>2.8076026439999899</c:v>
                </c:pt>
                <c:pt idx="4008">
                  <c:v>2.6659607890000001</c:v>
                </c:pt>
                <c:pt idx="4009">
                  <c:v>2.6359581950000002</c:v>
                </c:pt>
                <c:pt idx="4010">
                  <c:v>2.5636084079999999</c:v>
                </c:pt>
                <c:pt idx="4011">
                  <c:v>2.702744246</c:v>
                </c:pt>
                <c:pt idx="4012">
                  <c:v>2.8563365939999898</c:v>
                </c:pt>
                <c:pt idx="4013">
                  <c:v>3.0345020289999902</c:v>
                </c:pt>
                <c:pt idx="4014">
                  <c:v>2.771793127</c:v>
                </c:pt>
                <c:pt idx="4015">
                  <c:v>3.198099375</c:v>
                </c:pt>
                <c:pt idx="4016">
                  <c:v>2.354320049</c:v>
                </c:pt>
                <c:pt idx="4017">
                  <c:v>2.323462009</c:v>
                </c:pt>
                <c:pt idx="4018">
                  <c:v>2.5835864540000002</c:v>
                </c:pt>
                <c:pt idx="4019">
                  <c:v>2.7141211030000001</c:v>
                </c:pt>
                <c:pt idx="4020">
                  <c:v>2.5528552530000002</c:v>
                </c:pt>
                <c:pt idx="4021">
                  <c:v>2.5324268339999998</c:v>
                </c:pt>
                <c:pt idx="4022">
                  <c:v>2.4599742889999998</c:v>
                </c:pt>
                <c:pt idx="4023">
                  <c:v>2.4216661450000001</c:v>
                </c:pt>
                <c:pt idx="4024">
                  <c:v>2.51141119</c:v>
                </c:pt>
                <c:pt idx="4025">
                  <c:v>2.5695385929999999</c:v>
                </c:pt>
                <c:pt idx="4026">
                  <c:v>2.5146117210000001</c:v>
                </c:pt>
                <c:pt idx="4027">
                  <c:v>2.4848876</c:v>
                </c:pt>
                <c:pt idx="4028">
                  <c:v>2.5343933110000001</c:v>
                </c:pt>
                <c:pt idx="4029">
                  <c:v>2.6492125990000002</c:v>
                </c:pt>
                <c:pt idx="4030">
                  <c:v>2.7057166100000001</c:v>
                </c:pt>
                <c:pt idx="4031">
                  <c:v>2.4969787600000002</c:v>
                </c:pt>
                <c:pt idx="4032">
                  <c:v>2.3557496069999999</c:v>
                </c:pt>
                <c:pt idx="4033">
                  <c:v>2.874481201</c:v>
                </c:pt>
                <c:pt idx="4034">
                  <c:v>2.6474804879999998</c:v>
                </c:pt>
                <c:pt idx="4035">
                  <c:v>2.5977551939999999</c:v>
                </c:pt>
                <c:pt idx="4036">
                  <c:v>2.9273302559999999</c:v>
                </c:pt>
                <c:pt idx="4037">
                  <c:v>2.5824816230000001</c:v>
                </c:pt>
                <c:pt idx="4038">
                  <c:v>2.7548682689999899</c:v>
                </c:pt>
                <c:pt idx="4039">
                  <c:v>2.37246704099999</c:v>
                </c:pt>
                <c:pt idx="4040">
                  <c:v>2.4914331440000002</c:v>
                </c:pt>
                <c:pt idx="4041">
                  <c:v>2.5578832629999999</c:v>
                </c:pt>
                <c:pt idx="4042">
                  <c:v>2.7208228110000001</c:v>
                </c:pt>
                <c:pt idx="4043">
                  <c:v>2.411770105</c:v>
                </c:pt>
                <c:pt idx="4044">
                  <c:v>2.754362822</c:v>
                </c:pt>
                <c:pt idx="4045">
                  <c:v>2.404721737</c:v>
                </c:pt>
                <c:pt idx="4046">
                  <c:v>2.5528564450000002</c:v>
                </c:pt>
                <c:pt idx="4047">
                  <c:v>2.6610059740000001</c:v>
                </c:pt>
                <c:pt idx="4048">
                  <c:v>2.319199324</c:v>
                </c:pt>
                <c:pt idx="4049">
                  <c:v>2.1581592559999998</c:v>
                </c:pt>
                <c:pt idx="4050">
                  <c:v>2.258507013</c:v>
                </c:pt>
                <c:pt idx="4051">
                  <c:v>2.254047871</c:v>
                </c:pt>
                <c:pt idx="4052">
                  <c:v>2.233186007</c:v>
                </c:pt>
                <c:pt idx="4053">
                  <c:v>2.1184375289999999</c:v>
                </c:pt>
                <c:pt idx="4054">
                  <c:v>2.245148897</c:v>
                </c:pt>
                <c:pt idx="4055">
                  <c:v>2.2038879389999999</c:v>
                </c:pt>
                <c:pt idx="4056">
                  <c:v>2.124291897</c:v>
                </c:pt>
                <c:pt idx="4057">
                  <c:v>2.4198999400000001</c:v>
                </c:pt>
                <c:pt idx="4058">
                  <c:v>1.9966992139999999</c:v>
                </c:pt>
                <c:pt idx="4059">
                  <c:v>2.700722694</c:v>
                </c:pt>
                <c:pt idx="4060">
                  <c:v>1.81028688</c:v>
                </c:pt>
                <c:pt idx="4061">
                  <c:v>2.2146253589999998</c:v>
                </c:pt>
                <c:pt idx="4062">
                  <c:v>2.1592845919999899</c:v>
                </c:pt>
                <c:pt idx="4063">
                  <c:v>2.2072412969999999</c:v>
                </c:pt>
                <c:pt idx="4064">
                  <c:v>2.1458349229999998</c:v>
                </c:pt>
                <c:pt idx="4065">
                  <c:v>2.185507774</c:v>
                </c:pt>
                <c:pt idx="4066">
                  <c:v>2.3674559589999999</c:v>
                </c:pt>
                <c:pt idx="4067">
                  <c:v>2.2161877159999999</c:v>
                </c:pt>
                <c:pt idx="4068">
                  <c:v>2.4457445139999998</c:v>
                </c:pt>
                <c:pt idx="4069">
                  <c:v>2.0285131930000002</c:v>
                </c:pt>
                <c:pt idx="4070">
                  <c:v>2.260389328</c:v>
                </c:pt>
                <c:pt idx="4071">
                  <c:v>2.0572204589999998</c:v>
                </c:pt>
                <c:pt idx="4072">
                  <c:v>2.1342017649999998</c:v>
                </c:pt>
                <c:pt idx="4073">
                  <c:v>2.069335938</c:v>
                </c:pt>
                <c:pt idx="4074">
                  <c:v>2.100436926</c:v>
                </c:pt>
                <c:pt idx="4075">
                  <c:v>2.009386063</c:v>
                </c:pt>
                <c:pt idx="4076">
                  <c:v>2.3244946</c:v>
                </c:pt>
                <c:pt idx="4077">
                  <c:v>2.3066308499999999</c:v>
                </c:pt>
                <c:pt idx="4078">
                  <c:v>2.6076476569999998</c:v>
                </c:pt>
                <c:pt idx="4079">
                  <c:v>2.6346814630000002</c:v>
                </c:pt>
                <c:pt idx="4080">
                  <c:v>2.514411688</c:v>
                </c:pt>
                <c:pt idx="4081">
                  <c:v>2.5600914960000001</c:v>
                </c:pt>
                <c:pt idx="4082">
                  <c:v>2.7459363939999899</c:v>
                </c:pt>
                <c:pt idx="4083">
                  <c:v>2.8201489450000001</c:v>
                </c:pt>
                <c:pt idx="4084">
                  <c:v>2.7380054</c:v>
                </c:pt>
                <c:pt idx="4085">
                  <c:v>2.9101233479999999</c:v>
                </c:pt>
                <c:pt idx="4086">
                  <c:v>2.8648645880000001</c:v>
                </c:pt>
                <c:pt idx="4087">
                  <c:v>2.7964735030000001</c:v>
                </c:pt>
                <c:pt idx="4088">
                  <c:v>2.9971435070000001</c:v>
                </c:pt>
                <c:pt idx="4089">
                  <c:v>2.7609496119999899</c:v>
                </c:pt>
                <c:pt idx="4090">
                  <c:v>2.9538867469999999</c:v>
                </c:pt>
                <c:pt idx="4091">
                  <c:v>2.893836737</c:v>
                </c:pt>
                <c:pt idx="4092">
                  <c:v>2.9325330260000002</c:v>
                </c:pt>
                <c:pt idx="4093">
                  <c:v>2.6147801880000001</c:v>
                </c:pt>
                <c:pt idx="4094">
                  <c:v>2.986429453</c:v>
                </c:pt>
                <c:pt idx="4095">
                  <c:v>2.5986351969999899</c:v>
                </c:pt>
                <c:pt idx="4096">
                  <c:v>2.81021118199999</c:v>
                </c:pt>
                <c:pt idx="4097">
                  <c:v>2.775634766</c:v>
                </c:pt>
                <c:pt idx="4098">
                  <c:v>2.925143957</c:v>
                </c:pt>
                <c:pt idx="4099">
                  <c:v>2.6812708380000001</c:v>
                </c:pt>
                <c:pt idx="4100">
                  <c:v>2.871628523</c:v>
                </c:pt>
                <c:pt idx="4101">
                  <c:v>2.9956421849999999</c:v>
                </c:pt>
                <c:pt idx="4102">
                  <c:v>2.741776228</c:v>
                </c:pt>
                <c:pt idx="4103">
                  <c:v>2.9625537400000002</c:v>
                </c:pt>
                <c:pt idx="4104">
                  <c:v>2.899979353</c:v>
                </c:pt>
                <c:pt idx="4105">
                  <c:v>2.725522518</c:v>
                </c:pt>
                <c:pt idx="4106">
                  <c:v>2.5491931440000002</c:v>
                </c:pt>
                <c:pt idx="4107">
                  <c:v>2.685625076</c:v>
                </c:pt>
                <c:pt idx="4108">
                  <c:v>2.9001183510000001</c:v>
                </c:pt>
                <c:pt idx="4109">
                  <c:v>2.6081371309999999</c:v>
                </c:pt>
                <c:pt idx="4110">
                  <c:v>2.6745178699999999</c:v>
                </c:pt>
                <c:pt idx="4111">
                  <c:v>2.7300329209999998</c:v>
                </c:pt>
                <c:pt idx="4112">
                  <c:v>2.85136961899999</c:v>
                </c:pt>
                <c:pt idx="4113">
                  <c:v>2.895136833</c:v>
                </c:pt>
                <c:pt idx="4114">
                  <c:v>2.8321435450000001</c:v>
                </c:pt>
                <c:pt idx="4115">
                  <c:v>2.673172712</c:v>
                </c:pt>
                <c:pt idx="4116">
                  <c:v>3.2047228809999999</c:v>
                </c:pt>
                <c:pt idx="4117">
                  <c:v>2.9294786450000001</c:v>
                </c:pt>
                <c:pt idx="4118">
                  <c:v>3.1240880489999898</c:v>
                </c:pt>
                <c:pt idx="4119">
                  <c:v>2.8996057510000002</c:v>
                </c:pt>
                <c:pt idx="4120">
                  <c:v>3.139585018</c:v>
                </c:pt>
                <c:pt idx="4121">
                  <c:v>2.7962732319999999</c:v>
                </c:pt>
                <c:pt idx="4122">
                  <c:v>2.98689818399999</c:v>
                </c:pt>
                <c:pt idx="4123">
                  <c:v>2.7717359070000001</c:v>
                </c:pt>
                <c:pt idx="4124">
                  <c:v>2.509976864</c:v>
                </c:pt>
                <c:pt idx="4125">
                  <c:v>2.5400426390000002</c:v>
                </c:pt>
                <c:pt idx="4126">
                  <c:v>2.566400051</c:v>
                </c:pt>
                <c:pt idx="4127">
                  <c:v>2.4696228499999999</c:v>
                </c:pt>
                <c:pt idx="4128">
                  <c:v>2.6607568260000001</c:v>
                </c:pt>
                <c:pt idx="4129">
                  <c:v>2.66177988099999</c:v>
                </c:pt>
                <c:pt idx="4130">
                  <c:v>2.7295484539999899</c:v>
                </c:pt>
                <c:pt idx="4131">
                  <c:v>2.745550632</c:v>
                </c:pt>
                <c:pt idx="4132">
                  <c:v>3.0262596610000001</c:v>
                </c:pt>
                <c:pt idx="4133">
                  <c:v>4.5584621429999999</c:v>
                </c:pt>
                <c:pt idx="4134">
                  <c:v>7.4010400770000002</c:v>
                </c:pt>
                <c:pt idx="4135">
                  <c:v>5.1436376570000002</c:v>
                </c:pt>
                <c:pt idx="4136">
                  <c:v>8.7455253600000002</c:v>
                </c:pt>
                <c:pt idx="4137">
                  <c:v>6.3109154700000003</c:v>
                </c:pt>
                <c:pt idx="4138">
                  <c:v>7.8290576929999904</c:v>
                </c:pt>
                <c:pt idx="4139">
                  <c:v>10</c:v>
                </c:pt>
                <c:pt idx="4140">
                  <c:v>10</c:v>
                </c:pt>
                <c:pt idx="4141">
                  <c:v>10</c:v>
                </c:pt>
                <c:pt idx="4142">
                  <c:v>9.0646657939999997</c:v>
                </c:pt>
                <c:pt idx="4143">
                  <c:v>10</c:v>
                </c:pt>
                <c:pt idx="4144">
                  <c:v>10</c:v>
                </c:pt>
                <c:pt idx="4145">
                  <c:v>1.9381946329999999</c:v>
                </c:pt>
                <c:pt idx="4146">
                  <c:v>2.2426464560000001</c:v>
                </c:pt>
                <c:pt idx="4147">
                  <c:v>2.3363831039999998</c:v>
                </c:pt>
                <c:pt idx="4148">
                  <c:v>2.3844079969999998</c:v>
                </c:pt>
                <c:pt idx="4149">
                  <c:v>2.2033350469999999</c:v>
                </c:pt>
                <c:pt idx="4150">
                  <c:v>2.338057756</c:v>
                </c:pt>
                <c:pt idx="4151">
                  <c:v>2.3151574130000001</c:v>
                </c:pt>
                <c:pt idx="4152">
                  <c:v>2.271862745</c:v>
                </c:pt>
                <c:pt idx="4153">
                  <c:v>2.3061084749999998</c:v>
                </c:pt>
                <c:pt idx="4154">
                  <c:v>2.469803572</c:v>
                </c:pt>
                <c:pt idx="4155">
                  <c:v>2.3106603619999899</c:v>
                </c:pt>
                <c:pt idx="4156">
                  <c:v>2.1529126169999899</c:v>
                </c:pt>
                <c:pt idx="4157">
                  <c:v>2.1212244029999998</c:v>
                </c:pt>
                <c:pt idx="4158">
                  <c:v>2.2574803829999999</c:v>
                </c:pt>
                <c:pt idx="4159">
                  <c:v>2.0752930639999998</c:v>
                </c:pt>
                <c:pt idx="4160">
                  <c:v>2.3273510929999999</c:v>
                </c:pt>
                <c:pt idx="4161">
                  <c:v>2.3580884929999999</c:v>
                </c:pt>
                <c:pt idx="4162">
                  <c:v>2.4802014830000001</c:v>
                </c:pt>
                <c:pt idx="4163">
                  <c:v>2.3877916340000001</c:v>
                </c:pt>
                <c:pt idx="4164">
                  <c:v>2.4718177319999999</c:v>
                </c:pt>
                <c:pt idx="4165">
                  <c:v>2.49612546</c:v>
                </c:pt>
                <c:pt idx="4166">
                  <c:v>2.431364775</c:v>
                </c:pt>
                <c:pt idx="4167">
                  <c:v>2.5018591880000001</c:v>
                </c:pt>
                <c:pt idx="4168">
                  <c:v>2.4498717779999999</c:v>
                </c:pt>
                <c:pt idx="4169">
                  <c:v>2.4379577640000001</c:v>
                </c:pt>
                <c:pt idx="4170">
                  <c:v>2.3395984169999999</c:v>
                </c:pt>
                <c:pt idx="4171">
                  <c:v>2.3132066729999998</c:v>
                </c:pt>
                <c:pt idx="4172">
                  <c:v>2.3455884459999998</c:v>
                </c:pt>
                <c:pt idx="4173">
                  <c:v>2.3423535819999999</c:v>
                </c:pt>
                <c:pt idx="4174">
                  <c:v>2.2108800409999998</c:v>
                </c:pt>
                <c:pt idx="4175">
                  <c:v>2.3423278330000001</c:v>
                </c:pt>
                <c:pt idx="4176">
                  <c:v>2.3430664540000001</c:v>
                </c:pt>
                <c:pt idx="4177">
                  <c:v>2.463308096</c:v>
                </c:pt>
                <c:pt idx="4178">
                  <c:v>2.41362071</c:v>
                </c:pt>
                <c:pt idx="4179">
                  <c:v>2.4259045119999998</c:v>
                </c:pt>
                <c:pt idx="4180">
                  <c:v>2.6128308769999999</c:v>
                </c:pt>
                <c:pt idx="4181">
                  <c:v>2.3861865999999998</c:v>
                </c:pt>
                <c:pt idx="4182">
                  <c:v>2.444516659</c:v>
                </c:pt>
                <c:pt idx="4183">
                  <c:v>2.3514564039999999</c:v>
                </c:pt>
                <c:pt idx="4184">
                  <c:v>2.331291437</c:v>
                </c:pt>
                <c:pt idx="4185">
                  <c:v>2.2025780680000002</c:v>
                </c:pt>
                <c:pt idx="4186">
                  <c:v>2.2109034059999999</c:v>
                </c:pt>
                <c:pt idx="4187">
                  <c:v>2.1720190050000001</c:v>
                </c:pt>
                <c:pt idx="4188">
                  <c:v>2.2050414090000001</c:v>
                </c:pt>
                <c:pt idx="4189">
                  <c:v>2.2016234400000001</c:v>
                </c:pt>
                <c:pt idx="4190">
                  <c:v>2.249047756</c:v>
                </c:pt>
                <c:pt idx="4191">
                  <c:v>2.4818921089999999</c:v>
                </c:pt>
                <c:pt idx="4192">
                  <c:v>2.7060363289999998</c:v>
                </c:pt>
                <c:pt idx="4193">
                  <c:v>2.2985241410000001</c:v>
                </c:pt>
                <c:pt idx="4194">
                  <c:v>2.178223848</c:v>
                </c:pt>
                <c:pt idx="4195">
                  <c:v>2.2150220869999999</c:v>
                </c:pt>
                <c:pt idx="4196">
                  <c:v>2.2458484169999999</c:v>
                </c:pt>
                <c:pt idx="4197">
                  <c:v>2.1821789740000002</c:v>
                </c:pt>
                <c:pt idx="4198">
                  <c:v>2.2993199830000002</c:v>
                </c:pt>
                <c:pt idx="4199">
                  <c:v>2.453438759</c:v>
                </c:pt>
                <c:pt idx="4200">
                  <c:v>2.32347297699999</c:v>
                </c:pt>
                <c:pt idx="4201">
                  <c:v>2.5616552829999999</c:v>
                </c:pt>
                <c:pt idx="4202">
                  <c:v>2.1641857619999998</c:v>
                </c:pt>
                <c:pt idx="4203">
                  <c:v>2.3202772139999999</c:v>
                </c:pt>
                <c:pt idx="4204">
                  <c:v>2.3360619539999998</c:v>
                </c:pt>
                <c:pt idx="4205">
                  <c:v>2.2543213369999999</c:v>
                </c:pt>
                <c:pt idx="4206">
                  <c:v>2.1934728619999899</c:v>
                </c:pt>
                <c:pt idx="4207">
                  <c:v>2.274414063</c:v>
                </c:pt>
                <c:pt idx="4208">
                  <c:v>2.2876708510000001</c:v>
                </c:pt>
                <c:pt idx="4209">
                  <c:v>2.1854310039999998</c:v>
                </c:pt>
                <c:pt idx="4210">
                  <c:v>2.225121975</c:v>
                </c:pt>
                <c:pt idx="4211">
                  <c:v>2.2539904119999998</c:v>
                </c:pt>
                <c:pt idx="4212">
                  <c:v>2.30403065699999</c:v>
                </c:pt>
                <c:pt idx="4213">
                  <c:v>2.274580002</c:v>
                </c:pt>
                <c:pt idx="4214">
                  <c:v>2.4291894439999999</c:v>
                </c:pt>
                <c:pt idx="4215">
                  <c:v>2.302625656</c:v>
                </c:pt>
                <c:pt idx="4216">
                  <c:v>2.2033789160000001</c:v>
                </c:pt>
                <c:pt idx="4217">
                  <c:v>2.0770630840000002</c:v>
                </c:pt>
                <c:pt idx="4218">
                  <c:v>2.1232042309999999</c:v>
                </c:pt>
                <c:pt idx="4219">
                  <c:v>2.089849949</c:v>
                </c:pt>
                <c:pt idx="4220">
                  <c:v>2.1187391280000001</c:v>
                </c:pt>
                <c:pt idx="4221">
                  <c:v>2.0065808299999999</c:v>
                </c:pt>
                <c:pt idx="4222">
                  <c:v>1.9702099559999999</c:v>
                </c:pt>
                <c:pt idx="4223">
                  <c:v>2.0213928219999899</c:v>
                </c:pt>
                <c:pt idx="4224">
                  <c:v>2.2082605360000001</c:v>
                </c:pt>
                <c:pt idx="4225">
                  <c:v>2.084227324</c:v>
                </c:pt>
                <c:pt idx="4226">
                  <c:v>2.3479857439999998</c:v>
                </c:pt>
                <c:pt idx="4227">
                  <c:v>2.1316406730000002</c:v>
                </c:pt>
                <c:pt idx="4228">
                  <c:v>2.2641038889999998</c:v>
                </c:pt>
                <c:pt idx="4229">
                  <c:v>2.0982909200000002</c:v>
                </c:pt>
                <c:pt idx="4230">
                  <c:v>2.1143164630000002</c:v>
                </c:pt>
                <c:pt idx="4231">
                  <c:v>2.0758068559999998</c:v>
                </c:pt>
                <c:pt idx="4232">
                  <c:v>2.2324707510000001</c:v>
                </c:pt>
                <c:pt idx="4233">
                  <c:v>2.3486633299999999</c:v>
                </c:pt>
                <c:pt idx="4234">
                  <c:v>2.3527159690000001</c:v>
                </c:pt>
                <c:pt idx="4235">
                  <c:v>2.4786009789999999</c:v>
                </c:pt>
                <c:pt idx="4236">
                  <c:v>2.7031590939999899</c:v>
                </c:pt>
                <c:pt idx="4237">
                  <c:v>2.2847852710000001</c:v>
                </c:pt>
                <c:pt idx="4238">
                  <c:v>2.4172985549999999</c:v>
                </c:pt>
                <c:pt idx="4239">
                  <c:v>2.4927001</c:v>
                </c:pt>
                <c:pt idx="4240">
                  <c:v>2.7071216109999998</c:v>
                </c:pt>
                <c:pt idx="4241">
                  <c:v>2.4042627809999999</c:v>
                </c:pt>
                <c:pt idx="4242">
                  <c:v>2.6987144949999999</c:v>
                </c:pt>
                <c:pt idx="4243">
                  <c:v>2.720836163</c:v>
                </c:pt>
                <c:pt idx="4244">
                  <c:v>3.1327831750000001</c:v>
                </c:pt>
                <c:pt idx="4245">
                  <c:v>3.5263879299999998</c:v>
                </c:pt>
                <c:pt idx="4246">
                  <c:v>4.3854541779999998</c:v>
                </c:pt>
                <c:pt idx="4247">
                  <c:v>5.123664379</c:v>
                </c:pt>
                <c:pt idx="4248">
                  <c:v>5.6715159420000001</c:v>
                </c:pt>
                <c:pt idx="4249">
                  <c:v>5.5120677950000001</c:v>
                </c:pt>
                <c:pt idx="4250">
                  <c:v>5.5307688710000003</c:v>
                </c:pt>
                <c:pt idx="4251">
                  <c:v>5.7612256999999998</c:v>
                </c:pt>
                <c:pt idx="4252">
                  <c:v>5.7988963129999904</c:v>
                </c:pt>
                <c:pt idx="4253">
                  <c:v>5.4167308810000003</c:v>
                </c:pt>
                <c:pt idx="4254">
                  <c:v>6.1110081669999996</c:v>
                </c:pt>
                <c:pt idx="4255">
                  <c:v>6.2951831819999997</c:v>
                </c:pt>
                <c:pt idx="4256">
                  <c:v>6.3003392219999999</c:v>
                </c:pt>
                <c:pt idx="4257">
                  <c:v>2.2872071269999998</c:v>
                </c:pt>
                <c:pt idx="4258">
                  <c:v>1.9641516209999901</c:v>
                </c:pt>
                <c:pt idx="4259">
                  <c:v>2.2223546500000002</c:v>
                </c:pt>
                <c:pt idx="4260">
                  <c:v>2.342432976</c:v>
                </c:pt>
                <c:pt idx="4261">
                  <c:v>2.0242187980000002</c:v>
                </c:pt>
                <c:pt idx="4262">
                  <c:v>2.2817418580000002</c:v>
                </c:pt>
                <c:pt idx="4263">
                  <c:v>2.3739342689999998</c:v>
                </c:pt>
                <c:pt idx="4264">
                  <c:v>2.2954394819999999</c:v>
                </c:pt>
                <c:pt idx="4265">
                  <c:v>2.194400549</c:v>
                </c:pt>
                <c:pt idx="4266">
                  <c:v>2.6038684839999999</c:v>
                </c:pt>
                <c:pt idx="4267">
                  <c:v>2.399657011</c:v>
                </c:pt>
                <c:pt idx="4268">
                  <c:v>2.3274621959999999</c:v>
                </c:pt>
                <c:pt idx="4269">
                  <c:v>2.123581648</c:v>
                </c:pt>
                <c:pt idx="4270">
                  <c:v>1.749366403</c:v>
                </c:pt>
                <c:pt idx="4271">
                  <c:v>1.775720239</c:v>
                </c:pt>
                <c:pt idx="4272">
                  <c:v>2.0583057400000002</c:v>
                </c:pt>
                <c:pt idx="4273">
                  <c:v>2.20273304</c:v>
                </c:pt>
                <c:pt idx="4274">
                  <c:v>1.765120864</c:v>
                </c:pt>
                <c:pt idx="4275">
                  <c:v>1.8154236079999999</c:v>
                </c:pt>
                <c:pt idx="4276">
                  <c:v>1.583427787</c:v>
                </c:pt>
                <c:pt idx="4277">
                  <c:v>1.364210248</c:v>
                </c:pt>
                <c:pt idx="4278">
                  <c:v>1.3676147459999899</c:v>
                </c:pt>
                <c:pt idx="4279">
                  <c:v>1.2951354980000001</c:v>
                </c:pt>
                <c:pt idx="4280">
                  <c:v>1.22239995</c:v>
                </c:pt>
                <c:pt idx="4281">
                  <c:v>1.2398217920000001</c:v>
                </c:pt>
                <c:pt idx="4282">
                  <c:v>1.1119312050000001</c:v>
                </c:pt>
                <c:pt idx="4283">
                  <c:v>1.121594191</c:v>
                </c:pt>
                <c:pt idx="4284">
                  <c:v>1.083196998</c:v>
                </c:pt>
                <c:pt idx="4285">
                  <c:v>0.97081422799999995</c:v>
                </c:pt>
                <c:pt idx="4286">
                  <c:v>0.97373288899999999</c:v>
                </c:pt>
                <c:pt idx="4287">
                  <c:v>0.85861206099999998</c:v>
                </c:pt>
                <c:pt idx="4288">
                  <c:v>0.96735107899999995</c:v>
                </c:pt>
                <c:pt idx="4289">
                  <c:v>0.88829958399999998</c:v>
                </c:pt>
                <c:pt idx="4290">
                  <c:v>0.909882784</c:v>
                </c:pt>
                <c:pt idx="4291">
                  <c:v>0.97526735099999995</c:v>
                </c:pt>
                <c:pt idx="4292">
                  <c:v>0.83695065999999996</c:v>
                </c:pt>
                <c:pt idx="4293">
                  <c:v>0.93741452700000005</c:v>
                </c:pt>
                <c:pt idx="4294">
                  <c:v>0.87707275200000001</c:v>
                </c:pt>
                <c:pt idx="4295">
                  <c:v>0.94770264599999998</c:v>
                </c:pt>
                <c:pt idx="4296">
                  <c:v>0.94053709500000005</c:v>
                </c:pt>
                <c:pt idx="4297">
                  <c:v>0.89710694599999996</c:v>
                </c:pt>
                <c:pt idx="4298">
                  <c:v>0.82764768599999905</c:v>
                </c:pt>
                <c:pt idx="4299">
                  <c:v>0.990157485</c:v>
                </c:pt>
                <c:pt idx="4300">
                  <c:v>0.83783447700000002</c:v>
                </c:pt>
                <c:pt idx="4301">
                  <c:v>0.87592405099999904</c:v>
                </c:pt>
                <c:pt idx="4302">
                  <c:v>0.91580808199999997</c:v>
                </c:pt>
                <c:pt idx="4303">
                  <c:v>0.95471310599999903</c:v>
                </c:pt>
                <c:pt idx="4304">
                  <c:v>0.88452637199999995</c:v>
                </c:pt>
                <c:pt idx="4305">
                  <c:v>0.93442505599999903</c:v>
                </c:pt>
                <c:pt idx="4306">
                  <c:v>0.934649645999999</c:v>
                </c:pt>
                <c:pt idx="4307">
                  <c:v>0.96755862199999998</c:v>
                </c:pt>
                <c:pt idx="4308">
                  <c:v>0.88745850299999995</c:v>
                </c:pt>
                <c:pt idx="4309">
                  <c:v>1.0492858890000001</c:v>
                </c:pt>
                <c:pt idx="4310">
                  <c:v>0.93697512099999902</c:v>
                </c:pt>
                <c:pt idx="4311">
                  <c:v>0.96786618199999996</c:v>
                </c:pt>
                <c:pt idx="4312">
                  <c:v>0.89068967099999996</c:v>
                </c:pt>
                <c:pt idx="4313">
                  <c:v>0.969089329</c:v>
                </c:pt>
                <c:pt idx="4314">
                  <c:v>0.91870850299999995</c:v>
                </c:pt>
                <c:pt idx="4315">
                  <c:v>0.87298220400000004</c:v>
                </c:pt>
                <c:pt idx="4316">
                  <c:v>0.80448240000000004</c:v>
                </c:pt>
                <c:pt idx="4317">
                  <c:v>0.85139405700000004</c:v>
                </c:pt>
                <c:pt idx="4318">
                  <c:v>0.87408566499999996</c:v>
                </c:pt>
                <c:pt idx="4319">
                  <c:v>0.885585964</c:v>
                </c:pt>
                <c:pt idx="4320">
                  <c:v>0.90379273900000001</c:v>
                </c:pt>
                <c:pt idx="4321">
                  <c:v>0.74049925799999905</c:v>
                </c:pt>
                <c:pt idx="4322">
                  <c:v>0.82234620999999997</c:v>
                </c:pt>
                <c:pt idx="4323">
                  <c:v>0.90591186299999904</c:v>
                </c:pt>
                <c:pt idx="4324">
                  <c:v>0.84384155299999997</c:v>
                </c:pt>
                <c:pt idx="4325">
                  <c:v>0.81723755599999903</c:v>
                </c:pt>
                <c:pt idx="4326">
                  <c:v>0.90822142400000005</c:v>
                </c:pt>
                <c:pt idx="4327">
                  <c:v>0.95665037599999903</c:v>
                </c:pt>
                <c:pt idx="4328">
                  <c:v>0.954047859</c:v>
                </c:pt>
                <c:pt idx="4329">
                  <c:v>1.035628676</c:v>
                </c:pt>
                <c:pt idx="4330">
                  <c:v>0.96896970299999996</c:v>
                </c:pt>
                <c:pt idx="4331">
                  <c:v>1.1665844919999999</c:v>
                </c:pt>
                <c:pt idx="4332">
                  <c:v>1.050745845</c:v>
                </c:pt>
                <c:pt idx="4333">
                  <c:v>1.2249646190000001</c:v>
                </c:pt>
                <c:pt idx="4334">
                  <c:v>1.2250133750000001</c:v>
                </c:pt>
                <c:pt idx="4335">
                  <c:v>1.180653095</c:v>
                </c:pt>
                <c:pt idx="4336">
                  <c:v>1.1900842190000001</c:v>
                </c:pt>
                <c:pt idx="4337">
                  <c:v>1.278697491</c:v>
                </c:pt>
                <c:pt idx="4338">
                  <c:v>1.2461633679999999</c:v>
                </c:pt>
                <c:pt idx="4339">
                  <c:v>1.2685803170000001</c:v>
                </c:pt>
                <c:pt idx="4340">
                  <c:v>1.420184374</c:v>
                </c:pt>
                <c:pt idx="4341">
                  <c:v>1.3013037439999999</c:v>
                </c:pt>
                <c:pt idx="4342">
                  <c:v>1.285487056</c:v>
                </c:pt>
                <c:pt idx="4343">
                  <c:v>1.3012012239999999</c:v>
                </c:pt>
                <c:pt idx="4344">
                  <c:v>1.160538316</c:v>
                </c:pt>
                <c:pt idx="4345">
                  <c:v>1.2732434269999999</c:v>
                </c:pt>
                <c:pt idx="4346">
                  <c:v>1.3405200239999999</c:v>
                </c:pt>
                <c:pt idx="4347">
                  <c:v>1.2956982850000001</c:v>
                </c:pt>
                <c:pt idx="4348">
                  <c:v>1.1909472940000001</c:v>
                </c:pt>
                <c:pt idx="4349">
                  <c:v>1.438913584</c:v>
                </c:pt>
                <c:pt idx="4350">
                  <c:v>1.137507319</c:v>
                </c:pt>
                <c:pt idx="4351">
                  <c:v>1.098198295</c:v>
                </c:pt>
                <c:pt idx="4352">
                  <c:v>1.077773452</c:v>
                </c:pt>
                <c:pt idx="4353">
                  <c:v>1.055172086</c:v>
                </c:pt>
                <c:pt idx="4354">
                  <c:v>1.121779799</c:v>
                </c:pt>
                <c:pt idx="4355">
                  <c:v>0.99322265399999998</c:v>
                </c:pt>
                <c:pt idx="4356">
                  <c:v>1.0332946780000001</c:v>
                </c:pt>
                <c:pt idx="4357">
                  <c:v>0.89615356899999998</c:v>
                </c:pt>
                <c:pt idx="4358">
                  <c:v>0.57436156299999996</c:v>
                </c:pt>
                <c:pt idx="4359">
                  <c:v>0.47546997699999999</c:v>
                </c:pt>
                <c:pt idx="4360">
                  <c:v>0.45273071500000001</c:v>
                </c:pt>
                <c:pt idx="4361">
                  <c:v>0.50692749000000004</c:v>
                </c:pt>
                <c:pt idx="4362">
                  <c:v>0.56164914399999999</c:v>
                </c:pt>
                <c:pt idx="4363">
                  <c:v>0.58664792799999999</c:v>
                </c:pt>
                <c:pt idx="4364">
                  <c:v>0.50921386499999999</c:v>
                </c:pt>
                <c:pt idx="4365">
                  <c:v>0.47579833899999902</c:v>
                </c:pt>
                <c:pt idx="4366">
                  <c:v>0.47665527499999999</c:v>
                </c:pt>
                <c:pt idx="4367">
                  <c:v>0.571785867</c:v>
                </c:pt>
                <c:pt idx="4368">
                  <c:v>0.52902585299999905</c:v>
                </c:pt>
                <c:pt idx="4369">
                  <c:v>0.51598876699999996</c:v>
                </c:pt>
                <c:pt idx="4370">
                  <c:v>0.53063231700000002</c:v>
                </c:pt>
                <c:pt idx="4371">
                  <c:v>0.75178831800000001</c:v>
                </c:pt>
                <c:pt idx="4372">
                  <c:v>0.71923095000000004</c:v>
                </c:pt>
                <c:pt idx="4373">
                  <c:v>0.84267455299999905</c:v>
                </c:pt>
                <c:pt idx="4374">
                  <c:v>0.85163450200000002</c:v>
                </c:pt>
                <c:pt idx="4375">
                  <c:v>0.92446166299999999</c:v>
                </c:pt>
                <c:pt idx="4376">
                  <c:v>0.89283567699999999</c:v>
                </c:pt>
                <c:pt idx="4377">
                  <c:v>1.0304749009999901</c:v>
                </c:pt>
                <c:pt idx="4378">
                  <c:v>1.09412837</c:v>
                </c:pt>
                <c:pt idx="4379">
                  <c:v>0.96137207700000005</c:v>
                </c:pt>
                <c:pt idx="4380">
                  <c:v>1.051455021</c:v>
                </c:pt>
                <c:pt idx="4381">
                  <c:v>0.91151976599999995</c:v>
                </c:pt>
                <c:pt idx="4382">
                  <c:v>0.76608520700000005</c:v>
                </c:pt>
                <c:pt idx="4383">
                  <c:v>0.75604247999999996</c:v>
                </c:pt>
                <c:pt idx="4384">
                  <c:v>0.72892820800000002</c:v>
                </c:pt>
                <c:pt idx="4385">
                  <c:v>0.71747922900000005</c:v>
                </c:pt>
                <c:pt idx="4386">
                  <c:v>0.74828249199999997</c:v>
                </c:pt>
                <c:pt idx="4387">
                  <c:v>0.79777956000000005</c:v>
                </c:pt>
                <c:pt idx="4388">
                  <c:v>0.69370847899999999</c:v>
                </c:pt>
                <c:pt idx="4389">
                  <c:v>0.68094360799999998</c:v>
                </c:pt>
                <c:pt idx="4390">
                  <c:v>0.66673827200000002</c:v>
                </c:pt>
                <c:pt idx="4391">
                  <c:v>0.77806276099999905</c:v>
                </c:pt>
                <c:pt idx="4392">
                  <c:v>0.66931396700000001</c:v>
                </c:pt>
                <c:pt idx="4393">
                  <c:v>0.741275609</c:v>
                </c:pt>
                <c:pt idx="4394">
                  <c:v>0.75028443299999903</c:v>
                </c:pt>
                <c:pt idx="4395">
                  <c:v>1.045650601</c:v>
                </c:pt>
                <c:pt idx="4396">
                  <c:v>0.69633787899999999</c:v>
                </c:pt>
                <c:pt idx="4397">
                  <c:v>0.63415163799999996</c:v>
                </c:pt>
                <c:pt idx="4398">
                  <c:v>0.77453857699999995</c:v>
                </c:pt>
                <c:pt idx="4399">
                  <c:v>0.65922975500000003</c:v>
                </c:pt>
                <c:pt idx="4400">
                  <c:v>0.76715451499999998</c:v>
                </c:pt>
                <c:pt idx="4401">
                  <c:v>0.70396971699999999</c:v>
                </c:pt>
                <c:pt idx="4402">
                  <c:v>0.76147949699999995</c:v>
                </c:pt>
                <c:pt idx="4403">
                  <c:v>0.71795898700000005</c:v>
                </c:pt>
                <c:pt idx="4404">
                  <c:v>0.72655272500000001</c:v>
                </c:pt>
                <c:pt idx="4405">
                  <c:v>0.76607543199999995</c:v>
                </c:pt>
                <c:pt idx="4406">
                  <c:v>0.74418455400000005</c:v>
                </c:pt>
                <c:pt idx="4407">
                  <c:v>0.74842530500000004</c:v>
                </c:pt>
                <c:pt idx="4408">
                  <c:v>0.69380492000000005</c:v>
                </c:pt>
                <c:pt idx="4409">
                  <c:v>0.69617062799999996</c:v>
                </c:pt>
                <c:pt idx="4410">
                  <c:v>0.83488035199999999</c:v>
                </c:pt>
                <c:pt idx="4411">
                  <c:v>0.62159425000000001</c:v>
                </c:pt>
                <c:pt idx="4412">
                  <c:v>0.80066895500000002</c:v>
                </c:pt>
                <c:pt idx="4413">
                  <c:v>0.70123654599999996</c:v>
                </c:pt>
                <c:pt idx="4414">
                  <c:v>0.65754884499999999</c:v>
                </c:pt>
                <c:pt idx="4415">
                  <c:v>0.73189330099999905</c:v>
                </c:pt>
                <c:pt idx="4416">
                  <c:v>0.69461059599999997</c:v>
                </c:pt>
                <c:pt idx="4417">
                  <c:v>0.80181640399999998</c:v>
                </c:pt>
                <c:pt idx="4418">
                  <c:v>0.74993532900000004</c:v>
                </c:pt>
                <c:pt idx="4419">
                  <c:v>0.66573244300000001</c:v>
                </c:pt>
                <c:pt idx="4420">
                  <c:v>0.78439086700000005</c:v>
                </c:pt>
                <c:pt idx="4421">
                  <c:v>0.76729857899999998</c:v>
                </c:pt>
                <c:pt idx="4422">
                  <c:v>0.75680178399999998</c:v>
                </c:pt>
                <c:pt idx="4423">
                  <c:v>0.82540041200000003</c:v>
                </c:pt>
                <c:pt idx="4424">
                  <c:v>0.74862426500000001</c:v>
                </c:pt>
                <c:pt idx="4425">
                  <c:v>0.78516846900000004</c:v>
                </c:pt>
                <c:pt idx="4426">
                  <c:v>0.82329833500000005</c:v>
                </c:pt>
                <c:pt idx="4427">
                  <c:v>0.83692991699999997</c:v>
                </c:pt>
                <c:pt idx="4428">
                  <c:v>0.85793089899999997</c:v>
                </c:pt>
                <c:pt idx="4429">
                  <c:v>0.88650757099999999</c:v>
                </c:pt>
                <c:pt idx="4430">
                  <c:v>0.88310182099999901</c:v>
                </c:pt>
                <c:pt idx="4431">
                  <c:v>0.934387207</c:v>
                </c:pt>
                <c:pt idx="4432">
                  <c:v>0.91281735900000005</c:v>
                </c:pt>
                <c:pt idx="4433">
                  <c:v>0.90105348799999996</c:v>
                </c:pt>
                <c:pt idx="4434">
                  <c:v>0.96094358000000002</c:v>
                </c:pt>
                <c:pt idx="4435">
                  <c:v>0.99178957899999998</c:v>
                </c:pt>
                <c:pt idx="4436">
                  <c:v>0.93181395499999997</c:v>
                </c:pt>
                <c:pt idx="4437">
                  <c:v>0.85449951899999999</c:v>
                </c:pt>
                <c:pt idx="4438">
                  <c:v>0.85854005799999999</c:v>
                </c:pt>
                <c:pt idx="4439">
                  <c:v>0.89957273000000004</c:v>
                </c:pt>
                <c:pt idx="4440">
                  <c:v>0.96349245299999997</c:v>
                </c:pt>
                <c:pt idx="4441">
                  <c:v>0.84307128200000003</c:v>
                </c:pt>
                <c:pt idx="4442">
                  <c:v>1.102138638</c:v>
                </c:pt>
                <c:pt idx="4443">
                  <c:v>0.82694703299999905</c:v>
                </c:pt>
                <c:pt idx="4444">
                  <c:v>1.0026135439999999</c:v>
                </c:pt>
                <c:pt idx="4445">
                  <c:v>0.84685427000000002</c:v>
                </c:pt>
                <c:pt idx="4446">
                  <c:v>0.81379514900000005</c:v>
                </c:pt>
                <c:pt idx="4447">
                  <c:v>1.078880668</c:v>
                </c:pt>
                <c:pt idx="4448">
                  <c:v>0.78541380199999999</c:v>
                </c:pt>
                <c:pt idx="4449">
                  <c:v>0.80456787299999999</c:v>
                </c:pt>
                <c:pt idx="4450">
                  <c:v>0.80917966399999997</c:v>
                </c:pt>
                <c:pt idx="4451">
                  <c:v>0.96406614800000001</c:v>
                </c:pt>
                <c:pt idx="4452">
                  <c:v>1.081579566</c:v>
                </c:pt>
                <c:pt idx="4453">
                  <c:v>1.321434379</c:v>
                </c:pt>
                <c:pt idx="4454">
                  <c:v>1.098841548</c:v>
                </c:pt>
                <c:pt idx="4455">
                  <c:v>1.104650855</c:v>
                </c:pt>
                <c:pt idx="4456">
                  <c:v>1.1292480229999999</c:v>
                </c:pt>
                <c:pt idx="4457">
                  <c:v>1.048974633</c:v>
                </c:pt>
                <c:pt idx="4458">
                  <c:v>1.2487927679999999</c:v>
                </c:pt>
                <c:pt idx="4459">
                  <c:v>1.2617529629999999</c:v>
                </c:pt>
                <c:pt idx="4460">
                  <c:v>1.2235095499999999</c:v>
                </c:pt>
                <c:pt idx="4461">
                  <c:v>1.042813778</c:v>
                </c:pt>
                <c:pt idx="4462">
                  <c:v>0.99683839099999905</c:v>
                </c:pt>
                <c:pt idx="4463">
                  <c:v>1.553693891</c:v>
                </c:pt>
                <c:pt idx="4464">
                  <c:v>1.3656616209999899</c:v>
                </c:pt>
                <c:pt idx="4465">
                  <c:v>1.359583735</c:v>
                </c:pt>
                <c:pt idx="4466">
                  <c:v>1.2281470299999999</c:v>
                </c:pt>
                <c:pt idx="4467">
                  <c:v>1.2204223869999999</c:v>
                </c:pt>
                <c:pt idx="4468">
                  <c:v>1.66022825199999</c:v>
                </c:pt>
                <c:pt idx="4469">
                  <c:v>1.158399701</c:v>
                </c:pt>
                <c:pt idx="4470">
                  <c:v>1.2298364639999999</c:v>
                </c:pt>
                <c:pt idx="4471">
                  <c:v>1.1213390830000001</c:v>
                </c:pt>
                <c:pt idx="4472">
                  <c:v>1.173376441</c:v>
                </c:pt>
                <c:pt idx="4473">
                  <c:v>1.325593233</c:v>
                </c:pt>
                <c:pt idx="4474">
                  <c:v>2.3935387129999999</c:v>
                </c:pt>
                <c:pt idx="4475">
                  <c:v>1.709313989</c:v>
                </c:pt>
                <c:pt idx="4476">
                  <c:v>1.3189709190000001</c:v>
                </c:pt>
                <c:pt idx="4477">
                  <c:v>1.3025342229999901</c:v>
                </c:pt>
                <c:pt idx="4478">
                  <c:v>0.96888303799999997</c:v>
                </c:pt>
                <c:pt idx="4479">
                  <c:v>0.983699977</c:v>
                </c:pt>
                <c:pt idx="4480">
                  <c:v>1.014608145</c:v>
                </c:pt>
                <c:pt idx="4481">
                  <c:v>1.015399218</c:v>
                </c:pt>
                <c:pt idx="4482">
                  <c:v>1.049631357</c:v>
                </c:pt>
                <c:pt idx="4483">
                  <c:v>0.90739381299999999</c:v>
                </c:pt>
                <c:pt idx="4484">
                  <c:v>0.96972167499999995</c:v>
                </c:pt>
                <c:pt idx="4485">
                  <c:v>0.92960816599999996</c:v>
                </c:pt>
                <c:pt idx="4486">
                  <c:v>1.006823778</c:v>
                </c:pt>
                <c:pt idx="4487">
                  <c:v>0.91940671200000001</c:v>
                </c:pt>
                <c:pt idx="4488">
                  <c:v>0.97009640900000005</c:v>
                </c:pt>
                <c:pt idx="4489">
                  <c:v>1.0333911179999999</c:v>
                </c:pt>
                <c:pt idx="4490">
                  <c:v>1.0745581390000001</c:v>
                </c:pt>
                <c:pt idx="4491">
                  <c:v>1.0315942759999901</c:v>
                </c:pt>
                <c:pt idx="4492">
                  <c:v>0.97519165299999999</c:v>
                </c:pt>
                <c:pt idx="4493">
                  <c:v>1.131752968</c:v>
                </c:pt>
                <c:pt idx="4494">
                  <c:v>1.0782446859999999</c:v>
                </c:pt>
                <c:pt idx="4495">
                  <c:v>1.0541503429999901</c:v>
                </c:pt>
                <c:pt idx="4496">
                  <c:v>0.90367186099999997</c:v>
                </c:pt>
                <c:pt idx="4497">
                  <c:v>0.91624021499999997</c:v>
                </c:pt>
                <c:pt idx="4498">
                  <c:v>0.97440183199999997</c:v>
                </c:pt>
                <c:pt idx="4499">
                  <c:v>1.122657418</c:v>
                </c:pt>
                <c:pt idx="4500">
                  <c:v>0.97441041500000003</c:v>
                </c:pt>
                <c:pt idx="4501">
                  <c:v>0.98567259299999999</c:v>
                </c:pt>
                <c:pt idx="4502">
                  <c:v>1.0305956599999999</c:v>
                </c:pt>
                <c:pt idx="4503">
                  <c:v>1.0846802</c:v>
                </c:pt>
                <c:pt idx="4504">
                  <c:v>1.0632861849999999</c:v>
                </c:pt>
                <c:pt idx="4505">
                  <c:v>1.1101379389999999</c:v>
                </c:pt>
                <c:pt idx="4506">
                  <c:v>1.0724829440000001</c:v>
                </c:pt>
                <c:pt idx="4507">
                  <c:v>0.86043214800000001</c:v>
                </c:pt>
                <c:pt idx="4508">
                  <c:v>1.06446898</c:v>
                </c:pt>
                <c:pt idx="4509">
                  <c:v>0.98038327700000005</c:v>
                </c:pt>
                <c:pt idx="4510">
                  <c:v>0.97921264200000002</c:v>
                </c:pt>
                <c:pt idx="4511">
                  <c:v>1.0517284870000001</c:v>
                </c:pt>
                <c:pt idx="4512">
                  <c:v>0.95789307400000001</c:v>
                </c:pt>
                <c:pt idx="4513">
                  <c:v>0.91996091599999996</c:v>
                </c:pt>
                <c:pt idx="4514">
                  <c:v>0.89334225700000003</c:v>
                </c:pt>
                <c:pt idx="4515">
                  <c:v>0.97023314199999999</c:v>
                </c:pt>
                <c:pt idx="4516">
                  <c:v>0.89767700399999995</c:v>
                </c:pt>
                <c:pt idx="4517">
                  <c:v>0.937293708</c:v>
                </c:pt>
                <c:pt idx="4518">
                  <c:v>0.88525635000000003</c:v>
                </c:pt>
                <c:pt idx="4519">
                  <c:v>0.85254395000000005</c:v>
                </c:pt>
                <c:pt idx="4520">
                  <c:v>0.90797728300000002</c:v>
                </c:pt>
                <c:pt idx="4521">
                  <c:v>0.94052612800000002</c:v>
                </c:pt>
                <c:pt idx="4522">
                  <c:v>0.93357789499999999</c:v>
                </c:pt>
                <c:pt idx="4523">
                  <c:v>0.85923218700000004</c:v>
                </c:pt>
                <c:pt idx="4524">
                  <c:v>0.84753173599999998</c:v>
                </c:pt>
                <c:pt idx="4525">
                  <c:v>0.95271116499999997</c:v>
                </c:pt>
                <c:pt idx="4526">
                  <c:v>0.98201781499999996</c:v>
                </c:pt>
                <c:pt idx="4527">
                  <c:v>0.92217898399999998</c:v>
                </c:pt>
                <c:pt idx="4528">
                  <c:v>0.95041626700000004</c:v>
                </c:pt>
                <c:pt idx="4529">
                  <c:v>0.99901121900000001</c:v>
                </c:pt>
                <c:pt idx="4530">
                  <c:v>0.91268801700000002</c:v>
                </c:pt>
                <c:pt idx="4531">
                  <c:v>0.96418702599999995</c:v>
                </c:pt>
                <c:pt idx="4532">
                  <c:v>1.0528991219999999</c:v>
                </c:pt>
                <c:pt idx="4533">
                  <c:v>1.0377490519999999</c:v>
                </c:pt>
                <c:pt idx="4534">
                  <c:v>1.033912301</c:v>
                </c:pt>
                <c:pt idx="4535">
                  <c:v>1.1545934680000001</c:v>
                </c:pt>
                <c:pt idx="4536">
                  <c:v>0.94659423799999998</c:v>
                </c:pt>
                <c:pt idx="4537">
                  <c:v>0.93864136899999995</c:v>
                </c:pt>
                <c:pt idx="4538">
                  <c:v>1.072982192</c:v>
                </c:pt>
                <c:pt idx="4539">
                  <c:v>1.0297583340000001</c:v>
                </c:pt>
                <c:pt idx="4540">
                  <c:v>1.299478769</c:v>
                </c:pt>
                <c:pt idx="4541">
                  <c:v>1.0373120309999999</c:v>
                </c:pt>
                <c:pt idx="4542">
                  <c:v>1.1584838630000001</c:v>
                </c:pt>
                <c:pt idx="4543">
                  <c:v>1.1445385219999999</c:v>
                </c:pt>
                <c:pt idx="4544">
                  <c:v>1.049788833</c:v>
                </c:pt>
                <c:pt idx="4545">
                  <c:v>1.0420129300000001</c:v>
                </c:pt>
                <c:pt idx="4546">
                  <c:v>1.36260259199999</c:v>
                </c:pt>
                <c:pt idx="4547">
                  <c:v>1.0644873379999999</c:v>
                </c:pt>
                <c:pt idx="4548">
                  <c:v>1.0909130570000001</c:v>
                </c:pt>
                <c:pt idx="4549">
                  <c:v>1.105957031</c:v>
                </c:pt>
                <c:pt idx="4550">
                  <c:v>1.0230957270000001</c:v>
                </c:pt>
                <c:pt idx="4551">
                  <c:v>0.90237546000000002</c:v>
                </c:pt>
                <c:pt idx="4552">
                  <c:v>0.86122071700000002</c:v>
                </c:pt>
                <c:pt idx="4553">
                  <c:v>0.87457883400000003</c:v>
                </c:pt>
                <c:pt idx="4554">
                  <c:v>0.89762330099999998</c:v>
                </c:pt>
                <c:pt idx="4555">
                  <c:v>0.87280029099999901</c:v>
                </c:pt>
                <c:pt idx="4556">
                  <c:v>0.75915771700000001</c:v>
                </c:pt>
                <c:pt idx="4557">
                  <c:v>0.91588866700000005</c:v>
                </c:pt>
                <c:pt idx="4558">
                  <c:v>0.874036849</c:v>
                </c:pt>
                <c:pt idx="4559">
                  <c:v>0.73577761699999999</c:v>
                </c:pt>
                <c:pt idx="4560">
                  <c:v>0.778266609</c:v>
                </c:pt>
                <c:pt idx="4561">
                  <c:v>0.83208984099999905</c:v>
                </c:pt>
                <c:pt idx="4562">
                  <c:v>0.84234619099999997</c:v>
                </c:pt>
                <c:pt idx="4563">
                  <c:v>0.79708981499999998</c:v>
                </c:pt>
                <c:pt idx="4564">
                  <c:v>0.87858277599999901</c:v>
                </c:pt>
                <c:pt idx="4565">
                  <c:v>1.2317065</c:v>
                </c:pt>
                <c:pt idx="4566">
                  <c:v>1.2695727349999999</c:v>
                </c:pt>
                <c:pt idx="4567">
                  <c:v>1.122630596</c:v>
                </c:pt>
                <c:pt idx="4568">
                  <c:v>1.412396193</c:v>
                </c:pt>
                <c:pt idx="4569">
                  <c:v>1.4078747030000001</c:v>
                </c:pt>
                <c:pt idx="4570">
                  <c:v>1.2609472269999999</c:v>
                </c:pt>
                <c:pt idx="4571">
                  <c:v>1.2554088829999901</c:v>
                </c:pt>
                <c:pt idx="4572">
                  <c:v>1.4298437829999999</c:v>
                </c:pt>
                <c:pt idx="4573">
                  <c:v>1.409519076</c:v>
                </c:pt>
                <c:pt idx="4574">
                  <c:v>1.3840746880000001</c:v>
                </c:pt>
                <c:pt idx="4575">
                  <c:v>1.2530090809999901</c:v>
                </c:pt>
                <c:pt idx="4576">
                  <c:v>1.2206811900000001</c:v>
                </c:pt>
                <c:pt idx="4577">
                  <c:v>1.2737792729999999</c:v>
                </c:pt>
                <c:pt idx="4578">
                  <c:v>1.274885297</c:v>
                </c:pt>
                <c:pt idx="4579">
                  <c:v>1.1725268359999901</c:v>
                </c:pt>
                <c:pt idx="4580">
                  <c:v>1.182648897</c:v>
                </c:pt>
                <c:pt idx="4581">
                  <c:v>1.2852331400000001</c:v>
                </c:pt>
                <c:pt idx="4582">
                  <c:v>1.395949721</c:v>
                </c:pt>
                <c:pt idx="4583">
                  <c:v>1.3104345799999999</c:v>
                </c:pt>
                <c:pt idx="4584">
                  <c:v>1.391840816</c:v>
                </c:pt>
                <c:pt idx="4585">
                  <c:v>1.173007846</c:v>
                </c:pt>
                <c:pt idx="4586">
                  <c:v>1.2538964749999999</c:v>
                </c:pt>
                <c:pt idx="4587">
                  <c:v>1.2954907419999999</c:v>
                </c:pt>
                <c:pt idx="4588">
                  <c:v>1.1620117429999901</c:v>
                </c:pt>
                <c:pt idx="4589">
                  <c:v>1.299733877</c:v>
                </c:pt>
                <c:pt idx="4590">
                  <c:v>1.1201696400000001</c:v>
                </c:pt>
                <c:pt idx="4591">
                  <c:v>1.3371826409999901</c:v>
                </c:pt>
                <c:pt idx="4592">
                  <c:v>1.2247021199999999</c:v>
                </c:pt>
                <c:pt idx="4593">
                  <c:v>1.1951135399999999</c:v>
                </c:pt>
                <c:pt idx="4594">
                  <c:v>1.072091103</c:v>
                </c:pt>
                <c:pt idx="4595">
                  <c:v>1.229338408</c:v>
                </c:pt>
                <c:pt idx="4596">
                  <c:v>1.2223657370000001</c:v>
                </c:pt>
                <c:pt idx="4597">
                  <c:v>1.0281299349999999</c:v>
                </c:pt>
                <c:pt idx="4598">
                  <c:v>1.022567153</c:v>
                </c:pt>
                <c:pt idx="4599">
                  <c:v>0.98821777099999997</c:v>
                </c:pt>
                <c:pt idx="4600">
                  <c:v>1.000507832</c:v>
                </c:pt>
                <c:pt idx="4601">
                  <c:v>1.166052222</c:v>
                </c:pt>
                <c:pt idx="4602">
                  <c:v>0.98075562699999996</c:v>
                </c:pt>
                <c:pt idx="4603">
                  <c:v>0.95791625999999996</c:v>
                </c:pt>
                <c:pt idx="4604">
                  <c:v>0.87943601599999999</c:v>
                </c:pt>
                <c:pt idx="4605">
                  <c:v>0.85916018500000002</c:v>
                </c:pt>
                <c:pt idx="4606">
                  <c:v>1.000504136</c:v>
                </c:pt>
                <c:pt idx="4607">
                  <c:v>0.84375488799999998</c:v>
                </c:pt>
                <c:pt idx="4608">
                  <c:v>0.86000490200000002</c:v>
                </c:pt>
                <c:pt idx="4609">
                  <c:v>0.75738280999999996</c:v>
                </c:pt>
                <c:pt idx="4610">
                  <c:v>0.93293946999999999</c:v>
                </c:pt>
                <c:pt idx="4611">
                  <c:v>0.87829589799999996</c:v>
                </c:pt>
                <c:pt idx="4612">
                  <c:v>0.91595095400000004</c:v>
                </c:pt>
                <c:pt idx="4613">
                  <c:v>0.96780031899999996</c:v>
                </c:pt>
                <c:pt idx="4614">
                  <c:v>0.85923582300000001</c:v>
                </c:pt>
                <c:pt idx="4615">
                  <c:v>0.889779030999999</c:v>
                </c:pt>
                <c:pt idx="4616">
                  <c:v>0.91333007799999999</c:v>
                </c:pt>
                <c:pt idx="4617">
                  <c:v>0.89191162599999996</c:v>
                </c:pt>
                <c:pt idx="4618">
                  <c:v>0.96387696299999903</c:v>
                </c:pt>
                <c:pt idx="4619">
                  <c:v>0.831861555999999</c:v>
                </c:pt>
                <c:pt idx="4620">
                  <c:v>0.86229616399999998</c:v>
                </c:pt>
                <c:pt idx="4621">
                  <c:v>0.89460569599999995</c:v>
                </c:pt>
                <c:pt idx="4622">
                  <c:v>0.85456788500000003</c:v>
                </c:pt>
                <c:pt idx="4623">
                  <c:v>0.95931762499999995</c:v>
                </c:pt>
                <c:pt idx="4624">
                  <c:v>0.89312863300000001</c:v>
                </c:pt>
                <c:pt idx="4625">
                  <c:v>0.80612426999999998</c:v>
                </c:pt>
                <c:pt idx="4626">
                  <c:v>1.000886202</c:v>
                </c:pt>
                <c:pt idx="4627">
                  <c:v>0.93705934299999905</c:v>
                </c:pt>
                <c:pt idx="4628">
                  <c:v>1.0487585070000001</c:v>
                </c:pt>
                <c:pt idx="4629">
                  <c:v>1.097789288</c:v>
                </c:pt>
                <c:pt idx="4630">
                  <c:v>1.048981905</c:v>
                </c:pt>
                <c:pt idx="4631">
                  <c:v>1.089635015</c:v>
                </c:pt>
                <c:pt idx="4632">
                  <c:v>1.081022978</c:v>
                </c:pt>
                <c:pt idx="4633">
                  <c:v>0.96028077599999995</c:v>
                </c:pt>
                <c:pt idx="4634">
                  <c:v>1.132198453</c:v>
                </c:pt>
                <c:pt idx="4635">
                  <c:v>0.96300172799999995</c:v>
                </c:pt>
                <c:pt idx="4636">
                  <c:v>0.90195924000000005</c:v>
                </c:pt>
                <c:pt idx="4637">
                  <c:v>0.93316650400000001</c:v>
                </c:pt>
                <c:pt idx="4638">
                  <c:v>0.94398194599999996</c:v>
                </c:pt>
                <c:pt idx="4639">
                  <c:v>1.0652233359999901</c:v>
                </c:pt>
                <c:pt idx="4640">
                  <c:v>0.90784543799999995</c:v>
                </c:pt>
                <c:pt idx="4641">
                  <c:v>1.097215533</c:v>
                </c:pt>
                <c:pt idx="4642">
                  <c:v>1.0153051609999999</c:v>
                </c:pt>
                <c:pt idx="4643">
                  <c:v>1.136903048</c:v>
                </c:pt>
                <c:pt idx="4644">
                  <c:v>1.1509923929999999</c:v>
                </c:pt>
                <c:pt idx="4645">
                  <c:v>1.031248808</c:v>
                </c:pt>
                <c:pt idx="4646">
                  <c:v>1.0446155070000001</c:v>
                </c:pt>
                <c:pt idx="4647">
                  <c:v>1.0947277550000001</c:v>
                </c:pt>
                <c:pt idx="4648">
                  <c:v>1.1924767489999999</c:v>
                </c:pt>
                <c:pt idx="4649">
                  <c:v>1.0873229499999999</c:v>
                </c:pt>
                <c:pt idx="4650">
                  <c:v>1.1208642719999999</c:v>
                </c:pt>
                <c:pt idx="4651">
                  <c:v>1.1891845459999999</c:v>
                </c:pt>
                <c:pt idx="4652">
                  <c:v>1.1308703419999999</c:v>
                </c:pt>
                <c:pt idx="4653">
                  <c:v>1.06917119</c:v>
                </c:pt>
                <c:pt idx="4654">
                  <c:v>1.1095898150000001</c:v>
                </c:pt>
                <c:pt idx="4655">
                  <c:v>1.0687195059999901</c:v>
                </c:pt>
                <c:pt idx="4656">
                  <c:v>1.038425326</c:v>
                </c:pt>
                <c:pt idx="4657">
                  <c:v>1.195487022</c:v>
                </c:pt>
                <c:pt idx="4658">
                  <c:v>1.1097435950000001</c:v>
                </c:pt>
                <c:pt idx="4659">
                  <c:v>1.1304821970000001</c:v>
                </c:pt>
                <c:pt idx="4660">
                  <c:v>1.037696481</c:v>
                </c:pt>
                <c:pt idx="4661">
                  <c:v>1.123546124</c:v>
                </c:pt>
                <c:pt idx="4662">
                  <c:v>1.2049462799999999</c:v>
                </c:pt>
                <c:pt idx="4663">
                  <c:v>1.132935762</c:v>
                </c:pt>
                <c:pt idx="4664">
                  <c:v>1.101948261</c:v>
                </c:pt>
                <c:pt idx="4665">
                  <c:v>1.042945504</c:v>
                </c:pt>
                <c:pt idx="4666">
                  <c:v>1.0191894770000001</c:v>
                </c:pt>
                <c:pt idx="4667">
                  <c:v>1.1198840139999999</c:v>
                </c:pt>
                <c:pt idx="4668">
                  <c:v>1.086838365</c:v>
                </c:pt>
                <c:pt idx="4669">
                  <c:v>1.177097201</c:v>
                </c:pt>
                <c:pt idx="4670">
                  <c:v>0.97757446799999903</c:v>
                </c:pt>
                <c:pt idx="4671">
                  <c:v>1.063941598</c:v>
                </c:pt>
                <c:pt idx="4672">
                  <c:v>1.0809302329999999</c:v>
                </c:pt>
                <c:pt idx="4673">
                  <c:v>1.0478893520000001</c:v>
                </c:pt>
                <c:pt idx="4674">
                  <c:v>0.95249509799999998</c:v>
                </c:pt>
                <c:pt idx="4675">
                  <c:v>0.92955076700000006</c:v>
                </c:pt>
                <c:pt idx="4676">
                  <c:v>0.95692503500000003</c:v>
                </c:pt>
                <c:pt idx="4677">
                  <c:v>0.95189696599999996</c:v>
                </c:pt>
                <c:pt idx="4678">
                  <c:v>0.94134885099999999</c:v>
                </c:pt>
                <c:pt idx="4679">
                  <c:v>1.2195471529999999</c:v>
                </c:pt>
                <c:pt idx="4680">
                  <c:v>1.194272518</c:v>
                </c:pt>
                <c:pt idx="4681">
                  <c:v>1.1310387850000001</c:v>
                </c:pt>
                <c:pt idx="4682">
                  <c:v>1.20518434</c:v>
                </c:pt>
                <c:pt idx="4683">
                  <c:v>1.1195532079999999</c:v>
                </c:pt>
                <c:pt idx="4684">
                  <c:v>1.164357901</c:v>
                </c:pt>
                <c:pt idx="4685">
                  <c:v>1.2165600059999999</c:v>
                </c:pt>
                <c:pt idx="4686">
                  <c:v>1.2834374900000001</c:v>
                </c:pt>
                <c:pt idx="4687">
                  <c:v>1.272283912</c:v>
                </c:pt>
                <c:pt idx="4688">
                  <c:v>1.238654733</c:v>
                </c:pt>
                <c:pt idx="4689">
                  <c:v>1.255070806</c:v>
                </c:pt>
                <c:pt idx="4690">
                  <c:v>1.3105396030000001</c:v>
                </c:pt>
                <c:pt idx="4691">
                  <c:v>1.2828662399999999</c:v>
                </c:pt>
                <c:pt idx="4692">
                  <c:v>1.405498028</c:v>
                </c:pt>
                <c:pt idx="4693">
                  <c:v>1.1820251939999999</c:v>
                </c:pt>
                <c:pt idx="4694">
                  <c:v>1.219519019</c:v>
                </c:pt>
                <c:pt idx="4695">
                  <c:v>1.194367647</c:v>
                </c:pt>
                <c:pt idx="4696">
                  <c:v>1.2083996530000001</c:v>
                </c:pt>
                <c:pt idx="4697">
                  <c:v>1.292381644</c:v>
                </c:pt>
                <c:pt idx="4698">
                  <c:v>1.229216337</c:v>
                </c:pt>
                <c:pt idx="4699">
                  <c:v>1.154481173</c:v>
                </c:pt>
                <c:pt idx="4700">
                  <c:v>1.23237431</c:v>
                </c:pt>
                <c:pt idx="4701">
                  <c:v>1.119241953</c:v>
                </c:pt>
                <c:pt idx="4702">
                  <c:v>1.3623461719999901</c:v>
                </c:pt>
                <c:pt idx="4703">
                  <c:v>1.0429272650000001</c:v>
                </c:pt>
                <c:pt idx="4704">
                  <c:v>1.19354856</c:v>
                </c:pt>
                <c:pt idx="4705">
                  <c:v>1.1097656490000001</c:v>
                </c:pt>
                <c:pt idx="4706">
                  <c:v>1.327003121</c:v>
                </c:pt>
                <c:pt idx="4707">
                  <c:v>1.1496984959999901</c:v>
                </c:pt>
                <c:pt idx="4708">
                  <c:v>1.090976596</c:v>
                </c:pt>
                <c:pt idx="4709">
                  <c:v>1.0919054749999999</c:v>
                </c:pt>
                <c:pt idx="4710">
                  <c:v>1.1219396589999999</c:v>
                </c:pt>
                <c:pt idx="4711">
                  <c:v>1.024937749</c:v>
                </c:pt>
                <c:pt idx="4712">
                  <c:v>0.98470705700000005</c:v>
                </c:pt>
                <c:pt idx="4713">
                  <c:v>1.1759594680000001</c:v>
                </c:pt>
                <c:pt idx="4714">
                  <c:v>1.103062749</c:v>
                </c:pt>
                <c:pt idx="4715">
                  <c:v>1.17987299</c:v>
                </c:pt>
                <c:pt idx="4716">
                  <c:v>1.1197057959999901</c:v>
                </c:pt>
                <c:pt idx="4717">
                  <c:v>1.0777148009999999</c:v>
                </c:pt>
                <c:pt idx="4718">
                  <c:v>1.101358652</c:v>
                </c:pt>
                <c:pt idx="4719">
                  <c:v>1.143306851</c:v>
                </c:pt>
                <c:pt idx="4720">
                  <c:v>1.2004455329999999</c:v>
                </c:pt>
                <c:pt idx="4721">
                  <c:v>1.4128662350000001</c:v>
                </c:pt>
                <c:pt idx="4722">
                  <c:v>1.3227953909999901</c:v>
                </c:pt>
                <c:pt idx="4723">
                  <c:v>1.2746996879999899</c:v>
                </c:pt>
                <c:pt idx="4724">
                  <c:v>1.3094311949999999</c:v>
                </c:pt>
                <c:pt idx="4725">
                  <c:v>1.2797583340000001</c:v>
                </c:pt>
                <c:pt idx="4726">
                  <c:v>1.299974322</c:v>
                </c:pt>
                <c:pt idx="4727">
                  <c:v>1.435106158</c:v>
                </c:pt>
                <c:pt idx="4728">
                  <c:v>1.359622836</c:v>
                </c:pt>
                <c:pt idx="4729">
                  <c:v>1.34383785699999</c:v>
                </c:pt>
                <c:pt idx="4730">
                  <c:v>1.488619328</c:v>
                </c:pt>
                <c:pt idx="4731">
                  <c:v>1.4026831390000001</c:v>
                </c:pt>
                <c:pt idx="4732">
                  <c:v>1.282631874</c:v>
                </c:pt>
                <c:pt idx="4733">
                  <c:v>1.3138451579999999</c:v>
                </c:pt>
                <c:pt idx="4734">
                  <c:v>1.319635034</c:v>
                </c:pt>
                <c:pt idx="4735">
                  <c:v>1.357154489</c:v>
                </c:pt>
                <c:pt idx="4736">
                  <c:v>2.0482654569999998</c:v>
                </c:pt>
                <c:pt idx="4737">
                  <c:v>2.2969238760000001</c:v>
                </c:pt>
                <c:pt idx="4738">
                  <c:v>2.3662133219999899</c:v>
                </c:pt>
                <c:pt idx="4739">
                  <c:v>2.4332921500000002</c:v>
                </c:pt>
                <c:pt idx="4740">
                  <c:v>2.3852562900000001</c:v>
                </c:pt>
                <c:pt idx="4741">
                  <c:v>2.3410692210000001</c:v>
                </c:pt>
                <c:pt idx="4742">
                  <c:v>2.015806913</c:v>
                </c:pt>
                <c:pt idx="4743">
                  <c:v>2.0079956050000001</c:v>
                </c:pt>
                <c:pt idx="4744">
                  <c:v>1.6781774759999999</c:v>
                </c:pt>
                <c:pt idx="4745">
                  <c:v>1.667153358</c:v>
                </c:pt>
                <c:pt idx="4746">
                  <c:v>1.547462106</c:v>
                </c:pt>
                <c:pt idx="4747">
                  <c:v>1.764459252</c:v>
                </c:pt>
                <c:pt idx="4748">
                  <c:v>1.5933667419999999</c:v>
                </c:pt>
                <c:pt idx="4749">
                  <c:v>1.4206042290000001</c:v>
                </c:pt>
                <c:pt idx="4750">
                  <c:v>1.5108581780000001</c:v>
                </c:pt>
                <c:pt idx="4751">
                  <c:v>1.5224755999999999</c:v>
                </c:pt>
                <c:pt idx="4752">
                  <c:v>1.391589403</c:v>
                </c:pt>
                <c:pt idx="4753">
                  <c:v>1.4695763589999999</c:v>
                </c:pt>
                <c:pt idx="4754">
                  <c:v>1.3723547459999901</c:v>
                </c:pt>
                <c:pt idx="4755">
                  <c:v>1.7691699269999901</c:v>
                </c:pt>
                <c:pt idx="4756">
                  <c:v>1.7216418979999999</c:v>
                </c:pt>
                <c:pt idx="4757">
                  <c:v>6.1396923069999998</c:v>
                </c:pt>
                <c:pt idx="4758">
                  <c:v>2.05295276599999</c:v>
                </c:pt>
                <c:pt idx="4759">
                  <c:v>2.0796740059999999</c:v>
                </c:pt>
                <c:pt idx="4760">
                  <c:v>2.1643908019999998</c:v>
                </c:pt>
                <c:pt idx="4761">
                  <c:v>2.1513097289999998</c:v>
                </c:pt>
                <c:pt idx="4762">
                  <c:v>2.0341064929999999</c:v>
                </c:pt>
                <c:pt idx="4763">
                  <c:v>1.9502367969999901</c:v>
                </c:pt>
                <c:pt idx="4764">
                  <c:v>2.0878613000000001</c:v>
                </c:pt>
                <c:pt idx="4765">
                  <c:v>1.822315693</c:v>
                </c:pt>
                <c:pt idx="4766">
                  <c:v>1.9207031729999999</c:v>
                </c:pt>
                <c:pt idx="4767">
                  <c:v>1.802808881</c:v>
                </c:pt>
                <c:pt idx="4768">
                  <c:v>1.6677269939999999</c:v>
                </c:pt>
                <c:pt idx="4769">
                  <c:v>1.4593396190000001</c:v>
                </c:pt>
                <c:pt idx="4770">
                  <c:v>1.0176978109999999</c:v>
                </c:pt>
                <c:pt idx="4771">
                  <c:v>0.98667478599999903</c:v>
                </c:pt>
                <c:pt idx="4772">
                  <c:v>1.2307152750000001</c:v>
                </c:pt>
                <c:pt idx="4773">
                  <c:v>1.1433703900000001</c:v>
                </c:pt>
                <c:pt idx="4774">
                  <c:v>1.180766582</c:v>
                </c:pt>
                <c:pt idx="4775">
                  <c:v>1.217927217</c:v>
                </c:pt>
                <c:pt idx="4776">
                  <c:v>1.115446806</c:v>
                </c:pt>
                <c:pt idx="4777">
                  <c:v>1.0956628319999999</c:v>
                </c:pt>
                <c:pt idx="4778">
                  <c:v>1.2414172889999999</c:v>
                </c:pt>
                <c:pt idx="4779">
                  <c:v>1.2406054740000001</c:v>
                </c:pt>
                <c:pt idx="4780">
                  <c:v>1.0658105609999999</c:v>
                </c:pt>
                <c:pt idx="4781">
                  <c:v>1.2239892479999901</c:v>
                </c:pt>
                <c:pt idx="4782">
                  <c:v>1.1553466320000001</c:v>
                </c:pt>
                <c:pt idx="4783">
                  <c:v>1.16418457</c:v>
                </c:pt>
                <c:pt idx="4784">
                  <c:v>1.151895761</c:v>
                </c:pt>
                <c:pt idx="4785">
                  <c:v>1.3494896890000001</c:v>
                </c:pt>
                <c:pt idx="4786">
                  <c:v>1.2295141220000001</c:v>
                </c:pt>
                <c:pt idx="4787">
                  <c:v>1.07629025</c:v>
                </c:pt>
                <c:pt idx="4788">
                  <c:v>1.185074449</c:v>
                </c:pt>
                <c:pt idx="4789">
                  <c:v>1.1460424659999999</c:v>
                </c:pt>
                <c:pt idx="4790">
                  <c:v>1.170954585</c:v>
                </c:pt>
                <c:pt idx="4791">
                  <c:v>1.1456396579999999</c:v>
                </c:pt>
                <c:pt idx="4792">
                  <c:v>1.097261906</c:v>
                </c:pt>
                <c:pt idx="4793">
                  <c:v>1.1934912200000001</c:v>
                </c:pt>
                <c:pt idx="4794">
                  <c:v>1.1590844389999999</c:v>
                </c:pt>
                <c:pt idx="4795">
                  <c:v>1.051695585</c:v>
                </c:pt>
                <c:pt idx="4796">
                  <c:v>1.029279828</c:v>
                </c:pt>
                <c:pt idx="4797">
                  <c:v>1.089710712</c:v>
                </c:pt>
                <c:pt idx="4798">
                  <c:v>1.046705365</c:v>
                </c:pt>
                <c:pt idx="4799">
                  <c:v>1.069914579</c:v>
                </c:pt>
                <c:pt idx="4800">
                  <c:v>1.181572318</c:v>
                </c:pt>
                <c:pt idx="4801">
                  <c:v>1.1940540079999999</c:v>
                </c:pt>
                <c:pt idx="4802">
                  <c:v>1.168188453</c:v>
                </c:pt>
                <c:pt idx="4803">
                  <c:v>1.168303251</c:v>
                </c:pt>
                <c:pt idx="4804">
                  <c:v>1.0867114069999999</c:v>
                </c:pt>
                <c:pt idx="4805">
                  <c:v>1.1316246990000001</c:v>
                </c:pt>
                <c:pt idx="4806">
                  <c:v>1.2225427629999901</c:v>
                </c:pt>
                <c:pt idx="4807">
                  <c:v>1.1477746959999999</c:v>
                </c:pt>
                <c:pt idx="4808">
                  <c:v>1.261364698</c:v>
                </c:pt>
                <c:pt idx="4809">
                  <c:v>1.1142212149999999</c:v>
                </c:pt>
                <c:pt idx="4810">
                  <c:v>1.181192636</c:v>
                </c:pt>
                <c:pt idx="4811">
                  <c:v>1.458099365</c:v>
                </c:pt>
                <c:pt idx="4812">
                  <c:v>1.2619714740000001</c:v>
                </c:pt>
                <c:pt idx="4813">
                  <c:v>1.096436739</c:v>
                </c:pt>
                <c:pt idx="4814">
                  <c:v>1.1396545170000001</c:v>
                </c:pt>
                <c:pt idx="4815">
                  <c:v>1.2531006339999999</c:v>
                </c:pt>
                <c:pt idx="4816">
                  <c:v>1.2207275630000001</c:v>
                </c:pt>
                <c:pt idx="4817">
                  <c:v>1.2702881100000001</c:v>
                </c:pt>
                <c:pt idx="4818">
                  <c:v>1.1903686520000001</c:v>
                </c:pt>
                <c:pt idx="4819">
                  <c:v>1.24236083</c:v>
                </c:pt>
                <c:pt idx="4820">
                  <c:v>1.316602826</c:v>
                </c:pt>
                <c:pt idx="4821">
                  <c:v>1.283603549</c:v>
                </c:pt>
                <c:pt idx="4822">
                  <c:v>1.2438000440000001</c:v>
                </c:pt>
                <c:pt idx="4823">
                  <c:v>1.162180185</c:v>
                </c:pt>
                <c:pt idx="4824">
                  <c:v>1.396135211</c:v>
                </c:pt>
                <c:pt idx="4825">
                  <c:v>1.190095186</c:v>
                </c:pt>
                <c:pt idx="4826">
                  <c:v>1.1794298889999999</c:v>
                </c:pt>
                <c:pt idx="4827">
                  <c:v>1.259934068</c:v>
                </c:pt>
                <c:pt idx="4828">
                  <c:v>1.149327397</c:v>
                </c:pt>
                <c:pt idx="4829">
                  <c:v>1.261982441</c:v>
                </c:pt>
                <c:pt idx="4830">
                  <c:v>1.1824170350000001</c:v>
                </c:pt>
                <c:pt idx="4831">
                  <c:v>1.282681942</c:v>
                </c:pt>
                <c:pt idx="4832">
                  <c:v>1.2380932570000001</c:v>
                </c:pt>
                <c:pt idx="4833">
                  <c:v>1.1985998149999999</c:v>
                </c:pt>
                <c:pt idx="4834">
                  <c:v>0.84250855400000002</c:v>
                </c:pt>
                <c:pt idx="4835">
                  <c:v>0.67697632299999999</c:v>
                </c:pt>
                <c:pt idx="4836">
                  <c:v>0.67674803699999997</c:v>
                </c:pt>
                <c:pt idx="4837">
                  <c:v>0.76715451499999998</c:v>
                </c:pt>
                <c:pt idx="4838">
                  <c:v>0.74705934500000004</c:v>
                </c:pt>
                <c:pt idx="4839">
                  <c:v>0.81614989000000004</c:v>
                </c:pt>
                <c:pt idx="4840">
                  <c:v>0.82472288599999999</c:v>
                </c:pt>
                <c:pt idx="4841">
                  <c:v>0.73141235099999902</c:v>
                </c:pt>
                <c:pt idx="4842">
                  <c:v>0.74713742699999997</c:v>
                </c:pt>
                <c:pt idx="4843">
                  <c:v>0.38046631199999997</c:v>
                </c:pt>
                <c:pt idx="4844">
                  <c:v>0.37989503099999999</c:v>
                </c:pt>
                <c:pt idx="4845">
                  <c:v>0.413359374</c:v>
                </c:pt>
                <c:pt idx="4846">
                  <c:v>0.38560059699999999</c:v>
                </c:pt>
                <c:pt idx="4847">
                  <c:v>0.35863524699999999</c:v>
                </c:pt>
                <c:pt idx="4848">
                  <c:v>0.35955199599999998</c:v>
                </c:pt>
                <c:pt idx="4849">
                  <c:v>0.31259888399999902</c:v>
                </c:pt>
                <c:pt idx="4850">
                  <c:v>0.36593139200000002</c:v>
                </c:pt>
                <c:pt idx="4851">
                  <c:v>0.33482909199999999</c:v>
                </c:pt>
                <c:pt idx="4852">
                  <c:v>0.33482909199999999</c:v>
                </c:pt>
                <c:pt idx="4853">
                  <c:v>0.33482909199999999</c:v>
                </c:pt>
                <c:pt idx="4854">
                  <c:v>0.307980955</c:v>
                </c:pt>
                <c:pt idx="4855">
                  <c:v>0.307207018</c:v>
                </c:pt>
                <c:pt idx="4856">
                  <c:v>0.307207018</c:v>
                </c:pt>
                <c:pt idx="4857">
                  <c:v>0.29848265600000001</c:v>
                </c:pt>
                <c:pt idx="4858">
                  <c:v>0.29979002500000002</c:v>
                </c:pt>
                <c:pt idx="4859">
                  <c:v>0.26834472999999998</c:v>
                </c:pt>
                <c:pt idx="4860">
                  <c:v>0.244466558</c:v>
                </c:pt>
                <c:pt idx="4861">
                  <c:v>0.29943481100000002</c:v>
                </c:pt>
                <c:pt idx="4862">
                  <c:v>0.29799926300000001</c:v>
                </c:pt>
                <c:pt idx="4863">
                  <c:v>0.267332762</c:v>
                </c:pt>
                <c:pt idx="4864">
                  <c:v>0.29292115600000002</c:v>
                </c:pt>
                <c:pt idx="4865">
                  <c:v>0.29220581099999998</c:v>
                </c:pt>
                <c:pt idx="4866">
                  <c:v>0.29326170699999998</c:v>
                </c:pt>
                <c:pt idx="4867">
                  <c:v>0.29326170699999998</c:v>
                </c:pt>
                <c:pt idx="4868">
                  <c:v>0.26668211800000002</c:v>
                </c:pt>
                <c:pt idx="4869">
                  <c:v>0.292059332</c:v>
                </c:pt>
                <c:pt idx="4870">
                  <c:v>0.36116820599999999</c:v>
                </c:pt>
                <c:pt idx="4871">
                  <c:v>0.37569335100000001</c:v>
                </c:pt>
                <c:pt idx="4872">
                  <c:v>0.43427979899999902</c:v>
                </c:pt>
                <c:pt idx="4873">
                  <c:v>0.44046020499999999</c:v>
                </c:pt>
                <c:pt idx="4874">
                  <c:v>0.46027588799999902</c:v>
                </c:pt>
                <c:pt idx="4875">
                  <c:v>0.42030394100000001</c:v>
                </c:pt>
                <c:pt idx="4876">
                  <c:v>0.41914185900000001</c:v>
                </c:pt>
                <c:pt idx="4877">
                  <c:v>0.42112427899999999</c:v>
                </c:pt>
                <c:pt idx="4878">
                  <c:v>0.425865471</c:v>
                </c:pt>
                <c:pt idx="4879">
                  <c:v>0.40134522299999997</c:v>
                </c:pt>
                <c:pt idx="4880">
                  <c:v>0.42489868399999903</c:v>
                </c:pt>
                <c:pt idx="4881">
                  <c:v>0.40093261000000002</c:v>
                </c:pt>
                <c:pt idx="4882">
                  <c:v>0.378939211</c:v>
                </c:pt>
                <c:pt idx="4883">
                  <c:v>0.37501707699999998</c:v>
                </c:pt>
                <c:pt idx="4884">
                  <c:v>0.36073121399999902</c:v>
                </c:pt>
                <c:pt idx="4885">
                  <c:v>0.35260132</c:v>
                </c:pt>
                <c:pt idx="4886">
                  <c:v>0.37022340299999901</c:v>
                </c:pt>
                <c:pt idx="4887">
                  <c:v>0.35845336299999903</c:v>
                </c:pt>
                <c:pt idx="4888">
                  <c:v>0.34986817799999997</c:v>
                </c:pt>
                <c:pt idx="4889">
                  <c:v>0.32961913900000001</c:v>
                </c:pt>
                <c:pt idx="4890">
                  <c:v>0.36460083700000001</c:v>
                </c:pt>
                <c:pt idx="4891">
                  <c:v>0.33962523899999902</c:v>
                </c:pt>
                <c:pt idx="4892">
                  <c:v>0.33688354500000001</c:v>
                </c:pt>
                <c:pt idx="4893">
                  <c:v>0.33688354500000001</c:v>
                </c:pt>
                <c:pt idx="4894">
                  <c:v>0.337369382</c:v>
                </c:pt>
                <c:pt idx="4895">
                  <c:v>0.35493409599999998</c:v>
                </c:pt>
                <c:pt idx="4896">
                  <c:v>0.35493409599999998</c:v>
                </c:pt>
                <c:pt idx="4897">
                  <c:v>0.35493409599999998</c:v>
                </c:pt>
                <c:pt idx="4898">
                  <c:v>0.38782349199999999</c:v>
                </c:pt>
                <c:pt idx="4899">
                  <c:v>0.35912597200000002</c:v>
                </c:pt>
                <c:pt idx="4900">
                  <c:v>0.332471937</c:v>
                </c:pt>
                <c:pt idx="4901">
                  <c:v>0.33832031499999998</c:v>
                </c:pt>
                <c:pt idx="4902">
                  <c:v>0.36719605299999902</c:v>
                </c:pt>
                <c:pt idx="4903">
                  <c:v>0.32563722099999998</c:v>
                </c:pt>
                <c:pt idx="4904">
                  <c:v>0.359792471</c:v>
                </c:pt>
                <c:pt idx="4905">
                  <c:v>0.32948973799999998</c:v>
                </c:pt>
                <c:pt idx="4906">
                  <c:v>0.36961913099999999</c:v>
                </c:pt>
                <c:pt idx="4907">
                  <c:v>0.33575195099999999</c:v>
                </c:pt>
                <c:pt idx="4908">
                  <c:v>0.30097779600000002</c:v>
                </c:pt>
                <c:pt idx="4909">
                  <c:v>0.35389891299999998</c:v>
                </c:pt>
                <c:pt idx="4910">
                  <c:v>0.35525146099999999</c:v>
                </c:pt>
                <c:pt idx="4911">
                  <c:v>0.33894288500000003</c:v>
                </c:pt>
                <c:pt idx="4912">
                  <c:v>0.33592650299999999</c:v>
                </c:pt>
                <c:pt idx="4913">
                  <c:v>0.32060545699999998</c:v>
                </c:pt>
                <c:pt idx="4914">
                  <c:v>0.36640504000000002</c:v>
                </c:pt>
                <c:pt idx="4915">
                  <c:v>0.42863890500000001</c:v>
                </c:pt>
                <c:pt idx="4916">
                  <c:v>0.389498293</c:v>
                </c:pt>
                <c:pt idx="4917">
                  <c:v>0.34538939600000002</c:v>
                </c:pt>
                <c:pt idx="4918">
                  <c:v>0.40171509999999999</c:v>
                </c:pt>
                <c:pt idx="4919">
                  <c:v>0.39628782899999998</c:v>
                </c:pt>
                <c:pt idx="4920">
                  <c:v>0.35868409299999998</c:v>
                </c:pt>
                <c:pt idx="4921">
                  <c:v>0.400449216</c:v>
                </c:pt>
                <c:pt idx="4922">
                  <c:v>0.400449216</c:v>
                </c:pt>
                <c:pt idx="4923">
                  <c:v>0.39824706299999901</c:v>
                </c:pt>
                <c:pt idx="4924">
                  <c:v>0.42365968199999998</c:v>
                </c:pt>
                <c:pt idx="4925">
                  <c:v>0.41379639499999998</c:v>
                </c:pt>
                <c:pt idx="4926">
                  <c:v>0.40892088399999998</c:v>
                </c:pt>
                <c:pt idx="4927">
                  <c:v>0.38257935599999998</c:v>
                </c:pt>
                <c:pt idx="4928">
                  <c:v>0.39450317600000001</c:v>
                </c:pt>
                <c:pt idx="4929">
                  <c:v>0.39763426799999901</c:v>
                </c:pt>
                <c:pt idx="4930">
                  <c:v>0.39763426799999901</c:v>
                </c:pt>
                <c:pt idx="4931">
                  <c:v>0.39886963399999997</c:v>
                </c:pt>
                <c:pt idx="4932">
                  <c:v>0.38422241799999901</c:v>
                </c:pt>
                <c:pt idx="4933">
                  <c:v>0.39521241200000001</c:v>
                </c:pt>
                <c:pt idx="4934">
                  <c:v>3.4899170399999999</c:v>
                </c:pt>
                <c:pt idx="4935">
                  <c:v>10</c:v>
                </c:pt>
                <c:pt idx="4936">
                  <c:v>0.93128174500000005</c:v>
                </c:pt>
                <c:pt idx="4937">
                  <c:v>1.099527597</c:v>
                </c:pt>
                <c:pt idx="4938">
                  <c:v>1.162563443</c:v>
                </c:pt>
                <c:pt idx="4939">
                  <c:v>1.3540381189999999</c:v>
                </c:pt>
                <c:pt idx="4940">
                  <c:v>1.380791068</c:v>
                </c:pt>
                <c:pt idx="4941">
                  <c:v>1.2659289840000001</c:v>
                </c:pt>
                <c:pt idx="4942">
                  <c:v>1.3791869880000001</c:v>
                </c:pt>
                <c:pt idx="4943">
                  <c:v>1.474411607</c:v>
                </c:pt>
                <c:pt idx="4944">
                  <c:v>1.3917492629999999</c:v>
                </c:pt>
                <c:pt idx="4945">
                  <c:v>1.4591991900000001</c:v>
                </c:pt>
                <c:pt idx="4946">
                  <c:v>1.4587304590000001</c:v>
                </c:pt>
                <c:pt idx="4947">
                  <c:v>1.698518038</c:v>
                </c:pt>
                <c:pt idx="4948">
                  <c:v>1.5052916999999999</c:v>
                </c:pt>
                <c:pt idx="4949">
                  <c:v>1.6409509179999999</c:v>
                </c:pt>
                <c:pt idx="4950">
                  <c:v>1.5578210349999999</c:v>
                </c:pt>
                <c:pt idx="4951">
                  <c:v>1.51960206</c:v>
                </c:pt>
                <c:pt idx="4952">
                  <c:v>1.4815490250000001</c:v>
                </c:pt>
                <c:pt idx="4953">
                  <c:v>1.473468065</c:v>
                </c:pt>
                <c:pt idx="4954">
                  <c:v>1.5146118399999999</c:v>
                </c:pt>
                <c:pt idx="4955">
                  <c:v>1.430330753</c:v>
                </c:pt>
                <c:pt idx="4956">
                  <c:v>1.385159969</c:v>
                </c:pt>
                <c:pt idx="4957">
                  <c:v>1.4031360150000001</c:v>
                </c:pt>
                <c:pt idx="4958">
                  <c:v>1.3530713319999901</c:v>
                </c:pt>
                <c:pt idx="4959">
                  <c:v>1.41835820699999</c:v>
                </c:pt>
                <c:pt idx="4960">
                  <c:v>1.557598829</c:v>
                </c:pt>
                <c:pt idx="4961">
                  <c:v>1.311943412</c:v>
                </c:pt>
                <c:pt idx="4962">
                  <c:v>1.5595337149999999</c:v>
                </c:pt>
                <c:pt idx="4963">
                  <c:v>1.53802728699999</c:v>
                </c:pt>
                <c:pt idx="4964">
                  <c:v>1.376164556</c:v>
                </c:pt>
                <c:pt idx="4965">
                  <c:v>1.6298779249999999</c:v>
                </c:pt>
                <c:pt idx="4966">
                  <c:v>1.7174487109999901</c:v>
                </c:pt>
                <c:pt idx="4967">
                  <c:v>1.77366209</c:v>
                </c:pt>
                <c:pt idx="4968">
                  <c:v>1.8453259469999901</c:v>
                </c:pt>
                <c:pt idx="4969">
                  <c:v>1.8207360509999999</c:v>
                </c:pt>
                <c:pt idx="4970">
                  <c:v>1.792412162</c:v>
                </c:pt>
                <c:pt idx="4971">
                  <c:v>1.9120324849999999</c:v>
                </c:pt>
                <c:pt idx="4972">
                  <c:v>1.7943371530000001</c:v>
                </c:pt>
                <c:pt idx="4973">
                  <c:v>1.918856144</c:v>
                </c:pt>
                <c:pt idx="4974">
                  <c:v>2.1270399090000001</c:v>
                </c:pt>
                <c:pt idx="4975">
                  <c:v>1.8044360880000001</c:v>
                </c:pt>
                <c:pt idx="4976">
                  <c:v>1.9096655849999999</c:v>
                </c:pt>
                <c:pt idx="4977">
                  <c:v>1.886009574</c:v>
                </c:pt>
                <c:pt idx="4978">
                  <c:v>1.799249291</c:v>
                </c:pt>
                <c:pt idx="4979">
                  <c:v>1.581140161</c:v>
                </c:pt>
                <c:pt idx="4980">
                  <c:v>1.550418735</c:v>
                </c:pt>
                <c:pt idx="4981">
                  <c:v>1.571607709</c:v>
                </c:pt>
                <c:pt idx="4982">
                  <c:v>1.4462878699999999</c:v>
                </c:pt>
                <c:pt idx="4983">
                  <c:v>1.3215038779999999</c:v>
                </c:pt>
                <c:pt idx="4984">
                  <c:v>1.3625512119999901</c:v>
                </c:pt>
                <c:pt idx="4985">
                  <c:v>1.2578210830000001</c:v>
                </c:pt>
                <c:pt idx="4986">
                  <c:v>1.422941923</c:v>
                </c:pt>
                <c:pt idx="4987">
                  <c:v>1.3291234970000001</c:v>
                </c:pt>
                <c:pt idx="4988">
                  <c:v>1.3510497809999999</c:v>
                </c:pt>
                <c:pt idx="4989">
                  <c:v>1.2932788129999999</c:v>
                </c:pt>
                <c:pt idx="4990">
                  <c:v>1.2442687750000001</c:v>
                </c:pt>
                <c:pt idx="4991">
                  <c:v>1.372088671</c:v>
                </c:pt>
                <c:pt idx="4992">
                  <c:v>1.3470824959999901</c:v>
                </c:pt>
                <c:pt idx="4993">
                  <c:v>1.3164013619999999</c:v>
                </c:pt>
                <c:pt idx="4994">
                  <c:v>1.3066138030000001</c:v>
                </c:pt>
                <c:pt idx="4995">
                  <c:v>1.3870910409999999</c:v>
                </c:pt>
                <c:pt idx="4996">
                  <c:v>1.3708922859999999</c:v>
                </c:pt>
                <c:pt idx="4997">
                  <c:v>1.3675976990000001</c:v>
                </c:pt>
                <c:pt idx="4998">
                  <c:v>1.3602502350000001</c:v>
                </c:pt>
                <c:pt idx="4999">
                  <c:v>1.3061108589999999</c:v>
                </c:pt>
                <c:pt idx="5000">
                  <c:v>1.4815844300000001</c:v>
                </c:pt>
                <c:pt idx="5001">
                  <c:v>1.4025501009999899</c:v>
                </c:pt>
                <c:pt idx="5002">
                  <c:v>1.371905565</c:v>
                </c:pt>
                <c:pt idx="5003">
                  <c:v>1.187445045</c:v>
                </c:pt>
                <c:pt idx="5004">
                  <c:v>1.36402952699999</c:v>
                </c:pt>
                <c:pt idx="5005">
                  <c:v>1.279508114</c:v>
                </c:pt>
                <c:pt idx="5006">
                  <c:v>1.008983135</c:v>
                </c:pt>
                <c:pt idx="5007">
                  <c:v>1.205566406</c:v>
                </c:pt>
                <c:pt idx="5008">
                  <c:v>1.088721871</c:v>
                </c:pt>
                <c:pt idx="5009">
                  <c:v>1.2122155429999999</c:v>
                </c:pt>
                <c:pt idx="5010">
                  <c:v>1.1824059490000001</c:v>
                </c:pt>
                <c:pt idx="5011">
                  <c:v>0.94847410899999995</c:v>
                </c:pt>
                <c:pt idx="5012">
                  <c:v>1.013107896</c:v>
                </c:pt>
                <c:pt idx="5013">
                  <c:v>0.97919923099999995</c:v>
                </c:pt>
                <c:pt idx="5014">
                  <c:v>0.98523193599999903</c:v>
                </c:pt>
                <c:pt idx="5015">
                  <c:v>0.98257565499999999</c:v>
                </c:pt>
                <c:pt idx="5016">
                  <c:v>1.0026012659999901</c:v>
                </c:pt>
                <c:pt idx="5017">
                  <c:v>1.004705787</c:v>
                </c:pt>
                <c:pt idx="5018">
                  <c:v>0.900390625</c:v>
                </c:pt>
                <c:pt idx="5019">
                  <c:v>0.99873656</c:v>
                </c:pt>
                <c:pt idx="5020">
                  <c:v>0.95890867700000004</c:v>
                </c:pt>
                <c:pt idx="5021">
                  <c:v>0.96118044899999999</c:v>
                </c:pt>
                <c:pt idx="5022">
                  <c:v>1.0243164300000001</c:v>
                </c:pt>
                <c:pt idx="5023">
                  <c:v>0.89462768999999998</c:v>
                </c:pt>
                <c:pt idx="5024">
                  <c:v>1.0111731289999999</c:v>
                </c:pt>
                <c:pt idx="5025">
                  <c:v>1.023197055</c:v>
                </c:pt>
                <c:pt idx="5026">
                  <c:v>1.0027270319999999</c:v>
                </c:pt>
                <c:pt idx="5027">
                  <c:v>1.114658237</c:v>
                </c:pt>
                <c:pt idx="5028">
                  <c:v>1.0229932070000001</c:v>
                </c:pt>
                <c:pt idx="5029">
                  <c:v>1.05770874</c:v>
                </c:pt>
                <c:pt idx="5030">
                  <c:v>1.0293884280000001</c:v>
                </c:pt>
                <c:pt idx="5031">
                  <c:v>1.0400439500000001</c:v>
                </c:pt>
                <c:pt idx="5032">
                  <c:v>1.245105028</c:v>
                </c:pt>
                <c:pt idx="5033">
                  <c:v>1.288616896</c:v>
                </c:pt>
                <c:pt idx="5034">
                  <c:v>1.3107178209999999</c:v>
                </c:pt>
                <c:pt idx="5035">
                  <c:v>1.401579618</c:v>
                </c:pt>
                <c:pt idx="5036">
                  <c:v>1.372471929</c:v>
                </c:pt>
                <c:pt idx="5037">
                  <c:v>1.3789086340000001</c:v>
                </c:pt>
                <c:pt idx="5038">
                  <c:v>1.410911918</c:v>
                </c:pt>
                <c:pt idx="5039">
                  <c:v>1.382242441</c:v>
                </c:pt>
                <c:pt idx="5040">
                  <c:v>1.415003657</c:v>
                </c:pt>
                <c:pt idx="5041">
                  <c:v>1.4711669679999999</c:v>
                </c:pt>
                <c:pt idx="5042">
                  <c:v>1.3620983359999901</c:v>
                </c:pt>
                <c:pt idx="5043">
                  <c:v>1.2894396779999999</c:v>
                </c:pt>
                <c:pt idx="5044">
                  <c:v>1.4203931089999999</c:v>
                </c:pt>
                <c:pt idx="5045">
                  <c:v>1.376302481</c:v>
                </c:pt>
                <c:pt idx="5046">
                  <c:v>1.3795592779999999</c:v>
                </c:pt>
                <c:pt idx="5047">
                  <c:v>1.293057919</c:v>
                </c:pt>
                <c:pt idx="5048">
                  <c:v>1.306429386</c:v>
                </c:pt>
                <c:pt idx="5049">
                  <c:v>1.381044865</c:v>
                </c:pt>
                <c:pt idx="5050">
                  <c:v>1.323773146</c:v>
                </c:pt>
                <c:pt idx="5051">
                  <c:v>1.327652574</c:v>
                </c:pt>
                <c:pt idx="5052">
                  <c:v>1.3514477009999999</c:v>
                </c:pt>
                <c:pt idx="5053">
                  <c:v>1.3504552839999999</c:v>
                </c:pt>
                <c:pt idx="5054">
                  <c:v>1.335394263</c:v>
                </c:pt>
                <c:pt idx="5055">
                  <c:v>1.3839905259999901</c:v>
                </c:pt>
                <c:pt idx="5056">
                  <c:v>1.3292248250000001</c:v>
                </c:pt>
                <c:pt idx="5057">
                  <c:v>1.409246802</c:v>
                </c:pt>
                <c:pt idx="5058">
                  <c:v>1.2734594349999999</c:v>
                </c:pt>
                <c:pt idx="5059">
                  <c:v>1.2648510929999901</c:v>
                </c:pt>
                <c:pt idx="5060">
                  <c:v>1.249039292</c:v>
                </c:pt>
                <c:pt idx="5061">
                  <c:v>1.318697453</c:v>
                </c:pt>
                <c:pt idx="5062">
                  <c:v>1.3217126129999901</c:v>
                </c:pt>
                <c:pt idx="5063">
                  <c:v>1.5041296479999999</c:v>
                </c:pt>
                <c:pt idx="5064">
                  <c:v>1.5972168449999999</c:v>
                </c:pt>
                <c:pt idx="5065">
                  <c:v>1.4964697359999899</c:v>
                </c:pt>
                <c:pt idx="5066">
                  <c:v>1.6572717429999999</c:v>
                </c:pt>
                <c:pt idx="5067">
                  <c:v>1.4754114149999999</c:v>
                </c:pt>
                <c:pt idx="5068">
                  <c:v>1.4885473250000001</c:v>
                </c:pt>
                <c:pt idx="5069">
                  <c:v>1.415224552</c:v>
                </c:pt>
                <c:pt idx="5070">
                  <c:v>1.433057904</c:v>
                </c:pt>
                <c:pt idx="5071">
                  <c:v>1.48263061</c:v>
                </c:pt>
                <c:pt idx="5072">
                  <c:v>1.547175288</c:v>
                </c:pt>
                <c:pt idx="5073">
                  <c:v>1.463789105</c:v>
                </c:pt>
                <c:pt idx="5074">
                  <c:v>1.5884082319999999</c:v>
                </c:pt>
                <c:pt idx="5075">
                  <c:v>1.4675866369999999</c:v>
                </c:pt>
                <c:pt idx="5076">
                  <c:v>1.481748104</c:v>
                </c:pt>
                <c:pt idx="5077">
                  <c:v>1.3422436709999901</c:v>
                </c:pt>
                <c:pt idx="5078">
                  <c:v>1.487253428</c:v>
                </c:pt>
                <c:pt idx="5079">
                  <c:v>1.405222178</c:v>
                </c:pt>
                <c:pt idx="5080">
                  <c:v>1.2864342929999999</c:v>
                </c:pt>
                <c:pt idx="5081">
                  <c:v>1.2834619279999999</c:v>
                </c:pt>
                <c:pt idx="5082">
                  <c:v>1.297490239</c:v>
                </c:pt>
                <c:pt idx="5083">
                  <c:v>1.3406188489999999</c:v>
                </c:pt>
                <c:pt idx="5084">
                  <c:v>1.3691222669999901</c:v>
                </c:pt>
                <c:pt idx="5085">
                  <c:v>1.3066699500000001</c:v>
                </c:pt>
                <c:pt idx="5086">
                  <c:v>1.391218305</c:v>
                </c:pt>
                <c:pt idx="5087">
                  <c:v>1.265501738</c:v>
                </c:pt>
                <c:pt idx="5088">
                  <c:v>1.456561327</c:v>
                </c:pt>
                <c:pt idx="5089">
                  <c:v>1.4228380919999899</c:v>
                </c:pt>
                <c:pt idx="5090">
                  <c:v>1.375278354</c:v>
                </c:pt>
                <c:pt idx="5091">
                  <c:v>1.3473278280000001</c:v>
                </c:pt>
                <c:pt idx="5092">
                  <c:v>1.34575069</c:v>
                </c:pt>
                <c:pt idx="5093">
                  <c:v>1.3962182999999999</c:v>
                </c:pt>
                <c:pt idx="5094">
                  <c:v>1.299840093</c:v>
                </c:pt>
                <c:pt idx="5095">
                  <c:v>1.3336083889999999</c:v>
                </c:pt>
                <c:pt idx="5096">
                  <c:v>1.34596312</c:v>
                </c:pt>
                <c:pt idx="5097">
                  <c:v>1.5572766069999999</c:v>
                </c:pt>
                <c:pt idx="5098">
                  <c:v>1.554190636</c:v>
                </c:pt>
                <c:pt idx="5099">
                  <c:v>1.4613500829999999</c:v>
                </c:pt>
                <c:pt idx="5100">
                  <c:v>1.578840375</c:v>
                </c:pt>
                <c:pt idx="5101">
                  <c:v>1.5196826459999999</c:v>
                </c:pt>
                <c:pt idx="5102">
                  <c:v>1.5154309269999999</c:v>
                </c:pt>
                <c:pt idx="5103">
                  <c:v>1.5851440429999999</c:v>
                </c:pt>
                <c:pt idx="5104">
                  <c:v>1.6151220799999999</c:v>
                </c:pt>
                <c:pt idx="5105">
                  <c:v>1.524123549</c:v>
                </c:pt>
                <c:pt idx="5106">
                  <c:v>1.4845031500000001</c:v>
                </c:pt>
                <c:pt idx="5107">
                  <c:v>1.548271537</c:v>
                </c:pt>
                <c:pt idx="5108">
                  <c:v>1.4850354189999999</c:v>
                </c:pt>
                <c:pt idx="5109">
                  <c:v>1.465103745</c:v>
                </c:pt>
                <c:pt idx="5110">
                  <c:v>1.4937450889999999</c:v>
                </c:pt>
                <c:pt idx="5111">
                  <c:v>1.5457482339999999</c:v>
                </c:pt>
                <c:pt idx="5112">
                  <c:v>1.445648193</c:v>
                </c:pt>
                <c:pt idx="5113">
                  <c:v>1.529670358</c:v>
                </c:pt>
                <c:pt idx="5114">
                  <c:v>1.6739721299999999</c:v>
                </c:pt>
                <c:pt idx="5115">
                  <c:v>1.6153345109999999</c:v>
                </c:pt>
                <c:pt idx="5116">
                  <c:v>1.610192895</c:v>
                </c:pt>
                <c:pt idx="5117">
                  <c:v>1.4701293709999901</c:v>
                </c:pt>
                <c:pt idx="5118">
                  <c:v>1.547293663</c:v>
                </c:pt>
                <c:pt idx="5119">
                  <c:v>1.7909827229999999</c:v>
                </c:pt>
                <c:pt idx="5120">
                  <c:v>1.6844177250000001</c:v>
                </c:pt>
                <c:pt idx="5121">
                  <c:v>1.714185834</c:v>
                </c:pt>
                <c:pt idx="5122">
                  <c:v>1.7622851129999999</c:v>
                </c:pt>
                <c:pt idx="5123">
                  <c:v>1.5474352840000001</c:v>
                </c:pt>
                <c:pt idx="5124">
                  <c:v>1.4445691109999901</c:v>
                </c:pt>
                <c:pt idx="5125">
                  <c:v>1.6459716559999999</c:v>
                </c:pt>
                <c:pt idx="5126">
                  <c:v>1.471280575</c:v>
                </c:pt>
                <c:pt idx="5127">
                  <c:v>1.4687877890000001</c:v>
                </c:pt>
                <c:pt idx="5128">
                  <c:v>1.331547856</c:v>
                </c:pt>
                <c:pt idx="5129">
                  <c:v>1.394195557</c:v>
                </c:pt>
                <c:pt idx="5130">
                  <c:v>1.3480334279999999</c:v>
                </c:pt>
                <c:pt idx="5131">
                  <c:v>1.0602929590000001</c:v>
                </c:pt>
                <c:pt idx="5132">
                  <c:v>1.1033092739999999</c:v>
                </c:pt>
                <c:pt idx="5133">
                  <c:v>1.07824707</c:v>
                </c:pt>
                <c:pt idx="5134">
                  <c:v>1.1006896500000001</c:v>
                </c:pt>
                <c:pt idx="5135">
                  <c:v>1.0880858899999999</c:v>
                </c:pt>
                <c:pt idx="5136">
                  <c:v>1.1899194719999999</c:v>
                </c:pt>
                <c:pt idx="5137">
                  <c:v>1.183842778</c:v>
                </c:pt>
                <c:pt idx="5138">
                  <c:v>1.223908663</c:v>
                </c:pt>
                <c:pt idx="5139">
                  <c:v>1.177368164</c:v>
                </c:pt>
                <c:pt idx="5140">
                  <c:v>1.1382641790000001</c:v>
                </c:pt>
                <c:pt idx="5141">
                  <c:v>1.14238894</c:v>
                </c:pt>
                <c:pt idx="5142">
                  <c:v>1.123594999</c:v>
                </c:pt>
                <c:pt idx="5143">
                  <c:v>1.097539067</c:v>
                </c:pt>
                <c:pt idx="5144">
                  <c:v>1.102471948</c:v>
                </c:pt>
                <c:pt idx="5145">
                  <c:v>1.131870151</c:v>
                </c:pt>
                <c:pt idx="5146">
                  <c:v>1.1337438820000001</c:v>
                </c:pt>
                <c:pt idx="5147">
                  <c:v>1.165124536</c:v>
                </c:pt>
                <c:pt idx="5148">
                  <c:v>1.025615215</c:v>
                </c:pt>
                <c:pt idx="5149">
                  <c:v>1.1277307270000001</c:v>
                </c:pt>
                <c:pt idx="5150">
                  <c:v>1.1228600740000001</c:v>
                </c:pt>
                <c:pt idx="5151">
                  <c:v>1.025194049</c:v>
                </c:pt>
                <c:pt idx="5152">
                  <c:v>1.1178821329999999</c:v>
                </c:pt>
                <c:pt idx="5153">
                  <c:v>1.0855419639999999</c:v>
                </c:pt>
                <c:pt idx="5154">
                  <c:v>1.1360864639999999</c:v>
                </c:pt>
                <c:pt idx="5155">
                  <c:v>1.0945641989999999</c:v>
                </c:pt>
                <c:pt idx="5156">
                  <c:v>1.1676757339999999</c:v>
                </c:pt>
                <c:pt idx="5157">
                  <c:v>1.0084484819999999</c:v>
                </c:pt>
                <c:pt idx="5158">
                  <c:v>1.0807019470000001</c:v>
                </c:pt>
                <c:pt idx="5159">
                  <c:v>1.0525829790000001</c:v>
                </c:pt>
                <c:pt idx="5160">
                  <c:v>1.015844703</c:v>
                </c:pt>
                <c:pt idx="5161">
                  <c:v>1.0733458999999901</c:v>
                </c:pt>
                <c:pt idx="5162">
                  <c:v>1.103516817</c:v>
                </c:pt>
                <c:pt idx="5163">
                  <c:v>1.0847449300000001</c:v>
                </c:pt>
                <c:pt idx="5164">
                  <c:v>1.100888729</c:v>
                </c:pt>
                <c:pt idx="5165">
                  <c:v>1.143280029</c:v>
                </c:pt>
                <c:pt idx="5166">
                  <c:v>0.97522461400000005</c:v>
                </c:pt>
                <c:pt idx="5167">
                  <c:v>1.172248483</c:v>
                </c:pt>
                <c:pt idx="5168">
                  <c:v>1.288109183</c:v>
                </c:pt>
                <c:pt idx="5169">
                  <c:v>1.1902111769999999</c:v>
                </c:pt>
                <c:pt idx="5170">
                  <c:v>1.2545739409999901</c:v>
                </c:pt>
                <c:pt idx="5171">
                  <c:v>1.2310131790000001</c:v>
                </c:pt>
                <c:pt idx="5172">
                  <c:v>1.286321998</c:v>
                </c:pt>
                <c:pt idx="5173">
                  <c:v>1.179140568</c:v>
                </c:pt>
                <c:pt idx="5174">
                  <c:v>1.217513442</c:v>
                </c:pt>
                <c:pt idx="5175">
                  <c:v>1.263742685</c:v>
                </c:pt>
                <c:pt idx="5176">
                  <c:v>1.203037143</c:v>
                </c:pt>
                <c:pt idx="5177">
                  <c:v>1.1589599850000001</c:v>
                </c:pt>
                <c:pt idx="5178">
                  <c:v>1.4096912150000001</c:v>
                </c:pt>
                <c:pt idx="5179">
                  <c:v>1.2270288469999999</c:v>
                </c:pt>
                <c:pt idx="5180">
                  <c:v>1.3271435499999999</c:v>
                </c:pt>
                <c:pt idx="5181">
                  <c:v>1.3934106829999999</c:v>
                </c:pt>
                <c:pt idx="5182">
                  <c:v>1.275163531</c:v>
                </c:pt>
                <c:pt idx="5183">
                  <c:v>1.5843371150000001</c:v>
                </c:pt>
                <c:pt idx="5184">
                  <c:v>1.4138635399999999</c:v>
                </c:pt>
                <c:pt idx="5185">
                  <c:v>1.7694201469999999</c:v>
                </c:pt>
                <c:pt idx="5186">
                  <c:v>1.544627666</c:v>
                </c:pt>
                <c:pt idx="5187">
                  <c:v>1.40047848199999</c:v>
                </c:pt>
                <c:pt idx="5188">
                  <c:v>1.5841332669999999</c:v>
                </c:pt>
                <c:pt idx="5189">
                  <c:v>1.50295651</c:v>
                </c:pt>
                <c:pt idx="5190">
                  <c:v>1.2616760730000001</c:v>
                </c:pt>
                <c:pt idx="5191">
                  <c:v>1.3324780459999901</c:v>
                </c:pt>
                <c:pt idx="5192">
                  <c:v>1.3574109080000001</c:v>
                </c:pt>
                <c:pt idx="5193">
                  <c:v>1.382304668</c:v>
                </c:pt>
                <c:pt idx="5194">
                  <c:v>1.7575024369999901</c:v>
                </c:pt>
                <c:pt idx="5195">
                  <c:v>1.2445019479999999</c:v>
                </c:pt>
                <c:pt idx="5196">
                  <c:v>1.3773950340000001</c:v>
                </c:pt>
                <c:pt idx="5197">
                  <c:v>1.4840893749999999</c:v>
                </c:pt>
                <c:pt idx="5198">
                  <c:v>1.3814636469999999</c:v>
                </c:pt>
                <c:pt idx="5199">
                  <c:v>1.4645336869999901</c:v>
                </c:pt>
                <c:pt idx="5200">
                  <c:v>1.3419567349999999</c:v>
                </c:pt>
                <c:pt idx="5201">
                  <c:v>1.446623564</c:v>
                </c:pt>
                <c:pt idx="5202">
                  <c:v>1.4451123480000001</c:v>
                </c:pt>
                <c:pt idx="5203">
                  <c:v>1.531528354</c:v>
                </c:pt>
                <c:pt idx="5204">
                  <c:v>1.49148798</c:v>
                </c:pt>
                <c:pt idx="5205">
                  <c:v>1.3588147159999999</c:v>
                </c:pt>
                <c:pt idx="5206">
                  <c:v>1.350744605</c:v>
                </c:pt>
                <c:pt idx="5207">
                  <c:v>1.5356934069999999</c:v>
                </c:pt>
                <c:pt idx="5208">
                  <c:v>3.3794689180000002</c:v>
                </c:pt>
                <c:pt idx="5209">
                  <c:v>1.60735595199999</c:v>
                </c:pt>
                <c:pt idx="5210">
                  <c:v>1.464260221</c:v>
                </c:pt>
                <c:pt idx="5211">
                  <c:v>1.53348016699999</c:v>
                </c:pt>
                <c:pt idx="5212">
                  <c:v>1.546291471</c:v>
                </c:pt>
                <c:pt idx="5213">
                  <c:v>1.4835290909999901</c:v>
                </c:pt>
                <c:pt idx="5214">
                  <c:v>1.642724633</c:v>
                </c:pt>
                <c:pt idx="5215">
                  <c:v>1.691402555</c:v>
                </c:pt>
                <c:pt idx="5216">
                  <c:v>1.5963281389999999</c:v>
                </c:pt>
                <c:pt idx="5217">
                  <c:v>1.59503901</c:v>
                </c:pt>
                <c:pt idx="5218">
                  <c:v>1.469423771</c:v>
                </c:pt>
                <c:pt idx="5219">
                  <c:v>1.604875445</c:v>
                </c:pt>
                <c:pt idx="5220">
                  <c:v>1.6228979830000001</c:v>
                </c:pt>
                <c:pt idx="5221">
                  <c:v>1.7456469539999999</c:v>
                </c:pt>
                <c:pt idx="5222">
                  <c:v>1.658131123</c:v>
                </c:pt>
                <c:pt idx="5223">
                  <c:v>1.6782165769999999</c:v>
                </c:pt>
                <c:pt idx="5224">
                  <c:v>1.547686815</c:v>
                </c:pt>
                <c:pt idx="5225">
                  <c:v>1.88335943199999</c:v>
                </c:pt>
                <c:pt idx="5226">
                  <c:v>1.748955131</c:v>
                </c:pt>
                <c:pt idx="5227">
                  <c:v>1.6180762049999999</c:v>
                </c:pt>
                <c:pt idx="5228">
                  <c:v>1.5698218349999999</c:v>
                </c:pt>
                <c:pt idx="5229">
                  <c:v>1.5091137889999999</c:v>
                </c:pt>
                <c:pt idx="5230">
                  <c:v>1.795556664</c:v>
                </c:pt>
                <c:pt idx="5231">
                  <c:v>1.5511560440000001</c:v>
                </c:pt>
                <c:pt idx="5232">
                  <c:v>1.5541626209999999</c:v>
                </c:pt>
                <c:pt idx="5233">
                  <c:v>1.70294070199999</c:v>
                </c:pt>
                <c:pt idx="5234">
                  <c:v>1.7907263040000001</c:v>
                </c:pt>
                <c:pt idx="5235">
                  <c:v>1.722832084</c:v>
                </c:pt>
                <c:pt idx="5236">
                  <c:v>1.6624023909999901</c:v>
                </c:pt>
                <c:pt idx="5237">
                  <c:v>1.7848522659999999</c:v>
                </c:pt>
                <c:pt idx="5238">
                  <c:v>1.674093008</c:v>
                </c:pt>
                <c:pt idx="5239">
                  <c:v>1.621141315</c:v>
                </c:pt>
                <c:pt idx="5240">
                  <c:v>1.7140002249999999</c:v>
                </c:pt>
                <c:pt idx="5241">
                  <c:v>1.6755944490000001</c:v>
                </c:pt>
                <c:pt idx="5242">
                  <c:v>1.587386489</c:v>
                </c:pt>
                <c:pt idx="5243">
                  <c:v>1.5612378119999999</c:v>
                </c:pt>
                <c:pt idx="5244">
                  <c:v>1.623215318</c:v>
                </c:pt>
                <c:pt idx="5245">
                  <c:v>1.4802343849999999</c:v>
                </c:pt>
                <c:pt idx="5246">
                  <c:v>1.4208776949999999</c:v>
                </c:pt>
                <c:pt idx="5247">
                  <c:v>1.4164355989999999</c:v>
                </c:pt>
                <c:pt idx="5248">
                  <c:v>1.4903393979999999</c:v>
                </c:pt>
                <c:pt idx="5249">
                  <c:v>1.4203051330000001</c:v>
                </c:pt>
                <c:pt idx="5250">
                  <c:v>1.4070105550000001</c:v>
                </c:pt>
                <c:pt idx="5251">
                  <c:v>1.408293486</c:v>
                </c:pt>
                <c:pt idx="5252">
                  <c:v>1.4056091309999901</c:v>
                </c:pt>
                <c:pt idx="5253">
                  <c:v>1.317244887</c:v>
                </c:pt>
                <c:pt idx="5254">
                  <c:v>1.1563611030000001</c:v>
                </c:pt>
                <c:pt idx="5255">
                  <c:v>1.2633545399999999</c:v>
                </c:pt>
                <c:pt idx="5256">
                  <c:v>1.27659297</c:v>
                </c:pt>
                <c:pt idx="5257">
                  <c:v>1.5314489600000001</c:v>
                </c:pt>
                <c:pt idx="5258">
                  <c:v>1.312696576</c:v>
                </c:pt>
                <c:pt idx="5259">
                  <c:v>1.407529354</c:v>
                </c:pt>
                <c:pt idx="5260">
                  <c:v>1.38994503</c:v>
                </c:pt>
                <c:pt idx="5261">
                  <c:v>1.4548779730000001</c:v>
                </c:pt>
                <c:pt idx="5262">
                  <c:v>1.40304076699999</c:v>
                </c:pt>
                <c:pt idx="5263">
                  <c:v>1.3871837849999999</c:v>
                </c:pt>
                <c:pt idx="5264">
                  <c:v>1.558535099</c:v>
                </c:pt>
                <c:pt idx="5265">
                  <c:v>1.4735803599999999</c:v>
                </c:pt>
                <c:pt idx="5266">
                  <c:v>1.6450060609999999</c:v>
                </c:pt>
                <c:pt idx="5267">
                  <c:v>1.591914058</c:v>
                </c:pt>
                <c:pt idx="5268">
                  <c:v>1.546300054</c:v>
                </c:pt>
                <c:pt idx="5269">
                  <c:v>1.4825866219999999</c:v>
                </c:pt>
                <c:pt idx="5270">
                  <c:v>1.5161852840000001</c:v>
                </c:pt>
                <c:pt idx="5271">
                  <c:v>1.4588550330000001</c:v>
                </c:pt>
                <c:pt idx="5272">
                  <c:v>1.4181909559999999</c:v>
                </c:pt>
                <c:pt idx="5273">
                  <c:v>1.3870043750000001</c:v>
                </c:pt>
                <c:pt idx="5274">
                  <c:v>1.3504065279999999</c:v>
                </c:pt>
                <c:pt idx="5275">
                  <c:v>1.3302929400000001</c:v>
                </c:pt>
                <c:pt idx="5276">
                  <c:v>1.353546143</c:v>
                </c:pt>
                <c:pt idx="5277">
                  <c:v>1.393624306</c:v>
                </c:pt>
                <c:pt idx="5278">
                  <c:v>1.2590197320000001</c:v>
                </c:pt>
                <c:pt idx="5279">
                  <c:v>1.1394482850000001</c:v>
                </c:pt>
                <c:pt idx="5280">
                  <c:v>1.1150183679999901</c:v>
                </c:pt>
                <c:pt idx="5281">
                  <c:v>1.1169360879999899</c:v>
                </c:pt>
                <c:pt idx="5282">
                  <c:v>1.110816598</c:v>
                </c:pt>
                <c:pt idx="5283">
                  <c:v>1.1609350439999999</c:v>
                </c:pt>
                <c:pt idx="5284">
                  <c:v>1.138342261</c:v>
                </c:pt>
                <c:pt idx="5285">
                  <c:v>1.1117700340000001</c:v>
                </c:pt>
                <c:pt idx="5286">
                  <c:v>1.2669299839999999</c:v>
                </c:pt>
                <c:pt idx="5287">
                  <c:v>1.1685022119999999</c:v>
                </c:pt>
                <c:pt idx="5288">
                  <c:v>1.2177014349999999</c:v>
                </c:pt>
                <c:pt idx="5289">
                  <c:v>1.280505419</c:v>
                </c:pt>
                <c:pt idx="5290">
                  <c:v>1.323260546</c:v>
                </c:pt>
                <c:pt idx="5291">
                  <c:v>1.2573889490000001</c:v>
                </c:pt>
                <c:pt idx="5292">
                  <c:v>1.3326269390000001</c:v>
                </c:pt>
                <c:pt idx="5293">
                  <c:v>1.3469531539999999</c:v>
                </c:pt>
                <c:pt idx="5294">
                  <c:v>1.3955956700000001</c:v>
                </c:pt>
                <c:pt idx="5295">
                  <c:v>1.3881921769999901</c:v>
                </c:pt>
                <c:pt idx="5296">
                  <c:v>1.564106464</c:v>
                </c:pt>
                <c:pt idx="5297">
                  <c:v>1.46302974199999</c:v>
                </c:pt>
                <c:pt idx="5298">
                  <c:v>1.4729956390000001</c:v>
                </c:pt>
                <c:pt idx="5299">
                  <c:v>1.302946806</c:v>
                </c:pt>
                <c:pt idx="5300">
                  <c:v>1.452719688</c:v>
                </c:pt>
                <c:pt idx="5301">
                  <c:v>1.5928344729999999</c:v>
                </c:pt>
                <c:pt idx="5302">
                  <c:v>1.4307568069999901</c:v>
                </c:pt>
                <c:pt idx="5303">
                  <c:v>1.4046216009999899</c:v>
                </c:pt>
                <c:pt idx="5304">
                  <c:v>1.5537182089999999</c:v>
                </c:pt>
                <c:pt idx="5305">
                  <c:v>1.6634619239999999</c:v>
                </c:pt>
                <c:pt idx="5306">
                  <c:v>1.618387461</c:v>
                </c:pt>
                <c:pt idx="5307">
                  <c:v>1.575609088</c:v>
                </c:pt>
                <c:pt idx="5308">
                  <c:v>1.572406054</c:v>
                </c:pt>
                <c:pt idx="5309">
                  <c:v>1.694997549</c:v>
                </c:pt>
                <c:pt idx="5310">
                  <c:v>1.6821179390000001</c:v>
                </c:pt>
                <c:pt idx="5311">
                  <c:v>1.82872319199999</c:v>
                </c:pt>
                <c:pt idx="5312">
                  <c:v>1.8629199269999901</c:v>
                </c:pt>
                <c:pt idx="5313">
                  <c:v>1.907403588</c:v>
                </c:pt>
                <c:pt idx="5314">
                  <c:v>1.7838940619999999</c:v>
                </c:pt>
                <c:pt idx="5315">
                  <c:v>1.869783878</c:v>
                </c:pt>
                <c:pt idx="5316">
                  <c:v>1.895152569</c:v>
                </c:pt>
                <c:pt idx="5317">
                  <c:v>1.8644714359999901</c:v>
                </c:pt>
                <c:pt idx="5318">
                  <c:v>1.8612267969999901</c:v>
                </c:pt>
                <c:pt idx="5319">
                  <c:v>1.926672339</c:v>
                </c:pt>
                <c:pt idx="5320">
                  <c:v>1.8327563999999901</c:v>
                </c:pt>
                <c:pt idx="5321">
                  <c:v>1.8094275</c:v>
                </c:pt>
                <c:pt idx="5322">
                  <c:v>1.7625133989999999</c:v>
                </c:pt>
                <c:pt idx="5323">
                  <c:v>1.797226548</c:v>
                </c:pt>
                <c:pt idx="5324">
                  <c:v>1.528234839</c:v>
                </c:pt>
                <c:pt idx="5325">
                  <c:v>1.51930666</c:v>
                </c:pt>
                <c:pt idx="5326">
                  <c:v>1.55511236199999</c:v>
                </c:pt>
                <c:pt idx="5327">
                  <c:v>1.42411983</c:v>
                </c:pt>
                <c:pt idx="5328">
                  <c:v>1.5313305850000001</c:v>
                </c:pt>
                <c:pt idx="5329">
                  <c:v>1.490042686</c:v>
                </c:pt>
                <c:pt idx="5330">
                  <c:v>1.482445121</c:v>
                </c:pt>
                <c:pt idx="5331">
                  <c:v>1.3943176269999999</c:v>
                </c:pt>
                <c:pt idx="5332">
                  <c:v>1.3820104600000001</c:v>
                </c:pt>
                <c:pt idx="5333">
                  <c:v>1.452304721</c:v>
                </c:pt>
                <c:pt idx="5334">
                  <c:v>1.4720398189999999</c:v>
                </c:pt>
                <c:pt idx="5335">
                  <c:v>1.4582055809999901</c:v>
                </c:pt>
                <c:pt idx="5336">
                  <c:v>1.591225624</c:v>
                </c:pt>
                <c:pt idx="5337">
                  <c:v>1.4064806700000001</c:v>
                </c:pt>
                <c:pt idx="5338">
                  <c:v>1.3895312550000001</c:v>
                </c:pt>
                <c:pt idx="5339">
                  <c:v>1.438685298</c:v>
                </c:pt>
                <c:pt idx="5340">
                  <c:v>1.3659838440000001</c:v>
                </c:pt>
                <c:pt idx="5341">
                  <c:v>1.3431261779999999</c:v>
                </c:pt>
                <c:pt idx="5342">
                  <c:v>1.35757935</c:v>
                </c:pt>
                <c:pt idx="5343">
                  <c:v>1.5014916659999999</c:v>
                </c:pt>
                <c:pt idx="5344">
                  <c:v>1.44239497199999</c:v>
                </c:pt>
                <c:pt idx="5345">
                  <c:v>1.469914556</c:v>
                </c:pt>
                <c:pt idx="5346">
                  <c:v>1.462402344</c:v>
                </c:pt>
                <c:pt idx="5347">
                  <c:v>1.4515979290000001</c:v>
                </c:pt>
                <c:pt idx="5348">
                  <c:v>1.598841548</c:v>
                </c:pt>
                <c:pt idx="5349">
                  <c:v>1.424470186</c:v>
                </c:pt>
                <c:pt idx="5350">
                  <c:v>1.534891367</c:v>
                </c:pt>
                <c:pt idx="5351">
                  <c:v>1.4426050189999999</c:v>
                </c:pt>
                <c:pt idx="5352">
                  <c:v>1.4713122839999999</c:v>
                </c:pt>
                <c:pt idx="5353">
                  <c:v>1.5885815619999999</c:v>
                </c:pt>
                <c:pt idx="5354">
                  <c:v>1.472373009</c:v>
                </c:pt>
                <c:pt idx="5355">
                  <c:v>1.3985022309999999</c:v>
                </c:pt>
                <c:pt idx="5356">
                  <c:v>1.4808007480000001</c:v>
                </c:pt>
                <c:pt idx="5357">
                  <c:v>1.4008849859999899</c:v>
                </c:pt>
                <c:pt idx="5358">
                  <c:v>1.4887390140000001</c:v>
                </c:pt>
                <c:pt idx="5359">
                  <c:v>1.5104687209999901</c:v>
                </c:pt>
                <c:pt idx="5360">
                  <c:v>1.4171118739999999</c:v>
                </c:pt>
                <c:pt idx="5361">
                  <c:v>1.363155484</c:v>
                </c:pt>
                <c:pt idx="5362">
                  <c:v>1.555018306</c:v>
                </c:pt>
                <c:pt idx="5363">
                  <c:v>1.4991589780000001</c:v>
                </c:pt>
                <c:pt idx="5364">
                  <c:v>1.471816421</c:v>
                </c:pt>
                <c:pt idx="5365">
                  <c:v>1.656339169</c:v>
                </c:pt>
                <c:pt idx="5366">
                  <c:v>1.4784582850000001</c:v>
                </c:pt>
                <c:pt idx="5367">
                  <c:v>1.566165805</c:v>
                </c:pt>
                <c:pt idx="5368">
                  <c:v>1.383918405</c:v>
                </c:pt>
                <c:pt idx="5369">
                  <c:v>1.549494624</c:v>
                </c:pt>
                <c:pt idx="5370">
                  <c:v>1.4188281300000001</c:v>
                </c:pt>
                <c:pt idx="5371">
                  <c:v>1.43429327</c:v>
                </c:pt>
                <c:pt idx="5372">
                  <c:v>1.399879098</c:v>
                </c:pt>
                <c:pt idx="5373">
                  <c:v>1.4833166600000001</c:v>
                </c:pt>
                <c:pt idx="5374">
                  <c:v>1.44901371</c:v>
                </c:pt>
                <c:pt idx="5375">
                  <c:v>1.294272423</c:v>
                </c:pt>
                <c:pt idx="5376">
                  <c:v>1.4607031349999999</c:v>
                </c:pt>
                <c:pt idx="5377">
                  <c:v>1.462575674</c:v>
                </c:pt>
                <c:pt idx="5378">
                  <c:v>1.4536621569999999</c:v>
                </c:pt>
                <c:pt idx="5379">
                  <c:v>1.4384912249999999</c:v>
                </c:pt>
                <c:pt idx="5380">
                  <c:v>1.3097839359999901</c:v>
                </c:pt>
                <c:pt idx="5381">
                  <c:v>1.245192885</c:v>
                </c:pt>
                <c:pt idx="5382">
                  <c:v>1.240426064</c:v>
                </c:pt>
                <c:pt idx="5383">
                  <c:v>1.1967797279999901</c:v>
                </c:pt>
                <c:pt idx="5384">
                  <c:v>1.20964849</c:v>
                </c:pt>
                <c:pt idx="5385">
                  <c:v>1.30536747</c:v>
                </c:pt>
                <c:pt idx="5386">
                  <c:v>1.2670166490000001</c:v>
                </c:pt>
                <c:pt idx="5387">
                  <c:v>1.2421118019999999</c:v>
                </c:pt>
                <c:pt idx="5388">
                  <c:v>1.259277344</c:v>
                </c:pt>
                <c:pt idx="5389">
                  <c:v>1.359220028</c:v>
                </c:pt>
                <c:pt idx="5390">
                  <c:v>1.2878332139999999</c:v>
                </c:pt>
                <c:pt idx="5391">
                  <c:v>1.152642846</c:v>
                </c:pt>
                <c:pt idx="5392">
                  <c:v>1.202077627</c:v>
                </c:pt>
                <c:pt idx="5393">
                  <c:v>1.2213500740000001</c:v>
                </c:pt>
                <c:pt idx="5394">
                  <c:v>1.0623913999999901</c:v>
                </c:pt>
                <c:pt idx="5395">
                  <c:v>1.191075444</c:v>
                </c:pt>
                <c:pt idx="5396">
                  <c:v>1.1454931500000001</c:v>
                </c:pt>
                <c:pt idx="5397">
                  <c:v>1.0936694149999999</c:v>
                </c:pt>
                <c:pt idx="5398">
                  <c:v>1.257072806</c:v>
                </c:pt>
                <c:pt idx="5399">
                  <c:v>1.13211298</c:v>
                </c:pt>
                <c:pt idx="5400">
                  <c:v>1.119873047</c:v>
                </c:pt>
                <c:pt idx="5401">
                  <c:v>1.2642724509999901</c:v>
                </c:pt>
                <c:pt idx="5402">
                  <c:v>1.2051244969999999</c:v>
                </c:pt>
                <c:pt idx="5403">
                  <c:v>1.1983569859999901</c:v>
                </c:pt>
                <c:pt idx="5404">
                  <c:v>1.212420702</c:v>
                </c:pt>
                <c:pt idx="5405">
                  <c:v>1.220233202</c:v>
                </c:pt>
                <c:pt idx="5406">
                  <c:v>1.2943774459999999</c:v>
                </c:pt>
                <c:pt idx="5407">
                  <c:v>1.342668414</c:v>
                </c:pt>
                <c:pt idx="5408">
                  <c:v>1.385481</c:v>
                </c:pt>
                <c:pt idx="5409">
                  <c:v>1.5379101040000001</c:v>
                </c:pt>
                <c:pt idx="5410">
                  <c:v>1.583597422</c:v>
                </c:pt>
                <c:pt idx="5411">
                  <c:v>1.5738708969999999</c:v>
                </c:pt>
                <c:pt idx="5412">
                  <c:v>1.694320083</c:v>
                </c:pt>
                <c:pt idx="5413">
                  <c:v>1.665927768</c:v>
                </c:pt>
                <c:pt idx="5414">
                  <c:v>1.645130634</c:v>
                </c:pt>
                <c:pt idx="5415">
                  <c:v>1.585030556</c:v>
                </c:pt>
                <c:pt idx="5416">
                  <c:v>1.7000451089999999</c:v>
                </c:pt>
                <c:pt idx="5417">
                  <c:v>1.6661791800000001</c:v>
                </c:pt>
                <c:pt idx="5418">
                  <c:v>1.60044431699999</c:v>
                </c:pt>
                <c:pt idx="5419">
                  <c:v>1.5513256790000001</c:v>
                </c:pt>
                <c:pt idx="5420">
                  <c:v>1.60711062</c:v>
                </c:pt>
                <c:pt idx="5421">
                  <c:v>1.6109155419999901</c:v>
                </c:pt>
                <c:pt idx="5422">
                  <c:v>1.561547875</c:v>
                </c:pt>
                <c:pt idx="5423">
                  <c:v>1.481547832</c:v>
                </c:pt>
                <c:pt idx="5424">
                  <c:v>1.583117723</c:v>
                </c:pt>
                <c:pt idx="5425">
                  <c:v>1.4042431119999901</c:v>
                </c:pt>
                <c:pt idx="5426">
                  <c:v>1.5268566609999901</c:v>
                </c:pt>
                <c:pt idx="5427">
                  <c:v>1.616112113</c:v>
                </c:pt>
                <c:pt idx="5428">
                  <c:v>1.4320508240000001</c:v>
                </c:pt>
                <c:pt idx="5429">
                  <c:v>1.5205444100000001</c:v>
                </c:pt>
                <c:pt idx="5430">
                  <c:v>1.58836674699999</c:v>
                </c:pt>
                <c:pt idx="5431">
                  <c:v>1.433657169</c:v>
                </c:pt>
                <c:pt idx="5432">
                  <c:v>1.40256834</c:v>
                </c:pt>
                <c:pt idx="5433">
                  <c:v>1.3985314369999999</c:v>
                </c:pt>
                <c:pt idx="5434">
                  <c:v>1.393933058</c:v>
                </c:pt>
                <c:pt idx="5435">
                  <c:v>1.391845703</c:v>
                </c:pt>
                <c:pt idx="5436">
                  <c:v>1.4071447850000001</c:v>
                </c:pt>
                <c:pt idx="5437">
                  <c:v>1.472635508</c:v>
                </c:pt>
                <c:pt idx="5438">
                  <c:v>1.3323681350000001</c:v>
                </c:pt>
                <c:pt idx="5439">
                  <c:v>1.4513428209999999</c:v>
                </c:pt>
                <c:pt idx="5440">
                  <c:v>1.5050512549999999</c:v>
                </c:pt>
                <c:pt idx="5441">
                  <c:v>1.4144701959999999</c:v>
                </c:pt>
                <c:pt idx="5442">
                  <c:v>1.445854545</c:v>
                </c:pt>
                <c:pt idx="5443">
                  <c:v>1.3980249169999901</c:v>
                </c:pt>
                <c:pt idx="5444">
                  <c:v>1.659147978</c:v>
                </c:pt>
                <c:pt idx="5445">
                  <c:v>1.4141772990000001</c:v>
                </c:pt>
                <c:pt idx="5446">
                  <c:v>1.3853235239999999</c:v>
                </c:pt>
                <c:pt idx="5447">
                  <c:v>1.4425537589999999</c:v>
                </c:pt>
                <c:pt idx="5448">
                  <c:v>1.292496324</c:v>
                </c:pt>
                <c:pt idx="5449">
                  <c:v>1.313413143</c:v>
                </c:pt>
                <c:pt idx="5450">
                  <c:v>1.24329102</c:v>
                </c:pt>
                <c:pt idx="5451">
                  <c:v>1.366242647</c:v>
                </c:pt>
                <c:pt idx="5452">
                  <c:v>1.194909692</c:v>
                </c:pt>
                <c:pt idx="5453">
                  <c:v>1.187315702</c:v>
                </c:pt>
                <c:pt idx="5454">
                  <c:v>1.24599123</c:v>
                </c:pt>
                <c:pt idx="5455">
                  <c:v>1.2331433300000001</c:v>
                </c:pt>
                <c:pt idx="5456">
                  <c:v>1.240285635</c:v>
                </c:pt>
                <c:pt idx="5457">
                  <c:v>1.3413391109999999</c:v>
                </c:pt>
                <c:pt idx="5458">
                  <c:v>1.3278710840000001</c:v>
                </c:pt>
                <c:pt idx="5459">
                  <c:v>1.3459032769999999</c:v>
                </c:pt>
                <c:pt idx="5460">
                  <c:v>1.4027856590000001</c:v>
                </c:pt>
                <c:pt idx="5461">
                  <c:v>1.35786259199999</c:v>
                </c:pt>
                <c:pt idx="5462">
                  <c:v>1.4705822469999901</c:v>
                </c:pt>
                <c:pt idx="5463">
                  <c:v>1.436256051</c:v>
                </c:pt>
                <c:pt idx="5464">
                  <c:v>1.2781970499999999</c:v>
                </c:pt>
                <c:pt idx="5465">
                  <c:v>1.3652478459999999</c:v>
                </c:pt>
                <c:pt idx="5466">
                  <c:v>1.3675243850000001</c:v>
                </c:pt>
                <c:pt idx="5467">
                  <c:v>1.25947392</c:v>
                </c:pt>
                <c:pt idx="5468">
                  <c:v>1.33002317</c:v>
                </c:pt>
                <c:pt idx="5469">
                  <c:v>1.316496611</c:v>
                </c:pt>
                <c:pt idx="5470">
                  <c:v>1.206574678</c:v>
                </c:pt>
                <c:pt idx="5471">
                  <c:v>1.2803552149999999</c:v>
                </c:pt>
                <c:pt idx="5472">
                  <c:v>1.3321679829999999</c:v>
                </c:pt>
                <c:pt idx="5473">
                  <c:v>1.280312538</c:v>
                </c:pt>
                <c:pt idx="5474">
                  <c:v>1.320159912</c:v>
                </c:pt>
                <c:pt idx="5475">
                  <c:v>1.330445528</c:v>
                </c:pt>
                <c:pt idx="5476">
                  <c:v>1.309919477</c:v>
                </c:pt>
                <c:pt idx="5477">
                  <c:v>1.241842031</c:v>
                </c:pt>
                <c:pt idx="5478">
                  <c:v>1.3270531889999999</c:v>
                </c:pt>
                <c:pt idx="5479">
                  <c:v>1.310152531</c:v>
                </c:pt>
                <c:pt idx="5480">
                  <c:v>1.319842577</c:v>
                </c:pt>
                <c:pt idx="5481">
                  <c:v>1.4562548399999999</c:v>
                </c:pt>
                <c:pt idx="5482">
                  <c:v>1.41262090199999</c:v>
                </c:pt>
                <c:pt idx="5483">
                  <c:v>1.3900866509999901</c:v>
                </c:pt>
                <c:pt idx="5484">
                  <c:v>1.3353832959999901</c:v>
                </c:pt>
                <c:pt idx="5485">
                  <c:v>1.2655798199999999</c:v>
                </c:pt>
                <c:pt idx="5486">
                  <c:v>1.293441176</c:v>
                </c:pt>
                <c:pt idx="5487">
                  <c:v>1.317091107</c:v>
                </c:pt>
                <c:pt idx="5488">
                  <c:v>1.478918433</c:v>
                </c:pt>
                <c:pt idx="5489">
                  <c:v>1.3845508099999999</c:v>
                </c:pt>
                <c:pt idx="5490">
                  <c:v>1.395070791</c:v>
                </c:pt>
                <c:pt idx="5491">
                  <c:v>1.4009215829999999</c:v>
                </c:pt>
                <c:pt idx="5492">
                  <c:v>1.441418409</c:v>
                </c:pt>
                <c:pt idx="5493">
                  <c:v>1.4899890419999999</c:v>
                </c:pt>
                <c:pt idx="5494">
                  <c:v>1.481390357</c:v>
                </c:pt>
                <c:pt idx="5495">
                  <c:v>1.524125934</c:v>
                </c:pt>
                <c:pt idx="5496">
                  <c:v>1.459815621</c:v>
                </c:pt>
                <c:pt idx="5497">
                  <c:v>1.495449185</c:v>
                </c:pt>
                <c:pt idx="5498">
                  <c:v>1.470395565</c:v>
                </c:pt>
                <c:pt idx="5499">
                  <c:v>1.4044678209999999</c:v>
                </c:pt>
                <c:pt idx="5500">
                  <c:v>1.415313721</c:v>
                </c:pt>
                <c:pt idx="5501">
                  <c:v>1.476181626</c:v>
                </c:pt>
                <c:pt idx="5502">
                  <c:v>1.3949193950000001</c:v>
                </c:pt>
                <c:pt idx="5503">
                  <c:v>1.4524999859999901</c:v>
                </c:pt>
                <c:pt idx="5504">
                  <c:v>1.4015027280000001</c:v>
                </c:pt>
                <c:pt idx="5505">
                  <c:v>1.3903943299999999</c:v>
                </c:pt>
                <c:pt idx="5506">
                  <c:v>1.38914799699999</c:v>
                </c:pt>
                <c:pt idx="5507">
                  <c:v>1.4582384819999901</c:v>
                </c:pt>
                <c:pt idx="5508">
                  <c:v>1.384845018</c:v>
                </c:pt>
                <c:pt idx="5509">
                  <c:v>1.44884038</c:v>
                </c:pt>
                <c:pt idx="5510">
                  <c:v>1.4107971189999999</c:v>
                </c:pt>
                <c:pt idx="5511">
                  <c:v>1.4599744079999999</c:v>
                </c:pt>
                <c:pt idx="5512">
                  <c:v>1.380020738</c:v>
                </c:pt>
                <c:pt idx="5513">
                  <c:v>1.4115929599999999</c:v>
                </c:pt>
                <c:pt idx="5514">
                  <c:v>1.3014293909999901</c:v>
                </c:pt>
                <c:pt idx="5515">
                  <c:v>1.3827941419999901</c:v>
                </c:pt>
                <c:pt idx="5516">
                  <c:v>1.342360854</c:v>
                </c:pt>
                <c:pt idx="5517">
                  <c:v>1.321423292</c:v>
                </c:pt>
                <c:pt idx="5518">
                  <c:v>1.305997372</c:v>
                </c:pt>
                <c:pt idx="5519">
                  <c:v>1.454743624</c:v>
                </c:pt>
                <c:pt idx="5520">
                  <c:v>1.4821923969999999</c:v>
                </c:pt>
                <c:pt idx="5521">
                  <c:v>1.457362056</c:v>
                </c:pt>
                <c:pt idx="5522">
                  <c:v>1.390607953</c:v>
                </c:pt>
                <c:pt idx="5523">
                  <c:v>1.4017895459999901</c:v>
                </c:pt>
                <c:pt idx="5524">
                  <c:v>1.438702345</c:v>
                </c:pt>
                <c:pt idx="5525">
                  <c:v>1.4618017669999901</c:v>
                </c:pt>
                <c:pt idx="5526">
                  <c:v>1.500787377</c:v>
                </c:pt>
                <c:pt idx="5527">
                  <c:v>1.4980883599999999</c:v>
                </c:pt>
                <c:pt idx="5528">
                  <c:v>1.3989551069999999</c:v>
                </c:pt>
                <c:pt idx="5529">
                  <c:v>1.363868356</c:v>
                </c:pt>
                <c:pt idx="5530">
                  <c:v>1.2865868809999901</c:v>
                </c:pt>
                <c:pt idx="5531">
                  <c:v>1.3495532269999999</c:v>
                </c:pt>
                <c:pt idx="5532">
                  <c:v>1.391514897</c:v>
                </c:pt>
                <c:pt idx="5533">
                  <c:v>1.420827627</c:v>
                </c:pt>
                <c:pt idx="5534">
                  <c:v>1.3485046629999999</c:v>
                </c:pt>
                <c:pt idx="5535">
                  <c:v>1.3744702339999999</c:v>
                </c:pt>
                <c:pt idx="5536">
                  <c:v>1.4351550340000001</c:v>
                </c:pt>
                <c:pt idx="5537">
                  <c:v>1.3874487879999999</c:v>
                </c:pt>
                <c:pt idx="5538">
                  <c:v>1.4441027639999999</c:v>
                </c:pt>
                <c:pt idx="5539">
                  <c:v>1.4284949300000001</c:v>
                </c:pt>
                <c:pt idx="5540">
                  <c:v>1.334862113</c:v>
                </c:pt>
                <c:pt idx="5541">
                  <c:v>1.309456825</c:v>
                </c:pt>
                <c:pt idx="5542">
                  <c:v>1.3196252580000001</c:v>
                </c:pt>
                <c:pt idx="5543">
                  <c:v>1.30749023</c:v>
                </c:pt>
                <c:pt idx="5544">
                  <c:v>1.288298368</c:v>
                </c:pt>
                <c:pt idx="5545">
                  <c:v>1.2728357320000001</c:v>
                </c:pt>
                <c:pt idx="5546">
                  <c:v>1.267763615</c:v>
                </c:pt>
                <c:pt idx="5547">
                  <c:v>1.2727807759999901</c:v>
                </c:pt>
                <c:pt idx="5548">
                  <c:v>1.2608069179999899</c:v>
                </c:pt>
                <c:pt idx="5549">
                  <c:v>1.206090093</c:v>
                </c:pt>
                <c:pt idx="5550">
                  <c:v>1.200753212</c:v>
                </c:pt>
                <c:pt idx="5551">
                  <c:v>1.231567383</c:v>
                </c:pt>
                <c:pt idx="5552">
                  <c:v>1.2241942880000001</c:v>
                </c:pt>
                <c:pt idx="5553">
                  <c:v>1.183703661</c:v>
                </c:pt>
                <c:pt idx="5554">
                  <c:v>1.1944909100000001</c:v>
                </c:pt>
                <c:pt idx="5555">
                  <c:v>1.0867980719999999</c:v>
                </c:pt>
                <c:pt idx="5556">
                  <c:v>1.131765127</c:v>
                </c:pt>
                <c:pt idx="5557">
                  <c:v>1.1257702109999901</c:v>
                </c:pt>
                <c:pt idx="5558">
                  <c:v>1.0991443400000001</c:v>
                </c:pt>
                <c:pt idx="5559">
                  <c:v>1.142565966</c:v>
                </c:pt>
                <c:pt idx="5560">
                  <c:v>1.129185796</c:v>
                </c:pt>
                <c:pt idx="5561">
                  <c:v>1.0360205170000001</c:v>
                </c:pt>
                <c:pt idx="5562">
                  <c:v>1.0601379870000001</c:v>
                </c:pt>
                <c:pt idx="5563">
                  <c:v>1.0883043999999999</c:v>
                </c:pt>
                <c:pt idx="5564">
                  <c:v>1.164677739</c:v>
                </c:pt>
                <c:pt idx="5565">
                  <c:v>1.078408241</c:v>
                </c:pt>
                <c:pt idx="5566">
                  <c:v>1.046889663</c:v>
                </c:pt>
                <c:pt idx="5567">
                  <c:v>1.168078661</c:v>
                </c:pt>
                <c:pt idx="5568">
                  <c:v>1.1875451800000001</c:v>
                </c:pt>
                <c:pt idx="5569">
                  <c:v>1.151229262</c:v>
                </c:pt>
                <c:pt idx="5570">
                  <c:v>1.109997511</c:v>
                </c:pt>
                <c:pt idx="5571">
                  <c:v>1.0883008240000001</c:v>
                </c:pt>
                <c:pt idx="5572">
                  <c:v>1.1132788659999999</c:v>
                </c:pt>
                <c:pt idx="5573">
                  <c:v>1.072800279</c:v>
                </c:pt>
                <c:pt idx="5574">
                  <c:v>1.011895776</c:v>
                </c:pt>
                <c:pt idx="5575">
                  <c:v>1.1021118159999901</c:v>
                </c:pt>
                <c:pt idx="5576">
                  <c:v>1.1151428219999999</c:v>
                </c:pt>
                <c:pt idx="5577">
                  <c:v>1.153076172</c:v>
                </c:pt>
                <c:pt idx="5578">
                  <c:v>1.113821983</c:v>
                </c:pt>
                <c:pt idx="5579">
                  <c:v>1.2115551229999999</c:v>
                </c:pt>
                <c:pt idx="5580">
                  <c:v>1.1964880229999999</c:v>
                </c:pt>
                <c:pt idx="5581">
                  <c:v>1.2496875519999999</c:v>
                </c:pt>
                <c:pt idx="5582">
                  <c:v>1.1549682619999999</c:v>
                </c:pt>
                <c:pt idx="5583">
                  <c:v>1.219815731</c:v>
                </c:pt>
                <c:pt idx="5584">
                  <c:v>1.3480443950000001</c:v>
                </c:pt>
                <c:pt idx="5585">
                  <c:v>1.2734289169999999</c:v>
                </c:pt>
                <c:pt idx="5586">
                  <c:v>1.3148279190000001</c:v>
                </c:pt>
                <c:pt idx="5587">
                  <c:v>1.3088598250000001</c:v>
                </c:pt>
                <c:pt idx="5588">
                  <c:v>1.4132385249999999</c:v>
                </c:pt>
                <c:pt idx="5589">
                  <c:v>1.4344555139999999</c:v>
                </c:pt>
                <c:pt idx="5590">
                  <c:v>1.3973327879999999</c:v>
                </c:pt>
                <c:pt idx="5591">
                  <c:v>1.317468286</c:v>
                </c:pt>
                <c:pt idx="5592">
                  <c:v>1.293023705</c:v>
                </c:pt>
                <c:pt idx="5593">
                  <c:v>1.3731824159999999</c:v>
                </c:pt>
                <c:pt idx="5594">
                  <c:v>1.3905236719999901</c:v>
                </c:pt>
                <c:pt idx="5595">
                  <c:v>1.3684655429999999</c:v>
                </c:pt>
                <c:pt idx="5596">
                  <c:v>1.3651928900000001</c:v>
                </c:pt>
                <c:pt idx="5597">
                  <c:v>1.470273495</c:v>
                </c:pt>
                <c:pt idx="5598">
                  <c:v>1.387889385</c:v>
                </c:pt>
                <c:pt idx="5599">
                  <c:v>1.4842810630000001</c:v>
                </c:pt>
                <c:pt idx="5600">
                  <c:v>1.5267590280000001</c:v>
                </c:pt>
                <c:pt idx="5601">
                  <c:v>1.4608594180000001</c:v>
                </c:pt>
                <c:pt idx="5602">
                  <c:v>1.4130908250000001</c:v>
                </c:pt>
                <c:pt idx="5603">
                  <c:v>1.4343957899999999</c:v>
                </c:pt>
                <c:pt idx="5604">
                  <c:v>1.367467046</c:v>
                </c:pt>
                <c:pt idx="5605">
                  <c:v>1.43417239199999</c:v>
                </c:pt>
                <c:pt idx="5606">
                  <c:v>1.368337393</c:v>
                </c:pt>
                <c:pt idx="5607">
                  <c:v>1.2829613689999999</c:v>
                </c:pt>
                <c:pt idx="5608">
                  <c:v>1.35995364199999</c:v>
                </c:pt>
                <c:pt idx="5609">
                  <c:v>1.2653943299999999</c:v>
                </c:pt>
                <c:pt idx="5610">
                  <c:v>1.2330273389999999</c:v>
                </c:pt>
                <c:pt idx="5611">
                  <c:v>1.274858356</c:v>
                </c:pt>
                <c:pt idx="5612">
                  <c:v>1.213519335</c:v>
                </c:pt>
                <c:pt idx="5613">
                  <c:v>1.2624438999999901</c:v>
                </c:pt>
                <c:pt idx="5614">
                  <c:v>1.250839829</c:v>
                </c:pt>
                <c:pt idx="5615">
                  <c:v>1.218068838</c:v>
                </c:pt>
                <c:pt idx="5616">
                  <c:v>1.341937304</c:v>
                </c:pt>
                <c:pt idx="5617">
                  <c:v>1.2104943990000001</c:v>
                </c:pt>
                <c:pt idx="5618">
                  <c:v>1.2487450840000001</c:v>
                </c:pt>
                <c:pt idx="5619">
                  <c:v>1.1750537159999901</c:v>
                </c:pt>
                <c:pt idx="5620">
                  <c:v>1.2349426750000001</c:v>
                </c:pt>
                <c:pt idx="5621">
                  <c:v>1.2698340420000001</c:v>
                </c:pt>
                <c:pt idx="5622">
                  <c:v>1.3931518789999999</c:v>
                </c:pt>
                <c:pt idx="5623">
                  <c:v>1.158468008</c:v>
                </c:pt>
                <c:pt idx="5624">
                  <c:v>1.232099652</c:v>
                </c:pt>
                <c:pt idx="5625">
                  <c:v>1.50752568199999</c:v>
                </c:pt>
                <c:pt idx="5626">
                  <c:v>1.331176758</c:v>
                </c:pt>
                <c:pt idx="5627">
                  <c:v>1.346593022</c:v>
                </c:pt>
                <c:pt idx="5628">
                  <c:v>1.295606732</c:v>
                </c:pt>
                <c:pt idx="5629">
                  <c:v>1.2552624939999999</c:v>
                </c:pt>
                <c:pt idx="5630">
                  <c:v>1.2161841390000001</c:v>
                </c:pt>
                <c:pt idx="5631">
                  <c:v>1.4067566389999999</c:v>
                </c:pt>
                <c:pt idx="5632">
                  <c:v>1.2641149759999999</c:v>
                </c:pt>
                <c:pt idx="5633">
                  <c:v>1.358005404</c:v>
                </c:pt>
                <c:pt idx="5634">
                  <c:v>1.3705395459999901</c:v>
                </c:pt>
                <c:pt idx="5635">
                  <c:v>1.3440893890000001</c:v>
                </c:pt>
                <c:pt idx="5636">
                  <c:v>1.3652563099999999</c:v>
                </c:pt>
                <c:pt idx="5637">
                  <c:v>1.310483456</c:v>
                </c:pt>
                <c:pt idx="5638">
                  <c:v>1.572951674</c:v>
                </c:pt>
                <c:pt idx="5639">
                  <c:v>1.403375268</c:v>
                </c:pt>
                <c:pt idx="5640">
                  <c:v>1.302490234</c:v>
                </c:pt>
                <c:pt idx="5641">
                  <c:v>1.238231182</c:v>
                </c:pt>
                <c:pt idx="5642">
                  <c:v>1.120340586</c:v>
                </c:pt>
                <c:pt idx="5643">
                  <c:v>1.116364717</c:v>
                </c:pt>
                <c:pt idx="5644">
                  <c:v>1.1336657999999999</c:v>
                </c:pt>
                <c:pt idx="5645">
                  <c:v>1.177451134</c:v>
                </c:pt>
                <c:pt idx="5646">
                  <c:v>1.1962671279999999</c:v>
                </c:pt>
                <c:pt idx="5647">
                  <c:v>1.1862707139999999</c:v>
                </c:pt>
                <c:pt idx="5648">
                  <c:v>1.2859888079999999</c:v>
                </c:pt>
                <c:pt idx="5649">
                  <c:v>1.162387729</c:v>
                </c:pt>
                <c:pt idx="5650">
                  <c:v>1.169551969</c:v>
                </c:pt>
                <c:pt idx="5651">
                  <c:v>1.2283080820000001</c:v>
                </c:pt>
                <c:pt idx="5652">
                  <c:v>1.134186983</c:v>
                </c:pt>
                <c:pt idx="5653">
                  <c:v>1.2460998299999999</c:v>
                </c:pt>
                <c:pt idx="5654">
                  <c:v>1.244624019</c:v>
                </c:pt>
                <c:pt idx="5655">
                  <c:v>1.2547472719999999</c:v>
                </c:pt>
                <c:pt idx="5656">
                  <c:v>1.2499303820000001</c:v>
                </c:pt>
                <c:pt idx="5657">
                  <c:v>1.1729760170000001</c:v>
                </c:pt>
                <c:pt idx="5658">
                  <c:v>1.135444283</c:v>
                </c:pt>
                <c:pt idx="5659">
                  <c:v>1.117573261</c:v>
                </c:pt>
                <c:pt idx="5660">
                  <c:v>1.169737577</c:v>
                </c:pt>
                <c:pt idx="5661">
                  <c:v>1.161129117</c:v>
                </c:pt>
                <c:pt idx="5662">
                  <c:v>1.161511183</c:v>
                </c:pt>
                <c:pt idx="5663">
                  <c:v>1.1242957119999999</c:v>
                </c:pt>
                <c:pt idx="5664">
                  <c:v>1.1949194670000001</c:v>
                </c:pt>
                <c:pt idx="5665">
                  <c:v>1.1204552649999999</c:v>
                </c:pt>
                <c:pt idx="5666">
                  <c:v>1.1417101620000001</c:v>
                </c:pt>
                <c:pt idx="5667">
                  <c:v>1.085288048</c:v>
                </c:pt>
                <c:pt idx="5668">
                  <c:v>1.1359618899999999</c:v>
                </c:pt>
                <c:pt idx="5669">
                  <c:v>1.1676111220000001</c:v>
                </c:pt>
                <c:pt idx="5670">
                  <c:v>1.143486381</c:v>
                </c:pt>
                <c:pt idx="5671">
                  <c:v>1.099476337</c:v>
                </c:pt>
                <c:pt idx="5672">
                  <c:v>1.110876441</c:v>
                </c:pt>
                <c:pt idx="5673">
                  <c:v>1.1100463869999999</c:v>
                </c:pt>
                <c:pt idx="5674">
                  <c:v>1.223369122</c:v>
                </c:pt>
                <c:pt idx="5675">
                  <c:v>1.2402758599999999</c:v>
                </c:pt>
                <c:pt idx="5676">
                  <c:v>1.229306698</c:v>
                </c:pt>
                <c:pt idx="5677">
                  <c:v>1.0668151379999999</c:v>
                </c:pt>
                <c:pt idx="5678">
                  <c:v>1.2030334469999999</c:v>
                </c:pt>
                <c:pt idx="5679">
                  <c:v>1.3786486389999999</c:v>
                </c:pt>
                <c:pt idx="5680">
                  <c:v>1.3275805709999999</c:v>
                </c:pt>
                <c:pt idx="5681">
                  <c:v>1.1573204989999999</c:v>
                </c:pt>
                <c:pt idx="5682">
                  <c:v>1.2759448289999999</c:v>
                </c:pt>
                <c:pt idx="5683">
                  <c:v>1.2677356</c:v>
                </c:pt>
                <c:pt idx="5684">
                  <c:v>1.364753366</c:v>
                </c:pt>
                <c:pt idx="5685">
                  <c:v>1.319438457</c:v>
                </c:pt>
                <c:pt idx="5686">
                  <c:v>1.3682641980000001</c:v>
                </c:pt>
                <c:pt idx="5687">
                  <c:v>1.2762634749999999</c:v>
                </c:pt>
                <c:pt idx="5688">
                  <c:v>1.3349304200000001</c:v>
                </c:pt>
                <c:pt idx="5689">
                  <c:v>1.2857642170000001</c:v>
                </c:pt>
                <c:pt idx="5690">
                  <c:v>1.3293750289999999</c:v>
                </c:pt>
                <c:pt idx="5691">
                  <c:v>1.3846728800000001</c:v>
                </c:pt>
                <c:pt idx="5692">
                  <c:v>1.2668128009999999</c:v>
                </c:pt>
                <c:pt idx="5693">
                  <c:v>1.366557598</c:v>
                </c:pt>
                <c:pt idx="5694">
                  <c:v>1.337541461</c:v>
                </c:pt>
                <c:pt idx="5695">
                  <c:v>1.2926880119999999</c:v>
                </c:pt>
                <c:pt idx="5696">
                  <c:v>1.3430786130000001</c:v>
                </c:pt>
                <c:pt idx="5697">
                  <c:v>1.4319140909999899</c:v>
                </c:pt>
                <c:pt idx="5698">
                  <c:v>1.338284969</c:v>
                </c:pt>
                <c:pt idx="5699">
                  <c:v>1.280512691</c:v>
                </c:pt>
                <c:pt idx="5700">
                  <c:v>1.25089848</c:v>
                </c:pt>
                <c:pt idx="5701">
                  <c:v>1.342110634</c:v>
                </c:pt>
                <c:pt idx="5702">
                  <c:v>1.2388037439999999</c:v>
                </c:pt>
                <c:pt idx="5703">
                  <c:v>1.257679462</c:v>
                </c:pt>
                <c:pt idx="5704">
                  <c:v>1.1861523389999999</c:v>
                </c:pt>
                <c:pt idx="5705">
                  <c:v>1.1765393019999999</c:v>
                </c:pt>
                <c:pt idx="5706">
                  <c:v>1.245432138</c:v>
                </c:pt>
                <c:pt idx="5707">
                  <c:v>1.12283814</c:v>
                </c:pt>
                <c:pt idx="5708">
                  <c:v>1.2136645319999999</c:v>
                </c:pt>
                <c:pt idx="5709">
                  <c:v>1.1464514729999999</c:v>
                </c:pt>
                <c:pt idx="5710">
                  <c:v>1.21078372</c:v>
                </c:pt>
                <c:pt idx="5711">
                  <c:v>1.148262978</c:v>
                </c:pt>
                <c:pt idx="5712">
                  <c:v>1.127371788</c:v>
                </c:pt>
                <c:pt idx="5713">
                  <c:v>1.2052733899999999</c:v>
                </c:pt>
                <c:pt idx="5714">
                  <c:v>1.0788513420000001</c:v>
                </c:pt>
                <c:pt idx="5715">
                  <c:v>1.3314574959999901</c:v>
                </c:pt>
                <c:pt idx="5716">
                  <c:v>1.323143363</c:v>
                </c:pt>
                <c:pt idx="5717">
                  <c:v>1.3976989980000001</c:v>
                </c:pt>
                <c:pt idx="5718">
                  <c:v>1.3814611429999999</c:v>
                </c:pt>
                <c:pt idx="5719">
                  <c:v>1.2384594680000001</c:v>
                </c:pt>
                <c:pt idx="5720">
                  <c:v>1.2616943119999999</c:v>
                </c:pt>
                <c:pt idx="5721">
                  <c:v>1.250416279</c:v>
                </c:pt>
                <c:pt idx="5722">
                  <c:v>1.2230786090000001</c:v>
                </c:pt>
                <c:pt idx="5723">
                  <c:v>1.3176001309999901</c:v>
                </c:pt>
                <c:pt idx="5724">
                  <c:v>1.156771183</c:v>
                </c:pt>
                <c:pt idx="5725">
                  <c:v>1.1068774459999999</c:v>
                </c:pt>
                <c:pt idx="5726">
                  <c:v>1.169101596</c:v>
                </c:pt>
                <c:pt idx="5727">
                  <c:v>1.2778222559999901</c:v>
                </c:pt>
                <c:pt idx="5728">
                  <c:v>1.2668505909999901</c:v>
                </c:pt>
                <c:pt idx="5729">
                  <c:v>1.205109835</c:v>
                </c:pt>
                <c:pt idx="5730">
                  <c:v>1.176879883</c:v>
                </c:pt>
                <c:pt idx="5731">
                  <c:v>1.186181664</c:v>
                </c:pt>
                <c:pt idx="5732">
                  <c:v>1.2284168</c:v>
                </c:pt>
                <c:pt idx="5733">
                  <c:v>1.2026965620000001</c:v>
                </c:pt>
                <c:pt idx="5734">
                  <c:v>1.1409264800000001</c:v>
                </c:pt>
                <c:pt idx="5735">
                  <c:v>1.2016748189999999</c:v>
                </c:pt>
                <c:pt idx="5736">
                  <c:v>1.2028552290000001</c:v>
                </c:pt>
                <c:pt idx="5737">
                  <c:v>1.190638423</c:v>
                </c:pt>
                <c:pt idx="5738">
                  <c:v>1.155584693</c:v>
                </c:pt>
                <c:pt idx="5739">
                  <c:v>1.1452575920000001</c:v>
                </c:pt>
                <c:pt idx="5740">
                  <c:v>1.151402593</c:v>
                </c:pt>
                <c:pt idx="5741">
                  <c:v>1.1332898140000001</c:v>
                </c:pt>
                <c:pt idx="5742">
                  <c:v>1.23236692</c:v>
                </c:pt>
                <c:pt idx="5743">
                  <c:v>1.157656193</c:v>
                </c:pt>
                <c:pt idx="5744">
                  <c:v>1.2741296289999999</c:v>
                </c:pt>
                <c:pt idx="5745">
                  <c:v>1.3289660219999999</c:v>
                </c:pt>
                <c:pt idx="5746">
                  <c:v>1.229772925</c:v>
                </c:pt>
                <c:pt idx="5747">
                  <c:v>1.309382319</c:v>
                </c:pt>
                <c:pt idx="5748">
                  <c:v>1.2266088719999999</c:v>
                </c:pt>
                <c:pt idx="5749">
                  <c:v>1.229488492</c:v>
                </c:pt>
                <c:pt idx="5750">
                  <c:v>1.3735619779999999</c:v>
                </c:pt>
                <c:pt idx="5751">
                  <c:v>1.2224377390000001</c:v>
                </c:pt>
                <c:pt idx="5752">
                  <c:v>1.1959801909999901</c:v>
                </c:pt>
                <c:pt idx="5753">
                  <c:v>1.202446342</c:v>
                </c:pt>
                <c:pt idx="5754">
                  <c:v>1.1634081599999999</c:v>
                </c:pt>
                <c:pt idx="5755">
                  <c:v>1.1171497109999999</c:v>
                </c:pt>
                <c:pt idx="5756">
                  <c:v>1.227959037</c:v>
                </c:pt>
                <c:pt idx="5757">
                  <c:v>1.210532188</c:v>
                </c:pt>
                <c:pt idx="5758">
                  <c:v>1.1568896769999999</c:v>
                </c:pt>
                <c:pt idx="5759">
                  <c:v>1.1340161559999999</c:v>
                </c:pt>
                <c:pt idx="5760">
                  <c:v>1.1227440829999999</c:v>
                </c:pt>
                <c:pt idx="5761">
                  <c:v>1.123323917</c:v>
                </c:pt>
                <c:pt idx="5762">
                  <c:v>1.272786856</c:v>
                </c:pt>
                <c:pt idx="5763">
                  <c:v>1.2053809170000001</c:v>
                </c:pt>
                <c:pt idx="5764">
                  <c:v>1.1276574129999899</c:v>
                </c:pt>
                <c:pt idx="5765">
                  <c:v>1.1445556880000001</c:v>
                </c:pt>
                <c:pt idx="5766">
                  <c:v>1.111445308</c:v>
                </c:pt>
                <c:pt idx="5767">
                  <c:v>1.045550585</c:v>
                </c:pt>
                <c:pt idx="5768">
                  <c:v>1.138503432</c:v>
                </c:pt>
                <c:pt idx="5769">
                  <c:v>1.1974219079999999</c:v>
                </c:pt>
                <c:pt idx="5770">
                  <c:v>1.126881123</c:v>
                </c:pt>
                <c:pt idx="5771">
                  <c:v>1.18459475</c:v>
                </c:pt>
                <c:pt idx="5772">
                  <c:v>1.2878795859999901</c:v>
                </c:pt>
                <c:pt idx="5773">
                  <c:v>1.1132372619999999</c:v>
                </c:pt>
                <c:pt idx="5774">
                  <c:v>1.339311481</c:v>
                </c:pt>
                <c:pt idx="5775">
                  <c:v>1.297014117</c:v>
                </c:pt>
                <c:pt idx="5776">
                  <c:v>1.4124804740000001</c:v>
                </c:pt>
                <c:pt idx="5777">
                  <c:v>1.3144421579999901</c:v>
                </c:pt>
                <c:pt idx="5778">
                  <c:v>1.3118444679999901</c:v>
                </c:pt>
                <c:pt idx="5779">
                  <c:v>1.2709814310000001</c:v>
                </c:pt>
                <c:pt idx="5780">
                  <c:v>1.249160171</c:v>
                </c:pt>
                <c:pt idx="5781">
                  <c:v>1.34757328</c:v>
                </c:pt>
                <c:pt idx="5782">
                  <c:v>1.3151074650000001</c:v>
                </c:pt>
                <c:pt idx="5783">
                  <c:v>1.204608202</c:v>
                </c:pt>
                <c:pt idx="5784">
                  <c:v>1.2432788609999901</c:v>
                </c:pt>
                <c:pt idx="5785">
                  <c:v>1.229890108</c:v>
                </c:pt>
                <c:pt idx="5786">
                  <c:v>1.223164082</c:v>
                </c:pt>
                <c:pt idx="5787">
                  <c:v>1.236116886</c:v>
                </c:pt>
                <c:pt idx="5788">
                  <c:v>1.2624462839999999</c:v>
                </c:pt>
                <c:pt idx="5789">
                  <c:v>1.2163391109999999</c:v>
                </c:pt>
                <c:pt idx="5790">
                  <c:v>1.372089863</c:v>
                </c:pt>
                <c:pt idx="5791">
                  <c:v>1.2671692370000001</c:v>
                </c:pt>
                <c:pt idx="5792">
                  <c:v>1.275926471</c:v>
                </c:pt>
                <c:pt idx="5793">
                  <c:v>1.2775951619999999</c:v>
                </c:pt>
                <c:pt idx="5794">
                  <c:v>1.4034961459999999</c:v>
                </c:pt>
                <c:pt idx="5795">
                  <c:v>1.4043579100000001</c:v>
                </c:pt>
                <c:pt idx="5796">
                  <c:v>1.393366694</c:v>
                </c:pt>
                <c:pt idx="5797">
                  <c:v>1.3875085119999999</c:v>
                </c:pt>
                <c:pt idx="5798">
                  <c:v>1.415701866</c:v>
                </c:pt>
                <c:pt idx="5799">
                  <c:v>1.440668941</c:v>
                </c:pt>
                <c:pt idx="5800">
                  <c:v>1.5318310259999901</c:v>
                </c:pt>
                <c:pt idx="5801">
                  <c:v>1.4914977549999999</c:v>
                </c:pt>
                <c:pt idx="5802">
                  <c:v>1.280168414</c:v>
                </c:pt>
                <c:pt idx="5803">
                  <c:v>1.367017865</c:v>
                </c:pt>
                <c:pt idx="5804">
                  <c:v>1.315637231</c:v>
                </c:pt>
                <c:pt idx="5805">
                  <c:v>1.3440160750000001</c:v>
                </c:pt>
                <c:pt idx="5806">
                  <c:v>1.215537071</c:v>
                </c:pt>
                <c:pt idx="5807">
                  <c:v>1.229753375</c:v>
                </c:pt>
                <c:pt idx="5808">
                  <c:v>1.3592944149999999</c:v>
                </c:pt>
                <c:pt idx="5809">
                  <c:v>1.4666137699999999</c:v>
                </c:pt>
                <c:pt idx="5810">
                  <c:v>1.253541231</c:v>
                </c:pt>
                <c:pt idx="5811">
                  <c:v>1.25270021</c:v>
                </c:pt>
                <c:pt idx="5812">
                  <c:v>1.2139978409999901</c:v>
                </c:pt>
                <c:pt idx="5813">
                  <c:v>1.175240517</c:v>
                </c:pt>
                <c:pt idx="5814">
                  <c:v>1.211356163</c:v>
                </c:pt>
                <c:pt idx="5815">
                  <c:v>1.1402173040000001</c:v>
                </c:pt>
                <c:pt idx="5816">
                  <c:v>1.1205627920000001</c:v>
                </c:pt>
                <c:pt idx="5817">
                  <c:v>1.1164062020000001</c:v>
                </c:pt>
                <c:pt idx="5818">
                  <c:v>1.139731407</c:v>
                </c:pt>
                <c:pt idx="5819">
                  <c:v>1.142528057</c:v>
                </c:pt>
                <c:pt idx="5820">
                  <c:v>1.2253308300000001</c:v>
                </c:pt>
                <c:pt idx="5821">
                  <c:v>1.1655005220000001</c:v>
                </c:pt>
                <c:pt idx="5822">
                  <c:v>1.1367138619999999</c:v>
                </c:pt>
                <c:pt idx="5823">
                  <c:v>1.206550241</c:v>
                </c:pt>
                <c:pt idx="5824">
                  <c:v>1.28011477</c:v>
                </c:pt>
                <c:pt idx="5825">
                  <c:v>1.19697392</c:v>
                </c:pt>
                <c:pt idx="5826">
                  <c:v>1.1463708879999901</c:v>
                </c:pt>
                <c:pt idx="5827">
                  <c:v>1.204821825</c:v>
                </c:pt>
                <c:pt idx="5828">
                  <c:v>1.167409658</c:v>
                </c:pt>
                <c:pt idx="5829">
                  <c:v>1.3504174950000001</c:v>
                </c:pt>
                <c:pt idx="5830">
                  <c:v>1.2625793219999999</c:v>
                </c:pt>
                <c:pt idx="5831">
                  <c:v>1.3364684579999999</c:v>
                </c:pt>
                <c:pt idx="5832">
                  <c:v>1.2501085999999999</c:v>
                </c:pt>
                <c:pt idx="5833">
                  <c:v>1.4296923880000001</c:v>
                </c:pt>
                <c:pt idx="5834">
                  <c:v>1.2238976959999901</c:v>
                </c:pt>
                <c:pt idx="5835">
                  <c:v>1.2365746500000001</c:v>
                </c:pt>
                <c:pt idx="5836">
                  <c:v>1.1853369469999999</c:v>
                </c:pt>
                <c:pt idx="5837">
                  <c:v>1.2664380070000001</c:v>
                </c:pt>
                <c:pt idx="5838">
                  <c:v>1.2063012120000001</c:v>
                </c:pt>
                <c:pt idx="5839">
                  <c:v>1.277152061</c:v>
                </c:pt>
                <c:pt idx="5840">
                  <c:v>1.281317115</c:v>
                </c:pt>
                <c:pt idx="5841">
                  <c:v>1.3109594579999999</c:v>
                </c:pt>
                <c:pt idx="5842">
                  <c:v>1.3391540049999999</c:v>
                </c:pt>
                <c:pt idx="5843">
                  <c:v>1.2727465629999899</c:v>
                </c:pt>
                <c:pt idx="5844">
                  <c:v>1.328632832</c:v>
                </c:pt>
                <c:pt idx="5845">
                  <c:v>1.276326895</c:v>
                </c:pt>
                <c:pt idx="5846">
                  <c:v>1.5297986269999999</c:v>
                </c:pt>
                <c:pt idx="5847">
                  <c:v>1.4490088219999999</c:v>
                </c:pt>
                <c:pt idx="5848">
                  <c:v>1.3201049570000001</c:v>
                </c:pt>
                <c:pt idx="5849">
                  <c:v>1.258624315</c:v>
                </c:pt>
                <c:pt idx="5850">
                  <c:v>1.3664489980000001</c:v>
                </c:pt>
                <c:pt idx="5851">
                  <c:v>1.222137451</c:v>
                </c:pt>
                <c:pt idx="5852">
                  <c:v>1.2320116759999999</c:v>
                </c:pt>
                <c:pt idx="5853">
                  <c:v>1.2402563099999999</c:v>
                </c:pt>
                <c:pt idx="5854">
                  <c:v>1.251776099</c:v>
                </c:pt>
                <c:pt idx="5855">
                  <c:v>1.241171837</c:v>
                </c:pt>
                <c:pt idx="5856">
                  <c:v>1.2892272469999999</c:v>
                </c:pt>
                <c:pt idx="5857">
                  <c:v>1.4218053819999901</c:v>
                </c:pt>
                <c:pt idx="5858">
                  <c:v>1.291550279</c:v>
                </c:pt>
                <c:pt idx="5859">
                  <c:v>1.3574829100000001</c:v>
                </c:pt>
                <c:pt idx="5860">
                  <c:v>1.237694144</c:v>
                </c:pt>
                <c:pt idx="5861">
                  <c:v>1.380736113</c:v>
                </c:pt>
                <c:pt idx="5862">
                  <c:v>1.3690429930000001</c:v>
                </c:pt>
                <c:pt idx="5863">
                  <c:v>1.4163573979999999</c:v>
                </c:pt>
                <c:pt idx="5864">
                  <c:v>1.353554726</c:v>
                </c:pt>
                <c:pt idx="5865">
                  <c:v>1.3065917490000001</c:v>
                </c:pt>
                <c:pt idx="5866">
                  <c:v>1.411760211</c:v>
                </c:pt>
                <c:pt idx="5867">
                  <c:v>1.333701134</c:v>
                </c:pt>
                <c:pt idx="5868">
                  <c:v>1.4026489259999999</c:v>
                </c:pt>
                <c:pt idx="5869">
                  <c:v>1.3810070750000001</c:v>
                </c:pt>
                <c:pt idx="5870">
                  <c:v>1.4636023039999999</c:v>
                </c:pt>
                <c:pt idx="5871">
                  <c:v>1.365620136</c:v>
                </c:pt>
                <c:pt idx="5872">
                  <c:v>1.64444947199999</c:v>
                </c:pt>
                <c:pt idx="5873">
                  <c:v>1.617274165</c:v>
                </c:pt>
                <c:pt idx="5874">
                  <c:v>1.540286899</c:v>
                </c:pt>
                <c:pt idx="5875">
                  <c:v>1.780709267</c:v>
                </c:pt>
                <c:pt idx="5876">
                  <c:v>1.4538488389999999</c:v>
                </c:pt>
                <c:pt idx="5877">
                  <c:v>1.6481860880000001</c:v>
                </c:pt>
                <c:pt idx="5878">
                  <c:v>1.470251441</c:v>
                </c:pt>
                <c:pt idx="5879">
                  <c:v>1.5945581200000001</c:v>
                </c:pt>
                <c:pt idx="5880">
                  <c:v>1.566326857</c:v>
                </c:pt>
                <c:pt idx="5881">
                  <c:v>1.6518836019999901</c:v>
                </c:pt>
                <c:pt idx="5882">
                  <c:v>1.361453891</c:v>
                </c:pt>
                <c:pt idx="5883">
                  <c:v>1.3988060950000001</c:v>
                </c:pt>
                <c:pt idx="5884">
                  <c:v>1.3676306009999999</c:v>
                </c:pt>
                <c:pt idx="5885">
                  <c:v>1.486304879</c:v>
                </c:pt>
                <c:pt idx="5886">
                  <c:v>1.504826665</c:v>
                </c:pt>
                <c:pt idx="5887">
                  <c:v>1.48442745199999</c:v>
                </c:pt>
                <c:pt idx="5888">
                  <c:v>1.7255920169999901</c:v>
                </c:pt>
                <c:pt idx="5889">
                  <c:v>1.730733633</c:v>
                </c:pt>
                <c:pt idx="5890">
                  <c:v>1.736123085</c:v>
                </c:pt>
                <c:pt idx="5891">
                  <c:v>1.7576464409999999</c:v>
                </c:pt>
                <c:pt idx="5892">
                  <c:v>1.7093676330000001</c:v>
                </c:pt>
                <c:pt idx="5893">
                  <c:v>1.559221148</c:v>
                </c:pt>
                <c:pt idx="5894">
                  <c:v>1.6364526749999999</c:v>
                </c:pt>
                <c:pt idx="5895">
                  <c:v>1.601165771</c:v>
                </c:pt>
                <c:pt idx="5896">
                  <c:v>1.5062633750000001</c:v>
                </c:pt>
                <c:pt idx="5897">
                  <c:v>1.431199908</c:v>
                </c:pt>
                <c:pt idx="5898">
                  <c:v>1.4789037700000001</c:v>
                </c:pt>
                <c:pt idx="5899">
                  <c:v>1.4398217200000001</c:v>
                </c:pt>
                <c:pt idx="5900">
                  <c:v>1.5730896000000001</c:v>
                </c:pt>
                <c:pt idx="5901">
                  <c:v>1.4391052719999999</c:v>
                </c:pt>
                <c:pt idx="5902">
                  <c:v>1.441041231</c:v>
                </c:pt>
                <c:pt idx="5903">
                  <c:v>1.494931698</c:v>
                </c:pt>
                <c:pt idx="5904">
                  <c:v>1.403681636</c:v>
                </c:pt>
                <c:pt idx="5905">
                  <c:v>1.4268908499999999</c:v>
                </c:pt>
                <c:pt idx="5906">
                  <c:v>1.4607299569999901</c:v>
                </c:pt>
                <c:pt idx="5907">
                  <c:v>1.48029542</c:v>
                </c:pt>
                <c:pt idx="5908">
                  <c:v>1.4568872450000001</c:v>
                </c:pt>
                <c:pt idx="5909">
                  <c:v>1.4453076119999999</c:v>
                </c:pt>
                <c:pt idx="5910">
                  <c:v>1.5779540540000001</c:v>
                </c:pt>
                <c:pt idx="5911">
                  <c:v>1.4739013909999901</c:v>
                </c:pt>
                <c:pt idx="5912">
                  <c:v>1.409506798</c:v>
                </c:pt>
                <c:pt idx="5913">
                  <c:v>1.4537072179999999</c:v>
                </c:pt>
                <c:pt idx="5914">
                  <c:v>1.344434857</c:v>
                </c:pt>
                <c:pt idx="5915">
                  <c:v>1.4107812639999999</c:v>
                </c:pt>
                <c:pt idx="5916">
                  <c:v>1.3284655809999999</c:v>
                </c:pt>
                <c:pt idx="5917">
                  <c:v>1.339748502</c:v>
                </c:pt>
                <c:pt idx="5918">
                  <c:v>1.2881152629999999</c:v>
                </c:pt>
                <c:pt idx="5919">
                  <c:v>1.4184423690000001</c:v>
                </c:pt>
                <c:pt idx="5920">
                  <c:v>1.446812749</c:v>
                </c:pt>
                <c:pt idx="5921">
                  <c:v>1.516617417</c:v>
                </c:pt>
                <c:pt idx="5922">
                  <c:v>1.426043749</c:v>
                </c:pt>
                <c:pt idx="5923">
                  <c:v>1.5752747059999901</c:v>
                </c:pt>
                <c:pt idx="5924">
                  <c:v>1.4775109289999999</c:v>
                </c:pt>
                <c:pt idx="5925">
                  <c:v>1.536408663</c:v>
                </c:pt>
                <c:pt idx="5926">
                  <c:v>1.628662109</c:v>
                </c:pt>
                <c:pt idx="5927">
                  <c:v>1.569910884</c:v>
                </c:pt>
                <c:pt idx="5928">
                  <c:v>1.57245600199999</c:v>
                </c:pt>
                <c:pt idx="5929">
                  <c:v>1.4133582119999999</c:v>
                </c:pt>
                <c:pt idx="5930">
                  <c:v>1.5111218689999999</c:v>
                </c:pt>
                <c:pt idx="5931">
                  <c:v>1.5727368589999999</c:v>
                </c:pt>
                <c:pt idx="5932">
                  <c:v>1.415943623</c:v>
                </c:pt>
                <c:pt idx="5933">
                  <c:v>1.5057750940000001</c:v>
                </c:pt>
                <c:pt idx="5934">
                  <c:v>1.43626344199999</c:v>
                </c:pt>
                <c:pt idx="5935">
                  <c:v>1.409376264</c:v>
                </c:pt>
                <c:pt idx="5936">
                  <c:v>1.5991870159999999</c:v>
                </c:pt>
                <c:pt idx="5937">
                  <c:v>1.5603747369999901</c:v>
                </c:pt>
                <c:pt idx="5938">
                  <c:v>1.5356823209999999</c:v>
                </c:pt>
                <c:pt idx="5939">
                  <c:v>1.568308115</c:v>
                </c:pt>
                <c:pt idx="5940">
                  <c:v>1.5165246729999999</c:v>
                </c:pt>
                <c:pt idx="5941">
                  <c:v>1.5317480559999901</c:v>
                </c:pt>
                <c:pt idx="5942">
                  <c:v>1.568271518</c:v>
                </c:pt>
                <c:pt idx="5943">
                  <c:v>1.6410156490000001</c:v>
                </c:pt>
                <c:pt idx="5944">
                  <c:v>1.6025476459999899</c:v>
                </c:pt>
                <c:pt idx="5945">
                  <c:v>1.501929879</c:v>
                </c:pt>
                <c:pt idx="5946">
                  <c:v>1.515413761</c:v>
                </c:pt>
                <c:pt idx="5947">
                  <c:v>1.4848315719999901</c:v>
                </c:pt>
                <c:pt idx="5948">
                  <c:v>1.49871099</c:v>
                </c:pt>
                <c:pt idx="5949">
                  <c:v>1.493077397</c:v>
                </c:pt>
                <c:pt idx="5950">
                  <c:v>1.6124206780000001</c:v>
                </c:pt>
                <c:pt idx="5951">
                  <c:v>1.535474896</c:v>
                </c:pt>
                <c:pt idx="5952">
                  <c:v>1.6046715969999901</c:v>
                </c:pt>
                <c:pt idx="5953">
                  <c:v>1.596151114</c:v>
                </c:pt>
                <c:pt idx="5954">
                  <c:v>1.71288693</c:v>
                </c:pt>
                <c:pt idx="5955">
                  <c:v>1.6377160550000001</c:v>
                </c:pt>
                <c:pt idx="5956">
                  <c:v>1.6753258709999901</c:v>
                </c:pt>
                <c:pt idx="5957">
                  <c:v>1.481778622</c:v>
                </c:pt>
                <c:pt idx="5958">
                  <c:v>1.557884574</c:v>
                </c:pt>
                <c:pt idx="5959">
                  <c:v>1.311944604</c:v>
                </c:pt>
                <c:pt idx="5960">
                  <c:v>1.3909448390000001</c:v>
                </c:pt>
                <c:pt idx="5961">
                  <c:v>1.417445064</c:v>
                </c:pt>
                <c:pt idx="5962">
                  <c:v>1.29437983</c:v>
                </c:pt>
                <c:pt idx="5963">
                  <c:v>1.2876477239999999</c:v>
                </c:pt>
                <c:pt idx="5964">
                  <c:v>1.4605444669999901</c:v>
                </c:pt>
                <c:pt idx="5965">
                  <c:v>1.1961767670000001</c:v>
                </c:pt>
                <c:pt idx="5966">
                  <c:v>1.194807172</c:v>
                </c:pt>
                <c:pt idx="5967">
                  <c:v>0.94766724099999999</c:v>
                </c:pt>
                <c:pt idx="5968">
                  <c:v>0.90572142599999905</c:v>
                </c:pt>
                <c:pt idx="5969">
                  <c:v>0.92666137199999998</c:v>
                </c:pt>
                <c:pt idx="5970">
                  <c:v>0.91785275899999996</c:v>
                </c:pt>
                <c:pt idx="5971">
                  <c:v>0.88577759299999903</c:v>
                </c:pt>
                <c:pt idx="5972">
                  <c:v>0.89485108899999999</c:v>
                </c:pt>
                <c:pt idx="5973">
                  <c:v>0.99276369799999997</c:v>
                </c:pt>
                <c:pt idx="5974">
                  <c:v>0.96504151799999904</c:v>
                </c:pt>
                <c:pt idx="5975">
                  <c:v>0.906445324</c:v>
                </c:pt>
                <c:pt idx="5976">
                  <c:v>0.94807004900000003</c:v>
                </c:pt>
                <c:pt idx="5977">
                  <c:v>0.92814451499999995</c:v>
                </c:pt>
                <c:pt idx="5978">
                  <c:v>0.97443115700000005</c:v>
                </c:pt>
                <c:pt idx="5979">
                  <c:v>1.0616552829999999</c:v>
                </c:pt>
                <c:pt idx="5980">
                  <c:v>1.21414423</c:v>
                </c:pt>
                <c:pt idx="5981">
                  <c:v>1.0436389450000001</c:v>
                </c:pt>
                <c:pt idx="5982">
                  <c:v>1.021259785</c:v>
                </c:pt>
                <c:pt idx="5983">
                  <c:v>1.0586364269999999</c:v>
                </c:pt>
                <c:pt idx="5984">
                  <c:v>1.141309857</c:v>
                </c:pt>
                <c:pt idx="5985">
                  <c:v>1.217907667</c:v>
                </c:pt>
                <c:pt idx="5986">
                  <c:v>1.3601855039999999</c:v>
                </c:pt>
                <c:pt idx="5987">
                  <c:v>1.1669640539999999</c:v>
                </c:pt>
                <c:pt idx="5988">
                  <c:v>1.3225537540000001</c:v>
                </c:pt>
                <c:pt idx="5989">
                  <c:v>1.3482726809999901</c:v>
                </c:pt>
                <c:pt idx="5990">
                  <c:v>1.5742760899999999</c:v>
                </c:pt>
                <c:pt idx="5991">
                  <c:v>1.6417101619999901</c:v>
                </c:pt>
                <c:pt idx="5992">
                  <c:v>1.63767206699999</c:v>
                </c:pt>
                <c:pt idx="5993">
                  <c:v>1.509217501</c:v>
                </c:pt>
                <c:pt idx="5994">
                  <c:v>1.512458444</c:v>
                </c:pt>
                <c:pt idx="5995">
                  <c:v>1.530458927</c:v>
                </c:pt>
                <c:pt idx="5996">
                  <c:v>1.45555424699999</c:v>
                </c:pt>
                <c:pt idx="5997">
                  <c:v>1.5103393789999999</c:v>
                </c:pt>
                <c:pt idx="5998">
                  <c:v>1.574233413</c:v>
                </c:pt>
                <c:pt idx="5999">
                  <c:v>1.641693115</c:v>
                </c:pt>
                <c:pt idx="6000">
                  <c:v>1.3806017639999999</c:v>
                </c:pt>
                <c:pt idx="6001">
                  <c:v>1.519407988</c:v>
                </c:pt>
                <c:pt idx="6002">
                  <c:v>1.6662108899999999</c:v>
                </c:pt>
                <c:pt idx="6003">
                  <c:v>1.5767456289999999</c:v>
                </c:pt>
                <c:pt idx="6004">
                  <c:v>1.465013385</c:v>
                </c:pt>
                <c:pt idx="6005">
                  <c:v>1.4401782750000001</c:v>
                </c:pt>
                <c:pt idx="6006">
                  <c:v>1.4276537899999999</c:v>
                </c:pt>
                <c:pt idx="6007">
                  <c:v>1.552067876</c:v>
                </c:pt>
                <c:pt idx="6008">
                  <c:v>1.551584482</c:v>
                </c:pt>
                <c:pt idx="6009">
                  <c:v>1.413521767</c:v>
                </c:pt>
                <c:pt idx="6010">
                  <c:v>1.547819853</c:v>
                </c:pt>
                <c:pt idx="6011">
                  <c:v>1.4096618889999999</c:v>
                </c:pt>
                <c:pt idx="6012">
                  <c:v>1.4310595989999999</c:v>
                </c:pt>
                <c:pt idx="6013">
                  <c:v>1.534108877</c:v>
                </c:pt>
                <c:pt idx="6014">
                  <c:v>1.3794360159999901</c:v>
                </c:pt>
                <c:pt idx="6015">
                  <c:v>1.401434302</c:v>
                </c:pt>
                <c:pt idx="6016">
                  <c:v>1.49465215199999</c:v>
                </c:pt>
                <c:pt idx="6017">
                  <c:v>1.5088622569999901</c:v>
                </c:pt>
                <c:pt idx="6018">
                  <c:v>1.5008971689999999</c:v>
                </c:pt>
                <c:pt idx="6019">
                  <c:v>1.4334667919999999</c:v>
                </c:pt>
                <c:pt idx="6020">
                  <c:v>1.3568212989999999</c:v>
                </c:pt>
                <c:pt idx="6021">
                  <c:v>1.350416303</c:v>
                </c:pt>
                <c:pt idx="6022">
                  <c:v>1.4601880309999999</c:v>
                </c:pt>
                <c:pt idx="6023">
                  <c:v>1.478546143</c:v>
                </c:pt>
                <c:pt idx="6024">
                  <c:v>1.4500451089999999</c:v>
                </c:pt>
                <c:pt idx="6025">
                  <c:v>1.4650818109999999</c:v>
                </c:pt>
                <c:pt idx="6026">
                  <c:v>1.4953222269999999</c:v>
                </c:pt>
                <c:pt idx="6027">
                  <c:v>1.290456533</c:v>
                </c:pt>
                <c:pt idx="6028">
                  <c:v>1.3926538230000001</c:v>
                </c:pt>
                <c:pt idx="6029">
                  <c:v>1.319061279</c:v>
                </c:pt>
                <c:pt idx="6030">
                  <c:v>1.317556143</c:v>
                </c:pt>
                <c:pt idx="6031">
                  <c:v>1.517243624</c:v>
                </c:pt>
                <c:pt idx="6032">
                  <c:v>1.4233922959999901</c:v>
                </c:pt>
                <c:pt idx="6033">
                  <c:v>1.52696538</c:v>
                </c:pt>
                <c:pt idx="6034">
                  <c:v>1.443183541</c:v>
                </c:pt>
                <c:pt idx="6035">
                  <c:v>1.4759265180000001</c:v>
                </c:pt>
                <c:pt idx="6036">
                  <c:v>1.6129443649999999</c:v>
                </c:pt>
                <c:pt idx="6037">
                  <c:v>1.5337207319999999</c:v>
                </c:pt>
                <c:pt idx="6038">
                  <c:v>1.525583506</c:v>
                </c:pt>
                <c:pt idx="6039">
                  <c:v>1.516693115</c:v>
                </c:pt>
                <c:pt idx="6040">
                  <c:v>1.4644237759999901</c:v>
                </c:pt>
                <c:pt idx="6041">
                  <c:v>1.450324655</c:v>
                </c:pt>
                <c:pt idx="6042">
                  <c:v>1.428321481</c:v>
                </c:pt>
                <c:pt idx="6043">
                  <c:v>1.3768212799999999</c:v>
                </c:pt>
                <c:pt idx="6044">
                  <c:v>1.3503746990000001</c:v>
                </c:pt>
                <c:pt idx="6045">
                  <c:v>1.4637634749999999</c:v>
                </c:pt>
                <c:pt idx="6046">
                  <c:v>1.3714343309999999</c:v>
                </c:pt>
                <c:pt idx="6047">
                  <c:v>1.5333154200000001</c:v>
                </c:pt>
                <c:pt idx="6048">
                  <c:v>1.4692077640000001</c:v>
                </c:pt>
                <c:pt idx="6049">
                  <c:v>1.444403052</c:v>
                </c:pt>
                <c:pt idx="6050">
                  <c:v>1.38454473</c:v>
                </c:pt>
                <c:pt idx="6051">
                  <c:v>1.4506738189999999</c:v>
                </c:pt>
                <c:pt idx="6052">
                  <c:v>1.4393163919999901</c:v>
                </c:pt>
                <c:pt idx="6053">
                  <c:v>1.34965694</c:v>
                </c:pt>
                <c:pt idx="6054">
                  <c:v>1.3047314880000001</c:v>
                </c:pt>
                <c:pt idx="6055">
                  <c:v>1.4180968999999899</c:v>
                </c:pt>
                <c:pt idx="6056">
                  <c:v>1.4950023889999999</c:v>
                </c:pt>
                <c:pt idx="6057">
                  <c:v>1.6366649869999901</c:v>
                </c:pt>
                <c:pt idx="6058">
                  <c:v>1.525623798</c:v>
                </c:pt>
                <c:pt idx="6059">
                  <c:v>1.5066223139999999</c:v>
                </c:pt>
                <c:pt idx="6060">
                  <c:v>1.48036623</c:v>
                </c:pt>
                <c:pt idx="6061">
                  <c:v>1.57644891699999</c:v>
                </c:pt>
                <c:pt idx="6062">
                  <c:v>1.5278772119999999</c:v>
                </c:pt>
                <c:pt idx="6063">
                  <c:v>1.5346655849999999</c:v>
                </c:pt>
                <c:pt idx="6064">
                  <c:v>1.452795386</c:v>
                </c:pt>
                <c:pt idx="6065">
                  <c:v>1.6037462950000001</c:v>
                </c:pt>
                <c:pt idx="6066">
                  <c:v>1.469489694</c:v>
                </c:pt>
                <c:pt idx="6067">
                  <c:v>1.6575438979999999</c:v>
                </c:pt>
                <c:pt idx="6068">
                  <c:v>1.45961427699999</c:v>
                </c:pt>
                <c:pt idx="6069">
                  <c:v>1.6488720180000001</c:v>
                </c:pt>
                <c:pt idx="6070">
                  <c:v>1.5893847940000001</c:v>
                </c:pt>
                <c:pt idx="6071">
                  <c:v>1.640853286</c:v>
                </c:pt>
                <c:pt idx="6072">
                  <c:v>1.5792773959999999</c:v>
                </c:pt>
                <c:pt idx="6073">
                  <c:v>1.5014245509999999</c:v>
                </c:pt>
                <c:pt idx="6074">
                  <c:v>1.508107901</c:v>
                </c:pt>
                <c:pt idx="6075">
                  <c:v>1.5118030309999999</c:v>
                </c:pt>
                <c:pt idx="6076">
                  <c:v>1.5288318400000001</c:v>
                </c:pt>
                <c:pt idx="6077">
                  <c:v>1.39894533199999</c:v>
                </c:pt>
                <c:pt idx="6078">
                  <c:v>1.5280737879999999</c:v>
                </c:pt>
                <c:pt idx="6079">
                  <c:v>1.6698681119999901</c:v>
                </c:pt>
                <c:pt idx="6080">
                  <c:v>1.7997839449999999</c:v>
                </c:pt>
                <c:pt idx="6081">
                  <c:v>1.62993896</c:v>
                </c:pt>
                <c:pt idx="6082">
                  <c:v>1.7949987650000001</c:v>
                </c:pt>
                <c:pt idx="6083">
                  <c:v>1.7148766519999901</c:v>
                </c:pt>
                <c:pt idx="6084">
                  <c:v>1.8019043209999901</c:v>
                </c:pt>
                <c:pt idx="6085">
                  <c:v>1.8228259090000001</c:v>
                </c:pt>
                <c:pt idx="6086">
                  <c:v>1.879807115</c:v>
                </c:pt>
                <c:pt idx="6087">
                  <c:v>1.723858595</c:v>
                </c:pt>
                <c:pt idx="6088">
                  <c:v>1.470908165</c:v>
                </c:pt>
                <c:pt idx="6089">
                  <c:v>1.4646068809999999</c:v>
                </c:pt>
                <c:pt idx="6090">
                  <c:v>1.6189258099999999</c:v>
                </c:pt>
                <c:pt idx="6091">
                  <c:v>1.547237515</c:v>
                </c:pt>
                <c:pt idx="6092">
                  <c:v>1.452132583</c:v>
                </c:pt>
                <c:pt idx="6093">
                  <c:v>1.4293457269999901</c:v>
                </c:pt>
                <c:pt idx="6094">
                  <c:v>1.5733898879999999</c:v>
                </c:pt>
                <c:pt idx="6095">
                  <c:v>1.60123539</c:v>
                </c:pt>
                <c:pt idx="6096">
                  <c:v>1.6286767719999999</c:v>
                </c:pt>
                <c:pt idx="6097">
                  <c:v>1.1620874400000001</c:v>
                </c:pt>
                <c:pt idx="6098">
                  <c:v>1.9636633400000001</c:v>
                </c:pt>
                <c:pt idx="6099">
                  <c:v>1.569689989</c:v>
                </c:pt>
                <c:pt idx="6100">
                  <c:v>1.701088905</c:v>
                </c:pt>
                <c:pt idx="6101">
                  <c:v>1.60808718199999</c:v>
                </c:pt>
                <c:pt idx="6102">
                  <c:v>1.5489282609999999</c:v>
                </c:pt>
                <c:pt idx="6103">
                  <c:v>1.5572973489999999</c:v>
                </c:pt>
                <c:pt idx="6104">
                  <c:v>1.5802929400000001</c:v>
                </c:pt>
                <c:pt idx="6105">
                  <c:v>1.5197534559999999</c:v>
                </c:pt>
                <c:pt idx="6106">
                  <c:v>1.559807181</c:v>
                </c:pt>
                <c:pt idx="6107">
                  <c:v>1.6243164539999999</c:v>
                </c:pt>
                <c:pt idx="6108">
                  <c:v>1.399803519</c:v>
                </c:pt>
                <c:pt idx="6109">
                  <c:v>1.448433876</c:v>
                </c:pt>
                <c:pt idx="6110">
                  <c:v>1.4106274839999999</c:v>
                </c:pt>
                <c:pt idx="6111">
                  <c:v>1.4953186509999901</c:v>
                </c:pt>
                <c:pt idx="6112">
                  <c:v>1.4164416790000001</c:v>
                </c:pt>
                <c:pt idx="6113">
                  <c:v>1.4693896769999999</c:v>
                </c:pt>
                <c:pt idx="6114">
                  <c:v>1.6009948249999999</c:v>
                </c:pt>
                <c:pt idx="6115">
                  <c:v>1.5919799800000001</c:v>
                </c:pt>
                <c:pt idx="6116">
                  <c:v>1.6810204980000001</c:v>
                </c:pt>
                <c:pt idx="6117">
                  <c:v>1.585251451</c:v>
                </c:pt>
                <c:pt idx="6118">
                  <c:v>1.680478573</c:v>
                </c:pt>
                <c:pt idx="6119">
                  <c:v>1.57378912</c:v>
                </c:pt>
                <c:pt idx="6120">
                  <c:v>1.5879687069999999</c:v>
                </c:pt>
                <c:pt idx="6121">
                  <c:v>1.64677608</c:v>
                </c:pt>
                <c:pt idx="6122">
                  <c:v>1.600798368</c:v>
                </c:pt>
                <c:pt idx="6123">
                  <c:v>1.4732531309999899</c:v>
                </c:pt>
                <c:pt idx="6124">
                  <c:v>1.5706249480000001</c:v>
                </c:pt>
                <c:pt idx="6125">
                  <c:v>1.605626225</c:v>
                </c:pt>
                <c:pt idx="6126">
                  <c:v>1.590522408</c:v>
                </c:pt>
                <c:pt idx="6127">
                  <c:v>1.6569018359999901</c:v>
                </c:pt>
                <c:pt idx="6128">
                  <c:v>1.6963818069999901</c:v>
                </c:pt>
                <c:pt idx="6129">
                  <c:v>1.7079821829999999</c:v>
                </c:pt>
                <c:pt idx="6130">
                  <c:v>1.6959960459999901</c:v>
                </c:pt>
                <c:pt idx="6131">
                  <c:v>1.7376294139999999</c:v>
                </c:pt>
                <c:pt idx="6132">
                  <c:v>1.8129638429999999</c:v>
                </c:pt>
                <c:pt idx="6133">
                  <c:v>1.617363334</c:v>
                </c:pt>
                <c:pt idx="6134">
                  <c:v>1.6116833690000001</c:v>
                </c:pt>
                <c:pt idx="6135">
                  <c:v>1.5484350919999901</c:v>
                </c:pt>
                <c:pt idx="6136">
                  <c:v>1.461323261</c:v>
                </c:pt>
                <c:pt idx="6137">
                  <c:v>1.5361975430000001</c:v>
                </c:pt>
                <c:pt idx="6138">
                  <c:v>1.409907222</c:v>
                </c:pt>
                <c:pt idx="6139">
                  <c:v>1.461319566</c:v>
                </c:pt>
                <c:pt idx="6140">
                  <c:v>1.384831548</c:v>
                </c:pt>
                <c:pt idx="6141">
                  <c:v>1.4559973479999999</c:v>
                </c:pt>
                <c:pt idx="6142">
                  <c:v>1.442307115</c:v>
                </c:pt>
                <c:pt idx="6143">
                  <c:v>1.434897423</c:v>
                </c:pt>
                <c:pt idx="6144">
                  <c:v>1.490395546</c:v>
                </c:pt>
                <c:pt idx="6145">
                  <c:v>1.4549059869999901</c:v>
                </c:pt>
                <c:pt idx="6146">
                  <c:v>1.426840782</c:v>
                </c:pt>
                <c:pt idx="6147">
                  <c:v>1.43291509199999</c:v>
                </c:pt>
                <c:pt idx="6148">
                  <c:v>1.360662818</c:v>
                </c:pt>
                <c:pt idx="6149">
                  <c:v>1.367222905</c:v>
                </c:pt>
                <c:pt idx="6150">
                  <c:v>1.3544787169999899</c:v>
                </c:pt>
                <c:pt idx="6151">
                  <c:v>1.337612271</c:v>
                </c:pt>
                <c:pt idx="6152">
                  <c:v>1.3802562949999999</c:v>
                </c:pt>
                <c:pt idx="6153">
                  <c:v>1.38911259199999</c:v>
                </c:pt>
                <c:pt idx="6154">
                  <c:v>1.428282499</c:v>
                </c:pt>
                <c:pt idx="6155">
                  <c:v>1.3335741759999999</c:v>
                </c:pt>
                <c:pt idx="6156">
                  <c:v>1.3735449309999901</c:v>
                </c:pt>
                <c:pt idx="6157">
                  <c:v>1.3560217619999999</c:v>
                </c:pt>
                <c:pt idx="6158">
                  <c:v>1.3538904190000001</c:v>
                </c:pt>
                <c:pt idx="6159">
                  <c:v>1.321356177</c:v>
                </c:pt>
                <c:pt idx="6160">
                  <c:v>1.44601321199999</c:v>
                </c:pt>
                <c:pt idx="6161">
                  <c:v>1.457673311</c:v>
                </c:pt>
                <c:pt idx="6162">
                  <c:v>1.300014615</c:v>
                </c:pt>
                <c:pt idx="6163">
                  <c:v>1.346003413</c:v>
                </c:pt>
                <c:pt idx="6164">
                  <c:v>1.3416296240000001</c:v>
                </c:pt>
                <c:pt idx="6165">
                  <c:v>1.420726299</c:v>
                </c:pt>
                <c:pt idx="6166">
                  <c:v>1.3556286099999999</c:v>
                </c:pt>
                <c:pt idx="6167">
                  <c:v>1.361359835</c:v>
                </c:pt>
                <c:pt idx="6168">
                  <c:v>1.3258312940000001</c:v>
                </c:pt>
                <c:pt idx="6169">
                  <c:v>1.309586167</c:v>
                </c:pt>
                <c:pt idx="6170">
                  <c:v>1.3028711079999999</c:v>
                </c:pt>
                <c:pt idx="6171">
                  <c:v>1.329066157</c:v>
                </c:pt>
                <c:pt idx="6172">
                  <c:v>1.32754755</c:v>
                </c:pt>
                <c:pt idx="6173">
                  <c:v>1.2217444179999899</c:v>
                </c:pt>
                <c:pt idx="6174">
                  <c:v>1.325498104</c:v>
                </c:pt>
                <c:pt idx="6175">
                  <c:v>1.400235653</c:v>
                </c:pt>
                <c:pt idx="6176">
                  <c:v>1.38089597199999</c:v>
                </c:pt>
                <c:pt idx="6177">
                  <c:v>1.2200403209999999</c:v>
                </c:pt>
                <c:pt idx="6178">
                  <c:v>0.84641843999999999</c:v>
                </c:pt>
                <c:pt idx="6179">
                  <c:v>0.39151978500000001</c:v>
                </c:pt>
                <c:pt idx="6180">
                  <c:v>0.332263172</c:v>
                </c:pt>
                <c:pt idx="6181">
                  <c:v>0.447084962999999</c:v>
                </c:pt>
                <c:pt idx="6182">
                  <c:v>0.96818113299999997</c:v>
                </c:pt>
                <c:pt idx="6183">
                  <c:v>1.0915002819999999</c:v>
                </c:pt>
                <c:pt idx="6184">
                  <c:v>1.2666296959999901</c:v>
                </c:pt>
                <c:pt idx="6185">
                  <c:v>1.352597713</c:v>
                </c:pt>
                <c:pt idx="6186">
                  <c:v>1.2984642980000001</c:v>
                </c:pt>
                <c:pt idx="6187">
                  <c:v>1.311657667</c:v>
                </c:pt>
                <c:pt idx="6188">
                  <c:v>1.3224596980000001</c:v>
                </c:pt>
                <c:pt idx="6189">
                  <c:v>1.253350854</c:v>
                </c:pt>
                <c:pt idx="6190">
                  <c:v>1.2670751810000001</c:v>
                </c:pt>
                <c:pt idx="6191">
                  <c:v>1.348038316</c:v>
                </c:pt>
                <c:pt idx="6192">
                  <c:v>1.3645312789999999</c:v>
                </c:pt>
                <c:pt idx="6193">
                  <c:v>1.39563477</c:v>
                </c:pt>
                <c:pt idx="6194">
                  <c:v>1.3817858700000001</c:v>
                </c:pt>
                <c:pt idx="6195">
                  <c:v>1.3943444490000001</c:v>
                </c:pt>
                <c:pt idx="6196">
                  <c:v>1.3302221299999999</c:v>
                </c:pt>
                <c:pt idx="6197">
                  <c:v>1.3647766109999999</c:v>
                </c:pt>
                <c:pt idx="6198">
                  <c:v>1.2859618659999901</c:v>
                </c:pt>
                <c:pt idx="6199">
                  <c:v>1.3889575000000001</c:v>
                </c:pt>
                <c:pt idx="6200">
                  <c:v>1.34424197699999</c:v>
                </c:pt>
                <c:pt idx="6201">
                  <c:v>1.351063251</c:v>
                </c:pt>
                <c:pt idx="6202">
                  <c:v>1.54750490199999</c:v>
                </c:pt>
                <c:pt idx="6203">
                  <c:v>1.390766621</c:v>
                </c:pt>
                <c:pt idx="6204">
                  <c:v>1.4283545019999999</c:v>
                </c:pt>
                <c:pt idx="6205">
                  <c:v>1.4274731869999999</c:v>
                </c:pt>
                <c:pt idx="6206">
                  <c:v>1.438614488</c:v>
                </c:pt>
                <c:pt idx="6207">
                  <c:v>1.454506874</c:v>
                </c:pt>
                <c:pt idx="6208">
                  <c:v>1.5172179939999999</c:v>
                </c:pt>
                <c:pt idx="6209">
                  <c:v>1.55545163199999</c:v>
                </c:pt>
                <c:pt idx="6210">
                  <c:v>1.5794458389999999</c:v>
                </c:pt>
                <c:pt idx="6211">
                  <c:v>1.544674039</c:v>
                </c:pt>
                <c:pt idx="6212">
                  <c:v>1.5506762269999901</c:v>
                </c:pt>
                <c:pt idx="6213">
                  <c:v>1.4837121959999999</c:v>
                </c:pt>
                <c:pt idx="6214">
                  <c:v>1.4444286819999901</c:v>
                </c:pt>
                <c:pt idx="6215">
                  <c:v>1.3599792719999999</c:v>
                </c:pt>
                <c:pt idx="6216">
                  <c:v>1.3002673389999999</c:v>
                </c:pt>
                <c:pt idx="6217">
                  <c:v>1.270937443</c:v>
                </c:pt>
                <c:pt idx="6218">
                  <c:v>1.3590844869999901</c:v>
                </c:pt>
                <c:pt idx="6219">
                  <c:v>1.383092046</c:v>
                </c:pt>
                <c:pt idx="6220">
                  <c:v>1.283079863</c:v>
                </c:pt>
                <c:pt idx="6221">
                  <c:v>1.3455761669999999</c:v>
                </c:pt>
                <c:pt idx="6222">
                  <c:v>1.3566125630000001</c:v>
                </c:pt>
                <c:pt idx="6223">
                  <c:v>1.4221569300000001</c:v>
                </c:pt>
                <c:pt idx="6224">
                  <c:v>1.383214116</c:v>
                </c:pt>
                <c:pt idx="6225">
                  <c:v>1.325009823</c:v>
                </c:pt>
                <c:pt idx="6226">
                  <c:v>1.3367822170000001</c:v>
                </c:pt>
                <c:pt idx="6227">
                  <c:v>1.33909297</c:v>
                </c:pt>
                <c:pt idx="6228">
                  <c:v>1.3639855380000001</c:v>
                </c:pt>
                <c:pt idx="6229">
                  <c:v>1.4310729499999999</c:v>
                </c:pt>
                <c:pt idx="6230">
                  <c:v>1.3913452630000001</c:v>
                </c:pt>
                <c:pt idx="6231">
                  <c:v>1.3445215230000001</c:v>
                </c:pt>
                <c:pt idx="6232">
                  <c:v>1.324702144</c:v>
                </c:pt>
                <c:pt idx="6233">
                  <c:v>1.324746132</c:v>
                </c:pt>
                <c:pt idx="6234">
                  <c:v>1.3091198209999999</c:v>
                </c:pt>
                <c:pt idx="6235">
                  <c:v>1.326281786</c:v>
                </c:pt>
                <c:pt idx="6236">
                  <c:v>1.2870715859999999</c:v>
                </c:pt>
                <c:pt idx="6237">
                  <c:v>1.363945365</c:v>
                </c:pt>
                <c:pt idx="6238">
                  <c:v>1.318549752</c:v>
                </c:pt>
                <c:pt idx="6239">
                  <c:v>1.3543176649999999</c:v>
                </c:pt>
                <c:pt idx="6240">
                  <c:v>1.4336266519999901</c:v>
                </c:pt>
                <c:pt idx="6241">
                  <c:v>1.394304156</c:v>
                </c:pt>
                <c:pt idx="6242">
                  <c:v>1.347991943</c:v>
                </c:pt>
                <c:pt idx="6243">
                  <c:v>1.43989384199999</c:v>
                </c:pt>
                <c:pt idx="6244">
                  <c:v>1.396850586</c:v>
                </c:pt>
                <c:pt idx="6245">
                  <c:v>1.4039441349999999</c:v>
                </c:pt>
                <c:pt idx="6246">
                  <c:v>1.3245385890000001</c:v>
                </c:pt>
                <c:pt idx="6247">
                  <c:v>1.289207816</c:v>
                </c:pt>
                <c:pt idx="6248">
                  <c:v>1.402481675</c:v>
                </c:pt>
                <c:pt idx="6249">
                  <c:v>1.413413048</c:v>
                </c:pt>
                <c:pt idx="6250">
                  <c:v>1.416162133</c:v>
                </c:pt>
                <c:pt idx="6251">
                  <c:v>1.4052685499999999</c:v>
                </c:pt>
                <c:pt idx="6252">
                  <c:v>1.4322069879999999</c:v>
                </c:pt>
                <c:pt idx="6253">
                  <c:v>1.42215085</c:v>
                </c:pt>
                <c:pt idx="6254">
                  <c:v>1.3627673389999999</c:v>
                </c:pt>
                <c:pt idx="6255">
                  <c:v>1.435518742</c:v>
                </c:pt>
                <c:pt idx="6256">
                  <c:v>1.43177855</c:v>
                </c:pt>
                <c:pt idx="6257">
                  <c:v>1.4955248830000001</c:v>
                </c:pt>
                <c:pt idx="6258">
                  <c:v>1.4949731829999999</c:v>
                </c:pt>
                <c:pt idx="6259">
                  <c:v>1.5060095790000001</c:v>
                </c:pt>
                <c:pt idx="6260">
                  <c:v>1.4051697249999999</c:v>
                </c:pt>
                <c:pt idx="6261">
                  <c:v>1.5537316800000001</c:v>
                </c:pt>
                <c:pt idx="6262">
                  <c:v>1.5175439119999901</c:v>
                </c:pt>
                <c:pt idx="6263">
                  <c:v>1.557908893</c:v>
                </c:pt>
                <c:pt idx="6264">
                  <c:v>1.506695509</c:v>
                </c:pt>
                <c:pt idx="6265">
                  <c:v>1.423478961</c:v>
                </c:pt>
                <c:pt idx="6266">
                  <c:v>1.426805377</c:v>
                </c:pt>
                <c:pt idx="6267">
                  <c:v>1.5271399019999901</c:v>
                </c:pt>
                <c:pt idx="6268">
                  <c:v>1.4637353419999899</c:v>
                </c:pt>
                <c:pt idx="6269">
                  <c:v>1.531237841</c:v>
                </c:pt>
                <c:pt idx="6270">
                  <c:v>1.451363564</c:v>
                </c:pt>
                <c:pt idx="6271">
                  <c:v>1.4905371669999901</c:v>
                </c:pt>
                <c:pt idx="6272">
                  <c:v>1.5988342759999901</c:v>
                </c:pt>
                <c:pt idx="6273">
                  <c:v>1.5719751119999901</c:v>
                </c:pt>
                <c:pt idx="6274">
                  <c:v>1.510356426</c:v>
                </c:pt>
                <c:pt idx="6275">
                  <c:v>1.4995898009999999</c:v>
                </c:pt>
                <c:pt idx="6276">
                  <c:v>1.590642095</c:v>
                </c:pt>
                <c:pt idx="6277">
                  <c:v>1.62673342199999</c:v>
                </c:pt>
                <c:pt idx="6278">
                  <c:v>1.5508886580000001</c:v>
                </c:pt>
                <c:pt idx="6279">
                  <c:v>1.554954886</c:v>
                </c:pt>
                <c:pt idx="6280">
                  <c:v>1.6905114649999999</c:v>
                </c:pt>
                <c:pt idx="6281">
                  <c:v>1.529623985</c:v>
                </c:pt>
                <c:pt idx="6282">
                  <c:v>1.552501202</c:v>
                </c:pt>
                <c:pt idx="6283">
                  <c:v>1.608831763</c:v>
                </c:pt>
                <c:pt idx="6284">
                  <c:v>1.5379040239999999</c:v>
                </c:pt>
                <c:pt idx="6285">
                  <c:v>1.559467793</c:v>
                </c:pt>
                <c:pt idx="6286">
                  <c:v>1.506666303</c:v>
                </c:pt>
                <c:pt idx="6287">
                  <c:v>1.5512048009999999</c:v>
                </c:pt>
                <c:pt idx="6288">
                  <c:v>1.556429386</c:v>
                </c:pt>
                <c:pt idx="6289">
                  <c:v>1.5384460689999999</c:v>
                </c:pt>
                <c:pt idx="6290">
                  <c:v>1.5650646690000001</c:v>
                </c:pt>
                <c:pt idx="6291">
                  <c:v>1.5524084569999901</c:v>
                </c:pt>
                <c:pt idx="6292">
                  <c:v>1.606110811</c:v>
                </c:pt>
                <c:pt idx="6293">
                  <c:v>1.7245825530000001</c:v>
                </c:pt>
                <c:pt idx="6294">
                  <c:v>1.4774926900000001</c:v>
                </c:pt>
                <c:pt idx="6295">
                  <c:v>1.5177428719999999</c:v>
                </c:pt>
                <c:pt idx="6296">
                  <c:v>1.47520387199999</c:v>
                </c:pt>
                <c:pt idx="6297">
                  <c:v>1.4304455519999999</c:v>
                </c:pt>
                <c:pt idx="6298">
                  <c:v>1.5659704209999901</c:v>
                </c:pt>
                <c:pt idx="6299">
                  <c:v>1.2560229300000001</c:v>
                </c:pt>
                <c:pt idx="6300">
                  <c:v>1.2465759519999999</c:v>
                </c:pt>
                <c:pt idx="6301">
                  <c:v>1.2405786509999901</c:v>
                </c:pt>
                <c:pt idx="6302">
                  <c:v>1.1733691690000001</c:v>
                </c:pt>
                <c:pt idx="6303">
                  <c:v>1.38573122</c:v>
                </c:pt>
                <c:pt idx="6304">
                  <c:v>1.355400443</c:v>
                </c:pt>
                <c:pt idx="6305">
                  <c:v>1.3420776130000001</c:v>
                </c:pt>
                <c:pt idx="6306">
                  <c:v>1.202963829</c:v>
                </c:pt>
                <c:pt idx="6307">
                  <c:v>1.220131874</c:v>
                </c:pt>
                <c:pt idx="6308">
                  <c:v>1.2936450239999999</c:v>
                </c:pt>
                <c:pt idx="6309">
                  <c:v>1.294543505</c:v>
                </c:pt>
                <c:pt idx="6310">
                  <c:v>1.244257808</c:v>
                </c:pt>
                <c:pt idx="6311">
                  <c:v>1.247365713</c:v>
                </c:pt>
                <c:pt idx="6312">
                  <c:v>1.3410937789999999</c:v>
                </c:pt>
                <c:pt idx="6313">
                  <c:v>1.2529077529999999</c:v>
                </c:pt>
                <c:pt idx="6314">
                  <c:v>1.2253844739999999</c:v>
                </c:pt>
                <c:pt idx="6315">
                  <c:v>1.1589331629999999</c:v>
                </c:pt>
                <c:pt idx="6316">
                  <c:v>1.226480722</c:v>
                </c:pt>
                <c:pt idx="6317">
                  <c:v>1.268908739</c:v>
                </c:pt>
                <c:pt idx="6318">
                  <c:v>1.205014706</c:v>
                </c:pt>
                <c:pt idx="6319">
                  <c:v>1.4157055619999901</c:v>
                </c:pt>
                <c:pt idx="6320">
                  <c:v>1.3135485650000001</c:v>
                </c:pt>
                <c:pt idx="6321">
                  <c:v>1.3083703520000001</c:v>
                </c:pt>
                <c:pt idx="6322">
                  <c:v>1.3749902249999999</c:v>
                </c:pt>
                <c:pt idx="6323">
                  <c:v>1.251433134</c:v>
                </c:pt>
                <c:pt idx="6324">
                  <c:v>1.37994504</c:v>
                </c:pt>
                <c:pt idx="6325">
                  <c:v>1.3529541490000001</c:v>
                </c:pt>
                <c:pt idx="6326">
                  <c:v>1.3853478429999999</c:v>
                </c:pt>
                <c:pt idx="6327">
                  <c:v>1.4240967040000001</c:v>
                </c:pt>
                <c:pt idx="6328">
                  <c:v>1.4213440419999901</c:v>
                </c:pt>
                <c:pt idx="6329">
                  <c:v>1.3786523340000001</c:v>
                </c:pt>
                <c:pt idx="6330">
                  <c:v>1.3057067389999999</c:v>
                </c:pt>
                <c:pt idx="6331">
                  <c:v>1.305903316</c:v>
                </c:pt>
                <c:pt idx="6332">
                  <c:v>1.315080523</c:v>
                </c:pt>
                <c:pt idx="6333">
                  <c:v>1.287243605</c:v>
                </c:pt>
                <c:pt idx="6334">
                  <c:v>1.311081529</c:v>
                </c:pt>
                <c:pt idx="6335">
                  <c:v>1.35637080699999</c:v>
                </c:pt>
                <c:pt idx="6336">
                  <c:v>1.4359862800000001</c:v>
                </c:pt>
                <c:pt idx="6337">
                  <c:v>1.2423377040000001</c:v>
                </c:pt>
                <c:pt idx="6338">
                  <c:v>1.231772423</c:v>
                </c:pt>
                <c:pt idx="6339">
                  <c:v>1.1821496490000001</c:v>
                </c:pt>
                <c:pt idx="6340">
                  <c:v>1.0884509090000001</c:v>
                </c:pt>
                <c:pt idx="6341">
                  <c:v>1.2417944670000001</c:v>
                </c:pt>
                <c:pt idx="6342">
                  <c:v>1.177032471</c:v>
                </c:pt>
                <c:pt idx="6343">
                  <c:v>1.194178462</c:v>
                </c:pt>
                <c:pt idx="6344">
                  <c:v>1.2923644779999901</c:v>
                </c:pt>
                <c:pt idx="6345">
                  <c:v>1.2772510050000001</c:v>
                </c:pt>
                <c:pt idx="6346">
                  <c:v>1.2264331580000001</c:v>
                </c:pt>
                <c:pt idx="6347">
                  <c:v>1.494045377</c:v>
                </c:pt>
                <c:pt idx="6348">
                  <c:v>1.3163818119999999</c:v>
                </c:pt>
                <c:pt idx="6349">
                  <c:v>1.1847571129999901</c:v>
                </c:pt>
                <c:pt idx="6350">
                  <c:v>1.1553235049999999</c:v>
                </c:pt>
                <c:pt idx="6351">
                  <c:v>1.1193542480000001</c:v>
                </c:pt>
                <c:pt idx="6352">
                  <c:v>1.0734411479999999</c:v>
                </c:pt>
                <c:pt idx="6353">
                  <c:v>1.099110126</c:v>
                </c:pt>
                <c:pt idx="6354">
                  <c:v>1.129744887</c:v>
                </c:pt>
                <c:pt idx="6355">
                  <c:v>1.1728442909999901</c:v>
                </c:pt>
                <c:pt idx="6356">
                  <c:v>1.0924535989999999</c:v>
                </c:pt>
                <c:pt idx="6357">
                  <c:v>1.097058058</c:v>
                </c:pt>
                <c:pt idx="6358">
                  <c:v>1.0919128659999999</c:v>
                </c:pt>
                <c:pt idx="6359">
                  <c:v>1.210987568</c:v>
                </c:pt>
                <c:pt idx="6360">
                  <c:v>1.1465221640000001</c:v>
                </c:pt>
                <c:pt idx="6361">
                  <c:v>1.087460995</c:v>
                </c:pt>
                <c:pt idx="6362">
                  <c:v>1.2671874759999999</c:v>
                </c:pt>
                <c:pt idx="6363">
                  <c:v>1.2364038230000001</c:v>
                </c:pt>
                <c:pt idx="6364">
                  <c:v>1.225904584</c:v>
                </c:pt>
                <c:pt idx="6365">
                  <c:v>1.373027325</c:v>
                </c:pt>
                <c:pt idx="6366">
                  <c:v>1.4593591690000001</c:v>
                </c:pt>
                <c:pt idx="6367">
                  <c:v>1.2842223639999999</c:v>
                </c:pt>
                <c:pt idx="6368">
                  <c:v>1.4177588219999999</c:v>
                </c:pt>
                <c:pt idx="6369">
                  <c:v>1.4629821780000001</c:v>
                </c:pt>
                <c:pt idx="6370">
                  <c:v>1.460858107</c:v>
                </c:pt>
                <c:pt idx="6371">
                  <c:v>1.4895739559999901</c:v>
                </c:pt>
                <c:pt idx="6372">
                  <c:v>1.4864758250000001</c:v>
                </c:pt>
                <c:pt idx="6373">
                  <c:v>1.4398571250000001</c:v>
                </c:pt>
                <c:pt idx="6374">
                  <c:v>1.4520177839999999</c:v>
                </c:pt>
                <c:pt idx="6375">
                  <c:v>1.4339709279999999</c:v>
                </c:pt>
                <c:pt idx="6376">
                  <c:v>1.4703466890000001</c:v>
                </c:pt>
                <c:pt idx="6377">
                  <c:v>1.4236925840000001</c:v>
                </c:pt>
                <c:pt idx="6378">
                  <c:v>1.461859107</c:v>
                </c:pt>
                <c:pt idx="6379">
                  <c:v>1.545146465</c:v>
                </c:pt>
                <c:pt idx="6380">
                  <c:v>1.499149203</c:v>
                </c:pt>
                <c:pt idx="6381">
                  <c:v>1.4702686069999999</c:v>
                </c:pt>
                <c:pt idx="6382">
                  <c:v>1.3558251859999999</c:v>
                </c:pt>
                <c:pt idx="6383">
                  <c:v>1.227263212</c:v>
                </c:pt>
                <c:pt idx="6384">
                  <c:v>1.3311548229999901</c:v>
                </c:pt>
                <c:pt idx="6385">
                  <c:v>1.26189208</c:v>
                </c:pt>
                <c:pt idx="6386">
                  <c:v>1.20300293</c:v>
                </c:pt>
                <c:pt idx="6387">
                  <c:v>1.111051083</c:v>
                </c:pt>
                <c:pt idx="6388">
                  <c:v>1.138247013</c:v>
                </c:pt>
                <c:pt idx="6389">
                  <c:v>1.163089633</c:v>
                </c:pt>
                <c:pt idx="6390">
                  <c:v>1.151875019</c:v>
                </c:pt>
                <c:pt idx="6391">
                  <c:v>1.095133066</c:v>
                </c:pt>
                <c:pt idx="6392">
                  <c:v>1.100826383</c:v>
                </c:pt>
                <c:pt idx="6393">
                  <c:v>1.105035424</c:v>
                </c:pt>
                <c:pt idx="6394">
                  <c:v>1.1004040239999999</c:v>
                </c:pt>
                <c:pt idx="6395">
                  <c:v>1.1264001129999901</c:v>
                </c:pt>
                <c:pt idx="6396">
                  <c:v>1.099434853</c:v>
                </c:pt>
                <c:pt idx="6397">
                  <c:v>1.082176566</c:v>
                </c:pt>
                <c:pt idx="6398">
                  <c:v>1.046685815</c:v>
                </c:pt>
                <c:pt idx="6399">
                  <c:v>1.111911654</c:v>
                </c:pt>
                <c:pt idx="6400">
                  <c:v>1.076865196</c:v>
                </c:pt>
                <c:pt idx="6401">
                  <c:v>1.0841674800000001</c:v>
                </c:pt>
                <c:pt idx="6402">
                  <c:v>1.129322529</c:v>
                </c:pt>
                <c:pt idx="6403">
                  <c:v>1.158470511</c:v>
                </c:pt>
                <c:pt idx="6404">
                  <c:v>1.113214135</c:v>
                </c:pt>
                <c:pt idx="6405">
                  <c:v>1.1451159719999999</c:v>
                </c:pt>
                <c:pt idx="6406">
                  <c:v>1.158702374</c:v>
                </c:pt>
                <c:pt idx="6407">
                  <c:v>1.1401464939999999</c:v>
                </c:pt>
                <c:pt idx="6408">
                  <c:v>1.144179702</c:v>
                </c:pt>
                <c:pt idx="6409">
                  <c:v>1.1867187020000001</c:v>
                </c:pt>
                <c:pt idx="6410">
                  <c:v>1.185720205</c:v>
                </c:pt>
                <c:pt idx="6411">
                  <c:v>1.1313341859999999</c:v>
                </c:pt>
                <c:pt idx="6412">
                  <c:v>1.0871204139999999</c:v>
                </c:pt>
                <c:pt idx="6413">
                  <c:v>1.0892077680000001</c:v>
                </c:pt>
                <c:pt idx="6414">
                  <c:v>1.060042739</c:v>
                </c:pt>
                <c:pt idx="6415">
                  <c:v>1.09143436</c:v>
                </c:pt>
                <c:pt idx="6416">
                  <c:v>1.0772875550000001</c:v>
                </c:pt>
                <c:pt idx="6417">
                  <c:v>1.052683115</c:v>
                </c:pt>
                <c:pt idx="6418">
                  <c:v>0.99781614500000004</c:v>
                </c:pt>
                <c:pt idx="6419">
                  <c:v>1.085456491</c:v>
                </c:pt>
                <c:pt idx="6420">
                  <c:v>1.0402587649999999</c:v>
                </c:pt>
                <c:pt idx="6421">
                  <c:v>1.094372511</c:v>
                </c:pt>
                <c:pt idx="6422">
                  <c:v>1.0869592429999999</c:v>
                </c:pt>
                <c:pt idx="6423">
                  <c:v>1.0598559379999899</c:v>
                </c:pt>
                <c:pt idx="6424">
                  <c:v>1.0839575530000001</c:v>
                </c:pt>
                <c:pt idx="6425">
                  <c:v>1.1466211079999999</c:v>
                </c:pt>
                <c:pt idx="6426">
                  <c:v>1.1020959619999999</c:v>
                </c:pt>
                <c:pt idx="6427">
                  <c:v>1.095607877</c:v>
                </c:pt>
                <c:pt idx="6428">
                  <c:v>1.1296668050000001</c:v>
                </c:pt>
                <c:pt idx="6429">
                  <c:v>1.121219516</c:v>
                </c:pt>
                <c:pt idx="6430">
                  <c:v>1.116955519</c:v>
                </c:pt>
                <c:pt idx="6431">
                  <c:v>1.163428903</c:v>
                </c:pt>
                <c:pt idx="6432">
                  <c:v>1.175938725</c:v>
                </c:pt>
                <c:pt idx="6433">
                  <c:v>1.2108972069999999</c:v>
                </c:pt>
                <c:pt idx="6434">
                  <c:v>1.1920531990000001</c:v>
                </c:pt>
                <c:pt idx="6435">
                  <c:v>1.2405078409999899</c:v>
                </c:pt>
                <c:pt idx="6436">
                  <c:v>1.170469999</c:v>
                </c:pt>
                <c:pt idx="6437">
                  <c:v>1.2451159949999999</c:v>
                </c:pt>
                <c:pt idx="6438">
                  <c:v>1.1889501810000001</c:v>
                </c:pt>
                <c:pt idx="6439">
                  <c:v>1.2268639800000001</c:v>
                </c:pt>
                <c:pt idx="6440">
                  <c:v>1.1916650529999999</c:v>
                </c:pt>
                <c:pt idx="6441">
                  <c:v>1.214500785</c:v>
                </c:pt>
                <c:pt idx="6442">
                  <c:v>1.218880653</c:v>
                </c:pt>
                <c:pt idx="6443">
                  <c:v>1.246439219</c:v>
                </c:pt>
                <c:pt idx="6444">
                  <c:v>1.2372399569999999</c:v>
                </c:pt>
                <c:pt idx="6445">
                  <c:v>1.201679707</c:v>
                </c:pt>
                <c:pt idx="6446">
                  <c:v>1.251719952</c:v>
                </c:pt>
                <c:pt idx="6447">
                  <c:v>1.1889159679999901</c:v>
                </c:pt>
                <c:pt idx="6448">
                  <c:v>1.283852577</c:v>
                </c:pt>
                <c:pt idx="6449">
                  <c:v>1.3560302259999999</c:v>
                </c:pt>
                <c:pt idx="6450">
                  <c:v>1.304352999</c:v>
                </c:pt>
                <c:pt idx="6451">
                  <c:v>1.308487535</c:v>
                </c:pt>
                <c:pt idx="6452">
                  <c:v>1.3191320900000001</c:v>
                </c:pt>
                <c:pt idx="6453">
                  <c:v>1.345052481</c:v>
                </c:pt>
                <c:pt idx="6454">
                  <c:v>1.2898035050000001</c:v>
                </c:pt>
                <c:pt idx="6455">
                  <c:v>1.303427696</c:v>
                </c:pt>
                <c:pt idx="6456">
                  <c:v>1.39548099</c:v>
                </c:pt>
                <c:pt idx="6457">
                  <c:v>1.2932189700000001</c:v>
                </c:pt>
                <c:pt idx="6458">
                  <c:v>1.4009070400000001</c:v>
                </c:pt>
                <c:pt idx="6459">
                  <c:v>1.283759713</c:v>
                </c:pt>
                <c:pt idx="6460">
                  <c:v>1.310941219</c:v>
                </c:pt>
                <c:pt idx="6461">
                  <c:v>1.384056449</c:v>
                </c:pt>
                <c:pt idx="6462">
                  <c:v>1.378918409</c:v>
                </c:pt>
                <c:pt idx="6463">
                  <c:v>1.3470361230000001</c:v>
                </c:pt>
                <c:pt idx="6464">
                  <c:v>1.498066425</c:v>
                </c:pt>
                <c:pt idx="6465">
                  <c:v>1.4698193069999901</c:v>
                </c:pt>
                <c:pt idx="6466">
                  <c:v>1.5982751850000001</c:v>
                </c:pt>
                <c:pt idx="6467">
                  <c:v>1.6508507729999999</c:v>
                </c:pt>
                <c:pt idx="6468">
                  <c:v>1.563673139</c:v>
                </c:pt>
                <c:pt idx="6469">
                  <c:v>1.5583764309999999</c:v>
                </c:pt>
                <c:pt idx="6470">
                  <c:v>1.5194714069999999</c:v>
                </c:pt>
                <c:pt idx="6471">
                  <c:v>1.4982641940000001</c:v>
                </c:pt>
                <c:pt idx="6472">
                  <c:v>1.65861689999999</c:v>
                </c:pt>
                <c:pt idx="6473">
                  <c:v>1.564949989</c:v>
                </c:pt>
                <c:pt idx="6474">
                  <c:v>1.4928588869999999</c:v>
                </c:pt>
                <c:pt idx="6475">
                  <c:v>1.5430309769999999</c:v>
                </c:pt>
                <c:pt idx="6476">
                  <c:v>1.6976257559999901</c:v>
                </c:pt>
                <c:pt idx="6477">
                  <c:v>1.516404986</c:v>
                </c:pt>
                <c:pt idx="6478">
                  <c:v>1.6299829480000001</c:v>
                </c:pt>
                <c:pt idx="6479">
                  <c:v>1.6136364940000001</c:v>
                </c:pt>
                <c:pt idx="6480">
                  <c:v>1.709166288</c:v>
                </c:pt>
                <c:pt idx="6481">
                  <c:v>1.677025199</c:v>
                </c:pt>
                <c:pt idx="6482">
                  <c:v>1.5884131189999999</c:v>
                </c:pt>
                <c:pt idx="6483">
                  <c:v>1.6355749369999999</c:v>
                </c:pt>
                <c:pt idx="6484">
                  <c:v>1.6770520209999999</c:v>
                </c:pt>
                <c:pt idx="6485">
                  <c:v>1.59645140199999</c:v>
                </c:pt>
                <c:pt idx="6486">
                  <c:v>1.632447481</c:v>
                </c:pt>
                <c:pt idx="6487">
                  <c:v>1.692576885</c:v>
                </c:pt>
                <c:pt idx="6488">
                  <c:v>1.798571825</c:v>
                </c:pt>
                <c:pt idx="6489">
                  <c:v>1.8196740149999999</c:v>
                </c:pt>
                <c:pt idx="6490">
                  <c:v>1.65038693</c:v>
                </c:pt>
                <c:pt idx="6491">
                  <c:v>1.7851965430000001</c:v>
                </c:pt>
                <c:pt idx="6492">
                  <c:v>1.756331801</c:v>
                </c:pt>
                <c:pt idx="6493">
                  <c:v>1.7541357280000001</c:v>
                </c:pt>
                <c:pt idx="6494">
                  <c:v>1.7049413919999901</c:v>
                </c:pt>
                <c:pt idx="6495">
                  <c:v>1.761234164</c:v>
                </c:pt>
                <c:pt idx="6496">
                  <c:v>1.9167028669999999</c:v>
                </c:pt>
                <c:pt idx="6497">
                  <c:v>1.7602636809999901</c:v>
                </c:pt>
                <c:pt idx="6498">
                  <c:v>1.8698096280000001</c:v>
                </c:pt>
                <c:pt idx="6499">
                  <c:v>1.9053967000000001</c:v>
                </c:pt>
                <c:pt idx="6500">
                  <c:v>2.0257201189999998</c:v>
                </c:pt>
                <c:pt idx="6501">
                  <c:v>1.9936071630000001</c:v>
                </c:pt>
                <c:pt idx="6502">
                  <c:v>1.9331432580000001</c:v>
                </c:pt>
                <c:pt idx="6503">
                  <c:v>2.0133459569999999</c:v>
                </c:pt>
                <c:pt idx="6504">
                  <c:v>2.18725943599999</c:v>
                </c:pt>
                <c:pt idx="6505">
                  <c:v>2.1920471190000002</c:v>
                </c:pt>
                <c:pt idx="6506">
                  <c:v>1.9433679580000001</c:v>
                </c:pt>
                <c:pt idx="6507">
                  <c:v>2.2122583389999999</c:v>
                </c:pt>
                <c:pt idx="6508">
                  <c:v>2.3501207829999999</c:v>
                </c:pt>
                <c:pt idx="6509">
                  <c:v>2.48163080199999</c:v>
                </c:pt>
                <c:pt idx="6510">
                  <c:v>2.48033809699999</c:v>
                </c:pt>
                <c:pt idx="6511">
                  <c:v>1.302644014</c:v>
                </c:pt>
                <c:pt idx="6512">
                  <c:v>1.4118933680000001</c:v>
                </c:pt>
                <c:pt idx="6513">
                  <c:v>1.470754385</c:v>
                </c:pt>
                <c:pt idx="6514">
                  <c:v>1.4556677339999999</c:v>
                </c:pt>
                <c:pt idx="6515">
                  <c:v>1.376375675</c:v>
                </c:pt>
                <c:pt idx="6516">
                  <c:v>1.4462902550000001</c:v>
                </c:pt>
                <c:pt idx="6517">
                  <c:v>1.501704097</c:v>
                </c:pt>
                <c:pt idx="6518">
                  <c:v>1.507119179</c:v>
                </c:pt>
                <c:pt idx="6519">
                  <c:v>1.446320772</c:v>
                </c:pt>
                <c:pt idx="6520">
                  <c:v>1.438409448</c:v>
                </c:pt>
                <c:pt idx="6521">
                  <c:v>1.310731173</c:v>
                </c:pt>
                <c:pt idx="6522">
                  <c:v>1.38857305</c:v>
                </c:pt>
                <c:pt idx="6523">
                  <c:v>1.33651495</c:v>
                </c:pt>
                <c:pt idx="6524">
                  <c:v>1.3377527</c:v>
                </c:pt>
                <c:pt idx="6525">
                  <c:v>1.335192919</c:v>
                </c:pt>
                <c:pt idx="6526">
                  <c:v>1.3213317389999999</c:v>
                </c:pt>
                <c:pt idx="6527">
                  <c:v>1.35457027</c:v>
                </c:pt>
                <c:pt idx="6528">
                  <c:v>1.366501451</c:v>
                </c:pt>
                <c:pt idx="6529">
                  <c:v>1.385250211</c:v>
                </c:pt>
                <c:pt idx="6530">
                  <c:v>1.383734107</c:v>
                </c:pt>
                <c:pt idx="6531">
                  <c:v>1.3968994619999999</c:v>
                </c:pt>
                <c:pt idx="6532">
                  <c:v>1.3712023499999999</c:v>
                </c:pt>
                <c:pt idx="6533">
                  <c:v>1.284190655</c:v>
                </c:pt>
                <c:pt idx="6534">
                  <c:v>1.36615479</c:v>
                </c:pt>
                <c:pt idx="6535">
                  <c:v>1.428923368</c:v>
                </c:pt>
                <c:pt idx="6536">
                  <c:v>1.4772704839999999</c:v>
                </c:pt>
                <c:pt idx="6537">
                  <c:v>1.4590845109999999</c:v>
                </c:pt>
                <c:pt idx="6538">
                  <c:v>1.383734107</c:v>
                </c:pt>
                <c:pt idx="6539">
                  <c:v>1.4490405319999999</c:v>
                </c:pt>
                <c:pt idx="6540">
                  <c:v>1.5304089780000001</c:v>
                </c:pt>
                <c:pt idx="6541">
                  <c:v>1.465957046</c:v>
                </c:pt>
                <c:pt idx="6542">
                  <c:v>1.4227367639999999</c:v>
                </c:pt>
                <c:pt idx="6543">
                  <c:v>1.506666303</c:v>
                </c:pt>
                <c:pt idx="6544">
                  <c:v>1.4352807999999999</c:v>
                </c:pt>
                <c:pt idx="6545">
                  <c:v>1.5179382559999901</c:v>
                </c:pt>
                <c:pt idx="6546">
                  <c:v>1.5018566849999999</c:v>
                </c:pt>
                <c:pt idx="6547">
                  <c:v>1.446593046</c:v>
                </c:pt>
                <c:pt idx="6548">
                  <c:v>1.43814945199999</c:v>
                </c:pt>
                <c:pt idx="6549">
                  <c:v>1.4702075719999901</c:v>
                </c:pt>
                <c:pt idx="6550">
                  <c:v>1.402541518</c:v>
                </c:pt>
                <c:pt idx="6551">
                  <c:v>1.58099246</c:v>
                </c:pt>
                <c:pt idx="6552">
                  <c:v>1.6957201959999999</c:v>
                </c:pt>
                <c:pt idx="6553">
                  <c:v>1.6408642529999999</c:v>
                </c:pt>
                <c:pt idx="6554">
                  <c:v>1.5750842089999999</c:v>
                </c:pt>
                <c:pt idx="6555">
                  <c:v>1.6503454449999999</c:v>
                </c:pt>
                <c:pt idx="6556">
                  <c:v>1.760255098</c:v>
                </c:pt>
                <c:pt idx="6557">
                  <c:v>1.4170056579999999</c:v>
                </c:pt>
                <c:pt idx="6558">
                  <c:v>1.4606409069999999</c:v>
                </c:pt>
                <c:pt idx="6559">
                  <c:v>1.484875441</c:v>
                </c:pt>
                <c:pt idx="6560">
                  <c:v>1.537081242</c:v>
                </c:pt>
                <c:pt idx="6561">
                  <c:v>1.5400109289999999</c:v>
                </c:pt>
                <c:pt idx="6562">
                  <c:v>1.6254101990000001</c:v>
                </c:pt>
                <c:pt idx="6563">
                  <c:v>1.6906006339999999</c:v>
                </c:pt>
                <c:pt idx="6564">
                  <c:v>1.6135314700000001</c:v>
                </c:pt>
                <c:pt idx="6565">
                  <c:v>1.653316617</c:v>
                </c:pt>
                <c:pt idx="6566">
                  <c:v>1.6081957819999999</c:v>
                </c:pt>
                <c:pt idx="6567">
                  <c:v>1.54874634699999</c:v>
                </c:pt>
                <c:pt idx="6568">
                  <c:v>1.686094999</c:v>
                </c:pt>
                <c:pt idx="6569">
                  <c:v>1.586054683</c:v>
                </c:pt>
                <c:pt idx="6570">
                  <c:v>1.581525922</c:v>
                </c:pt>
                <c:pt idx="6571">
                  <c:v>1.4701782459999999</c:v>
                </c:pt>
                <c:pt idx="6572">
                  <c:v>1.4808764459999999</c:v>
                </c:pt>
                <c:pt idx="6573">
                  <c:v>1.5094043019999901</c:v>
                </c:pt>
                <c:pt idx="6574">
                  <c:v>1.5714843269999901</c:v>
                </c:pt>
                <c:pt idx="6575">
                  <c:v>1.55496454199999</c:v>
                </c:pt>
                <c:pt idx="6576">
                  <c:v>1.5722411869999999</c:v>
                </c:pt>
                <c:pt idx="6577">
                  <c:v>1.6011499169999901</c:v>
                </c:pt>
                <c:pt idx="6578">
                  <c:v>1.4843335150000001</c:v>
                </c:pt>
                <c:pt idx="6579">
                  <c:v>1.572611094</c:v>
                </c:pt>
                <c:pt idx="6580">
                  <c:v>1.6445068119999999</c:v>
                </c:pt>
                <c:pt idx="6581">
                  <c:v>1.6915723090000001</c:v>
                </c:pt>
                <c:pt idx="6582">
                  <c:v>1.6193407769999999</c:v>
                </c:pt>
                <c:pt idx="6583">
                  <c:v>1.723320365</c:v>
                </c:pt>
                <c:pt idx="6584">
                  <c:v>1.5937157869999901</c:v>
                </c:pt>
                <c:pt idx="6585">
                  <c:v>1.6081933980000001</c:v>
                </c:pt>
                <c:pt idx="6586">
                  <c:v>1.5005651709999901</c:v>
                </c:pt>
                <c:pt idx="6587">
                  <c:v>1.57130122199999</c:v>
                </c:pt>
                <c:pt idx="6588">
                  <c:v>1.656650424</c:v>
                </c:pt>
                <c:pt idx="6589">
                  <c:v>1.626453876</c:v>
                </c:pt>
                <c:pt idx="6590">
                  <c:v>1.7061010599999999</c:v>
                </c:pt>
                <c:pt idx="6591">
                  <c:v>1.648072481</c:v>
                </c:pt>
                <c:pt idx="6592">
                  <c:v>1.68099606</c:v>
                </c:pt>
                <c:pt idx="6593">
                  <c:v>1.60047245</c:v>
                </c:pt>
                <c:pt idx="6594">
                  <c:v>1.643937945</c:v>
                </c:pt>
                <c:pt idx="6595">
                  <c:v>1.6255297659999901</c:v>
                </c:pt>
                <c:pt idx="6596">
                  <c:v>1.68497073699999</c:v>
                </c:pt>
                <c:pt idx="6597">
                  <c:v>1.5827233789999999</c:v>
                </c:pt>
                <c:pt idx="6598">
                  <c:v>1.6653991939999999</c:v>
                </c:pt>
                <c:pt idx="6599">
                  <c:v>1.555229545</c:v>
                </c:pt>
                <c:pt idx="6600">
                  <c:v>1.6703320740000001</c:v>
                </c:pt>
                <c:pt idx="6601">
                  <c:v>1.625235558</c:v>
                </c:pt>
                <c:pt idx="6602">
                  <c:v>1.6259558199999999</c:v>
                </c:pt>
                <c:pt idx="6603">
                  <c:v>1.5949378009999999</c:v>
                </c:pt>
                <c:pt idx="6604">
                  <c:v>1.547324181</c:v>
                </c:pt>
                <c:pt idx="6605">
                  <c:v>1.574876666</c:v>
                </c:pt>
                <c:pt idx="6606">
                  <c:v>1.5639196630000001</c:v>
                </c:pt>
                <c:pt idx="6607">
                  <c:v>1.6581043</c:v>
                </c:pt>
                <c:pt idx="6608">
                  <c:v>1.921375751</c:v>
                </c:pt>
                <c:pt idx="6609">
                  <c:v>1.66093993199999</c:v>
                </c:pt>
                <c:pt idx="6610">
                  <c:v>1.6745435</c:v>
                </c:pt>
                <c:pt idx="6611">
                  <c:v>1.767719746</c:v>
                </c:pt>
                <c:pt idx="6612">
                  <c:v>1.6558411119999901</c:v>
                </c:pt>
                <c:pt idx="6613">
                  <c:v>1.649710655</c:v>
                </c:pt>
                <c:pt idx="6614">
                  <c:v>1.6981103419999899</c:v>
                </c:pt>
                <c:pt idx="6615">
                  <c:v>1.686181664</c:v>
                </c:pt>
                <c:pt idx="6616">
                  <c:v>1.653654814</c:v>
                </c:pt>
                <c:pt idx="6617">
                  <c:v>1.638730526</c:v>
                </c:pt>
                <c:pt idx="6618">
                  <c:v>1.665708065</c:v>
                </c:pt>
                <c:pt idx="6619">
                  <c:v>1.6632336379999999</c:v>
                </c:pt>
                <c:pt idx="6620">
                  <c:v>1.671245098</c:v>
                </c:pt>
                <c:pt idx="6621">
                  <c:v>1.6788110730000001</c:v>
                </c:pt>
                <c:pt idx="6622">
                  <c:v>1.709658146</c:v>
                </c:pt>
                <c:pt idx="6623">
                  <c:v>1.7179492709999999</c:v>
                </c:pt>
                <c:pt idx="6624">
                  <c:v>1.770349145</c:v>
                </c:pt>
                <c:pt idx="6625">
                  <c:v>1.698479056</c:v>
                </c:pt>
                <c:pt idx="6626">
                  <c:v>1.7640124559999999</c:v>
                </c:pt>
                <c:pt idx="6627">
                  <c:v>1.765994906</c:v>
                </c:pt>
                <c:pt idx="6628">
                  <c:v>1.8402001859999999</c:v>
                </c:pt>
                <c:pt idx="6629">
                  <c:v>1.7269555329999999</c:v>
                </c:pt>
                <c:pt idx="6630">
                  <c:v>1.778112769</c:v>
                </c:pt>
                <c:pt idx="6631">
                  <c:v>1.7925329209999901</c:v>
                </c:pt>
                <c:pt idx="6632">
                  <c:v>1.888742685</c:v>
                </c:pt>
                <c:pt idx="6633">
                  <c:v>2.0309510230000001</c:v>
                </c:pt>
                <c:pt idx="6634">
                  <c:v>1.989749789</c:v>
                </c:pt>
                <c:pt idx="6635">
                  <c:v>2.04300046</c:v>
                </c:pt>
                <c:pt idx="6636">
                  <c:v>2.075227022</c:v>
                </c:pt>
                <c:pt idx="6637">
                  <c:v>2.1744787689999998</c:v>
                </c:pt>
                <c:pt idx="6638">
                  <c:v>2.1309142109999999</c:v>
                </c:pt>
                <c:pt idx="6639">
                  <c:v>2.1841027739999999</c:v>
                </c:pt>
                <c:pt idx="6640">
                  <c:v>2.1987915039999999</c:v>
                </c:pt>
                <c:pt idx="6641">
                  <c:v>2.145941257</c:v>
                </c:pt>
                <c:pt idx="6642">
                  <c:v>2.2058007719999999</c:v>
                </c:pt>
                <c:pt idx="6643">
                  <c:v>2.2709777359999999</c:v>
                </c:pt>
                <c:pt idx="6644">
                  <c:v>2.29214596699999</c:v>
                </c:pt>
                <c:pt idx="6645">
                  <c:v>2.205284357</c:v>
                </c:pt>
                <c:pt idx="6646">
                  <c:v>2.2592797280000001</c:v>
                </c:pt>
                <c:pt idx="6647">
                  <c:v>2.2860412600000002</c:v>
                </c:pt>
                <c:pt idx="6648">
                  <c:v>2.5465831759999999</c:v>
                </c:pt>
                <c:pt idx="6649">
                  <c:v>2.5392518040000001</c:v>
                </c:pt>
                <c:pt idx="6650">
                  <c:v>2.5728392599999999</c:v>
                </c:pt>
                <c:pt idx="6651">
                  <c:v>2.7052745819999999</c:v>
                </c:pt>
                <c:pt idx="6652">
                  <c:v>2.8312659259999999</c:v>
                </c:pt>
                <c:pt idx="6653">
                  <c:v>1.3223865029999999</c:v>
                </c:pt>
                <c:pt idx="6654">
                  <c:v>1.374184608</c:v>
                </c:pt>
                <c:pt idx="6655">
                  <c:v>1.313999057</c:v>
                </c:pt>
                <c:pt idx="6656">
                  <c:v>1.3623461719999901</c:v>
                </c:pt>
                <c:pt idx="6657">
                  <c:v>1.4619201419999901</c:v>
                </c:pt>
                <c:pt idx="6658">
                  <c:v>1.295410156</c:v>
                </c:pt>
                <c:pt idx="6659">
                  <c:v>1.352000713</c:v>
                </c:pt>
                <c:pt idx="6660">
                  <c:v>1.515076876</c:v>
                </c:pt>
                <c:pt idx="6661">
                  <c:v>1.331590533</c:v>
                </c:pt>
                <c:pt idx="6662">
                  <c:v>1.2955298420000001</c:v>
                </c:pt>
                <c:pt idx="6663">
                  <c:v>1.3252209420000001</c:v>
                </c:pt>
                <c:pt idx="6664">
                  <c:v>1.186138868</c:v>
                </c:pt>
                <c:pt idx="6665">
                  <c:v>1.2434496879999899</c:v>
                </c:pt>
                <c:pt idx="6666">
                  <c:v>1.250850797</c:v>
                </c:pt>
                <c:pt idx="6667">
                  <c:v>1.286168218</c:v>
                </c:pt>
                <c:pt idx="6668">
                  <c:v>1.2864538429999901</c:v>
                </c:pt>
                <c:pt idx="6669">
                  <c:v>1.2906433340000001</c:v>
                </c:pt>
                <c:pt idx="6670">
                  <c:v>1.161518574</c:v>
                </c:pt>
                <c:pt idx="6671">
                  <c:v>1.288519263</c:v>
                </c:pt>
                <c:pt idx="6672">
                  <c:v>1.3144824500000001</c:v>
                </c:pt>
                <c:pt idx="6673">
                  <c:v>1.267059326</c:v>
                </c:pt>
                <c:pt idx="6674">
                  <c:v>1.2074817419999999</c:v>
                </c:pt>
                <c:pt idx="6675">
                  <c:v>1.282576919</c:v>
                </c:pt>
                <c:pt idx="6676">
                  <c:v>1.2589892149999999</c:v>
                </c:pt>
                <c:pt idx="6677">
                  <c:v>1.218472958</c:v>
                </c:pt>
                <c:pt idx="6678">
                  <c:v>1.243056655</c:v>
                </c:pt>
                <c:pt idx="6679">
                  <c:v>1.257875919</c:v>
                </c:pt>
                <c:pt idx="6680">
                  <c:v>1.192487836</c:v>
                </c:pt>
                <c:pt idx="6681">
                  <c:v>1.343128681</c:v>
                </c:pt>
                <c:pt idx="6682">
                  <c:v>1.230629921</c:v>
                </c:pt>
                <c:pt idx="6683">
                  <c:v>1.1797204020000001</c:v>
                </c:pt>
                <c:pt idx="6684">
                  <c:v>1.1598327159999999</c:v>
                </c:pt>
                <c:pt idx="6685">
                  <c:v>1.1441357139999999</c:v>
                </c:pt>
                <c:pt idx="6686">
                  <c:v>1.105028033</c:v>
                </c:pt>
                <c:pt idx="6687">
                  <c:v>1.15743649</c:v>
                </c:pt>
                <c:pt idx="6688">
                  <c:v>1.147703886</c:v>
                </c:pt>
                <c:pt idx="6689">
                  <c:v>1.109060049</c:v>
                </c:pt>
                <c:pt idx="6690">
                  <c:v>1.105098844</c:v>
                </c:pt>
                <c:pt idx="6691">
                  <c:v>1.1039307119999999</c:v>
                </c:pt>
                <c:pt idx="6692">
                  <c:v>1.151722431</c:v>
                </c:pt>
                <c:pt idx="6693">
                  <c:v>1.1618200540000001</c:v>
                </c:pt>
                <c:pt idx="6694">
                  <c:v>1.1299084420000001</c:v>
                </c:pt>
                <c:pt idx="6695">
                  <c:v>1.077706337</c:v>
                </c:pt>
                <c:pt idx="6696">
                  <c:v>1.095477343</c:v>
                </c:pt>
                <c:pt idx="6697">
                  <c:v>1.064331055</c:v>
                </c:pt>
                <c:pt idx="6698">
                  <c:v>1.159282207</c:v>
                </c:pt>
                <c:pt idx="6699">
                  <c:v>1.0844153169999999</c:v>
                </c:pt>
                <c:pt idx="6700">
                  <c:v>1.0695691109999901</c:v>
                </c:pt>
                <c:pt idx="6701">
                  <c:v>1.092899203</c:v>
                </c:pt>
                <c:pt idx="6702">
                  <c:v>1.025594473</c:v>
                </c:pt>
                <c:pt idx="6703">
                  <c:v>1.1074267629999901</c:v>
                </c:pt>
                <c:pt idx="6704">
                  <c:v>1.098475337</c:v>
                </c:pt>
                <c:pt idx="6705">
                  <c:v>1.1704956289999999</c:v>
                </c:pt>
                <c:pt idx="6706">
                  <c:v>1.15846312</c:v>
                </c:pt>
                <c:pt idx="6707">
                  <c:v>1.17406857</c:v>
                </c:pt>
                <c:pt idx="6708">
                  <c:v>1.142708778</c:v>
                </c:pt>
                <c:pt idx="6709">
                  <c:v>1.438452125</c:v>
                </c:pt>
                <c:pt idx="6710">
                  <c:v>1.5108813050000001</c:v>
                </c:pt>
                <c:pt idx="6711">
                  <c:v>1.4547338489999999</c:v>
                </c:pt>
                <c:pt idx="6712">
                  <c:v>1.3670214409999999</c:v>
                </c:pt>
                <c:pt idx="6713">
                  <c:v>1.358693838</c:v>
                </c:pt>
                <c:pt idx="6714">
                  <c:v>1.3499145509999999</c:v>
                </c:pt>
                <c:pt idx="6715">
                  <c:v>1.346049786</c:v>
                </c:pt>
                <c:pt idx="6716">
                  <c:v>1.39349854</c:v>
                </c:pt>
                <c:pt idx="6717">
                  <c:v>1.39439702</c:v>
                </c:pt>
                <c:pt idx="6718">
                  <c:v>1.4099389309999999</c:v>
                </c:pt>
                <c:pt idx="6719">
                  <c:v>1.4351513389999999</c:v>
                </c:pt>
                <c:pt idx="6720">
                  <c:v>1.498798847</c:v>
                </c:pt>
                <c:pt idx="6721">
                  <c:v>1.4498314859999999</c:v>
                </c:pt>
                <c:pt idx="6722">
                  <c:v>1.399757028</c:v>
                </c:pt>
                <c:pt idx="6723">
                  <c:v>1.478996634</c:v>
                </c:pt>
                <c:pt idx="6724">
                  <c:v>1.469848633</c:v>
                </c:pt>
                <c:pt idx="6725">
                  <c:v>1.4388574359999999</c:v>
                </c:pt>
                <c:pt idx="6726">
                  <c:v>1.42749881699999</c:v>
                </c:pt>
                <c:pt idx="6727">
                  <c:v>1.4727673530000001</c:v>
                </c:pt>
                <c:pt idx="6728">
                  <c:v>1.6681786780000001</c:v>
                </c:pt>
                <c:pt idx="6729">
                  <c:v>1.6022814509999901</c:v>
                </c:pt>
                <c:pt idx="6730">
                  <c:v>1.458128691</c:v>
                </c:pt>
                <c:pt idx="6731">
                  <c:v>1.5579113959999999</c:v>
                </c:pt>
                <c:pt idx="6732">
                  <c:v>1.6377612349999999</c:v>
                </c:pt>
                <c:pt idx="6733">
                  <c:v>1.515845895</c:v>
                </c:pt>
                <c:pt idx="6734">
                  <c:v>1.636486769</c:v>
                </c:pt>
                <c:pt idx="6735">
                  <c:v>1.6836694480000001</c:v>
                </c:pt>
                <c:pt idx="6736">
                  <c:v>1.781492949</c:v>
                </c:pt>
                <c:pt idx="6737">
                  <c:v>1.5207104680000001</c:v>
                </c:pt>
                <c:pt idx="6738">
                  <c:v>1.435773969</c:v>
                </c:pt>
                <c:pt idx="6739">
                  <c:v>1.4873254300000001</c:v>
                </c:pt>
                <c:pt idx="6740">
                  <c:v>1.508076191</c:v>
                </c:pt>
                <c:pt idx="6741">
                  <c:v>1.5341589449999999</c:v>
                </c:pt>
                <c:pt idx="6742">
                  <c:v>1.5604467390000001</c:v>
                </c:pt>
                <c:pt idx="6743">
                  <c:v>1.5199866289999999</c:v>
                </c:pt>
                <c:pt idx="6744">
                  <c:v>1.5893261430000001</c:v>
                </c:pt>
                <c:pt idx="6745">
                  <c:v>1.648126245</c:v>
                </c:pt>
                <c:pt idx="6746">
                  <c:v>1.67472899</c:v>
                </c:pt>
                <c:pt idx="6747">
                  <c:v>1.28538084</c:v>
                </c:pt>
                <c:pt idx="6748">
                  <c:v>1.3139941690000001</c:v>
                </c:pt>
                <c:pt idx="6749">
                  <c:v>1.2518237830000001</c:v>
                </c:pt>
                <c:pt idx="6750">
                  <c:v>1.3592456580000001</c:v>
                </c:pt>
                <c:pt idx="6751">
                  <c:v>1.283134818</c:v>
                </c:pt>
                <c:pt idx="6752">
                  <c:v>1.3115234999999999E-2</c:v>
                </c:pt>
                <c:pt idx="6753">
                  <c:v>1.3151611089999999</c:v>
                </c:pt>
                <c:pt idx="6754">
                  <c:v>0.60297852799999996</c:v>
                </c:pt>
                <c:pt idx="6755">
                  <c:v>0.90519165999999995</c:v>
                </c:pt>
                <c:pt idx="6756">
                  <c:v>0.94621217299999905</c:v>
                </c:pt>
                <c:pt idx="6757">
                  <c:v>1.1800976990000001</c:v>
                </c:pt>
                <c:pt idx="6758">
                  <c:v>1.2028832439999999</c:v>
                </c:pt>
                <c:pt idx="6759">
                  <c:v>1.389869332</c:v>
                </c:pt>
                <c:pt idx="6760">
                  <c:v>1.3812793489999999</c:v>
                </c:pt>
                <c:pt idx="6761">
                  <c:v>1.3064404729999901</c:v>
                </c:pt>
                <c:pt idx="6762">
                  <c:v>1.5874242780000001</c:v>
                </c:pt>
                <c:pt idx="6763">
                  <c:v>1.396032691</c:v>
                </c:pt>
                <c:pt idx="6764">
                  <c:v>1.4068505759999901</c:v>
                </c:pt>
                <c:pt idx="6765">
                  <c:v>1.604598403</c:v>
                </c:pt>
                <c:pt idx="6766">
                  <c:v>1.525339365</c:v>
                </c:pt>
                <c:pt idx="6767">
                  <c:v>1.5229126209999999</c:v>
                </c:pt>
                <c:pt idx="6768">
                  <c:v>1.464932919</c:v>
                </c:pt>
                <c:pt idx="6769">
                  <c:v>1.604422569</c:v>
                </c:pt>
                <c:pt idx="6770">
                  <c:v>1.5057433840000001</c:v>
                </c:pt>
                <c:pt idx="6771">
                  <c:v>1.523050547</c:v>
                </c:pt>
                <c:pt idx="6772">
                  <c:v>1.605345488</c:v>
                </c:pt>
                <c:pt idx="6773">
                  <c:v>1.6145800349999999</c:v>
                </c:pt>
                <c:pt idx="6774">
                  <c:v>1.60737431</c:v>
                </c:pt>
                <c:pt idx="6775">
                  <c:v>1.602307081</c:v>
                </c:pt>
                <c:pt idx="6776">
                  <c:v>1.5747802259999999</c:v>
                </c:pt>
                <c:pt idx="6777">
                  <c:v>1.539200425</c:v>
                </c:pt>
                <c:pt idx="6778">
                  <c:v>1.6545337440000001</c:v>
                </c:pt>
                <c:pt idx="6779">
                  <c:v>1.58876097199999</c:v>
                </c:pt>
                <c:pt idx="6780">
                  <c:v>1.5494396690000001</c:v>
                </c:pt>
                <c:pt idx="6781">
                  <c:v>1.505360126</c:v>
                </c:pt>
                <c:pt idx="6782">
                  <c:v>1.4796631339999999</c:v>
                </c:pt>
                <c:pt idx="6783">
                  <c:v>1.493563175</c:v>
                </c:pt>
                <c:pt idx="6784">
                  <c:v>1.661723614</c:v>
                </c:pt>
                <c:pt idx="6785">
                  <c:v>1.703139663</c:v>
                </c:pt>
                <c:pt idx="6786">
                  <c:v>1.5959558490000001</c:v>
                </c:pt>
                <c:pt idx="6787">
                  <c:v>1.6324439049999999</c:v>
                </c:pt>
                <c:pt idx="6788">
                  <c:v>1.6726757290000001</c:v>
                </c:pt>
                <c:pt idx="6789">
                  <c:v>1.5578186509999901</c:v>
                </c:pt>
                <c:pt idx="6790">
                  <c:v>1.4796667100000001</c:v>
                </c:pt>
                <c:pt idx="6791">
                  <c:v>1.544169903</c:v>
                </c:pt>
                <c:pt idx="6792">
                  <c:v>1.5102392440000001</c:v>
                </c:pt>
                <c:pt idx="6793">
                  <c:v>1.6126781699999999</c:v>
                </c:pt>
                <c:pt idx="6794">
                  <c:v>1.487492681</c:v>
                </c:pt>
                <c:pt idx="6795">
                  <c:v>1.389356732</c:v>
                </c:pt>
                <c:pt idx="6796">
                  <c:v>1.3551757339999999</c:v>
                </c:pt>
                <c:pt idx="6797">
                  <c:v>1.5255273579999999</c:v>
                </c:pt>
                <c:pt idx="6798">
                  <c:v>1.474885225</c:v>
                </c:pt>
                <c:pt idx="6799">
                  <c:v>1.4867504840000001</c:v>
                </c:pt>
                <c:pt idx="6800">
                  <c:v>1.5825109479999999</c:v>
                </c:pt>
                <c:pt idx="6801">
                  <c:v>1.584454298</c:v>
                </c:pt>
                <c:pt idx="6802">
                  <c:v>1.58782351</c:v>
                </c:pt>
                <c:pt idx="6803">
                  <c:v>1.5809375050000001</c:v>
                </c:pt>
                <c:pt idx="6804">
                  <c:v>1.549093008</c:v>
                </c:pt>
                <c:pt idx="6805">
                  <c:v>1.59172976</c:v>
                </c:pt>
                <c:pt idx="6806">
                  <c:v>1.5836230519999901</c:v>
                </c:pt>
                <c:pt idx="6807">
                  <c:v>1.6307165619999999</c:v>
                </c:pt>
                <c:pt idx="6808">
                  <c:v>1.5757129190000001</c:v>
                </c:pt>
                <c:pt idx="6809">
                  <c:v>1.5926940439999999</c:v>
                </c:pt>
                <c:pt idx="6810">
                  <c:v>1.599858403</c:v>
                </c:pt>
                <c:pt idx="6811">
                  <c:v>1.6346496340000001</c:v>
                </c:pt>
                <c:pt idx="6812">
                  <c:v>1.6274914739999999</c:v>
                </c:pt>
                <c:pt idx="6813">
                  <c:v>1.612285137</c:v>
                </c:pt>
                <c:pt idx="6814">
                  <c:v>1.5497790579999999</c:v>
                </c:pt>
                <c:pt idx="6815">
                  <c:v>1.571619868</c:v>
                </c:pt>
                <c:pt idx="6816">
                  <c:v>1.70351445699999</c:v>
                </c:pt>
                <c:pt idx="6817">
                  <c:v>1.651927471</c:v>
                </c:pt>
                <c:pt idx="6818">
                  <c:v>1.7669812439999999</c:v>
                </c:pt>
                <c:pt idx="6819">
                  <c:v>1.710550547</c:v>
                </c:pt>
                <c:pt idx="6820">
                  <c:v>1.7422204019999901</c:v>
                </c:pt>
                <c:pt idx="6821">
                  <c:v>1.85260129</c:v>
                </c:pt>
                <c:pt idx="6822">
                  <c:v>1.7428905959999901</c:v>
                </c:pt>
                <c:pt idx="6823">
                  <c:v>1.7499084469999999</c:v>
                </c:pt>
                <c:pt idx="6824">
                  <c:v>1.714477539</c:v>
                </c:pt>
                <c:pt idx="6825">
                  <c:v>1.7606823439999999</c:v>
                </c:pt>
                <c:pt idx="6826">
                  <c:v>1.78546381</c:v>
                </c:pt>
                <c:pt idx="6827">
                  <c:v>1.9026172159999899</c:v>
                </c:pt>
                <c:pt idx="6828">
                  <c:v>1.8319702149999999</c:v>
                </c:pt>
                <c:pt idx="6829">
                  <c:v>1.7847790719999901</c:v>
                </c:pt>
                <c:pt idx="6830">
                  <c:v>1.9097143409999999</c:v>
                </c:pt>
                <c:pt idx="6831">
                  <c:v>1.9640735389999999</c:v>
                </c:pt>
                <c:pt idx="6832">
                  <c:v>1.9756970409999901</c:v>
                </c:pt>
                <c:pt idx="6833">
                  <c:v>2.0712304119999998</c:v>
                </c:pt>
                <c:pt idx="6834">
                  <c:v>1.995983839</c:v>
                </c:pt>
                <c:pt idx="6835">
                  <c:v>2.0560791489999999</c:v>
                </c:pt>
                <c:pt idx="6836">
                  <c:v>2.0705981250000001</c:v>
                </c:pt>
                <c:pt idx="6837">
                  <c:v>2.244761944</c:v>
                </c:pt>
                <c:pt idx="6838">
                  <c:v>2.1253771779999999</c:v>
                </c:pt>
                <c:pt idx="6839">
                  <c:v>2.1688306329999998</c:v>
                </c:pt>
                <c:pt idx="6840">
                  <c:v>2.3556334969999999</c:v>
                </c:pt>
                <c:pt idx="6841">
                  <c:v>2.3764550689999999</c:v>
                </c:pt>
                <c:pt idx="6842">
                  <c:v>2.4411461349999999</c:v>
                </c:pt>
                <c:pt idx="6843">
                  <c:v>2.6092748640000001</c:v>
                </c:pt>
                <c:pt idx="6844">
                  <c:v>1.6691479680000001</c:v>
                </c:pt>
                <c:pt idx="6845">
                  <c:v>1.6705456969999899</c:v>
                </c:pt>
                <c:pt idx="6846">
                  <c:v>1.5810095069999901</c:v>
                </c:pt>
                <c:pt idx="6847">
                  <c:v>1.608422875</c:v>
                </c:pt>
                <c:pt idx="6848">
                  <c:v>1.6754333969999999</c:v>
                </c:pt>
                <c:pt idx="6849">
                  <c:v>1.7820092439999999</c:v>
                </c:pt>
                <c:pt idx="6850">
                  <c:v>1.657315731</c:v>
                </c:pt>
                <c:pt idx="6851">
                  <c:v>1.60226202</c:v>
                </c:pt>
                <c:pt idx="6852">
                  <c:v>1.6438684459999999</c:v>
                </c:pt>
                <c:pt idx="6853">
                  <c:v>1.7006041999999999</c:v>
                </c:pt>
                <c:pt idx="6854">
                  <c:v>1.565659165</c:v>
                </c:pt>
                <c:pt idx="6855">
                  <c:v>1.6130005119999999</c:v>
                </c:pt>
                <c:pt idx="6856">
                  <c:v>1.50796747199999</c:v>
                </c:pt>
                <c:pt idx="6857">
                  <c:v>1.5684521199999999</c:v>
                </c:pt>
                <c:pt idx="6858">
                  <c:v>1.45813477</c:v>
                </c:pt>
                <c:pt idx="6859">
                  <c:v>1.35728395</c:v>
                </c:pt>
                <c:pt idx="6860">
                  <c:v>1.300380826</c:v>
                </c:pt>
                <c:pt idx="6861">
                  <c:v>1.181293964</c:v>
                </c:pt>
                <c:pt idx="6862">
                  <c:v>1.1806554789999999</c:v>
                </c:pt>
                <c:pt idx="6863">
                  <c:v>1.1705456970000001</c:v>
                </c:pt>
                <c:pt idx="6864">
                  <c:v>1.205913067</c:v>
                </c:pt>
                <c:pt idx="6865">
                  <c:v>1.1925976279999999</c:v>
                </c:pt>
                <c:pt idx="6866">
                  <c:v>1.162987113</c:v>
                </c:pt>
                <c:pt idx="6867">
                  <c:v>1.0717041490000001</c:v>
                </c:pt>
                <c:pt idx="6868">
                  <c:v>1.0560950039999999</c:v>
                </c:pt>
                <c:pt idx="6869">
                  <c:v>1.008164048</c:v>
                </c:pt>
                <c:pt idx="6870">
                  <c:v>1.007706285</c:v>
                </c:pt>
                <c:pt idx="6871">
                  <c:v>1.0033056739999999</c:v>
                </c:pt>
                <c:pt idx="6872">
                  <c:v>0.95427614500000002</c:v>
                </c:pt>
                <c:pt idx="6873">
                  <c:v>0.95706057499999997</c:v>
                </c:pt>
                <c:pt idx="6874">
                  <c:v>1.046697974</c:v>
                </c:pt>
                <c:pt idx="6875">
                  <c:v>0.98174315700000003</c:v>
                </c:pt>
                <c:pt idx="6876">
                  <c:v>0.96862429400000005</c:v>
                </c:pt>
                <c:pt idx="6877">
                  <c:v>0.991640627</c:v>
                </c:pt>
                <c:pt idx="6878">
                  <c:v>0.94829833500000005</c:v>
                </c:pt>
                <c:pt idx="6879">
                  <c:v>1.0194469690000001</c:v>
                </c:pt>
                <c:pt idx="6880">
                  <c:v>0.93432736400000005</c:v>
                </c:pt>
                <c:pt idx="6881">
                  <c:v>0.93968260299999995</c:v>
                </c:pt>
                <c:pt idx="6882">
                  <c:v>0.94290405499999996</c:v>
                </c:pt>
                <c:pt idx="6883">
                  <c:v>0.95724123699999997</c:v>
                </c:pt>
                <c:pt idx="6884">
                  <c:v>1.023189664</c:v>
                </c:pt>
                <c:pt idx="6885">
                  <c:v>1.0039989949999999</c:v>
                </c:pt>
                <c:pt idx="6886">
                  <c:v>0.96472901099999997</c:v>
                </c:pt>
                <c:pt idx="6887">
                  <c:v>0.98120236400000005</c:v>
                </c:pt>
                <c:pt idx="6888">
                  <c:v>0.99502444299999904</c:v>
                </c:pt>
                <c:pt idx="6889">
                  <c:v>0.99818968799999996</c:v>
                </c:pt>
                <c:pt idx="6890">
                  <c:v>0.95496457800000001</c:v>
                </c:pt>
                <c:pt idx="6891">
                  <c:v>0.98353517099999999</c:v>
                </c:pt>
                <c:pt idx="6892">
                  <c:v>0.90506833799999997</c:v>
                </c:pt>
                <c:pt idx="6893">
                  <c:v>0.92582517900000005</c:v>
                </c:pt>
                <c:pt idx="6894">
                  <c:v>0.92810547399999999</c:v>
                </c:pt>
                <c:pt idx="6895">
                  <c:v>0.97467774200000001</c:v>
                </c:pt>
                <c:pt idx="6896">
                  <c:v>1.0394580359999901</c:v>
                </c:pt>
                <c:pt idx="6897">
                  <c:v>1.066509962</c:v>
                </c:pt>
                <c:pt idx="6898">
                  <c:v>1.091291547</c:v>
                </c:pt>
                <c:pt idx="6899">
                  <c:v>1.277145982</c:v>
                </c:pt>
                <c:pt idx="6900">
                  <c:v>1.3004907370000001</c:v>
                </c:pt>
                <c:pt idx="6901">
                  <c:v>1.2224487070000001</c:v>
                </c:pt>
                <c:pt idx="6902">
                  <c:v>1.380960703</c:v>
                </c:pt>
                <c:pt idx="6903">
                  <c:v>1.3141332859999999</c:v>
                </c:pt>
                <c:pt idx="6904">
                  <c:v>1.335850835</c:v>
                </c:pt>
                <c:pt idx="6905">
                  <c:v>1.415262461</c:v>
                </c:pt>
                <c:pt idx="6906">
                  <c:v>1.5237256290000001</c:v>
                </c:pt>
                <c:pt idx="6907">
                  <c:v>1.5151085849999999</c:v>
                </c:pt>
                <c:pt idx="6908">
                  <c:v>1.467550039</c:v>
                </c:pt>
                <c:pt idx="6909">
                  <c:v>1.5656847949999999</c:v>
                </c:pt>
                <c:pt idx="6910">
                  <c:v>1.45887816</c:v>
                </c:pt>
                <c:pt idx="6911">
                  <c:v>1.5639147759999901</c:v>
                </c:pt>
                <c:pt idx="6912">
                  <c:v>1.64050781699999</c:v>
                </c:pt>
                <c:pt idx="6913">
                  <c:v>1.546469688</c:v>
                </c:pt>
                <c:pt idx="6914">
                  <c:v>1.693110347</c:v>
                </c:pt>
                <c:pt idx="6915">
                  <c:v>1.5811157229999999</c:v>
                </c:pt>
                <c:pt idx="6916">
                  <c:v>1.5808240179999999</c:v>
                </c:pt>
                <c:pt idx="6917">
                  <c:v>1.6499279739999999</c:v>
                </c:pt>
                <c:pt idx="6918">
                  <c:v>1.691434383</c:v>
                </c:pt>
                <c:pt idx="6919">
                  <c:v>1.7732727530000001</c:v>
                </c:pt>
                <c:pt idx="6920">
                  <c:v>1.7193738219999899</c:v>
                </c:pt>
                <c:pt idx="6921">
                  <c:v>1.707417011</c:v>
                </c:pt>
                <c:pt idx="6922">
                  <c:v>1.73736810699999</c:v>
                </c:pt>
                <c:pt idx="6923">
                  <c:v>1.7605956789999999</c:v>
                </c:pt>
                <c:pt idx="6924">
                  <c:v>1.655496836</c:v>
                </c:pt>
                <c:pt idx="6925">
                  <c:v>1.663066387</c:v>
                </c:pt>
                <c:pt idx="6926">
                  <c:v>1.6829552649999999</c:v>
                </c:pt>
                <c:pt idx="6927">
                  <c:v>1.6890918019999901</c:v>
                </c:pt>
                <c:pt idx="6928">
                  <c:v>1.82871949699999</c:v>
                </c:pt>
                <c:pt idx="6929">
                  <c:v>1.84849</c:v>
                </c:pt>
                <c:pt idx="6930">
                  <c:v>1.9141235350000001</c:v>
                </c:pt>
                <c:pt idx="6931">
                  <c:v>1.7617383</c:v>
                </c:pt>
                <c:pt idx="6932">
                  <c:v>1.701368451</c:v>
                </c:pt>
                <c:pt idx="6933">
                  <c:v>1.726014376</c:v>
                </c:pt>
                <c:pt idx="6934">
                  <c:v>1.7104223969999901</c:v>
                </c:pt>
                <c:pt idx="6935">
                  <c:v>1.6156054740000001</c:v>
                </c:pt>
                <c:pt idx="6936">
                  <c:v>1.68782711</c:v>
                </c:pt>
                <c:pt idx="6937">
                  <c:v>1.656623483</c:v>
                </c:pt>
                <c:pt idx="6938">
                  <c:v>1.584014893</c:v>
                </c:pt>
                <c:pt idx="6939">
                  <c:v>1.6341857909999999</c:v>
                </c:pt>
                <c:pt idx="6940">
                  <c:v>1.581405044</c:v>
                </c:pt>
                <c:pt idx="6941">
                  <c:v>1.5739660259999999</c:v>
                </c:pt>
                <c:pt idx="6942">
                  <c:v>1.5003552440000001</c:v>
                </c:pt>
                <c:pt idx="6943">
                  <c:v>1.398342252</c:v>
                </c:pt>
                <c:pt idx="6944">
                  <c:v>1.59151005699999</c:v>
                </c:pt>
                <c:pt idx="6945">
                  <c:v>1.57681644</c:v>
                </c:pt>
                <c:pt idx="6946">
                  <c:v>1.5278893709999899</c:v>
                </c:pt>
                <c:pt idx="6947">
                  <c:v>1.617235065</c:v>
                </c:pt>
                <c:pt idx="6948">
                  <c:v>1.7317833899999999</c:v>
                </c:pt>
                <c:pt idx="6949">
                  <c:v>1.7504419090000001</c:v>
                </c:pt>
                <c:pt idx="6950">
                  <c:v>1.5097253319999999</c:v>
                </c:pt>
                <c:pt idx="6951">
                  <c:v>1.511125445</c:v>
                </c:pt>
                <c:pt idx="6952">
                  <c:v>1.4746228459999999</c:v>
                </c:pt>
                <c:pt idx="6953">
                  <c:v>1.435566425</c:v>
                </c:pt>
                <c:pt idx="6954">
                  <c:v>1.5339758400000001</c:v>
                </c:pt>
                <c:pt idx="6955">
                  <c:v>1.4737658499999999</c:v>
                </c:pt>
                <c:pt idx="6956">
                  <c:v>1.498637676</c:v>
                </c:pt>
                <c:pt idx="6957">
                  <c:v>1.4158557650000001</c:v>
                </c:pt>
                <c:pt idx="6958">
                  <c:v>1.51638913199999</c:v>
                </c:pt>
                <c:pt idx="6959">
                  <c:v>1.453712106</c:v>
                </c:pt>
                <c:pt idx="6960">
                  <c:v>1.35988283199999</c:v>
                </c:pt>
                <c:pt idx="6961">
                  <c:v>1.6811742780000001</c:v>
                </c:pt>
                <c:pt idx="6962">
                  <c:v>1.5215832</c:v>
                </c:pt>
                <c:pt idx="6963">
                  <c:v>1.41857910199999</c:v>
                </c:pt>
                <c:pt idx="6964">
                  <c:v>1.2884899379999999</c:v>
                </c:pt>
                <c:pt idx="6965">
                  <c:v>1.2627770899999999</c:v>
                </c:pt>
                <c:pt idx="6966">
                  <c:v>1.2578148840000001</c:v>
                </c:pt>
                <c:pt idx="6967">
                  <c:v>1.2008166309999999</c:v>
                </c:pt>
                <c:pt idx="6968">
                  <c:v>1.242606163</c:v>
                </c:pt>
                <c:pt idx="6969">
                  <c:v>1.241470933</c:v>
                </c:pt>
                <c:pt idx="6970">
                  <c:v>1.2438073159999901</c:v>
                </c:pt>
                <c:pt idx="6971">
                  <c:v>1.2206616400000001</c:v>
                </c:pt>
                <c:pt idx="6972">
                  <c:v>1.266956806</c:v>
                </c:pt>
                <c:pt idx="6973">
                  <c:v>1.348620653</c:v>
                </c:pt>
                <c:pt idx="6974">
                  <c:v>1.302753925</c:v>
                </c:pt>
                <c:pt idx="6975">
                  <c:v>1.331121802</c:v>
                </c:pt>
                <c:pt idx="6976">
                  <c:v>1.253519297</c:v>
                </c:pt>
                <c:pt idx="6977">
                  <c:v>1.3734081979999999</c:v>
                </c:pt>
                <c:pt idx="6978">
                  <c:v>1.2185913319999999</c:v>
                </c:pt>
                <c:pt idx="6979">
                  <c:v>1.337154508</c:v>
                </c:pt>
                <c:pt idx="6980">
                  <c:v>1.3060437439999999</c:v>
                </c:pt>
                <c:pt idx="6981">
                  <c:v>1.354079604</c:v>
                </c:pt>
                <c:pt idx="6982">
                  <c:v>1.3640942569999901</c:v>
                </c:pt>
                <c:pt idx="6983">
                  <c:v>1.3505260939999999</c:v>
                </c:pt>
                <c:pt idx="6984">
                  <c:v>1.4130554200000001</c:v>
                </c:pt>
                <c:pt idx="6985">
                  <c:v>1.382622123</c:v>
                </c:pt>
                <c:pt idx="6986">
                  <c:v>1.40438354</c:v>
                </c:pt>
                <c:pt idx="6987">
                  <c:v>1.359755874</c:v>
                </c:pt>
                <c:pt idx="6988">
                  <c:v>1.333413124</c:v>
                </c:pt>
                <c:pt idx="6989">
                  <c:v>1.28330934</c:v>
                </c:pt>
                <c:pt idx="6990">
                  <c:v>1.3254492279999901</c:v>
                </c:pt>
                <c:pt idx="6991">
                  <c:v>1.3276635409999999</c:v>
                </c:pt>
                <c:pt idx="6992">
                  <c:v>1.2234485150000001</c:v>
                </c:pt>
                <c:pt idx="6993">
                  <c:v>1.2703417539999999</c:v>
                </c:pt>
                <c:pt idx="6994">
                  <c:v>1.269012451</c:v>
                </c:pt>
                <c:pt idx="6995">
                  <c:v>1.3434057239999999</c:v>
                </c:pt>
                <c:pt idx="6996">
                  <c:v>1.249082088</c:v>
                </c:pt>
                <c:pt idx="6997">
                  <c:v>1.3984619380000001</c:v>
                </c:pt>
                <c:pt idx="6998">
                  <c:v>1.292639136</c:v>
                </c:pt>
                <c:pt idx="6999">
                  <c:v>1.2667809720000001</c:v>
                </c:pt>
                <c:pt idx="7000">
                  <c:v>1.281270742</c:v>
                </c:pt>
                <c:pt idx="7001">
                  <c:v>1.2618030309999999</c:v>
                </c:pt>
                <c:pt idx="7002">
                  <c:v>1.301041245</c:v>
                </c:pt>
                <c:pt idx="7003">
                  <c:v>1.2752466200000001</c:v>
                </c:pt>
                <c:pt idx="7004">
                  <c:v>1.2838085889999999</c:v>
                </c:pt>
                <c:pt idx="7005">
                  <c:v>1.2630016799999999</c:v>
                </c:pt>
                <c:pt idx="7006">
                  <c:v>1.268347144</c:v>
                </c:pt>
                <c:pt idx="7007">
                  <c:v>1.212055683</c:v>
                </c:pt>
                <c:pt idx="7008">
                  <c:v>1.223558307</c:v>
                </c:pt>
                <c:pt idx="7009">
                  <c:v>1.210271001</c:v>
                </c:pt>
                <c:pt idx="7010">
                  <c:v>1.039534926</c:v>
                </c:pt>
                <c:pt idx="7011">
                  <c:v>1.010496855</c:v>
                </c:pt>
                <c:pt idx="7012">
                  <c:v>1.0401635170000001</c:v>
                </c:pt>
                <c:pt idx="7013">
                  <c:v>0.94372069800000002</c:v>
                </c:pt>
                <c:pt idx="7014">
                  <c:v>0.95761352799999999</c:v>
                </c:pt>
                <c:pt idx="7015">
                  <c:v>0.97465211200000001</c:v>
                </c:pt>
                <c:pt idx="7016">
                  <c:v>0.94740110599999905</c:v>
                </c:pt>
                <c:pt idx="7017">
                  <c:v>0.91465818899999995</c:v>
                </c:pt>
                <c:pt idx="7018">
                  <c:v>0.920911849</c:v>
                </c:pt>
                <c:pt idx="7019">
                  <c:v>0.86573731899999995</c:v>
                </c:pt>
                <c:pt idx="7020">
                  <c:v>0.899050295</c:v>
                </c:pt>
                <c:pt idx="7021">
                  <c:v>0.91062253699999995</c:v>
                </c:pt>
                <c:pt idx="7022">
                  <c:v>0.89476442299999903</c:v>
                </c:pt>
                <c:pt idx="7023">
                  <c:v>0.87651979899999999</c:v>
                </c:pt>
                <c:pt idx="7024">
                  <c:v>0.92036867099999997</c:v>
                </c:pt>
                <c:pt idx="7025">
                  <c:v>0.95790892799999905</c:v>
                </c:pt>
                <c:pt idx="7026">
                  <c:v>0.90376585700000001</c:v>
                </c:pt>
                <c:pt idx="7027">
                  <c:v>0.90920287399999999</c:v>
                </c:pt>
                <c:pt idx="7028">
                  <c:v>1.022988319</c:v>
                </c:pt>
                <c:pt idx="7029">
                  <c:v>0.91363769799999905</c:v>
                </c:pt>
                <c:pt idx="7030">
                  <c:v>1.106846929</c:v>
                </c:pt>
                <c:pt idx="7031">
                  <c:v>1.1602051259999999</c:v>
                </c:pt>
                <c:pt idx="7032">
                  <c:v>1.1733484270000001</c:v>
                </c:pt>
                <c:pt idx="7033">
                  <c:v>1.318461895</c:v>
                </c:pt>
                <c:pt idx="7034">
                  <c:v>1.3286901709999901</c:v>
                </c:pt>
                <c:pt idx="7035">
                  <c:v>1.391649127</c:v>
                </c:pt>
                <c:pt idx="7036">
                  <c:v>1.2855322359999899</c:v>
                </c:pt>
                <c:pt idx="7037">
                  <c:v>1.3609374759999999</c:v>
                </c:pt>
                <c:pt idx="7038">
                  <c:v>1.3012231590000001</c:v>
                </c:pt>
                <c:pt idx="7039">
                  <c:v>1.320233107</c:v>
                </c:pt>
                <c:pt idx="7040">
                  <c:v>1.265793443</c:v>
                </c:pt>
                <c:pt idx="7041">
                  <c:v>1.2427831890000001</c:v>
                </c:pt>
                <c:pt idx="7042">
                  <c:v>1.213891625</c:v>
                </c:pt>
                <c:pt idx="7043">
                  <c:v>1.3392981289999999</c:v>
                </c:pt>
                <c:pt idx="7044">
                  <c:v>1.203774452</c:v>
                </c:pt>
                <c:pt idx="7045">
                  <c:v>1.272523165</c:v>
                </c:pt>
                <c:pt idx="7046">
                  <c:v>1.195714116</c:v>
                </c:pt>
                <c:pt idx="7047">
                  <c:v>1.1794152259999999</c:v>
                </c:pt>
                <c:pt idx="7048">
                  <c:v>1.081861615</c:v>
                </c:pt>
                <c:pt idx="7049">
                  <c:v>1.066949487</c:v>
                </c:pt>
                <c:pt idx="7050">
                  <c:v>1.1280981299999999</c:v>
                </c:pt>
                <c:pt idx="7051">
                  <c:v>1.1551184649999999</c:v>
                </c:pt>
                <c:pt idx="7052">
                  <c:v>1.1199133400000001</c:v>
                </c:pt>
                <c:pt idx="7053">
                  <c:v>1.0717859270000001</c:v>
                </c:pt>
                <c:pt idx="7054">
                  <c:v>1.1374914650000001</c:v>
                </c:pt>
                <c:pt idx="7055">
                  <c:v>1.077423096</c:v>
                </c:pt>
                <c:pt idx="7056">
                  <c:v>1.1167224650000001</c:v>
                </c:pt>
                <c:pt idx="7057">
                  <c:v>1.0607190129999999</c:v>
                </c:pt>
                <c:pt idx="7058">
                  <c:v>1.1278357509999899</c:v>
                </c:pt>
                <c:pt idx="7059">
                  <c:v>1.206539273</c:v>
                </c:pt>
                <c:pt idx="7060">
                  <c:v>1.303422809</c:v>
                </c:pt>
                <c:pt idx="7061">
                  <c:v>1.156146288</c:v>
                </c:pt>
                <c:pt idx="7062">
                  <c:v>1.2136449809999901</c:v>
                </c:pt>
                <c:pt idx="7063">
                  <c:v>1.240322232</c:v>
                </c:pt>
                <c:pt idx="7064">
                  <c:v>1.26154542</c:v>
                </c:pt>
                <c:pt idx="7065">
                  <c:v>1.1762427090000001</c:v>
                </c:pt>
                <c:pt idx="7066">
                  <c:v>1.247730732</c:v>
                </c:pt>
                <c:pt idx="7067">
                  <c:v>1.163996577</c:v>
                </c:pt>
                <c:pt idx="7068">
                  <c:v>1.291190147</c:v>
                </c:pt>
                <c:pt idx="7069">
                  <c:v>1.2389843459999901</c:v>
                </c:pt>
                <c:pt idx="7070">
                  <c:v>1.2583349939999999</c:v>
                </c:pt>
                <c:pt idx="7071">
                  <c:v>1.2862719300000001</c:v>
                </c:pt>
                <c:pt idx="7072">
                  <c:v>1.214301705</c:v>
                </c:pt>
                <c:pt idx="7073">
                  <c:v>1.227746606</c:v>
                </c:pt>
                <c:pt idx="7074">
                  <c:v>1.3807324169999999</c:v>
                </c:pt>
                <c:pt idx="7075">
                  <c:v>1.3239818809999999</c:v>
                </c:pt>
                <c:pt idx="7076">
                  <c:v>1.342753887</c:v>
                </c:pt>
                <c:pt idx="7077">
                  <c:v>1.2345629929999999</c:v>
                </c:pt>
                <c:pt idx="7078">
                  <c:v>1.312981009</c:v>
                </c:pt>
                <c:pt idx="7079">
                  <c:v>1.2409057619999999</c:v>
                </c:pt>
                <c:pt idx="7080">
                  <c:v>1.2073730229999999</c:v>
                </c:pt>
                <c:pt idx="7081">
                  <c:v>1.3274780509999999</c:v>
                </c:pt>
                <c:pt idx="7082">
                  <c:v>1.262557387</c:v>
                </c:pt>
                <c:pt idx="7083">
                  <c:v>1.2232812639999999</c:v>
                </c:pt>
                <c:pt idx="7084">
                  <c:v>1.1464086769999999</c:v>
                </c:pt>
                <c:pt idx="7085">
                  <c:v>1.320151329</c:v>
                </c:pt>
                <c:pt idx="7086">
                  <c:v>1.206593037</c:v>
                </c:pt>
                <c:pt idx="7087">
                  <c:v>1.2475513220000001</c:v>
                </c:pt>
                <c:pt idx="7088">
                  <c:v>1.3355383869999999</c:v>
                </c:pt>
                <c:pt idx="7089">
                  <c:v>1.2911291119999999</c:v>
                </c:pt>
                <c:pt idx="7090">
                  <c:v>1.3197277780000001</c:v>
                </c:pt>
                <c:pt idx="7091">
                  <c:v>1.3610180619999901</c:v>
                </c:pt>
                <c:pt idx="7092">
                  <c:v>1.2837195400000001</c:v>
                </c:pt>
                <c:pt idx="7093">
                  <c:v>1.3296520709999999</c:v>
                </c:pt>
                <c:pt idx="7094">
                  <c:v>1.3006165029999901</c:v>
                </c:pt>
                <c:pt idx="7095">
                  <c:v>1.262156963</c:v>
                </c:pt>
                <c:pt idx="7096">
                  <c:v>1.270526171</c:v>
                </c:pt>
                <c:pt idx="7097">
                  <c:v>1.194213867</c:v>
                </c:pt>
                <c:pt idx="7098">
                  <c:v>1.2120898959999999</c:v>
                </c:pt>
                <c:pt idx="7099">
                  <c:v>1.2333544489999999</c:v>
                </c:pt>
                <c:pt idx="7100">
                  <c:v>1.203664541</c:v>
                </c:pt>
                <c:pt idx="7101">
                  <c:v>1.246291518</c:v>
                </c:pt>
                <c:pt idx="7102">
                  <c:v>1.301658988</c:v>
                </c:pt>
                <c:pt idx="7103">
                  <c:v>1.2376061679999999</c:v>
                </c:pt>
                <c:pt idx="7104">
                  <c:v>1.2817760709999999</c:v>
                </c:pt>
                <c:pt idx="7105">
                  <c:v>1.1752710340000001</c:v>
                </c:pt>
                <c:pt idx="7106">
                  <c:v>1.398173809</c:v>
                </c:pt>
                <c:pt idx="7107">
                  <c:v>1.296363473</c:v>
                </c:pt>
                <c:pt idx="7108">
                  <c:v>1.208699942</c:v>
                </c:pt>
                <c:pt idx="7109">
                  <c:v>1.2458044290000001</c:v>
                </c:pt>
                <c:pt idx="7110">
                  <c:v>1.1574023959999999</c:v>
                </c:pt>
                <c:pt idx="7111">
                  <c:v>1.250650644</c:v>
                </c:pt>
                <c:pt idx="7112">
                  <c:v>1.2543017859999901</c:v>
                </c:pt>
                <c:pt idx="7113">
                  <c:v>1.209034443</c:v>
                </c:pt>
                <c:pt idx="7114">
                  <c:v>1.2350976469999999</c:v>
                </c:pt>
                <c:pt idx="7115">
                  <c:v>1.28430903</c:v>
                </c:pt>
                <c:pt idx="7116">
                  <c:v>1.244928002</c:v>
                </c:pt>
                <c:pt idx="7117">
                  <c:v>1.240623832</c:v>
                </c:pt>
                <c:pt idx="7118">
                  <c:v>1.2322192190000001</c:v>
                </c:pt>
                <c:pt idx="7119">
                  <c:v>1.227499962</c:v>
                </c:pt>
                <c:pt idx="7120">
                  <c:v>1.3320752380000001</c:v>
                </c:pt>
                <c:pt idx="7121">
                  <c:v>1.3088672159999899</c:v>
                </c:pt>
                <c:pt idx="7122">
                  <c:v>1.231945753</c:v>
                </c:pt>
                <c:pt idx="7123">
                  <c:v>1.0723925830000001</c:v>
                </c:pt>
                <c:pt idx="7124">
                  <c:v>1.1435474159999901</c:v>
                </c:pt>
                <c:pt idx="7125">
                  <c:v>1.042381644</c:v>
                </c:pt>
                <c:pt idx="7126">
                  <c:v>1.0114440920000001</c:v>
                </c:pt>
                <c:pt idx="7127">
                  <c:v>0.98736691499999996</c:v>
                </c:pt>
                <c:pt idx="7128">
                  <c:v>0.97632932699999997</c:v>
                </c:pt>
                <c:pt idx="7129">
                  <c:v>0.92385500700000001</c:v>
                </c:pt>
                <c:pt idx="7130">
                  <c:v>0.96007448399999995</c:v>
                </c:pt>
                <c:pt idx="7131">
                  <c:v>1.0466003420000001</c:v>
                </c:pt>
                <c:pt idx="7132">
                  <c:v>0.91419678900000001</c:v>
                </c:pt>
                <c:pt idx="7133">
                  <c:v>0.94253659199999995</c:v>
                </c:pt>
                <c:pt idx="7134">
                  <c:v>0.92564696099999999</c:v>
                </c:pt>
                <c:pt idx="7135">
                  <c:v>0.92164915800000002</c:v>
                </c:pt>
                <c:pt idx="7136">
                  <c:v>0.92592650700000001</c:v>
                </c:pt>
                <c:pt idx="7137">
                  <c:v>0.91904175300000002</c:v>
                </c:pt>
                <c:pt idx="7138">
                  <c:v>0.93390870099999901</c:v>
                </c:pt>
                <c:pt idx="7139">
                  <c:v>0.91283816099999904</c:v>
                </c:pt>
                <c:pt idx="7140">
                  <c:v>0.96934568899999995</c:v>
                </c:pt>
                <c:pt idx="7141">
                  <c:v>0.97389894700000001</c:v>
                </c:pt>
                <c:pt idx="7142">
                  <c:v>0.94451659899999996</c:v>
                </c:pt>
                <c:pt idx="7143">
                  <c:v>0.99352663799999996</c:v>
                </c:pt>
                <c:pt idx="7144">
                  <c:v>1.008056641</c:v>
                </c:pt>
                <c:pt idx="7145">
                  <c:v>0.97071653599999996</c:v>
                </c:pt>
                <c:pt idx="7146">
                  <c:v>0.97284913099999903</c:v>
                </c:pt>
                <c:pt idx="7147">
                  <c:v>1.1029028890000001</c:v>
                </c:pt>
                <c:pt idx="7148">
                  <c:v>1.014141798</c:v>
                </c:pt>
                <c:pt idx="7149">
                  <c:v>1.064276099</c:v>
                </c:pt>
                <c:pt idx="7150">
                  <c:v>1.0342956779999899</c:v>
                </c:pt>
                <c:pt idx="7151">
                  <c:v>0.91658937900000004</c:v>
                </c:pt>
                <c:pt idx="7152">
                  <c:v>1.0005847219999999</c:v>
                </c:pt>
                <c:pt idx="7153">
                  <c:v>1.029173613</c:v>
                </c:pt>
                <c:pt idx="7154">
                  <c:v>1.0371496680000001</c:v>
                </c:pt>
                <c:pt idx="7155">
                  <c:v>1.0346069339999999</c:v>
                </c:pt>
                <c:pt idx="7156">
                  <c:v>1.0605920550000001</c:v>
                </c:pt>
                <c:pt idx="7157">
                  <c:v>0.98436278099999996</c:v>
                </c:pt>
                <c:pt idx="7158">
                  <c:v>0.9609375</c:v>
                </c:pt>
                <c:pt idx="7159">
                  <c:v>1.1082519289999999</c:v>
                </c:pt>
                <c:pt idx="7160">
                  <c:v>0.965509057</c:v>
                </c:pt>
                <c:pt idx="7161">
                  <c:v>1.0050512549999999</c:v>
                </c:pt>
                <c:pt idx="7162">
                  <c:v>1.0524829629999899</c:v>
                </c:pt>
                <c:pt idx="7163">
                  <c:v>1.093726754</c:v>
                </c:pt>
                <c:pt idx="7164">
                  <c:v>1.104475141</c:v>
                </c:pt>
                <c:pt idx="7165">
                  <c:v>1.08364141</c:v>
                </c:pt>
                <c:pt idx="7166">
                  <c:v>1.04972899</c:v>
                </c:pt>
                <c:pt idx="7167">
                  <c:v>1.0527672770000001</c:v>
                </c:pt>
                <c:pt idx="7168">
                  <c:v>1.0623755459999999</c:v>
                </c:pt>
                <c:pt idx="7169">
                  <c:v>1.103676796</c:v>
                </c:pt>
                <c:pt idx="7170">
                  <c:v>1.11260128</c:v>
                </c:pt>
                <c:pt idx="7171">
                  <c:v>1.1358423229999901</c:v>
                </c:pt>
                <c:pt idx="7172">
                  <c:v>1.096376896</c:v>
                </c:pt>
                <c:pt idx="7173">
                  <c:v>1.1475695370000001</c:v>
                </c:pt>
                <c:pt idx="7174">
                  <c:v>1.1311095950000001</c:v>
                </c:pt>
                <c:pt idx="7175">
                  <c:v>1.1899791959999999</c:v>
                </c:pt>
                <c:pt idx="7176">
                  <c:v>1.129168749</c:v>
                </c:pt>
                <c:pt idx="7177">
                  <c:v>1.198719501</c:v>
                </c:pt>
                <c:pt idx="7178">
                  <c:v>1.1696362499999999</c:v>
                </c:pt>
                <c:pt idx="7179">
                  <c:v>1.174348116</c:v>
                </c:pt>
                <c:pt idx="7180">
                  <c:v>1.161691904</c:v>
                </c:pt>
                <c:pt idx="7181">
                  <c:v>1.1289404629999999</c:v>
                </c:pt>
                <c:pt idx="7182">
                  <c:v>1.1637305019999999</c:v>
                </c:pt>
                <c:pt idx="7183">
                  <c:v>1.1212085490000001</c:v>
                </c:pt>
                <c:pt idx="7184">
                  <c:v>1.134561777</c:v>
                </c:pt>
                <c:pt idx="7185">
                  <c:v>1.0939160590000001</c:v>
                </c:pt>
                <c:pt idx="7186">
                  <c:v>1.2045642139999999</c:v>
                </c:pt>
                <c:pt idx="7187">
                  <c:v>1.2131592040000001</c:v>
                </c:pt>
                <c:pt idx="7188">
                  <c:v>1.2771068809999999</c:v>
                </c:pt>
                <c:pt idx="7189">
                  <c:v>1.2583569290000001</c:v>
                </c:pt>
                <c:pt idx="7190">
                  <c:v>1.782663584</c:v>
                </c:pt>
                <c:pt idx="7191">
                  <c:v>1.070172071</c:v>
                </c:pt>
                <c:pt idx="7192">
                  <c:v>1.125354052</c:v>
                </c:pt>
                <c:pt idx="7193">
                  <c:v>1.2121276859999901</c:v>
                </c:pt>
                <c:pt idx="7194">
                  <c:v>1.1638684269999999</c:v>
                </c:pt>
                <c:pt idx="7195">
                  <c:v>1.1321045159999901</c:v>
                </c:pt>
                <c:pt idx="7196">
                  <c:v>1.115111113</c:v>
                </c:pt>
                <c:pt idx="7197">
                  <c:v>1.2240416999999999</c:v>
                </c:pt>
                <c:pt idx="7198">
                  <c:v>1.1781688930000001</c:v>
                </c:pt>
                <c:pt idx="7199">
                  <c:v>1.122856498</c:v>
                </c:pt>
                <c:pt idx="7200">
                  <c:v>1.1823315619999999</c:v>
                </c:pt>
                <c:pt idx="7201">
                  <c:v>1.181311011</c:v>
                </c:pt>
                <c:pt idx="7202">
                  <c:v>1.24672246</c:v>
                </c:pt>
                <c:pt idx="7203">
                  <c:v>1.1893383259999999</c:v>
                </c:pt>
                <c:pt idx="7204">
                  <c:v>1.294576406</c:v>
                </c:pt>
                <c:pt idx="7205">
                  <c:v>1.2933166030000001</c:v>
                </c:pt>
                <c:pt idx="7206">
                  <c:v>1.3714061980000001</c:v>
                </c:pt>
                <c:pt idx="7207">
                  <c:v>1.319512963</c:v>
                </c:pt>
                <c:pt idx="7208">
                  <c:v>1.2269103530000001</c:v>
                </c:pt>
                <c:pt idx="7209">
                  <c:v>1.3706274030000001</c:v>
                </c:pt>
                <c:pt idx="7210">
                  <c:v>1.2286987300000001</c:v>
                </c:pt>
                <c:pt idx="7211">
                  <c:v>1.3014563320000001</c:v>
                </c:pt>
                <c:pt idx="7212">
                  <c:v>1.343486309</c:v>
                </c:pt>
                <c:pt idx="7213">
                  <c:v>1.344041705</c:v>
                </c:pt>
                <c:pt idx="7214">
                  <c:v>1.2226427790000001</c:v>
                </c:pt>
                <c:pt idx="7215">
                  <c:v>1.291505098</c:v>
                </c:pt>
                <c:pt idx="7216">
                  <c:v>1.2254858019999999</c:v>
                </c:pt>
                <c:pt idx="7217">
                  <c:v>1.5714392659999901</c:v>
                </c:pt>
                <c:pt idx="7218">
                  <c:v>1.55947876</c:v>
                </c:pt>
                <c:pt idx="7219">
                  <c:v>1.332539082</c:v>
                </c:pt>
                <c:pt idx="7220">
                  <c:v>1.2360730170000001</c:v>
                </c:pt>
                <c:pt idx="7221">
                  <c:v>1.3688037399999999</c:v>
                </c:pt>
                <c:pt idx="7222">
                  <c:v>1.26250124</c:v>
                </c:pt>
                <c:pt idx="7223">
                  <c:v>1.0996899600000001</c:v>
                </c:pt>
                <c:pt idx="7224">
                  <c:v>1.0464282039999999</c:v>
                </c:pt>
                <c:pt idx="7225">
                  <c:v>1.060078144</c:v>
                </c:pt>
                <c:pt idx="7226">
                  <c:v>1.0156848430000001</c:v>
                </c:pt>
                <c:pt idx="7227">
                  <c:v>0.99793577200000005</c:v>
                </c:pt>
                <c:pt idx="7228">
                  <c:v>1.0540246959999999</c:v>
                </c:pt>
                <c:pt idx="7229">
                  <c:v>1.000137925</c:v>
                </c:pt>
                <c:pt idx="7230">
                  <c:v>1.0260375740000001</c:v>
                </c:pt>
                <c:pt idx="7231">
                  <c:v>0.87005370900000001</c:v>
                </c:pt>
                <c:pt idx="7232">
                  <c:v>0.90141355999999995</c:v>
                </c:pt>
                <c:pt idx="7233">
                  <c:v>0.89090698999999995</c:v>
                </c:pt>
                <c:pt idx="7234">
                  <c:v>0.90601927000000004</c:v>
                </c:pt>
                <c:pt idx="7235">
                  <c:v>0.81370973599999996</c:v>
                </c:pt>
                <c:pt idx="7236">
                  <c:v>0.67465209999999998</c:v>
                </c:pt>
                <c:pt idx="7237">
                  <c:v>0.68666869399999997</c:v>
                </c:pt>
                <c:pt idx="7238">
                  <c:v>0.74822878799999903</c:v>
                </c:pt>
                <c:pt idx="7239">
                  <c:v>0.79350709900000005</c:v>
                </c:pt>
                <c:pt idx="7240">
                  <c:v>0.805728734</c:v>
                </c:pt>
                <c:pt idx="7241">
                  <c:v>0.93604004399999996</c:v>
                </c:pt>
                <c:pt idx="7242">
                  <c:v>0.89300900699999997</c:v>
                </c:pt>
                <c:pt idx="7243">
                  <c:v>0.87438356900000003</c:v>
                </c:pt>
                <c:pt idx="7244">
                  <c:v>0.91675901400000004</c:v>
                </c:pt>
                <c:pt idx="7245">
                  <c:v>0.99497193099999903</c:v>
                </c:pt>
                <c:pt idx="7246">
                  <c:v>0.93334841700000004</c:v>
                </c:pt>
                <c:pt idx="7247">
                  <c:v>0.97422116999999997</c:v>
                </c:pt>
                <c:pt idx="7248">
                  <c:v>1.153918505</c:v>
                </c:pt>
                <c:pt idx="7249">
                  <c:v>1.0460852379999901</c:v>
                </c:pt>
                <c:pt idx="7250">
                  <c:v>1.1537792680000001</c:v>
                </c:pt>
                <c:pt idx="7251">
                  <c:v>1.120062232</c:v>
                </c:pt>
                <c:pt idx="7252">
                  <c:v>1.1496716739999999</c:v>
                </c:pt>
                <c:pt idx="7253">
                  <c:v>1.2044824359999999</c:v>
                </c:pt>
                <c:pt idx="7254">
                  <c:v>1.2491918799999999</c:v>
                </c:pt>
                <c:pt idx="7255">
                  <c:v>1.250733614</c:v>
                </c:pt>
                <c:pt idx="7256">
                  <c:v>1.2268860340000001</c:v>
                </c:pt>
                <c:pt idx="7257">
                  <c:v>1.284688711</c:v>
                </c:pt>
                <c:pt idx="7258">
                  <c:v>1.435636044</c:v>
                </c:pt>
                <c:pt idx="7259">
                  <c:v>1.48714351699999</c:v>
                </c:pt>
                <c:pt idx="7260">
                  <c:v>1.450526118</c:v>
                </c:pt>
                <c:pt idx="7261">
                  <c:v>1.441129208</c:v>
                </c:pt>
                <c:pt idx="7262">
                  <c:v>1.4772094490000001</c:v>
                </c:pt>
                <c:pt idx="7263">
                  <c:v>1.3949023490000001</c:v>
                </c:pt>
                <c:pt idx="7264">
                  <c:v>1.3748632669999901</c:v>
                </c:pt>
                <c:pt idx="7265">
                  <c:v>1.4419372079999999</c:v>
                </c:pt>
                <c:pt idx="7266">
                  <c:v>1.510151386</c:v>
                </c:pt>
                <c:pt idx="7267">
                  <c:v>1.46165406699999</c:v>
                </c:pt>
                <c:pt idx="7268">
                  <c:v>1.43099606</c:v>
                </c:pt>
                <c:pt idx="7269">
                  <c:v>1.4210985899999999</c:v>
                </c:pt>
                <c:pt idx="7270">
                  <c:v>1.40735352</c:v>
                </c:pt>
                <c:pt idx="7271">
                  <c:v>1.316882372</c:v>
                </c:pt>
                <c:pt idx="7272">
                  <c:v>1.343230009</c:v>
                </c:pt>
                <c:pt idx="7273">
                  <c:v>1.3603576419999901</c:v>
                </c:pt>
                <c:pt idx="7274">
                  <c:v>1.3616296050000001</c:v>
                </c:pt>
                <c:pt idx="7275">
                  <c:v>1.395561576</c:v>
                </c:pt>
                <c:pt idx="7276">
                  <c:v>1.343686581</c:v>
                </c:pt>
                <c:pt idx="7277">
                  <c:v>1.3227453229999999</c:v>
                </c:pt>
                <c:pt idx="7278">
                  <c:v>1.3609961269999999</c:v>
                </c:pt>
                <c:pt idx="7279">
                  <c:v>1.2878662350000001</c:v>
                </c:pt>
                <c:pt idx="7280">
                  <c:v>1.3667590619999901</c:v>
                </c:pt>
                <c:pt idx="7281">
                  <c:v>1.4108508829999999</c:v>
                </c:pt>
                <c:pt idx="7282">
                  <c:v>1.3814769979999999</c:v>
                </c:pt>
                <c:pt idx="7283">
                  <c:v>1.411429405</c:v>
                </c:pt>
                <c:pt idx="7284">
                  <c:v>1.5375158790000001</c:v>
                </c:pt>
                <c:pt idx="7285">
                  <c:v>1.4167370800000001</c:v>
                </c:pt>
                <c:pt idx="7286">
                  <c:v>1.38399899</c:v>
                </c:pt>
                <c:pt idx="7287">
                  <c:v>1.4215722079999999</c:v>
                </c:pt>
                <c:pt idx="7288">
                  <c:v>1.5229955909999999</c:v>
                </c:pt>
                <c:pt idx="7289">
                  <c:v>1.446580768</c:v>
                </c:pt>
                <c:pt idx="7290">
                  <c:v>1.554597139</c:v>
                </c:pt>
                <c:pt idx="7291">
                  <c:v>1.492640376</c:v>
                </c:pt>
                <c:pt idx="7292">
                  <c:v>1.531771183</c:v>
                </c:pt>
                <c:pt idx="7293">
                  <c:v>1.5630102159999999</c:v>
                </c:pt>
                <c:pt idx="7294">
                  <c:v>1.3985302449999999</c:v>
                </c:pt>
                <c:pt idx="7295">
                  <c:v>1.44735348199999</c:v>
                </c:pt>
                <c:pt idx="7296">
                  <c:v>1.517228961</c:v>
                </c:pt>
                <c:pt idx="7297">
                  <c:v>1.490841031</c:v>
                </c:pt>
                <c:pt idx="7298">
                  <c:v>1.5704723599999999</c:v>
                </c:pt>
                <c:pt idx="7299">
                  <c:v>1.6638110880000001</c:v>
                </c:pt>
                <c:pt idx="7300">
                  <c:v>1.7903906109999901</c:v>
                </c:pt>
                <c:pt idx="7301">
                  <c:v>1.776528358</c:v>
                </c:pt>
                <c:pt idx="7302">
                  <c:v>1.77552855</c:v>
                </c:pt>
                <c:pt idx="7303">
                  <c:v>1.7759790419999999</c:v>
                </c:pt>
                <c:pt idx="7304">
                  <c:v>1.7794128659999999</c:v>
                </c:pt>
                <c:pt idx="7305">
                  <c:v>1.779311538</c:v>
                </c:pt>
                <c:pt idx="7306">
                  <c:v>1.769370079</c:v>
                </c:pt>
                <c:pt idx="7307">
                  <c:v>1.7935290340000001</c:v>
                </c:pt>
                <c:pt idx="7308">
                  <c:v>1.7258435489999999</c:v>
                </c:pt>
                <c:pt idx="7309">
                  <c:v>1.738370419</c:v>
                </c:pt>
                <c:pt idx="7310">
                  <c:v>1.736796856</c:v>
                </c:pt>
                <c:pt idx="7311">
                  <c:v>1.770893574</c:v>
                </c:pt>
                <c:pt idx="7312">
                  <c:v>1.8305065629999999</c:v>
                </c:pt>
                <c:pt idx="7313">
                  <c:v>1.8921520709999999</c:v>
                </c:pt>
                <c:pt idx="7314">
                  <c:v>1.735793471</c:v>
                </c:pt>
                <c:pt idx="7315">
                  <c:v>1.90239620199999</c:v>
                </c:pt>
                <c:pt idx="7316">
                  <c:v>1.9043213130000001</c:v>
                </c:pt>
                <c:pt idx="7317">
                  <c:v>1.8856177329999999</c:v>
                </c:pt>
                <c:pt idx="7318">
                  <c:v>1.891113281</c:v>
                </c:pt>
                <c:pt idx="7319">
                  <c:v>1.9400024409999901</c:v>
                </c:pt>
                <c:pt idx="7320">
                  <c:v>1.9645630119999999</c:v>
                </c:pt>
                <c:pt idx="7321">
                  <c:v>1.9705883259999999</c:v>
                </c:pt>
                <c:pt idx="7322">
                  <c:v>2.0181810859999998</c:v>
                </c:pt>
                <c:pt idx="7323">
                  <c:v>1.861955523</c:v>
                </c:pt>
                <c:pt idx="7324">
                  <c:v>1.85735476</c:v>
                </c:pt>
                <c:pt idx="7325">
                  <c:v>1.9833337069999999</c:v>
                </c:pt>
                <c:pt idx="7326">
                  <c:v>1.9155578609999999</c:v>
                </c:pt>
                <c:pt idx="7327">
                  <c:v>1.954676509</c:v>
                </c:pt>
                <c:pt idx="7328">
                  <c:v>1.946411133</c:v>
                </c:pt>
                <c:pt idx="7329">
                  <c:v>1.9694556000000001</c:v>
                </c:pt>
                <c:pt idx="7330">
                  <c:v>2.102931023</c:v>
                </c:pt>
                <c:pt idx="7331">
                  <c:v>2.0672864909999999</c:v>
                </c:pt>
                <c:pt idx="7332">
                  <c:v>2.0545177460000001</c:v>
                </c:pt>
                <c:pt idx="7333">
                  <c:v>2.0475389960000001</c:v>
                </c:pt>
                <c:pt idx="7334">
                  <c:v>2.0675706859999998</c:v>
                </c:pt>
                <c:pt idx="7335">
                  <c:v>2.1614978310000001</c:v>
                </c:pt>
                <c:pt idx="7336">
                  <c:v>2.1160058980000001</c:v>
                </c:pt>
                <c:pt idx="7337">
                  <c:v>1.5048840050000001</c:v>
                </c:pt>
                <c:pt idx="7338">
                  <c:v>1.3662573099999999</c:v>
                </c:pt>
                <c:pt idx="7339">
                  <c:v>1.3526562449999999</c:v>
                </c:pt>
                <c:pt idx="7340">
                  <c:v>1.433657169</c:v>
                </c:pt>
                <c:pt idx="7341">
                  <c:v>1.406900644</c:v>
                </c:pt>
                <c:pt idx="7342">
                  <c:v>1.3535132409999999</c:v>
                </c:pt>
                <c:pt idx="7343">
                  <c:v>1.3326269390000001</c:v>
                </c:pt>
                <c:pt idx="7344">
                  <c:v>1.3532983059999999</c:v>
                </c:pt>
                <c:pt idx="7345">
                  <c:v>1.1521203520000001</c:v>
                </c:pt>
                <c:pt idx="7346">
                  <c:v>1.24704349</c:v>
                </c:pt>
                <c:pt idx="7347">
                  <c:v>1.2323608399999999</c:v>
                </c:pt>
                <c:pt idx="7348">
                  <c:v>1.2592517139999999</c:v>
                </c:pt>
                <c:pt idx="7349">
                  <c:v>1.204632521</c:v>
                </c:pt>
                <c:pt idx="7350">
                  <c:v>1.2103772159999999</c:v>
                </c:pt>
                <c:pt idx="7351">
                  <c:v>1.211409926</c:v>
                </c:pt>
                <c:pt idx="7352">
                  <c:v>1.2291271690000001</c:v>
                </c:pt>
                <c:pt idx="7353">
                  <c:v>1.1164416070000001</c:v>
                </c:pt>
                <c:pt idx="7354">
                  <c:v>1.0606824159999999</c:v>
                </c:pt>
                <c:pt idx="7355">
                  <c:v>1.1316516400000001</c:v>
                </c:pt>
                <c:pt idx="7356">
                  <c:v>1.1116381879999999</c:v>
                </c:pt>
                <c:pt idx="7357">
                  <c:v>1.1567455529999999</c:v>
                </c:pt>
                <c:pt idx="7358">
                  <c:v>1.164311528</c:v>
                </c:pt>
                <c:pt idx="7359">
                  <c:v>1.182757616</c:v>
                </c:pt>
                <c:pt idx="7360">
                  <c:v>1.141634464</c:v>
                </c:pt>
                <c:pt idx="7361">
                  <c:v>1.180911899</c:v>
                </c:pt>
                <c:pt idx="7362">
                  <c:v>1.2648242709999999</c:v>
                </c:pt>
                <c:pt idx="7363">
                  <c:v>1.21695435</c:v>
                </c:pt>
                <c:pt idx="7364">
                  <c:v>1.2554712299999999</c:v>
                </c:pt>
                <c:pt idx="7365">
                  <c:v>1.2755688430000001</c:v>
                </c:pt>
                <c:pt idx="7366">
                  <c:v>1.2068017719999999</c:v>
                </c:pt>
                <c:pt idx="7367">
                  <c:v>1.233087182</c:v>
                </c:pt>
                <c:pt idx="7368">
                  <c:v>1.257481694</c:v>
                </c:pt>
                <c:pt idx="7369">
                  <c:v>1.278702378</c:v>
                </c:pt>
                <c:pt idx="7370">
                  <c:v>1.256304979</c:v>
                </c:pt>
                <c:pt idx="7371">
                  <c:v>1.202210665</c:v>
                </c:pt>
                <c:pt idx="7372">
                  <c:v>1.1842418909999901</c:v>
                </c:pt>
                <c:pt idx="7373">
                  <c:v>1.1914038659999999</c:v>
                </c:pt>
                <c:pt idx="7374">
                  <c:v>1.2182641029999901</c:v>
                </c:pt>
                <c:pt idx="7375">
                  <c:v>1.211823702</c:v>
                </c:pt>
                <c:pt idx="7376">
                  <c:v>1.276563764</c:v>
                </c:pt>
                <c:pt idx="7377">
                  <c:v>0.99847167699999995</c:v>
                </c:pt>
                <c:pt idx="7378">
                  <c:v>0.96991211200000005</c:v>
                </c:pt>
                <c:pt idx="7379">
                  <c:v>0.94146239799999998</c:v>
                </c:pt>
                <c:pt idx="7380">
                  <c:v>1.0226233009999901</c:v>
                </c:pt>
                <c:pt idx="7381">
                  <c:v>1.0349841120000001</c:v>
                </c:pt>
                <c:pt idx="7382">
                  <c:v>1.031517386</c:v>
                </c:pt>
                <c:pt idx="7383">
                  <c:v>1.0031006339999999</c:v>
                </c:pt>
                <c:pt idx="7384">
                  <c:v>1.1223559379999899</c:v>
                </c:pt>
                <c:pt idx="7385">
                  <c:v>1.0442737339999999</c:v>
                </c:pt>
                <c:pt idx="7386">
                  <c:v>1.01767695</c:v>
                </c:pt>
                <c:pt idx="7387">
                  <c:v>1.0693261620000001</c:v>
                </c:pt>
                <c:pt idx="7388">
                  <c:v>1.0124108789999999</c:v>
                </c:pt>
                <c:pt idx="7389">
                  <c:v>1.127353549</c:v>
                </c:pt>
                <c:pt idx="7390">
                  <c:v>1.0194030999999999</c:v>
                </c:pt>
                <c:pt idx="7391">
                  <c:v>1.0066491369999999</c:v>
                </c:pt>
                <c:pt idx="7392">
                  <c:v>0.93082398200000005</c:v>
                </c:pt>
                <c:pt idx="7393">
                  <c:v>0.99978029700000004</c:v>
                </c:pt>
                <c:pt idx="7394">
                  <c:v>1.0493860239999999</c:v>
                </c:pt>
                <c:pt idx="7395">
                  <c:v>1.1056286099999999</c:v>
                </c:pt>
                <c:pt idx="7396">
                  <c:v>1.0712524649999999</c:v>
                </c:pt>
                <c:pt idx="7397">
                  <c:v>1.1419959070000001</c:v>
                </c:pt>
                <c:pt idx="7398">
                  <c:v>1.1793457270000001</c:v>
                </c:pt>
                <c:pt idx="7399">
                  <c:v>1.16927731</c:v>
                </c:pt>
                <c:pt idx="7400">
                  <c:v>1.116389155</c:v>
                </c:pt>
                <c:pt idx="7401">
                  <c:v>1.1490380759999901</c:v>
                </c:pt>
                <c:pt idx="7402">
                  <c:v>1.060090303</c:v>
                </c:pt>
                <c:pt idx="7403">
                  <c:v>1.0166991949999999</c:v>
                </c:pt>
                <c:pt idx="7404">
                  <c:v>0.99739015099999995</c:v>
                </c:pt>
                <c:pt idx="7405">
                  <c:v>0.95039796799999998</c:v>
                </c:pt>
                <c:pt idx="7406">
                  <c:v>1.0384069679999901</c:v>
                </c:pt>
                <c:pt idx="7407">
                  <c:v>1.050379634</c:v>
                </c:pt>
                <c:pt idx="7408">
                  <c:v>0.95204102999999995</c:v>
                </c:pt>
                <c:pt idx="7409">
                  <c:v>1.0246654749999999</c:v>
                </c:pt>
                <c:pt idx="7410">
                  <c:v>1.001531959</c:v>
                </c:pt>
                <c:pt idx="7411">
                  <c:v>0.96119874699999996</c:v>
                </c:pt>
                <c:pt idx="7412">
                  <c:v>1.022988319</c:v>
                </c:pt>
                <c:pt idx="7413">
                  <c:v>1.0290149449999999</c:v>
                </c:pt>
                <c:pt idx="7414">
                  <c:v>1.0031164879999901</c:v>
                </c:pt>
                <c:pt idx="7415">
                  <c:v>0.866419673</c:v>
                </c:pt>
                <c:pt idx="7416">
                  <c:v>0.88856202399999995</c:v>
                </c:pt>
                <c:pt idx="7417">
                  <c:v>0.83667355799999998</c:v>
                </c:pt>
                <c:pt idx="7418">
                  <c:v>0.82960325499999998</c:v>
                </c:pt>
                <c:pt idx="7419">
                  <c:v>0.82286989700000002</c:v>
                </c:pt>
                <c:pt idx="7420">
                  <c:v>0.84376466299999997</c:v>
                </c:pt>
                <c:pt idx="7421">
                  <c:v>0.83411866400000001</c:v>
                </c:pt>
                <c:pt idx="7422">
                  <c:v>0.81947755799999999</c:v>
                </c:pt>
                <c:pt idx="7423">
                  <c:v>0.81937009099999902</c:v>
                </c:pt>
                <c:pt idx="7424">
                  <c:v>0.80721193599999996</c:v>
                </c:pt>
                <c:pt idx="7425">
                  <c:v>0.86195558299999997</c:v>
                </c:pt>
                <c:pt idx="7426">
                  <c:v>0.85210692899999996</c:v>
                </c:pt>
                <c:pt idx="7427">
                  <c:v>0.78116697099999999</c:v>
                </c:pt>
                <c:pt idx="7428">
                  <c:v>0.83825802799999904</c:v>
                </c:pt>
                <c:pt idx="7429">
                  <c:v>0.802043438</c:v>
                </c:pt>
                <c:pt idx="7430">
                  <c:v>0.86797851299999995</c:v>
                </c:pt>
                <c:pt idx="7431">
                  <c:v>0.774792492</c:v>
                </c:pt>
                <c:pt idx="7432">
                  <c:v>0.78901487599999998</c:v>
                </c:pt>
                <c:pt idx="7433">
                  <c:v>0.89464354499999998</c:v>
                </c:pt>
                <c:pt idx="7434">
                  <c:v>0.84029054599999997</c:v>
                </c:pt>
                <c:pt idx="7435">
                  <c:v>0.80154418900000002</c:v>
                </c:pt>
                <c:pt idx="7436">
                  <c:v>0.817148447</c:v>
                </c:pt>
                <c:pt idx="7437">
                  <c:v>0.79192262899999999</c:v>
                </c:pt>
                <c:pt idx="7438">
                  <c:v>0.75961184500000001</c:v>
                </c:pt>
                <c:pt idx="7439">
                  <c:v>0.87510251999999999</c:v>
                </c:pt>
                <c:pt idx="7440">
                  <c:v>0.80442994800000001</c:v>
                </c:pt>
                <c:pt idx="7441">
                  <c:v>0.80017697799999998</c:v>
                </c:pt>
                <c:pt idx="7442">
                  <c:v>0.86065673799999998</c:v>
                </c:pt>
                <c:pt idx="7443">
                  <c:v>0.79365599200000003</c:v>
                </c:pt>
                <c:pt idx="7444">
                  <c:v>0.79179441900000003</c:v>
                </c:pt>
                <c:pt idx="7445">
                  <c:v>0.88116210699999997</c:v>
                </c:pt>
                <c:pt idx="7446">
                  <c:v>0.87829101099999995</c:v>
                </c:pt>
                <c:pt idx="7447">
                  <c:v>0.90123045400000001</c:v>
                </c:pt>
                <c:pt idx="7448">
                  <c:v>0.83965945200000003</c:v>
                </c:pt>
                <c:pt idx="7449">
                  <c:v>0.91614133099999995</c:v>
                </c:pt>
                <c:pt idx="7450">
                  <c:v>0.89828980000000003</c:v>
                </c:pt>
                <c:pt idx="7451">
                  <c:v>0.89350831500000005</c:v>
                </c:pt>
                <c:pt idx="7452">
                  <c:v>1.0159618850000001</c:v>
                </c:pt>
                <c:pt idx="7453">
                  <c:v>1.002639174</c:v>
                </c:pt>
                <c:pt idx="7454">
                  <c:v>0.97857910400000003</c:v>
                </c:pt>
                <c:pt idx="7455">
                  <c:v>0.97107666699999995</c:v>
                </c:pt>
                <c:pt idx="7456">
                  <c:v>0.99231809400000004</c:v>
                </c:pt>
                <c:pt idx="7457">
                  <c:v>1.0296447280000001</c:v>
                </c:pt>
                <c:pt idx="7458">
                  <c:v>0.96943724200000003</c:v>
                </c:pt>
                <c:pt idx="7459">
                  <c:v>1.0337048769999999</c:v>
                </c:pt>
                <c:pt idx="7460">
                  <c:v>1.0312609669999999</c:v>
                </c:pt>
                <c:pt idx="7461">
                  <c:v>1.082571983</c:v>
                </c:pt>
                <c:pt idx="7462">
                  <c:v>1.0118457080000001</c:v>
                </c:pt>
                <c:pt idx="7463">
                  <c:v>1.0769262309999901</c:v>
                </c:pt>
                <c:pt idx="7464">
                  <c:v>1.104300499</c:v>
                </c:pt>
                <c:pt idx="7465">
                  <c:v>1.132879615</c:v>
                </c:pt>
                <c:pt idx="7466">
                  <c:v>1.185019493</c:v>
                </c:pt>
                <c:pt idx="7467">
                  <c:v>1.1021227840000001</c:v>
                </c:pt>
                <c:pt idx="7468">
                  <c:v>1.1383825540000001</c:v>
                </c:pt>
                <c:pt idx="7469">
                  <c:v>1.0370532269999999</c:v>
                </c:pt>
                <c:pt idx="7470">
                  <c:v>1.050411344</c:v>
                </c:pt>
                <c:pt idx="7471">
                  <c:v>1.089777827</c:v>
                </c:pt>
                <c:pt idx="7472">
                  <c:v>1.0307703020000001</c:v>
                </c:pt>
                <c:pt idx="7473">
                  <c:v>1.0180370809999999</c:v>
                </c:pt>
                <c:pt idx="7474">
                  <c:v>1.007749081</c:v>
                </c:pt>
                <c:pt idx="7475">
                  <c:v>1.1576696630000001</c:v>
                </c:pt>
                <c:pt idx="7476">
                  <c:v>1.224373817</c:v>
                </c:pt>
                <c:pt idx="7477">
                  <c:v>1.3222045899999999</c:v>
                </c:pt>
                <c:pt idx="7478">
                  <c:v>1.224073529</c:v>
                </c:pt>
                <c:pt idx="7479">
                  <c:v>1.2057250740000001</c:v>
                </c:pt>
                <c:pt idx="7480">
                  <c:v>1.224858403</c:v>
                </c:pt>
                <c:pt idx="7481">
                  <c:v>1.2091211079999999</c:v>
                </c:pt>
                <c:pt idx="7482">
                  <c:v>1.233874559</c:v>
                </c:pt>
                <c:pt idx="7483">
                  <c:v>1.3422082659999901</c:v>
                </c:pt>
                <c:pt idx="7484">
                  <c:v>1.518590093</c:v>
                </c:pt>
                <c:pt idx="7485">
                  <c:v>1.4954931739999999</c:v>
                </c:pt>
                <c:pt idx="7486">
                  <c:v>1.5623217819999999</c:v>
                </c:pt>
                <c:pt idx="7487">
                  <c:v>1.5565392969999901</c:v>
                </c:pt>
                <c:pt idx="7488">
                  <c:v>1.508498549</c:v>
                </c:pt>
                <c:pt idx="7489">
                  <c:v>1.5532373189999999</c:v>
                </c:pt>
                <c:pt idx="7490">
                  <c:v>1.548111558</c:v>
                </c:pt>
                <c:pt idx="7491">
                  <c:v>1.611962914</c:v>
                </c:pt>
                <c:pt idx="7492">
                  <c:v>1.659855962</c:v>
                </c:pt>
                <c:pt idx="7493">
                  <c:v>1.640604258</c:v>
                </c:pt>
                <c:pt idx="7494">
                  <c:v>1.6812096830000001</c:v>
                </c:pt>
                <c:pt idx="7495">
                  <c:v>1.582412124</c:v>
                </c:pt>
                <c:pt idx="7496">
                  <c:v>1.6077270509999999</c:v>
                </c:pt>
                <c:pt idx="7497">
                  <c:v>1.5989917519999901</c:v>
                </c:pt>
                <c:pt idx="7498">
                  <c:v>1.5928307769999901</c:v>
                </c:pt>
                <c:pt idx="7499">
                  <c:v>1.5570911169999999</c:v>
                </c:pt>
                <c:pt idx="7500">
                  <c:v>1.5456165079999999</c:v>
                </c:pt>
                <c:pt idx="7501">
                  <c:v>1.5422070029999999</c:v>
                </c:pt>
                <c:pt idx="7502">
                  <c:v>1.410960674</c:v>
                </c:pt>
                <c:pt idx="7503">
                  <c:v>1.262230277</c:v>
                </c:pt>
                <c:pt idx="7504">
                  <c:v>1.266320825</c:v>
                </c:pt>
                <c:pt idx="7505">
                  <c:v>1.191302538</c:v>
                </c:pt>
                <c:pt idx="7506">
                  <c:v>1.2326587440000001</c:v>
                </c:pt>
                <c:pt idx="7507">
                  <c:v>1.130714059</c:v>
                </c:pt>
                <c:pt idx="7508">
                  <c:v>0.99673461900000004</c:v>
                </c:pt>
                <c:pt idx="7509">
                  <c:v>0.92665529299999905</c:v>
                </c:pt>
                <c:pt idx="7510">
                  <c:v>0.98938232699999995</c:v>
                </c:pt>
                <c:pt idx="7511">
                  <c:v>0.98745238800000001</c:v>
                </c:pt>
                <c:pt idx="7512">
                  <c:v>0.98474001899999997</c:v>
                </c:pt>
                <c:pt idx="7513">
                  <c:v>0.99664187400000004</c:v>
                </c:pt>
                <c:pt idx="7514">
                  <c:v>1.0613927839999999</c:v>
                </c:pt>
                <c:pt idx="7515">
                  <c:v>1.0107140539999999</c:v>
                </c:pt>
                <c:pt idx="7516">
                  <c:v>1.0073987250000001</c:v>
                </c:pt>
                <c:pt idx="7517">
                  <c:v>0.98091429500000005</c:v>
                </c:pt>
                <c:pt idx="7518">
                  <c:v>1.0097094769999999</c:v>
                </c:pt>
                <c:pt idx="7519">
                  <c:v>1.0740698579999901</c:v>
                </c:pt>
                <c:pt idx="7520">
                  <c:v>1.060998559</c:v>
                </c:pt>
                <c:pt idx="7521">
                  <c:v>1.0109106299999999</c:v>
                </c:pt>
                <c:pt idx="7522">
                  <c:v>1.0679980520000001</c:v>
                </c:pt>
                <c:pt idx="7523">
                  <c:v>1.0497583150000001</c:v>
                </c:pt>
                <c:pt idx="7524">
                  <c:v>1.0892248149999999</c:v>
                </c:pt>
                <c:pt idx="7525">
                  <c:v>1.084635019</c:v>
                </c:pt>
                <c:pt idx="7526">
                  <c:v>1.043922067</c:v>
                </c:pt>
                <c:pt idx="7527">
                  <c:v>1.142176509</c:v>
                </c:pt>
                <c:pt idx="7528">
                  <c:v>1.130316138</c:v>
                </c:pt>
                <c:pt idx="7529">
                  <c:v>1.2377856970000001</c:v>
                </c:pt>
                <c:pt idx="7530">
                  <c:v>1.213453412</c:v>
                </c:pt>
                <c:pt idx="7531">
                  <c:v>1.256973863</c:v>
                </c:pt>
                <c:pt idx="7532">
                  <c:v>1.3169518709999899</c:v>
                </c:pt>
                <c:pt idx="7533">
                  <c:v>1.299477577</c:v>
                </c:pt>
                <c:pt idx="7534">
                  <c:v>1.206483126</c:v>
                </c:pt>
                <c:pt idx="7535">
                  <c:v>1.2815600629999999</c:v>
                </c:pt>
                <c:pt idx="7536">
                  <c:v>1.397172809</c:v>
                </c:pt>
                <c:pt idx="7537">
                  <c:v>1.248258114</c:v>
                </c:pt>
                <c:pt idx="7538">
                  <c:v>1.2506823540000001</c:v>
                </c:pt>
                <c:pt idx="7539">
                  <c:v>1.219743609</c:v>
                </c:pt>
                <c:pt idx="7540">
                  <c:v>1.350236773</c:v>
                </c:pt>
                <c:pt idx="7541">
                  <c:v>1.3223620650000001</c:v>
                </c:pt>
                <c:pt idx="7542">
                  <c:v>1.0747094150000001</c:v>
                </c:pt>
                <c:pt idx="7543">
                  <c:v>1.0998388530000001</c:v>
                </c:pt>
                <c:pt idx="7544">
                  <c:v>1.036144972</c:v>
                </c:pt>
                <c:pt idx="7545">
                  <c:v>1.0493932959999901</c:v>
                </c:pt>
                <c:pt idx="7546">
                  <c:v>1.1775244469999999</c:v>
                </c:pt>
                <c:pt idx="7547">
                  <c:v>1.3035241369999999</c:v>
                </c:pt>
                <c:pt idx="7548">
                  <c:v>1.246152401</c:v>
                </c:pt>
                <c:pt idx="7549">
                  <c:v>1.245534658</c:v>
                </c:pt>
                <c:pt idx="7550">
                  <c:v>1.27718997</c:v>
                </c:pt>
                <c:pt idx="7551">
                  <c:v>1.2559912200000001</c:v>
                </c:pt>
                <c:pt idx="7552">
                  <c:v>1.2285534140000001</c:v>
                </c:pt>
                <c:pt idx="7553">
                  <c:v>1.23926878</c:v>
                </c:pt>
                <c:pt idx="7554">
                  <c:v>1.232984662</c:v>
                </c:pt>
                <c:pt idx="7555">
                  <c:v>1.199553251</c:v>
                </c:pt>
                <c:pt idx="7556">
                  <c:v>1.2456579209999901</c:v>
                </c:pt>
                <c:pt idx="7557">
                  <c:v>1.275126934</c:v>
                </c:pt>
                <c:pt idx="7558">
                  <c:v>1.2385535240000001</c:v>
                </c:pt>
                <c:pt idx="7559">
                  <c:v>1.2386693950000001</c:v>
                </c:pt>
                <c:pt idx="7560">
                  <c:v>1.211846948</c:v>
                </c:pt>
                <c:pt idx="7561">
                  <c:v>1.2456897499999999</c:v>
                </c:pt>
                <c:pt idx="7562">
                  <c:v>1.2473217249999999</c:v>
                </c:pt>
                <c:pt idx="7563">
                  <c:v>1.316138864</c:v>
                </c:pt>
                <c:pt idx="7564">
                  <c:v>1.254125953</c:v>
                </c:pt>
                <c:pt idx="7565">
                  <c:v>1.1961499449999999</c:v>
                </c:pt>
                <c:pt idx="7566">
                  <c:v>1.300496817</c:v>
                </c:pt>
                <c:pt idx="7567">
                  <c:v>1.240505338</c:v>
                </c:pt>
                <c:pt idx="7568">
                  <c:v>1.1912817959999999</c:v>
                </c:pt>
                <c:pt idx="7569">
                  <c:v>1.2814575429999999</c:v>
                </c:pt>
                <c:pt idx="7570">
                  <c:v>1.3007434609999999</c:v>
                </c:pt>
                <c:pt idx="7571">
                  <c:v>1.2310888769999999</c:v>
                </c:pt>
                <c:pt idx="7572">
                  <c:v>1.3180565829999999</c:v>
                </c:pt>
                <c:pt idx="7573">
                  <c:v>1.338941693</c:v>
                </c:pt>
                <c:pt idx="7574">
                  <c:v>1.289251685</c:v>
                </c:pt>
                <c:pt idx="7575">
                  <c:v>1.291090131</c:v>
                </c:pt>
                <c:pt idx="7576">
                  <c:v>1.3150939939999999</c:v>
                </c:pt>
                <c:pt idx="7577">
                  <c:v>1.313444853</c:v>
                </c:pt>
                <c:pt idx="7578">
                  <c:v>1.2708728309999999</c:v>
                </c:pt>
                <c:pt idx="7579">
                  <c:v>1.3067187069999999</c:v>
                </c:pt>
                <c:pt idx="7580">
                  <c:v>1.3515002730000001</c:v>
                </c:pt>
                <c:pt idx="7581">
                  <c:v>1.326712608</c:v>
                </c:pt>
                <c:pt idx="7582">
                  <c:v>1.333984375</c:v>
                </c:pt>
                <c:pt idx="7583">
                  <c:v>1.356601596</c:v>
                </c:pt>
                <c:pt idx="7584">
                  <c:v>1.3625732659999901</c:v>
                </c:pt>
                <c:pt idx="7585">
                  <c:v>1.335953355</c:v>
                </c:pt>
                <c:pt idx="7586">
                  <c:v>1.356873751</c:v>
                </c:pt>
                <c:pt idx="7587">
                  <c:v>1.36457026</c:v>
                </c:pt>
                <c:pt idx="7588">
                  <c:v>1.2302269939999999</c:v>
                </c:pt>
                <c:pt idx="7589">
                  <c:v>1.1034582850000001</c:v>
                </c:pt>
                <c:pt idx="7590">
                  <c:v>1.074410439</c:v>
                </c:pt>
                <c:pt idx="7591">
                  <c:v>0.97917968</c:v>
                </c:pt>
                <c:pt idx="7592">
                  <c:v>1.083090782</c:v>
                </c:pt>
                <c:pt idx="7593">
                  <c:v>1.1206946369999999</c:v>
                </c:pt>
                <c:pt idx="7594">
                  <c:v>1.1019310950000001</c:v>
                </c:pt>
                <c:pt idx="7595">
                  <c:v>0.985755622</c:v>
                </c:pt>
                <c:pt idx="7596">
                  <c:v>1.1398303509999901</c:v>
                </c:pt>
                <c:pt idx="7597">
                  <c:v>1.111467242</c:v>
                </c:pt>
                <c:pt idx="7598">
                  <c:v>1.1054272650000001</c:v>
                </c:pt>
                <c:pt idx="7599">
                  <c:v>1.2014294859999901</c:v>
                </c:pt>
                <c:pt idx="7600">
                  <c:v>1.105677485</c:v>
                </c:pt>
                <c:pt idx="7601">
                  <c:v>1.0384668109999999</c:v>
                </c:pt>
                <c:pt idx="7602">
                  <c:v>0.94992554200000001</c:v>
                </c:pt>
                <c:pt idx="7603">
                  <c:v>0.89873170899999999</c:v>
                </c:pt>
                <c:pt idx="7604">
                  <c:v>0.93765747499999996</c:v>
                </c:pt>
                <c:pt idx="7605">
                  <c:v>0.95078736500000005</c:v>
                </c:pt>
                <c:pt idx="7606">
                  <c:v>0.93871951099999995</c:v>
                </c:pt>
                <c:pt idx="7607">
                  <c:v>0.88606691400000004</c:v>
                </c:pt>
                <c:pt idx="7608">
                  <c:v>0.90252196799999995</c:v>
                </c:pt>
                <c:pt idx="7609">
                  <c:v>0.91972535799999999</c:v>
                </c:pt>
                <c:pt idx="7610">
                  <c:v>1.0615320209999899</c:v>
                </c:pt>
                <c:pt idx="7611">
                  <c:v>1.1085852379999901</c:v>
                </c:pt>
                <c:pt idx="7612">
                  <c:v>1.0718774799999999</c:v>
                </c:pt>
                <c:pt idx="7613">
                  <c:v>1.0934814209999999</c:v>
                </c:pt>
                <c:pt idx="7614">
                  <c:v>1.1164441109999901</c:v>
                </c:pt>
                <c:pt idx="7615">
                  <c:v>1.1525146959999999</c:v>
                </c:pt>
                <c:pt idx="7616">
                  <c:v>1.0995849369999999</c:v>
                </c:pt>
                <c:pt idx="7617">
                  <c:v>1.102606177</c:v>
                </c:pt>
                <c:pt idx="7618">
                  <c:v>1.0929870609999901</c:v>
                </c:pt>
                <c:pt idx="7619">
                  <c:v>1.1515710349999999</c:v>
                </c:pt>
                <c:pt idx="7620">
                  <c:v>1.1489025349999999</c:v>
                </c:pt>
                <c:pt idx="7621">
                  <c:v>1.1398510929999901</c:v>
                </c:pt>
                <c:pt idx="7622">
                  <c:v>1.1696630720000001</c:v>
                </c:pt>
                <c:pt idx="7623">
                  <c:v>1.1145946979999899</c:v>
                </c:pt>
                <c:pt idx="7624">
                  <c:v>1.252076387</c:v>
                </c:pt>
                <c:pt idx="7625">
                  <c:v>1.2345190049999999</c:v>
                </c:pt>
                <c:pt idx="7626">
                  <c:v>1.091497779</c:v>
                </c:pt>
                <c:pt idx="7627">
                  <c:v>1.0867125989999999</c:v>
                </c:pt>
                <c:pt idx="7628">
                  <c:v>1.052083731</c:v>
                </c:pt>
                <c:pt idx="7629">
                  <c:v>1.111510038</c:v>
                </c:pt>
                <c:pt idx="7630">
                  <c:v>1.002551317</c:v>
                </c:pt>
                <c:pt idx="7631">
                  <c:v>0.96892458199999998</c:v>
                </c:pt>
                <c:pt idx="7632">
                  <c:v>1.0080419780000001</c:v>
                </c:pt>
                <c:pt idx="7633">
                  <c:v>0.98090940699999996</c:v>
                </c:pt>
                <c:pt idx="7634">
                  <c:v>0.96344602099999999</c:v>
                </c:pt>
                <c:pt idx="7635">
                  <c:v>0.94234132799999903</c:v>
                </c:pt>
                <c:pt idx="7636">
                  <c:v>1.0013879539999999</c:v>
                </c:pt>
                <c:pt idx="7637">
                  <c:v>0.90207761500000005</c:v>
                </c:pt>
                <c:pt idx="7638">
                  <c:v>0.90591675000000005</c:v>
                </c:pt>
                <c:pt idx="7639">
                  <c:v>0.92431521400000005</c:v>
                </c:pt>
                <c:pt idx="7640">
                  <c:v>0.93239623299999996</c:v>
                </c:pt>
                <c:pt idx="7641">
                  <c:v>0.94482058299999905</c:v>
                </c:pt>
                <c:pt idx="7642">
                  <c:v>0.89510500400000004</c:v>
                </c:pt>
                <c:pt idx="7643">
                  <c:v>0.92646729900000002</c:v>
                </c:pt>
                <c:pt idx="7644">
                  <c:v>0.960833728</c:v>
                </c:pt>
                <c:pt idx="7645">
                  <c:v>0.93734741200000005</c:v>
                </c:pt>
                <c:pt idx="7646">
                  <c:v>0.83815675999999995</c:v>
                </c:pt>
                <c:pt idx="7647">
                  <c:v>0.981134057</c:v>
                </c:pt>
                <c:pt idx="7648">
                  <c:v>0.92167723199999996</c:v>
                </c:pt>
                <c:pt idx="7649">
                  <c:v>0.875078142</c:v>
                </c:pt>
                <c:pt idx="7650">
                  <c:v>0.89739990199999997</c:v>
                </c:pt>
                <c:pt idx="7651">
                  <c:v>0.91572511199999995</c:v>
                </c:pt>
                <c:pt idx="7652">
                  <c:v>0.91232663400000003</c:v>
                </c:pt>
                <c:pt idx="7653">
                  <c:v>0.90938478700000003</c:v>
                </c:pt>
                <c:pt idx="7654">
                  <c:v>0.88773071799999903</c:v>
                </c:pt>
                <c:pt idx="7655">
                  <c:v>0.93060058400000001</c:v>
                </c:pt>
                <c:pt idx="7656">
                  <c:v>0.88668942500000003</c:v>
                </c:pt>
                <c:pt idx="7657">
                  <c:v>0.94460451599999995</c:v>
                </c:pt>
                <c:pt idx="7658">
                  <c:v>0.94557982699999998</c:v>
                </c:pt>
                <c:pt idx="7659">
                  <c:v>1.0051647420000001</c:v>
                </c:pt>
                <c:pt idx="7660">
                  <c:v>0.98046386200000002</c:v>
                </c:pt>
                <c:pt idx="7661">
                  <c:v>0.96650022299999905</c:v>
                </c:pt>
                <c:pt idx="7662">
                  <c:v>1.0052514079999999</c:v>
                </c:pt>
                <c:pt idx="7663">
                  <c:v>0.96972656299999904</c:v>
                </c:pt>
                <c:pt idx="7664">
                  <c:v>0.95492434500000001</c:v>
                </c:pt>
                <c:pt idx="7665">
                  <c:v>1.021989703</c:v>
                </c:pt>
                <c:pt idx="7666">
                  <c:v>0.99547976299999996</c:v>
                </c:pt>
                <c:pt idx="7667">
                  <c:v>0.98850953599999902</c:v>
                </c:pt>
                <c:pt idx="7668">
                  <c:v>0.96079099199999995</c:v>
                </c:pt>
                <c:pt idx="7669">
                  <c:v>0.99155884999999999</c:v>
                </c:pt>
                <c:pt idx="7670">
                  <c:v>0.94023317099999904</c:v>
                </c:pt>
                <c:pt idx="7671">
                  <c:v>0.96654784699999996</c:v>
                </c:pt>
                <c:pt idx="7672">
                  <c:v>0.91564696999999995</c:v>
                </c:pt>
                <c:pt idx="7673">
                  <c:v>0.97584962799999997</c:v>
                </c:pt>
                <c:pt idx="7674">
                  <c:v>0.98669922399999999</c:v>
                </c:pt>
                <c:pt idx="7675">
                  <c:v>0.96411740800000001</c:v>
                </c:pt>
                <c:pt idx="7676">
                  <c:v>0.97506594700000004</c:v>
                </c:pt>
                <c:pt idx="7677">
                  <c:v>1.017913818</c:v>
                </c:pt>
                <c:pt idx="7678">
                  <c:v>1.0312988759999999</c:v>
                </c:pt>
                <c:pt idx="7679">
                  <c:v>0.98495727799999999</c:v>
                </c:pt>
                <c:pt idx="7680">
                  <c:v>1.0239709619999999</c:v>
                </c:pt>
                <c:pt idx="7681">
                  <c:v>1.0358777050000001</c:v>
                </c:pt>
                <c:pt idx="7682">
                  <c:v>0.94193112899999998</c:v>
                </c:pt>
                <c:pt idx="7683">
                  <c:v>0.988594949</c:v>
                </c:pt>
                <c:pt idx="7684">
                  <c:v>1.0018957850000001</c:v>
                </c:pt>
                <c:pt idx="7685">
                  <c:v>1.0160876509999901</c:v>
                </c:pt>
                <c:pt idx="7686">
                  <c:v>1.0891369579999901</c:v>
                </c:pt>
                <c:pt idx="7687">
                  <c:v>1.0031409259999999</c:v>
                </c:pt>
                <c:pt idx="7688">
                  <c:v>1.0341345070000001</c:v>
                </c:pt>
                <c:pt idx="7689">
                  <c:v>1.1021935940000001</c:v>
                </c:pt>
                <c:pt idx="7690">
                  <c:v>1.071112037</c:v>
                </c:pt>
                <c:pt idx="7691">
                  <c:v>1.091469765</c:v>
                </c:pt>
                <c:pt idx="7692">
                  <c:v>1.1035083530000001</c:v>
                </c:pt>
                <c:pt idx="7693">
                  <c:v>1.034986615</c:v>
                </c:pt>
                <c:pt idx="7694">
                  <c:v>1.0073974130000001</c:v>
                </c:pt>
                <c:pt idx="7695">
                  <c:v>1.030312538</c:v>
                </c:pt>
                <c:pt idx="7696">
                  <c:v>1.1348034140000001</c:v>
                </c:pt>
                <c:pt idx="7697">
                  <c:v>1.179116249</c:v>
                </c:pt>
                <c:pt idx="7698">
                  <c:v>1.0016943220000001</c:v>
                </c:pt>
                <c:pt idx="7699">
                  <c:v>1.075172067</c:v>
                </c:pt>
                <c:pt idx="7700">
                  <c:v>1.0984972719999999</c:v>
                </c:pt>
                <c:pt idx="7701">
                  <c:v>1.063527822</c:v>
                </c:pt>
                <c:pt idx="7702">
                  <c:v>1.0865967270000001</c:v>
                </c:pt>
                <c:pt idx="7703">
                  <c:v>1.0895751709999999</c:v>
                </c:pt>
                <c:pt idx="7704">
                  <c:v>1.0355322359999899</c:v>
                </c:pt>
                <c:pt idx="7705">
                  <c:v>1.0097436900000001</c:v>
                </c:pt>
                <c:pt idx="7706">
                  <c:v>0.99980837099999997</c:v>
                </c:pt>
                <c:pt idx="7707">
                  <c:v>0.99435180400000001</c:v>
                </c:pt>
                <c:pt idx="7708">
                  <c:v>1.005960703</c:v>
                </c:pt>
                <c:pt idx="7709">
                  <c:v>0.94870358700000001</c:v>
                </c:pt>
                <c:pt idx="7710">
                  <c:v>0.97719973299999996</c:v>
                </c:pt>
                <c:pt idx="7711">
                  <c:v>0.91418820599999995</c:v>
                </c:pt>
                <c:pt idx="7712">
                  <c:v>0.93780636799999995</c:v>
                </c:pt>
                <c:pt idx="7713">
                  <c:v>0.96031981700000002</c:v>
                </c:pt>
                <c:pt idx="7714">
                  <c:v>0.92743897399999997</c:v>
                </c:pt>
                <c:pt idx="7715">
                  <c:v>0.97941529799999905</c:v>
                </c:pt>
                <c:pt idx="7716">
                  <c:v>0.91060423899999998</c:v>
                </c:pt>
                <c:pt idx="7717">
                  <c:v>0.99872803700000001</c:v>
                </c:pt>
                <c:pt idx="7718">
                  <c:v>0.99962401400000001</c:v>
                </c:pt>
                <c:pt idx="7719">
                  <c:v>0.95094972799999999</c:v>
                </c:pt>
                <c:pt idx="7720">
                  <c:v>1.026124239</c:v>
                </c:pt>
                <c:pt idx="7721">
                  <c:v>0.93633544400000002</c:v>
                </c:pt>
                <c:pt idx="7722">
                  <c:v>0.93830442400000003</c:v>
                </c:pt>
                <c:pt idx="7723">
                  <c:v>0.88992309599999997</c:v>
                </c:pt>
                <c:pt idx="7724">
                  <c:v>0.87017333500000005</c:v>
                </c:pt>
                <c:pt idx="7725">
                  <c:v>0.90475463899999997</c:v>
                </c:pt>
                <c:pt idx="7726">
                  <c:v>0.82274168700000005</c:v>
                </c:pt>
                <c:pt idx="7727">
                  <c:v>0.84650510499999998</c:v>
                </c:pt>
                <c:pt idx="7728">
                  <c:v>0.80111086399999998</c:v>
                </c:pt>
                <c:pt idx="7729">
                  <c:v>0.90711426699999997</c:v>
                </c:pt>
                <c:pt idx="7730">
                  <c:v>0.97405642299999995</c:v>
                </c:pt>
                <c:pt idx="7731">
                  <c:v>0.97864746999999996</c:v>
                </c:pt>
                <c:pt idx="7732">
                  <c:v>0.92870360599999902</c:v>
                </c:pt>
                <c:pt idx="7733">
                  <c:v>0.94487303499999997</c:v>
                </c:pt>
                <c:pt idx="7734">
                  <c:v>0.94514650099999997</c:v>
                </c:pt>
                <c:pt idx="7735">
                  <c:v>0.95585936299999996</c:v>
                </c:pt>
                <c:pt idx="7736">
                  <c:v>0.95745360899999998</c:v>
                </c:pt>
                <c:pt idx="7737">
                  <c:v>0.95928102699999995</c:v>
                </c:pt>
                <c:pt idx="7738">
                  <c:v>0.99287110599999995</c:v>
                </c:pt>
                <c:pt idx="7739">
                  <c:v>0.963240980999999</c:v>
                </c:pt>
                <c:pt idx="7740">
                  <c:v>0.93655639899999998</c:v>
                </c:pt>
                <c:pt idx="7741">
                  <c:v>0.92847168400000002</c:v>
                </c:pt>
                <c:pt idx="7742">
                  <c:v>0.93666994599999998</c:v>
                </c:pt>
                <c:pt idx="7743">
                  <c:v>0.91359007400000003</c:v>
                </c:pt>
                <c:pt idx="7744">
                  <c:v>0.94068479500000002</c:v>
                </c:pt>
                <c:pt idx="7745">
                  <c:v>0.90558958099999998</c:v>
                </c:pt>
                <c:pt idx="7746">
                  <c:v>0.95727050299999905</c:v>
                </c:pt>
                <c:pt idx="7747">
                  <c:v>0.94391721500000003</c:v>
                </c:pt>
                <c:pt idx="7748">
                  <c:v>1.0358910559999901</c:v>
                </c:pt>
                <c:pt idx="7749">
                  <c:v>1.035889864</c:v>
                </c:pt>
                <c:pt idx="7750">
                  <c:v>1.056223154</c:v>
                </c:pt>
                <c:pt idx="7751">
                  <c:v>1.0681884290000001</c:v>
                </c:pt>
                <c:pt idx="7752">
                  <c:v>1.026418447</c:v>
                </c:pt>
                <c:pt idx="7753">
                  <c:v>0.98546385799999903</c:v>
                </c:pt>
                <c:pt idx="7754">
                  <c:v>1.0384582279999901</c:v>
                </c:pt>
                <c:pt idx="7755">
                  <c:v>1.0523546930000001</c:v>
                </c:pt>
                <c:pt idx="7756">
                  <c:v>0.97347903299999905</c:v>
                </c:pt>
                <c:pt idx="7757">
                  <c:v>1.0023730989999999</c:v>
                </c:pt>
                <c:pt idx="7758">
                  <c:v>0.97887086899999998</c:v>
                </c:pt>
                <c:pt idx="7759">
                  <c:v>1.106585741</c:v>
                </c:pt>
                <c:pt idx="7760">
                  <c:v>1.048493624</c:v>
                </c:pt>
                <c:pt idx="7761">
                  <c:v>0.98343384299999903</c:v>
                </c:pt>
                <c:pt idx="7762">
                  <c:v>0.96121460199999997</c:v>
                </c:pt>
                <c:pt idx="7763">
                  <c:v>0.948543727</c:v>
                </c:pt>
                <c:pt idx="7764">
                  <c:v>0.98277831099999902</c:v>
                </c:pt>
                <c:pt idx="7765">
                  <c:v>1.05670774</c:v>
                </c:pt>
                <c:pt idx="7766">
                  <c:v>1.1282677649999999</c:v>
                </c:pt>
                <c:pt idx="7767">
                  <c:v>1.152519584</c:v>
                </c:pt>
                <c:pt idx="7768">
                  <c:v>1.1281847949999999</c:v>
                </c:pt>
                <c:pt idx="7769">
                  <c:v>1.169725299</c:v>
                </c:pt>
                <c:pt idx="7770">
                  <c:v>1.121334195</c:v>
                </c:pt>
                <c:pt idx="7771">
                  <c:v>1.1053748130000001</c:v>
                </c:pt>
                <c:pt idx="7772">
                  <c:v>1.144904733</c:v>
                </c:pt>
                <c:pt idx="7773">
                  <c:v>1.1842772959999901</c:v>
                </c:pt>
                <c:pt idx="7774">
                  <c:v>1.21390748</c:v>
                </c:pt>
                <c:pt idx="7775">
                  <c:v>1.1685059069999999</c:v>
                </c:pt>
                <c:pt idx="7776">
                  <c:v>1.1748620270000001</c:v>
                </c:pt>
                <c:pt idx="7777">
                  <c:v>1.160257578</c:v>
                </c:pt>
                <c:pt idx="7778">
                  <c:v>1.212525606</c:v>
                </c:pt>
                <c:pt idx="7779">
                  <c:v>1.2323144669999999</c:v>
                </c:pt>
                <c:pt idx="7780">
                  <c:v>1.40674197699999</c:v>
                </c:pt>
                <c:pt idx="7781">
                  <c:v>1.55434942199999</c:v>
                </c:pt>
                <c:pt idx="7782">
                  <c:v>1.5998315809999999</c:v>
                </c:pt>
                <c:pt idx="7783">
                  <c:v>1.832448721</c:v>
                </c:pt>
                <c:pt idx="7784">
                  <c:v>1.868392348</c:v>
                </c:pt>
                <c:pt idx="7785">
                  <c:v>1.8582751749999999</c:v>
                </c:pt>
                <c:pt idx="7786">
                  <c:v>1.8574316500000001</c:v>
                </c:pt>
                <c:pt idx="7787">
                  <c:v>1.615798354</c:v>
                </c:pt>
                <c:pt idx="7788">
                  <c:v>1.815871596</c:v>
                </c:pt>
                <c:pt idx="7789">
                  <c:v>1.6943298579999999</c:v>
                </c:pt>
                <c:pt idx="7790">
                  <c:v>1.832697749</c:v>
                </c:pt>
                <c:pt idx="7791">
                  <c:v>1.743262887</c:v>
                </c:pt>
                <c:pt idx="7792">
                  <c:v>1.9045629500000001</c:v>
                </c:pt>
                <c:pt idx="7793">
                  <c:v>1.828460693</c:v>
                </c:pt>
                <c:pt idx="7794">
                  <c:v>2.1649267669999999</c:v>
                </c:pt>
                <c:pt idx="7795">
                  <c:v>1.7404724359999999</c:v>
                </c:pt>
                <c:pt idx="7796">
                  <c:v>1.4828271869999901</c:v>
                </c:pt>
                <c:pt idx="7797">
                  <c:v>1.5609216690000001</c:v>
                </c:pt>
                <c:pt idx="7798">
                  <c:v>1.680609107</c:v>
                </c:pt>
                <c:pt idx="7799">
                  <c:v>1.498317838</c:v>
                </c:pt>
                <c:pt idx="7800">
                  <c:v>1.2985888720000001</c:v>
                </c:pt>
                <c:pt idx="7801">
                  <c:v>1.639195561</c:v>
                </c:pt>
                <c:pt idx="7802">
                  <c:v>2.7598474030000002</c:v>
                </c:pt>
                <c:pt idx="7803">
                  <c:v>1.8156116009999901</c:v>
                </c:pt>
                <c:pt idx="7804">
                  <c:v>1.446041226</c:v>
                </c:pt>
                <c:pt idx="7805">
                  <c:v>1.391730905</c:v>
                </c:pt>
                <c:pt idx="7806">
                  <c:v>1.5472887749999999</c:v>
                </c:pt>
                <c:pt idx="7807">
                  <c:v>2.0243322849999998</c:v>
                </c:pt>
                <c:pt idx="7808">
                  <c:v>1.484622836</c:v>
                </c:pt>
                <c:pt idx="7809">
                  <c:v>1.35997319199999</c:v>
                </c:pt>
                <c:pt idx="7810">
                  <c:v>1.9067248109999999</c:v>
                </c:pt>
                <c:pt idx="7811">
                  <c:v>1.843887925</c:v>
                </c:pt>
                <c:pt idx="7812">
                  <c:v>1.9339061980000001</c:v>
                </c:pt>
                <c:pt idx="7813">
                  <c:v>1.5968811509999901</c:v>
                </c:pt>
                <c:pt idx="7814">
                  <c:v>1.864281058</c:v>
                </c:pt>
                <c:pt idx="7815">
                  <c:v>2.296276808</c:v>
                </c:pt>
                <c:pt idx="7816">
                  <c:v>1.8390221600000001</c:v>
                </c:pt>
                <c:pt idx="7817">
                  <c:v>2.3663158419999899</c:v>
                </c:pt>
                <c:pt idx="7818">
                  <c:v>2.5139172080000001</c:v>
                </c:pt>
                <c:pt idx="7819">
                  <c:v>2.00508189199999</c:v>
                </c:pt>
                <c:pt idx="7820">
                  <c:v>1.8694653509999899</c:v>
                </c:pt>
                <c:pt idx="7821">
                  <c:v>2.01195073099999</c:v>
                </c:pt>
                <c:pt idx="7822">
                  <c:v>1.859639883</c:v>
                </c:pt>
                <c:pt idx="7823">
                  <c:v>3.8443956379999999</c:v>
                </c:pt>
                <c:pt idx="7824">
                  <c:v>3.0022339819999999</c:v>
                </c:pt>
                <c:pt idx="7825">
                  <c:v>2.0026013850000002</c:v>
                </c:pt>
                <c:pt idx="7826">
                  <c:v>2.4994714259999999</c:v>
                </c:pt>
                <c:pt idx="7827">
                  <c:v>2.6737928389999999</c:v>
                </c:pt>
                <c:pt idx="7828">
                  <c:v>1.394809604</c:v>
                </c:pt>
                <c:pt idx="7829">
                  <c:v>1.440222144</c:v>
                </c:pt>
                <c:pt idx="7830">
                  <c:v>1.492286325</c:v>
                </c:pt>
                <c:pt idx="7831">
                  <c:v>1.605886221</c:v>
                </c:pt>
                <c:pt idx="7832">
                  <c:v>1.6104284519999901</c:v>
                </c:pt>
                <c:pt idx="7833">
                  <c:v>1.8266149759999999</c:v>
                </c:pt>
                <c:pt idx="7834">
                  <c:v>1.5971691609999901</c:v>
                </c:pt>
                <c:pt idx="7835">
                  <c:v>1.8223742249999999</c:v>
                </c:pt>
                <c:pt idx="7836">
                  <c:v>2.3877320289999999</c:v>
                </c:pt>
                <c:pt idx="7837">
                  <c:v>2.325439453</c:v>
                </c:pt>
                <c:pt idx="7838">
                  <c:v>2.0610840319999899</c:v>
                </c:pt>
                <c:pt idx="7839">
                  <c:v>2.1206603049999999</c:v>
                </c:pt>
                <c:pt idx="7840">
                  <c:v>2.073004246</c:v>
                </c:pt>
                <c:pt idx="7841">
                  <c:v>2.2026891709999998</c:v>
                </c:pt>
                <c:pt idx="7842">
                  <c:v>2.418322802</c:v>
                </c:pt>
                <c:pt idx="7843">
                  <c:v>1.941245079</c:v>
                </c:pt>
                <c:pt idx="7844">
                  <c:v>1.681099892</c:v>
                </c:pt>
                <c:pt idx="7845">
                  <c:v>1.752689242</c:v>
                </c:pt>
                <c:pt idx="7846">
                  <c:v>1.669102788</c:v>
                </c:pt>
                <c:pt idx="7847">
                  <c:v>1.6717247959999999</c:v>
                </c:pt>
                <c:pt idx="7848">
                  <c:v>1.7807433609999901</c:v>
                </c:pt>
                <c:pt idx="7849">
                  <c:v>1.7073010209999999</c:v>
                </c:pt>
                <c:pt idx="7850">
                  <c:v>1.593609571</c:v>
                </c:pt>
                <c:pt idx="7851">
                  <c:v>1.43518436</c:v>
                </c:pt>
                <c:pt idx="7852">
                  <c:v>1.5100549459999999</c:v>
                </c:pt>
                <c:pt idx="7853">
                  <c:v>1.84573972199999</c:v>
                </c:pt>
                <c:pt idx="7854">
                  <c:v>1.7487585539999999</c:v>
                </c:pt>
                <c:pt idx="7855">
                  <c:v>1.697646499</c:v>
                </c:pt>
                <c:pt idx="7856">
                  <c:v>1.9714611769999999</c:v>
                </c:pt>
                <c:pt idx="7857">
                  <c:v>1.7782678599999999</c:v>
                </c:pt>
                <c:pt idx="7858">
                  <c:v>1.91809201199999</c:v>
                </c:pt>
                <c:pt idx="7859">
                  <c:v>1.8198815580000001</c:v>
                </c:pt>
                <c:pt idx="7860">
                  <c:v>1.6074316500000001</c:v>
                </c:pt>
                <c:pt idx="7861">
                  <c:v>1.5780236719999901</c:v>
                </c:pt>
                <c:pt idx="7862">
                  <c:v>1.5109935999999999</c:v>
                </c:pt>
                <c:pt idx="7863">
                  <c:v>1.4092321400000001</c:v>
                </c:pt>
                <c:pt idx="7864">
                  <c:v>1.5270825619999999</c:v>
                </c:pt>
                <c:pt idx="7865">
                  <c:v>1.6432311529999999</c:v>
                </c:pt>
                <c:pt idx="7866">
                  <c:v>1.47957027</c:v>
                </c:pt>
                <c:pt idx="7867">
                  <c:v>1.6416101459999899</c:v>
                </c:pt>
                <c:pt idx="7868">
                  <c:v>1.5038976669999999</c:v>
                </c:pt>
                <c:pt idx="7869">
                  <c:v>1.3229528669999999</c:v>
                </c:pt>
                <c:pt idx="7870">
                  <c:v>1.466340303</c:v>
                </c:pt>
                <c:pt idx="7871">
                  <c:v>1.276457548</c:v>
                </c:pt>
                <c:pt idx="7872">
                  <c:v>1.3279809950000001</c:v>
                </c:pt>
                <c:pt idx="7873">
                  <c:v>1.393659711</c:v>
                </c:pt>
                <c:pt idx="7874">
                  <c:v>1.3771313430000001</c:v>
                </c:pt>
                <c:pt idx="7875">
                  <c:v>1.535889864</c:v>
                </c:pt>
                <c:pt idx="7876">
                  <c:v>1.544747353</c:v>
                </c:pt>
                <c:pt idx="7877">
                  <c:v>1.6600414509999999</c:v>
                </c:pt>
                <c:pt idx="7878">
                  <c:v>1.4715795519999999</c:v>
                </c:pt>
                <c:pt idx="7879">
                  <c:v>1.4097839590000001</c:v>
                </c:pt>
                <c:pt idx="7880">
                  <c:v>1.3277685640000001</c:v>
                </c:pt>
                <c:pt idx="7881">
                  <c:v>1.209697247</c:v>
                </c:pt>
                <c:pt idx="7882">
                  <c:v>1.3141283989999999</c:v>
                </c:pt>
                <c:pt idx="7883">
                  <c:v>1.5016821619999901</c:v>
                </c:pt>
                <c:pt idx="7884">
                  <c:v>1.188724399</c:v>
                </c:pt>
                <c:pt idx="7885">
                  <c:v>1.16433835</c:v>
                </c:pt>
                <c:pt idx="7886">
                  <c:v>1.2760449650000001</c:v>
                </c:pt>
                <c:pt idx="7887">
                  <c:v>1.2275317909999901</c:v>
                </c:pt>
                <c:pt idx="7888">
                  <c:v>1.2987633940000001</c:v>
                </c:pt>
                <c:pt idx="7889">
                  <c:v>1.2415783409999901</c:v>
                </c:pt>
                <c:pt idx="7890">
                  <c:v>1.183416724</c:v>
                </c:pt>
                <c:pt idx="7891">
                  <c:v>1.127858877</c:v>
                </c:pt>
                <c:pt idx="7892">
                  <c:v>1.1027563809999901</c:v>
                </c:pt>
                <c:pt idx="7893">
                  <c:v>1.1042261120000001</c:v>
                </c:pt>
                <c:pt idx="7894">
                  <c:v>1.019012451</c:v>
                </c:pt>
                <c:pt idx="7895">
                  <c:v>0.960494399</c:v>
                </c:pt>
                <c:pt idx="7896">
                  <c:v>0.97913330799999998</c:v>
                </c:pt>
                <c:pt idx="7897">
                  <c:v>0.91618776299999904</c:v>
                </c:pt>
                <c:pt idx="7898">
                  <c:v>0.96477174799999998</c:v>
                </c:pt>
                <c:pt idx="7899">
                  <c:v>1.0018969769999999</c:v>
                </c:pt>
                <c:pt idx="7900">
                  <c:v>0.92532104299999995</c:v>
                </c:pt>
                <c:pt idx="7901">
                  <c:v>0.90072023899999998</c:v>
                </c:pt>
                <c:pt idx="7902">
                  <c:v>0.91290163999999996</c:v>
                </c:pt>
                <c:pt idx="7903">
                  <c:v>1.0097875599999999</c:v>
                </c:pt>
                <c:pt idx="7904">
                  <c:v>0.99030518499999998</c:v>
                </c:pt>
                <c:pt idx="7905">
                  <c:v>1.0513147119999999</c:v>
                </c:pt>
                <c:pt idx="7906">
                  <c:v>0.97702759500000003</c:v>
                </c:pt>
                <c:pt idx="7907">
                  <c:v>1.0329613689999999</c:v>
                </c:pt>
                <c:pt idx="7908">
                  <c:v>0.99286985400000005</c:v>
                </c:pt>
                <c:pt idx="7909">
                  <c:v>0.98724484400000001</c:v>
                </c:pt>
                <c:pt idx="7910">
                  <c:v>1.1466991900000001</c:v>
                </c:pt>
                <c:pt idx="7911">
                  <c:v>1.0536974670000001</c:v>
                </c:pt>
                <c:pt idx="7912">
                  <c:v>1.1960241789999999</c:v>
                </c:pt>
                <c:pt idx="7913">
                  <c:v>1.1766540999999999</c:v>
                </c:pt>
                <c:pt idx="7914">
                  <c:v>1.093699932</c:v>
                </c:pt>
                <c:pt idx="7915">
                  <c:v>1.150256395</c:v>
                </c:pt>
                <c:pt idx="7916">
                  <c:v>1.12906003</c:v>
                </c:pt>
                <c:pt idx="7917">
                  <c:v>1.0893725159999901</c:v>
                </c:pt>
                <c:pt idx="7918">
                  <c:v>1.09356451</c:v>
                </c:pt>
                <c:pt idx="7919">
                  <c:v>1.1014977690000001</c:v>
                </c:pt>
                <c:pt idx="7920">
                  <c:v>1.1410876509999901</c:v>
                </c:pt>
                <c:pt idx="7921">
                  <c:v>1.15413939999999</c:v>
                </c:pt>
                <c:pt idx="7922">
                  <c:v>1.1256115440000001</c:v>
                </c:pt>
                <c:pt idx="7923">
                  <c:v>1.0922168489999999</c:v>
                </c:pt>
                <c:pt idx="7924">
                  <c:v>1.1117126939999999</c:v>
                </c:pt>
                <c:pt idx="7925">
                  <c:v>1.1215198040000001</c:v>
                </c:pt>
                <c:pt idx="7926">
                  <c:v>1.167952895</c:v>
                </c:pt>
                <c:pt idx="7927">
                  <c:v>1.044051528</c:v>
                </c:pt>
                <c:pt idx="7928">
                  <c:v>1.072485328</c:v>
                </c:pt>
                <c:pt idx="7929">
                  <c:v>1.0588818790000001</c:v>
                </c:pt>
                <c:pt idx="7930">
                  <c:v>1.063740253</c:v>
                </c:pt>
                <c:pt idx="7931">
                  <c:v>1.0587584969999999</c:v>
                </c:pt>
                <c:pt idx="7932">
                  <c:v>1.1141259670000001</c:v>
                </c:pt>
                <c:pt idx="7933">
                  <c:v>1.184150338</c:v>
                </c:pt>
                <c:pt idx="7934">
                  <c:v>1.068900108</c:v>
                </c:pt>
                <c:pt idx="7935">
                  <c:v>1.0351318119999999</c:v>
                </c:pt>
                <c:pt idx="7936">
                  <c:v>1.1605395080000001</c:v>
                </c:pt>
                <c:pt idx="7937">
                  <c:v>1.0935473440000001</c:v>
                </c:pt>
                <c:pt idx="7938">
                  <c:v>1.059105277</c:v>
                </c:pt>
                <c:pt idx="7939">
                  <c:v>1.0807031389999999</c:v>
                </c:pt>
                <c:pt idx="7940">
                  <c:v>1.056816459</c:v>
                </c:pt>
                <c:pt idx="7941">
                  <c:v>1.0993163589999999</c:v>
                </c:pt>
                <c:pt idx="7942">
                  <c:v>1.0863989590000001</c:v>
                </c:pt>
                <c:pt idx="7943">
                  <c:v>1.0939806700000001</c:v>
                </c:pt>
                <c:pt idx="7944">
                  <c:v>1.1823108200000001</c:v>
                </c:pt>
                <c:pt idx="7945">
                  <c:v>1.124465346</c:v>
                </c:pt>
                <c:pt idx="7946">
                  <c:v>1.1119396690000001</c:v>
                </c:pt>
                <c:pt idx="7947">
                  <c:v>1.151178002</c:v>
                </c:pt>
                <c:pt idx="7948">
                  <c:v>1.128584027</c:v>
                </c:pt>
                <c:pt idx="7949">
                  <c:v>1.178364277</c:v>
                </c:pt>
                <c:pt idx="7950">
                  <c:v>1.2059741020000001</c:v>
                </c:pt>
                <c:pt idx="7951">
                  <c:v>1.1580432650000001</c:v>
                </c:pt>
                <c:pt idx="7952">
                  <c:v>1.1125586029999901</c:v>
                </c:pt>
                <c:pt idx="7953">
                  <c:v>1.093557119</c:v>
                </c:pt>
                <c:pt idx="7954">
                  <c:v>1.13455689</c:v>
                </c:pt>
                <c:pt idx="7955">
                  <c:v>1.0822033879999999</c:v>
                </c:pt>
                <c:pt idx="7956">
                  <c:v>1.143206835</c:v>
                </c:pt>
                <c:pt idx="7957">
                  <c:v>1.0688537359999899</c:v>
                </c:pt>
                <c:pt idx="7958">
                  <c:v>1.042447567</c:v>
                </c:pt>
                <c:pt idx="7959">
                  <c:v>1.127803922</c:v>
                </c:pt>
                <c:pt idx="7960">
                  <c:v>1.101983666</c:v>
                </c:pt>
                <c:pt idx="7961">
                  <c:v>0.99730712200000005</c:v>
                </c:pt>
                <c:pt idx="7962">
                  <c:v>1.071643114</c:v>
                </c:pt>
                <c:pt idx="7963">
                  <c:v>1.094887733</c:v>
                </c:pt>
                <c:pt idx="7964">
                  <c:v>1.1109521389999999</c:v>
                </c:pt>
                <c:pt idx="7965">
                  <c:v>1.06815064</c:v>
                </c:pt>
                <c:pt idx="7966">
                  <c:v>1.032265663</c:v>
                </c:pt>
                <c:pt idx="7967">
                  <c:v>1.041156054</c:v>
                </c:pt>
                <c:pt idx="7968">
                  <c:v>1.0805529359999999</c:v>
                </c:pt>
                <c:pt idx="7969">
                  <c:v>1.099958539</c:v>
                </c:pt>
                <c:pt idx="7970">
                  <c:v>1.0815051790000001</c:v>
                </c:pt>
                <c:pt idx="7971">
                  <c:v>1.0754492279999901</c:v>
                </c:pt>
                <c:pt idx="7972">
                  <c:v>1.136650443</c:v>
                </c:pt>
                <c:pt idx="7973">
                  <c:v>1.1124048229999901</c:v>
                </c:pt>
                <c:pt idx="7974">
                  <c:v>1.0544689890000001</c:v>
                </c:pt>
                <c:pt idx="7975">
                  <c:v>1.11842525</c:v>
                </c:pt>
                <c:pt idx="7976">
                  <c:v>1.090427279</c:v>
                </c:pt>
                <c:pt idx="7977">
                  <c:v>1.0813097949999999</c:v>
                </c:pt>
                <c:pt idx="7978">
                  <c:v>1.110507846</c:v>
                </c:pt>
                <c:pt idx="7979">
                  <c:v>1.086946964</c:v>
                </c:pt>
                <c:pt idx="7980">
                  <c:v>1.0579468009999999</c:v>
                </c:pt>
                <c:pt idx="7981">
                  <c:v>1.0619823930000001</c:v>
                </c:pt>
                <c:pt idx="7982">
                  <c:v>1.050167203</c:v>
                </c:pt>
                <c:pt idx="7983">
                  <c:v>1.0969310999999999</c:v>
                </c:pt>
                <c:pt idx="7984">
                  <c:v>1.0282739400000001</c:v>
                </c:pt>
                <c:pt idx="7985">
                  <c:v>1.104252934</c:v>
                </c:pt>
                <c:pt idx="7986">
                  <c:v>1.0434314009999901</c:v>
                </c:pt>
                <c:pt idx="7987">
                  <c:v>1.0583044290000001</c:v>
                </c:pt>
                <c:pt idx="7988">
                  <c:v>1.0389122959999999</c:v>
                </c:pt>
                <c:pt idx="7989">
                  <c:v>1.029376268</c:v>
                </c:pt>
                <c:pt idx="7990">
                  <c:v>1.0416320559999901</c:v>
                </c:pt>
                <c:pt idx="7991">
                  <c:v>1.11163938</c:v>
                </c:pt>
                <c:pt idx="7992">
                  <c:v>1.0502990480000001</c:v>
                </c:pt>
                <c:pt idx="7993">
                  <c:v>1.0581066609999901</c:v>
                </c:pt>
                <c:pt idx="7994">
                  <c:v>1.0335351230000001</c:v>
                </c:pt>
                <c:pt idx="7995">
                  <c:v>1.053990483</c:v>
                </c:pt>
                <c:pt idx="7996">
                  <c:v>1.0222070219999999</c:v>
                </c:pt>
                <c:pt idx="7997">
                  <c:v>1.0123779770000001</c:v>
                </c:pt>
                <c:pt idx="7998">
                  <c:v>1.0435376169999999</c:v>
                </c:pt>
                <c:pt idx="7999">
                  <c:v>1.0422387120000001</c:v>
                </c:pt>
                <c:pt idx="8000">
                  <c:v>0.95109617700000004</c:v>
                </c:pt>
                <c:pt idx="8001">
                  <c:v>1.025512695</c:v>
                </c:pt>
                <c:pt idx="8002">
                  <c:v>0.97869139900000002</c:v>
                </c:pt>
                <c:pt idx="8003">
                  <c:v>1.056369662</c:v>
                </c:pt>
                <c:pt idx="8004">
                  <c:v>1.091014385</c:v>
                </c:pt>
                <c:pt idx="8005">
                  <c:v>1.0526903869999999</c:v>
                </c:pt>
                <c:pt idx="8006">
                  <c:v>1.0891381499999999</c:v>
                </c:pt>
                <c:pt idx="8007">
                  <c:v>1.1388232709999999</c:v>
                </c:pt>
                <c:pt idx="8008">
                  <c:v>1.1014893050000001</c:v>
                </c:pt>
                <c:pt idx="8009">
                  <c:v>1.074317575</c:v>
                </c:pt>
                <c:pt idx="8010">
                  <c:v>1.1115795369999999</c:v>
                </c:pt>
                <c:pt idx="8011">
                  <c:v>1.082512259</c:v>
                </c:pt>
                <c:pt idx="8012">
                  <c:v>1.0768481489999999</c:v>
                </c:pt>
                <c:pt idx="8013">
                  <c:v>1.0464196209999901</c:v>
                </c:pt>
                <c:pt idx="8014">
                  <c:v>1.0210095640000001</c:v>
                </c:pt>
                <c:pt idx="8015">
                  <c:v>1.1178576950000001</c:v>
                </c:pt>
                <c:pt idx="8016">
                  <c:v>1.0542455909999999</c:v>
                </c:pt>
                <c:pt idx="8017">
                  <c:v>1.0460095409999901</c:v>
                </c:pt>
                <c:pt idx="8018">
                  <c:v>1.0338232519999999</c:v>
                </c:pt>
                <c:pt idx="8019">
                  <c:v>0.99995482000000002</c:v>
                </c:pt>
                <c:pt idx="8020">
                  <c:v>1.047561049</c:v>
                </c:pt>
                <c:pt idx="8021">
                  <c:v>1.048182368</c:v>
                </c:pt>
                <c:pt idx="8022">
                  <c:v>1.041095018</c:v>
                </c:pt>
                <c:pt idx="8023">
                  <c:v>0.98260617299999997</c:v>
                </c:pt>
                <c:pt idx="8024">
                  <c:v>1.1470923420000001</c:v>
                </c:pt>
                <c:pt idx="8025">
                  <c:v>1.100308895</c:v>
                </c:pt>
                <c:pt idx="8026">
                  <c:v>1.0401208399999999</c:v>
                </c:pt>
                <c:pt idx="8027">
                  <c:v>1.120963097</c:v>
                </c:pt>
                <c:pt idx="8028">
                  <c:v>1.0573949809999901</c:v>
                </c:pt>
                <c:pt idx="8029">
                  <c:v>1.1446509359999999</c:v>
                </c:pt>
                <c:pt idx="8030">
                  <c:v>1.073001742</c:v>
                </c:pt>
                <c:pt idx="8031">
                  <c:v>1.131545424</c:v>
                </c:pt>
                <c:pt idx="8032">
                  <c:v>1.1158142090000001</c:v>
                </c:pt>
                <c:pt idx="8033">
                  <c:v>1.09387207</c:v>
                </c:pt>
                <c:pt idx="8034">
                  <c:v>1.0532995459999901</c:v>
                </c:pt>
                <c:pt idx="8035">
                  <c:v>1.14702642</c:v>
                </c:pt>
                <c:pt idx="8036">
                  <c:v>1.151867628</c:v>
                </c:pt>
                <c:pt idx="8037">
                  <c:v>1.132847905</c:v>
                </c:pt>
                <c:pt idx="8038">
                  <c:v>1.1779712440000001</c:v>
                </c:pt>
                <c:pt idx="8039">
                  <c:v>1.1498229499999999</c:v>
                </c:pt>
                <c:pt idx="8040">
                  <c:v>1.133681655</c:v>
                </c:pt>
                <c:pt idx="8041">
                  <c:v>1.2441699500000001</c:v>
                </c:pt>
                <c:pt idx="8042">
                  <c:v>1.219188213</c:v>
                </c:pt>
                <c:pt idx="8043">
                  <c:v>1.1682152750000001</c:v>
                </c:pt>
                <c:pt idx="8044">
                  <c:v>1.2379479409999901</c:v>
                </c:pt>
                <c:pt idx="8045">
                  <c:v>1.1775121690000001</c:v>
                </c:pt>
                <c:pt idx="8046">
                  <c:v>1.1657971140000001</c:v>
                </c:pt>
                <c:pt idx="8047">
                  <c:v>1.4543066019999999</c:v>
                </c:pt>
                <c:pt idx="8048">
                  <c:v>1.2141332629999999</c:v>
                </c:pt>
                <c:pt idx="8049">
                  <c:v>1.2720923420000001</c:v>
                </c:pt>
                <c:pt idx="8050">
                  <c:v>1.3269433980000001</c:v>
                </c:pt>
                <c:pt idx="8051">
                  <c:v>1.533011436</c:v>
                </c:pt>
                <c:pt idx="8052">
                  <c:v>1.486521006</c:v>
                </c:pt>
                <c:pt idx="8053">
                  <c:v>1.495192885</c:v>
                </c:pt>
                <c:pt idx="8054">
                  <c:v>1.531768799</c:v>
                </c:pt>
                <c:pt idx="8055">
                  <c:v>1.43932008699999</c:v>
                </c:pt>
                <c:pt idx="8056">
                  <c:v>1.454156518</c:v>
                </c:pt>
                <c:pt idx="8057">
                  <c:v>1.80582881</c:v>
                </c:pt>
                <c:pt idx="8058">
                  <c:v>1.9490894080000001</c:v>
                </c:pt>
                <c:pt idx="8059">
                  <c:v>1.833413124</c:v>
                </c:pt>
                <c:pt idx="8060">
                  <c:v>1.8441809419999999</c:v>
                </c:pt>
                <c:pt idx="8061">
                  <c:v>1.8938952680000001</c:v>
                </c:pt>
                <c:pt idx="8062">
                  <c:v>1.9897607559999999</c:v>
                </c:pt>
                <c:pt idx="8063">
                  <c:v>2.1352722640000001</c:v>
                </c:pt>
                <c:pt idx="8064">
                  <c:v>2.038226366</c:v>
                </c:pt>
                <c:pt idx="8065">
                  <c:v>1.6916515830000001</c:v>
                </c:pt>
                <c:pt idx="8066">
                  <c:v>1.051112056</c:v>
                </c:pt>
                <c:pt idx="8067">
                  <c:v>0.97329711900000004</c:v>
                </c:pt>
                <c:pt idx="8068">
                  <c:v>0.88341677200000002</c:v>
                </c:pt>
                <c:pt idx="8069">
                  <c:v>0.83725827900000005</c:v>
                </c:pt>
                <c:pt idx="8070">
                  <c:v>0.88053953599999901</c:v>
                </c:pt>
                <c:pt idx="8071">
                  <c:v>0.84940183199999997</c:v>
                </c:pt>
                <c:pt idx="8072">
                  <c:v>0.83726316700000003</c:v>
                </c:pt>
                <c:pt idx="8073">
                  <c:v>0.84123659099999903</c:v>
                </c:pt>
                <c:pt idx="8074">
                  <c:v>0.832135022</c:v>
                </c:pt>
                <c:pt idx="8075">
                  <c:v>0.79697751999999999</c:v>
                </c:pt>
                <c:pt idx="8076">
                  <c:v>0.78321045599999894</c:v>
                </c:pt>
                <c:pt idx="8077">
                  <c:v>0.78186768299999998</c:v>
                </c:pt>
                <c:pt idx="8078">
                  <c:v>0.78925538099999903</c:v>
                </c:pt>
                <c:pt idx="8079">
                  <c:v>0.73829954900000005</c:v>
                </c:pt>
                <c:pt idx="8080">
                  <c:v>0.78445190200000003</c:v>
                </c:pt>
                <c:pt idx="8081">
                  <c:v>0.80014038099999996</c:v>
                </c:pt>
                <c:pt idx="8082">
                  <c:v>0.78564816699999995</c:v>
                </c:pt>
                <c:pt idx="8083">
                  <c:v>0.79219603500000002</c:v>
                </c:pt>
                <c:pt idx="8084">
                  <c:v>0.834844947</c:v>
                </c:pt>
                <c:pt idx="8085">
                  <c:v>0.73799562500000004</c:v>
                </c:pt>
                <c:pt idx="8086">
                  <c:v>0.79459595699999996</c:v>
                </c:pt>
                <c:pt idx="8087">
                  <c:v>0.76442992700000001</c:v>
                </c:pt>
                <c:pt idx="8088">
                  <c:v>0.82129883799999903</c:v>
                </c:pt>
                <c:pt idx="8089">
                  <c:v>0.79994875200000004</c:v>
                </c:pt>
                <c:pt idx="8090">
                  <c:v>0.81550657699999995</c:v>
                </c:pt>
                <c:pt idx="8091">
                  <c:v>0.78201049599999894</c:v>
                </c:pt>
                <c:pt idx="8092">
                  <c:v>0.84461915499999995</c:v>
                </c:pt>
                <c:pt idx="8093">
                  <c:v>0.823970973</c:v>
                </c:pt>
                <c:pt idx="8094">
                  <c:v>0.79542970700000004</c:v>
                </c:pt>
                <c:pt idx="8095">
                  <c:v>0.79164183099999996</c:v>
                </c:pt>
                <c:pt idx="8096">
                  <c:v>0.80059450899999995</c:v>
                </c:pt>
                <c:pt idx="8097">
                  <c:v>0.79260617499999997</c:v>
                </c:pt>
                <c:pt idx="8098">
                  <c:v>0.87558591399999997</c:v>
                </c:pt>
                <c:pt idx="8099">
                  <c:v>0.75546628199999999</c:v>
                </c:pt>
                <c:pt idx="8100">
                  <c:v>0.80547118200000001</c:v>
                </c:pt>
                <c:pt idx="8101">
                  <c:v>0.79665529700000004</c:v>
                </c:pt>
                <c:pt idx="8102">
                  <c:v>0.75560057199999997</c:v>
                </c:pt>
                <c:pt idx="8103">
                  <c:v>0.725913107</c:v>
                </c:pt>
                <c:pt idx="8104">
                  <c:v>0.81605344999999996</c:v>
                </c:pt>
                <c:pt idx="8105">
                  <c:v>0.77394896700000004</c:v>
                </c:pt>
                <c:pt idx="8106">
                  <c:v>0.74884396799999997</c:v>
                </c:pt>
                <c:pt idx="8107">
                  <c:v>0.82661378399999996</c:v>
                </c:pt>
                <c:pt idx="8108">
                  <c:v>0.80966305699999996</c:v>
                </c:pt>
                <c:pt idx="8109">
                  <c:v>0.75537109400000002</c:v>
                </c:pt>
                <c:pt idx="8110">
                  <c:v>0.75757199500000005</c:v>
                </c:pt>
                <c:pt idx="8111">
                  <c:v>0.70932251199999996</c:v>
                </c:pt>
                <c:pt idx="8112">
                  <c:v>0.70681273899999997</c:v>
                </c:pt>
                <c:pt idx="8113">
                  <c:v>0.72923707999999998</c:v>
                </c:pt>
                <c:pt idx="8114">
                  <c:v>0.74569946499999995</c:v>
                </c:pt>
                <c:pt idx="8115">
                  <c:v>0.77696287599999903</c:v>
                </c:pt>
                <c:pt idx="8116">
                  <c:v>0.76057738099999905</c:v>
                </c:pt>
                <c:pt idx="8117">
                  <c:v>0.74854248800000001</c:v>
                </c:pt>
                <c:pt idx="8118">
                  <c:v>0.76267331799999905</c:v>
                </c:pt>
                <c:pt idx="8119">
                  <c:v>0.78368651899999997</c:v>
                </c:pt>
                <c:pt idx="8120">
                  <c:v>0.79138791599999903</c:v>
                </c:pt>
                <c:pt idx="8121">
                  <c:v>0.91445678500000005</c:v>
                </c:pt>
                <c:pt idx="8122">
                  <c:v>0.86100584299999905</c:v>
                </c:pt>
                <c:pt idx="8123">
                  <c:v>0.83652097000000003</c:v>
                </c:pt>
                <c:pt idx="8124">
                  <c:v>0.80680787599999904</c:v>
                </c:pt>
                <c:pt idx="8125">
                  <c:v>0.81516236099999995</c:v>
                </c:pt>
                <c:pt idx="8126">
                  <c:v>0.78712523000000001</c:v>
                </c:pt>
                <c:pt idx="8127">
                  <c:v>0.82190304999999997</c:v>
                </c:pt>
                <c:pt idx="8128">
                  <c:v>0.82886475299999995</c:v>
                </c:pt>
                <c:pt idx="8129">
                  <c:v>0.81294679599999997</c:v>
                </c:pt>
                <c:pt idx="8130">
                  <c:v>0.80164670900000001</c:v>
                </c:pt>
                <c:pt idx="8131">
                  <c:v>0.73476809300000001</c:v>
                </c:pt>
                <c:pt idx="8132">
                  <c:v>0.74768555199999998</c:v>
                </c:pt>
                <c:pt idx="8133">
                  <c:v>0.73532223699999999</c:v>
                </c:pt>
                <c:pt idx="8134">
                  <c:v>0.72266233000000002</c:v>
                </c:pt>
                <c:pt idx="8135">
                  <c:v>0.72266966099999996</c:v>
                </c:pt>
                <c:pt idx="8136">
                  <c:v>0.78368651899999997</c:v>
                </c:pt>
                <c:pt idx="8137">
                  <c:v>0.74885988199999998</c:v>
                </c:pt>
                <c:pt idx="8138">
                  <c:v>0.83858275400000004</c:v>
                </c:pt>
                <c:pt idx="8139">
                  <c:v>0.77236086099999901</c:v>
                </c:pt>
                <c:pt idx="8140">
                  <c:v>0.80558961599999901</c:v>
                </c:pt>
                <c:pt idx="8141">
                  <c:v>0.78477907199999997</c:v>
                </c:pt>
                <c:pt idx="8142">
                  <c:v>0.76074826699999998</c:v>
                </c:pt>
                <c:pt idx="8143">
                  <c:v>0.75725829599999905</c:v>
                </c:pt>
                <c:pt idx="8144">
                  <c:v>0.83204591299999997</c:v>
                </c:pt>
                <c:pt idx="8145">
                  <c:v>0.88308107899999999</c:v>
                </c:pt>
                <c:pt idx="8146">
                  <c:v>0.86515504099999996</c:v>
                </c:pt>
                <c:pt idx="8147">
                  <c:v>0.76393312199999996</c:v>
                </c:pt>
                <c:pt idx="8148">
                  <c:v>0.78623533199999995</c:v>
                </c:pt>
                <c:pt idx="8149">
                  <c:v>0.87966185799999996</c:v>
                </c:pt>
                <c:pt idx="8150">
                  <c:v>0.85125732399999998</c:v>
                </c:pt>
                <c:pt idx="8151">
                  <c:v>0.91362917399999999</c:v>
                </c:pt>
                <c:pt idx="8152">
                  <c:v>0.92474609599999902</c:v>
                </c:pt>
                <c:pt idx="8153">
                  <c:v>0.97846925299999998</c:v>
                </c:pt>
                <c:pt idx="8154">
                  <c:v>1.013094425</c:v>
                </c:pt>
                <c:pt idx="8155">
                  <c:v>0.95882690000000004</c:v>
                </c:pt>
                <c:pt idx="8156">
                  <c:v>1.016130328</c:v>
                </c:pt>
                <c:pt idx="8157">
                  <c:v>1.0000768900000001</c:v>
                </c:pt>
                <c:pt idx="8158">
                  <c:v>0.96680909400000004</c:v>
                </c:pt>
                <c:pt idx="8159">
                  <c:v>1.0375452039999999</c:v>
                </c:pt>
                <c:pt idx="8160">
                  <c:v>0.97198605500000002</c:v>
                </c:pt>
                <c:pt idx="8161">
                  <c:v>0.951352537</c:v>
                </c:pt>
                <c:pt idx="8162">
                  <c:v>1.077947974</c:v>
                </c:pt>
                <c:pt idx="8163">
                  <c:v>0.97172117199999997</c:v>
                </c:pt>
                <c:pt idx="8164">
                  <c:v>0.93967896699999998</c:v>
                </c:pt>
                <c:pt idx="8165">
                  <c:v>0.94412112199999998</c:v>
                </c:pt>
                <c:pt idx="8166">
                  <c:v>0.97713625400000004</c:v>
                </c:pt>
                <c:pt idx="8167">
                  <c:v>0.97143673900000005</c:v>
                </c:pt>
                <c:pt idx="8168">
                  <c:v>0.93219971700000004</c:v>
                </c:pt>
                <c:pt idx="8169">
                  <c:v>0.94044923800000002</c:v>
                </c:pt>
                <c:pt idx="8170">
                  <c:v>0.95810055699999996</c:v>
                </c:pt>
                <c:pt idx="8171">
                  <c:v>0.94717651599999997</c:v>
                </c:pt>
                <c:pt idx="8172">
                  <c:v>0.89605349299999904</c:v>
                </c:pt>
                <c:pt idx="8173">
                  <c:v>1.0286841390000001</c:v>
                </c:pt>
                <c:pt idx="8174">
                  <c:v>0.97617673900000002</c:v>
                </c:pt>
                <c:pt idx="8175">
                  <c:v>0.97062867900000005</c:v>
                </c:pt>
                <c:pt idx="8176">
                  <c:v>0.96918332599999901</c:v>
                </c:pt>
                <c:pt idx="8177">
                  <c:v>0.90522336999999997</c:v>
                </c:pt>
                <c:pt idx="8178">
                  <c:v>0.96526247300000001</c:v>
                </c:pt>
                <c:pt idx="8179">
                  <c:v>1.0293664929999999</c:v>
                </c:pt>
                <c:pt idx="8180">
                  <c:v>1.069575191</c:v>
                </c:pt>
                <c:pt idx="8181">
                  <c:v>0.99897217799999904</c:v>
                </c:pt>
                <c:pt idx="8182">
                  <c:v>1.1766760350000001</c:v>
                </c:pt>
                <c:pt idx="8183">
                  <c:v>1.069777846</c:v>
                </c:pt>
                <c:pt idx="8184">
                  <c:v>1.0753234620000001</c:v>
                </c:pt>
                <c:pt idx="8185">
                  <c:v>0.96646118199999997</c:v>
                </c:pt>
                <c:pt idx="8186">
                  <c:v>1.0051050189999999</c:v>
                </c:pt>
                <c:pt idx="8187">
                  <c:v>0.96826904999999996</c:v>
                </c:pt>
                <c:pt idx="8188">
                  <c:v>1.029912114</c:v>
                </c:pt>
                <c:pt idx="8189">
                  <c:v>0.98492795200000005</c:v>
                </c:pt>
                <c:pt idx="8190">
                  <c:v>0.99383664099999902</c:v>
                </c:pt>
                <c:pt idx="8191">
                  <c:v>0.95046877900000004</c:v>
                </c:pt>
                <c:pt idx="8192">
                  <c:v>0.95117795500000002</c:v>
                </c:pt>
                <c:pt idx="8193">
                  <c:v>0.92511838700000004</c:v>
                </c:pt>
                <c:pt idx="8194">
                  <c:v>0.88495725400000003</c:v>
                </c:pt>
                <c:pt idx="8195">
                  <c:v>0.90900266200000002</c:v>
                </c:pt>
                <c:pt idx="8196">
                  <c:v>0.87953978799999999</c:v>
                </c:pt>
                <c:pt idx="8197">
                  <c:v>0.90066647499999997</c:v>
                </c:pt>
                <c:pt idx="8198">
                  <c:v>0.84961914999999999</c:v>
                </c:pt>
                <c:pt idx="8199">
                  <c:v>0.88593626000000003</c:v>
                </c:pt>
                <c:pt idx="8200">
                  <c:v>0.81330442400000003</c:v>
                </c:pt>
                <c:pt idx="8201">
                  <c:v>0.84048950700000002</c:v>
                </c:pt>
                <c:pt idx="8202">
                  <c:v>0.86292970199999997</c:v>
                </c:pt>
                <c:pt idx="8203">
                  <c:v>0.92618286599999999</c:v>
                </c:pt>
                <c:pt idx="8204">
                  <c:v>0.96503293499999998</c:v>
                </c:pt>
                <c:pt idx="8205">
                  <c:v>0.87716793999999998</c:v>
                </c:pt>
                <c:pt idx="8206">
                  <c:v>0.80133301000000001</c:v>
                </c:pt>
                <c:pt idx="8207">
                  <c:v>0.803084730999999</c:v>
                </c:pt>
                <c:pt idx="8208">
                  <c:v>0.88129514499999995</c:v>
                </c:pt>
                <c:pt idx="8209">
                  <c:v>0.87650757999999995</c:v>
                </c:pt>
                <c:pt idx="8210">
                  <c:v>0.87861937299999904</c:v>
                </c:pt>
                <c:pt idx="8211">
                  <c:v>0.90863770200000005</c:v>
                </c:pt>
                <c:pt idx="8212">
                  <c:v>0.90603274099999997</c:v>
                </c:pt>
                <c:pt idx="8213">
                  <c:v>0.952176510999999</c:v>
                </c:pt>
                <c:pt idx="8214">
                  <c:v>0.87897092099999996</c:v>
                </c:pt>
                <c:pt idx="8215">
                  <c:v>0.90583860900000002</c:v>
                </c:pt>
                <c:pt idx="8216">
                  <c:v>0.97308957599999901</c:v>
                </c:pt>
                <c:pt idx="8217">
                  <c:v>0.95753419399999995</c:v>
                </c:pt>
                <c:pt idx="8218">
                  <c:v>0.92835938900000003</c:v>
                </c:pt>
                <c:pt idx="8219">
                  <c:v>0.86474364999999997</c:v>
                </c:pt>
                <c:pt idx="8220">
                  <c:v>0.85207033200000004</c:v>
                </c:pt>
                <c:pt idx="8221">
                  <c:v>0.92326050999999998</c:v>
                </c:pt>
                <c:pt idx="8222">
                  <c:v>0.85161745499999997</c:v>
                </c:pt>
                <c:pt idx="8223">
                  <c:v>0.815963149</c:v>
                </c:pt>
                <c:pt idx="8224">
                  <c:v>0.85405516599999998</c:v>
                </c:pt>
                <c:pt idx="8225">
                  <c:v>0.85724484899999998</c:v>
                </c:pt>
                <c:pt idx="8226">
                  <c:v>0.83475708999999998</c:v>
                </c:pt>
                <c:pt idx="8227">
                  <c:v>0.786562502</c:v>
                </c:pt>
                <c:pt idx="8228">
                  <c:v>0.80721437900000004</c:v>
                </c:pt>
                <c:pt idx="8229">
                  <c:v>0.87613892599999998</c:v>
                </c:pt>
                <c:pt idx="8230">
                  <c:v>0.79797726899999999</c:v>
                </c:pt>
                <c:pt idx="8231">
                  <c:v>0.84140133900000003</c:v>
                </c:pt>
                <c:pt idx="8232">
                  <c:v>0.83018064499999999</c:v>
                </c:pt>
                <c:pt idx="8233">
                  <c:v>0.84681153300000001</c:v>
                </c:pt>
                <c:pt idx="8234">
                  <c:v>0.83645021900000005</c:v>
                </c:pt>
                <c:pt idx="8235">
                  <c:v>0.81506466899999996</c:v>
                </c:pt>
                <c:pt idx="8236">
                  <c:v>0.82985472699999996</c:v>
                </c:pt>
                <c:pt idx="8237">
                  <c:v>0.79525148899999998</c:v>
                </c:pt>
                <c:pt idx="8238">
                  <c:v>0.86868894099999905</c:v>
                </c:pt>
                <c:pt idx="8239">
                  <c:v>0.86362183099999901</c:v>
                </c:pt>
                <c:pt idx="8240">
                  <c:v>0.86037111300000002</c:v>
                </c:pt>
                <c:pt idx="8241">
                  <c:v>0.919256568</c:v>
                </c:pt>
                <c:pt idx="8242">
                  <c:v>0.91801512200000002</c:v>
                </c:pt>
                <c:pt idx="8243">
                  <c:v>0.92652463900000004</c:v>
                </c:pt>
                <c:pt idx="8244">
                  <c:v>0.87431764599999995</c:v>
                </c:pt>
                <c:pt idx="8245">
                  <c:v>0.89288818799999903</c:v>
                </c:pt>
                <c:pt idx="8246">
                  <c:v>0.886430680999999</c:v>
                </c:pt>
                <c:pt idx="8247">
                  <c:v>0.901823759</c:v>
                </c:pt>
                <c:pt idx="8248">
                  <c:v>0.92538088599999901</c:v>
                </c:pt>
                <c:pt idx="8249">
                  <c:v>0.90230345700000003</c:v>
                </c:pt>
                <c:pt idx="8250">
                  <c:v>0.93271237599999901</c:v>
                </c:pt>
                <c:pt idx="8251">
                  <c:v>0.95698243400000005</c:v>
                </c:pt>
                <c:pt idx="8252">
                  <c:v>0.86727905299999997</c:v>
                </c:pt>
                <c:pt idx="8253">
                  <c:v>0.84981203099999902</c:v>
                </c:pt>
                <c:pt idx="8254">
                  <c:v>0.88151001900000003</c:v>
                </c:pt>
                <c:pt idx="8255">
                  <c:v>0.88749146499999998</c:v>
                </c:pt>
                <c:pt idx="8256">
                  <c:v>0.87183839099999905</c:v>
                </c:pt>
                <c:pt idx="8257">
                  <c:v>0.87660032499999996</c:v>
                </c:pt>
                <c:pt idx="8258">
                  <c:v>0.85357057999999997</c:v>
                </c:pt>
                <c:pt idx="8259">
                  <c:v>0.88037842499999996</c:v>
                </c:pt>
                <c:pt idx="8260">
                  <c:v>0.92655152099999905</c:v>
                </c:pt>
                <c:pt idx="8261">
                  <c:v>0.93305051299999997</c:v>
                </c:pt>
                <c:pt idx="8262">
                  <c:v>0.88572263699999998</c:v>
                </c:pt>
                <c:pt idx="8263">
                  <c:v>0.88894653299999904</c:v>
                </c:pt>
                <c:pt idx="8264">
                  <c:v>0.82041382799999996</c:v>
                </c:pt>
                <c:pt idx="8265">
                  <c:v>0.85062253499999996</c:v>
                </c:pt>
                <c:pt idx="8266">
                  <c:v>0.97459840799999997</c:v>
                </c:pt>
                <c:pt idx="8267">
                  <c:v>0.88525509800000002</c:v>
                </c:pt>
                <c:pt idx="8268">
                  <c:v>0.87821167700000002</c:v>
                </c:pt>
                <c:pt idx="8269">
                  <c:v>0.87867188500000004</c:v>
                </c:pt>
                <c:pt idx="8270">
                  <c:v>0.96266233899999998</c:v>
                </c:pt>
                <c:pt idx="8271">
                  <c:v>0.91060423899999998</c:v>
                </c:pt>
                <c:pt idx="8272">
                  <c:v>0.91032224900000003</c:v>
                </c:pt>
                <c:pt idx="8273">
                  <c:v>0.95179688900000003</c:v>
                </c:pt>
                <c:pt idx="8274">
                  <c:v>1.0045019390000001</c:v>
                </c:pt>
                <c:pt idx="8275">
                  <c:v>0.87977051699999997</c:v>
                </c:pt>
                <c:pt idx="8276">
                  <c:v>0.95631223899999995</c:v>
                </c:pt>
                <c:pt idx="8277">
                  <c:v>0.96845459899999997</c:v>
                </c:pt>
                <c:pt idx="8278">
                  <c:v>0.99198973199999996</c:v>
                </c:pt>
                <c:pt idx="8279">
                  <c:v>1.018258095</c:v>
                </c:pt>
                <c:pt idx="8280">
                  <c:v>1.0680260659999901</c:v>
                </c:pt>
                <c:pt idx="8281">
                  <c:v>0.99876099799999996</c:v>
                </c:pt>
                <c:pt idx="8282">
                  <c:v>0.96401244399999997</c:v>
                </c:pt>
                <c:pt idx="8283">
                  <c:v>1.0726257559999901</c:v>
                </c:pt>
                <c:pt idx="8284">
                  <c:v>1.0580676790000001</c:v>
                </c:pt>
                <c:pt idx="8285">
                  <c:v>1.0075830219999999</c:v>
                </c:pt>
                <c:pt idx="8286">
                  <c:v>0.98061400700000001</c:v>
                </c:pt>
                <c:pt idx="8287">
                  <c:v>1.003004193</c:v>
                </c:pt>
                <c:pt idx="8288">
                  <c:v>0.96254759999999995</c:v>
                </c:pt>
                <c:pt idx="8289">
                  <c:v>0.96085327899999995</c:v>
                </c:pt>
                <c:pt idx="8290">
                  <c:v>0.95742917099999902</c:v>
                </c:pt>
                <c:pt idx="8291">
                  <c:v>0.89516848299999996</c:v>
                </c:pt>
                <c:pt idx="8292">
                  <c:v>0.920364975999999</c:v>
                </c:pt>
                <c:pt idx="8293">
                  <c:v>1.0161072019999999</c:v>
                </c:pt>
                <c:pt idx="8294">
                  <c:v>0.97926270999999998</c:v>
                </c:pt>
                <c:pt idx="8295">
                  <c:v>1.0129126309999901</c:v>
                </c:pt>
                <c:pt idx="8296">
                  <c:v>0.94695800500000005</c:v>
                </c:pt>
                <c:pt idx="8297">
                  <c:v>0.94696533699999996</c:v>
                </c:pt>
                <c:pt idx="8298">
                  <c:v>1.0002576109999901</c:v>
                </c:pt>
                <c:pt idx="8299">
                  <c:v>1.046209693</c:v>
                </c:pt>
                <c:pt idx="8300">
                  <c:v>1.0583044290000001</c:v>
                </c:pt>
                <c:pt idx="8301">
                  <c:v>1.000351548</c:v>
                </c:pt>
                <c:pt idx="8302">
                  <c:v>1.0513550039999999</c:v>
                </c:pt>
                <c:pt idx="8303">
                  <c:v>0.99958860900000002</c:v>
                </c:pt>
                <c:pt idx="8304">
                  <c:v>0.99674928200000001</c:v>
                </c:pt>
                <c:pt idx="8305">
                  <c:v>1.0365197659999901</c:v>
                </c:pt>
                <c:pt idx="8306">
                  <c:v>0.95583128900000003</c:v>
                </c:pt>
                <c:pt idx="8307">
                  <c:v>1.0216003659999999</c:v>
                </c:pt>
                <c:pt idx="8308">
                  <c:v>1.02561152</c:v>
                </c:pt>
                <c:pt idx="8309">
                  <c:v>0.92969358000000002</c:v>
                </c:pt>
                <c:pt idx="8310">
                  <c:v>0.91565918899999998</c:v>
                </c:pt>
                <c:pt idx="8311">
                  <c:v>0.94578248300000001</c:v>
                </c:pt>
                <c:pt idx="8312">
                  <c:v>0.92822754399999996</c:v>
                </c:pt>
                <c:pt idx="8313">
                  <c:v>0.90340209000000005</c:v>
                </c:pt>
                <c:pt idx="8314">
                  <c:v>0.88425779299999996</c:v>
                </c:pt>
                <c:pt idx="8315">
                  <c:v>0.84626221700000004</c:v>
                </c:pt>
                <c:pt idx="8316">
                  <c:v>0.90619629599999996</c:v>
                </c:pt>
                <c:pt idx="8317">
                  <c:v>0.78323852999999999</c:v>
                </c:pt>
                <c:pt idx="8318">
                  <c:v>0.79224365900000004</c:v>
                </c:pt>
                <c:pt idx="8319">
                  <c:v>0.81600952099999902</c:v>
                </c:pt>
                <c:pt idx="8320">
                  <c:v>0.75992309999999996</c:v>
                </c:pt>
                <c:pt idx="8321">
                  <c:v>0.737240015999999</c:v>
                </c:pt>
                <c:pt idx="8322">
                  <c:v>0.75835692899999996</c:v>
                </c:pt>
                <c:pt idx="8323">
                  <c:v>0.76174193599999995</c:v>
                </c:pt>
                <c:pt idx="8324">
                  <c:v>0.75241088899999997</c:v>
                </c:pt>
                <c:pt idx="8325">
                  <c:v>0.726026595</c:v>
                </c:pt>
                <c:pt idx="8326">
                  <c:v>0.741589367</c:v>
                </c:pt>
                <c:pt idx="8327">
                  <c:v>0.78794801199999998</c:v>
                </c:pt>
                <c:pt idx="8328">
                  <c:v>0.712839365</c:v>
                </c:pt>
                <c:pt idx="8329">
                  <c:v>0.73589235500000005</c:v>
                </c:pt>
                <c:pt idx="8330">
                  <c:v>0.73334592599999904</c:v>
                </c:pt>
                <c:pt idx="8331">
                  <c:v>0.71662843200000004</c:v>
                </c:pt>
                <c:pt idx="8332">
                  <c:v>0.69308960399999997</c:v>
                </c:pt>
                <c:pt idx="8333">
                  <c:v>0.67751342099999901</c:v>
                </c:pt>
                <c:pt idx="8334">
                  <c:v>0.65027344200000003</c:v>
                </c:pt>
                <c:pt idx="8335">
                  <c:v>0.703970969</c:v>
                </c:pt>
                <c:pt idx="8336">
                  <c:v>0.60920900099999997</c:v>
                </c:pt>
                <c:pt idx="8337">
                  <c:v>0.61587160799999996</c:v>
                </c:pt>
                <c:pt idx="8338">
                  <c:v>0.62385374299999996</c:v>
                </c:pt>
                <c:pt idx="8339">
                  <c:v>0.58770144000000002</c:v>
                </c:pt>
                <c:pt idx="8340">
                  <c:v>0.57633542999999998</c:v>
                </c:pt>
                <c:pt idx="8341">
                  <c:v>0.55494385999999996</c:v>
                </c:pt>
                <c:pt idx="8342">
                  <c:v>0.56526488100000005</c:v>
                </c:pt>
                <c:pt idx="8343">
                  <c:v>0.62849730299999995</c:v>
                </c:pt>
                <c:pt idx="8344">
                  <c:v>0.64751344899999996</c:v>
                </c:pt>
                <c:pt idx="8345">
                  <c:v>0.67258787200000003</c:v>
                </c:pt>
                <c:pt idx="8346">
                  <c:v>0.6236853</c:v>
                </c:pt>
                <c:pt idx="8347">
                  <c:v>0.645990014</c:v>
                </c:pt>
                <c:pt idx="8348">
                  <c:v>0.62547361899999998</c:v>
                </c:pt>
                <c:pt idx="8349">
                  <c:v>0.639244378</c:v>
                </c:pt>
                <c:pt idx="8350">
                  <c:v>0.65006470699999996</c:v>
                </c:pt>
                <c:pt idx="8351">
                  <c:v>0.62801760399999995</c:v>
                </c:pt>
                <c:pt idx="8352">
                  <c:v>0.63913697000000003</c:v>
                </c:pt>
                <c:pt idx="8353">
                  <c:v>0.63945800100000005</c:v>
                </c:pt>
                <c:pt idx="8354">
                  <c:v>0.50758546599999999</c:v>
                </c:pt>
                <c:pt idx="8355">
                  <c:v>0.53838014599999995</c:v>
                </c:pt>
                <c:pt idx="8356">
                  <c:v>0.51367676299999998</c:v>
                </c:pt>
                <c:pt idx="8357">
                  <c:v>0.49768799499999999</c:v>
                </c:pt>
                <c:pt idx="8358">
                  <c:v>0.529415309</c:v>
                </c:pt>
                <c:pt idx="8359">
                  <c:v>0.49656373299999901</c:v>
                </c:pt>
                <c:pt idx="8360">
                  <c:v>0.48086914399999903</c:v>
                </c:pt>
                <c:pt idx="8361">
                  <c:v>0.54149782700000004</c:v>
                </c:pt>
                <c:pt idx="8362">
                  <c:v>0.52370971399999999</c:v>
                </c:pt>
                <c:pt idx="8363">
                  <c:v>0.538541257</c:v>
                </c:pt>
                <c:pt idx="8364">
                  <c:v>0.48943969599999998</c:v>
                </c:pt>
                <c:pt idx="8365">
                  <c:v>0.52804929</c:v>
                </c:pt>
                <c:pt idx="8366">
                  <c:v>0.50919800999999998</c:v>
                </c:pt>
                <c:pt idx="8367">
                  <c:v>0.51535886500000005</c:v>
                </c:pt>
                <c:pt idx="8368">
                  <c:v>0.53223508600000002</c:v>
                </c:pt>
                <c:pt idx="8369">
                  <c:v>0.46671754100000001</c:v>
                </c:pt>
                <c:pt idx="8370">
                  <c:v>0.41905760799999903</c:v>
                </c:pt>
                <c:pt idx="8371">
                  <c:v>0.37881225299999999</c:v>
                </c:pt>
                <c:pt idx="8372">
                  <c:v>0.360045165</c:v>
                </c:pt>
                <c:pt idx="8373">
                  <c:v>0.32608276600000002</c:v>
                </c:pt>
                <c:pt idx="8374">
                  <c:v>0.37473267299999902</c:v>
                </c:pt>
                <c:pt idx="8375">
                  <c:v>0.39192381500000001</c:v>
                </c:pt>
                <c:pt idx="8376">
                  <c:v>0.39670044199999999</c:v>
                </c:pt>
                <c:pt idx="8377">
                  <c:v>0.36394041799999999</c:v>
                </c:pt>
                <c:pt idx="8378">
                  <c:v>0.35056030799999999</c:v>
                </c:pt>
                <c:pt idx="8379">
                  <c:v>0.380305171</c:v>
                </c:pt>
                <c:pt idx="8380">
                  <c:v>0.39087525000000001</c:v>
                </c:pt>
                <c:pt idx="8381">
                  <c:v>0.37850830000000002</c:v>
                </c:pt>
                <c:pt idx="8382">
                  <c:v>0.36190673699999998</c:v>
                </c:pt>
                <c:pt idx="8383">
                  <c:v>0.38143554299999999</c:v>
                </c:pt>
                <c:pt idx="8384">
                  <c:v>0.449425042</c:v>
                </c:pt>
                <c:pt idx="8385">
                  <c:v>0.55214357400000003</c:v>
                </c:pt>
                <c:pt idx="8386">
                  <c:v>0.49823364599999997</c:v>
                </c:pt>
                <c:pt idx="8387">
                  <c:v>0.50131106400000003</c:v>
                </c:pt>
                <c:pt idx="8388">
                  <c:v>0.52850586200000005</c:v>
                </c:pt>
                <c:pt idx="8389">
                  <c:v>0.48907104099999998</c:v>
                </c:pt>
                <c:pt idx="8390">
                  <c:v>0.49194580299999902</c:v>
                </c:pt>
                <c:pt idx="8391">
                  <c:v>0.53620117899999997</c:v>
                </c:pt>
                <c:pt idx="8392">
                  <c:v>0.52672976299999996</c:v>
                </c:pt>
                <c:pt idx="8393">
                  <c:v>0.53643554399999904</c:v>
                </c:pt>
                <c:pt idx="8394">
                  <c:v>0.50795775700000001</c:v>
                </c:pt>
                <c:pt idx="8395">
                  <c:v>0.51620727799999999</c:v>
                </c:pt>
                <c:pt idx="8396">
                  <c:v>0.53593873999999997</c:v>
                </c:pt>
                <c:pt idx="8397">
                  <c:v>0.59375977499999999</c:v>
                </c:pt>
                <c:pt idx="8398">
                  <c:v>0.54369628400000003</c:v>
                </c:pt>
                <c:pt idx="8399">
                  <c:v>0.55592650200000004</c:v>
                </c:pt>
                <c:pt idx="8400">
                  <c:v>0.56187742900000004</c:v>
                </c:pt>
                <c:pt idx="8401">
                  <c:v>0.53439575399999995</c:v>
                </c:pt>
                <c:pt idx="8402">
                  <c:v>0.57275271399999905</c:v>
                </c:pt>
                <c:pt idx="8403">
                  <c:v>0.59895873099999997</c:v>
                </c:pt>
                <c:pt idx="8404">
                  <c:v>0.55798220600000004</c:v>
                </c:pt>
                <c:pt idx="8405">
                  <c:v>0.56598144799999905</c:v>
                </c:pt>
                <c:pt idx="8406">
                  <c:v>0.56516843999999999</c:v>
                </c:pt>
                <c:pt idx="8407">
                  <c:v>0.54919069999999903</c:v>
                </c:pt>
                <c:pt idx="8408">
                  <c:v>0.58524411899999995</c:v>
                </c:pt>
                <c:pt idx="8409">
                  <c:v>0.55493164100000003</c:v>
                </c:pt>
                <c:pt idx="8410">
                  <c:v>0.58975583300000001</c:v>
                </c:pt>
                <c:pt idx="8411">
                  <c:v>0.59660279799999905</c:v>
                </c:pt>
                <c:pt idx="8412">
                  <c:v>0.59037840399999997</c:v>
                </c:pt>
                <c:pt idx="8413">
                  <c:v>0.56864136499999995</c:v>
                </c:pt>
                <c:pt idx="8414">
                  <c:v>0.52340817500000003</c:v>
                </c:pt>
                <c:pt idx="8415">
                  <c:v>0.54835206299999995</c:v>
                </c:pt>
                <c:pt idx="8416">
                  <c:v>0.52133423099999998</c:v>
                </c:pt>
                <c:pt idx="8417">
                  <c:v>0.52253538399999999</c:v>
                </c:pt>
                <c:pt idx="8418">
                  <c:v>0.53437745599999997</c:v>
                </c:pt>
                <c:pt idx="8419">
                  <c:v>0.49680909499999998</c:v>
                </c:pt>
                <c:pt idx="8420">
                  <c:v>0.55024045700000002</c:v>
                </c:pt>
                <c:pt idx="8421">
                  <c:v>0.54649412600000002</c:v>
                </c:pt>
                <c:pt idx="8422">
                  <c:v>0.494082034</c:v>
                </c:pt>
                <c:pt idx="8423">
                  <c:v>0.498536377999999</c:v>
                </c:pt>
                <c:pt idx="8424">
                  <c:v>0.492449939</c:v>
                </c:pt>
                <c:pt idx="8425">
                  <c:v>0.48979490999999997</c:v>
                </c:pt>
                <c:pt idx="8426">
                  <c:v>0.47276246500000002</c:v>
                </c:pt>
                <c:pt idx="8427">
                  <c:v>0.49780517799999902</c:v>
                </c:pt>
                <c:pt idx="8428">
                  <c:v>0.52264523500000004</c:v>
                </c:pt>
                <c:pt idx="8429">
                  <c:v>0.54806274200000005</c:v>
                </c:pt>
                <c:pt idx="8430">
                  <c:v>0.57861328099999998</c:v>
                </c:pt>
                <c:pt idx="8431">
                  <c:v>0.57245969799999996</c:v>
                </c:pt>
                <c:pt idx="8432">
                  <c:v>0.56266844299999996</c:v>
                </c:pt>
                <c:pt idx="8433">
                  <c:v>0.56943482199999995</c:v>
                </c:pt>
                <c:pt idx="8434">
                  <c:v>0.58250975599999999</c:v>
                </c:pt>
                <c:pt idx="8435">
                  <c:v>0.611627221</c:v>
                </c:pt>
                <c:pt idx="8436">
                  <c:v>0.61444336200000005</c:v>
                </c:pt>
                <c:pt idx="8437">
                  <c:v>0.62564086899999904</c:v>
                </c:pt>
                <c:pt idx="8438">
                  <c:v>0.61682492499999997</c:v>
                </c:pt>
                <c:pt idx="8439">
                  <c:v>0.58234739299999905</c:v>
                </c:pt>
                <c:pt idx="8440">
                  <c:v>0.66730099899999995</c:v>
                </c:pt>
                <c:pt idx="8441">
                  <c:v>0.638409436</c:v>
                </c:pt>
                <c:pt idx="8442">
                  <c:v>0.63809323299999998</c:v>
                </c:pt>
                <c:pt idx="8443">
                  <c:v>0.68833619400000001</c:v>
                </c:pt>
                <c:pt idx="8444">
                  <c:v>0.662397444</c:v>
                </c:pt>
                <c:pt idx="8445">
                  <c:v>0.66412842299999997</c:v>
                </c:pt>
                <c:pt idx="8446">
                  <c:v>0.65543824399999995</c:v>
                </c:pt>
                <c:pt idx="8447">
                  <c:v>0.68768429799999997</c:v>
                </c:pt>
                <c:pt idx="8448">
                  <c:v>0.66245847899999999</c:v>
                </c:pt>
                <c:pt idx="8449">
                  <c:v>0.64460080899999905</c:v>
                </c:pt>
                <c:pt idx="8450">
                  <c:v>0.63652467700000004</c:v>
                </c:pt>
                <c:pt idx="8451">
                  <c:v>0.61400759199999999</c:v>
                </c:pt>
                <c:pt idx="8452">
                  <c:v>0.64290529500000004</c:v>
                </c:pt>
                <c:pt idx="8453">
                  <c:v>0.58650392299999998</c:v>
                </c:pt>
                <c:pt idx="8454">
                  <c:v>0.59385007599999995</c:v>
                </c:pt>
                <c:pt idx="8455">
                  <c:v>0.62610226899999999</c:v>
                </c:pt>
                <c:pt idx="8456">
                  <c:v>0.61427247500000004</c:v>
                </c:pt>
                <c:pt idx="8457">
                  <c:v>0.63467770800000001</c:v>
                </c:pt>
                <c:pt idx="8458">
                  <c:v>0.58701413899999999</c:v>
                </c:pt>
                <c:pt idx="8459">
                  <c:v>0.63650149099999997</c:v>
                </c:pt>
                <c:pt idx="8460">
                  <c:v>0.63005858699999995</c:v>
                </c:pt>
                <c:pt idx="8461">
                  <c:v>0.65057980999999998</c:v>
                </c:pt>
                <c:pt idx="8462">
                  <c:v>0.62878173599999998</c:v>
                </c:pt>
                <c:pt idx="8463">
                  <c:v>0.62387937299999996</c:v>
                </c:pt>
                <c:pt idx="8464">
                  <c:v>0.57152712299999997</c:v>
                </c:pt>
                <c:pt idx="8465">
                  <c:v>0.57458740500000005</c:v>
                </c:pt>
                <c:pt idx="8466">
                  <c:v>0.60675537599999996</c:v>
                </c:pt>
                <c:pt idx="8467">
                  <c:v>0.64056760099999999</c:v>
                </c:pt>
                <c:pt idx="8468">
                  <c:v>0.64299929099999997</c:v>
                </c:pt>
                <c:pt idx="8469">
                  <c:v>0.63812011499999999</c:v>
                </c:pt>
                <c:pt idx="8470">
                  <c:v>0.61361086399999998</c:v>
                </c:pt>
                <c:pt idx="8471">
                  <c:v>0.628293455</c:v>
                </c:pt>
                <c:pt idx="8472">
                  <c:v>0.62610959999999904</c:v>
                </c:pt>
                <c:pt idx="8473">
                  <c:v>0.60343384700000002</c:v>
                </c:pt>
                <c:pt idx="8474">
                  <c:v>0.602423072</c:v>
                </c:pt>
                <c:pt idx="8475">
                  <c:v>0.65400999799999904</c:v>
                </c:pt>
                <c:pt idx="8476">
                  <c:v>0.70266359999999894</c:v>
                </c:pt>
                <c:pt idx="8477">
                  <c:v>0.76360231599999995</c:v>
                </c:pt>
                <c:pt idx="8478">
                  <c:v>0.72849976999999999</c:v>
                </c:pt>
                <c:pt idx="8479">
                  <c:v>0.73864382500000003</c:v>
                </c:pt>
                <c:pt idx="8480">
                  <c:v>0.68804079299999998</c:v>
                </c:pt>
                <c:pt idx="8481">
                  <c:v>0.68654417999999995</c:v>
                </c:pt>
                <c:pt idx="8482">
                  <c:v>0.70272707899999998</c:v>
                </c:pt>
                <c:pt idx="8483">
                  <c:v>0.76012694800000002</c:v>
                </c:pt>
                <c:pt idx="8484">
                  <c:v>0.712591529</c:v>
                </c:pt>
                <c:pt idx="8485">
                  <c:v>0.71166384199999999</c:v>
                </c:pt>
                <c:pt idx="8486">
                  <c:v>0.72886109399999999</c:v>
                </c:pt>
                <c:pt idx="8487">
                  <c:v>0.72184205099999998</c:v>
                </c:pt>
                <c:pt idx="8488">
                  <c:v>0.69118285199999996</c:v>
                </c:pt>
                <c:pt idx="8489">
                  <c:v>0.79997801800000001</c:v>
                </c:pt>
                <c:pt idx="8490">
                  <c:v>0.72668576200000001</c:v>
                </c:pt>
                <c:pt idx="8491">
                  <c:v>0.74196779700000004</c:v>
                </c:pt>
                <c:pt idx="8492">
                  <c:v>0.73258912599999904</c:v>
                </c:pt>
                <c:pt idx="8493">
                  <c:v>0.75872558400000001</c:v>
                </c:pt>
                <c:pt idx="8494">
                  <c:v>0.70868408699999996</c:v>
                </c:pt>
                <c:pt idx="8495">
                  <c:v>0.73612791300000002</c:v>
                </c:pt>
                <c:pt idx="8496">
                  <c:v>0.69397580599999997</c:v>
                </c:pt>
                <c:pt idx="8497">
                  <c:v>0.71749758699999999</c:v>
                </c:pt>
                <c:pt idx="8498">
                  <c:v>0.68588375999999995</c:v>
                </c:pt>
                <c:pt idx="8499">
                  <c:v>0.71771240199999997</c:v>
                </c:pt>
                <c:pt idx="8500">
                  <c:v>0.72796511699999999</c:v>
                </c:pt>
                <c:pt idx="8501">
                  <c:v>0.73493528399999997</c:v>
                </c:pt>
                <c:pt idx="8502">
                  <c:v>0.74162965999999997</c:v>
                </c:pt>
                <c:pt idx="8503">
                  <c:v>0.78219485300000002</c:v>
                </c:pt>
                <c:pt idx="8504">
                  <c:v>0.72605591999999997</c:v>
                </c:pt>
                <c:pt idx="8505">
                  <c:v>0.61692380899999999</c:v>
                </c:pt>
                <c:pt idx="8506">
                  <c:v>0.60420411799999996</c:v>
                </c:pt>
                <c:pt idx="8507">
                  <c:v>0.63282346700000003</c:v>
                </c:pt>
                <c:pt idx="8508">
                  <c:v>0.637966335</c:v>
                </c:pt>
                <c:pt idx="8509">
                  <c:v>0.65399169899999998</c:v>
                </c:pt>
                <c:pt idx="8510">
                  <c:v>0.68651854999999995</c:v>
                </c:pt>
                <c:pt idx="8511">
                  <c:v>0.62058961400000001</c:v>
                </c:pt>
                <c:pt idx="8512">
                  <c:v>0.64455079999999998</c:v>
                </c:pt>
                <c:pt idx="8513">
                  <c:v>0.67257690400000003</c:v>
                </c:pt>
                <c:pt idx="8514">
                  <c:v>0.59939575199999995</c:v>
                </c:pt>
                <c:pt idx="8515">
                  <c:v>0.60150510099999999</c:v>
                </c:pt>
                <c:pt idx="8516">
                  <c:v>0.55536007899999995</c:v>
                </c:pt>
                <c:pt idx="8517">
                  <c:v>0.60936766899999995</c:v>
                </c:pt>
                <c:pt idx="8518">
                  <c:v>0.62462156999999996</c:v>
                </c:pt>
                <c:pt idx="8519">
                  <c:v>0.53584229900000002</c:v>
                </c:pt>
                <c:pt idx="8520">
                  <c:v>0.55978030000000001</c:v>
                </c:pt>
                <c:pt idx="8521">
                  <c:v>0.57555908</c:v>
                </c:pt>
                <c:pt idx="8522">
                  <c:v>0.61834961200000005</c:v>
                </c:pt>
                <c:pt idx="8523">
                  <c:v>0.64895385500000002</c:v>
                </c:pt>
                <c:pt idx="8524">
                  <c:v>0.622722149</c:v>
                </c:pt>
                <c:pt idx="8525">
                  <c:v>0.60480099899999995</c:v>
                </c:pt>
                <c:pt idx="8526">
                  <c:v>0.57584226100000002</c:v>
                </c:pt>
                <c:pt idx="8527">
                  <c:v>0.54343140099999998</c:v>
                </c:pt>
                <c:pt idx="8528">
                  <c:v>0.58154660499999999</c:v>
                </c:pt>
                <c:pt idx="8529">
                  <c:v>0.58508419999999906</c:v>
                </c:pt>
                <c:pt idx="8530">
                  <c:v>0.56407469499999996</c:v>
                </c:pt>
                <c:pt idx="8531">
                  <c:v>0.594570339</c:v>
                </c:pt>
                <c:pt idx="8532">
                  <c:v>0.60277098399999995</c:v>
                </c:pt>
                <c:pt idx="8533">
                  <c:v>0.60879880200000003</c:v>
                </c:pt>
                <c:pt idx="8534">
                  <c:v>0.59725952100000002</c:v>
                </c:pt>
                <c:pt idx="8535">
                  <c:v>0.58435910899999999</c:v>
                </c:pt>
                <c:pt idx="8536">
                  <c:v>0.56663209199999998</c:v>
                </c:pt>
                <c:pt idx="8537">
                  <c:v>0.57572752199999999</c:v>
                </c:pt>
                <c:pt idx="8538">
                  <c:v>0.60644531299999904</c:v>
                </c:pt>
                <c:pt idx="8539">
                  <c:v>0.64322507399999995</c:v>
                </c:pt>
                <c:pt idx="8540">
                  <c:v>0.620455325</c:v>
                </c:pt>
                <c:pt idx="8541">
                  <c:v>0.62974488699999998</c:v>
                </c:pt>
                <c:pt idx="8542">
                  <c:v>0.60283082700000001</c:v>
                </c:pt>
                <c:pt idx="8543">
                  <c:v>0.60114747299999904</c:v>
                </c:pt>
                <c:pt idx="8544">
                  <c:v>0.67534178499999997</c:v>
                </c:pt>
                <c:pt idx="8545">
                  <c:v>0.66187989700000005</c:v>
                </c:pt>
                <c:pt idx="8546">
                  <c:v>0.68621581799999998</c:v>
                </c:pt>
                <c:pt idx="8547">
                  <c:v>0.62822997599999997</c:v>
                </c:pt>
                <c:pt idx="8548">
                  <c:v>0.62496703899999995</c:v>
                </c:pt>
                <c:pt idx="8549">
                  <c:v>0.61211180700000001</c:v>
                </c:pt>
                <c:pt idx="8550">
                  <c:v>0.65387451600000002</c:v>
                </c:pt>
                <c:pt idx="8551">
                  <c:v>0.70765382099999996</c:v>
                </c:pt>
                <c:pt idx="8552">
                  <c:v>0.599609375</c:v>
                </c:pt>
                <c:pt idx="8553">
                  <c:v>0.58848756599999996</c:v>
                </c:pt>
                <c:pt idx="8554">
                  <c:v>0.61515259700000002</c:v>
                </c:pt>
                <c:pt idx="8555">
                  <c:v>0.63450926500000004</c:v>
                </c:pt>
                <c:pt idx="8556">
                  <c:v>0.62724244600000001</c:v>
                </c:pt>
                <c:pt idx="8557">
                  <c:v>0.60837155600000004</c:v>
                </c:pt>
                <c:pt idx="8558">
                  <c:v>0.62896609299999995</c:v>
                </c:pt>
                <c:pt idx="8559">
                  <c:v>0.61086916899999999</c:v>
                </c:pt>
                <c:pt idx="8560">
                  <c:v>0.61435669699999995</c:v>
                </c:pt>
                <c:pt idx="8561">
                  <c:v>0.60793459399999905</c:v>
                </c:pt>
                <c:pt idx="8562">
                  <c:v>0.61553591500000004</c:v>
                </c:pt>
                <c:pt idx="8563">
                  <c:v>0.63769894799999904</c:v>
                </c:pt>
                <c:pt idx="8564">
                  <c:v>0.80541992200000001</c:v>
                </c:pt>
                <c:pt idx="8565">
                  <c:v>0.88561034199999999</c:v>
                </c:pt>
                <c:pt idx="8566">
                  <c:v>0.81665772199999997</c:v>
                </c:pt>
                <c:pt idx="8567">
                  <c:v>0.862745345</c:v>
                </c:pt>
                <c:pt idx="8568">
                  <c:v>0.934155285</c:v>
                </c:pt>
                <c:pt idx="8569">
                  <c:v>0.88600099099999996</c:v>
                </c:pt>
                <c:pt idx="8570">
                  <c:v>0.90858399899999998</c:v>
                </c:pt>
                <c:pt idx="8571">
                  <c:v>0.92664307400000001</c:v>
                </c:pt>
                <c:pt idx="8572">
                  <c:v>0.96651977299999903</c:v>
                </c:pt>
                <c:pt idx="8573">
                  <c:v>0.91938841299999996</c:v>
                </c:pt>
                <c:pt idx="8574">
                  <c:v>0.991368413</c:v>
                </c:pt>
                <c:pt idx="8575">
                  <c:v>1.074656963</c:v>
                </c:pt>
                <c:pt idx="8576">
                  <c:v>1.0275439019999999</c:v>
                </c:pt>
                <c:pt idx="8577">
                  <c:v>1.0023242240000001</c:v>
                </c:pt>
                <c:pt idx="8578">
                  <c:v>1.008624315</c:v>
                </c:pt>
                <c:pt idx="8579">
                  <c:v>0.97930663799999995</c:v>
                </c:pt>
                <c:pt idx="8580">
                  <c:v>0.96243894099999905</c:v>
                </c:pt>
                <c:pt idx="8581">
                  <c:v>1.014490962</c:v>
                </c:pt>
                <c:pt idx="8582">
                  <c:v>0.96547240000000001</c:v>
                </c:pt>
                <c:pt idx="8583">
                  <c:v>0.93070191099999999</c:v>
                </c:pt>
                <c:pt idx="8584">
                  <c:v>1.0230468509999999</c:v>
                </c:pt>
                <c:pt idx="8585">
                  <c:v>0.94384884800000002</c:v>
                </c:pt>
                <c:pt idx="8586">
                  <c:v>0.92075318099999903</c:v>
                </c:pt>
                <c:pt idx="8587">
                  <c:v>0.90530639899999998</c:v>
                </c:pt>
                <c:pt idx="8588">
                  <c:v>1.009583712</c:v>
                </c:pt>
                <c:pt idx="8589">
                  <c:v>0.90746706700000002</c:v>
                </c:pt>
                <c:pt idx="8590">
                  <c:v>0.86553710699999997</c:v>
                </c:pt>
                <c:pt idx="8591">
                  <c:v>0.95740109699999998</c:v>
                </c:pt>
                <c:pt idx="8592">
                  <c:v>0.91180175500000005</c:v>
                </c:pt>
                <c:pt idx="8593">
                  <c:v>0.97597902999999997</c:v>
                </c:pt>
                <c:pt idx="8594">
                  <c:v>0.86024290299999995</c:v>
                </c:pt>
                <c:pt idx="8595">
                  <c:v>0.90779662099999903</c:v>
                </c:pt>
                <c:pt idx="8596">
                  <c:v>0.91427856699999999</c:v>
                </c:pt>
                <c:pt idx="8597">
                  <c:v>0.89065063</c:v>
                </c:pt>
                <c:pt idx="8598">
                  <c:v>0.89812988000000005</c:v>
                </c:pt>
                <c:pt idx="8599">
                  <c:v>0.90728759799999903</c:v>
                </c:pt>
                <c:pt idx="8600">
                  <c:v>0.95061647900000001</c:v>
                </c:pt>
                <c:pt idx="8601">
                  <c:v>0.91201174299999999</c:v>
                </c:pt>
                <c:pt idx="8602">
                  <c:v>0.95984983400000001</c:v>
                </c:pt>
                <c:pt idx="8603">
                  <c:v>1.008364201</c:v>
                </c:pt>
                <c:pt idx="8604">
                  <c:v>1.0237414840000001</c:v>
                </c:pt>
                <c:pt idx="8605">
                  <c:v>1.0051367279999901</c:v>
                </c:pt>
                <c:pt idx="8606">
                  <c:v>1.1154808999999899</c:v>
                </c:pt>
                <c:pt idx="8607">
                  <c:v>1.1340758799999999</c:v>
                </c:pt>
                <c:pt idx="8608">
                  <c:v>1.130551815</c:v>
                </c:pt>
                <c:pt idx="8609">
                  <c:v>1.152150869</c:v>
                </c:pt>
                <c:pt idx="8610">
                  <c:v>1.169921875</c:v>
                </c:pt>
                <c:pt idx="8611">
                  <c:v>1.2177515029999999</c:v>
                </c:pt>
                <c:pt idx="8612">
                  <c:v>1.186329365</c:v>
                </c:pt>
                <c:pt idx="8613">
                  <c:v>1.280065894</c:v>
                </c:pt>
                <c:pt idx="8614">
                  <c:v>1.2983410359999901</c:v>
                </c:pt>
                <c:pt idx="8615">
                  <c:v>1.22971797</c:v>
                </c:pt>
                <c:pt idx="8616">
                  <c:v>1.0991748569999999</c:v>
                </c:pt>
                <c:pt idx="8617">
                  <c:v>1.2053527829999999</c:v>
                </c:pt>
                <c:pt idx="8618">
                  <c:v>1.118972182</c:v>
                </c:pt>
                <c:pt idx="8619">
                  <c:v>1.118891597</c:v>
                </c:pt>
                <c:pt idx="8620">
                  <c:v>1.135162354</c:v>
                </c:pt>
                <c:pt idx="8621">
                  <c:v>1.2641491890000001</c:v>
                </c:pt>
                <c:pt idx="8622">
                  <c:v>1.3443505759999901</c:v>
                </c:pt>
                <c:pt idx="8623">
                  <c:v>1.378992915</c:v>
                </c:pt>
                <c:pt idx="8624">
                  <c:v>1.3785961869999901</c:v>
                </c:pt>
                <c:pt idx="8625">
                  <c:v>1.4144701959999999</c:v>
                </c:pt>
                <c:pt idx="8626">
                  <c:v>1.4125708340000001</c:v>
                </c:pt>
                <c:pt idx="8627">
                  <c:v>1.436826229</c:v>
                </c:pt>
                <c:pt idx="8628">
                  <c:v>1.4474719759999899</c:v>
                </c:pt>
                <c:pt idx="8629">
                  <c:v>1.4170203209999901</c:v>
                </c:pt>
                <c:pt idx="8630">
                  <c:v>1.443532705</c:v>
                </c:pt>
                <c:pt idx="8631">
                  <c:v>1.5785387749999999</c:v>
                </c:pt>
                <c:pt idx="8632">
                  <c:v>1.6788793799999999</c:v>
                </c:pt>
                <c:pt idx="8633">
                  <c:v>1.676080346</c:v>
                </c:pt>
                <c:pt idx="8634">
                  <c:v>1.6244823930000001</c:v>
                </c:pt>
                <c:pt idx="8635">
                  <c:v>1.7049865719999999</c:v>
                </c:pt>
                <c:pt idx="8636">
                  <c:v>1.648598671</c:v>
                </c:pt>
                <c:pt idx="8637">
                  <c:v>1.9743127819999999</c:v>
                </c:pt>
                <c:pt idx="8638">
                  <c:v>1.6785399909999901</c:v>
                </c:pt>
                <c:pt idx="8639">
                  <c:v>0.90644288099999903</c:v>
                </c:pt>
                <c:pt idx="8640">
                  <c:v>0.95465820999999995</c:v>
                </c:pt>
                <c:pt idx="8641">
                  <c:v>0.87608033399999996</c:v>
                </c:pt>
                <c:pt idx="8642">
                  <c:v>0.87084716599999901</c:v>
                </c:pt>
                <c:pt idx="8643">
                  <c:v>0.98649901200000001</c:v>
                </c:pt>
                <c:pt idx="8644">
                  <c:v>0.92661130400000002</c:v>
                </c:pt>
                <c:pt idx="8645">
                  <c:v>0.94672483200000002</c:v>
                </c:pt>
                <c:pt idx="8646">
                  <c:v>0.83650511500000002</c:v>
                </c:pt>
                <c:pt idx="8647">
                  <c:v>0.877927244</c:v>
                </c:pt>
                <c:pt idx="8648">
                  <c:v>0.87959474299999996</c:v>
                </c:pt>
                <c:pt idx="8649">
                  <c:v>1.21197021</c:v>
                </c:pt>
                <c:pt idx="8650">
                  <c:v>1.5736156699999999</c:v>
                </c:pt>
                <c:pt idx="8651">
                  <c:v>1.5194739100000001</c:v>
                </c:pt>
                <c:pt idx="8652">
                  <c:v>1.483394742</c:v>
                </c:pt>
                <c:pt idx="8653">
                  <c:v>1.4219397309999999</c:v>
                </c:pt>
                <c:pt idx="8654">
                  <c:v>1.5116809609999999</c:v>
                </c:pt>
                <c:pt idx="8655">
                  <c:v>1.6602209809999999</c:v>
                </c:pt>
                <c:pt idx="8656">
                  <c:v>1.6369848250000001</c:v>
                </c:pt>
                <c:pt idx="8657">
                  <c:v>1.7350342269999901</c:v>
                </c:pt>
                <c:pt idx="8658">
                  <c:v>1.6673595909999901</c:v>
                </c:pt>
                <c:pt idx="8659">
                  <c:v>1.739150405</c:v>
                </c:pt>
                <c:pt idx="8660">
                  <c:v>1.6888574359999999</c:v>
                </c:pt>
                <c:pt idx="8661">
                  <c:v>1.332404733</c:v>
                </c:pt>
                <c:pt idx="8662">
                  <c:v>1.1501367090000001</c:v>
                </c:pt>
                <c:pt idx="8663">
                  <c:v>0.99758666799999995</c:v>
                </c:pt>
                <c:pt idx="8664">
                  <c:v>1.1284191609999901</c:v>
                </c:pt>
                <c:pt idx="8665">
                  <c:v>1.0267419820000001</c:v>
                </c:pt>
                <c:pt idx="8666">
                  <c:v>1.08581543</c:v>
                </c:pt>
                <c:pt idx="8667">
                  <c:v>1.0841943029999901</c:v>
                </c:pt>
                <c:pt idx="8668">
                  <c:v>1.0404784679999901</c:v>
                </c:pt>
                <c:pt idx="8669">
                  <c:v>1.001102328</c:v>
                </c:pt>
                <c:pt idx="8670">
                  <c:v>1.0611010789999999</c:v>
                </c:pt>
                <c:pt idx="8671">
                  <c:v>1.042572021</c:v>
                </c:pt>
                <c:pt idx="8672">
                  <c:v>0.97099000199999996</c:v>
                </c:pt>
                <c:pt idx="8673">
                  <c:v>1.081701636</c:v>
                </c:pt>
                <c:pt idx="8674">
                  <c:v>0.99892336099999901</c:v>
                </c:pt>
                <c:pt idx="8675">
                  <c:v>1.0533874029999899</c:v>
                </c:pt>
                <c:pt idx="8676">
                  <c:v>0.99908936000000004</c:v>
                </c:pt>
                <c:pt idx="8677">
                  <c:v>1.1528613569999999</c:v>
                </c:pt>
                <c:pt idx="8678">
                  <c:v>1.06537354</c:v>
                </c:pt>
                <c:pt idx="8679">
                  <c:v>1.0623486040000001</c:v>
                </c:pt>
                <c:pt idx="8680">
                  <c:v>1.1247985359999999</c:v>
                </c:pt>
                <c:pt idx="8681">
                  <c:v>1.1230810879999999</c:v>
                </c:pt>
                <c:pt idx="8682">
                  <c:v>1.1481347079999999</c:v>
                </c:pt>
                <c:pt idx="8683">
                  <c:v>1.1156054740000001</c:v>
                </c:pt>
                <c:pt idx="8684">
                  <c:v>1.136186481</c:v>
                </c:pt>
                <c:pt idx="8685">
                  <c:v>1.04597652</c:v>
                </c:pt>
                <c:pt idx="8686">
                  <c:v>1.161278129</c:v>
                </c:pt>
                <c:pt idx="8687">
                  <c:v>1.056321979</c:v>
                </c:pt>
                <c:pt idx="8688">
                  <c:v>0.98900759199999999</c:v>
                </c:pt>
                <c:pt idx="8689">
                  <c:v>1.0476355550000001</c:v>
                </c:pt>
                <c:pt idx="8690">
                  <c:v>1.0574939249999999</c:v>
                </c:pt>
                <c:pt idx="8691">
                  <c:v>1.0856640340000001</c:v>
                </c:pt>
                <c:pt idx="8692">
                  <c:v>1.134233356</c:v>
                </c:pt>
                <c:pt idx="8693">
                  <c:v>1.048983097</c:v>
                </c:pt>
                <c:pt idx="8694">
                  <c:v>1.0415027139999999</c:v>
                </c:pt>
                <c:pt idx="8695">
                  <c:v>1.05055666</c:v>
                </c:pt>
                <c:pt idx="8696">
                  <c:v>1.1190710070000001</c:v>
                </c:pt>
                <c:pt idx="8697">
                  <c:v>1.0482971670000001</c:v>
                </c:pt>
                <c:pt idx="8698">
                  <c:v>1.079807162</c:v>
                </c:pt>
                <c:pt idx="8699">
                  <c:v>1.0177966359999999</c:v>
                </c:pt>
                <c:pt idx="8700">
                  <c:v>1.042535424</c:v>
                </c:pt>
                <c:pt idx="8701">
                  <c:v>1.0483349559999999</c:v>
                </c:pt>
                <c:pt idx="8702">
                  <c:v>1.0989917520000001</c:v>
                </c:pt>
                <c:pt idx="8703">
                  <c:v>1.0283056500000001</c:v>
                </c:pt>
                <c:pt idx="8704">
                  <c:v>1.0656481979999901</c:v>
                </c:pt>
                <c:pt idx="8705">
                  <c:v>1.0408837799999999</c:v>
                </c:pt>
                <c:pt idx="8706">
                  <c:v>1.064760685</c:v>
                </c:pt>
                <c:pt idx="8707">
                  <c:v>1.145015836</c:v>
                </c:pt>
                <c:pt idx="8708">
                  <c:v>1.196722388</c:v>
                </c:pt>
                <c:pt idx="8709">
                  <c:v>1.0694165229999999</c:v>
                </c:pt>
                <c:pt idx="8710">
                  <c:v>1.1201159949999999</c:v>
                </c:pt>
                <c:pt idx="8711">
                  <c:v>1.168642521</c:v>
                </c:pt>
                <c:pt idx="8712">
                  <c:v>1.1321215629999899</c:v>
                </c:pt>
                <c:pt idx="8713">
                  <c:v>1.1519335509999999</c:v>
                </c:pt>
                <c:pt idx="8714">
                  <c:v>1.2118493319999999</c:v>
                </c:pt>
                <c:pt idx="8715">
                  <c:v>1.1003332139999999</c:v>
                </c:pt>
                <c:pt idx="8716">
                  <c:v>1.0437182190000001</c:v>
                </c:pt>
                <c:pt idx="8717">
                  <c:v>1.1729454989999999</c:v>
                </c:pt>
                <c:pt idx="8718">
                  <c:v>1.090246558</c:v>
                </c:pt>
                <c:pt idx="8719">
                  <c:v>1.2402124400000001</c:v>
                </c:pt>
                <c:pt idx="8720">
                  <c:v>1.0986694100000001</c:v>
                </c:pt>
                <c:pt idx="8721">
                  <c:v>1.215909481</c:v>
                </c:pt>
                <c:pt idx="8722">
                  <c:v>1.080159903</c:v>
                </c:pt>
                <c:pt idx="8723">
                  <c:v>1.2015112640000001</c:v>
                </c:pt>
                <c:pt idx="8724">
                  <c:v>1.1888793709999901</c:v>
                </c:pt>
                <c:pt idx="8725">
                  <c:v>1.0605126620000001</c:v>
                </c:pt>
                <c:pt idx="8726">
                  <c:v>1.2071985009999999</c:v>
                </c:pt>
                <c:pt idx="8727">
                  <c:v>1.172240019</c:v>
                </c:pt>
                <c:pt idx="8728">
                  <c:v>1.1610351800000001</c:v>
                </c:pt>
                <c:pt idx="8729">
                  <c:v>1.085358858</c:v>
                </c:pt>
                <c:pt idx="8730">
                  <c:v>1.211874962</c:v>
                </c:pt>
                <c:pt idx="8731">
                  <c:v>1.194213867</c:v>
                </c:pt>
                <c:pt idx="8732">
                  <c:v>1.2634936569999999</c:v>
                </c:pt>
                <c:pt idx="8733">
                  <c:v>1.2613501549999999</c:v>
                </c:pt>
                <c:pt idx="8734">
                  <c:v>1.2375378609999901</c:v>
                </c:pt>
                <c:pt idx="8735">
                  <c:v>1.2542675729999999</c:v>
                </c:pt>
                <c:pt idx="8736">
                  <c:v>1.11594975</c:v>
                </c:pt>
                <c:pt idx="8737">
                  <c:v>1.2517944569999999</c:v>
                </c:pt>
                <c:pt idx="8738">
                  <c:v>1.2281384470000001</c:v>
                </c:pt>
                <c:pt idx="8739">
                  <c:v>1.2432788609999901</c:v>
                </c:pt>
                <c:pt idx="8740">
                  <c:v>1.2264660599999999</c:v>
                </c:pt>
                <c:pt idx="8741">
                  <c:v>1.176112056</c:v>
                </c:pt>
                <c:pt idx="8742">
                  <c:v>1.21892333</c:v>
                </c:pt>
                <c:pt idx="8743">
                  <c:v>1.236379385</c:v>
                </c:pt>
                <c:pt idx="8744">
                  <c:v>1.2283129690000001</c:v>
                </c:pt>
                <c:pt idx="8745">
                  <c:v>1.1960937979999999</c:v>
                </c:pt>
                <c:pt idx="8746">
                  <c:v>1.312487841</c:v>
                </c:pt>
                <c:pt idx="8747">
                  <c:v>1.3724414109999901</c:v>
                </c:pt>
                <c:pt idx="8748">
                  <c:v>1.2629772420000001</c:v>
                </c:pt>
                <c:pt idx="8749">
                  <c:v>1.2545312639999999</c:v>
                </c:pt>
                <c:pt idx="8750">
                  <c:v>1.195206285</c:v>
                </c:pt>
                <c:pt idx="8751">
                  <c:v>1.2057166100000001</c:v>
                </c:pt>
                <c:pt idx="8752">
                  <c:v>1.2132971290000001</c:v>
                </c:pt>
                <c:pt idx="8753">
                  <c:v>1.2463672159999899</c:v>
                </c:pt>
                <c:pt idx="8754">
                  <c:v>1.2268884179999999</c:v>
                </c:pt>
                <c:pt idx="8755">
                  <c:v>1.2214977739999999</c:v>
                </c:pt>
                <c:pt idx="8756">
                  <c:v>1.2790551189999999</c:v>
                </c:pt>
                <c:pt idx="8757">
                  <c:v>1.2879101040000001</c:v>
                </c:pt>
                <c:pt idx="8758">
                  <c:v>1.181873798</c:v>
                </c:pt>
                <c:pt idx="8759">
                  <c:v>1.2827429770000001</c:v>
                </c:pt>
                <c:pt idx="8760">
                  <c:v>1.2366614339999999</c:v>
                </c:pt>
                <c:pt idx="8761">
                  <c:v>1.3842626810000001</c:v>
                </c:pt>
                <c:pt idx="8762">
                  <c:v>1.4247094389999999</c:v>
                </c:pt>
                <c:pt idx="8763">
                  <c:v>1.3062658309999999</c:v>
                </c:pt>
                <c:pt idx="8764">
                  <c:v>1.2152514459999999</c:v>
                </c:pt>
                <c:pt idx="8765">
                  <c:v>1.476806641</c:v>
                </c:pt>
                <c:pt idx="8766">
                  <c:v>1.2568957809999901</c:v>
                </c:pt>
                <c:pt idx="8767">
                  <c:v>1.3926587100000001</c:v>
                </c:pt>
                <c:pt idx="8768">
                  <c:v>1.281856656</c:v>
                </c:pt>
                <c:pt idx="8769">
                  <c:v>1.4581946130000001</c:v>
                </c:pt>
                <c:pt idx="8770">
                  <c:v>1.354423881</c:v>
                </c:pt>
                <c:pt idx="8771">
                  <c:v>1.4117492439999999</c:v>
                </c:pt>
                <c:pt idx="8772">
                  <c:v>1.411429405</c:v>
                </c:pt>
                <c:pt idx="8773">
                  <c:v>1.742832065</c:v>
                </c:pt>
                <c:pt idx="8774">
                  <c:v>1.6111205819999901</c:v>
                </c:pt>
                <c:pt idx="8775">
                  <c:v>1.7603259090000001</c:v>
                </c:pt>
                <c:pt idx="8776">
                  <c:v>1.7584093809999899</c:v>
                </c:pt>
                <c:pt idx="8777">
                  <c:v>1.803215384</c:v>
                </c:pt>
                <c:pt idx="8778">
                  <c:v>2.0010046959999999</c:v>
                </c:pt>
                <c:pt idx="8779">
                  <c:v>2.1471436019999999</c:v>
                </c:pt>
                <c:pt idx="8780">
                  <c:v>2.0462012289999998</c:v>
                </c:pt>
                <c:pt idx="8781">
                  <c:v>1.9167382719999999</c:v>
                </c:pt>
                <c:pt idx="8782">
                  <c:v>2.1684241289999999</c:v>
                </c:pt>
                <c:pt idx="8783">
                  <c:v>2.0541722769999899</c:v>
                </c:pt>
                <c:pt idx="8784">
                  <c:v>1.968509555</c:v>
                </c:pt>
                <c:pt idx="8785">
                  <c:v>2.1841187479999999</c:v>
                </c:pt>
                <c:pt idx="8786">
                  <c:v>2.1711657049999999</c:v>
                </c:pt>
                <c:pt idx="8787">
                  <c:v>2.3273973460000001</c:v>
                </c:pt>
                <c:pt idx="8788">
                  <c:v>2.3039710520000001</c:v>
                </c:pt>
                <c:pt idx="8789">
                  <c:v>2.1844239230000002</c:v>
                </c:pt>
                <c:pt idx="8790">
                  <c:v>1.862564683</c:v>
                </c:pt>
                <c:pt idx="8791">
                  <c:v>2.0369493959999998</c:v>
                </c:pt>
                <c:pt idx="8792">
                  <c:v>1.9461022619999999</c:v>
                </c:pt>
                <c:pt idx="8793">
                  <c:v>2.2195274829999998</c:v>
                </c:pt>
                <c:pt idx="8794">
                  <c:v>1.921276808</c:v>
                </c:pt>
                <c:pt idx="8795">
                  <c:v>1.9283349509999901</c:v>
                </c:pt>
                <c:pt idx="8796">
                  <c:v>2.3696472640000001</c:v>
                </c:pt>
                <c:pt idx="8797">
                  <c:v>2.286889553</c:v>
                </c:pt>
                <c:pt idx="8798">
                  <c:v>2.3622241019999999</c:v>
                </c:pt>
                <c:pt idx="8799">
                  <c:v>2.798653603</c:v>
                </c:pt>
                <c:pt idx="8800">
                  <c:v>1.066701651</c:v>
                </c:pt>
                <c:pt idx="8801">
                  <c:v>1.232239962</c:v>
                </c:pt>
                <c:pt idx="8802">
                  <c:v>1.091694355</c:v>
                </c:pt>
                <c:pt idx="8803">
                  <c:v>1.1838171479999999</c:v>
                </c:pt>
                <c:pt idx="8804">
                  <c:v>1.190324664</c:v>
                </c:pt>
                <c:pt idx="8805">
                  <c:v>1.152620792</c:v>
                </c:pt>
                <c:pt idx="8806">
                  <c:v>1.236137748</c:v>
                </c:pt>
                <c:pt idx="8807">
                  <c:v>1.207645297</c:v>
                </c:pt>
                <c:pt idx="8808">
                  <c:v>1.08958745</c:v>
                </c:pt>
                <c:pt idx="8809">
                  <c:v>1.1684863569999999</c:v>
                </c:pt>
                <c:pt idx="8810">
                  <c:v>1.086461186</c:v>
                </c:pt>
                <c:pt idx="8811">
                  <c:v>1.0512170789999999</c:v>
                </c:pt>
                <c:pt idx="8812">
                  <c:v>1.148885489</c:v>
                </c:pt>
                <c:pt idx="8813">
                  <c:v>1.0467615129999901</c:v>
                </c:pt>
                <c:pt idx="8814">
                  <c:v>1.1213001009999899</c:v>
                </c:pt>
                <c:pt idx="8815">
                  <c:v>1.066889644</c:v>
                </c:pt>
                <c:pt idx="8816">
                  <c:v>1.03493166</c:v>
                </c:pt>
                <c:pt idx="8817">
                  <c:v>1.186748028</c:v>
                </c:pt>
                <c:pt idx="8818">
                  <c:v>1.1854113340000001</c:v>
                </c:pt>
                <c:pt idx="8819">
                  <c:v>1.0889904500000001</c:v>
                </c:pt>
                <c:pt idx="8820">
                  <c:v>1.1312793489999999</c:v>
                </c:pt>
                <c:pt idx="8821">
                  <c:v>1.1940734390000001</c:v>
                </c:pt>
                <c:pt idx="8822">
                  <c:v>1.1376818420000001</c:v>
                </c:pt>
                <c:pt idx="8823">
                  <c:v>1.177565932</c:v>
                </c:pt>
                <c:pt idx="8824">
                  <c:v>1.1991248130000001</c:v>
                </c:pt>
                <c:pt idx="8825">
                  <c:v>1.1503174300000001</c:v>
                </c:pt>
                <c:pt idx="8826">
                  <c:v>1.1670739649999999</c:v>
                </c:pt>
                <c:pt idx="8827">
                  <c:v>1.261983633</c:v>
                </c:pt>
                <c:pt idx="8828">
                  <c:v>1.1569567919999999</c:v>
                </c:pt>
                <c:pt idx="8829">
                  <c:v>1.1688989400000001</c:v>
                </c:pt>
                <c:pt idx="8830">
                  <c:v>1.1818407769999999</c:v>
                </c:pt>
                <c:pt idx="8831">
                  <c:v>1.180753231</c:v>
                </c:pt>
                <c:pt idx="8832">
                  <c:v>1.21104002</c:v>
                </c:pt>
                <c:pt idx="8833">
                  <c:v>1.2309484479999999</c:v>
                </c:pt>
                <c:pt idx="8834">
                  <c:v>1.20016849</c:v>
                </c:pt>
                <c:pt idx="8835">
                  <c:v>1.1673010589999999</c:v>
                </c:pt>
                <c:pt idx="8836">
                  <c:v>1.216657758</c:v>
                </c:pt>
                <c:pt idx="8837">
                  <c:v>1.169693589</c:v>
                </c:pt>
                <c:pt idx="8838">
                  <c:v>1.1959167719999999</c:v>
                </c:pt>
                <c:pt idx="8839">
                  <c:v>1.115782499</c:v>
                </c:pt>
                <c:pt idx="8840">
                  <c:v>1.176619887</c:v>
                </c:pt>
                <c:pt idx="8841">
                  <c:v>1.14463377</c:v>
                </c:pt>
                <c:pt idx="8842">
                  <c:v>1.153155565</c:v>
                </c:pt>
                <c:pt idx="8843">
                  <c:v>1.103809834</c:v>
                </c:pt>
                <c:pt idx="8844">
                  <c:v>1.0667589900000001</c:v>
                </c:pt>
                <c:pt idx="8845">
                  <c:v>1.0214794869999999</c:v>
                </c:pt>
                <c:pt idx="8846">
                  <c:v>1.1763476129999999</c:v>
                </c:pt>
                <c:pt idx="8847">
                  <c:v>1.051167011</c:v>
                </c:pt>
                <c:pt idx="8848">
                  <c:v>1.0275305509999999</c:v>
                </c:pt>
                <c:pt idx="8849">
                  <c:v>1.0677355529999999</c:v>
                </c:pt>
                <c:pt idx="8850">
                  <c:v>1.197793007</c:v>
                </c:pt>
                <c:pt idx="8851">
                  <c:v>1.2551330329999999</c:v>
                </c:pt>
                <c:pt idx="8852">
                  <c:v>1.240300298</c:v>
                </c:pt>
                <c:pt idx="8853">
                  <c:v>1.256473422</c:v>
                </c:pt>
                <c:pt idx="8854">
                  <c:v>1.247208238</c:v>
                </c:pt>
                <c:pt idx="8855">
                  <c:v>1.221451402</c:v>
                </c:pt>
                <c:pt idx="8856">
                  <c:v>1.200172067</c:v>
                </c:pt>
                <c:pt idx="8857">
                  <c:v>1.1158361429999999</c:v>
                </c:pt>
                <c:pt idx="8858">
                  <c:v>1.117275357</c:v>
                </c:pt>
                <c:pt idx="8859">
                  <c:v>1.1271545890000001</c:v>
                </c:pt>
                <c:pt idx="8860">
                  <c:v>1.1688635350000001</c:v>
                </c:pt>
                <c:pt idx="8861">
                  <c:v>1.0906847719999999</c:v>
                </c:pt>
                <c:pt idx="8862">
                  <c:v>1.1017700429999999</c:v>
                </c:pt>
                <c:pt idx="8863">
                  <c:v>1.1041271690000001</c:v>
                </c:pt>
                <c:pt idx="8864">
                  <c:v>1.0864917039999999</c:v>
                </c:pt>
                <c:pt idx="8865">
                  <c:v>1.101215839</c:v>
                </c:pt>
                <c:pt idx="8866">
                  <c:v>1.2163367270000001</c:v>
                </c:pt>
                <c:pt idx="8867">
                  <c:v>1.1943261620000001</c:v>
                </c:pt>
                <c:pt idx="8868">
                  <c:v>1.168912411</c:v>
                </c:pt>
                <c:pt idx="8869">
                  <c:v>1.2245764729999999</c:v>
                </c:pt>
                <c:pt idx="8870">
                  <c:v>1.168840289</c:v>
                </c:pt>
                <c:pt idx="8871">
                  <c:v>1.1776721479999901</c:v>
                </c:pt>
                <c:pt idx="8872">
                  <c:v>1.1869555709999999</c:v>
                </c:pt>
                <c:pt idx="8873">
                  <c:v>1.089438438</c:v>
                </c:pt>
                <c:pt idx="8874">
                  <c:v>1.1129015680000001</c:v>
                </c:pt>
                <c:pt idx="8875">
                  <c:v>1.1432983880000001</c:v>
                </c:pt>
                <c:pt idx="8876">
                  <c:v>1.0613489149999999</c:v>
                </c:pt>
                <c:pt idx="8877">
                  <c:v>1.039796114</c:v>
                </c:pt>
                <c:pt idx="8878">
                  <c:v>1.0616210699999999</c:v>
                </c:pt>
                <c:pt idx="8879">
                  <c:v>0.981431901</c:v>
                </c:pt>
                <c:pt idx="8880">
                  <c:v>0.97082519499999997</c:v>
                </c:pt>
                <c:pt idx="8881">
                  <c:v>1.129300594</c:v>
                </c:pt>
                <c:pt idx="8882">
                  <c:v>1.0856518749999999</c:v>
                </c:pt>
                <c:pt idx="8883">
                  <c:v>1.130180717</c:v>
                </c:pt>
                <c:pt idx="8884">
                  <c:v>1.1292114259999999</c:v>
                </c:pt>
                <c:pt idx="8885">
                  <c:v>1.161047339</c:v>
                </c:pt>
                <c:pt idx="8886">
                  <c:v>1.068161607</c:v>
                </c:pt>
                <c:pt idx="8887">
                  <c:v>1.0300195219999999</c:v>
                </c:pt>
                <c:pt idx="8888">
                  <c:v>1.112644076</c:v>
                </c:pt>
                <c:pt idx="8889">
                  <c:v>1.1242578029999999</c:v>
                </c:pt>
                <c:pt idx="8890">
                  <c:v>1.104355454</c:v>
                </c:pt>
                <c:pt idx="8891">
                  <c:v>1.063085914</c:v>
                </c:pt>
                <c:pt idx="8892">
                  <c:v>1.142191172</c:v>
                </c:pt>
                <c:pt idx="8893">
                  <c:v>1.0565478800000001</c:v>
                </c:pt>
                <c:pt idx="8894">
                  <c:v>1.1195641759999999</c:v>
                </c:pt>
                <c:pt idx="8895">
                  <c:v>1.12726438</c:v>
                </c:pt>
                <c:pt idx="8896">
                  <c:v>1.0912708040000001</c:v>
                </c:pt>
                <c:pt idx="8897">
                  <c:v>1.1572546959999901</c:v>
                </c:pt>
                <c:pt idx="8898">
                  <c:v>1.0332629680000001</c:v>
                </c:pt>
                <c:pt idx="8899">
                  <c:v>1.026682138</c:v>
                </c:pt>
                <c:pt idx="8900">
                  <c:v>1.0757616759999999</c:v>
                </c:pt>
                <c:pt idx="8901">
                  <c:v>1.118514419</c:v>
                </c:pt>
                <c:pt idx="8902">
                  <c:v>1.0786267519999999</c:v>
                </c:pt>
                <c:pt idx="8903">
                  <c:v>1.109772921</c:v>
                </c:pt>
                <c:pt idx="8904">
                  <c:v>1.005878925</c:v>
                </c:pt>
                <c:pt idx="8905">
                  <c:v>1.0640429259999999</c:v>
                </c:pt>
                <c:pt idx="8906">
                  <c:v>1.2381030319999999</c:v>
                </c:pt>
                <c:pt idx="8907">
                  <c:v>1.1737195250000001</c:v>
                </c:pt>
                <c:pt idx="8908">
                  <c:v>1.2183886770000001</c:v>
                </c:pt>
                <c:pt idx="8909">
                  <c:v>1.222136259</c:v>
                </c:pt>
                <c:pt idx="8910">
                  <c:v>1.232858896</c:v>
                </c:pt>
                <c:pt idx="8911">
                  <c:v>1.2180907729999999</c:v>
                </c:pt>
                <c:pt idx="8912">
                  <c:v>1.3216845989999999</c:v>
                </c:pt>
                <c:pt idx="8913">
                  <c:v>1.3025683159999999</c:v>
                </c:pt>
                <c:pt idx="8914">
                  <c:v>1.34753906699999</c:v>
                </c:pt>
                <c:pt idx="8915">
                  <c:v>1.36382448699999</c:v>
                </c:pt>
                <c:pt idx="8916">
                  <c:v>1.336407423</c:v>
                </c:pt>
                <c:pt idx="8917">
                  <c:v>1.2759509090000001</c:v>
                </c:pt>
                <c:pt idx="8918">
                  <c:v>1.3374768500000001</c:v>
                </c:pt>
                <c:pt idx="8919">
                  <c:v>1.2590197320000001</c:v>
                </c:pt>
                <c:pt idx="8920">
                  <c:v>1.2863867279999901</c:v>
                </c:pt>
                <c:pt idx="8921">
                  <c:v>1.3338208199999999</c:v>
                </c:pt>
                <c:pt idx="8922">
                  <c:v>1.2451195719999999</c:v>
                </c:pt>
                <c:pt idx="8923">
                  <c:v>1.2357116939999999</c:v>
                </c:pt>
                <c:pt idx="8924">
                  <c:v>1.3850170369999999</c:v>
                </c:pt>
                <c:pt idx="8925">
                  <c:v>1.296544194</c:v>
                </c:pt>
                <c:pt idx="8926">
                  <c:v>1.3735852239999999</c:v>
                </c:pt>
                <c:pt idx="8927">
                  <c:v>1.4014160630000001</c:v>
                </c:pt>
                <c:pt idx="8928">
                  <c:v>1.370609164</c:v>
                </c:pt>
                <c:pt idx="8929">
                  <c:v>1.3243298530000001</c:v>
                </c:pt>
                <c:pt idx="8930">
                  <c:v>1.303083539</c:v>
                </c:pt>
                <c:pt idx="8931">
                  <c:v>1.2041833399999999</c:v>
                </c:pt>
                <c:pt idx="8932">
                  <c:v>1.2914074659999999</c:v>
                </c:pt>
                <c:pt idx="8933">
                  <c:v>1.2486938240000001</c:v>
                </c:pt>
                <c:pt idx="8934">
                  <c:v>1.2510937449999999</c:v>
                </c:pt>
                <c:pt idx="8935">
                  <c:v>1.274256587</c:v>
                </c:pt>
                <c:pt idx="8936">
                  <c:v>1.3539428709999899</c:v>
                </c:pt>
                <c:pt idx="8937">
                  <c:v>1.273474097</c:v>
                </c:pt>
                <c:pt idx="8938">
                  <c:v>1.291199923</c:v>
                </c:pt>
                <c:pt idx="8939">
                  <c:v>1.2553333040000001</c:v>
                </c:pt>
                <c:pt idx="8940">
                  <c:v>1.2648034100000001</c:v>
                </c:pt>
                <c:pt idx="8941">
                  <c:v>1.2220398189999999</c:v>
                </c:pt>
                <c:pt idx="8942">
                  <c:v>1.2308007480000001</c:v>
                </c:pt>
                <c:pt idx="8943">
                  <c:v>1.2581530809999999</c:v>
                </c:pt>
                <c:pt idx="8944">
                  <c:v>1.2390393019999999</c:v>
                </c:pt>
                <c:pt idx="8945">
                  <c:v>1.2322778700000001</c:v>
                </c:pt>
                <c:pt idx="8946">
                  <c:v>1.3022437099999999</c:v>
                </c:pt>
                <c:pt idx="8947">
                  <c:v>1.2777197359999899</c:v>
                </c:pt>
                <c:pt idx="8948">
                  <c:v>1.3084826469999999</c:v>
                </c:pt>
                <c:pt idx="8949">
                  <c:v>1.3055676220000001</c:v>
                </c:pt>
                <c:pt idx="8950">
                  <c:v>1.3528442380000001</c:v>
                </c:pt>
                <c:pt idx="8951">
                  <c:v>1.3266454940000001</c:v>
                </c:pt>
                <c:pt idx="8952">
                  <c:v>1.3755297659999901</c:v>
                </c:pt>
                <c:pt idx="8953">
                  <c:v>1.381486773</c:v>
                </c:pt>
                <c:pt idx="8954">
                  <c:v>1.3375940319999999</c:v>
                </c:pt>
                <c:pt idx="8955">
                  <c:v>1.2643616200000001</c:v>
                </c:pt>
                <c:pt idx="8956">
                  <c:v>1.3024170399999999</c:v>
                </c:pt>
                <c:pt idx="8957">
                  <c:v>1.344486117</c:v>
                </c:pt>
                <c:pt idx="8958">
                  <c:v>1.294923067</c:v>
                </c:pt>
                <c:pt idx="8959">
                  <c:v>1.2476879359999999</c:v>
                </c:pt>
                <c:pt idx="8960">
                  <c:v>1.3223254680000001</c:v>
                </c:pt>
                <c:pt idx="8961">
                  <c:v>1.3493554590000001</c:v>
                </c:pt>
                <c:pt idx="8962">
                  <c:v>1.3485131259999901</c:v>
                </c:pt>
                <c:pt idx="8963">
                  <c:v>1.267038584</c:v>
                </c:pt>
                <c:pt idx="8964">
                  <c:v>1.3638110159999901</c:v>
                </c:pt>
                <c:pt idx="8965">
                  <c:v>1.2760534290000001</c:v>
                </c:pt>
                <c:pt idx="8966">
                  <c:v>1.301593065</c:v>
                </c:pt>
                <c:pt idx="8967">
                  <c:v>1.2315918209999901</c:v>
                </c:pt>
                <c:pt idx="8968">
                  <c:v>1.3279089929999901</c:v>
                </c:pt>
                <c:pt idx="8969">
                  <c:v>1.3000243899999999</c:v>
                </c:pt>
                <c:pt idx="8970">
                  <c:v>1.3047252890000001</c:v>
                </c:pt>
                <c:pt idx="8971">
                  <c:v>1.301097393</c:v>
                </c:pt>
                <c:pt idx="8972">
                  <c:v>1.3166748290000001</c:v>
                </c:pt>
                <c:pt idx="8973">
                  <c:v>1.3746557239999999</c:v>
                </c:pt>
                <c:pt idx="8974">
                  <c:v>1.3289111849999999</c:v>
                </c:pt>
                <c:pt idx="8975">
                  <c:v>1.3242919449999999</c:v>
                </c:pt>
                <c:pt idx="8976">
                  <c:v>1.273492455</c:v>
                </c:pt>
                <c:pt idx="8977">
                  <c:v>1.3568091390000001</c:v>
                </c:pt>
                <c:pt idx="8978">
                  <c:v>1.374581337</c:v>
                </c:pt>
                <c:pt idx="8979">
                  <c:v>1.3384948969999999</c:v>
                </c:pt>
                <c:pt idx="8980">
                  <c:v>1.3766357899999999</c:v>
                </c:pt>
                <c:pt idx="8981">
                  <c:v>1.312061787</c:v>
                </c:pt>
                <c:pt idx="8982">
                  <c:v>1.3149756189999999</c:v>
                </c:pt>
                <c:pt idx="8983">
                  <c:v>1.313913584</c:v>
                </c:pt>
                <c:pt idx="8984">
                  <c:v>1.3001611229999901</c:v>
                </c:pt>
                <c:pt idx="8985">
                  <c:v>1.3394348620000001</c:v>
                </c:pt>
                <c:pt idx="8986">
                  <c:v>1.191588163</c:v>
                </c:pt>
                <c:pt idx="8987">
                  <c:v>1.2978601459999899</c:v>
                </c:pt>
                <c:pt idx="8988">
                  <c:v>1.3544665579999999</c:v>
                </c:pt>
                <c:pt idx="8989">
                  <c:v>1.473546147</c:v>
                </c:pt>
                <c:pt idx="8990">
                  <c:v>1.4817895889999999</c:v>
                </c:pt>
                <c:pt idx="8991">
                  <c:v>1.7251074309999901</c:v>
                </c:pt>
                <c:pt idx="8992">
                  <c:v>1.7673400640000001</c:v>
                </c:pt>
                <c:pt idx="8993">
                  <c:v>1.7346680159999901</c:v>
                </c:pt>
                <c:pt idx="8994">
                  <c:v>1.9065747259999899</c:v>
                </c:pt>
                <c:pt idx="8995">
                  <c:v>1.9419739250000001</c:v>
                </c:pt>
                <c:pt idx="8996">
                  <c:v>1.31963253</c:v>
                </c:pt>
                <c:pt idx="8997">
                  <c:v>1.165599346</c:v>
                </c:pt>
                <c:pt idx="8998">
                  <c:v>1.223123789</c:v>
                </c:pt>
                <c:pt idx="8999">
                  <c:v>1.257364511</c:v>
                </c:pt>
                <c:pt idx="9000">
                  <c:v>1.2684081789999999</c:v>
                </c:pt>
                <c:pt idx="9001">
                  <c:v>1.2497437</c:v>
                </c:pt>
                <c:pt idx="9002">
                  <c:v>1.270985126</c:v>
                </c:pt>
                <c:pt idx="9003">
                  <c:v>1.273358107</c:v>
                </c:pt>
                <c:pt idx="9004">
                  <c:v>1.2992383240000001</c:v>
                </c:pt>
                <c:pt idx="9005">
                  <c:v>1.3352111579999999</c:v>
                </c:pt>
                <c:pt idx="9006">
                  <c:v>1.2789880039999999</c:v>
                </c:pt>
                <c:pt idx="9007">
                  <c:v>1.315378428</c:v>
                </c:pt>
                <c:pt idx="9008">
                  <c:v>1.2840136289999999</c:v>
                </c:pt>
                <c:pt idx="9009">
                  <c:v>1.3722021579999999</c:v>
                </c:pt>
                <c:pt idx="9010">
                  <c:v>1.29984498</c:v>
                </c:pt>
                <c:pt idx="9011">
                  <c:v>1.2632117270000001</c:v>
                </c:pt>
                <c:pt idx="9012">
                  <c:v>1.26878047</c:v>
                </c:pt>
                <c:pt idx="9013">
                  <c:v>1.299963355</c:v>
                </c:pt>
                <c:pt idx="9014">
                  <c:v>1.222891808</c:v>
                </c:pt>
                <c:pt idx="9015">
                  <c:v>1.2996203900000001</c:v>
                </c:pt>
                <c:pt idx="9016">
                  <c:v>1.304637432</c:v>
                </c:pt>
                <c:pt idx="9017">
                  <c:v>1.4194860459999901</c:v>
                </c:pt>
                <c:pt idx="9018">
                  <c:v>1.3227562900000001</c:v>
                </c:pt>
                <c:pt idx="9019">
                  <c:v>1.2205321790000001</c:v>
                </c:pt>
                <c:pt idx="9020">
                  <c:v>1.3186962600000001</c:v>
                </c:pt>
                <c:pt idx="9021">
                  <c:v>1.2754309180000001</c:v>
                </c:pt>
                <c:pt idx="9022">
                  <c:v>1.272983432</c:v>
                </c:pt>
                <c:pt idx="9023">
                  <c:v>1.2074084279999999</c:v>
                </c:pt>
                <c:pt idx="9024">
                  <c:v>1.182491422</c:v>
                </c:pt>
                <c:pt idx="9025">
                  <c:v>1.152139902</c:v>
                </c:pt>
                <c:pt idx="9026">
                  <c:v>1.1072925330000001</c:v>
                </c:pt>
                <c:pt idx="9027">
                  <c:v>0.98067992900000001</c:v>
                </c:pt>
                <c:pt idx="9028">
                  <c:v>1.0317797659999901</c:v>
                </c:pt>
                <c:pt idx="9029">
                  <c:v>1.04115355</c:v>
                </c:pt>
                <c:pt idx="9030">
                  <c:v>0.93974733399999999</c:v>
                </c:pt>
                <c:pt idx="9031">
                  <c:v>0.83900636399999995</c:v>
                </c:pt>
                <c:pt idx="9032">
                  <c:v>0.811679660999999</c:v>
                </c:pt>
                <c:pt idx="9033">
                  <c:v>0.87090212099999997</c:v>
                </c:pt>
                <c:pt idx="9034">
                  <c:v>0.79884153599999996</c:v>
                </c:pt>
                <c:pt idx="9035">
                  <c:v>0.75042605399999995</c:v>
                </c:pt>
                <c:pt idx="9036">
                  <c:v>0.77262204899999998</c:v>
                </c:pt>
                <c:pt idx="9037">
                  <c:v>0.74221313</c:v>
                </c:pt>
                <c:pt idx="9038">
                  <c:v>0.69000852099999999</c:v>
                </c:pt>
                <c:pt idx="9039">
                  <c:v>0.60389894200000005</c:v>
                </c:pt>
                <c:pt idx="9040">
                  <c:v>0.599727809</c:v>
                </c:pt>
                <c:pt idx="9041">
                  <c:v>0.61375123300000001</c:v>
                </c:pt>
                <c:pt idx="9042">
                  <c:v>0.64980590299999996</c:v>
                </c:pt>
                <c:pt idx="9043">
                  <c:v>0.65395873799999904</c:v>
                </c:pt>
                <c:pt idx="9044">
                  <c:v>0.72786009299999999</c:v>
                </c:pt>
                <c:pt idx="9045">
                  <c:v>0.67491209500000005</c:v>
                </c:pt>
                <c:pt idx="9046">
                  <c:v>0.71893191299999903</c:v>
                </c:pt>
                <c:pt idx="9047">
                  <c:v>0.69629025499999997</c:v>
                </c:pt>
                <c:pt idx="9048">
                  <c:v>0.786016822</c:v>
                </c:pt>
                <c:pt idx="9049">
                  <c:v>0.86814087599999901</c:v>
                </c:pt>
                <c:pt idx="9050">
                  <c:v>0.74742186099999997</c:v>
                </c:pt>
                <c:pt idx="9051">
                  <c:v>0.79067015599999901</c:v>
                </c:pt>
                <c:pt idx="9052">
                  <c:v>0.83490478999999995</c:v>
                </c:pt>
                <c:pt idx="9053">
                  <c:v>0.88092529799999997</c:v>
                </c:pt>
                <c:pt idx="9054">
                  <c:v>0.89746338099999901</c:v>
                </c:pt>
                <c:pt idx="9055">
                  <c:v>0.94178223599999999</c:v>
                </c:pt>
                <c:pt idx="9056">
                  <c:v>0.94632691099999999</c:v>
                </c:pt>
                <c:pt idx="9057">
                  <c:v>0.95660763999999998</c:v>
                </c:pt>
                <c:pt idx="9058">
                  <c:v>0.94670289799999996</c:v>
                </c:pt>
                <c:pt idx="9059">
                  <c:v>0.93325316899999999</c:v>
                </c:pt>
                <c:pt idx="9060">
                  <c:v>0.86170530299999903</c:v>
                </c:pt>
                <c:pt idx="9061">
                  <c:v>0.89372068599999999</c:v>
                </c:pt>
                <c:pt idx="9062">
                  <c:v>0.95536863799999905</c:v>
                </c:pt>
                <c:pt idx="9063">
                  <c:v>0.94692015599999901</c:v>
                </c:pt>
                <c:pt idx="9064">
                  <c:v>0.87255126199999999</c:v>
                </c:pt>
                <c:pt idx="9065">
                  <c:v>0.91157227799999996</c:v>
                </c:pt>
                <c:pt idx="9066">
                  <c:v>0.92832028899999997</c:v>
                </c:pt>
                <c:pt idx="9067">
                  <c:v>0.85415285799999996</c:v>
                </c:pt>
                <c:pt idx="9068">
                  <c:v>0.90296995599999996</c:v>
                </c:pt>
                <c:pt idx="9069">
                  <c:v>0.96857667000000003</c:v>
                </c:pt>
                <c:pt idx="9070">
                  <c:v>0.86510622500000001</c:v>
                </c:pt>
                <c:pt idx="9071">
                  <c:v>0.82239133099999995</c:v>
                </c:pt>
                <c:pt idx="9072">
                  <c:v>0.92677491899999997</c:v>
                </c:pt>
                <c:pt idx="9073">
                  <c:v>0.89461058400000004</c:v>
                </c:pt>
                <c:pt idx="9074">
                  <c:v>0.80967652800000001</c:v>
                </c:pt>
                <c:pt idx="9075">
                  <c:v>0.80349612199999998</c:v>
                </c:pt>
                <c:pt idx="9076">
                  <c:v>0.77129882599999999</c:v>
                </c:pt>
                <c:pt idx="9077">
                  <c:v>0.74244749499999996</c:v>
                </c:pt>
                <c:pt idx="9078">
                  <c:v>0.76029908700000004</c:v>
                </c:pt>
                <c:pt idx="9079">
                  <c:v>0.75956910799999999</c:v>
                </c:pt>
                <c:pt idx="9080">
                  <c:v>0.77042359099999902</c:v>
                </c:pt>
                <c:pt idx="9081">
                  <c:v>0.77013552200000002</c:v>
                </c:pt>
                <c:pt idx="9082">
                  <c:v>0.78165406000000004</c:v>
                </c:pt>
                <c:pt idx="9083">
                  <c:v>0.82107907499999999</c:v>
                </c:pt>
                <c:pt idx="9084">
                  <c:v>0.75834471000000003</c:v>
                </c:pt>
                <c:pt idx="9085">
                  <c:v>0.73898434599999996</c:v>
                </c:pt>
                <c:pt idx="9086">
                  <c:v>0.77616941900000003</c:v>
                </c:pt>
                <c:pt idx="9087">
                  <c:v>0.79714477099999903</c:v>
                </c:pt>
                <c:pt idx="9088">
                  <c:v>0.74457883800000002</c:v>
                </c:pt>
                <c:pt idx="9089">
                  <c:v>0.76450318099999903</c:v>
                </c:pt>
                <c:pt idx="9090">
                  <c:v>0.80049681699999997</c:v>
                </c:pt>
                <c:pt idx="9091">
                  <c:v>0.78890013699999995</c:v>
                </c:pt>
                <c:pt idx="9092">
                  <c:v>0.79673707500000002</c:v>
                </c:pt>
                <c:pt idx="9093">
                  <c:v>0.80395627000000003</c:v>
                </c:pt>
                <c:pt idx="9094">
                  <c:v>0.78413695099999903</c:v>
                </c:pt>
                <c:pt idx="9095">
                  <c:v>0.75250124900000004</c:v>
                </c:pt>
                <c:pt idx="9096">
                  <c:v>0.80132204299999998</c:v>
                </c:pt>
                <c:pt idx="9097">
                  <c:v>0.80072021500000001</c:v>
                </c:pt>
                <c:pt idx="9098">
                  <c:v>0.83456057299999997</c:v>
                </c:pt>
                <c:pt idx="9099">
                  <c:v>0.83074706799999998</c:v>
                </c:pt>
                <c:pt idx="9100">
                  <c:v>0.79600828899999998</c:v>
                </c:pt>
                <c:pt idx="9101">
                  <c:v>0.81951659899999996</c:v>
                </c:pt>
                <c:pt idx="9102">
                  <c:v>0.85080564000000003</c:v>
                </c:pt>
                <c:pt idx="9103">
                  <c:v>0.82771974799999903</c:v>
                </c:pt>
                <c:pt idx="9104">
                  <c:v>0.79951536700000003</c:v>
                </c:pt>
                <c:pt idx="9105">
                  <c:v>0.84346556699999997</c:v>
                </c:pt>
                <c:pt idx="9106">
                  <c:v>0.85759764900000002</c:v>
                </c:pt>
                <c:pt idx="9107">
                  <c:v>0.82256346899999999</c:v>
                </c:pt>
                <c:pt idx="9108">
                  <c:v>0.79350829099999998</c:v>
                </c:pt>
                <c:pt idx="9109">
                  <c:v>0.82878541900000002</c:v>
                </c:pt>
                <c:pt idx="9110">
                  <c:v>0.84990966299999904</c:v>
                </c:pt>
                <c:pt idx="9111">
                  <c:v>0.90385007900000003</c:v>
                </c:pt>
                <c:pt idx="9112">
                  <c:v>0.90134155799999904</c:v>
                </c:pt>
                <c:pt idx="9113">
                  <c:v>0.84629029</c:v>
                </c:pt>
                <c:pt idx="9114">
                  <c:v>0.85337770000000002</c:v>
                </c:pt>
                <c:pt idx="9115">
                  <c:v>0.87067872299999904</c:v>
                </c:pt>
                <c:pt idx="9116">
                  <c:v>0.96142333700000004</c:v>
                </c:pt>
                <c:pt idx="9117">
                  <c:v>0.93158692099999996</c:v>
                </c:pt>
                <c:pt idx="9118">
                  <c:v>0.97724854900000002</c:v>
                </c:pt>
                <c:pt idx="9119">
                  <c:v>0.910845935</c:v>
                </c:pt>
                <c:pt idx="9120">
                  <c:v>0.92552369800000001</c:v>
                </c:pt>
                <c:pt idx="9121">
                  <c:v>0.86009401099999905</c:v>
                </c:pt>
                <c:pt idx="9122">
                  <c:v>0.89957886899999995</c:v>
                </c:pt>
                <c:pt idx="9123">
                  <c:v>1.029194355</c:v>
                </c:pt>
                <c:pt idx="9124">
                  <c:v>0.96392941499999996</c:v>
                </c:pt>
                <c:pt idx="9125">
                  <c:v>0.94168698799999995</c:v>
                </c:pt>
                <c:pt idx="9126">
                  <c:v>0.98991334399999997</c:v>
                </c:pt>
                <c:pt idx="9127">
                  <c:v>1.017731905</c:v>
                </c:pt>
                <c:pt idx="9128">
                  <c:v>0.95083862500000005</c:v>
                </c:pt>
                <c:pt idx="9129">
                  <c:v>1.013703585</c:v>
                </c:pt>
                <c:pt idx="9130">
                  <c:v>0.93271726399999999</c:v>
                </c:pt>
                <c:pt idx="9131">
                  <c:v>0.98898804200000001</c:v>
                </c:pt>
                <c:pt idx="9132">
                  <c:v>0.93565428299999998</c:v>
                </c:pt>
                <c:pt idx="9133">
                  <c:v>0.99918699300000002</c:v>
                </c:pt>
                <c:pt idx="9134">
                  <c:v>0.89060789299999998</c:v>
                </c:pt>
                <c:pt idx="9135">
                  <c:v>0.94664919400000003</c:v>
                </c:pt>
                <c:pt idx="9136">
                  <c:v>0.96390992399999997</c:v>
                </c:pt>
                <c:pt idx="9137">
                  <c:v>0.85649168499999995</c:v>
                </c:pt>
                <c:pt idx="9138">
                  <c:v>0.77660036099999996</c:v>
                </c:pt>
                <c:pt idx="9139">
                  <c:v>0.74421018400000005</c:v>
                </c:pt>
                <c:pt idx="9140">
                  <c:v>0.70632934599999997</c:v>
                </c:pt>
                <c:pt idx="9141">
                  <c:v>0.70604491199999997</c:v>
                </c:pt>
                <c:pt idx="9142">
                  <c:v>0.68828856900000002</c:v>
                </c:pt>
                <c:pt idx="9143">
                  <c:v>0.70305788499999999</c:v>
                </c:pt>
                <c:pt idx="9144">
                  <c:v>0.70077395399999998</c:v>
                </c:pt>
                <c:pt idx="9145">
                  <c:v>0.736590564</c:v>
                </c:pt>
                <c:pt idx="9146">
                  <c:v>0.68953978999999999</c:v>
                </c:pt>
                <c:pt idx="9147">
                  <c:v>0.73586791799999995</c:v>
                </c:pt>
                <c:pt idx="9148">
                  <c:v>0.77601194399999995</c:v>
                </c:pt>
                <c:pt idx="9149">
                  <c:v>0.67282712499999997</c:v>
                </c:pt>
                <c:pt idx="9150">
                  <c:v>0.67611449999999995</c:v>
                </c:pt>
                <c:pt idx="9151">
                  <c:v>0.64916259099999996</c:v>
                </c:pt>
                <c:pt idx="9152">
                  <c:v>0.63043332100000005</c:v>
                </c:pt>
                <c:pt idx="9153">
                  <c:v>0.61195558299999997</c:v>
                </c:pt>
                <c:pt idx="9154">
                  <c:v>0.75448000400000004</c:v>
                </c:pt>
                <c:pt idx="9155">
                  <c:v>0.62422365000000002</c:v>
                </c:pt>
                <c:pt idx="9156">
                  <c:v>0.64286255799999903</c:v>
                </c:pt>
                <c:pt idx="9157">
                  <c:v>0.63637083799999905</c:v>
                </c:pt>
                <c:pt idx="9158">
                  <c:v>0.64848512400000002</c:v>
                </c:pt>
                <c:pt idx="9159">
                  <c:v>0.65647458999999997</c:v>
                </c:pt>
                <c:pt idx="9160">
                  <c:v>0.66385495699999997</c:v>
                </c:pt>
                <c:pt idx="9161">
                  <c:v>0.64258909200000003</c:v>
                </c:pt>
                <c:pt idx="9162">
                  <c:v>0.67824953799999999</c:v>
                </c:pt>
                <c:pt idx="9163">
                  <c:v>0.67579221700000003</c:v>
                </c:pt>
                <c:pt idx="9164">
                  <c:v>0.67243039599999999</c:v>
                </c:pt>
                <c:pt idx="9165">
                  <c:v>0.69080686599999996</c:v>
                </c:pt>
                <c:pt idx="9166">
                  <c:v>0.672890604</c:v>
                </c:pt>
                <c:pt idx="9167">
                  <c:v>0.61688476799999903</c:v>
                </c:pt>
                <c:pt idx="9168">
                  <c:v>0.75298953099999999</c:v>
                </c:pt>
                <c:pt idx="9169">
                  <c:v>0.78747439399999997</c:v>
                </c:pt>
                <c:pt idx="9170">
                  <c:v>0.818503439</c:v>
                </c:pt>
                <c:pt idx="9171">
                  <c:v>0.83274537299999996</c:v>
                </c:pt>
                <c:pt idx="9172">
                  <c:v>0.86507082000000002</c:v>
                </c:pt>
                <c:pt idx="9173">
                  <c:v>0.95952147200000004</c:v>
                </c:pt>
                <c:pt idx="9174">
                  <c:v>0.95133787400000003</c:v>
                </c:pt>
                <c:pt idx="9175">
                  <c:v>0.97169435000000004</c:v>
                </c:pt>
                <c:pt idx="9176">
                  <c:v>1.028463125</c:v>
                </c:pt>
                <c:pt idx="9177">
                  <c:v>1.108969688</c:v>
                </c:pt>
                <c:pt idx="9178">
                  <c:v>1.0519995689999999</c:v>
                </c:pt>
                <c:pt idx="9179">
                  <c:v>1.091835976</c:v>
                </c:pt>
                <c:pt idx="9180">
                  <c:v>1.0149853229999899</c:v>
                </c:pt>
                <c:pt idx="9181">
                  <c:v>0.93798708900000005</c:v>
                </c:pt>
                <c:pt idx="9182">
                  <c:v>1.056545377</c:v>
                </c:pt>
                <c:pt idx="9183">
                  <c:v>0.99281984599999995</c:v>
                </c:pt>
                <c:pt idx="9184">
                  <c:v>0.992878437</c:v>
                </c:pt>
                <c:pt idx="9185">
                  <c:v>1.084527612</c:v>
                </c:pt>
                <c:pt idx="9186">
                  <c:v>1.0723791119999999</c:v>
                </c:pt>
                <c:pt idx="9187">
                  <c:v>1.0008764269999999</c:v>
                </c:pt>
                <c:pt idx="9188">
                  <c:v>1.0796179770000001</c:v>
                </c:pt>
                <c:pt idx="9189">
                  <c:v>1.0814343689999999</c:v>
                </c:pt>
                <c:pt idx="9190">
                  <c:v>1.0811511279999999</c:v>
                </c:pt>
                <c:pt idx="9191">
                  <c:v>1.045063496</c:v>
                </c:pt>
                <c:pt idx="9192">
                  <c:v>1.062795401</c:v>
                </c:pt>
                <c:pt idx="9193">
                  <c:v>1.0998315809999999</c:v>
                </c:pt>
                <c:pt idx="9194">
                  <c:v>1.0463683609999901</c:v>
                </c:pt>
                <c:pt idx="9195">
                  <c:v>1.086429477</c:v>
                </c:pt>
                <c:pt idx="9196">
                  <c:v>1.1111657619999999</c:v>
                </c:pt>
                <c:pt idx="9197">
                  <c:v>1.131094933</c:v>
                </c:pt>
                <c:pt idx="9198">
                  <c:v>1.056407452</c:v>
                </c:pt>
                <c:pt idx="9199">
                  <c:v>1.0412231679999999</c:v>
                </c:pt>
                <c:pt idx="9200">
                  <c:v>1.015140414</c:v>
                </c:pt>
                <c:pt idx="9201">
                  <c:v>1.0337646009999999</c:v>
                </c:pt>
                <c:pt idx="9202">
                  <c:v>1.094869375</c:v>
                </c:pt>
                <c:pt idx="9203">
                  <c:v>0.99739378700000003</c:v>
                </c:pt>
                <c:pt idx="9204">
                  <c:v>1.1356981989999999</c:v>
                </c:pt>
                <c:pt idx="9205">
                  <c:v>1.1023888589999999</c:v>
                </c:pt>
                <c:pt idx="9206">
                  <c:v>1.1254394050000001</c:v>
                </c:pt>
                <c:pt idx="9207">
                  <c:v>1.0960620640000001</c:v>
                </c:pt>
                <c:pt idx="9208">
                  <c:v>1.0732165579999999</c:v>
                </c:pt>
                <c:pt idx="9209">
                  <c:v>1.093355656</c:v>
                </c:pt>
                <c:pt idx="9210">
                  <c:v>1.032086134</c:v>
                </c:pt>
                <c:pt idx="9211">
                  <c:v>1.1396533250000001</c:v>
                </c:pt>
                <c:pt idx="9212">
                  <c:v>1.085023165</c:v>
                </c:pt>
                <c:pt idx="9213">
                  <c:v>1.0947631600000001</c:v>
                </c:pt>
                <c:pt idx="9214">
                  <c:v>1.0063378809999901</c:v>
                </c:pt>
                <c:pt idx="9215">
                  <c:v>0.97118043899999995</c:v>
                </c:pt>
                <c:pt idx="9216">
                  <c:v>0.95882082000000002</c:v>
                </c:pt>
                <c:pt idx="9217">
                  <c:v>0.99415403599999996</c:v>
                </c:pt>
                <c:pt idx="9218">
                  <c:v>1.017680645</c:v>
                </c:pt>
                <c:pt idx="9219">
                  <c:v>0.98939085000000004</c:v>
                </c:pt>
                <c:pt idx="9220">
                  <c:v>0.95607423800000002</c:v>
                </c:pt>
                <c:pt idx="9221">
                  <c:v>0.914166272</c:v>
                </c:pt>
                <c:pt idx="9222">
                  <c:v>0.95912599599999904</c:v>
                </c:pt>
                <c:pt idx="9223">
                  <c:v>0.94510132099999999</c:v>
                </c:pt>
                <c:pt idx="9224">
                  <c:v>0.97394162399999995</c:v>
                </c:pt>
                <c:pt idx="9225">
                  <c:v>0.97087645499999997</c:v>
                </c:pt>
                <c:pt idx="9226">
                  <c:v>0.94712400399999996</c:v>
                </c:pt>
                <c:pt idx="9227">
                  <c:v>0.97927975700000003</c:v>
                </c:pt>
                <c:pt idx="9228">
                  <c:v>0.96108031299999996</c:v>
                </c:pt>
                <c:pt idx="9229">
                  <c:v>0.98693603299999999</c:v>
                </c:pt>
                <c:pt idx="9230">
                  <c:v>0.96338254199999995</c:v>
                </c:pt>
                <c:pt idx="9231">
                  <c:v>0.94926637400000002</c:v>
                </c:pt>
                <c:pt idx="9232">
                  <c:v>0.96758300099999905</c:v>
                </c:pt>
                <c:pt idx="9233">
                  <c:v>0.92153811500000005</c:v>
                </c:pt>
                <c:pt idx="9234">
                  <c:v>0.99766725299999903</c:v>
                </c:pt>
                <c:pt idx="9235">
                  <c:v>1.0997461079999999</c:v>
                </c:pt>
                <c:pt idx="9236">
                  <c:v>1.247701406</c:v>
                </c:pt>
                <c:pt idx="9237">
                  <c:v>1.1168298720000001</c:v>
                </c:pt>
                <c:pt idx="9238">
                  <c:v>1.2124645709999999</c:v>
                </c:pt>
                <c:pt idx="9239">
                  <c:v>1.162479281</c:v>
                </c:pt>
                <c:pt idx="9240">
                  <c:v>1.269327402</c:v>
                </c:pt>
                <c:pt idx="9241">
                  <c:v>1.230893612</c:v>
                </c:pt>
                <c:pt idx="9242">
                  <c:v>1.2854626179999999</c:v>
                </c:pt>
                <c:pt idx="9243">
                  <c:v>1.301198721</c:v>
                </c:pt>
                <c:pt idx="9244">
                  <c:v>1.2096410989999999</c:v>
                </c:pt>
                <c:pt idx="9245">
                  <c:v>1.22674799</c:v>
                </c:pt>
                <c:pt idx="9246">
                  <c:v>1.238442421</c:v>
                </c:pt>
                <c:pt idx="9247">
                  <c:v>1.247923613</c:v>
                </c:pt>
                <c:pt idx="9248">
                  <c:v>1.212646484</c:v>
                </c:pt>
                <c:pt idx="9249">
                  <c:v>1.3985180850000001</c:v>
                </c:pt>
                <c:pt idx="9250">
                  <c:v>1.277540326</c:v>
                </c:pt>
                <c:pt idx="9251">
                  <c:v>1.39320802699999</c:v>
                </c:pt>
                <c:pt idx="9252">
                  <c:v>1.387186289</c:v>
                </c:pt>
                <c:pt idx="9253">
                  <c:v>1.3247631790000001</c:v>
                </c:pt>
                <c:pt idx="9254">
                  <c:v>1.292598844</c:v>
                </c:pt>
                <c:pt idx="9255">
                  <c:v>1.3764746189999999</c:v>
                </c:pt>
                <c:pt idx="9256">
                  <c:v>1.3059802059999901</c:v>
                </c:pt>
                <c:pt idx="9257">
                  <c:v>1.372192383</c:v>
                </c:pt>
                <c:pt idx="9258">
                  <c:v>1.437010527</c:v>
                </c:pt>
                <c:pt idx="9259">
                  <c:v>1.4507995840000001</c:v>
                </c:pt>
                <c:pt idx="9260">
                  <c:v>1.41219723199999</c:v>
                </c:pt>
                <c:pt idx="9261">
                  <c:v>1.483863473</c:v>
                </c:pt>
                <c:pt idx="9262">
                  <c:v>1.4076209069999901</c:v>
                </c:pt>
                <c:pt idx="9263">
                  <c:v>1.427045941</c:v>
                </c:pt>
                <c:pt idx="9264">
                  <c:v>1.44193363199999</c:v>
                </c:pt>
                <c:pt idx="9265">
                  <c:v>1.341809034</c:v>
                </c:pt>
                <c:pt idx="9266">
                  <c:v>1.395086646</c:v>
                </c:pt>
                <c:pt idx="9267">
                  <c:v>1.3533141609999999</c:v>
                </c:pt>
                <c:pt idx="9268">
                  <c:v>1.324155331</c:v>
                </c:pt>
                <c:pt idx="9269">
                  <c:v>1.3814392090000001</c:v>
                </c:pt>
                <c:pt idx="9270">
                  <c:v>1.4085509780000001</c:v>
                </c:pt>
                <c:pt idx="9271">
                  <c:v>1.3942456249999999</c:v>
                </c:pt>
                <c:pt idx="9272">
                  <c:v>1.35244751</c:v>
                </c:pt>
                <c:pt idx="9273">
                  <c:v>1.555380821</c:v>
                </c:pt>
                <c:pt idx="9274">
                  <c:v>1.3574402329999999</c:v>
                </c:pt>
                <c:pt idx="9275">
                  <c:v>1.399222374</c:v>
                </c:pt>
                <c:pt idx="9276">
                  <c:v>1.368144512</c:v>
                </c:pt>
                <c:pt idx="9277">
                  <c:v>1.3862451309999999</c:v>
                </c:pt>
                <c:pt idx="9278">
                  <c:v>1.370726347</c:v>
                </c:pt>
                <c:pt idx="9279">
                  <c:v>1.388050556</c:v>
                </c:pt>
                <c:pt idx="9280">
                  <c:v>1.350991249</c:v>
                </c:pt>
                <c:pt idx="9281">
                  <c:v>1.4340796469999999</c:v>
                </c:pt>
                <c:pt idx="9282">
                  <c:v>1.383985639</c:v>
                </c:pt>
                <c:pt idx="9283">
                  <c:v>1.467115521</c:v>
                </c:pt>
                <c:pt idx="9284">
                  <c:v>1.3652234080000001</c:v>
                </c:pt>
                <c:pt idx="9285">
                  <c:v>1.399088144</c:v>
                </c:pt>
                <c:pt idx="9286">
                  <c:v>1.5210193400000001</c:v>
                </c:pt>
                <c:pt idx="9287">
                  <c:v>1.417551279</c:v>
                </c:pt>
                <c:pt idx="9288">
                  <c:v>1.2211657759999901</c:v>
                </c:pt>
                <c:pt idx="9289">
                  <c:v>1.2376220229999999</c:v>
                </c:pt>
                <c:pt idx="9290">
                  <c:v>1.221101046</c:v>
                </c:pt>
                <c:pt idx="9291">
                  <c:v>1.3269739149999999</c:v>
                </c:pt>
                <c:pt idx="9292">
                  <c:v>1.166169405</c:v>
                </c:pt>
                <c:pt idx="9293">
                  <c:v>1.2124291659999999</c:v>
                </c:pt>
                <c:pt idx="9294">
                  <c:v>1.099996328</c:v>
                </c:pt>
                <c:pt idx="9295">
                  <c:v>1.161841989</c:v>
                </c:pt>
                <c:pt idx="9296">
                  <c:v>1.2319042680000001</c:v>
                </c:pt>
                <c:pt idx="9297">
                  <c:v>1.1382727619999999</c:v>
                </c:pt>
                <c:pt idx="9298">
                  <c:v>1.135812998</c:v>
                </c:pt>
                <c:pt idx="9299">
                  <c:v>1.087023973</c:v>
                </c:pt>
                <c:pt idx="9300">
                  <c:v>1.1238573789999999</c:v>
                </c:pt>
                <c:pt idx="9301">
                  <c:v>1.074553251</c:v>
                </c:pt>
                <c:pt idx="9302">
                  <c:v>1.147967577</c:v>
                </c:pt>
                <c:pt idx="9303">
                  <c:v>1.13396728</c:v>
                </c:pt>
                <c:pt idx="9304">
                  <c:v>1.137470722</c:v>
                </c:pt>
                <c:pt idx="9305">
                  <c:v>1.241317153</c:v>
                </c:pt>
                <c:pt idx="9306">
                  <c:v>1.1731176379999999</c:v>
                </c:pt>
                <c:pt idx="9307">
                  <c:v>1.24713254</c:v>
                </c:pt>
                <c:pt idx="9308">
                  <c:v>1.2257409100000001</c:v>
                </c:pt>
                <c:pt idx="9309">
                  <c:v>1.112478018</c:v>
                </c:pt>
                <c:pt idx="9310">
                  <c:v>1.0668407680000001</c:v>
                </c:pt>
                <c:pt idx="9311">
                  <c:v>1.1987719539999999</c:v>
                </c:pt>
                <c:pt idx="9312">
                  <c:v>1.1634032729999999</c:v>
                </c:pt>
                <c:pt idx="9313">
                  <c:v>1.172276616</c:v>
                </c:pt>
                <c:pt idx="9314">
                  <c:v>1.140259981</c:v>
                </c:pt>
                <c:pt idx="9315">
                  <c:v>1.3398253920000001</c:v>
                </c:pt>
                <c:pt idx="9316">
                  <c:v>1.1473169329999999</c:v>
                </c:pt>
                <c:pt idx="9317">
                  <c:v>1.143834233</c:v>
                </c:pt>
                <c:pt idx="9318">
                  <c:v>1.1542236800000001</c:v>
                </c:pt>
                <c:pt idx="9319">
                  <c:v>1.266361117</c:v>
                </c:pt>
                <c:pt idx="9320">
                  <c:v>1.1471911669999999</c:v>
                </c:pt>
                <c:pt idx="9321">
                  <c:v>1.2067736389999999</c:v>
                </c:pt>
                <c:pt idx="9322">
                  <c:v>1.26401484</c:v>
                </c:pt>
                <c:pt idx="9323">
                  <c:v>1.2164220809999999</c:v>
                </c:pt>
                <c:pt idx="9324">
                  <c:v>1.1764855379999899</c:v>
                </c:pt>
                <c:pt idx="9325">
                  <c:v>1.1953467129999999</c:v>
                </c:pt>
                <c:pt idx="9326">
                  <c:v>1.190864205</c:v>
                </c:pt>
                <c:pt idx="9327">
                  <c:v>1.081555128</c:v>
                </c:pt>
                <c:pt idx="9328">
                  <c:v>1.3573279380000001</c:v>
                </c:pt>
                <c:pt idx="9329">
                  <c:v>1.2552355529999999</c:v>
                </c:pt>
                <c:pt idx="9330">
                  <c:v>1.294228554</c:v>
                </c:pt>
                <c:pt idx="9331">
                  <c:v>1.335345507</c:v>
                </c:pt>
                <c:pt idx="9332">
                  <c:v>1.3072582479999999</c:v>
                </c:pt>
                <c:pt idx="9333">
                  <c:v>1.46543824699999</c:v>
                </c:pt>
                <c:pt idx="9334">
                  <c:v>1.321336627</c:v>
                </c:pt>
                <c:pt idx="9335">
                  <c:v>1.1511645319999999</c:v>
                </c:pt>
                <c:pt idx="9336">
                  <c:v>1.310636044</c:v>
                </c:pt>
                <c:pt idx="9337">
                  <c:v>1.5516028399999999</c:v>
                </c:pt>
                <c:pt idx="9338">
                  <c:v>1.494543433</c:v>
                </c:pt>
                <c:pt idx="9339">
                  <c:v>1.703643799</c:v>
                </c:pt>
                <c:pt idx="9340">
                  <c:v>1.5334423779999999</c:v>
                </c:pt>
                <c:pt idx="9341">
                  <c:v>1.8088439700000001</c:v>
                </c:pt>
                <c:pt idx="9342">
                  <c:v>1.6558789009999999</c:v>
                </c:pt>
                <c:pt idx="9343">
                  <c:v>1.908099413</c:v>
                </c:pt>
                <c:pt idx="9344">
                  <c:v>1.600144029</c:v>
                </c:pt>
                <c:pt idx="9345">
                  <c:v>1.658406973</c:v>
                </c:pt>
                <c:pt idx="9346">
                  <c:v>1.6279578209999901</c:v>
                </c:pt>
                <c:pt idx="9347">
                  <c:v>1.89707768</c:v>
                </c:pt>
                <c:pt idx="9348">
                  <c:v>1.7787305119999901</c:v>
                </c:pt>
                <c:pt idx="9349">
                  <c:v>1.6203442809999999</c:v>
                </c:pt>
                <c:pt idx="9350">
                  <c:v>1.6086120609999901</c:v>
                </c:pt>
                <c:pt idx="9351">
                  <c:v>1.722794175</c:v>
                </c:pt>
                <c:pt idx="9352">
                  <c:v>1.5707470180000001</c:v>
                </c:pt>
                <c:pt idx="9353">
                  <c:v>1.75579226</c:v>
                </c:pt>
                <c:pt idx="9354">
                  <c:v>1.9464721679999999</c:v>
                </c:pt>
                <c:pt idx="9355">
                  <c:v>1.83471679699999</c:v>
                </c:pt>
                <c:pt idx="9356">
                  <c:v>1.5404907459999999</c:v>
                </c:pt>
                <c:pt idx="9357">
                  <c:v>1.5649108890000001</c:v>
                </c:pt>
                <c:pt idx="9358">
                  <c:v>1.883962393</c:v>
                </c:pt>
                <c:pt idx="9359">
                  <c:v>1.5329931969999999</c:v>
                </c:pt>
                <c:pt idx="9360">
                  <c:v>1.8641699549999999</c:v>
                </c:pt>
                <c:pt idx="9361">
                  <c:v>1.605328321</c:v>
                </c:pt>
                <c:pt idx="9362">
                  <c:v>1.2859534029999999</c:v>
                </c:pt>
                <c:pt idx="9363">
                  <c:v>1.4991210699999999</c:v>
                </c:pt>
                <c:pt idx="9364">
                  <c:v>1.3931812050000001</c:v>
                </c:pt>
                <c:pt idx="9365">
                  <c:v>1.5784289840000001</c:v>
                </c:pt>
                <c:pt idx="9366">
                  <c:v>1.4124732019999999</c:v>
                </c:pt>
                <c:pt idx="9367">
                  <c:v>1.959532499</c:v>
                </c:pt>
                <c:pt idx="9368">
                  <c:v>1.6701683999999899</c:v>
                </c:pt>
                <c:pt idx="9369">
                  <c:v>1.512403607</c:v>
                </c:pt>
                <c:pt idx="9370">
                  <c:v>1.7847522499999999</c:v>
                </c:pt>
                <c:pt idx="9371">
                  <c:v>1.750925303</c:v>
                </c:pt>
                <c:pt idx="9372">
                  <c:v>1.3187304740000001</c:v>
                </c:pt>
                <c:pt idx="9373">
                  <c:v>1.2856421469999999</c:v>
                </c:pt>
                <c:pt idx="9374">
                  <c:v>1.4710059169999901</c:v>
                </c:pt>
                <c:pt idx="9375">
                  <c:v>1.844869375</c:v>
                </c:pt>
                <c:pt idx="9376">
                  <c:v>1.2750195259999999</c:v>
                </c:pt>
                <c:pt idx="9377">
                  <c:v>1.8845263719999901</c:v>
                </c:pt>
                <c:pt idx="9378">
                  <c:v>1.9192113879999999</c:v>
                </c:pt>
                <c:pt idx="9379">
                  <c:v>2.0803797249999998</c:v>
                </c:pt>
                <c:pt idx="9380">
                  <c:v>2.3535680769999998</c:v>
                </c:pt>
                <c:pt idx="9381">
                  <c:v>2.00476694099999</c:v>
                </c:pt>
                <c:pt idx="9382">
                  <c:v>1.787491441</c:v>
                </c:pt>
                <c:pt idx="9383">
                  <c:v>0.89585572499999999</c:v>
                </c:pt>
                <c:pt idx="9384">
                  <c:v>0.83785891499999998</c:v>
                </c:pt>
                <c:pt idx="9385">
                  <c:v>0.87155151399999997</c:v>
                </c:pt>
                <c:pt idx="9386">
                  <c:v>1.072369337</c:v>
                </c:pt>
                <c:pt idx="9387">
                  <c:v>1.174746037</c:v>
                </c:pt>
                <c:pt idx="9388">
                  <c:v>1.1011035440000001</c:v>
                </c:pt>
                <c:pt idx="9389">
                  <c:v>1.0307251209999999</c:v>
                </c:pt>
                <c:pt idx="9390">
                  <c:v>1.0736535789999999</c:v>
                </c:pt>
                <c:pt idx="9391">
                  <c:v>0.99213254500000003</c:v>
                </c:pt>
                <c:pt idx="9392">
                  <c:v>1.0517627000000001</c:v>
                </c:pt>
                <c:pt idx="9393">
                  <c:v>1.0294958350000001</c:v>
                </c:pt>
                <c:pt idx="9394">
                  <c:v>0.92650270499999998</c:v>
                </c:pt>
                <c:pt idx="9395">
                  <c:v>1.0420422549999999</c:v>
                </c:pt>
                <c:pt idx="9396">
                  <c:v>0.91360962400000001</c:v>
                </c:pt>
                <c:pt idx="9397">
                  <c:v>0.90887695599999996</c:v>
                </c:pt>
                <c:pt idx="9398">
                  <c:v>0.96391600399999999</c:v>
                </c:pt>
                <c:pt idx="9399">
                  <c:v>1.04302001</c:v>
                </c:pt>
                <c:pt idx="9400">
                  <c:v>0.87498533700000003</c:v>
                </c:pt>
                <c:pt idx="9401">
                  <c:v>1.0191515680000001</c:v>
                </c:pt>
                <c:pt idx="9402">
                  <c:v>0.91744261999999999</c:v>
                </c:pt>
                <c:pt idx="9403">
                  <c:v>0.936015605999999</c:v>
                </c:pt>
                <c:pt idx="9404">
                  <c:v>1.019503117</c:v>
                </c:pt>
                <c:pt idx="9405">
                  <c:v>0.92679929699999997</c:v>
                </c:pt>
                <c:pt idx="9406">
                  <c:v>0.96232909</c:v>
                </c:pt>
                <c:pt idx="9407">
                  <c:v>0.94098263999999998</c:v>
                </c:pt>
                <c:pt idx="9408">
                  <c:v>1.0259277819999999</c:v>
                </c:pt>
                <c:pt idx="9409">
                  <c:v>0.91704225500000003</c:v>
                </c:pt>
                <c:pt idx="9410">
                  <c:v>0.89076417699999999</c:v>
                </c:pt>
                <c:pt idx="9411">
                  <c:v>0.91329956099999998</c:v>
                </c:pt>
                <c:pt idx="9412">
                  <c:v>0.95014280099999904</c:v>
                </c:pt>
                <c:pt idx="9413">
                  <c:v>0.88027465299999996</c:v>
                </c:pt>
                <c:pt idx="9414">
                  <c:v>1.0470690730000001</c:v>
                </c:pt>
                <c:pt idx="9415">
                  <c:v>0.92452150599999905</c:v>
                </c:pt>
                <c:pt idx="9416">
                  <c:v>0.93202394200000005</c:v>
                </c:pt>
                <c:pt idx="9417">
                  <c:v>1.0616406199999999</c:v>
                </c:pt>
                <c:pt idx="9418">
                  <c:v>0.96397829099999999</c:v>
                </c:pt>
                <c:pt idx="9419">
                  <c:v>0.93952757099999995</c:v>
                </c:pt>
                <c:pt idx="9420">
                  <c:v>0.95157223899999999</c:v>
                </c:pt>
                <c:pt idx="9421">
                  <c:v>0.89576536399999995</c:v>
                </c:pt>
                <c:pt idx="9422">
                  <c:v>0.99145263400000005</c:v>
                </c:pt>
                <c:pt idx="9423">
                  <c:v>1.0325841899999999</c:v>
                </c:pt>
                <c:pt idx="9424">
                  <c:v>1.123764634</c:v>
                </c:pt>
                <c:pt idx="9425">
                  <c:v>1.0708154439999999</c:v>
                </c:pt>
                <c:pt idx="9426">
                  <c:v>0.98165285599999996</c:v>
                </c:pt>
                <c:pt idx="9427">
                  <c:v>1.013967276</c:v>
                </c:pt>
                <c:pt idx="9428">
                  <c:v>0.84338867699999998</c:v>
                </c:pt>
                <c:pt idx="9429">
                  <c:v>0.82223147200000002</c:v>
                </c:pt>
                <c:pt idx="9430">
                  <c:v>0.78275632900000003</c:v>
                </c:pt>
                <c:pt idx="9431">
                  <c:v>0.78003781999999999</c:v>
                </c:pt>
                <c:pt idx="9432">
                  <c:v>0.89498412599999999</c:v>
                </c:pt>
                <c:pt idx="9433">
                  <c:v>0.73354858199999995</c:v>
                </c:pt>
                <c:pt idx="9434">
                  <c:v>0.71807372599999997</c:v>
                </c:pt>
                <c:pt idx="9435">
                  <c:v>0.85094481700000002</c:v>
                </c:pt>
                <c:pt idx="9436">
                  <c:v>0.89850342299999997</c:v>
                </c:pt>
                <c:pt idx="9437">
                  <c:v>0.94177854099999903</c:v>
                </c:pt>
                <c:pt idx="9438">
                  <c:v>0.89285886299999995</c:v>
                </c:pt>
                <c:pt idx="9439">
                  <c:v>0.93075317099999999</c:v>
                </c:pt>
                <c:pt idx="9440">
                  <c:v>1.0243713859999899</c:v>
                </c:pt>
                <c:pt idx="9441">
                  <c:v>0.94088864299999997</c:v>
                </c:pt>
                <c:pt idx="9442">
                  <c:v>0.94747072499999996</c:v>
                </c:pt>
                <c:pt idx="9443">
                  <c:v>0.90032839799999997</c:v>
                </c:pt>
                <c:pt idx="9444">
                  <c:v>0.93490481400000003</c:v>
                </c:pt>
                <c:pt idx="9445">
                  <c:v>0.97707641099999998</c:v>
                </c:pt>
                <c:pt idx="9446">
                  <c:v>0.97886961699999997</c:v>
                </c:pt>
                <c:pt idx="9447">
                  <c:v>1.0144690279999999</c:v>
                </c:pt>
                <c:pt idx="9448">
                  <c:v>0.91606324900000002</c:v>
                </c:pt>
                <c:pt idx="9449">
                  <c:v>0.91178220499999996</c:v>
                </c:pt>
                <c:pt idx="9450">
                  <c:v>1.001381874</c:v>
                </c:pt>
                <c:pt idx="9451">
                  <c:v>0.967265605999999</c:v>
                </c:pt>
                <c:pt idx="9452">
                  <c:v>0.84233886000000002</c:v>
                </c:pt>
                <c:pt idx="9453">
                  <c:v>0.84275144299999905</c:v>
                </c:pt>
                <c:pt idx="9454">
                  <c:v>0.87299317099999996</c:v>
                </c:pt>
                <c:pt idx="9455">
                  <c:v>0.86858153299999996</c:v>
                </c:pt>
                <c:pt idx="9456">
                  <c:v>0.86457884299999999</c:v>
                </c:pt>
                <c:pt idx="9457">
                  <c:v>0.77426636199999999</c:v>
                </c:pt>
                <c:pt idx="9458">
                  <c:v>0.89026612000000005</c:v>
                </c:pt>
                <c:pt idx="9459">
                  <c:v>0.86627441599999999</c:v>
                </c:pt>
                <c:pt idx="9460">
                  <c:v>0.85992550800000001</c:v>
                </c:pt>
                <c:pt idx="9461">
                  <c:v>0.80652952200000005</c:v>
                </c:pt>
                <c:pt idx="9462">
                  <c:v>0.85233884999999998</c:v>
                </c:pt>
                <c:pt idx="9463">
                  <c:v>0.82456052299999905</c:v>
                </c:pt>
                <c:pt idx="9464">
                  <c:v>0.86311399899999997</c:v>
                </c:pt>
                <c:pt idx="9465">
                  <c:v>0.84276854999999995</c:v>
                </c:pt>
                <c:pt idx="9466">
                  <c:v>0.77738648700000001</c:v>
                </c:pt>
                <c:pt idx="9467">
                  <c:v>0.86694699500000005</c:v>
                </c:pt>
                <c:pt idx="9468">
                  <c:v>0.77207642799999998</c:v>
                </c:pt>
                <c:pt idx="9469">
                  <c:v>0.798983157</c:v>
                </c:pt>
                <c:pt idx="9470">
                  <c:v>0.80890500499999995</c:v>
                </c:pt>
                <c:pt idx="9471">
                  <c:v>0.75702881799999999</c:v>
                </c:pt>
                <c:pt idx="9472">
                  <c:v>0.78821045199999995</c:v>
                </c:pt>
                <c:pt idx="9473">
                  <c:v>0.75449216399999997</c:v>
                </c:pt>
                <c:pt idx="9474">
                  <c:v>0.83120483199999995</c:v>
                </c:pt>
                <c:pt idx="9475">
                  <c:v>0.79427611799999998</c:v>
                </c:pt>
                <c:pt idx="9476">
                  <c:v>0.75637698200000003</c:v>
                </c:pt>
                <c:pt idx="9477">
                  <c:v>0.71096193799999996</c:v>
                </c:pt>
                <c:pt idx="9478">
                  <c:v>0.65351319299999999</c:v>
                </c:pt>
                <c:pt idx="9479">
                  <c:v>0.69956666199999995</c:v>
                </c:pt>
                <c:pt idx="9480">
                  <c:v>0.68718749299999904</c:v>
                </c:pt>
                <c:pt idx="9481">
                  <c:v>0.69337892499999998</c:v>
                </c:pt>
                <c:pt idx="9482">
                  <c:v>0.82877320099999996</c:v>
                </c:pt>
                <c:pt idx="9483">
                  <c:v>0.78882199500000005</c:v>
                </c:pt>
                <c:pt idx="9484">
                  <c:v>0.79610842500000001</c:v>
                </c:pt>
                <c:pt idx="9485">
                  <c:v>0.77656126000000003</c:v>
                </c:pt>
                <c:pt idx="9486">
                  <c:v>0.84530395299999905</c:v>
                </c:pt>
                <c:pt idx="9487">
                  <c:v>0.86419558500000004</c:v>
                </c:pt>
                <c:pt idx="9488">
                  <c:v>0.832109392</c:v>
                </c:pt>
                <c:pt idx="9489">
                  <c:v>0.80315309800000001</c:v>
                </c:pt>
                <c:pt idx="9490">
                  <c:v>0.83315920799999998</c:v>
                </c:pt>
                <c:pt idx="9491">
                  <c:v>0.77453494099999998</c:v>
                </c:pt>
                <c:pt idx="9492">
                  <c:v>0.79111695299999996</c:v>
                </c:pt>
                <c:pt idx="9493">
                  <c:v>0.87334471899999999</c:v>
                </c:pt>
                <c:pt idx="9494">
                  <c:v>0.91772460899999997</c:v>
                </c:pt>
                <c:pt idx="9495">
                  <c:v>0.82198607899999998</c:v>
                </c:pt>
                <c:pt idx="9496">
                  <c:v>0.82598996199999997</c:v>
                </c:pt>
                <c:pt idx="9497">
                  <c:v>0.79923707200000005</c:v>
                </c:pt>
                <c:pt idx="9498">
                  <c:v>0.84520995599999904</c:v>
                </c:pt>
                <c:pt idx="9499">
                  <c:v>0.86201536700000003</c:v>
                </c:pt>
                <c:pt idx="9500">
                  <c:v>0.82946169400000003</c:v>
                </c:pt>
                <c:pt idx="9501">
                  <c:v>0.81770873099999997</c:v>
                </c:pt>
                <c:pt idx="9502">
                  <c:v>0.84540528099999901</c:v>
                </c:pt>
                <c:pt idx="9503">
                  <c:v>0.84686034899999996</c:v>
                </c:pt>
                <c:pt idx="9504">
                  <c:v>0.92698365400000005</c:v>
                </c:pt>
                <c:pt idx="9505">
                  <c:v>0.94702392800000001</c:v>
                </c:pt>
                <c:pt idx="9506">
                  <c:v>0.84970581499999998</c:v>
                </c:pt>
                <c:pt idx="9507">
                  <c:v>0.90134400099999901</c:v>
                </c:pt>
                <c:pt idx="9508">
                  <c:v>0.92853271999999998</c:v>
                </c:pt>
                <c:pt idx="9509">
                  <c:v>0.87256222999999999</c:v>
                </c:pt>
                <c:pt idx="9510">
                  <c:v>0.90614134099999999</c:v>
                </c:pt>
                <c:pt idx="9511">
                  <c:v>0.85058712999999997</c:v>
                </c:pt>
                <c:pt idx="9512">
                  <c:v>0.91241210699999997</c:v>
                </c:pt>
                <c:pt idx="9513">
                  <c:v>0.89574706599999998</c:v>
                </c:pt>
                <c:pt idx="9514">
                  <c:v>0.91932129900000004</c:v>
                </c:pt>
                <c:pt idx="9515">
                  <c:v>0.92648434599999996</c:v>
                </c:pt>
                <c:pt idx="9516">
                  <c:v>0.88731813400000004</c:v>
                </c:pt>
                <c:pt idx="9517">
                  <c:v>0.94198727599999998</c:v>
                </c:pt>
                <c:pt idx="9518">
                  <c:v>0.94154173099999905</c:v>
                </c:pt>
                <c:pt idx="9519">
                  <c:v>1.015120864</c:v>
                </c:pt>
                <c:pt idx="9520">
                  <c:v>0.74551999599999996</c:v>
                </c:pt>
                <c:pt idx="9521">
                  <c:v>0.66981935500000001</c:v>
                </c:pt>
                <c:pt idx="9522">
                  <c:v>0.69332885700000002</c:v>
                </c:pt>
                <c:pt idx="9523">
                  <c:v>0.69257688500000003</c:v>
                </c:pt>
                <c:pt idx="9524">
                  <c:v>0.59556519999999902</c:v>
                </c:pt>
                <c:pt idx="9525">
                  <c:v>0.656080306</c:v>
                </c:pt>
                <c:pt idx="9526">
                  <c:v>0.71306395499999997</c:v>
                </c:pt>
                <c:pt idx="9527">
                  <c:v>0.61263430100000005</c:v>
                </c:pt>
                <c:pt idx="9528">
                  <c:v>0.55808591799999996</c:v>
                </c:pt>
                <c:pt idx="9529">
                  <c:v>0.64150756600000003</c:v>
                </c:pt>
                <c:pt idx="9530">
                  <c:v>0.70364016299999999</c:v>
                </c:pt>
                <c:pt idx="9531">
                  <c:v>0.61512571599999999</c:v>
                </c:pt>
                <c:pt idx="9532">
                  <c:v>0.61817014199999998</c:v>
                </c:pt>
                <c:pt idx="9533">
                  <c:v>0.65337157199999996</c:v>
                </c:pt>
                <c:pt idx="9534">
                  <c:v>0.69573485899999998</c:v>
                </c:pt>
                <c:pt idx="9535">
                  <c:v>0.66465944099999996</c:v>
                </c:pt>
                <c:pt idx="9536">
                  <c:v>0.68270629599999999</c:v>
                </c:pt>
                <c:pt idx="9537">
                  <c:v>0.68867433099999997</c:v>
                </c:pt>
                <c:pt idx="9538">
                  <c:v>0.68542361299999999</c:v>
                </c:pt>
                <c:pt idx="9539">
                  <c:v>0.69063597899999996</c:v>
                </c:pt>
                <c:pt idx="9540">
                  <c:v>0.710859358</c:v>
                </c:pt>
                <c:pt idx="9541">
                  <c:v>0.70167970700000004</c:v>
                </c:pt>
                <c:pt idx="9542">
                  <c:v>0.72944581500000005</c:v>
                </c:pt>
                <c:pt idx="9543">
                  <c:v>0.71251589099999901</c:v>
                </c:pt>
                <c:pt idx="9544">
                  <c:v>0.77060180899999997</c:v>
                </c:pt>
                <c:pt idx="9545">
                  <c:v>0.80987668000000002</c:v>
                </c:pt>
                <c:pt idx="9546">
                  <c:v>0.71464479000000003</c:v>
                </c:pt>
                <c:pt idx="9547">
                  <c:v>0.71052855299999995</c:v>
                </c:pt>
                <c:pt idx="9548">
                  <c:v>0.71973264199999998</c:v>
                </c:pt>
                <c:pt idx="9549">
                  <c:v>0.73625242700000004</c:v>
                </c:pt>
                <c:pt idx="9550">
                  <c:v>0.72077882299999996</c:v>
                </c:pt>
                <c:pt idx="9551">
                  <c:v>0.741677225</c:v>
                </c:pt>
                <c:pt idx="9552">
                  <c:v>0.77472776200000004</c:v>
                </c:pt>
                <c:pt idx="9553">
                  <c:v>0.75944703800000002</c:v>
                </c:pt>
                <c:pt idx="9554">
                  <c:v>0.78489989000000004</c:v>
                </c:pt>
                <c:pt idx="9555">
                  <c:v>0.74820434999999996</c:v>
                </c:pt>
                <c:pt idx="9556">
                  <c:v>0.81375730000000002</c:v>
                </c:pt>
                <c:pt idx="9557">
                  <c:v>0.74621701200000001</c:v>
                </c:pt>
                <c:pt idx="9558">
                  <c:v>0.84153074000000005</c:v>
                </c:pt>
                <c:pt idx="9559">
                  <c:v>0.81419801700000005</c:v>
                </c:pt>
                <c:pt idx="9560">
                  <c:v>0.85374998999999996</c:v>
                </c:pt>
                <c:pt idx="9561">
                  <c:v>0.77423214900000004</c:v>
                </c:pt>
                <c:pt idx="9562">
                  <c:v>0.83501100500000003</c:v>
                </c:pt>
                <c:pt idx="9563">
                  <c:v>0.82544064500000003</c:v>
                </c:pt>
                <c:pt idx="9564">
                  <c:v>0.92981809400000004</c:v>
                </c:pt>
                <c:pt idx="9565">
                  <c:v>0.88749879599999904</c:v>
                </c:pt>
                <c:pt idx="9566">
                  <c:v>0.87173098299999996</c:v>
                </c:pt>
                <c:pt idx="9567">
                  <c:v>0.81401979899999999</c:v>
                </c:pt>
                <c:pt idx="9568">
                  <c:v>0.85157102299999998</c:v>
                </c:pt>
                <c:pt idx="9569">
                  <c:v>0.91537111999999998</c:v>
                </c:pt>
                <c:pt idx="9570">
                  <c:v>0.96278321700000002</c:v>
                </c:pt>
                <c:pt idx="9571">
                  <c:v>0.96196901800000001</c:v>
                </c:pt>
                <c:pt idx="9572">
                  <c:v>0.90028196599999999</c:v>
                </c:pt>
                <c:pt idx="9573">
                  <c:v>0.933006585</c:v>
                </c:pt>
                <c:pt idx="9574">
                  <c:v>0.91512817099999999</c:v>
                </c:pt>
                <c:pt idx="9575">
                  <c:v>0.89548093099999904</c:v>
                </c:pt>
                <c:pt idx="9576">
                  <c:v>0.95882690000000004</c:v>
                </c:pt>
                <c:pt idx="9577">
                  <c:v>1.062177777</c:v>
                </c:pt>
                <c:pt idx="9578">
                  <c:v>0.99755614999999997</c:v>
                </c:pt>
                <c:pt idx="9579">
                  <c:v>1.0854711530000001</c:v>
                </c:pt>
                <c:pt idx="9580">
                  <c:v>0.97950440599999999</c:v>
                </c:pt>
                <c:pt idx="9581">
                  <c:v>1.051617384</c:v>
                </c:pt>
                <c:pt idx="9582">
                  <c:v>0.97945070299999903</c:v>
                </c:pt>
                <c:pt idx="9583">
                  <c:v>1.073518038</c:v>
                </c:pt>
                <c:pt idx="9584">
                  <c:v>1.0190173389999999</c:v>
                </c:pt>
                <c:pt idx="9585">
                  <c:v>0.99826294199999999</c:v>
                </c:pt>
                <c:pt idx="9586">
                  <c:v>0.96059936299999904</c:v>
                </c:pt>
                <c:pt idx="9587">
                  <c:v>0.97679811699999997</c:v>
                </c:pt>
                <c:pt idx="9588">
                  <c:v>1.013277531</c:v>
                </c:pt>
                <c:pt idx="9589">
                  <c:v>1.1513147349999999</c:v>
                </c:pt>
                <c:pt idx="9590">
                  <c:v>0.977525651</c:v>
                </c:pt>
                <c:pt idx="9591">
                  <c:v>0.92471313499999996</c:v>
                </c:pt>
                <c:pt idx="9592">
                  <c:v>0.99623167499999998</c:v>
                </c:pt>
                <c:pt idx="9593">
                  <c:v>0.98242068299999996</c:v>
                </c:pt>
                <c:pt idx="9594">
                  <c:v>1.072703838</c:v>
                </c:pt>
                <c:pt idx="9595">
                  <c:v>1.0834301709999901</c:v>
                </c:pt>
                <c:pt idx="9596">
                  <c:v>0.97349977499999996</c:v>
                </c:pt>
                <c:pt idx="9597">
                  <c:v>1.0947570799999999</c:v>
                </c:pt>
                <c:pt idx="9598">
                  <c:v>0.94057130799999999</c:v>
                </c:pt>
                <c:pt idx="9599">
                  <c:v>1.0368908640000001</c:v>
                </c:pt>
                <c:pt idx="9600">
                  <c:v>0.95911496900000004</c:v>
                </c:pt>
                <c:pt idx="9601">
                  <c:v>1.0153051609999999</c:v>
                </c:pt>
                <c:pt idx="9602">
                  <c:v>0.96223878900000004</c:v>
                </c:pt>
                <c:pt idx="9603">
                  <c:v>0.93463134799999903</c:v>
                </c:pt>
                <c:pt idx="9604">
                  <c:v>1.031938434</c:v>
                </c:pt>
                <c:pt idx="9605">
                  <c:v>0.93047851299999995</c:v>
                </c:pt>
                <c:pt idx="9606">
                  <c:v>1.009186983</c:v>
                </c:pt>
                <c:pt idx="9607">
                  <c:v>1.041461229</c:v>
                </c:pt>
                <c:pt idx="9608">
                  <c:v>1.0537023539999999</c:v>
                </c:pt>
                <c:pt idx="9609">
                  <c:v>0.95642697799999998</c:v>
                </c:pt>
                <c:pt idx="9610">
                  <c:v>0.95503663999999999</c:v>
                </c:pt>
                <c:pt idx="9611">
                  <c:v>0.99942505400000003</c:v>
                </c:pt>
                <c:pt idx="9612">
                  <c:v>0.89655762900000002</c:v>
                </c:pt>
                <c:pt idx="9613">
                  <c:v>0.98785763999999998</c:v>
                </c:pt>
                <c:pt idx="9614">
                  <c:v>1.0040856600000001</c:v>
                </c:pt>
                <c:pt idx="9615">
                  <c:v>1.0408959390000001</c:v>
                </c:pt>
                <c:pt idx="9616">
                  <c:v>1.009063721</c:v>
                </c:pt>
                <c:pt idx="9617">
                  <c:v>0.99274414799999999</c:v>
                </c:pt>
                <c:pt idx="9618">
                  <c:v>1.060058594</c:v>
                </c:pt>
                <c:pt idx="9619">
                  <c:v>1.0130542520000001</c:v>
                </c:pt>
                <c:pt idx="9620">
                  <c:v>0.91944700499999998</c:v>
                </c:pt>
                <c:pt idx="9621">
                  <c:v>1.0436450239999999</c:v>
                </c:pt>
                <c:pt idx="9622">
                  <c:v>0.94488644599999905</c:v>
                </c:pt>
                <c:pt idx="9623">
                  <c:v>0.89223998799999904</c:v>
                </c:pt>
                <c:pt idx="9624">
                  <c:v>0.90901124499999997</c:v>
                </c:pt>
                <c:pt idx="9625">
                  <c:v>0.94196897700000004</c:v>
                </c:pt>
                <c:pt idx="9626">
                  <c:v>1.064453125</c:v>
                </c:pt>
                <c:pt idx="9627">
                  <c:v>0.94040769299999905</c:v>
                </c:pt>
                <c:pt idx="9628">
                  <c:v>0.99162721599999903</c:v>
                </c:pt>
                <c:pt idx="9629">
                  <c:v>0.97566896700000005</c:v>
                </c:pt>
                <c:pt idx="9630">
                  <c:v>1.02955687</c:v>
                </c:pt>
                <c:pt idx="9631">
                  <c:v>0.90345823800000002</c:v>
                </c:pt>
                <c:pt idx="9632">
                  <c:v>0.87243044400000003</c:v>
                </c:pt>
                <c:pt idx="9633">
                  <c:v>0.88939332999999998</c:v>
                </c:pt>
                <c:pt idx="9634">
                  <c:v>0.94448244599999998</c:v>
                </c:pt>
                <c:pt idx="9635">
                  <c:v>0.91131228200000003</c:v>
                </c:pt>
                <c:pt idx="9636">
                  <c:v>0.95196044400000002</c:v>
                </c:pt>
                <c:pt idx="9637">
                  <c:v>0.99682980799999998</c:v>
                </c:pt>
                <c:pt idx="9638">
                  <c:v>0.901926279</c:v>
                </c:pt>
                <c:pt idx="9639">
                  <c:v>0.88493287599999904</c:v>
                </c:pt>
                <c:pt idx="9640">
                  <c:v>0.91233396499999997</c:v>
                </c:pt>
                <c:pt idx="9641">
                  <c:v>0.90292602799999999</c:v>
                </c:pt>
                <c:pt idx="9642">
                  <c:v>0.91022217299999997</c:v>
                </c:pt>
                <c:pt idx="9643">
                  <c:v>0.99965941899999999</c:v>
                </c:pt>
                <c:pt idx="9644">
                  <c:v>1.003941655</c:v>
                </c:pt>
                <c:pt idx="9645">
                  <c:v>1.0299206970000001</c:v>
                </c:pt>
                <c:pt idx="9646">
                  <c:v>0.91507077199999998</c:v>
                </c:pt>
                <c:pt idx="9647">
                  <c:v>0.98572266099999895</c:v>
                </c:pt>
                <c:pt idx="9648">
                  <c:v>0.97883909899999999</c:v>
                </c:pt>
                <c:pt idx="9649">
                  <c:v>1.0105786320000001</c:v>
                </c:pt>
                <c:pt idx="9650">
                  <c:v>1.006678462</c:v>
                </c:pt>
                <c:pt idx="9651">
                  <c:v>1.0592651369999999</c:v>
                </c:pt>
                <c:pt idx="9652">
                  <c:v>0.98166382299999999</c:v>
                </c:pt>
                <c:pt idx="9653">
                  <c:v>0.92228883500000003</c:v>
                </c:pt>
                <c:pt idx="9654">
                  <c:v>1.048477769</c:v>
                </c:pt>
                <c:pt idx="9655">
                  <c:v>0.99229490799999998</c:v>
                </c:pt>
                <c:pt idx="9656">
                  <c:v>1.0893859859999999</c:v>
                </c:pt>
                <c:pt idx="9657">
                  <c:v>0.97642946200000003</c:v>
                </c:pt>
                <c:pt idx="9658">
                  <c:v>1.0410058499999999</c:v>
                </c:pt>
                <c:pt idx="9659">
                  <c:v>1.1467529540000001</c:v>
                </c:pt>
                <c:pt idx="9660">
                  <c:v>1.095562696</c:v>
                </c:pt>
                <c:pt idx="9661">
                  <c:v>1.132764935</c:v>
                </c:pt>
                <c:pt idx="9662">
                  <c:v>1.21257937</c:v>
                </c:pt>
                <c:pt idx="9663">
                  <c:v>1.1995202300000001</c:v>
                </c:pt>
                <c:pt idx="9664">
                  <c:v>1.3398926259999999</c:v>
                </c:pt>
                <c:pt idx="9665">
                  <c:v>1.291364789</c:v>
                </c:pt>
                <c:pt idx="9666">
                  <c:v>1.30718267</c:v>
                </c:pt>
                <c:pt idx="9667">
                  <c:v>1.249244332</c:v>
                </c:pt>
                <c:pt idx="9668">
                  <c:v>1.365671396</c:v>
                </c:pt>
                <c:pt idx="9669">
                  <c:v>1.129063725</c:v>
                </c:pt>
                <c:pt idx="9670">
                  <c:v>1.1330419780000001</c:v>
                </c:pt>
                <c:pt idx="9671">
                  <c:v>1.160010934</c:v>
                </c:pt>
                <c:pt idx="9672">
                  <c:v>1.174420118</c:v>
                </c:pt>
                <c:pt idx="9673">
                  <c:v>1.311090112</c:v>
                </c:pt>
                <c:pt idx="9674">
                  <c:v>1.2198889259999901</c:v>
                </c:pt>
                <c:pt idx="9675">
                  <c:v>1.2614086870000001</c:v>
                </c:pt>
                <c:pt idx="9676">
                  <c:v>1.151606441</c:v>
                </c:pt>
                <c:pt idx="9677">
                  <c:v>1.172738075</c:v>
                </c:pt>
                <c:pt idx="9678">
                  <c:v>1.2711071970000001</c:v>
                </c:pt>
                <c:pt idx="9679">
                  <c:v>1.16034174</c:v>
                </c:pt>
                <c:pt idx="9680">
                  <c:v>1.2123804090000001</c:v>
                </c:pt>
                <c:pt idx="9681">
                  <c:v>1.2150585650000001</c:v>
                </c:pt>
                <c:pt idx="9682">
                  <c:v>1.209614277</c:v>
                </c:pt>
                <c:pt idx="9683">
                  <c:v>1.1998242139999999</c:v>
                </c:pt>
                <c:pt idx="9684">
                  <c:v>1.2800463440000001</c:v>
                </c:pt>
                <c:pt idx="9685">
                  <c:v>1.3371447320000001</c:v>
                </c:pt>
                <c:pt idx="9686">
                  <c:v>1.359251738</c:v>
                </c:pt>
                <c:pt idx="9687">
                  <c:v>1.2540856600000001</c:v>
                </c:pt>
                <c:pt idx="9688">
                  <c:v>1.217076421</c:v>
                </c:pt>
                <c:pt idx="9689">
                  <c:v>1.254936576</c:v>
                </c:pt>
                <c:pt idx="9690">
                  <c:v>1.330515146</c:v>
                </c:pt>
                <c:pt idx="9691">
                  <c:v>1.241267085</c:v>
                </c:pt>
                <c:pt idx="9692">
                  <c:v>1.1876159909999999</c:v>
                </c:pt>
                <c:pt idx="9693">
                  <c:v>1.2836669679999999</c:v>
                </c:pt>
                <c:pt idx="9694">
                  <c:v>1.322132587</c:v>
                </c:pt>
                <c:pt idx="9695">
                  <c:v>1.2421691420000001</c:v>
                </c:pt>
                <c:pt idx="9696">
                  <c:v>1.268476605</c:v>
                </c:pt>
                <c:pt idx="9697">
                  <c:v>1.275771499</c:v>
                </c:pt>
                <c:pt idx="9698">
                  <c:v>1.280900836</c:v>
                </c:pt>
                <c:pt idx="9699">
                  <c:v>1.297496319</c:v>
                </c:pt>
                <c:pt idx="9700">
                  <c:v>1.2443407769999999</c:v>
                </c:pt>
                <c:pt idx="9701">
                  <c:v>1.3260668520000001</c:v>
                </c:pt>
                <c:pt idx="9702">
                  <c:v>1.3315002920000001</c:v>
                </c:pt>
                <c:pt idx="9703">
                  <c:v>1.1156616209999899</c:v>
                </c:pt>
                <c:pt idx="9704">
                  <c:v>1.343839169</c:v>
                </c:pt>
                <c:pt idx="9705">
                  <c:v>1.2599841359999999</c:v>
                </c:pt>
                <c:pt idx="9706">
                  <c:v>1.298630357</c:v>
                </c:pt>
                <c:pt idx="9707">
                  <c:v>1.3058398959999999</c:v>
                </c:pt>
                <c:pt idx="9708">
                  <c:v>1.2962548729999901</c:v>
                </c:pt>
                <c:pt idx="9709">
                  <c:v>1.2934460640000001</c:v>
                </c:pt>
                <c:pt idx="9710">
                  <c:v>1.1903918979999999</c:v>
                </c:pt>
                <c:pt idx="9711">
                  <c:v>1.3017151359999899</c:v>
                </c:pt>
                <c:pt idx="9712">
                  <c:v>1.340249062</c:v>
                </c:pt>
                <c:pt idx="9713">
                  <c:v>1.2768335340000001</c:v>
                </c:pt>
                <c:pt idx="9714">
                  <c:v>1.317122817</c:v>
                </c:pt>
                <c:pt idx="9715">
                  <c:v>1.3272362950000001</c:v>
                </c:pt>
                <c:pt idx="9716">
                  <c:v>1.2239855529999999</c:v>
                </c:pt>
                <c:pt idx="9717">
                  <c:v>1.21790278</c:v>
                </c:pt>
                <c:pt idx="9718">
                  <c:v>1.1888867620000001</c:v>
                </c:pt>
                <c:pt idx="9719">
                  <c:v>1.081959248</c:v>
                </c:pt>
                <c:pt idx="9720">
                  <c:v>1.012943149</c:v>
                </c:pt>
                <c:pt idx="9721">
                  <c:v>1.027150869</c:v>
                </c:pt>
                <c:pt idx="9722">
                  <c:v>1.0322717429999999</c:v>
                </c:pt>
                <c:pt idx="9723">
                  <c:v>1.1227258440000001</c:v>
                </c:pt>
                <c:pt idx="9724">
                  <c:v>0.96716427799999904</c:v>
                </c:pt>
                <c:pt idx="9725">
                  <c:v>0.98118042900000002</c:v>
                </c:pt>
                <c:pt idx="9726">
                  <c:v>1.023170114</c:v>
                </c:pt>
                <c:pt idx="9727">
                  <c:v>0.90727663000000003</c:v>
                </c:pt>
                <c:pt idx="9728">
                  <c:v>0.91913938500000003</c:v>
                </c:pt>
                <c:pt idx="9729">
                  <c:v>0.98769533599999904</c:v>
                </c:pt>
                <c:pt idx="9730">
                  <c:v>0.91451048899999998</c:v>
                </c:pt>
                <c:pt idx="9731">
                  <c:v>0.95531982199999999</c:v>
                </c:pt>
                <c:pt idx="9732">
                  <c:v>0.97203856700000002</c:v>
                </c:pt>
                <c:pt idx="9733">
                  <c:v>0.93291747599999997</c:v>
                </c:pt>
                <c:pt idx="9734">
                  <c:v>0.89380246399999996</c:v>
                </c:pt>
                <c:pt idx="9735">
                  <c:v>0.82523560500000004</c:v>
                </c:pt>
                <c:pt idx="9736">
                  <c:v>0.94291990999999997</c:v>
                </c:pt>
                <c:pt idx="9737">
                  <c:v>0.97140258599999996</c:v>
                </c:pt>
                <c:pt idx="9738">
                  <c:v>0.97987180900000004</c:v>
                </c:pt>
                <c:pt idx="9739">
                  <c:v>0.97111082099999901</c:v>
                </c:pt>
                <c:pt idx="9740">
                  <c:v>0.90063965299999904</c:v>
                </c:pt>
                <c:pt idx="9741">
                  <c:v>1.0208483930000001</c:v>
                </c:pt>
                <c:pt idx="9742">
                  <c:v>1.0720142129999899</c:v>
                </c:pt>
                <c:pt idx="9743">
                  <c:v>0.97628665000000003</c:v>
                </c:pt>
                <c:pt idx="9744">
                  <c:v>0.94474732900000002</c:v>
                </c:pt>
                <c:pt idx="9745">
                  <c:v>0.938778102</c:v>
                </c:pt>
                <c:pt idx="9746">
                  <c:v>0.98423582300000001</c:v>
                </c:pt>
                <c:pt idx="9747">
                  <c:v>0.89525514799999995</c:v>
                </c:pt>
                <c:pt idx="9748">
                  <c:v>0.96983397000000005</c:v>
                </c:pt>
                <c:pt idx="9749">
                  <c:v>0.95190310499999997</c:v>
                </c:pt>
                <c:pt idx="9750">
                  <c:v>0.94566404799999904</c:v>
                </c:pt>
                <c:pt idx="9751">
                  <c:v>0.94463258999999999</c:v>
                </c:pt>
                <c:pt idx="9752">
                  <c:v>0.87188965099999904</c:v>
                </c:pt>
                <c:pt idx="9753">
                  <c:v>0.96147829299999998</c:v>
                </c:pt>
                <c:pt idx="9754">
                  <c:v>0.94999509999999898</c:v>
                </c:pt>
                <c:pt idx="9755">
                  <c:v>0.91633546399999999</c:v>
                </c:pt>
                <c:pt idx="9756">
                  <c:v>0.99147582099999998</c:v>
                </c:pt>
                <c:pt idx="9757">
                  <c:v>0.95997559999999904</c:v>
                </c:pt>
                <c:pt idx="9758">
                  <c:v>0.91218870900000004</c:v>
                </c:pt>
                <c:pt idx="9759">
                  <c:v>0.96936887500000002</c:v>
                </c:pt>
                <c:pt idx="9760">
                  <c:v>0.92856568099999903</c:v>
                </c:pt>
                <c:pt idx="9761">
                  <c:v>1.0130395889999999</c:v>
                </c:pt>
                <c:pt idx="9762">
                  <c:v>0.96193236099999901</c:v>
                </c:pt>
                <c:pt idx="9763">
                  <c:v>0.84678101500000003</c:v>
                </c:pt>
                <c:pt idx="9764">
                  <c:v>0.89075314999999999</c:v>
                </c:pt>
                <c:pt idx="9765">
                  <c:v>0.94609129400000003</c:v>
                </c:pt>
                <c:pt idx="9766">
                  <c:v>0.89916139799999995</c:v>
                </c:pt>
                <c:pt idx="9767">
                  <c:v>0.939741194</c:v>
                </c:pt>
                <c:pt idx="9768">
                  <c:v>0.93136596699999996</c:v>
                </c:pt>
                <c:pt idx="9769">
                  <c:v>0.92642945099999996</c:v>
                </c:pt>
                <c:pt idx="9770">
                  <c:v>0.93978881799999903</c:v>
                </c:pt>
                <c:pt idx="9771">
                  <c:v>0.93677490900000004</c:v>
                </c:pt>
                <c:pt idx="9772">
                  <c:v>0.90516966599999904</c:v>
                </c:pt>
                <c:pt idx="9773">
                  <c:v>0.98687988500000001</c:v>
                </c:pt>
                <c:pt idx="9774">
                  <c:v>0.984296858</c:v>
                </c:pt>
                <c:pt idx="9775">
                  <c:v>0.91345703599999895</c:v>
                </c:pt>
                <c:pt idx="9776">
                  <c:v>0.82810425799999998</c:v>
                </c:pt>
                <c:pt idx="9777">
                  <c:v>0.88479250700000001</c:v>
                </c:pt>
                <c:pt idx="9778">
                  <c:v>0.93036741000000001</c:v>
                </c:pt>
                <c:pt idx="9779">
                  <c:v>0.85470700300000002</c:v>
                </c:pt>
                <c:pt idx="9780">
                  <c:v>0.97169435000000004</c:v>
                </c:pt>
                <c:pt idx="9781">
                  <c:v>0.91482180400000002</c:v>
                </c:pt>
                <c:pt idx="9782">
                  <c:v>0.97360110300000002</c:v>
                </c:pt>
                <c:pt idx="9783">
                  <c:v>0.85607421399999994</c:v>
                </c:pt>
                <c:pt idx="9784">
                  <c:v>0.902631819</c:v>
                </c:pt>
                <c:pt idx="9785">
                  <c:v>0.92677247500000004</c:v>
                </c:pt>
                <c:pt idx="9786">
                  <c:v>0.88756346699999999</c:v>
                </c:pt>
                <c:pt idx="9787">
                  <c:v>0.94737303299999998</c:v>
                </c:pt>
                <c:pt idx="9788">
                  <c:v>0.92633789799999999</c:v>
                </c:pt>
                <c:pt idx="9789">
                  <c:v>1.011262178</c:v>
                </c:pt>
                <c:pt idx="9790">
                  <c:v>0.95542115000000005</c:v>
                </c:pt>
                <c:pt idx="9791">
                  <c:v>0.94337648200000002</c:v>
                </c:pt>
                <c:pt idx="9792">
                  <c:v>1.016378164</c:v>
                </c:pt>
                <c:pt idx="9793">
                  <c:v>0.97243529599999901</c:v>
                </c:pt>
                <c:pt idx="9794">
                  <c:v>0.93126589099999901</c:v>
                </c:pt>
                <c:pt idx="9795">
                  <c:v>1.0064843889999999</c:v>
                </c:pt>
                <c:pt idx="9796">
                  <c:v>0.95723146199999998</c:v>
                </c:pt>
                <c:pt idx="9797">
                  <c:v>1.011332989</c:v>
                </c:pt>
                <c:pt idx="9798">
                  <c:v>1.020771503</c:v>
                </c:pt>
                <c:pt idx="9799">
                  <c:v>0.96279907200000003</c:v>
                </c:pt>
                <c:pt idx="9800">
                  <c:v>0.89680421399999999</c:v>
                </c:pt>
                <c:pt idx="9801">
                  <c:v>0.93277955099999998</c:v>
                </c:pt>
                <c:pt idx="9802">
                  <c:v>0.97451537799999999</c:v>
                </c:pt>
                <c:pt idx="9803">
                  <c:v>0.91668820399999995</c:v>
                </c:pt>
                <c:pt idx="9804">
                  <c:v>0.92420655500000004</c:v>
                </c:pt>
                <c:pt idx="9805">
                  <c:v>0.96576291299999995</c:v>
                </c:pt>
                <c:pt idx="9806">
                  <c:v>1.0135241749999999</c:v>
                </c:pt>
                <c:pt idx="9807">
                  <c:v>0.93397581599999902</c:v>
                </c:pt>
                <c:pt idx="9808">
                  <c:v>0.86968261000000002</c:v>
                </c:pt>
                <c:pt idx="9809">
                  <c:v>0.873201907</c:v>
                </c:pt>
                <c:pt idx="9810">
                  <c:v>0.93708986000000005</c:v>
                </c:pt>
                <c:pt idx="9811">
                  <c:v>1.038726807</c:v>
                </c:pt>
                <c:pt idx="9812">
                  <c:v>0.95430785399999996</c:v>
                </c:pt>
                <c:pt idx="9813">
                  <c:v>0.931408703</c:v>
                </c:pt>
                <c:pt idx="9814">
                  <c:v>0.84225708200000005</c:v>
                </c:pt>
                <c:pt idx="9815">
                  <c:v>0.92430055099999997</c:v>
                </c:pt>
                <c:pt idx="9816">
                  <c:v>0.89839476299999999</c:v>
                </c:pt>
                <c:pt idx="9817">
                  <c:v>0.93795043199999995</c:v>
                </c:pt>
                <c:pt idx="9818">
                  <c:v>0.96224975599999996</c:v>
                </c:pt>
                <c:pt idx="9819">
                  <c:v>0.960782468</c:v>
                </c:pt>
                <c:pt idx="9820">
                  <c:v>0.97496706200000005</c:v>
                </c:pt>
                <c:pt idx="9821">
                  <c:v>0.96457517099999901</c:v>
                </c:pt>
                <c:pt idx="9822">
                  <c:v>1.0036902429999901</c:v>
                </c:pt>
                <c:pt idx="9823">
                  <c:v>0.91527831599999998</c:v>
                </c:pt>
                <c:pt idx="9824">
                  <c:v>0.98521363699999998</c:v>
                </c:pt>
                <c:pt idx="9825">
                  <c:v>0.94310182300000001</c:v>
                </c:pt>
                <c:pt idx="9826">
                  <c:v>0.99603760200000002</c:v>
                </c:pt>
                <c:pt idx="9827">
                  <c:v>0.93643432900000001</c:v>
                </c:pt>
                <c:pt idx="9828">
                  <c:v>0.94528198200000002</c:v>
                </c:pt>
                <c:pt idx="9829">
                  <c:v>0.97517454599999998</c:v>
                </c:pt>
                <c:pt idx="9830">
                  <c:v>0.91182375000000004</c:v>
                </c:pt>
                <c:pt idx="9831">
                  <c:v>0.90020018800000001</c:v>
                </c:pt>
                <c:pt idx="9832">
                  <c:v>0.85378783899999999</c:v>
                </c:pt>
                <c:pt idx="9833">
                  <c:v>0.88729858399999995</c:v>
                </c:pt>
                <c:pt idx="9834">
                  <c:v>0.99653440699999996</c:v>
                </c:pt>
                <c:pt idx="9835">
                  <c:v>0.89962160599999996</c:v>
                </c:pt>
                <c:pt idx="9836">
                  <c:v>0.84676760399999995</c:v>
                </c:pt>
                <c:pt idx="9837">
                  <c:v>0.93036377400000003</c:v>
                </c:pt>
                <c:pt idx="9838">
                  <c:v>0.94923585700000002</c:v>
                </c:pt>
                <c:pt idx="9839">
                  <c:v>0.87284177500000004</c:v>
                </c:pt>
                <c:pt idx="9840">
                  <c:v>0.93894654499999997</c:v>
                </c:pt>
                <c:pt idx="9841">
                  <c:v>0.92106568799999999</c:v>
                </c:pt>
                <c:pt idx="9842">
                  <c:v>0.963488758</c:v>
                </c:pt>
                <c:pt idx="9843">
                  <c:v>0.98134154099999904</c:v>
                </c:pt>
                <c:pt idx="9844">
                  <c:v>1.00480473</c:v>
                </c:pt>
                <c:pt idx="9845">
                  <c:v>1.058193326</c:v>
                </c:pt>
                <c:pt idx="9846">
                  <c:v>1.002894282</c:v>
                </c:pt>
                <c:pt idx="9847">
                  <c:v>1.055607915</c:v>
                </c:pt>
                <c:pt idx="9848">
                  <c:v>0.96745729400000002</c:v>
                </c:pt>
                <c:pt idx="9849">
                  <c:v>0.95138060999999996</c:v>
                </c:pt>
                <c:pt idx="9850">
                  <c:v>1.0613915920000001</c:v>
                </c:pt>
                <c:pt idx="9851">
                  <c:v>1.000177026</c:v>
                </c:pt>
                <c:pt idx="9852">
                  <c:v>1.0268664359999999</c:v>
                </c:pt>
                <c:pt idx="9853">
                  <c:v>1.086413622</c:v>
                </c:pt>
                <c:pt idx="9854">
                  <c:v>1.030438185</c:v>
                </c:pt>
                <c:pt idx="9855">
                  <c:v>0.99188113200000005</c:v>
                </c:pt>
                <c:pt idx="9856">
                  <c:v>0.99254030000000004</c:v>
                </c:pt>
                <c:pt idx="9857">
                  <c:v>1.0378357170000001</c:v>
                </c:pt>
                <c:pt idx="9858">
                  <c:v>1.0520813469999999</c:v>
                </c:pt>
                <c:pt idx="9859">
                  <c:v>1.0850939749999999</c:v>
                </c:pt>
                <c:pt idx="9860">
                  <c:v>1.1052318809999999</c:v>
                </c:pt>
                <c:pt idx="9861">
                  <c:v>1.097641587</c:v>
                </c:pt>
                <c:pt idx="9862">
                  <c:v>1.0624731780000001</c:v>
                </c:pt>
                <c:pt idx="9863">
                  <c:v>1.138393521</c:v>
                </c:pt>
                <c:pt idx="9864">
                  <c:v>1.1352282759999901</c:v>
                </c:pt>
                <c:pt idx="9865">
                  <c:v>1.102676988</c:v>
                </c:pt>
                <c:pt idx="9866">
                  <c:v>1.124619126</c:v>
                </c:pt>
                <c:pt idx="9867">
                  <c:v>1.1196789739999999</c:v>
                </c:pt>
                <c:pt idx="9868">
                  <c:v>1.0763366219999999</c:v>
                </c:pt>
                <c:pt idx="9869">
                  <c:v>1.12071538</c:v>
                </c:pt>
                <c:pt idx="9870">
                  <c:v>1.0732433800000001</c:v>
                </c:pt>
                <c:pt idx="9871">
                  <c:v>1.165562749</c:v>
                </c:pt>
                <c:pt idx="9872">
                  <c:v>1.207991958</c:v>
                </c:pt>
                <c:pt idx="9873">
                  <c:v>1.1843676569999999</c:v>
                </c:pt>
                <c:pt idx="9874">
                  <c:v>1.1182837489999999</c:v>
                </c:pt>
                <c:pt idx="9875">
                  <c:v>1.1101171970000001</c:v>
                </c:pt>
                <c:pt idx="9876">
                  <c:v>1.1159570219999999</c:v>
                </c:pt>
                <c:pt idx="9877">
                  <c:v>1.0981652740000001</c:v>
                </c:pt>
                <c:pt idx="9878">
                  <c:v>1.1574401859999901</c:v>
                </c:pt>
                <c:pt idx="9879">
                  <c:v>1.097921133</c:v>
                </c:pt>
                <c:pt idx="9880">
                  <c:v>1.1309448479999999</c:v>
                </c:pt>
                <c:pt idx="9881">
                  <c:v>1.2158496379999999</c:v>
                </c:pt>
                <c:pt idx="9882">
                  <c:v>1.1220568420000001</c:v>
                </c:pt>
                <c:pt idx="9883">
                  <c:v>1.2600696090000001</c:v>
                </c:pt>
                <c:pt idx="9884">
                  <c:v>1.2207214829999999</c:v>
                </c:pt>
                <c:pt idx="9885">
                  <c:v>1.1725060940000001</c:v>
                </c:pt>
                <c:pt idx="9886">
                  <c:v>1.2313500639999999</c:v>
                </c:pt>
                <c:pt idx="9887">
                  <c:v>1.2057336569999999</c:v>
                </c:pt>
                <c:pt idx="9888">
                  <c:v>1.1931213140000001</c:v>
                </c:pt>
                <c:pt idx="9889">
                  <c:v>1.2493823770000001</c:v>
                </c:pt>
                <c:pt idx="9890">
                  <c:v>1.2909399269999999</c:v>
                </c:pt>
                <c:pt idx="9891">
                  <c:v>1.236796856</c:v>
                </c:pt>
                <c:pt idx="9892">
                  <c:v>1.2643677</c:v>
                </c:pt>
                <c:pt idx="9893">
                  <c:v>1.230957031</c:v>
                </c:pt>
                <c:pt idx="9894">
                  <c:v>1.2643786669999999</c:v>
                </c:pt>
                <c:pt idx="9895">
                  <c:v>1.1757031680000001</c:v>
                </c:pt>
                <c:pt idx="9896">
                  <c:v>1.263939261</c:v>
                </c:pt>
                <c:pt idx="9897">
                  <c:v>1.282852769</c:v>
                </c:pt>
                <c:pt idx="9898">
                  <c:v>1.3227562900000001</c:v>
                </c:pt>
                <c:pt idx="9899">
                  <c:v>1.4306664469999999</c:v>
                </c:pt>
                <c:pt idx="9900">
                  <c:v>1.3969628809999901</c:v>
                </c:pt>
                <c:pt idx="9901">
                  <c:v>1.493144512</c:v>
                </c:pt>
                <c:pt idx="9902">
                  <c:v>1.33415401</c:v>
                </c:pt>
                <c:pt idx="9903">
                  <c:v>1.420271039</c:v>
                </c:pt>
                <c:pt idx="9904">
                  <c:v>1.4043139219999901</c:v>
                </c:pt>
                <c:pt idx="9905">
                  <c:v>1.476637006</c:v>
                </c:pt>
                <c:pt idx="9906">
                  <c:v>1.4366161819999901</c:v>
                </c:pt>
                <c:pt idx="9907">
                  <c:v>1.431517363</c:v>
                </c:pt>
                <c:pt idx="9908">
                  <c:v>1.457783222</c:v>
                </c:pt>
                <c:pt idx="9909">
                  <c:v>1.591469765</c:v>
                </c:pt>
                <c:pt idx="9910">
                  <c:v>1.213133574</c:v>
                </c:pt>
                <c:pt idx="9911">
                  <c:v>1.3437683579999999</c:v>
                </c:pt>
                <c:pt idx="9912">
                  <c:v>1.322410941</c:v>
                </c:pt>
                <c:pt idx="9913">
                  <c:v>1.3238098620000001</c:v>
                </c:pt>
                <c:pt idx="9914">
                  <c:v>1.331439257</c:v>
                </c:pt>
                <c:pt idx="9915">
                  <c:v>1.349133253</c:v>
                </c:pt>
                <c:pt idx="9916">
                  <c:v>1.290130615</c:v>
                </c:pt>
                <c:pt idx="9917">
                  <c:v>1.3689330819999901</c:v>
                </c:pt>
                <c:pt idx="9918">
                  <c:v>1.2768836020000001</c:v>
                </c:pt>
                <c:pt idx="9919">
                  <c:v>1.0893298389999999</c:v>
                </c:pt>
                <c:pt idx="9920">
                  <c:v>1.0956737999999999</c:v>
                </c:pt>
                <c:pt idx="9921">
                  <c:v>1.1368750329999999</c:v>
                </c:pt>
                <c:pt idx="9922">
                  <c:v>1.163689017</c:v>
                </c:pt>
                <c:pt idx="9923">
                  <c:v>1.1412731409999901</c:v>
                </c:pt>
                <c:pt idx="9924">
                  <c:v>1.179060102</c:v>
                </c:pt>
                <c:pt idx="9925">
                  <c:v>1.1962866779999899</c:v>
                </c:pt>
                <c:pt idx="9926">
                  <c:v>1.1815844769999999</c:v>
                </c:pt>
                <c:pt idx="9927">
                  <c:v>1.143485069</c:v>
                </c:pt>
                <c:pt idx="9928">
                  <c:v>1.210574985</c:v>
                </c:pt>
                <c:pt idx="9929">
                  <c:v>1.0857776400000001</c:v>
                </c:pt>
                <c:pt idx="9930">
                  <c:v>1.1311523909999901</c:v>
                </c:pt>
                <c:pt idx="9931">
                  <c:v>1.1745740179999999</c:v>
                </c:pt>
                <c:pt idx="9932">
                  <c:v>1.2255358700000001</c:v>
                </c:pt>
                <c:pt idx="9933">
                  <c:v>1.195151329</c:v>
                </c:pt>
                <c:pt idx="9934">
                  <c:v>1.1204247469999999</c:v>
                </c:pt>
                <c:pt idx="9935">
                  <c:v>1.219707012</c:v>
                </c:pt>
                <c:pt idx="9936">
                  <c:v>1.3246105909999999</c:v>
                </c:pt>
                <c:pt idx="9937">
                  <c:v>1.115936279</c:v>
                </c:pt>
                <c:pt idx="9938">
                  <c:v>1.1528075929999999</c:v>
                </c:pt>
                <c:pt idx="9939">
                  <c:v>1.1616479159999999</c:v>
                </c:pt>
                <c:pt idx="9940">
                  <c:v>1.034454346</c:v>
                </c:pt>
                <c:pt idx="9941">
                  <c:v>1.1241869929999999</c:v>
                </c:pt>
                <c:pt idx="9942">
                  <c:v>1.0809314249999999</c:v>
                </c:pt>
                <c:pt idx="9943">
                  <c:v>1.102109432</c:v>
                </c:pt>
                <c:pt idx="9944">
                  <c:v>1.0759032959999999</c:v>
                </c:pt>
                <c:pt idx="9945">
                  <c:v>1.070411325</c:v>
                </c:pt>
                <c:pt idx="9946">
                  <c:v>1.020283222</c:v>
                </c:pt>
                <c:pt idx="9947">
                  <c:v>1.0324084759999901</c:v>
                </c:pt>
                <c:pt idx="9948">
                  <c:v>1.025229454</c:v>
                </c:pt>
                <c:pt idx="9949">
                  <c:v>1.012817383</c:v>
                </c:pt>
                <c:pt idx="9950">
                  <c:v>1.0419824120000001</c:v>
                </c:pt>
                <c:pt idx="9951">
                  <c:v>1.0441125629999899</c:v>
                </c:pt>
                <c:pt idx="9952">
                  <c:v>1.109498262</c:v>
                </c:pt>
                <c:pt idx="9953">
                  <c:v>1.1148926020000001</c:v>
                </c:pt>
                <c:pt idx="9954">
                  <c:v>1.02989018</c:v>
                </c:pt>
                <c:pt idx="9955">
                  <c:v>1.0298473829999999</c:v>
                </c:pt>
                <c:pt idx="9956">
                  <c:v>1.0553442239999999</c:v>
                </c:pt>
                <c:pt idx="9957">
                  <c:v>1.001307368</c:v>
                </c:pt>
                <c:pt idx="9958">
                  <c:v>1.0523742439999999</c:v>
                </c:pt>
                <c:pt idx="9959">
                  <c:v>1.030812979</c:v>
                </c:pt>
                <c:pt idx="9960">
                  <c:v>1.1047339439999999</c:v>
                </c:pt>
                <c:pt idx="9961">
                  <c:v>1.004863262</c:v>
                </c:pt>
                <c:pt idx="9962">
                  <c:v>1.0462048049999999</c:v>
                </c:pt>
                <c:pt idx="9963">
                  <c:v>1.096624732</c:v>
                </c:pt>
                <c:pt idx="9964">
                  <c:v>1.0968798399999999</c:v>
                </c:pt>
                <c:pt idx="9965">
                  <c:v>1.168839097</c:v>
                </c:pt>
                <c:pt idx="9966">
                  <c:v>1.2114404439999999</c:v>
                </c:pt>
                <c:pt idx="9967">
                  <c:v>1.152592778</c:v>
                </c:pt>
                <c:pt idx="9968">
                  <c:v>1.1167834999999999</c:v>
                </c:pt>
                <c:pt idx="9969">
                  <c:v>1.109056354</c:v>
                </c:pt>
                <c:pt idx="9970">
                  <c:v>1.1421154739999999</c:v>
                </c:pt>
                <c:pt idx="9971">
                  <c:v>1.1554089779999901</c:v>
                </c:pt>
                <c:pt idx="9972">
                  <c:v>1.1413280959999901</c:v>
                </c:pt>
                <c:pt idx="9973">
                  <c:v>1.1866858009999901</c:v>
                </c:pt>
                <c:pt idx="9974">
                  <c:v>1.0945276020000001</c:v>
                </c:pt>
                <c:pt idx="9975">
                  <c:v>1.133878231</c:v>
                </c:pt>
                <c:pt idx="9976">
                  <c:v>1.162928462</c:v>
                </c:pt>
                <c:pt idx="9977">
                  <c:v>1.1684936290000001</c:v>
                </c:pt>
                <c:pt idx="9978">
                  <c:v>1.2359728809999999</c:v>
                </c:pt>
                <c:pt idx="9979">
                  <c:v>1.185845971</c:v>
                </c:pt>
                <c:pt idx="9980">
                  <c:v>1.191070557</c:v>
                </c:pt>
                <c:pt idx="9981">
                  <c:v>1.1847863199999999</c:v>
                </c:pt>
                <c:pt idx="9982">
                  <c:v>1.1344079970000001</c:v>
                </c:pt>
                <c:pt idx="9983">
                  <c:v>1.148839116</c:v>
                </c:pt>
                <c:pt idx="9984">
                  <c:v>1.139093041</c:v>
                </c:pt>
                <c:pt idx="9985">
                  <c:v>1.1480957270000001</c:v>
                </c:pt>
                <c:pt idx="9986">
                  <c:v>1.219847441</c:v>
                </c:pt>
                <c:pt idx="9987">
                  <c:v>1.214252949</c:v>
                </c:pt>
                <c:pt idx="9988">
                  <c:v>1.1575195789999999</c:v>
                </c:pt>
                <c:pt idx="9989">
                  <c:v>1.195706844</c:v>
                </c:pt>
                <c:pt idx="9990">
                  <c:v>1.2088012699999999</c:v>
                </c:pt>
                <c:pt idx="9991">
                  <c:v>1.1963183879999999</c:v>
                </c:pt>
                <c:pt idx="9992">
                  <c:v>1.2162317039999999</c:v>
                </c:pt>
                <c:pt idx="9993">
                  <c:v>1.21109128</c:v>
                </c:pt>
                <c:pt idx="9994">
                  <c:v>1.2367993589999999</c:v>
                </c:pt>
                <c:pt idx="9995">
                  <c:v>1.340772748</c:v>
                </c:pt>
                <c:pt idx="9996">
                  <c:v>1.2976806159999901</c:v>
                </c:pt>
                <c:pt idx="9997">
                  <c:v>1.2375085349999999</c:v>
                </c:pt>
                <c:pt idx="9998">
                  <c:v>1.2193456890000001</c:v>
                </c:pt>
                <c:pt idx="9999">
                  <c:v>1.227275372</c:v>
                </c:pt>
                <c:pt idx="10000">
                  <c:v>1.3057299849999999</c:v>
                </c:pt>
                <c:pt idx="10001">
                  <c:v>1.3107702729999999</c:v>
                </c:pt>
                <c:pt idx="10002">
                  <c:v>1.433592558</c:v>
                </c:pt>
                <c:pt idx="10003">
                  <c:v>1.397375464</c:v>
                </c:pt>
                <c:pt idx="10004">
                  <c:v>1.4828857179999999</c:v>
                </c:pt>
                <c:pt idx="10005">
                  <c:v>1.4720165730000001</c:v>
                </c:pt>
                <c:pt idx="10006">
                  <c:v>1.5203552250000001</c:v>
                </c:pt>
                <c:pt idx="10007">
                  <c:v>1.4302331209999899</c:v>
                </c:pt>
                <c:pt idx="10008">
                  <c:v>1.5225061179999999</c:v>
                </c:pt>
                <c:pt idx="10009">
                  <c:v>1.5210692880000001</c:v>
                </c:pt>
                <c:pt idx="10010">
                  <c:v>1.4638659949999999</c:v>
                </c:pt>
                <c:pt idx="10011">
                  <c:v>1.544126034</c:v>
                </c:pt>
                <c:pt idx="10012">
                  <c:v>1.539510489</c:v>
                </c:pt>
                <c:pt idx="10013">
                  <c:v>1.448395967</c:v>
                </c:pt>
                <c:pt idx="10014">
                  <c:v>1.497668505</c:v>
                </c:pt>
                <c:pt idx="10015">
                  <c:v>1.6190600399999999</c:v>
                </c:pt>
                <c:pt idx="10016">
                  <c:v>1.649539828</c:v>
                </c:pt>
                <c:pt idx="10017">
                  <c:v>1.5961499209999901</c:v>
                </c:pt>
                <c:pt idx="10018">
                  <c:v>1.700506568</c:v>
                </c:pt>
                <c:pt idx="10019">
                  <c:v>1.798878193</c:v>
                </c:pt>
                <c:pt idx="10020">
                  <c:v>1.8621850009999901</c:v>
                </c:pt>
                <c:pt idx="10021">
                  <c:v>1.8626294139999999</c:v>
                </c:pt>
                <c:pt idx="10022">
                  <c:v>2.066539288</c:v>
                </c:pt>
                <c:pt idx="10023">
                  <c:v>1.955991268</c:v>
                </c:pt>
                <c:pt idx="10024">
                  <c:v>2.0709936619999998</c:v>
                </c:pt>
                <c:pt idx="10025">
                  <c:v>1.9398657079999999</c:v>
                </c:pt>
                <c:pt idx="10026">
                  <c:v>2.1848828789999999</c:v>
                </c:pt>
                <c:pt idx="10027">
                  <c:v>2.3427710529999999</c:v>
                </c:pt>
                <c:pt idx="10028">
                  <c:v>2.24594593</c:v>
                </c:pt>
                <c:pt idx="10029">
                  <c:v>2.0514147280000001</c:v>
                </c:pt>
                <c:pt idx="10030">
                  <c:v>2.3996069430000002</c:v>
                </c:pt>
                <c:pt idx="10031">
                  <c:v>2.236706495</c:v>
                </c:pt>
                <c:pt idx="10032">
                  <c:v>2.0224523539999999</c:v>
                </c:pt>
                <c:pt idx="10033">
                  <c:v>1.9510912899999999</c:v>
                </c:pt>
                <c:pt idx="10034">
                  <c:v>2.3518517019999998</c:v>
                </c:pt>
                <c:pt idx="10035">
                  <c:v>2.324975491</c:v>
                </c:pt>
                <c:pt idx="10036">
                  <c:v>2.362066746</c:v>
                </c:pt>
                <c:pt idx="10037">
                  <c:v>2.6149609090000001</c:v>
                </c:pt>
                <c:pt idx="10038">
                  <c:v>2.749922991</c:v>
                </c:pt>
                <c:pt idx="10039">
                  <c:v>1.376307368</c:v>
                </c:pt>
                <c:pt idx="10040">
                  <c:v>1.3176183699999999</c:v>
                </c:pt>
                <c:pt idx="10041">
                  <c:v>1.296107173</c:v>
                </c:pt>
                <c:pt idx="10042">
                  <c:v>1.3081628080000001</c:v>
                </c:pt>
                <c:pt idx="10043">
                  <c:v>1.2598853109999999</c:v>
                </c:pt>
                <c:pt idx="10044">
                  <c:v>1.3499853609999899</c:v>
                </c:pt>
                <c:pt idx="10045">
                  <c:v>1.3476318119999999</c:v>
                </c:pt>
                <c:pt idx="10046">
                  <c:v>1.340469956</c:v>
                </c:pt>
                <c:pt idx="10047">
                  <c:v>1.3662952180000001</c:v>
                </c:pt>
                <c:pt idx="10048">
                  <c:v>1.366989732</c:v>
                </c:pt>
                <c:pt idx="10049">
                  <c:v>1.3027954100000001</c:v>
                </c:pt>
                <c:pt idx="10050">
                  <c:v>1.218946576</c:v>
                </c:pt>
                <c:pt idx="10051">
                  <c:v>1.2919262650000001</c:v>
                </c:pt>
                <c:pt idx="10052">
                  <c:v>1.308239698</c:v>
                </c:pt>
                <c:pt idx="10053">
                  <c:v>1.3967578409999899</c:v>
                </c:pt>
                <c:pt idx="10054">
                  <c:v>1.3302136659999999</c:v>
                </c:pt>
                <c:pt idx="10055">
                  <c:v>1.4059021469999999</c:v>
                </c:pt>
                <c:pt idx="10056">
                  <c:v>1.2428002359999999</c:v>
                </c:pt>
                <c:pt idx="10057">
                  <c:v>1.3122826809999999</c:v>
                </c:pt>
                <c:pt idx="10058">
                  <c:v>1.2922790049999999</c:v>
                </c:pt>
                <c:pt idx="10059">
                  <c:v>1.296107173</c:v>
                </c:pt>
                <c:pt idx="10060">
                  <c:v>1.2459143399999999</c:v>
                </c:pt>
                <c:pt idx="10061">
                  <c:v>1.274519086</c:v>
                </c:pt>
                <c:pt idx="10062">
                  <c:v>1.275113583</c:v>
                </c:pt>
                <c:pt idx="10063">
                  <c:v>1.231784701</c:v>
                </c:pt>
                <c:pt idx="10064">
                  <c:v>1.2468701600000001</c:v>
                </c:pt>
                <c:pt idx="10065">
                  <c:v>1.142790556</c:v>
                </c:pt>
                <c:pt idx="10066">
                  <c:v>1.26779902</c:v>
                </c:pt>
                <c:pt idx="10067">
                  <c:v>1.2392517329999999</c:v>
                </c:pt>
                <c:pt idx="10068">
                  <c:v>1.2664709089999999</c:v>
                </c:pt>
                <c:pt idx="10069">
                  <c:v>1.2361487149999999</c:v>
                </c:pt>
                <c:pt idx="10070">
                  <c:v>1.280013442</c:v>
                </c:pt>
                <c:pt idx="10071">
                  <c:v>1.273621798</c:v>
                </c:pt>
                <c:pt idx="10072">
                  <c:v>1.262420654</c:v>
                </c:pt>
                <c:pt idx="10073">
                  <c:v>1.3455321790000001</c:v>
                </c:pt>
                <c:pt idx="10074">
                  <c:v>1.2769286630000001</c:v>
                </c:pt>
                <c:pt idx="10075">
                  <c:v>1.1209851500000001</c:v>
                </c:pt>
                <c:pt idx="10076">
                  <c:v>1.1576416490000001</c:v>
                </c:pt>
                <c:pt idx="10077">
                  <c:v>1.163577914</c:v>
                </c:pt>
                <c:pt idx="10078">
                  <c:v>1.106682181</c:v>
                </c:pt>
                <c:pt idx="10079">
                  <c:v>1.2340027090000001</c:v>
                </c:pt>
                <c:pt idx="10080">
                  <c:v>1.0550963879999999</c:v>
                </c:pt>
                <c:pt idx="10081">
                  <c:v>1.0947705509999901</c:v>
                </c:pt>
                <c:pt idx="10082">
                  <c:v>1.1634460689999999</c:v>
                </c:pt>
                <c:pt idx="10083">
                  <c:v>1.1346057650000001</c:v>
                </c:pt>
                <c:pt idx="10084">
                  <c:v>1.0903881790000001</c:v>
                </c:pt>
                <c:pt idx="10085">
                  <c:v>1.099290729</c:v>
                </c:pt>
                <c:pt idx="10086">
                  <c:v>1.15265131</c:v>
                </c:pt>
                <c:pt idx="10087">
                  <c:v>1.1678394080000001</c:v>
                </c:pt>
                <c:pt idx="10088">
                  <c:v>1.2615478040000001</c:v>
                </c:pt>
                <c:pt idx="10089">
                  <c:v>1.1256127359999999</c:v>
                </c:pt>
                <c:pt idx="10090">
                  <c:v>1.2497851849999999</c:v>
                </c:pt>
                <c:pt idx="10091">
                  <c:v>1.3021764759999901</c:v>
                </c:pt>
                <c:pt idx="10092">
                  <c:v>1.342585444</c:v>
                </c:pt>
                <c:pt idx="10093">
                  <c:v>1.3493359090000001</c:v>
                </c:pt>
                <c:pt idx="10094">
                  <c:v>1.341547847</c:v>
                </c:pt>
                <c:pt idx="10095">
                  <c:v>1.347668409</c:v>
                </c:pt>
                <c:pt idx="10096">
                  <c:v>1.384815693</c:v>
                </c:pt>
                <c:pt idx="10097">
                  <c:v>1.37001097199999</c:v>
                </c:pt>
                <c:pt idx="10098">
                  <c:v>1.451434374</c:v>
                </c:pt>
                <c:pt idx="10099">
                  <c:v>1.4039709569999901</c:v>
                </c:pt>
                <c:pt idx="10100">
                  <c:v>1.489971876</c:v>
                </c:pt>
                <c:pt idx="10101">
                  <c:v>1.463781714</c:v>
                </c:pt>
                <c:pt idx="10102">
                  <c:v>1.464576364</c:v>
                </c:pt>
                <c:pt idx="10103">
                  <c:v>1.3994091749999999</c:v>
                </c:pt>
                <c:pt idx="10104">
                  <c:v>1.4308837649999999</c:v>
                </c:pt>
                <c:pt idx="10105">
                  <c:v>1.5071252580000001</c:v>
                </c:pt>
                <c:pt idx="10106">
                  <c:v>1.4973571299999999</c:v>
                </c:pt>
                <c:pt idx="10107">
                  <c:v>1.437081337</c:v>
                </c:pt>
                <c:pt idx="10108">
                  <c:v>1.3693628309999999</c:v>
                </c:pt>
                <c:pt idx="10109">
                  <c:v>1.3868689540000001</c:v>
                </c:pt>
                <c:pt idx="10110">
                  <c:v>1.4451464409999999</c:v>
                </c:pt>
                <c:pt idx="10111">
                  <c:v>1.3540015219999999</c:v>
                </c:pt>
                <c:pt idx="10112">
                  <c:v>1.33991456</c:v>
                </c:pt>
                <c:pt idx="10113">
                  <c:v>1.342226505</c:v>
                </c:pt>
                <c:pt idx="10114">
                  <c:v>1.3779077529999999</c:v>
                </c:pt>
                <c:pt idx="10115">
                  <c:v>1.3788952830000001</c:v>
                </c:pt>
                <c:pt idx="10116">
                  <c:v>1.3589355949999999</c:v>
                </c:pt>
                <c:pt idx="10117">
                  <c:v>1.3129736190000001</c:v>
                </c:pt>
                <c:pt idx="10118">
                  <c:v>1.3077124359999901</c:v>
                </c:pt>
                <c:pt idx="10119">
                  <c:v>1.2738171819999999</c:v>
                </c:pt>
                <c:pt idx="10120">
                  <c:v>1.2504748109999999</c:v>
                </c:pt>
                <c:pt idx="10121">
                  <c:v>1.2614368199999999</c:v>
                </c:pt>
                <c:pt idx="10122">
                  <c:v>1.3629748819999901</c:v>
                </c:pt>
                <c:pt idx="10123">
                  <c:v>1.286873817</c:v>
                </c:pt>
                <c:pt idx="10124">
                  <c:v>1.5588402750000001</c:v>
                </c:pt>
                <c:pt idx="10125">
                  <c:v>1.610749483</c:v>
                </c:pt>
                <c:pt idx="10126">
                  <c:v>1.7031433579999999</c:v>
                </c:pt>
                <c:pt idx="10127">
                  <c:v>1.5071740149999999</c:v>
                </c:pt>
                <c:pt idx="10128">
                  <c:v>1.6188598869999999</c:v>
                </c:pt>
                <c:pt idx="10129">
                  <c:v>1.4879614109999999</c:v>
                </c:pt>
                <c:pt idx="10130">
                  <c:v>1.582479239</c:v>
                </c:pt>
                <c:pt idx="10131">
                  <c:v>1.498955131</c:v>
                </c:pt>
                <c:pt idx="10132">
                  <c:v>1.5524462459999999</c:v>
                </c:pt>
                <c:pt idx="10133">
                  <c:v>1.5765758750000001</c:v>
                </c:pt>
                <c:pt idx="10134">
                  <c:v>1.6021875139999999</c:v>
                </c:pt>
                <c:pt idx="10135">
                  <c:v>1.697139859</c:v>
                </c:pt>
                <c:pt idx="10136">
                  <c:v>1.6471520659999901</c:v>
                </c:pt>
                <c:pt idx="10137">
                  <c:v>1.624581337</c:v>
                </c:pt>
                <c:pt idx="10138">
                  <c:v>1.56077265699999</c:v>
                </c:pt>
                <c:pt idx="10139">
                  <c:v>1.6399621959999999</c:v>
                </c:pt>
                <c:pt idx="10140">
                  <c:v>1.554702163</c:v>
                </c:pt>
                <c:pt idx="10141">
                  <c:v>1.4614905119999999</c:v>
                </c:pt>
                <c:pt idx="10142">
                  <c:v>1.5839904549999999</c:v>
                </c:pt>
                <c:pt idx="10143">
                  <c:v>1.464907169</c:v>
                </c:pt>
                <c:pt idx="10144">
                  <c:v>1.4699646230000001</c:v>
                </c:pt>
                <c:pt idx="10145">
                  <c:v>1.494639874</c:v>
                </c:pt>
                <c:pt idx="10146">
                  <c:v>1.516795635</c:v>
                </c:pt>
                <c:pt idx="10147">
                  <c:v>1.545701861</c:v>
                </c:pt>
                <c:pt idx="10148">
                  <c:v>1.5094445940000001</c:v>
                </c:pt>
                <c:pt idx="10149">
                  <c:v>1.6344434019999901</c:v>
                </c:pt>
                <c:pt idx="10150">
                  <c:v>1.659604549</c:v>
                </c:pt>
                <c:pt idx="10151">
                  <c:v>1.646208525</c:v>
                </c:pt>
                <c:pt idx="10152">
                  <c:v>1.5874817369999901</c:v>
                </c:pt>
                <c:pt idx="10153">
                  <c:v>1.5624743699999999</c:v>
                </c:pt>
                <c:pt idx="10154">
                  <c:v>1.60976445699999</c:v>
                </c:pt>
                <c:pt idx="10155">
                  <c:v>1.6053173540000001</c:v>
                </c:pt>
                <c:pt idx="10156">
                  <c:v>1.6092431549999999</c:v>
                </c:pt>
                <c:pt idx="10157">
                  <c:v>1.690989971</c:v>
                </c:pt>
                <c:pt idx="10158">
                  <c:v>1.641762733</c:v>
                </c:pt>
                <c:pt idx="10159">
                  <c:v>1.6940636630000001</c:v>
                </c:pt>
                <c:pt idx="10160">
                  <c:v>1.5146265029999999</c:v>
                </c:pt>
                <c:pt idx="10161">
                  <c:v>1.4237903359999999</c:v>
                </c:pt>
                <c:pt idx="10162">
                  <c:v>1.4716356989999999</c:v>
                </c:pt>
                <c:pt idx="10163">
                  <c:v>1.491022944</c:v>
                </c:pt>
                <c:pt idx="10164">
                  <c:v>1.438236117</c:v>
                </c:pt>
                <c:pt idx="10165">
                  <c:v>1.3823339939999999</c:v>
                </c:pt>
                <c:pt idx="10166">
                  <c:v>1.4108190540000001</c:v>
                </c:pt>
                <c:pt idx="10167">
                  <c:v>1.4890002009999901</c:v>
                </c:pt>
                <c:pt idx="10168">
                  <c:v>1.394632578</c:v>
                </c:pt>
                <c:pt idx="10169">
                  <c:v>1.318083525</c:v>
                </c:pt>
                <c:pt idx="10170">
                  <c:v>1.3367395399999999</c:v>
                </c:pt>
                <c:pt idx="10171">
                  <c:v>1.515375972</c:v>
                </c:pt>
                <c:pt idx="10172">
                  <c:v>1.4596252439999999</c:v>
                </c:pt>
                <c:pt idx="10173">
                  <c:v>1.5305737259999901</c:v>
                </c:pt>
                <c:pt idx="10174">
                  <c:v>1.430313706</c:v>
                </c:pt>
                <c:pt idx="10175">
                  <c:v>1.197463393</c:v>
                </c:pt>
                <c:pt idx="10176">
                  <c:v>0.62643796200000001</c:v>
                </c:pt>
                <c:pt idx="10177">
                  <c:v>0.68234860900000005</c:v>
                </c:pt>
                <c:pt idx="10178">
                  <c:v>0.69788086400000005</c:v>
                </c:pt>
                <c:pt idx="10179">
                  <c:v>0.73715454299999905</c:v>
                </c:pt>
                <c:pt idx="10180">
                  <c:v>0.67509645200000001</c:v>
                </c:pt>
                <c:pt idx="10181">
                  <c:v>0.65040284400000004</c:v>
                </c:pt>
                <c:pt idx="10182">
                  <c:v>0.69336545500000002</c:v>
                </c:pt>
                <c:pt idx="10183">
                  <c:v>0.764465332</c:v>
                </c:pt>
                <c:pt idx="10184">
                  <c:v>0.84616696800000002</c:v>
                </c:pt>
                <c:pt idx="10185">
                  <c:v>0.89303833200000005</c:v>
                </c:pt>
                <c:pt idx="10186">
                  <c:v>0.81479126199999996</c:v>
                </c:pt>
                <c:pt idx="10187">
                  <c:v>0.86055910599999996</c:v>
                </c:pt>
                <c:pt idx="10188">
                  <c:v>0.92533326099999902</c:v>
                </c:pt>
                <c:pt idx="10189">
                  <c:v>0.92878907899999996</c:v>
                </c:pt>
                <c:pt idx="10190">
                  <c:v>0.96056640099999901</c:v>
                </c:pt>
                <c:pt idx="10191">
                  <c:v>0.90889650599999905</c:v>
                </c:pt>
                <c:pt idx="10192">
                  <c:v>0.89214599099999903</c:v>
                </c:pt>
                <c:pt idx="10193">
                  <c:v>0.97881960899999998</c:v>
                </c:pt>
                <c:pt idx="10194">
                  <c:v>0.88950681700000001</c:v>
                </c:pt>
                <c:pt idx="10195">
                  <c:v>0.95439940700000003</c:v>
                </c:pt>
                <c:pt idx="10196">
                  <c:v>0.87018066599999999</c:v>
                </c:pt>
                <c:pt idx="10197">
                  <c:v>0.96816527799999996</c:v>
                </c:pt>
                <c:pt idx="10198">
                  <c:v>0.95066893099999905</c:v>
                </c:pt>
                <c:pt idx="10199">
                  <c:v>0.91148316900000004</c:v>
                </c:pt>
                <c:pt idx="10200">
                  <c:v>1.0025585889999999</c:v>
                </c:pt>
                <c:pt idx="10201">
                  <c:v>0.92252075700000002</c:v>
                </c:pt>
                <c:pt idx="10202">
                  <c:v>0.91793823200000002</c:v>
                </c:pt>
                <c:pt idx="10203">
                  <c:v>0.84581053299999998</c:v>
                </c:pt>
                <c:pt idx="10204">
                  <c:v>0.89049315500000004</c:v>
                </c:pt>
                <c:pt idx="10205">
                  <c:v>0.97115844500000004</c:v>
                </c:pt>
                <c:pt idx="10206">
                  <c:v>0.86459595</c:v>
                </c:pt>
                <c:pt idx="10207">
                  <c:v>0.96744507599999996</c:v>
                </c:pt>
                <c:pt idx="10208">
                  <c:v>0.89493042199999995</c:v>
                </c:pt>
                <c:pt idx="10209">
                  <c:v>0.84795409399999999</c:v>
                </c:pt>
                <c:pt idx="10210">
                  <c:v>0.794998765</c:v>
                </c:pt>
                <c:pt idx="10211">
                  <c:v>0.81820070700000003</c:v>
                </c:pt>
                <c:pt idx="10212">
                  <c:v>0.88086789799999998</c:v>
                </c:pt>
                <c:pt idx="10213">
                  <c:v>0.87230837299999997</c:v>
                </c:pt>
                <c:pt idx="10214">
                  <c:v>0.84924316399999999</c:v>
                </c:pt>
                <c:pt idx="10215">
                  <c:v>0.87264162299999903</c:v>
                </c:pt>
                <c:pt idx="10216">
                  <c:v>0.92257326799999995</c:v>
                </c:pt>
                <c:pt idx="10217">
                  <c:v>0.95609498000000004</c:v>
                </c:pt>
                <c:pt idx="10218">
                  <c:v>0.875820339</c:v>
                </c:pt>
                <c:pt idx="10219">
                  <c:v>0.95964843</c:v>
                </c:pt>
                <c:pt idx="10220">
                  <c:v>0.96243405299999996</c:v>
                </c:pt>
                <c:pt idx="10221">
                  <c:v>0.97950929399999997</c:v>
                </c:pt>
                <c:pt idx="10222">
                  <c:v>0.92930299000000005</c:v>
                </c:pt>
                <c:pt idx="10223">
                  <c:v>0.93871218000000001</c:v>
                </c:pt>
                <c:pt idx="10224">
                  <c:v>0.86286008400000003</c:v>
                </c:pt>
                <c:pt idx="10225">
                  <c:v>0.91735476299999996</c:v>
                </c:pt>
                <c:pt idx="10226">
                  <c:v>0.88519531500000004</c:v>
                </c:pt>
                <c:pt idx="10227">
                  <c:v>0.92916262099999902</c:v>
                </c:pt>
                <c:pt idx="10228">
                  <c:v>0.97991454599999905</c:v>
                </c:pt>
                <c:pt idx="10229">
                  <c:v>0.92813354699999995</c:v>
                </c:pt>
                <c:pt idx="10230">
                  <c:v>1.020058632</c:v>
                </c:pt>
                <c:pt idx="10231">
                  <c:v>0.99913698399999995</c:v>
                </c:pt>
                <c:pt idx="10232">
                  <c:v>1.052387714</c:v>
                </c:pt>
                <c:pt idx="10233">
                  <c:v>1.0233837370000001</c:v>
                </c:pt>
                <c:pt idx="10234">
                  <c:v>1.12904048</c:v>
                </c:pt>
                <c:pt idx="10235">
                  <c:v>1.1497716899999999</c:v>
                </c:pt>
                <c:pt idx="10236">
                  <c:v>1.1094994540000001</c:v>
                </c:pt>
                <c:pt idx="10237">
                  <c:v>1.099125981</c:v>
                </c:pt>
                <c:pt idx="10238">
                  <c:v>1.131103516</c:v>
                </c:pt>
                <c:pt idx="10239">
                  <c:v>1.1459900139999999</c:v>
                </c:pt>
                <c:pt idx="10240">
                  <c:v>1.111710191</c:v>
                </c:pt>
                <c:pt idx="10241">
                  <c:v>1.114174843</c:v>
                </c:pt>
                <c:pt idx="10242">
                  <c:v>1.058242202</c:v>
                </c:pt>
                <c:pt idx="10243">
                  <c:v>1.1084716320000001</c:v>
                </c:pt>
                <c:pt idx="10244">
                  <c:v>1.082850337</c:v>
                </c:pt>
                <c:pt idx="10245">
                  <c:v>1.118703604</c:v>
                </c:pt>
                <c:pt idx="10246">
                  <c:v>1.14067626</c:v>
                </c:pt>
                <c:pt idx="10247">
                  <c:v>1.1216784719999999</c:v>
                </c:pt>
                <c:pt idx="10248">
                  <c:v>1.125753164</c:v>
                </c:pt>
                <c:pt idx="10249">
                  <c:v>1.182240009</c:v>
                </c:pt>
                <c:pt idx="10250">
                  <c:v>1.1131165029999901</c:v>
                </c:pt>
                <c:pt idx="10251">
                  <c:v>1.1617345809999999</c:v>
                </c:pt>
                <c:pt idx="10252">
                  <c:v>1.1287744049999999</c:v>
                </c:pt>
                <c:pt idx="10253">
                  <c:v>1.129343271</c:v>
                </c:pt>
                <c:pt idx="10254">
                  <c:v>1.0483105180000001</c:v>
                </c:pt>
                <c:pt idx="10255">
                  <c:v>1.045933843</c:v>
                </c:pt>
                <c:pt idx="10256">
                  <c:v>1.158746362</c:v>
                </c:pt>
                <c:pt idx="10257">
                  <c:v>1.1745178700000001</c:v>
                </c:pt>
                <c:pt idx="10258">
                  <c:v>1.1588854790000001</c:v>
                </c:pt>
                <c:pt idx="10259">
                  <c:v>1.3459997180000001</c:v>
                </c:pt>
                <c:pt idx="10260">
                  <c:v>1.358327627</c:v>
                </c:pt>
                <c:pt idx="10261">
                  <c:v>1.3582360739999999</c:v>
                </c:pt>
                <c:pt idx="10262">
                  <c:v>1.3172472719999999</c:v>
                </c:pt>
                <c:pt idx="10263">
                  <c:v>1.335292935</c:v>
                </c:pt>
                <c:pt idx="10264">
                  <c:v>1.400001168</c:v>
                </c:pt>
                <c:pt idx="10265">
                  <c:v>1.5011475089999999</c:v>
                </c:pt>
                <c:pt idx="10266">
                  <c:v>1.4258227349999999</c:v>
                </c:pt>
                <c:pt idx="10267">
                  <c:v>1.47151494</c:v>
                </c:pt>
                <c:pt idx="10268">
                  <c:v>1.514123559</c:v>
                </c:pt>
                <c:pt idx="10269">
                  <c:v>1.520822763</c:v>
                </c:pt>
                <c:pt idx="10270">
                  <c:v>1.186936021</c:v>
                </c:pt>
                <c:pt idx="10271">
                  <c:v>1.123775601</c:v>
                </c:pt>
                <c:pt idx="10272">
                  <c:v>1.1675647499999999</c:v>
                </c:pt>
                <c:pt idx="10273">
                  <c:v>1.144987822</c:v>
                </c:pt>
                <c:pt idx="10274">
                  <c:v>1.1984570029999999</c:v>
                </c:pt>
                <c:pt idx="10275">
                  <c:v>1.1569567919999999</c:v>
                </c:pt>
                <c:pt idx="10276">
                  <c:v>1.1575280429999999</c:v>
                </c:pt>
                <c:pt idx="10277">
                  <c:v>1.172906518</c:v>
                </c:pt>
                <c:pt idx="10278">
                  <c:v>1.1603931190000001</c:v>
                </c:pt>
                <c:pt idx="10279">
                  <c:v>1.110887408</c:v>
                </c:pt>
                <c:pt idx="10280">
                  <c:v>1.179038048</c:v>
                </c:pt>
                <c:pt idx="10281">
                  <c:v>1.2755774259999999</c:v>
                </c:pt>
                <c:pt idx="10282">
                  <c:v>1.260393023</c:v>
                </c:pt>
                <c:pt idx="10283">
                  <c:v>1.2364441159999999</c:v>
                </c:pt>
                <c:pt idx="10284">
                  <c:v>1.272351027</c:v>
                </c:pt>
                <c:pt idx="10285">
                  <c:v>1.1994885209999999</c:v>
                </c:pt>
                <c:pt idx="10286">
                  <c:v>1.2687964439999999</c:v>
                </c:pt>
                <c:pt idx="10287">
                  <c:v>1.2155065540000001</c:v>
                </c:pt>
                <c:pt idx="10288">
                  <c:v>1.222657442</c:v>
                </c:pt>
                <c:pt idx="10289">
                  <c:v>1.2143176790000001</c:v>
                </c:pt>
                <c:pt idx="10290">
                  <c:v>1.2501660590000001</c:v>
                </c:pt>
                <c:pt idx="10291">
                  <c:v>1.245885015</c:v>
                </c:pt>
                <c:pt idx="10292">
                  <c:v>1.321254849</c:v>
                </c:pt>
                <c:pt idx="10293">
                  <c:v>1.2825280429999999</c:v>
                </c:pt>
                <c:pt idx="10294">
                  <c:v>1.2619726659999999</c:v>
                </c:pt>
                <c:pt idx="10295">
                  <c:v>1.3028503659999999</c:v>
                </c:pt>
                <c:pt idx="10296">
                  <c:v>1.426998258</c:v>
                </c:pt>
                <c:pt idx="10297">
                  <c:v>1.39739871</c:v>
                </c:pt>
                <c:pt idx="10298">
                  <c:v>1.3483984469999899</c:v>
                </c:pt>
                <c:pt idx="10299">
                  <c:v>1.262498736</c:v>
                </c:pt>
                <c:pt idx="10300">
                  <c:v>1.2887964249999999</c:v>
                </c:pt>
                <c:pt idx="10301">
                  <c:v>1.273306847</c:v>
                </c:pt>
                <c:pt idx="10302">
                  <c:v>1.2788013220000001</c:v>
                </c:pt>
                <c:pt idx="10303">
                  <c:v>1.2380236389999999</c:v>
                </c:pt>
                <c:pt idx="10304">
                  <c:v>1.264460444</c:v>
                </c:pt>
                <c:pt idx="10305">
                  <c:v>1.2947143320000001</c:v>
                </c:pt>
                <c:pt idx="10306">
                  <c:v>1.3249328140000001</c:v>
                </c:pt>
                <c:pt idx="10307">
                  <c:v>1.194565415</c:v>
                </c:pt>
                <c:pt idx="10308">
                  <c:v>1.351760268</c:v>
                </c:pt>
                <c:pt idx="10309">
                  <c:v>1.321593046</c:v>
                </c:pt>
                <c:pt idx="10310">
                  <c:v>1.3521593809999899</c:v>
                </c:pt>
                <c:pt idx="10311">
                  <c:v>1.4129101040000001</c:v>
                </c:pt>
                <c:pt idx="10312">
                  <c:v>1.34821903699999</c:v>
                </c:pt>
                <c:pt idx="10313">
                  <c:v>1.3380334380000001</c:v>
                </c:pt>
                <c:pt idx="10314">
                  <c:v>1.285828829</c:v>
                </c:pt>
                <c:pt idx="10315">
                  <c:v>1.4109264609999901</c:v>
                </c:pt>
                <c:pt idx="10316">
                  <c:v>1.4093909259999999</c:v>
                </c:pt>
                <c:pt idx="10317">
                  <c:v>1.429145455</c:v>
                </c:pt>
                <c:pt idx="10318">
                  <c:v>1.391262174</c:v>
                </c:pt>
                <c:pt idx="10319">
                  <c:v>1.499235868</c:v>
                </c:pt>
                <c:pt idx="10320">
                  <c:v>1.395637155</c:v>
                </c:pt>
                <c:pt idx="10321">
                  <c:v>1.358454585</c:v>
                </c:pt>
                <c:pt idx="10322">
                  <c:v>1.3688378329999999</c:v>
                </c:pt>
                <c:pt idx="10323">
                  <c:v>1.4236121180000001</c:v>
                </c:pt>
                <c:pt idx="10324">
                  <c:v>1.402692914</c:v>
                </c:pt>
                <c:pt idx="10325">
                  <c:v>1.448927045</c:v>
                </c:pt>
                <c:pt idx="10326">
                  <c:v>1.496838331</c:v>
                </c:pt>
                <c:pt idx="10327">
                  <c:v>1.4150378699999999</c:v>
                </c:pt>
                <c:pt idx="10328">
                  <c:v>1.507623315</c:v>
                </c:pt>
                <c:pt idx="10329">
                  <c:v>1.3706737759999901</c:v>
                </c:pt>
                <c:pt idx="10330">
                  <c:v>1.489781499</c:v>
                </c:pt>
                <c:pt idx="10331">
                  <c:v>1.3918566699999999</c:v>
                </c:pt>
                <c:pt idx="10332">
                  <c:v>1.4790222639999999</c:v>
                </c:pt>
                <c:pt idx="10333">
                  <c:v>1.4834985730000001</c:v>
                </c:pt>
                <c:pt idx="10334">
                  <c:v>1.4983276130000001</c:v>
                </c:pt>
                <c:pt idx="10335">
                  <c:v>1.55075073199999</c:v>
                </c:pt>
                <c:pt idx="10336">
                  <c:v>1.7500048880000001</c:v>
                </c:pt>
                <c:pt idx="10337">
                  <c:v>1.626654029</c:v>
                </c:pt>
                <c:pt idx="10338">
                  <c:v>1.5293395519999999</c:v>
                </c:pt>
                <c:pt idx="10339">
                  <c:v>1.42588496199999</c:v>
                </c:pt>
                <c:pt idx="10340">
                  <c:v>1.593831778</c:v>
                </c:pt>
                <c:pt idx="10341">
                  <c:v>1.4427026509999901</c:v>
                </c:pt>
                <c:pt idx="10342">
                  <c:v>1.5127600430000001</c:v>
                </c:pt>
                <c:pt idx="10343">
                  <c:v>1.4409472940000001</c:v>
                </c:pt>
                <c:pt idx="10344">
                  <c:v>1.4756945369999901</c:v>
                </c:pt>
                <c:pt idx="10345">
                  <c:v>1.475711703</c:v>
                </c:pt>
                <c:pt idx="10346">
                  <c:v>1.4626830819999901</c:v>
                </c:pt>
                <c:pt idx="10347">
                  <c:v>1.71866822199999</c:v>
                </c:pt>
                <c:pt idx="10348">
                  <c:v>1.6414465899999999</c:v>
                </c:pt>
                <c:pt idx="10349">
                  <c:v>1.7419067619999999</c:v>
                </c:pt>
                <c:pt idx="10350">
                  <c:v>1.706798077</c:v>
                </c:pt>
                <c:pt idx="10351">
                  <c:v>1.6417688130000001</c:v>
                </c:pt>
                <c:pt idx="10352">
                  <c:v>1.5448620319999999</c:v>
                </c:pt>
                <c:pt idx="10353">
                  <c:v>1.6712353230000001</c:v>
                </c:pt>
                <c:pt idx="10354">
                  <c:v>1.508312941</c:v>
                </c:pt>
                <c:pt idx="10355">
                  <c:v>1.661518574</c:v>
                </c:pt>
                <c:pt idx="10356">
                  <c:v>1.84460079699999</c:v>
                </c:pt>
                <c:pt idx="10357">
                  <c:v>1.7125220299999999</c:v>
                </c:pt>
                <c:pt idx="10358">
                  <c:v>1.7443579440000001</c:v>
                </c:pt>
                <c:pt idx="10359">
                  <c:v>1.656652808</c:v>
                </c:pt>
                <c:pt idx="10360">
                  <c:v>1.484449506</c:v>
                </c:pt>
                <c:pt idx="10361">
                  <c:v>0.768568099</c:v>
                </c:pt>
                <c:pt idx="10362">
                  <c:v>0.76322263499999998</c:v>
                </c:pt>
                <c:pt idx="10363">
                  <c:v>0.73691773400000005</c:v>
                </c:pt>
                <c:pt idx="10364">
                  <c:v>0.715950905999999</c:v>
                </c:pt>
                <c:pt idx="10365">
                  <c:v>0.77523803700000005</c:v>
                </c:pt>
                <c:pt idx="10366">
                  <c:v>0.73102295399999995</c:v>
                </c:pt>
                <c:pt idx="10367">
                  <c:v>0.74364501199999999</c:v>
                </c:pt>
                <c:pt idx="10368">
                  <c:v>0.801430643</c:v>
                </c:pt>
                <c:pt idx="10369">
                  <c:v>0.70641601099999995</c:v>
                </c:pt>
                <c:pt idx="10370">
                  <c:v>0.76287353000000002</c:v>
                </c:pt>
                <c:pt idx="10371">
                  <c:v>0.71848386500000005</c:v>
                </c:pt>
                <c:pt idx="10372">
                  <c:v>0.74002927500000004</c:v>
                </c:pt>
                <c:pt idx="10373">
                  <c:v>0.77000612000000002</c:v>
                </c:pt>
                <c:pt idx="10374">
                  <c:v>0.72057128000000004</c:v>
                </c:pt>
                <c:pt idx="10375">
                  <c:v>0.70200806900000001</c:v>
                </c:pt>
                <c:pt idx="10376">
                  <c:v>0.69987303000000001</c:v>
                </c:pt>
                <c:pt idx="10377">
                  <c:v>0.76406616000000005</c:v>
                </c:pt>
                <c:pt idx="10378">
                  <c:v>0.77677977099999995</c:v>
                </c:pt>
                <c:pt idx="10379">
                  <c:v>0.83994263400000002</c:v>
                </c:pt>
                <c:pt idx="10380">
                  <c:v>0.85752439499999999</c:v>
                </c:pt>
                <c:pt idx="10381">
                  <c:v>0.87818115900000004</c:v>
                </c:pt>
                <c:pt idx="10382">
                  <c:v>0.86306029599999901</c:v>
                </c:pt>
                <c:pt idx="10383">
                  <c:v>0.90727418699999995</c:v>
                </c:pt>
                <c:pt idx="10384">
                  <c:v>0.86411130400000002</c:v>
                </c:pt>
                <c:pt idx="10385">
                  <c:v>0.92759889399999995</c:v>
                </c:pt>
                <c:pt idx="10386">
                  <c:v>0.92057615500000001</c:v>
                </c:pt>
                <c:pt idx="10387">
                  <c:v>0.92162233599999999</c:v>
                </c:pt>
                <c:pt idx="10388">
                  <c:v>1.0202893019999999</c:v>
                </c:pt>
                <c:pt idx="10389">
                  <c:v>0.98344361800000002</c:v>
                </c:pt>
                <c:pt idx="10390">
                  <c:v>0.93091553400000004</c:v>
                </c:pt>
                <c:pt idx="10391">
                  <c:v>1.0324536559999999</c:v>
                </c:pt>
                <c:pt idx="10392">
                  <c:v>1.0168957709999999</c:v>
                </c:pt>
                <c:pt idx="10393">
                  <c:v>1.038514376</c:v>
                </c:pt>
                <c:pt idx="10394">
                  <c:v>0.94839721899999996</c:v>
                </c:pt>
                <c:pt idx="10395">
                  <c:v>1.099125981</c:v>
                </c:pt>
                <c:pt idx="10396">
                  <c:v>1.103333712</c:v>
                </c:pt>
                <c:pt idx="10397">
                  <c:v>1.0552563669999999</c:v>
                </c:pt>
                <c:pt idx="10398">
                  <c:v>1.089090586</c:v>
                </c:pt>
                <c:pt idx="10399">
                  <c:v>1.089443326</c:v>
                </c:pt>
                <c:pt idx="10400">
                  <c:v>1.188239694</c:v>
                </c:pt>
                <c:pt idx="10401">
                  <c:v>1.1509448289999999</c:v>
                </c:pt>
                <c:pt idx="10402">
                  <c:v>1.1637927290000001</c:v>
                </c:pt>
                <c:pt idx="10403">
                  <c:v>1.1895337100000001</c:v>
                </c:pt>
                <c:pt idx="10404">
                  <c:v>1.2397912740000001</c:v>
                </c:pt>
                <c:pt idx="10405">
                  <c:v>1.349088192</c:v>
                </c:pt>
                <c:pt idx="10406">
                  <c:v>1.2549291849999999</c:v>
                </c:pt>
                <c:pt idx="10407">
                  <c:v>1.246234179</c:v>
                </c:pt>
                <c:pt idx="10408">
                  <c:v>1.2258752580000001</c:v>
                </c:pt>
                <c:pt idx="10409">
                  <c:v>1.222625732</c:v>
                </c:pt>
                <c:pt idx="10410">
                  <c:v>1.1627258059999901</c:v>
                </c:pt>
                <c:pt idx="10411">
                  <c:v>1.1902819870000001</c:v>
                </c:pt>
                <c:pt idx="10412">
                  <c:v>1.246387959</c:v>
                </c:pt>
                <c:pt idx="10413">
                  <c:v>1.175102592</c:v>
                </c:pt>
                <c:pt idx="10414">
                  <c:v>1.1705895659999901</c:v>
                </c:pt>
                <c:pt idx="10415">
                  <c:v>1.221280575</c:v>
                </c:pt>
                <c:pt idx="10416">
                  <c:v>1.242474318</c:v>
                </c:pt>
                <c:pt idx="10417">
                  <c:v>1.2278686759999999</c:v>
                </c:pt>
                <c:pt idx="10418">
                  <c:v>1.3507214780000001</c:v>
                </c:pt>
                <c:pt idx="10419">
                  <c:v>1.3851099009999901</c:v>
                </c:pt>
                <c:pt idx="10420">
                  <c:v>1.3138867620000001</c:v>
                </c:pt>
                <c:pt idx="10421">
                  <c:v>1.3220471140000001</c:v>
                </c:pt>
                <c:pt idx="10422">
                  <c:v>1.352731943</c:v>
                </c:pt>
                <c:pt idx="10423">
                  <c:v>1.3341283799999999</c:v>
                </c:pt>
                <c:pt idx="10424">
                  <c:v>1.2562987800000001</c:v>
                </c:pt>
                <c:pt idx="10425">
                  <c:v>1.2997997999999999</c:v>
                </c:pt>
                <c:pt idx="10426">
                  <c:v>1.2724035979999999</c:v>
                </c:pt>
                <c:pt idx="10427">
                  <c:v>1.3211450579999999</c:v>
                </c:pt>
                <c:pt idx="10428">
                  <c:v>1.1848876479999999</c:v>
                </c:pt>
                <c:pt idx="10429">
                  <c:v>1.3036828039999999</c:v>
                </c:pt>
                <c:pt idx="10430">
                  <c:v>1.2995337250000001</c:v>
                </c:pt>
                <c:pt idx="10431">
                  <c:v>1.2213062050000001</c:v>
                </c:pt>
                <c:pt idx="10432">
                  <c:v>1.314656973</c:v>
                </c:pt>
                <c:pt idx="10433">
                  <c:v>1.1930896040000001</c:v>
                </c:pt>
                <c:pt idx="10434">
                  <c:v>1.193815947</c:v>
                </c:pt>
                <c:pt idx="10435">
                  <c:v>1.1516491170000001</c:v>
                </c:pt>
                <c:pt idx="10436">
                  <c:v>1.158166528</c:v>
                </c:pt>
                <c:pt idx="10437">
                  <c:v>1.1287035940000001</c:v>
                </c:pt>
                <c:pt idx="10438">
                  <c:v>1.0803674459999999</c:v>
                </c:pt>
                <c:pt idx="10439">
                  <c:v>1.0669518709999899</c:v>
                </c:pt>
                <c:pt idx="10440">
                  <c:v>1.145884991</c:v>
                </c:pt>
                <c:pt idx="10441">
                  <c:v>1.037027597</c:v>
                </c:pt>
                <c:pt idx="10442">
                  <c:v>1.066025376</c:v>
                </c:pt>
                <c:pt idx="10443">
                  <c:v>1.111296415</c:v>
                </c:pt>
                <c:pt idx="10444">
                  <c:v>1.1651366949999999</c:v>
                </c:pt>
                <c:pt idx="10445">
                  <c:v>1.182971239</c:v>
                </c:pt>
                <c:pt idx="10446">
                  <c:v>1.145300269</c:v>
                </c:pt>
                <c:pt idx="10447">
                  <c:v>1.2592749599999999</c:v>
                </c:pt>
                <c:pt idx="10448">
                  <c:v>1.2091491219999999</c:v>
                </c:pt>
                <c:pt idx="10449">
                  <c:v>1.209555626</c:v>
                </c:pt>
                <c:pt idx="10450">
                  <c:v>1.098072529</c:v>
                </c:pt>
                <c:pt idx="10451">
                  <c:v>1.127135038</c:v>
                </c:pt>
                <c:pt idx="10452">
                  <c:v>1.1852649449999999</c:v>
                </c:pt>
                <c:pt idx="10453">
                  <c:v>1.228287339</c:v>
                </c:pt>
                <c:pt idx="10454">
                  <c:v>1.1962976459999899</c:v>
                </c:pt>
                <c:pt idx="10455">
                  <c:v>1.2069201469999999</c:v>
                </c:pt>
                <c:pt idx="10456">
                  <c:v>1.1482776400000001</c:v>
                </c:pt>
                <c:pt idx="10457">
                  <c:v>1.2245874400000001</c:v>
                </c:pt>
                <c:pt idx="10458">
                  <c:v>1.248862267</c:v>
                </c:pt>
                <c:pt idx="10459">
                  <c:v>1.284671664</c:v>
                </c:pt>
                <c:pt idx="10460">
                  <c:v>1.2258911129999901</c:v>
                </c:pt>
                <c:pt idx="10461">
                  <c:v>1.2552112339999999</c:v>
                </c:pt>
                <c:pt idx="10462">
                  <c:v>1.2873828409999899</c:v>
                </c:pt>
                <c:pt idx="10463">
                  <c:v>1.2572033409999901</c:v>
                </c:pt>
                <c:pt idx="10464">
                  <c:v>1.2586926220000001</c:v>
                </c:pt>
                <c:pt idx="10465">
                  <c:v>1.2547436949999999</c:v>
                </c:pt>
                <c:pt idx="10466">
                  <c:v>1.3214379549999999</c:v>
                </c:pt>
                <c:pt idx="10467">
                  <c:v>1.248889208</c:v>
                </c:pt>
                <c:pt idx="10468">
                  <c:v>1.277064204</c:v>
                </c:pt>
                <c:pt idx="10469">
                  <c:v>1.35255122199999</c:v>
                </c:pt>
                <c:pt idx="10470">
                  <c:v>1.366990924</c:v>
                </c:pt>
                <c:pt idx="10471">
                  <c:v>1.3368616099999999</c:v>
                </c:pt>
                <c:pt idx="10472">
                  <c:v>1.3638317579999999</c:v>
                </c:pt>
                <c:pt idx="10473">
                  <c:v>1.3189392090000001</c:v>
                </c:pt>
                <c:pt idx="10474">
                  <c:v>1.361978769</c:v>
                </c:pt>
                <c:pt idx="10475">
                  <c:v>1.2591137889999999</c:v>
                </c:pt>
                <c:pt idx="10476">
                  <c:v>1.339826703</c:v>
                </c:pt>
                <c:pt idx="10477">
                  <c:v>1.364836454</c:v>
                </c:pt>
                <c:pt idx="10478">
                  <c:v>1.341166973</c:v>
                </c:pt>
                <c:pt idx="10479">
                  <c:v>1.286853075</c:v>
                </c:pt>
                <c:pt idx="10480">
                  <c:v>1.299281001</c:v>
                </c:pt>
                <c:pt idx="10481">
                  <c:v>1.384436011</c:v>
                </c:pt>
                <c:pt idx="10482">
                  <c:v>1.357634306</c:v>
                </c:pt>
                <c:pt idx="10483">
                  <c:v>1.358343482</c:v>
                </c:pt>
                <c:pt idx="10484">
                  <c:v>1.41036129</c:v>
                </c:pt>
                <c:pt idx="10485">
                  <c:v>1.412539005</c:v>
                </c:pt>
                <c:pt idx="10486">
                  <c:v>1.3641601800000001</c:v>
                </c:pt>
                <c:pt idx="10487">
                  <c:v>1.41008544</c:v>
                </c:pt>
                <c:pt idx="10488">
                  <c:v>1.35677731</c:v>
                </c:pt>
                <c:pt idx="10489">
                  <c:v>1.3160535099999999</c:v>
                </c:pt>
                <c:pt idx="10490">
                  <c:v>1.4325731989999999</c:v>
                </c:pt>
                <c:pt idx="10491">
                  <c:v>1.3936010599999999</c:v>
                </c:pt>
                <c:pt idx="10492">
                  <c:v>1.4429602619999999</c:v>
                </c:pt>
                <c:pt idx="10493">
                  <c:v>1.4116222859999901</c:v>
                </c:pt>
                <c:pt idx="10494">
                  <c:v>1.4258776900000001</c:v>
                </c:pt>
                <c:pt idx="10495">
                  <c:v>1.4866821769999901</c:v>
                </c:pt>
                <c:pt idx="10496">
                  <c:v>1.52281010199999</c:v>
                </c:pt>
                <c:pt idx="10497">
                  <c:v>1.5962487459999899</c:v>
                </c:pt>
                <c:pt idx="10498">
                  <c:v>1.55171871199999</c:v>
                </c:pt>
                <c:pt idx="10499">
                  <c:v>1.531383038</c:v>
                </c:pt>
                <c:pt idx="10500">
                  <c:v>1.5801720619999999</c:v>
                </c:pt>
                <c:pt idx="10501">
                  <c:v>1.7268371579999999</c:v>
                </c:pt>
                <c:pt idx="10502">
                  <c:v>1.1643322709999999</c:v>
                </c:pt>
                <c:pt idx="10503">
                  <c:v>1.2627099749999999</c:v>
                </c:pt>
                <c:pt idx="10504">
                  <c:v>1.2130627629999999</c:v>
                </c:pt>
                <c:pt idx="10505">
                  <c:v>1.2058129309999901</c:v>
                </c:pt>
                <c:pt idx="10506">
                  <c:v>1.10773313</c:v>
                </c:pt>
                <c:pt idx="10507">
                  <c:v>1.110594511</c:v>
                </c:pt>
                <c:pt idx="10508">
                  <c:v>1.095197797</c:v>
                </c:pt>
                <c:pt idx="10509">
                  <c:v>1.132191181</c:v>
                </c:pt>
                <c:pt idx="10510">
                  <c:v>1.0876672270000001</c:v>
                </c:pt>
                <c:pt idx="10511">
                  <c:v>1.1650756600000001</c:v>
                </c:pt>
                <c:pt idx="10512">
                  <c:v>1.248066425</c:v>
                </c:pt>
                <c:pt idx="10513">
                  <c:v>1.131229281</c:v>
                </c:pt>
                <c:pt idx="10514">
                  <c:v>1.151978731</c:v>
                </c:pt>
                <c:pt idx="10515">
                  <c:v>1.1874462370000001</c:v>
                </c:pt>
                <c:pt idx="10516">
                  <c:v>1.1413000820000001</c:v>
                </c:pt>
                <c:pt idx="10517">
                  <c:v>1.1340392829999999</c:v>
                </c:pt>
                <c:pt idx="10518">
                  <c:v>1.175690889</c:v>
                </c:pt>
                <c:pt idx="10519">
                  <c:v>1.1787085529999899</c:v>
                </c:pt>
                <c:pt idx="10520">
                  <c:v>1.1744396690000001</c:v>
                </c:pt>
                <c:pt idx="10521">
                  <c:v>1.231370807</c:v>
                </c:pt>
                <c:pt idx="10522">
                  <c:v>1.2206091880000001</c:v>
                </c:pt>
                <c:pt idx="10523">
                  <c:v>1.351810336</c:v>
                </c:pt>
                <c:pt idx="10524">
                  <c:v>1.2455651759999999</c:v>
                </c:pt>
                <c:pt idx="10525">
                  <c:v>1.2980419400000001</c:v>
                </c:pt>
                <c:pt idx="10526">
                  <c:v>1.3975036139999999</c:v>
                </c:pt>
                <c:pt idx="10527">
                  <c:v>1.3652758599999999</c:v>
                </c:pt>
                <c:pt idx="10528">
                  <c:v>1.273618221</c:v>
                </c:pt>
                <c:pt idx="10529">
                  <c:v>1.240722656</c:v>
                </c:pt>
                <c:pt idx="10530">
                  <c:v>1.271027803</c:v>
                </c:pt>
                <c:pt idx="10531">
                  <c:v>1.2278479339999999</c:v>
                </c:pt>
                <c:pt idx="10532">
                  <c:v>1.276033878</c:v>
                </c:pt>
                <c:pt idx="10533">
                  <c:v>1.249859571</c:v>
                </c:pt>
                <c:pt idx="10534">
                  <c:v>1.2514001129999901</c:v>
                </c:pt>
                <c:pt idx="10535">
                  <c:v>1.2830468420000001</c:v>
                </c:pt>
                <c:pt idx="10536">
                  <c:v>1.3003661630000001</c:v>
                </c:pt>
                <c:pt idx="10537">
                  <c:v>1.2682458159999901</c:v>
                </c:pt>
                <c:pt idx="10538">
                  <c:v>1.3308386800000001</c:v>
                </c:pt>
                <c:pt idx="10539">
                  <c:v>1.2367993589999999</c:v>
                </c:pt>
                <c:pt idx="10540">
                  <c:v>1.185041547</c:v>
                </c:pt>
                <c:pt idx="10541">
                  <c:v>1.2005871530000001</c:v>
                </c:pt>
                <c:pt idx="10542">
                  <c:v>1.2887524370000001</c:v>
                </c:pt>
                <c:pt idx="10543">
                  <c:v>1.280931354</c:v>
                </c:pt>
                <c:pt idx="10544">
                  <c:v>1.227822304</c:v>
                </c:pt>
                <c:pt idx="10545">
                  <c:v>1.3206701279999999</c:v>
                </c:pt>
                <c:pt idx="10546">
                  <c:v>1.3748376369999999</c:v>
                </c:pt>
                <c:pt idx="10547">
                  <c:v>1.25312376</c:v>
                </c:pt>
                <c:pt idx="10548">
                  <c:v>1.30489254</c:v>
                </c:pt>
                <c:pt idx="10549">
                  <c:v>1.3959106209999901</c:v>
                </c:pt>
                <c:pt idx="10550">
                  <c:v>1.40241575199999</c:v>
                </c:pt>
                <c:pt idx="10551">
                  <c:v>1.4375756980000001</c:v>
                </c:pt>
                <c:pt idx="10552">
                  <c:v>1.470686078</c:v>
                </c:pt>
                <c:pt idx="10553">
                  <c:v>1.4681531189999999</c:v>
                </c:pt>
                <c:pt idx="10554">
                  <c:v>1.5084655279999999</c:v>
                </c:pt>
                <c:pt idx="10555">
                  <c:v>1.437703848</c:v>
                </c:pt>
                <c:pt idx="10556">
                  <c:v>1.4354772569999901</c:v>
                </c:pt>
                <c:pt idx="10557">
                  <c:v>1.4825598</c:v>
                </c:pt>
                <c:pt idx="10558">
                  <c:v>1.5230542419999999</c:v>
                </c:pt>
                <c:pt idx="10559">
                  <c:v>1.5388586519999901</c:v>
                </c:pt>
                <c:pt idx="10560">
                  <c:v>1.60271728</c:v>
                </c:pt>
                <c:pt idx="10561">
                  <c:v>1.549434781</c:v>
                </c:pt>
                <c:pt idx="10562">
                  <c:v>1.6119678019999999</c:v>
                </c:pt>
                <c:pt idx="10563">
                  <c:v>1.574447036</c:v>
                </c:pt>
                <c:pt idx="10564">
                  <c:v>1.555588365</c:v>
                </c:pt>
                <c:pt idx="10565">
                  <c:v>1.6175208089999999</c:v>
                </c:pt>
                <c:pt idx="10566">
                  <c:v>1.6746544839999999</c:v>
                </c:pt>
                <c:pt idx="10567">
                  <c:v>1.713516831</c:v>
                </c:pt>
                <c:pt idx="10568">
                  <c:v>1.7661205529999999</c:v>
                </c:pt>
                <c:pt idx="10569">
                  <c:v>1.7477209569999901</c:v>
                </c:pt>
                <c:pt idx="10570">
                  <c:v>1.698112845</c:v>
                </c:pt>
                <c:pt idx="10571">
                  <c:v>1.5774682759999901</c:v>
                </c:pt>
                <c:pt idx="10572">
                  <c:v>1.1143018009999901</c:v>
                </c:pt>
                <c:pt idx="10573">
                  <c:v>1.0882971290000001</c:v>
                </c:pt>
                <c:pt idx="10574">
                  <c:v>1.2016077039999999</c:v>
                </c:pt>
                <c:pt idx="10575">
                  <c:v>1.162041068</c:v>
                </c:pt>
                <c:pt idx="10576">
                  <c:v>1.129567862</c:v>
                </c:pt>
                <c:pt idx="10577">
                  <c:v>1.2542968990000001</c:v>
                </c:pt>
                <c:pt idx="10578">
                  <c:v>1.1797522309999999</c:v>
                </c:pt>
                <c:pt idx="10579">
                  <c:v>1.256575942</c:v>
                </c:pt>
                <c:pt idx="10580">
                  <c:v>1.1219934229999999</c:v>
                </c:pt>
                <c:pt idx="10581">
                  <c:v>1.159470201</c:v>
                </c:pt>
                <c:pt idx="10582">
                  <c:v>1.3261157269999999</c:v>
                </c:pt>
                <c:pt idx="10583">
                  <c:v>1.2125817539999999</c:v>
                </c:pt>
                <c:pt idx="10584">
                  <c:v>1.1971277</c:v>
                </c:pt>
                <c:pt idx="10585">
                  <c:v>1.126768827</c:v>
                </c:pt>
                <c:pt idx="10586">
                  <c:v>1.134829044</c:v>
                </c:pt>
                <c:pt idx="10587">
                  <c:v>1.1602209809999999</c:v>
                </c:pt>
                <c:pt idx="10588">
                  <c:v>1.182526827</c:v>
                </c:pt>
                <c:pt idx="10589">
                  <c:v>1.181429386</c:v>
                </c:pt>
                <c:pt idx="10590">
                  <c:v>1.1162952179999901</c:v>
                </c:pt>
                <c:pt idx="10591">
                  <c:v>1.117727041</c:v>
                </c:pt>
                <c:pt idx="10592">
                  <c:v>1.1200232509999899</c:v>
                </c:pt>
                <c:pt idx="10593">
                  <c:v>1.1080236429999999</c:v>
                </c:pt>
                <c:pt idx="10594">
                  <c:v>1.090407729</c:v>
                </c:pt>
                <c:pt idx="10595">
                  <c:v>1.090383291</c:v>
                </c:pt>
                <c:pt idx="10596">
                  <c:v>1.1128027439999999</c:v>
                </c:pt>
                <c:pt idx="10597">
                  <c:v>1.148369193</c:v>
                </c:pt>
                <c:pt idx="10598">
                  <c:v>1.200455308</c:v>
                </c:pt>
                <c:pt idx="10599">
                  <c:v>1.14657104</c:v>
                </c:pt>
                <c:pt idx="10600">
                  <c:v>1.1295300720000001</c:v>
                </c:pt>
                <c:pt idx="10601">
                  <c:v>1.114912152</c:v>
                </c:pt>
                <c:pt idx="10602">
                  <c:v>1.1680651900000001</c:v>
                </c:pt>
                <c:pt idx="10603">
                  <c:v>1.2050354480000001</c:v>
                </c:pt>
                <c:pt idx="10604">
                  <c:v>1.2936377530000001</c:v>
                </c:pt>
                <c:pt idx="10605">
                  <c:v>1.2655175919999999</c:v>
                </c:pt>
                <c:pt idx="10606">
                  <c:v>1.194040537</c:v>
                </c:pt>
                <c:pt idx="10607">
                  <c:v>1.190029263</c:v>
                </c:pt>
                <c:pt idx="10608">
                  <c:v>1.1985107659999901</c:v>
                </c:pt>
                <c:pt idx="10609">
                  <c:v>1.243857384</c:v>
                </c:pt>
                <c:pt idx="10610">
                  <c:v>1.2659264800000001</c:v>
                </c:pt>
                <c:pt idx="10611">
                  <c:v>1.214056373</c:v>
                </c:pt>
                <c:pt idx="10612">
                  <c:v>1.226912856</c:v>
                </c:pt>
                <c:pt idx="10613">
                  <c:v>1.2953137159999999</c:v>
                </c:pt>
                <c:pt idx="10614">
                  <c:v>1.289510489</c:v>
                </c:pt>
                <c:pt idx="10615">
                  <c:v>1.3055517670000001</c:v>
                </c:pt>
                <c:pt idx="10616">
                  <c:v>1.3530297280000001</c:v>
                </c:pt>
                <c:pt idx="10617">
                  <c:v>1.3538867240000001</c:v>
                </c:pt>
                <c:pt idx="10618">
                  <c:v>1.3080761430000001</c:v>
                </c:pt>
                <c:pt idx="10619">
                  <c:v>1.325601816</c:v>
                </c:pt>
                <c:pt idx="10620">
                  <c:v>1.344664335</c:v>
                </c:pt>
                <c:pt idx="10621">
                  <c:v>1.320244193</c:v>
                </c:pt>
                <c:pt idx="10622">
                  <c:v>1.371809125</c:v>
                </c:pt>
                <c:pt idx="10623">
                  <c:v>1.2310509679999999</c:v>
                </c:pt>
                <c:pt idx="10624">
                  <c:v>1.2743921279999999</c:v>
                </c:pt>
                <c:pt idx="10625">
                  <c:v>1.252441406</c:v>
                </c:pt>
                <c:pt idx="10626">
                  <c:v>1.256870151</c:v>
                </c:pt>
                <c:pt idx="10627">
                  <c:v>1.25896728</c:v>
                </c:pt>
                <c:pt idx="10628">
                  <c:v>1.2570776939999999</c:v>
                </c:pt>
                <c:pt idx="10629">
                  <c:v>1.333904982</c:v>
                </c:pt>
                <c:pt idx="10630">
                  <c:v>1.3557068109999999</c:v>
                </c:pt>
                <c:pt idx="10631">
                  <c:v>1.340178251</c:v>
                </c:pt>
                <c:pt idx="10632">
                  <c:v>1.3392590280000001</c:v>
                </c:pt>
                <c:pt idx="10633">
                  <c:v>1.385402799</c:v>
                </c:pt>
                <c:pt idx="10634">
                  <c:v>1.4249535799999999</c:v>
                </c:pt>
                <c:pt idx="10635">
                  <c:v>1.3656250240000001</c:v>
                </c:pt>
                <c:pt idx="10636">
                  <c:v>1.3906713719999999</c:v>
                </c:pt>
                <c:pt idx="10637">
                  <c:v>1.301079154</c:v>
                </c:pt>
                <c:pt idx="10638">
                  <c:v>1.351510048</c:v>
                </c:pt>
                <c:pt idx="10639">
                  <c:v>1.3899706599999999</c:v>
                </c:pt>
                <c:pt idx="10640">
                  <c:v>1.3249487879999999</c:v>
                </c:pt>
                <c:pt idx="10641">
                  <c:v>1.2921410799999999</c:v>
                </c:pt>
                <c:pt idx="10642">
                  <c:v>1.3844372030000001</c:v>
                </c:pt>
                <c:pt idx="10643">
                  <c:v>1.2992870809999999</c:v>
                </c:pt>
                <c:pt idx="10644">
                  <c:v>1.3144873379999999</c:v>
                </c:pt>
                <c:pt idx="10645">
                  <c:v>1.352133751</c:v>
                </c:pt>
                <c:pt idx="10646">
                  <c:v>1.33400023</c:v>
                </c:pt>
                <c:pt idx="10647">
                  <c:v>1.4254443649999999</c:v>
                </c:pt>
                <c:pt idx="10648">
                  <c:v>1.3757543559999901</c:v>
                </c:pt>
                <c:pt idx="10649">
                  <c:v>1.4539513589999999</c:v>
                </c:pt>
                <c:pt idx="10650">
                  <c:v>1.438354492</c:v>
                </c:pt>
                <c:pt idx="10651">
                  <c:v>1.415065885</c:v>
                </c:pt>
                <c:pt idx="10652">
                  <c:v>1.443571806</c:v>
                </c:pt>
                <c:pt idx="10653">
                  <c:v>1.473995328</c:v>
                </c:pt>
                <c:pt idx="10654">
                  <c:v>1.4950170519999999</c:v>
                </c:pt>
                <c:pt idx="10655">
                  <c:v>1.512238741</c:v>
                </c:pt>
                <c:pt idx="10656">
                  <c:v>1.6118140219999999</c:v>
                </c:pt>
                <c:pt idx="10657">
                  <c:v>1.6031823159999901</c:v>
                </c:pt>
                <c:pt idx="10658">
                  <c:v>1.664931655</c:v>
                </c:pt>
                <c:pt idx="10659">
                  <c:v>1.7504748109999999</c:v>
                </c:pt>
                <c:pt idx="10660">
                  <c:v>1.8454736469999999</c:v>
                </c:pt>
                <c:pt idx="10661">
                  <c:v>1.817540288</c:v>
                </c:pt>
                <c:pt idx="10662">
                  <c:v>1.7869446280000001</c:v>
                </c:pt>
                <c:pt idx="10663">
                  <c:v>2.1197655200000001</c:v>
                </c:pt>
                <c:pt idx="10664">
                  <c:v>1.8737231489999999</c:v>
                </c:pt>
                <c:pt idx="10665">
                  <c:v>1.8428978919999901</c:v>
                </c:pt>
                <c:pt idx="10666">
                  <c:v>1.9676758050000001</c:v>
                </c:pt>
                <c:pt idx="10667">
                  <c:v>2.0728845599999999</c:v>
                </c:pt>
                <c:pt idx="10668">
                  <c:v>2.1561315059999999</c:v>
                </c:pt>
                <c:pt idx="10669">
                  <c:v>2.1183021069999999</c:v>
                </c:pt>
                <c:pt idx="10670">
                  <c:v>2.4256212709999998</c:v>
                </c:pt>
                <c:pt idx="10671">
                  <c:v>2.2887890340000001</c:v>
                </c:pt>
                <c:pt idx="10672">
                  <c:v>2.3772950169999998</c:v>
                </c:pt>
                <c:pt idx="10673">
                  <c:v>2.2742125990000002</c:v>
                </c:pt>
                <c:pt idx="10674">
                  <c:v>2.4616346359999999</c:v>
                </c:pt>
                <c:pt idx="10675">
                  <c:v>2.416456223</c:v>
                </c:pt>
                <c:pt idx="10676">
                  <c:v>2.3253698350000001</c:v>
                </c:pt>
                <c:pt idx="10677">
                  <c:v>3.2448682789999999</c:v>
                </c:pt>
                <c:pt idx="10678">
                  <c:v>3.1633582119999999</c:v>
                </c:pt>
                <c:pt idx="10679">
                  <c:v>2.6491358279999999</c:v>
                </c:pt>
                <c:pt idx="10680">
                  <c:v>1.3843725919999901</c:v>
                </c:pt>
                <c:pt idx="10681">
                  <c:v>1.107144833</c:v>
                </c:pt>
                <c:pt idx="10682">
                  <c:v>1.1223987339999999</c:v>
                </c:pt>
                <c:pt idx="10683">
                  <c:v>1.247471929</c:v>
                </c:pt>
                <c:pt idx="10684">
                  <c:v>1.2426660059999901</c:v>
                </c:pt>
                <c:pt idx="10685">
                  <c:v>1.301572323</c:v>
                </c:pt>
                <c:pt idx="10686">
                  <c:v>1.3381445409999999</c:v>
                </c:pt>
                <c:pt idx="10687">
                  <c:v>1.36258173</c:v>
                </c:pt>
                <c:pt idx="10688">
                  <c:v>1.3041296009999901</c:v>
                </c:pt>
                <c:pt idx="10689">
                  <c:v>1.2620763779999999</c:v>
                </c:pt>
                <c:pt idx="10690">
                  <c:v>1.300029278</c:v>
                </c:pt>
                <c:pt idx="10691">
                  <c:v>1.277326703</c:v>
                </c:pt>
                <c:pt idx="10692">
                  <c:v>1.300985098</c:v>
                </c:pt>
                <c:pt idx="10693">
                  <c:v>1.3321899179999901</c:v>
                </c:pt>
                <c:pt idx="10694">
                  <c:v>1.402934551</c:v>
                </c:pt>
                <c:pt idx="10695">
                  <c:v>1.41156733</c:v>
                </c:pt>
                <c:pt idx="10696">
                  <c:v>1.4473853109999999</c:v>
                </c:pt>
                <c:pt idx="10697">
                  <c:v>1.4622814659999901</c:v>
                </c:pt>
                <c:pt idx="10698">
                  <c:v>1.338686466</c:v>
                </c:pt>
                <c:pt idx="10699">
                  <c:v>1.2742114069999999</c:v>
                </c:pt>
                <c:pt idx="10700">
                  <c:v>1.327581763</c:v>
                </c:pt>
                <c:pt idx="10701">
                  <c:v>1.2726318839999999</c:v>
                </c:pt>
                <c:pt idx="10702">
                  <c:v>1.28969121</c:v>
                </c:pt>
                <c:pt idx="10703">
                  <c:v>1.2795691490000001</c:v>
                </c:pt>
                <c:pt idx="10704">
                  <c:v>1.2646020650000001</c:v>
                </c:pt>
                <c:pt idx="10705">
                  <c:v>1.188531518</c:v>
                </c:pt>
                <c:pt idx="10706">
                  <c:v>1.2576172350000001</c:v>
                </c:pt>
                <c:pt idx="10707">
                  <c:v>1.3123877049999999</c:v>
                </c:pt>
                <c:pt idx="10708">
                  <c:v>1.255003691</c:v>
                </c:pt>
                <c:pt idx="10709">
                  <c:v>1.347159386</c:v>
                </c:pt>
                <c:pt idx="10710">
                  <c:v>1.332579374</c:v>
                </c:pt>
                <c:pt idx="10711">
                  <c:v>1.2668066019999999</c:v>
                </c:pt>
                <c:pt idx="10712">
                  <c:v>1.352520704</c:v>
                </c:pt>
                <c:pt idx="10713">
                  <c:v>1.311850548</c:v>
                </c:pt>
                <c:pt idx="10714">
                  <c:v>1.2070117</c:v>
                </c:pt>
                <c:pt idx="10715">
                  <c:v>1.2285083530000001</c:v>
                </c:pt>
                <c:pt idx="10716">
                  <c:v>1.226436734</c:v>
                </c:pt>
                <c:pt idx="10717">
                  <c:v>1.2656713719999999</c:v>
                </c:pt>
                <c:pt idx="10718">
                  <c:v>1.2701050039999999</c:v>
                </c:pt>
                <c:pt idx="10719">
                  <c:v>1.2409644129999999</c:v>
                </c:pt>
                <c:pt idx="10720">
                  <c:v>1.3362280129999999</c:v>
                </c:pt>
                <c:pt idx="10721">
                  <c:v>1.2191601990000001</c:v>
                </c:pt>
                <c:pt idx="10722">
                  <c:v>1.166556358</c:v>
                </c:pt>
                <c:pt idx="10723">
                  <c:v>1.290452838</c:v>
                </c:pt>
                <c:pt idx="10724">
                  <c:v>1.284409165</c:v>
                </c:pt>
                <c:pt idx="10725">
                  <c:v>1.2438147070000001</c:v>
                </c:pt>
                <c:pt idx="10726">
                  <c:v>1.3613623379999999</c:v>
                </c:pt>
                <c:pt idx="10727">
                  <c:v>1.2849218849999999</c:v>
                </c:pt>
                <c:pt idx="10728">
                  <c:v>1.226213336</c:v>
                </c:pt>
                <c:pt idx="10729">
                  <c:v>1.2145984169999999</c:v>
                </c:pt>
                <c:pt idx="10730">
                  <c:v>1.2200903890000001</c:v>
                </c:pt>
                <c:pt idx="10731">
                  <c:v>1.1340942379999901</c:v>
                </c:pt>
                <c:pt idx="10732">
                  <c:v>1.173161626</c:v>
                </c:pt>
                <c:pt idx="10733">
                  <c:v>1.1356762650000001</c:v>
                </c:pt>
                <c:pt idx="10734">
                  <c:v>1.1394934649999999</c:v>
                </c:pt>
                <c:pt idx="10735">
                  <c:v>1.148823261</c:v>
                </c:pt>
                <c:pt idx="10736">
                  <c:v>1.1674780849999999</c:v>
                </c:pt>
                <c:pt idx="10737">
                  <c:v>1.224212646</c:v>
                </c:pt>
                <c:pt idx="10738">
                  <c:v>1.1757251019999999</c:v>
                </c:pt>
                <c:pt idx="10739">
                  <c:v>1.208347201</c:v>
                </c:pt>
                <c:pt idx="10740">
                  <c:v>1.2788391109999999</c:v>
                </c:pt>
                <c:pt idx="10741">
                  <c:v>1.226334214</c:v>
                </c:pt>
                <c:pt idx="10742">
                  <c:v>1.3110449309999901</c:v>
                </c:pt>
                <c:pt idx="10743">
                  <c:v>1.211740732</c:v>
                </c:pt>
                <c:pt idx="10744">
                  <c:v>1.3092614409999901</c:v>
                </c:pt>
                <c:pt idx="10745">
                  <c:v>1.4460730550000001</c:v>
                </c:pt>
                <c:pt idx="10746">
                  <c:v>1.471580863</c:v>
                </c:pt>
                <c:pt idx="10747">
                  <c:v>1.420953393</c:v>
                </c:pt>
                <c:pt idx="10748">
                  <c:v>1.391224384</c:v>
                </c:pt>
                <c:pt idx="10749">
                  <c:v>1.363264203</c:v>
                </c:pt>
                <c:pt idx="10750">
                  <c:v>1.305954576</c:v>
                </c:pt>
                <c:pt idx="10751">
                  <c:v>1.2436987159999999</c:v>
                </c:pt>
                <c:pt idx="10752">
                  <c:v>1.29904902</c:v>
                </c:pt>
                <c:pt idx="10753">
                  <c:v>1.2822241779999899</c:v>
                </c:pt>
                <c:pt idx="10754">
                  <c:v>1.314190626</c:v>
                </c:pt>
                <c:pt idx="10755">
                  <c:v>1.311827421</c:v>
                </c:pt>
                <c:pt idx="10756">
                  <c:v>1.340280771</c:v>
                </c:pt>
                <c:pt idx="10757">
                  <c:v>1.3787389990000001</c:v>
                </c:pt>
                <c:pt idx="10758">
                  <c:v>1.378159165</c:v>
                </c:pt>
                <c:pt idx="10759">
                  <c:v>1.454628944</c:v>
                </c:pt>
                <c:pt idx="10760">
                  <c:v>1.423958778</c:v>
                </c:pt>
                <c:pt idx="10761">
                  <c:v>1.4417834279999999</c:v>
                </c:pt>
                <c:pt idx="10762">
                  <c:v>1.473248243</c:v>
                </c:pt>
                <c:pt idx="10763">
                  <c:v>1.4978454109999999</c:v>
                </c:pt>
                <c:pt idx="10764">
                  <c:v>1.556313515</c:v>
                </c:pt>
                <c:pt idx="10765">
                  <c:v>1.528465629</c:v>
                </c:pt>
                <c:pt idx="10766">
                  <c:v>1.611827374</c:v>
                </c:pt>
                <c:pt idx="10767">
                  <c:v>1.598444819</c:v>
                </c:pt>
                <c:pt idx="10768">
                  <c:v>1.281983614</c:v>
                </c:pt>
                <c:pt idx="10769">
                  <c:v>1.3027611969999999</c:v>
                </c:pt>
                <c:pt idx="10770">
                  <c:v>1.3542077539999999</c:v>
                </c:pt>
                <c:pt idx="10771">
                  <c:v>1.324101567</c:v>
                </c:pt>
                <c:pt idx="10772">
                  <c:v>1.4469408989999999</c:v>
                </c:pt>
                <c:pt idx="10773">
                  <c:v>1.495152593</c:v>
                </c:pt>
                <c:pt idx="10774">
                  <c:v>1.480028033</c:v>
                </c:pt>
                <c:pt idx="10775">
                  <c:v>1.420271039</c:v>
                </c:pt>
                <c:pt idx="10776">
                  <c:v>1.41819453199999</c:v>
                </c:pt>
                <c:pt idx="10777">
                  <c:v>1.3636889459999999</c:v>
                </c:pt>
                <c:pt idx="10778">
                  <c:v>1.3485717769999901</c:v>
                </c:pt>
                <c:pt idx="10779">
                  <c:v>1.360693336</c:v>
                </c:pt>
                <c:pt idx="10780">
                  <c:v>1.302498817</c:v>
                </c:pt>
                <c:pt idx="10781">
                  <c:v>1.320473671</c:v>
                </c:pt>
                <c:pt idx="10782">
                  <c:v>1.1953052280000001</c:v>
                </c:pt>
                <c:pt idx="10783">
                  <c:v>1.2005591390000001</c:v>
                </c:pt>
                <c:pt idx="10784">
                  <c:v>1.2230248450000001</c:v>
                </c:pt>
                <c:pt idx="10785">
                  <c:v>1.194392085</c:v>
                </c:pt>
                <c:pt idx="10786">
                  <c:v>1.192083716</c:v>
                </c:pt>
                <c:pt idx="10787">
                  <c:v>1.169315219</c:v>
                </c:pt>
                <c:pt idx="10788">
                  <c:v>1.199588656</c:v>
                </c:pt>
                <c:pt idx="10789">
                  <c:v>1.1986877920000001</c:v>
                </c:pt>
                <c:pt idx="10790">
                  <c:v>1.331286669</c:v>
                </c:pt>
                <c:pt idx="10791">
                  <c:v>1.255633593</c:v>
                </c:pt>
                <c:pt idx="10792">
                  <c:v>1.2523974179999999</c:v>
                </c:pt>
                <c:pt idx="10793">
                  <c:v>1.2492785449999999</c:v>
                </c:pt>
                <c:pt idx="10794">
                  <c:v>1.2961999179999999</c:v>
                </c:pt>
                <c:pt idx="10795">
                  <c:v>1.2646349670000001</c:v>
                </c:pt>
                <c:pt idx="10796">
                  <c:v>1.2265808579999999</c:v>
                </c:pt>
                <c:pt idx="10797">
                  <c:v>1.245612741</c:v>
                </c:pt>
                <c:pt idx="10798">
                  <c:v>1.235831261</c:v>
                </c:pt>
                <c:pt idx="10799">
                  <c:v>1.2921825650000001</c:v>
                </c:pt>
                <c:pt idx="10800">
                  <c:v>1.2731311320000001</c:v>
                </c:pt>
                <c:pt idx="10801">
                  <c:v>1.298184872</c:v>
                </c:pt>
                <c:pt idx="10802">
                  <c:v>1.3271765709999901</c:v>
                </c:pt>
                <c:pt idx="10803">
                  <c:v>1.2772302629999901</c:v>
                </c:pt>
                <c:pt idx="10804">
                  <c:v>1.3194286820000001</c:v>
                </c:pt>
                <c:pt idx="10805">
                  <c:v>1.2753661869999999</c:v>
                </c:pt>
                <c:pt idx="10806">
                  <c:v>1.238630414</c:v>
                </c:pt>
                <c:pt idx="10807">
                  <c:v>1.291768789</c:v>
                </c:pt>
                <c:pt idx="10808">
                  <c:v>1.286074162</c:v>
                </c:pt>
                <c:pt idx="10809">
                  <c:v>1.309998751</c:v>
                </c:pt>
                <c:pt idx="10810">
                  <c:v>1.3467736239999999</c:v>
                </c:pt>
                <c:pt idx="10811">
                  <c:v>1.29818356</c:v>
                </c:pt>
                <c:pt idx="10812">
                  <c:v>1.38026607</c:v>
                </c:pt>
                <c:pt idx="10813">
                  <c:v>1.3822094199999999</c:v>
                </c:pt>
                <c:pt idx="10814">
                  <c:v>1.448713422</c:v>
                </c:pt>
                <c:pt idx="10815">
                  <c:v>1.4376513959999999</c:v>
                </c:pt>
                <c:pt idx="10816">
                  <c:v>1.5919592380000001</c:v>
                </c:pt>
                <c:pt idx="10817">
                  <c:v>1.5653649569999999</c:v>
                </c:pt>
                <c:pt idx="10818">
                  <c:v>1.74307370199999</c:v>
                </c:pt>
                <c:pt idx="10819">
                  <c:v>1.540983915</c:v>
                </c:pt>
                <c:pt idx="10820">
                  <c:v>1.7031664849999999</c:v>
                </c:pt>
                <c:pt idx="10821">
                  <c:v>1.7000525</c:v>
                </c:pt>
                <c:pt idx="10822">
                  <c:v>1.594301701</c:v>
                </c:pt>
                <c:pt idx="10823">
                  <c:v>1.5224182609999899</c:v>
                </c:pt>
                <c:pt idx="10824">
                  <c:v>1.627156973</c:v>
                </c:pt>
                <c:pt idx="10825">
                  <c:v>1.5540820359999901</c:v>
                </c:pt>
                <c:pt idx="10826">
                  <c:v>1.6039282079999999</c:v>
                </c:pt>
                <c:pt idx="10827">
                  <c:v>1.454117417</c:v>
                </c:pt>
                <c:pt idx="10828">
                  <c:v>1.454309106</c:v>
                </c:pt>
                <c:pt idx="10829">
                  <c:v>1.478319049</c:v>
                </c:pt>
                <c:pt idx="10830">
                  <c:v>1.4524731639999999</c:v>
                </c:pt>
                <c:pt idx="10831">
                  <c:v>1.4357092380000001</c:v>
                </c:pt>
                <c:pt idx="10832">
                  <c:v>1.4221277240000001</c:v>
                </c:pt>
                <c:pt idx="10833">
                  <c:v>1.435884953</c:v>
                </c:pt>
                <c:pt idx="10834">
                  <c:v>1.484095454</c:v>
                </c:pt>
                <c:pt idx="10835">
                  <c:v>1.5044213529999999</c:v>
                </c:pt>
                <c:pt idx="10836">
                  <c:v>1.53784179699999</c:v>
                </c:pt>
                <c:pt idx="10837">
                  <c:v>1.5159485340000001</c:v>
                </c:pt>
                <c:pt idx="10838">
                  <c:v>1.5016955139999999</c:v>
                </c:pt>
                <c:pt idx="10839">
                  <c:v>1.53482914</c:v>
                </c:pt>
                <c:pt idx="10840">
                  <c:v>1.6285729409999901</c:v>
                </c:pt>
                <c:pt idx="10841">
                  <c:v>1.6995947359999899</c:v>
                </c:pt>
                <c:pt idx="10842">
                  <c:v>1.876688242</c:v>
                </c:pt>
                <c:pt idx="10843">
                  <c:v>3.778037071</c:v>
                </c:pt>
                <c:pt idx="10844">
                  <c:v>3.5055701730000002</c:v>
                </c:pt>
                <c:pt idx="10845">
                  <c:v>3.2809667589999898</c:v>
                </c:pt>
                <c:pt idx="10846">
                  <c:v>1.2099695209999899</c:v>
                </c:pt>
                <c:pt idx="10847">
                  <c:v>1.172021508</c:v>
                </c:pt>
                <c:pt idx="10848">
                  <c:v>1.1777367590000001</c:v>
                </c:pt>
                <c:pt idx="10849">
                  <c:v>1.168568134</c:v>
                </c:pt>
                <c:pt idx="10850">
                  <c:v>1.0937756300000001</c:v>
                </c:pt>
                <c:pt idx="10851">
                  <c:v>1.151245117</c:v>
                </c:pt>
                <c:pt idx="10852">
                  <c:v>1.172292471</c:v>
                </c:pt>
                <c:pt idx="10853">
                  <c:v>1.216418505</c:v>
                </c:pt>
                <c:pt idx="10854">
                  <c:v>1.2679382559999901</c:v>
                </c:pt>
                <c:pt idx="10855">
                  <c:v>1.239691138</c:v>
                </c:pt>
                <c:pt idx="10856">
                  <c:v>1.20710206</c:v>
                </c:pt>
                <c:pt idx="10857">
                  <c:v>1.211335421</c:v>
                </c:pt>
                <c:pt idx="10858">
                  <c:v>1.2126684190000001</c:v>
                </c:pt>
                <c:pt idx="10859">
                  <c:v>1.2622522119999999</c:v>
                </c:pt>
                <c:pt idx="10860">
                  <c:v>1.2521691319999999</c:v>
                </c:pt>
                <c:pt idx="10861">
                  <c:v>1.2390002009999901</c:v>
                </c:pt>
                <c:pt idx="10862">
                  <c:v>1.276437998</c:v>
                </c:pt>
                <c:pt idx="10863">
                  <c:v>1.2489770650000001</c:v>
                </c:pt>
                <c:pt idx="10864">
                  <c:v>1.292221665</c:v>
                </c:pt>
                <c:pt idx="10865">
                  <c:v>1.2888476849999999</c:v>
                </c:pt>
                <c:pt idx="10866">
                  <c:v>1.1695849899999999</c:v>
                </c:pt>
                <c:pt idx="10867">
                  <c:v>1.234079599</c:v>
                </c:pt>
                <c:pt idx="10868">
                  <c:v>1.227972388</c:v>
                </c:pt>
                <c:pt idx="10869">
                  <c:v>1.3103369469999999</c:v>
                </c:pt>
                <c:pt idx="10870">
                  <c:v>1.4005932809999999</c:v>
                </c:pt>
                <c:pt idx="10871">
                  <c:v>1.3805896040000001</c:v>
                </c:pt>
                <c:pt idx="10872">
                  <c:v>1.288732886</c:v>
                </c:pt>
                <c:pt idx="10873">
                  <c:v>1.253481388</c:v>
                </c:pt>
                <c:pt idx="10874">
                  <c:v>1.3231921200000001</c:v>
                </c:pt>
                <c:pt idx="10875">
                  <c:v>1.177061796</c:v>
                </c:pt>
                <c:pt idx="10876">
                  <c:v>1.190068364</c:v>
                </c:pt>
                <c:pt idx="10877">
                  <c:v>1.1827611920000001</c:v>
                </c:pt>
                <c:pt idx="10878">
                  <c:v>1.2314916849999999</c:v>
                </c:pt>
                <c:pt idx="10879">
                  <c:v>1.1342284679999901</c:v>
                </c:pt>
                <c:pt idx="10880">
                  <c:v>1.097014189</c:v>
                </c:pt>
                <c:pt idx="10881">
                  <c:v>1.1244714259999999</c:v>
                </c:pt>
                <c:pt idx="10882">
                  <c:v>1.124947548</c:v>
                </c:pt>
                <c:pt idx="10883">
                  <c:v>1.048474073</c:v>
                </c:pt>
                <c:pt idx="10884">
                  <c:v>1.083811045</c:v>
                </c:pt>
                <c:pt idx="10885">
                  <c:v>1.0771545170000001</c:v>
                </c:pt>
                <c:pt idx="10886">
                  <c:v>1.1476880309999999</c:v>
                </c:pt>
                <c:pt idx="10887">
                  <c:v>1.1181591749999999</c:v>
                </c:pt>
                <c:pt idx="10888">
                  <c:v>1.1480652090000001</c:v>
                </c:pt>
                <c:pt idx="10889">
                  <c:v>1.0685669179999999</c:v>
                </c:pt>
                <c:pt idx="10890">
                  <c:v>1.0546630619999999</c:v>
                </c:pt>
                <c:pt idx="10891">
                  <c:v>1.0377136469999999</c:v>
                </c:pt>
                <c:pt idx="10892">
                  <c:v>1.0811047549999999</c:v>
                </c:pt>
                <c:pt idx="10893">
                  <c:v>1.0452123879999999</c:v>
                </c:pt>
                <c:pt idx="10894">
                  <c:v>1.0584228040000001</c:v>
                </c:pt>
                <c:pt idx="10895">
                  <c:v>1.075543165</c:v>
                </c:pt>
                <c:pt idx="10896">
                  <c:v>1.0623364449999999</c:v>
                </c:pt>
                <c:pt idx="10897">
                  <c:v>1.121240258</c:v>
                </c:pt>
                <c:pt idx="10898">
                  <c:v>1.1622754340000001</c:v>
                </c:pt>
                <c:pt idx="10899">
                  <c:v>1.1782507900000001</c:v>
                </c:pt>
                <c:pt idx="10900">
                  <c:v>1.1768018009999901</c:v>
                </c:pt>
                <c:pt idx="10901">
                  <c:v>1.221542954</c:v>
                </c:pt>
                <c:pt idx="10902">
                  <c:v>1.252983451</c:v>
                </c:pt>
                <c:pt idx="10903">
                  <c:v>1.197285175</c:v>
                </c:pt>
                <c:pt idx="10904">
                  <c:v>1.2355542179999901</c:v>
                </c:pt>
                <c:pt idx="10905">
                  <c:v>1.197801471</c:v>
                </c:pt>
                <c:pt idx="10906">
                  <c:v>1.2104516029999901</c:v>
                </c:pt>
                <c:pt idx="10907">
                  <c:v>1.204814434</c:v>
                </c:pt>
                <c:pt idx="10908">
                  <c:v>1.283254385</c:v>
                </c:pt>
                <c:pt idx="10909">
                  <c:v>1.240563989</c:v>
                </c:pt>
                <c:pt idx="10910">
                  <c:v>1.2493982320000001</c:v>
                </c:pt>
                <c:pt idx="10911">
                  <c:v>1.3575707669999999</c:v>
                </c:pt>
                <c:pt idx="10912">
                  <c:v>1.2820739750000001</c:v>
                </c:pt>
                <c:pt idx="10913">
                  <c:v>1.303746343</c:v>
                </c:pt>
                <c:pt idx="10914">
                  <c:v>1.2491992709999999</c:v>
                </c:pt>
                <c:pt idx="10915">
                  <c:v>1.358366728</c:v>
                </c:pt>
                <c:pt idx="10916">
                  <c:v>1.3146483899999999</c:v>
                </c:pt>
                <c:pt idx="10917">
                  <c:v>1.281790733</c:v>
                </c:pt>
                <c:pt idx="10918">
                  <c:v>1.3615893130000001</c:v>
                </c:pt>
                <c:pt idx="10919">
                  <c:v>1.3490197659999901</c:v>
                </c:pt>
                <c:pt idx="10920">
                  <c:v>1.345899701</c:v>
                </c:pt>
                <c:pt idx="10921">
                  <c:v>1.3684265609999999</c:v>
                </c:pt>
                <c:pt idx="10922">
                  <c:v>1.392746568</c:v>
                </c:pt>
                <c:pt idx="10923">
                  <c:v>1.38478148</c:v>
                </c:pt>
                <c:pt idx="10924">
                  <c:v>1.410238028</c:v>
                </c:pt>
                <c:pt idx="10925">
                  <c:v>1.4190112349999999</c:v>
                </c:pt>
                <c:pt idx="10926">
                  <c:v>1.423911095</c:v>
                </c:pt>
                <c:pt idx="10927">
                  <c:v>1.4478771690000001</c:v>
                </c:pt>
                <c:pt idx="10928">
                  <c:v>1.4306664469999999</c:v>
                </c:pt>
                <c:pt idx="10929">
                  <c:v>1.477291226</c:v>
                </c:pt>
                <c:pt idx="10930">
                  <c:v>1.481688261</c:v>
                </c:pt>
                <c:pt idx="10931">
                  <c:v>1.4195288419999901</c:v>
                </c:pt>
                <c:pt idx="10932">
                  <c:v>1.3792077300000001</c:v>
                </c:pt>
                <c:pt idx="10933">
                  <c:v>1.4381823540000001</c:v>
                </c:pt>
                <c:pt idx="10934">
                  <c:v>1.404591084</c:v>
                </c:pt>
                <c:pt idx="10935">
                  <c:v>1.5539282559999901</c:v>
                </c:pt>
                <c:pt idx="10936">
                  <c:v>1.557636738</c:v>
                </c:pt>
                <c:pt idx="10937">
                  <c:v>1.44986450699999</c:v>
                </c:pt>
                <c:pt idx="10938">
                  <c:v>1.6111913919999901</c:v>
                </c:pt>
                <c:pt idx="10939">
                  <c:v>1.5911779399999999</c:v>
                </c:pt>
                <c:pt idx="10940">
                  <c:v>1.6934289929999999</c:v>
                </c:pt>
                <c:pt idx="10941">
                  <c:v>1.708793998</c:v>
                </c:pt>
                <c:pt idx="10942">
                  <c:v>1.6097069980000001</c:v>
                </c:pt>
                <c:pt idx="10943">
                  <c:v>1.601467252</c:v>
                </c:pt>
                <c:pt idx="10944">
                  <c:v>1.705700636</c:v>
                </c:pt>
                <c:pt idx="10945">
                  <c:v>1.6240832809999901</c:v>
                </c:pt>
                <c:pt idx="10946">
                  <c:v>1.8362499480000001</c:v>
                </c:pt>
                <c:pt idx="10947">
                  <c:v>1.892495155</c:v>
                </c:pt>
                <c:pt idx="10948">
                  <c:v>2.1369190219999998</c:v>
                </c:pt>
                <c:pt idx="10949">
                  <c:v>1.860008597</c:v>
                </c:pt>
                <c:pt idx="10950">
                  <c:v>2.09865117099999</c:v>
                </c:pt>
                <c:pt idx="10951">
                  <c:v>2.3795080180000001</c:v>
                </c:pt>
                <c:pt idx="10952">
                  <c:v>2.3195128440000001</c:v>
                </c:pt>
                <c:pt idx="10953">
                  <c:v>2.990257502</c:v>
                </c:pt>
                <c:pt idx="10954">
                  <c:v>3.1083996300000001</c:v>
                </c:pt>
                <c:pt idx="10955">
                  <c:v>3.3892908099999999</c:v>
                </c:pt>
                <c:pt idx="10956">
                  <c:v>3.47705698</c:v>
                </c:pt>
                <c:pt idx="10957">
                  <c:v>3.35169673</c:v>
                </c:pt>
                <c:pt idx="10958">
                  <c:v>3.5744946</c:v>
                </c:pt>
                <c:pt idx="10959">
                  <c:v>3.5278747080000001</c:v>
                </c:pt>
                <c:pt idx="10960">
                  <c:v>3.4271142480000001</c:v>
                </c:pt>
                <c:pt idx="10961">
                  <c:v>3.5069689749999999</c:v>
                </c:pt>
                <c:pt idx="10962">
                  <c:v>1.39093256</c:v>
                </c:pt>
                <c:pt idx="10963">
                  <c:v>1.2350451950000001</c:v>
                </c:pt>
                <c:pt idx="10964">
                  <c:v>1.303341031</c:v>
                </c:pt>
                <c:pt idx="10965">
                  <c:v>1.371436715</c:v>
                </c:pt>
                <c:pt idx="10966">
                  <c:v>1.352014184</c:v>
                </c:pt>
                <c:pt idx="10967">
                  <c:v>1.3157190080000001</c:v>
                </c:pt>
                <c:pt idx="10968">
                  <c:v>1.2889147999999999</c:v>
                </c:pt>
                <c:pt idx="10969">
                  <c:v>1.2248266940000001</c:v>
                </c:pt>
                <c:pt idx="10970">
                  <c:v>1.2314476969999999</c:v>
                </c:pt>
                <c:pt idx="10971">
                  <c:v>1.1585607529999999</c:v>
                </c:pt>
                <c:pt idx="10972">
                  <c:v>1.132048368</c:v>
                </c:pt>
                <c:pt idx="10973">
                  <c:v>1.1501098869999999</c:v>
                </c:pt>
                <c:pt idx="10974">
                  <c:v>1.171024203</c:v>
                </c:pt>
                <c:pt idx="10975">
                  <c:v>1.1867346759999999</c:v>
                </c:pt>
                <c:pt idx="10976">
                  <c:v>1.1717040540000001</c:v>
                </c:pt>
                <c:pt idx="10977">
                  <c:v>1.2160339359999901</c:v>
                </c:pt>
                <c:pt idx="10978">
                  <c:v>1.2126562599999999</c:v>
                </c:pt>
                <c:pt idx="10979">
                  <c:v>1.210882545</c:v>
                </c:pt>
                <c:pt idx="10980">
                  <c:v>1.2796447280000001</c:v>
                </c:pt>
                <c:pt idx="10981">
                  <c:v>1.28194952</c:v>
                </c:pt>
                <c:pt idx="10982">
                  <c:v>1.3823107480000001</c:v>
                </c:pt>
                <c:pt idx="10983">
                  <c:v>1.226663828</c:v>
                </c:pt>
                <c:pt idx="10984">
                  <c:v>1.2548840050000001</c:v>
                </c:pt>
                <c:pt idx="10985">
                  <c:v>1.2382885219999999</c:v>
                </c:pt>
                <c:pt idx="10986">
                  <c:v>1.2885339259999999</c:v>
                </c:pt>
                <c:pt idx="10987">
                  <c:v>1.1729174849999999</c:v>
                </c:pt>
                <c:pt idx="10988">
                  <c:v>1.2523668999999999</c:v>
                </c:pt>
                <c:pt idx="10989">
                  <c:v>1.2289501430000001</c:v>
                </c:pt>
                <c:pt idx="10990">
                  <c:v>1.2343933579999999</c:v>
                </c:pt>
                <c:pt idx="10991">
                  <c:v>1.2803307770000001</c:v>
                </c:pt>
                <c:pt idx="10992">
                  <c:v>1.298079848</c:v>
                </c:pt>
                <c:pt idx="10993">
                  <c:v>1.2593237159999999</c:v>
                </c:pt>
                <c:pt idx="10994">
                  <c:v>1.2752978800000001</c:v>
                </c:pt>
                <c:pt idx="10995">
                  <c:v>1.2489635939999999</c:v>
                </c:pt>
                <c:pt idx="10996">
                  <c:v>1.38760495199999</c:v>
                </c:pt>
                <c:pt idx="10997">
                  <c:v>1.386639357</c:v>
                </c:pt>
                <c:pt idx="10998">
                  <c:v>1.456489205</c:v>
                </c:pt>
                <c:pt idx="10999">
                  <c:v>1.3168127540000001</c:v>
                </c:pt>
                <c:pt idx="11000">
                  <c:v>1.3273082970000001</c:v>
                </c:pt>
                <c:pt idx="11001">
                  <c:v>1.2773364780000001</c:v>
                </c:pt>
                <c:pt idx="11002">
                  <c:v>1.3113598820000001</c:v>
                </c:pt>
                <c:pt idx="11003">
                  <c:v>1.3345215319999999</c:v>
                </c:pt>
                <c:pt idx="11004">
                  <c:v>1.395626187</c:v>
                </c:pt>
                <c:pt idx="11005">
                  <c:v>1.359295607</c:v>
                </c:pt>
                <c:pt idx="11006">
                  <c:v>1.4276806119999901</c:v>
                </c:pt>
                <c:pt idx="11007">
                  <c:v>1.4498279089999999</c:v>
                </c:pt>
                <c:pt idx="11008">
                  <c:v>1.4506689310000001</c:v>
                </c:pt>
                <c:pt idx="11009">
                  <c:v>1.4709179400000001</c:v>
                </c:pt>
                <c:pt idx="11010">
                  <c:v>1.508185983</c:v>
                </c:pt>
                <c:pt idx="11011">
                  <c:v>1.437099576</c:v>
                </c:pt>
                <c:pt idx="11012">
                  <c:v>1.4328331949999999</c:v>
                </c:pt>
                <c:pt idx="11013">
                  <c:v>1.480098844</c:v>
                </c:pt>
                <c:pt idx="11014">
                  <c:v>1.534655809</c:v>
                </c:pt>
                <c:pt idx="11015">
                  <c:v>1.48699343199999</c:v>
                </c:pt>
                <c:pt idx="11016">
                  <c:v>1.4522607329999999</c:v>
                </c:pt>
                <c:pt idx="11017">
                  <c:v>1.379197955</c:v>
                </c:pt>
                <c:pt idx="11018">
                  <c:v>1.5068799259999901</c:v>
                </c:pt>
                <c:pt idx="11019">
                  <c:v>1.450577378</c:v>
                </c:pt>
                <c:pt idx="11020">
                  <c:v>1.406826138</c:v>
                </c:pt>
                <c:pt idx="11021">
                  <c:v>1.4640307429999999</c:v>
                </c:pt>
                <c:pt idx="11022">
                  <c:v>1.4446569680000001</c:v>
                </c:pt>
                <c:pt idx="11023">
                  <c:v>1.460936308</c:v>
                </c:pt>
                <c:pt idx="11024">
                  <c:v>1.417282701</c:v>
                </c:pt>
                <c:pt idx="11025">
                  <c:v>1.4276500940000001</c:v>
                </c:pt>
                <c:pt idx="11026">
                  <c:v>1.4556677339999999</c:v>
                </c:pt>
                <c:pt idx="11027">
                  <c:v>1.4532763959999999</c:v>
                </c:pt>
                <c:pt idx="11028">
                  <c:v>1.4528368709999999</c:v>
                </c:pt>
                <c:pt idx="11029">
                  <c:v>1.5134570599999999</c:v>
                </c:pt>
                <c:pt idx="11030">
                  <c:v>1.542690396</c:v>
                </c:pt>
                <c:pt idx="11031">
                  <c:v>1.6575195789999999</c:v>
                </c:pt>
                <c:pt idx="11032">
                  <c:v>1.429588675</c:v>
                </c:pt>
                <c:pt idx="11033">
                  <c:v>1.9722961189999999</c:v>
                </c:pt>
                <c:pt idx="11034">
                  <c:v>1.9933984279999999</c:v>
                </c:pt>
                <c:pt idx="11035">
                  <c:v>1.812354684</c:v>
                </c:pt>
                <c:pt idx="11036">
                  <c:v>2.07279896699999</c:v>
                </c:pt>
                <c:pt idx="11037">
                  <c:v>2.149376154</c:v>
                </c:pt>
                <c:pt idx="11038">
                  <c:v>1.795921683</c:v>
                </c:pt>
                <c:pt idx="11039">
                  <c:v>1.9452868699999999</c:v>
                </c:pt>
                <c:pt idx="11040">
                  <c:v>1.7945300340000001</c:v>
                </c:pt>
                <c:pt idx="11041">
                  <c:v>1.9429088830000001</c:v>
                </c:pt>
                <c:pt idx="11042">
                  <c:v>1.86769533199999</c:v>
                </c:pt>
                <c:pt idx="11043">
                  <c:v>1.831746817</c:v>
                </c:pt>
                <c:pt idx="11044">
                  <c:v>1.86307621</c:v>
                </c:pt>
                <c:pt idx="11045">
                  <c:v>2.2170958519999999</c:v>
                </c:pt>
                <c:pt idx="11046">
                  <c:v>2.2931945319999998</c:v>
                </c:pt>
                <c:pt idx="11047">
                  <c:v>2.2941503519999999</c:v>
                </c:pt>
                <c:pt idx="11048">
                  <c:v>2.9077308180000001</c:v>
                </c:pt>
                <c:pt idx="11049">
                  <c:v>2.64450311699999</c:v>
                </c:pt>
                <c:pt idx="11050">
                  <c:v>3.4651489259999999</c:v>
                </c:pt>
                <c:pt idx="11051">
                  <c:v>3.5149488450000002</c:v>
                </c:pt>
                <c:pt idx="11052">
                  <c:v>3.3153955939999999</c:v>
                </c:pt>
                <c:pt idx="11053">
                  <c:v>3.8326110839999998</c:v>
                </c:pt>
                <c:pt idx="11054">
                  <c:v>4.0503883360000001</c:v>
                </c:pt>
                <c:pt idx="11055">
                  <c:v>4.3804883959999996</c:v>
                </c:pt>
                <c:pt idx="11056">
                  <c:v>1.1508556599999999</c:v>
                </c:pt>
                <c:pt idx="11057">
                  <c:v>1.1898107529999999</c:v>
                </c:pt>
                <c:pt idx="11058">
                  <c:v>1.1958667039999999</c:v>
                </c:pt>
                <c:pt idx="11059">
                  <c:v>1.1865295170000001</c:v>
                </c:pt>
                <c:pt idx="11060">
                  <c:v>1.2879394289999999</c:v>
                </c:pt>
                <c:pt idx="11061">
                  <c:v>1.279694796</c:v>
                </c:pt>
                <c:pt idx="11062">
                  <c:v>1.2402367590000001</c:v>
                </c:pt>
                <c:pt idx="11063">
                  <c:v>1.1910961870000001</c:v>
                </c:pt>
                <c:pt idx="11064">
                  <c:v>1.2500048879999901</c:v>
                </c:pt>
                <c:pt idx="11065">
                  <c:v>1.2004956009999901</c:v>
                </c:pt>
                <c:pt idx="11066">
                  <c:v>1.207727075</c:v>
                </c:pt>
                <c:pt idx="11067">
                  <c:v>1.205258846</c:v>
                </c:pt>
                <c:pt idx="11068">
                  <c:v>1.1584032769999999</c:v>
                </c:pt>
                <c:pt idx="11069">
                  <c:v>1.1549878119999999</c:v>
                </c:pt>
                <c:pt idx="11070">
                  <c:v>1.243179917</c:v>
                </c:pt>
                <c:pt idx="11071">
                  <c:v>1.2033081050000001</c:v>
                </c:pt>
                <c:pt idx="11072">
                  <c:v>1.3572033640000001</c:v>
                </c:pt>
                <c:pt idx="11073">
                  <c:v>1.470301509</c:v>
                </c:pt>
                <c:pt idx="11074">
                  <c:v>1.373322725</c:v>
                </c:pt>
                <c:pt idx="11075">
                  <c:v>1.4540014269999999</c:v>
                </c:pt>
                <c:pt idx="11076">
                  <c:v>1.569575191</c:v>
                </c:pt>
                <c:pt idx="11077">
                  <c:v>1.4937292339999999</c:v>
                </c:pt>
                <c:pt idx="11078">
                  <c:v>1.5185534949999999</c:v>
                </c:pt>
                <c:pt idx="11079">
                  <c:v>1.5138903859999999</c:v>
                </c:pt>
                <c:pt idx="11080">
                  <c:v>1.513584018</c:v>
                </c:pt>
                <c:pt idx="11081">
                  <c:v>1.4716808800000001</c:v>
                </c:pt>
                <c:pt idx="11082">
                  <c:v>1.4923827649999999</c:v>
                </c:pt>
                <c:pt idx="11083">
                  <c:v>1.3836730719999999</c:v>
                </c:pt>
                <c:pt idx="11084">
                  <c:v>1.4599865669999901</c:v>
                </c:pt>
                <c:pt idx="11085">
                  <c:v>1.500152588</c:v>
                </c:pt>
                <c:pt idx="11086">
                  <c:v>1.4310314659999901</c:v>
                </c:pt>
                <c:pt idx="11087">
                  <c:v>1.4798877239999999</c:v>
                </c:pt>
                <c:pt idx="11088">
                  <c:v>1.5864013429999999</c:v>
                </c:pt>
                <c:pt idx="11089">
                  <c:v>1.5591088529999999</c:v>
                </c:pt>
                <c:pt idx="11090">
                  <c:v>1.6250780819999999</c:v>
                </c:pt>
                <c:pt idx="11091">
                  <c:v>1.529151559</c:v>
                </c:pt>
                <c:pt idx="11092">
                  <c:v>1.60633909699999</c:v>
                </c:pt>
                <c:pt idx="11093">
                  <c:v>1.6879589559999999</c:v>
                </c:pt>
                <c:pt idx="11094">
                  <c:v>1.701865196</c:v>
                </c:pt>
                <c:pt idx="11095">
                  <c:v>1.602066636</c:v>
                </c:pt>
                <c:pt idx="11096">
                  <c:v>1.6648327109999901</c:v>
                </c:pt>
                <c:pt idx="11097">
                  <c:v>1.6564648150000001</c:v>
                </c:pt>
                <c:pt idx="11098">
                  <c:v>1.8626636269999901</c:v>
                </c:pt>
                <c:pt idx="11099">
                  <c:v>1.567869902</c:v>
                </c:pt>
                <c:pt idx="11100">
                  <c:v>1.5735802649999999</c:v>
                </c:pt>
                <c:pt idx="11101">
                  <c:v>1.6255285740000001</c:v>
                </c:pt>
                <c:pt idx="11102">
                  <c:v>1.61696291</c:v>
                </c:pt>
                <c:pt idx="11103">
                  <c:v>1.6251989600000001</c:v>
                </c:pt>
                <c:pt idx="11104">
                  <c:v>1.59575557699999</c:v>
                </c:pt>
                <c:pt idx="11105">
                  <c:v>1.52552855</c:v>
                </c:pt>
                <c:pt idx="11106">
                  <c:v>1.58174443199999</c:v>
                </c:pt>
                <c:pt idx="11107">
                  <c:v>1.4050598139999999</c:v>
                </c:pt>
                <c:pt idx="11108">
                  <c:v>1.5469311480000001</c:v>
                </c:pt>
                <c:pt idx="11109">
                  <c:v>1.3637548690000001</c:v>
                </c:pt>
                <c:pt idx="11110">
                  <c:v>1.37980830699999</c:v>
                </c:pt>
                <c:pt idx="11111">
                  <c:v>1.3493237499999999</c:v>
                </c:pt>
                <c:pt idx="11112">
                  <c:v>1.358978271</c:v>
                </c:pt>
                <c:pt idx="11113">
                  <c:v>1.329066157</c:v>
                </c:pt>
                <c:pt idx="11114">
                  <c:v>1.3799035550000001</c:v>
                </c:pt>
                <c:pt idx="11115">
                  <c:v>1.427420616</c:v>
                </c:pt>
                <c:pt idx="11116">
                  <c:v>1.365427256</c:v>
                </c:pt>
                <c:pt idx="11117">
                  <c:v>1.4018969539999999</c:v>
                </c:pt>
                <c:pt idx="11118">
                  <c:v>1.323463082</c:v>
                </c:pt>
                <c:pt idx="11119">
                  <c:v>1.3794434069999999</c:v>
                </c:pt>
                <c:pt idx="11120">
                  <c:v>1.3920483589999999</c:v>
                </c:pt>
                <c:pt idx="11121">
                  <c:v>1.313414335</c:v>
                </c:pt>
                <c:pt idx="11122">
                  <c:v>1.3439294100000001</c:v>
                </c:pt>
                <c:pt idx="11123">
                  <c:v>1.327916265</c:v>
                </c:pt>
                <c:pt idx="11124">
                  <c:v>1.3002563709999999</c:v>
                </c:pt>
                <c:pt idx="11125">
                  <c:v>1.314429879</c:v>
                </c:pt>
                <c:pt idx="11126">
                  <c:v>1.341197491</c:v>
                </c:pt>
                <c:pt idx="11127">
                  <c:v>1.3044140340000001</c:v>
                </c:pt>
                <c:pt idx="11128">
                  <c:v>1.437133789</c:v>
                </c:pt>
                <c:pt idx="11129">
                  <c:v>1.5522046089999999</c:v>
                </c:pt>
                <c:pt idx="11130">
                  <c:v>1.5134130719999901</c:v>
                </c:pt>
                <c:pt idx="11131">
                  <c:v>1.428253174</c:v>
                </c:pt>
                <c:pt idx="11132">
                  <c:v>1.4510668519999901</c:v>
                </c:pt>
                <c:pt idx="11133">
                  <c:v>1.362780809</c:v>
                </c:pt>
                <c:pt idx="11134">
                  <c:v>1.3799548150000001</c:v>
                </c:pt>
                <c:pt idx="11135">
                  <c:v>1.363089561</c:v>
                </c:pt>
                <c:pt idx="11136">
                  <c:v>1.421905518</c:v>
                </c:pt>
                <c:pt idx="11137">
                  <c:v>1.339915752</c:v>
                </c:pt>
                <c:pt idx="11138">
                  <c:v>1.3766796590000001</c:v>
                </c:pt>
                <c:pt idx="11139">
                  <c:v>1.27556026</c:v>
                </c:pt>
                <c:pt idx="11140">
                  <c:v>1.3271777629999999</c:v>
                </c:pt>
                <c:pt idx="11141">
                  <c:v>1.419382334</c:v>
                </c:pt>
                <c:pt idx="11142">
                  <c:v>1.424226046</c:v>
                </c:pt>
                <c:pt idx="11143">
                  <c:v>1.3978772159999999</c:v>
                </c:pt>
                <c:pt idx="11144">
                  <c:v>1.412628174</c:v>
                </c:pt>
                <c:pt idx="11145">
                  <c:v>1.431291461</c:v>
                </c:pt>
                <c:pt idx="11146">
                  <c:v>1.4481958150000001</c:v>
                </c:pt>
                <c:pt idx="11147">
                  <c:v>1.419811964</c:v>
                </c:pt>
                <c:pt idx="11148">
                  <c:v>1.4196118119999901</c:v>
                </c:pt>
                <c:pt idx="11149">
                  <c:v>1.4648144249999999</c:v>
                </c:pt>
                <c:pt idx="11150">
                  <c:v>1.556341529</c:v>
                </c:pt>
                <c:pt idx="11151">
                  <c:v>1.5305285449999999</c:v>
                </c:pt>
                <c:pt idx="11152">
                  <c:v>1.6355737450000001</c:v>
                </c:pt>
                <c:pt idx="11153">
                  <c:v>1.554750919</c:v>
                </c:pt>
                <c:pt idx="11154">
                  <c:v>1.609197974</c:v>
                </c:pt>
                <c:pt idx="11155">
                  <c:v>1.6272937059999999</c:v>
                </c:pt>
                <c:pt idx="11156">
                  <c:v>1.581417203</c:v>
                </c:pt>
                <c:pt idx="11157">
                  <c:v>1.649060011</c:v>
                </c:pt>
                <c:pt idx="11158">
                  <c:v>1.728494883</c:v>
                </c:pt>
                <c:pt idx="11159">
                  <c:v>1.687359571</c:v>
                </c:pt>
                <c:pt idx="11160">
                  <c:v>1.7124242780000001</c:v>
                </c:pt>
                <c:pt idx="11161">
                  <c:v>1.6967554090000001</c:v>
                </c:pt>
                <c:pt idx="11162">
                  <c:v>1.654615521</c:v>
                </c:pt>
                <c:pt idx="11163">
                  <c:v>1.6281055209999999</c:v>
                </c:pt>
                <c:pt idx="11164">
                  <c:v>1.6113353969999999</c:v>
                </c:pt>
                <c:pt idx="11165">
                  <c:v>1.662929654</c:v>
                </c:pt>
                <c:pt idx="11166">
                  <c:v>1.6159936189999999</c:v>
                </c:pt>
                <c:pt idx="11167">
                  <c:v>1.640270948</c:v>
                </c:pt>
                <c:pt idx="11168">
                  <c:v>1.590860605</c:v>
                </c:pt>
                <c:pt idx="11169">
                  <c:v>1.677895546</c:v>
                </c:pt>
                <c:pt idx="11170">
                  <c:v>1.7936890130000001</c:v>
                </c:pt>
                <c:pt idx="11171">
                  <c:v>1.70329952199999</c:v>
                </c:pt>
                <c:pt idx="11172">
                  <c:v>1.7911828759999999</c:v>
                </c:pt>
                <c:pt idx="11173">
                  <c:v>1.8945128919999901</c:v>
                </c:pt>
                <c:pt idx="11174">
                  <c:v>1.786019325</c:v>
                </c:pt>
                <c:pt idx="11175">
                  <c:v>1.2663366789999999</c:v>
                </c:pt>
                <c:pt idx="11176">
                  <c:v>1.243935585</c:v>
                </c:pt>
                <c:pt idx="11177">
                  <c:v>1.2016357179999999</c:v>
                </c:pt>
                <c:pt idx="11178">
                  <c:v>1.1546386479999999</c:v>
                </c:pt>
                <c:pt idx="11179">
                  <c:v>1.1537475589999999</c:v>
                </c:pt>
                <c:pt idx="11180">
                  <c:v>1.2000354529999999</c:v>
                </c:pt>
                <c:pt idx="11181">
                  <c:v>1.140888691</c:v>
                </c:pt>
                <c:pt idx="11182">
                  <c:v>1.159858346</c:v>
                </c:pt>
                <c:pt idx="11183">
                  <c:v>1.159935355</c:v>
                </c:pt>
                <c:pt idx="11184">
                  <c:v>1.0883008240000001</c:v>
                </c:pt>
                <c:pt idx="11185">
                  <c:v>1.1287548540000001</c:v>
                </c:pt>
                <c:pt idx="11186">
                  <c:v>1.1290930509999999</c:v>
                </c:pt>
                <c:pt idx="11187">
                  <c:v>1.1356030699999999</c:v>
                </c:pt>
                <c:pt idx="11188">
                  <c:v>1.0569103959999999</c:v>
                </c:pt>
                <c:pt idx="11189">
                  <c:v>1.154522657</c:v>
                </c:pt>
                <c:pt idx="11190">
                  <c:v>1.1854529380000001</c:v>
                </c:pt>
                <c:pt idx="11191">
                  <c:v>1.103638887</c:v>
                </c:pt>
                <c:pt idx="11192">
                  <c:v>1.115867972</c:v>
                </c:pt>
                <c:pt idx="11193">
                  <c:v>1.1318737270000001</c:v>
                </c:pt>
                <c:pt idx="11194">
                  <c:v>1.1576538089999999</c:v>
                </c:pt>
                <c:pt idx="11195">
                  <c:v>1.1668078900000001</c:v>
                </c:pt>
                <c:pt idx="11196">
                  <c:v>1.172694087</c:v>
                </c:pt>
                <c:pt idx="11197">
                  <c:v>1.2141809459999999</c:v>
                </c:pt>
                <c:pt idx="11198">
                  <c:v>1.179036856</c:v>
                </c:pt>
                <c:pt idx="11199">
                  <c:v>1.2019311189999999</c:v>
                </c:pt>
                <c:pt idx="11200">
                  <c:v>1.2282861469999999</c:v>
                </c:pt>
                <c:pt idx="11201">
                  <c:v>1.2193237539999999</c:v>
                </c:pt>
                <c:pt idx="11202">
                  <c:v>1.167735577</c:v>
                </c:pt>
                <c:pt idx="11203">
                  <c:v>1.0994616749999999</c:v>
                </c:pt>
                <c:pt idx="11204">
                  <c:v>1.1686254739999999</c:v>
                </c:pt>
                <c:pt idx="11205">
                  <c:v>1.304947495</c:v>
                </c:pt>
                <c:pt idx="11206">
                  <c:v>1.272098422</c:v>
                </c:pt>
                <c:pt idx="11207">
                  <c:v>1.2981567379999901</c:v>
                </c:pt>
                <c:pt idx="11208">
                  <c:v>1.2940295929999901</c:v>
                </c:pt>
                <c:pt idx="11209">
                  <c:v>1.3009436130000001</c:v>
                </c:pt>
                <c:pt idx="11210">
                  <c:v>1.308610797</c:v>
                </c:pt>
                <c:pt idx="11211">
                  <c:v>1.2594604490000001</c:v>
                </c:pt>
                <c:pt idx="11212">
                  <c:v>1.309837699</c:v>
                </c:pt>
                <c:pt idx="11213">
                  <c:v>1.2887048720000001</c:v>
                </c:pt>
                <c:pt idx="11214">
                  <c:v>1.2540271279999999</c:v>
                </c:pt>
                <c:pt idx="11215">
                  <c:v>1.225274682</c:v>
                </c:pt>
                <c:pt idx="11216">
                  <c:v>1.227248549</c:v>
                </c:pt>
                <c:pt idx="11217">
                  <c:v>1.1947277780000001</c:v>
                </c:pt>
                <c:pt idx="11218">
                  <c:v>1.18160522</c:v>
                </c:pt>
                <c:pt idx="11219">
                  <c:v>1.1499463320000001</c:v>
                </c:pt>
                <c:pt idx="11220">
                  <c:v>1.2146068809999999</c:v>
                </c:pt>
                <c:pt idx="11221">
                  <c:v>1.1452941889999999</c:v>
                </c:pt>
                <c:pt idx="11222">
                  <c:v>1.139644742</c:v>
                </c:pt>
                <c:pt idx="11223">
                  <c:v>1.1610876320000001</c:v>
                </c:pt>
                <c:pt idx="11224">
                  <c:v>1.275623798</c:v>
                </c:pt>
                <c:pt idx="11225">
                  <c:v>1.2939525839999999</c:v>
                </c:pt>
                <c:pt idx="11226">
                  <c:v>1.394370079</c:v>
                </c:pt>
                <c:pt idx="11227">
                  <c:v>1.4445202349999999</c:v>
                </c:pt>
                <c:pt idx="11228">
                  <c:v>1.3442566389999999</c:v>
                </c:pt>
                <c:pt idx="11229">
                  <c:v>1.4162842040000001</c:v>
                </c:pt>
                <c:pt idx="11230">
                  <c:v>1.354423881</c:v>
                </c:pt>
                <c:pt idx="11231">
                  <c:v>1.345052481</c:v>
                </c:pt>
                <c:pt idx="11232">
                  <c:v>1.2847851509999999</c:v>
                </c:pt>
                <c:pt idx="11233">
                  <c:v>1.3065112830000001</c:v>
                </c:pt>
                <c:pt idx="11234">
                  <c:v>1.321623564</c:v>
                </c:pt>
                <c:pt idx="11235">
                  <c:v>1.3349145650000001</c:v>
                </c:pt>
                <c:pt idx="11236">
                  <c:v>1.3297888040000001</c:v>
                </c:pt>
                <c:pt idx="11237">
                  <c:v>1.367467046</c:v>
                </c:pt>
                <c:pt idx="11238">
                  <c:v>1.3472876549999999</c:v>
                </c:pt>
                <c:pt idx="11239">
                  <c:v>1.3977661130000001</c:v>
                </c:pt>
                <c:pt idx="11240">
                  <c:v>1.3305578229999999</c:v>
                </c:pt>
                <c:pt idx="11241">
                  <c:v>1.39556396</c:v>
                </c:pt>
                <c:pt idx="11242">
                  <c:v>1.426052213</c:v>
                </c:pt>
                <c:pt idx="11243">
                  <c:v>1.3224328759999999</c:v>
                </c:pt>
                <c:pt idx="11244">
                  <c:v>1.4606628419999901</c:v>
                </c:pt>
                <c:pt idx="11245">
                  <c:v>1.5698730949999999</c:v>
                </c:pt>
                <c:pt idx="11246">
                  <c:v>1.568673134</c:v>
                </c:pt>
                <c:pt idx="11247">
                  <c:v>1.5083349939999999</c:v>
                </c:pt>
                <c:pt idx="11248">
                  <c:v>1.532954097</c:v>
                </c:pt>
                <c:pt idx="11249">
                  <c:v>1.5250878329999999</c:v>
                </c:pt>
                <c:pt idx="11250">
                  <c:v>1.705795884</c:v>
                </c:pt>
                <c:pt idx="11251">
                  <c:v>1.6584643130000001</c:v>
                </c:pt>
                <c:pt idx="11252">
                  <c:v>1.687767386</c:v>
                </c:pt>
                <c:pt idx="11253">
                  <c:v>1.8194824459999901</c:v>
                </c:pt>
                <c:pt idx="11254">
                  <c:v>1.775823951</c:v>
                </c:pt>
                <c:pt idx="11255">
                  <c:v>1.7513049839999999</c:v>
                </c:pt>
                <c:pt idx="11256">
                  <c:v>1.92282831699999</c:v>
                </c:pt>
                <c:pt idx="11257">
                  <c:v>1.3122180699999999</c:v>
                </c:pt>
                <c:pt idx="11258">
                  <c:v>1.1978271009999999</c:v>
                </c:pt>
                <c:pt idx="11259">
                  <c:v>1.2859375479999999</c:v>
                </c:pt>
                <c:pt idx="11260">
                  <c:v>1.1378076079999999</c:v>
                </c:pt>
                <c:pt idx="11261">
                  <c:v>1.1674023870000001</c:v>
                </c:pt>
                <c:pt idx="11262">
                  <c:v>1.138443589</c:v>
                </c:pt>
                <c:pt idx="11263">
                  <c:v>1.1028442379999901</c:v>
                </c:pt>
                <c:pt idx="11264">
                  <c:v>1.1297631259999901</c:v>
                </c:pt>
                <c:pt idx="11265">
                  <c:v>1.1663757559999901</c:v>
                </c:pt>
                <c:pt idx="11266">
                  <c:v>1.1013085840000001</c:v>
                </c:pt>
                <c:pt idx="11267">
                  <c:v>1.1507482529999999</c:v>
                </c:pt>
                <c:pt idx="11268">
                  <c:v>1.1818188430000001</c:v>
                </c:pt>
                <c:pt idx="11269">
                  <c:v>1.157244921</c:v>
                </c:pt>
                <c:pt idx="11270">
                  <c:v>1.174351811</c:v>
                </c:pt>
                <c:pt idx="11271">
                  <c:v>1.2104345560000001</c:v>
                </c:pt>
                <c:pt idx="11272">
                  <c:v>1.130473614</c:v>
                </c:pt>
                <c:pt idx="11273">
                  <c:v>1.026943326</c:v>
                </c:pt>
                <c:pt idx="11274">
                  <c:v>1.044294477</c:v>
                </c:pt>
                <c:pt idx="11275">
                  <c:v>1.057008028</c:v>
                </c:pt>
                <c:pt idx="11276">
                  <c:v>0.98941773200000005</c:v>
                </c:pt>
                <c:pt idx="11277">
                  <c:v>1.032155752</c:v>
                </c:pt>
                <c:pt idx="11278">
                  <c:v>0.99631345299999996</c:v>
                </c:pt>
                <c:pt idx="11279">
                  <c:v>1.077935815</c:v>
                </c:pt>
                <c:pt idx="11280">
                  <c:v>1.0662927629999901</c:v>
                </c:pt>
                <c:pt idx="11281">
                  <c:v>1.0973193649999999</c:v>
                </c:pt>
                <c:pt idx="11282">
                  <c:v>1.0672814850000001</c:v>
                </c:pt>
                <c:pt idx="11283">
                  <c:v>1.1022301909999901</c:v>
                </c:pt>
                <c:pt idx="11284">
                  <c:v>1.154091835</c:v>
                </c:pt>
                <c:pt idx="11285">
                  <c:v>1.2034485340000001</c:v>
                </c:pt>
                <c:pt idx="11286">
                  <c:v>1.143695116</c:v>
                </c:pt>
                <c:pt idx="11287">
                  <c:v>1.1008166070000001</c:v>
                </c:pt>
                <c:pt idx="11288">
                  <c:v>1.0979248290000001</c:v>
                </c:pt>
                <c:pt idx="11289">
                  <c:v>1.1047790049999999</c:v>
                </c:pt>
                <c:pt idx="11290">
                  <c:v>1.123126268</c:v>
                </c:pt>
                <c:pt idx="11291">
                  <c:v>1.096989751</c:v>
                </c:pt>
                <c:pt idx="11292">
                  <c:v>1.142695308</c:v>
                </c:pt>
                <c:pt idx="11293">
                  <c:v>1.121723652</c:v>
                </c:pt>
                <c:pt idx="11294">
                  <c:v>1.14065671</c:v>
                </c:pt>
                <c:pt idx="11295">
                  <c:v>1.159254193</c:v>
                </c:pt>
                <c:pt idx="11296">
                  <c:v>1.117465854</c:v>
                </c:pt>
                <c:pt idx="11297">
                  <c:v>1.075269818</c:v>
                </c:pt>
                <c:pt idx="11298">
                  <c:v>1.151949406</c:v>
                </c:pt>
                <c:pt idx="11299">
                  <c:v>1.1067236659999999</c:v>
                </c:pt>
                <c:pt idx="11300">
                  <c:v>1.107854009</c:v>
                </c:pt>
                <c:pt idx="11301">
                  <c:v>1.134398222</c:v>
                </c:pt>
                <c:pt idx="11302">
                  <c:v>1.1416223050000001</c:v>
                </c:pt>
                <c:pt idx="11303">
                  <c:v>1.148327589</c:v>
                </c:pt>
                <c:pt idx="11304">
                  <c:v>1.1484789849999999</c:v>
                </c:pt>
                <c:pt idx="11305">
                  <c:v>1.1232458350000001</c:v>
                </c:pt>
                <c:pt idx="11306">
                  <c:v>1.1332861190000001</c:v>
                </c:pt>
                <c:pt idx="11307">
                  <c:v>1.1762096879999999</c:v>
                </c:pt>
                <c:pt idx="11308">
                  <c:v>1.2116321329999999</c:v>
                </c:pt>
                <c:pt idx="11309">
                  <c:v>1.2502746579999999</c:v>
                </c:pt>
                <c:pt idx="11310">
                  <c:v>1.1876111030000001</c:v>
                </c:pt>
                <c:pt idx="11311">
                  <c:v>1.3256421089999999</c:v>
                </c:pt>
                <c:pt idx="11312">
                  <c:v>1.2360229490000001</c:v>
                </c:pt>
                <c:pt idx="11313">
                  <c:v>1.3059338329999901</c:v>
                </c:pt>
                <c:pt idx="11314">
                  <c:v>1.267263174</c:v>
                </c:pt>
                <c:pt idx="11315">
                  <c:v>1.2743262049999999</c:v>
                </c:pt>
                <c:pt idx="11316">
                  <c:v>1.274449468</c:v>
                </c:pt>
                <c:pt idx="11317">
                  <c:v>1.3210046289999999</c:v>
                </c:pt>
                <c:pt idx="11318">
                  <c:v>1.294885278</c:v>
                </c:pt>
                <c:pt idx="11319">
                  <c:v>1.325285673</c:v>
                </c:pt>
                <c:pt idx="11320">
                  <c:v>1.2883044479999901</c:v>
                </c:pt>
                <c:pt idx="11321">
                  <c:v>1.289704561</c:v>
                </c:pt>
                <c:pt idx="11322">
                  <c:v>1.347994328</c:v>
                </c:pt>
                <c:pt idx="11323">
                  <c:v>1.2885851859999999</c:v>
                </c:pt>
                <c:pt idx="11324">
                  <c:v>1.321380615</c:v>
                </c:pt>
                <c:pt idx="11325">
                  <c:v>1.3381921050000001</c:v>
                </c:pt>
                <c:pt idx="11326">
                  <c:v>1.286757827</c:v>
                </c:pt>
                <c:pt idx="11327">
                  <c:v>1.3578320740000001</c:v>
                </c:pt>
                <c:pt idx="11328">
                  <c:v>1.352051973</c:v>
                </c:pt>
                <c:pt idx="11329">
                  <c:v>1.429863334</c:v>
                </c:pt>
                <c:pt idx="11330">
                  <c:v>1.4444091319999901</c:v>
                </c:pt>
                <c:pt idx="11331">
                  <c:v>1.48409915</c:v>
                </c:pt>
                <c:pt idx="11332">
                  <c:v>1.584437251</c:v>
                </c:pt>
                <c:pt idx="11333">
                  <c:v>1.481791973</c:v>
                </c:pt>
                <c:pt idx="11334">
                  <c:v>2.0365624430000002</c:v>
                </c:pt>
                <c:pt idx="11335">
                  <c:v>1.6187268500000001</c:v>
                </c:pt>
                <c:pt idx="11336">
                  <c:v>1.5681250099999999</c:v>
                </c:pt>
                <c:pt idx="11337">
                  <c:v>1.695678711</c:v>
                </c:pt>
                <c:pt idx="11338">
                  <c:v>1.6682506800000001</c:v>
                </c:pt>
                <c:pt idx="11339">
                  <c:v>1.644492149</c:v>
                </c:pt>
                <c:pt idx="11340">
                  <c:v>1.625909448</c:v>
                </c:pt>
                <c:pt idx="11341">
                  <c:v>1.7901501659999901</c:v>
                </c:pt>
                <c:pt idx="11342">
                  <c:v>1.73296392</c:v>
                </c:pt>
                <c:pt idx="11343">
                  <c:v>2.085717678</c:v>
                </c:pt>
                <c:pt idx="11344">
                  <c:v>2.328292131</c:v>
                </c:pt>
                <c:pt idx="11345">
                  <c:v>2.1073522570000001</c:v>
                </c:pt>
                <c:pt idx="11346">
                  <c:v>2.2281470300000001</c:v>
                </c:pt>
                <c:pt idx="11347">
                  <c:v>2.0211133960000001</c:v>
                </c:pt>
                <c:pt idx="11348">
                  <c:v>1.9471130369999901</c:v>
                </c:pt>
                <c:pt idx="11349">
                  <c:v>2.1229088309999899</c:v>
                </c:pt>
                <c:pt idx="11350">
                  <c:v>1.980017066</c:v>
                </c:pt>
                <c:pt idx="11351">
                  <c:v>2.4095287320000001</c:v>
                </c:pt>
                <c:pt idx="11352">
                  <c:v>2.5178015230000002</c:v>
                </c:pt>
                <c:pt idx="11353">
                  <c:v>2.374370098</c:v>
                </c:pt>
                <c:pt idx="11354">
                  <c:v>2.4522156719999999</c:v>
                </c:pt>
                <c:pt idx="11355">
                  <c:v>2.6443016529999999</c:v>
                </c:pt>
                <c:pt idx="11356">
                  <c:v>1.2217174770000001</c:v>
                </c:pt>
                <c:pt idx="11357">
                  <c:v>1.1617163420000001</c:v>
                </c:pt>
                <c:pt idx="11358">
                  <c:v>1.144705772</c:v>
                </c:pt>
                <c:pt idx="11359">
                  <c:v>1.167048335</c:v>
                </c:pt>
                <c:pt idx="11360">
                  <c:v>1.1429504159999999</c:v>
                </c:pt>
                <c:pt idx="11361">
                  <c:v>1.208787799</c:v>
                </c:pt>
                <c:pt idx="11362">
                  <c:v>1.071911573</c:v>
                </c:pt>
                <c:pt idx="11363">
                  <c:v>1.2083679439999999</c:v>
                </c:pt>
                <c:pt idx="11364">
                  <c:v>1.1789795159999901</c:v>
                </c:pt>
                <c:pt idx="11365">
                  <c:v>1.172612309</c:v>
                </c:pt>
                <c:pt idx="11366">
                  <c:v>1.1794934269999999</c:v>
                </c:pt>
                <c:pt idx="11367">
                  <c:v>1.151429415</c:v>
                </c:pt>
                <c:pt idx="11368">
                  <c:v>1.2217919829999999</c:v>
                </c:pt>
                <c:pt idx="11369">
                  <c:v>1.2333105799999999</c:v>
                </c:pt>
                <c:pt idx="11370">
                  <c:v>1.1987328529999901</c:v>
                </c:pt>
                <c:pt idx="11371">
                  <c:v>1.1664282079999999</c:v>
                </c:pt>
                <c:pt idx="11372">
                  <c:v>1.204500675</c:v>
                </c:pt>
                <c:pt idx="11373">
                  <c:v>1.163419247</c:v>
                </c:pt>
                <c:pt idx="11374">
                  <c:v>1.186264634</c:v>
                </c:pt>
                <c:pt idx="11375">
                  <c:v>1.1324059959999999</c:v>
                </c:pt>
                <c:pt idx="11376">
                  <c:v>1.159893751</c:v>
                </c:pt>
                <c:pt idx="11377">
                  <c:v>1.1550707819999999</c:v>
                </c:pt>
                <c:pt idx="11378">
                  <c:v>1.1528259519999999</c:v>
                </c:pt>
                <c:pt idx="11379">
                  <c:v>1.166201115</c:v>
                </c:pt>
                <c:pt idx="11380">
                  <c:v>1.157159448</c:v>
                </c:pt>
                <c:pt idx="11381">
                  <c:v>1.2214733359999901</c:v>
                </c:pt>
                <c:pt idx="11382">
                  <c:v>1.179073453</c:v>
                </c:pt>
                <c:pt idx="11383">
                  <c:v>1.177633047</c:v>
                </c:pt>
                <c:pt idx="11384">
                  <c:v>1.158702374</c:v>
                </c:pt>
                <c:pt idx="11385">
                  <c:v>1.0924658780000001</c:v>
                </c:pt>
                <c:pt idx="11386">
                  <c:v>1.2058703900000001</c:v>
                </c:pt>
                <c:pt idx="11387">
                  <c:v>1.1117395159999901</c:v>
                </c:pt>
                <c:pt idx="11388">
                  <c:v>1.169101596</c:v>
                </c:pt>
                <c:pt idx="11389">
                  <c:v>1.2723107339999999</c:v>
                </c:pt>
                <c:pt idx="11390">
                  <c:v>1.175816655</c:v>
                </c:pt>
                <c:pt idx="11391">
                  <c:v>1.176899433</c:v>
                </c:pt>
                <c:pt idx="11392">
                  <c:v>1.1525439019999999</c:v>
                </c:pt>
                <c:pt idx="11393">
                  <c:v>1.200675011</c:v>
                </c:pt>
                <c:pt idx="11394">
                  <c:v>1.3265087600000001</c:v>
                </c:pt>
                <c:pt idx="11395">
                  <c:v>1.161097407</c:v>
                </c:pt>
                <c:pt idx="11396">
                  <c:v>1.1542944909999999</c:v>
                </c:pt>
                <c:pt idx="11397">
                  <c:v>1.215178251</c:v>
                </c:pt>
                <c:pt idx="11398">
                  <c:v>1.089910865</c:v>
                </c:pt>
                <c:pt idx="11399">
                  <c:v>1.150418758</c:v>
                </c:pt>
                <c:pt idx="11400">
                  <c:v>1.1039733890000001</c:v>
                </c:pt>
                <c:pt idx="11401">
                  <c:v>1.104656935</c:v>
                </c:pt>
                <c:pt idx="11402">
                  <c:v>1.1078051330000001</c:v>
                </c:pt>
                <c:pt idx="11403">
                  <c:v>1.077735543</c:v>
                </c:pt>
                <c:pt idx="11404">
                  <c:v>1.158557177</c:v>
                </c:pt>
                <c:pt idx="11405">
                  <c:v>1.1670849320000001</c:v>
                </c:pt>
                <c:pt idx="11406">
                  <c:v>1.1423169369999999</c:v>
                </c:pt>
                <c:pt idx="11407">
                  <c:v>1.0947400329999999</c:v>
                </c:pt>
                <c:pt idx="11408">
                  <c:v>1.135581017</c:v>
                </c:pt>
                <c:pt idx="11409">
                  <c:v>1.141136527</c:v>
                </c:pt>
                <c:pt idx="11410">
                  <c:v>1.1161962750000001</c:v>
                </c:pt>
                <c:pt idx="11411">
                  <c:v>1.1178954839999999</c:v>
                </c:pt>
                <c:pt idx="11412">
                  <c:v>1.1125574109999901</c:v>
                </c:pt>
                <c:pt idx="11413">
                  <c:v>1.1189917329999901</c:v>
                </c:pt>
                <c:pt idx="11414">
                  <c:v>1.18349123</c:v>
                </c:pt>
                <c:pt idx="11415">
                  <c:v>1.098793983</c:v>
                </c:pt>
                <c:pt idx="11416">
                  <c:v>1.149989009</c:v>
                </c:pt>
                <c:pt idx="11417">
                  <c:v>1.1618127819999999</c:v>
                </c:pt>
                <c:pt idx="11418">
                  <c:v>1.148489952</c:v>
                </c:pt>
                <c:pt idx="11419">
                  <c:v>1.204996347</c:v>
                </c:pt>
                <c:pt idx="11420">
                  <c:v>1.209645987</c:v>
                </c:pt>
                <c:pt idx="11421">
                  <c:v>1.181774855</c:v>
                </c:pt>
                <c:pt idx="11422">
                  <c:v>1.1970142129999899</c:v>
                </c:pt>
                <c:pt idx="11423">
                  <c:v>1.245572567</c:v>
                </c:pt>
                <c:pt idx="11424">
                  <c:v>1.2448706629999999</c:v>
                </c:pt>
                <c:pt idx="11425">
                  <c:v>1.325432181</c:v>
                </c:pt>
                <c:pt idx="11426">
                  <c:v>1.2782250639999999</c:v>
                </c:pt>
                <c:pt idx="11427">
                  <c:v>1.249481201</c:v>
                </c:pt>
                <c:pt idx="11428">
                  <c:v>1.2409973139999999</c:v>
                </c:pt>
                <c:pt idx="11429">
                  <c:v>1.356579542</c:v>
                </c:pt>
                <c:pt idx="11430">
                  <c:v>1.2280602459999901</c:v>
                </c:pt>
                <c:pt idx="11431">
                  <c:v>1.2674157619999999</c:v>
                </c:pt>
                <c:pt idx="11432">
                  <c:v>1.281682134</c:v>
                </c:pt>
                <c:pt idx="11433">
                  <c:v>1.307231426</c:v>
                </c:pt>
                <c:pt idx="11434">
                  <c:v>1.3308019639999999</c:v>
                </c:pt>
                <c:pt idx="11435">
                  <c:v>1.3911377190000001</c:v>
                </c:pt>
                <c:pt idx="11436">
                  <c:v>1.39820194199999</c:v>
                </c:pt>
                <c:pt idx="11437">
                  <c:v>1.368891597</c:v>
                </c:pt>
                <c:pt idx="11438">
                  <c:v>1.4035766119999999</c:v>
                </c:pt>
                <c:pt idx="11439">
                  <c:v>1.3008788819999999</c:v>
                </c:pt>
                <c:pt idx="11440">
                  <c:v>1.304029584</c:v>
                </c:pt>
                <c:pt idx="11441">
                  <c:v>1.305998564</c:v>
                </c:pt>
                <c:pt idx="11442">
                  <c:v>1.362496376</c:v>
                </c:pt>
                <c:pt idx="11443">
                  <c:v>1.3101830480000001</c:v>
                </c:pt>
                <c:pt idx="11444">
                  <c:v>1.3200073240000001</c:v>
                </c:pt>
                <c:pt idx="11445">
                  <c:v>1.314592242</c:v>
                </c:pt>
                <c:pt idx="11446">
                  <c:v>1.3670080899999999</c:v>
                </c:pt>
                <c:pt idx="11447">
                  <c:v>1.2522631879999999</c:v>
                </c:pt>
                <c:pt idx="11448">
                  <c:v>1.3214379549999999</c:v>
                </c:pt>
                <c:pt idx="11449">
                  <c:v>1.3093200920000001</c:v>
                </c:pt>
                <c:pt idx="11450">
                  <c:v>1.2614294290000001</c:v>
                </c:pt>
                <c:pt idx="11451">
                  <c:v>1.398055434</c:v>
                </c:pt>
                <c:pt idx="11452">
                  <c:v>1.319930434</c:v>
                </c:pt>
                <c:pt idx="11453">
                  <c:v>1.40306031699999</c:v>
                </c:pt>
                <c:pt idx="11454">
                  <c:v>1.3991125819999899</c:v>
                </c:pt>
                <c:pt idx="11455">
                  <c:v>1.339603305</c:v>
                </c:pt>
                <c:pt idx="11456">
                  <c:v>1.2346289159999999</c:v>
                </c:pt>
                <c:pt idx="11457">
                  <c:v>1.321777344</c:v>
                </c:pt>
                <c:pt idx="11458">
                  <c:v>1.4447631839999999</c:v>
                </c:pt>
                <c:pt idx="11459">
                  <c:v>1.3157739639999999</c:v>
                </c:pt>
                <c:pt idx="11460">
                  <c:v>1.4160205130000001</c:v>
                </c:pt>
                <c:pt idx="11461">
                  <c:v>1.3877612349999999</c:v>
                </c:pt>
                <c:pt idx="11462">
                  <c:v>1.4955639839999999</c:v>
                </c:pt>
                <c:pt idx="11463">
                  <c:v>1.3955066199999999</c:v>
                </c:pt>
                <c:pt idx="11464">
                  <c:v>1.4150854349999999</c:v>
                </c:pt>
                <c:pt idx="11465">
                  <c:v>1.469801068</c:v>
                </c:pt>
                <c:pt idx="11466">
                  <c:v>1.3727148769999999</c:v>
                </c:pt>
                <c:pt idx="11467">
                  <c:v>1.514858365</c:v>
                </c:pt>
                <c:pt idx="11468">
                  <c:v>1.5749902730000001</c:v>
                </c:pt>
                <c:pt idx="11469">
                  <c:v>1.5300756689999999</c:v>
                </c:pt>
                <c:pt idx="11470">
                  <c:v>1.634245634</c:v>
                </c:pt>
                <c:pt idx="11471">
                  <c:v>1.558385015</c:v>
                </c:pt>
                <c:pt idx="11472">
                  <c:v>1.303796411</c:v>
                </c:pt>
                <c:pt idx="11473">
                  <c:v>1.610827684</c:v>
                </c:pt>
                <c:pt idx="11474">
                  <c:v>1.6254419090000001</c:v>
                </c:pt>
                <c:pt idx="11475">
                  <c:v>1.60521245</c:v>
                </c:pt>
                <c:pt idx="11476">
                  <c:v>1.6968505380000001</c:v>
                </c:pt>
                <c:pt idx="11477">
                  <c:v>1.5407922269999901</c:v>
                </c:pt>
                <c:pt idx="11478">
                  <c:v>1.4123705630000001</c:v>
                </c:pt>
                <c:pt idx="11479">
                  <c:v>1.989978075</c:v>
                </c:pt>
                <c:pt idx="11480">
                  <c:v>1.9544188979999999</c:v>
                </c:pt>
                <c:pt idx="11481">
                  <c:v>1.6527539490000001</c:v>
                </c:pt>
                <c:pt idx="11482">
                  <c:v>1.7749561069999999</c:v>
                </c:pt>
                <c:pt idx="11483">
                  <c:v>2.15322256099999</c:v>
                </c:pt>
                <c:pt idx="11484">
                  <c:v>1.99665284199999</c:v>
                </c:pt>
                <c:pt idx="11485">
                  <c:v>1.941280484</c:v>
                </c:pt>
                <c:pt idx="11486">
                  <c:v>1.6491210459999901</c:v>
                </c:pt>
                <c:pt idx="11487">
                  <c:v>1.8872997759999901</c:v>
                </c:pt>
                <c:pt idx="11488">
                  <c:v>2.4946081640000002</c:v>
                </c:pt>
                <c:pt idx="11489">
                  <c:v>2.4617235659999999</c:v>
                </c:pt>
                <c:pt idx="11490">
                  <c:v>1.1350390909999899</c:v>
                </c:pt>
                <c:pt idx="11491">
                  <c:v>1.107574463</c:v>
                </c:pt>
                <c:pt idx="11492">
                  <c:v>1.1488451959999999</c:v>
                </c:pt>
                <c:pt idx="11493">
                  <c:v>1.0828613039999999</c:v>
                </c:pt>
                <c:pt idx="11494">
                  <c:v>1.142629385</c:v>
                </c:pt>
                <c:pt idx="11495">
                  <c:v>1.1409143209999999</c:v>
                </c:pt>
                <c:pt idx="11496">
                  <c:v>1.138353229</c:v>
                </c:pt>
                <c:pt idx="11497">
                  <c:v>1.130440712</c:v>
                </c:pt>
                <c:pt idx="11498">
                  <c:v>1.20706296</c:v>
                </c:pt>
                <c:pt idx="11499">
                  <c:v>1.134782672</c:v>
                </c:pt>
                <c:pt idx="11500">
                  <c:v>1.162341356</c:v>
                </c:pt>
                <c:pt idx="11501">
                  <c:v>1.23551631</c:v>
                </c:pt>
                <c:pt idx="11502">
                  <c:v>1.0949243309999901</c:v>
                </c:pt>
                <c:pt idx="11503">
                  <c:v>1.150142789</c:v>
                </c:pt>
                <c:pt idx="11504">
                  <c:v>1.1135510209999999</c:v>
                </c:pt>
                <c:pt idx="11505">
                  <c:v>1.1938818689999999</c:v>
                </c:pt>
                <c:pt idx="11506">
                  <c:v>1.190394282</c:v>
                </c:pt>
                <c:pt idx="11507">
                  <c:v>1.2299755809999999</c:v>
                </c:pt>
                <c:pt idx="11508">
                  <c:v>1.2744909520000001</c:v>
                </c:pt>
                <c:pt idx="11509">
                  <c:v>1.329078317</c:v>
                </c:pt>
                <c:pt idx="11510">
                  <c:v>1.376240253</c:v>
                </c:pt>
                <c:pt idx="11511">
                  <c:v>1.372412086</c:v>
                </c:pt>
                <c:pt idx="11512">
                  <c:v>1.4123558999999899</c:v>
                </c:pt>
                <c:pt idx="11513">
                  <c:v>1.388847709</c:v>
                </c:pt>
                <c:pt idx="11514">
                  <c:v>1.3946936130000001</c:v>
                </c:pt>
                <c:pt idx="11515">
                  <c:v>1.4136865139999999</c:v>
                </c:pt>
                <c:pt idx="11516">
                  <c:v>1.3438122269999999</c:v>
                </c:pt>
                <c:pt idx="11517">
                  <c:v>1.3761315350000001</c:v>
                </c:pt>
                <c:pt idx="11518">
                  <c:v>1.4164953229999999</c:v>
                </c:pt>
                <c:pt idx="11519">
                  <c:v>1.425717831</c:v>
                </c:pt>
                <c:pt idx="11520">
                  <c:v>1.4290820359999901</c:v>
                </c:pt>
                <c:pt idx="11521">
                  <c:v>1.4320361609999901</c:v>
                </c:pt>
                <c:pt idx="11522">
                  <c:v>1.5453271869999901</c:v>
                </c:pt>
                <c:pt idx="11523">
                  <c:v>1.495534658</c:v>
                </c:pt>
                <c:pt idx="11524">
                  <c:v>1.655568838</c:v>
                </c:pt>
                <c:pt idx="11525">
                  <c:v>1.8075023889999999</c:v>
                </c:pt>
                <c:pt idx="11526">
                  <c:v>1.7628088</c:v>
                </c:pt>
                <c:pt idx="11527">
                  <c:v>1.8880834580000001</c:v>
                </c:pt>
                <c:pt idx="11528">
                  <c:v>1.58858764199999</c:v>
                </c:pt>
                <c:pt idx="11529">
                  <c:v>1.7405407429999999</c:v>
                </c:pt>
                <c:pt idx="11530">
                  <c:v>1.775583506</c:v>
                </c:pt>
                <c:pt idx="11531">
                  <c:v>1.811799288</c:v>
                </c:pt>
                <c:pt idx="11532">
                  <c:v>1.7068530319999999</c:v>
                </c:pt>
                <c:pt idx="11533">
                  <c:v>2.0816357139999999</c:v>
                </c:pt>
                <c:pt idx="11534">
                  <c:v>1.777681828</c:v>
                </c:pt>
                <c:pt idx="11535">
                  <c:v>1.8859618899999999</c:v>
                </c:pt>
                <c:pt idx="11536">
                  <c:v>2.373778105</c:v>
                </c:pt>
                <c:pt idx="11537">
                  <c:v>1.860334516</c:v>
                </c:pt>
                <c:pt idx="11538">
                  <c:v>1.8864147659999999</c:v>
                </c:pt>
                <c:pt idx="11539">
                  <c:v>2.0801537040000002</c:v>
                </c:pt>
                <c:pt idx="11540">
                  <c:v>1.99694454699999</c:v>
                </c:pt>
                <c:pt idx="11541">
                  <c:v>1.8114502429999999</c:v>
                </c:pt>
                <c:pt idx="11542">
                  <c:v>1.8641846179999999</c:v>
                </c:pt>
                <c:pt idx="11543">
                  <c:v>1.791259766</c:v>
                </c:pt>
                <c:pt idx="11544">
                  <c:v>1.672764897</c:v>
                </c:pt>
                <c:pt idx="11545">
                  <c:v>1.6432824130000001</c:v>
                </c:pt>
                <c:pt idx="11546">
                  <c:v>1.66343510199999</c:v>
                </c:pt>
                <c:pt idx="11547">
                  <c:v>1.6619665619999999</c:v>
                </c:pt>
                <c:pt idx="11548">
                  <c:v>1.5745446679999999</c:v>
                </c:pt>
                <c:pt idx="11549">
                  <c:v>1.6547057629999999</c:v>
                </c:pt>
                <c:pt idx="11550">
                  <c:v>1.7274889950000001</c:v>
                </c:pt>
                <c:pt idx="11551">
                  <c:v>1.6020727159999999</c:v>
                </c:pt>
                <c:pt idx="11552">
                  <c:v>1.635847211</c:v>
                </c:pt>
                <c:pt idx="11553">
                  <c:v>1.6814745659999999</c:v>
                </c:pt>
                <c:pt idx="11554">
                  <c:v>1.65635371199999</c:v>
                </c:pt>
                <c:pt idx="11555">
                  <c:v>1.649346948</c:v>
                </c:pt>
                <c:pt idx="11556">
                  <c:v>2.088411808</c:v>
                </c:pt>
                <c:pt idx="11557">
                  <c:v>2.75788331</c:v>
                </c:pt>
                <c:pt idx="11558">
                  <c:v>1.851341605</c:v>
                </c:pt>
                <c:pt idx="11559">
                  <c:v>1.3783569339999999</c:v>
                </c:pt>
                <c:pt idx="11560">
                  <c:v>1.407420635</c:v>
                </c:pt>
                <c:pt idx="11561">
                  <c:v>1.3245984319999999</c:v>
                </c:pt>
                <c:pt idx="11562">
                  <c:v>1.394649625</c:v>
                </c:pt>
                <c:pt idx="11563">
                  <c:v>1.427559853</c:v>
                </c:pt>
                <c:pt idx="11564">
                  <c:v>1.3960046769999901</c:v>
                </c:pt>
                <c:pt idx="11565">
                  <c:v>1.2892101999999901</c:v>
                </c:pt>
                <c:pt idx="11566">
                  <c:v>1.3402075769999999</c:v>
                </c:pt>
                <c:pt idx="11567">
                  <c:v>1.3646606209999901</c:v>
                </c:pt>
                <c:pt idx="11568">
                  <c:v>1.3572620150000001</c:v>
                </c:pt>
                <c:pt idx="11569">
                  <c:v>1.3379675150000001</c:v>
                </c:pt>
                <c:pt idx="11570">
                  <c:v>1.411610126</c:v>
                </c:pt>
                <c:pt idx="11571">
                  <c:v>1.382586718</c:v>
                </c:pt>
                <c:pt idx="11572">
                  <c:v>1.44646728</c:v>
                </c:pt>
                <c:pt idx="11573">
                  <c:v>1.387805223</c:v>
                </c:pt>
                <c:pt idx="11574">
                  <c:v>1.3035864829999999</c:v>
                </c:pt>
                <c:pt idx="11575">
                  <c:v>1.328979492</c:v>
                </c:pt>
                <c:pt idx="11576">
                  <c:v>1.4161803719999999</c:v>
                </c:pt>
                <c:pt idx="11577">
                  <c:v>1.369017363</c:v>
                </c:pt>
                <c:pt idx="11578">
                  <c:v>1.3179516790000001</c:v>
                </c:pt>
                <c:pt idx="11579">
                  <c:v>1.3428747649999999</c:v>
                </c:pt>
                <c:pt idx="11580">
                  <c:v>1.3279309269999999</c:v>
                </c:pt>
                <c:pt idx="11581">
                  <c:v>1.2577587370000001</c:v>
                </c:pt>
                <c:pt idx="11582">
                  <c:v>1.3305871490000001</c:v>
                </c:pt>
                <c:pt idx="11583">
                  <c:v>1.306813955</c:v>
                </c:pt>
                <c:pt idx="11584">
                  <c:v>1.3270910979999999</c:v>
                </c:pt>
                <c:pt idx="11585">
                  <c:v>1.44813478</c:v>
                </c:pt>
                <c:pt idx="11586">
                  <c:v>1.3158606289999999</c:v>
                </c:pt>
                <c:pt idx="11587">
                  <c:v>1.3627319339999999</c:v>
                </c:pt>
                <c:pt idx="11588">
                  <c:v>1.4939037559999999</c:v>
                </c:pt>
                <c:pt idx="11589">
                  <c:v>1.4690381290000001</c:v>
                </c:pt>
                <c:pt idx="11590">
                  <c:v>1.477945566</c:v>
                </c:pt>
                <c:pt idx="11591">
                  <c:v>1.378430128</c:v>
                </c:pt>
                <c:pt idx="11592">
                  <c:v>1.3709411619999901</c:v>
                </c:pt>
                <c:pt idx="11593">
                  <c:v>1.3682287930000001</c:v>
                </c:pt>
                <c:pt idx="11594">
                  <c:v>1.3482165340000001</c:v>
                </c:pt>
                <c:pt idx="11595">
                  <c:v>1.44641602</c:v>
                </c:pt>
                <c:pt idx="11596">
                  <c:v>1.3684997559999901</c:v>
                </c:pt>
                <c:pt idx="11597">
                  <c:v>1.4319434169999901</c:v>
                </c:pt>
                <c:pt idx="11598">
                  <c:v>1.39239382699999</c:v>
                </c:pt>
                <c:pt idx="11599">
                  <c:v>1.460449219</c:v>
                </c:pt>
                <c:pt idx="11600">
                  <c:v>1.4495092629999999</c:v>
                </c:pt>
                <c:pt idx="11601">
                  <c:v>1.477148414</c:v>
                </c:pt>
                <c:pt idx="11602">
                  <c:v>1.462561011</c:v>
                </c:pt>
                <c:pt idx="11603">
                  <c:v>1.3935828209999901</c:v>
                </c:pt>
                <c:pt idx="11604">
                  <c:v>1.41199219199999</c:v>
                </c:pt>
                <c:pt idx="11605">
                  <c:v>1.6147484780000001</c:v>
                </c:pt>
                <c:pt idx="11606">
                  <c:v>1.599423885</c:v>
                </c:pt>
                <c:pt idx="11607">
                  <c:v>1.5330383780000001</c:v>
                </c:pt>
                <c:pt idx="11608">
                  <c:v>1.5740942959999999</c:v>
                </c:pt>
                <c:pt idx="11609">
                  <c:v>1.4712708000000001</c:v>
                </c:pt>
                <c:pt idx="11610">
                  <c:v>1.521137714</c:v>
                </c:pt>
                <c:pt idx="11611">
                  <c:v>1.5387365819999901</c:v>
                </c:pt>
                <c:pt idx="11612">
                  <c:v>1.531722426</c:v>
                </c:pt>
                <c:pt idx="11613">
                  <c:v>1.4838207959999901</c:v>
                </c:pt>
                <c:pt idx="11614">
                  <c:v>1.5166625979999999</c:v>
                </c:pt>
                <c:pt idx="11615">
                  <c:v>1.49198246</c:v>
                </c:pt>
                <c:pt idx="11616">
                  <c:v>1.5073571209999901</c:v>
                </c:pt>
                <c:pt idx="11617">
                  <c:v>1.53209722</c:v>
                </c:pt>
                <c:pt idx="11618">
                  <c:v>1.5514062639999999</c:v>
                </c:pt>
                <c:pt idx="11619">
                  <c:v>1.518835425</c:v>
                </c:pt>
                <c:pt idx="11620">
                  <c:v>1.5728271009999999</c:v>
                </c:pt>
                <c:pt idx="11621">
                  <c:v>1.596383095</c:v>
                </c:pt>
                <c:pt idx="11622">
                  <c:v>1.634246826</c:v>
                </c:pt>
                <c:pt idx="11623">
                  <c:v>1.422910213</c:v>
                </c:pt>
                <c:pt idx="11624">
                  <c:v>1.4370849130000001</c:v>
                </c:pt>
                <c:pt idx="11625">
                  <c:v>1.4986548419999901</c:v>
                </c:pt>
                <c:pt idx="11626">
                  <c:v>1.536304951</c:v>
                </c:pt>
                <c:pt idx="11627">
                  <c:v>1.5120714900000001</c:v>
                </c:pt>
                <c:pt idx="11628">
                  <c:v>1.550992489</c:v>
                </c:pt>
                <c:pt idx="11629">
                  <c:v>1.5973303319999901</c:v>
                </c:pt>
                <c:pt idx="11630">
                  <c:v>1.7397204639999999</c:v>
                </c:pt>
                <c:pt idx="11631">
                  <c:v>1.582937002</c:v>
                </c:pt>
                <c:pt idx="11632">
                  <c:v>1.5691882369999901</c:v>
                </c:pt>
                <c:pt idx="11633">
                  <c:v>1.727963924</c:v>
                </c:pt>
                <c:pt idx="11634">
                  <c:v>1.846817613</c:v>
                </c:pt>
                <c:pt idx="11635">
                  <c:v>1.6804077630000001</c:v>
                </c:pt>
                <c:pt idx="11636">
                  <c:v>1.708494902</c:v>
                </c:pt>
                <c:pt idx="11637">
                  <c:v>1.7556250099999999</c:v>
                </c:pt>
                <c:pt idx="11638">
                  <c:v>1.8327746389999999</c:v>
                </c:pt>
                <c:pt idx="11639">
                  <c:v>1.842636704</c:v>
                </c:pt>
                <c:pt idx="11640">
                  <c:v>1.705423594</c:v>
                </c:pt>
                <c:pt idx="11641">
                  <c:v>1.761507511</c:v>
                </c:pt>
                <c:pt idx="11642">
                  <c:v>1.7688391209999901</c:v>
                </c:pt>
                <c:pt idx="11643">
                  <c:v>1.593919635</c:v>
                </c:pt>
                <c:pt idx="11644">
                  <c:v>1.6111205819999901</c:v>
                </c:pt>
                <c:pt idx="11645">
                  <c:v>1.684660673</c:v>
                </c:pt>
                <c:pt idx="11646">
                  <c:v>1.748193383</c:v>
                </c:pt>
                <c:pt idx="11647">
                  <c:v>1.7190893890000001</c:v>
                </c:pt>
                <c:pt idx="11648">
                  <c:v>1.698172569</c:v>
                </c:pt>
                <c:pt idx="11649">
                  <c:v>1.7410119769999901</c:v>
                </c:pt>
                <c:pt idx="11650">
                  <c:v>1.821135283</c:v>
                </c:pt>
                <c:pt idx="11651">
                  <c:v>1.7812122109999999</c:v>
                </c:pt>
                <c:pt idx="11652">
                  <c:v>1.8125048880000001</c:v>
                </c:pt>
                <c:pt idx="11653">
                  <c:v>1.898189664</c:v>
                </c:pt>
                <c:pt idx="11654">
                  <c:v>1.9643456939999999</c:v>
                </c:pt>
                <c:pt idx="11655">
                  <c:v>1.97674799</c:v>
                </c:pt>
                <c:pt idx="11656">
                  <c:v>1.9943957329999999</c:v>
                </c:pt>
                <c:pt idx="11657">
                  <c:v>2.1685729029999998</c:v>
                </c:pt>
                <c:pt idx="11658">
                  <c:v>2.23030638699999</c:v>
                </c:pt>
                <c:pt idx="11659">
                  <c:v>2.26298332199999</c:v>
                </c:pt>
                <c:pt idx="11660">
                  <c:v>2.3454895019999999</c:v>
                </c:pt>
                <c:pt idx="11661">
                  <c:v>2.3447742460000001</c:v>
                </c:pt>
                <c:pt idx="11662">
                  <c:v>2.2810485360000001</c:v>
                </c:pt>
                <c:pt idx="11663">
                  <c:v>2.2614393229999998</c:v>
                </c:pt>
                <c:pt idx="11664">
                  <c:v>2.3985192780000002</c:v>
                </c:pt>
                <c:pt idx="11665">
                  <c:v>2.5095348359999998</c:v>
                </c:pt>
                <c:pt idx="11666">
                  <c:v>2.5886754989999998</c:v>
                </c:pt>
                <c:pt idx="11667">
                  <c:v>2.0899901390000002</c:v>
                </c:pt>
                <c:pt idx="11668">
                  <c:v>2.7012414929999999</c:v>
                </c:pt>
                <c:pt idx="11669">
                  <c:v>1.044697285</c:v>
                </c:pt>
                <c:pt idx="11670">
                  <c:v>0.96510744099999901</c:v>
                </c:pt>
                <c:pt idx="11671">
                  <c:v>0.94826418199999996</c:v>
                </c:pt>
                <c:pt idx="11672">
                  <c:v>0.91678589599999905</c:v>
                </c:pt>
                <c:pt idx="11673">
                  <c:v>0.91016113799999998</c:v>
                </c:pt>
                <c:pt idx="11674">
                  <c:v>0.85014158500000003</c:v>
                </c:pt>
                <c:pt idx="11675">
                  <c:v>0.84866696599999902</c:v>
                </c:pt>
                <c:pt idx="11676">
                  <c:v>0.88661742200000004</c:v>
                </c:pt>
                <c:pt idx="11677">
                  <c:v>0.86190676700000002</c:v>
                </c:pt>
                <c:pt idx="11678">
                  <c:v>0.85249388199999998</c:v>
                </c:pt>
                <c:pt idx="11679">
                  <c:v>0.84010988499999995</c:v>
                </c:pt>
                <c:pt idx="11680">
                  <c:v>0.883266628</c:v>
                </c:pt>
                <c:pt idx="11681">
                  <c:v>0.89003419900000003</c:v>
                </c:pt>
                <c:pt idx="11682">
                  <c:v>0.85802733899999994</c:v>
                </c:pt>
                <c:pt idx="11683">
                  <c:v>0.86814820799999903</c:v>
                </c:pt>
                <c:pt idx="11684">
                  <c:v>0.83631223399999999</c:v>
                </c:pt>
                <c:pt idx="11685">
                  <c:v>0.88103395699999998</c:v>
                </c:pt>
                <c:pt idx="11686">
                  <c:v>0.91050535399999999</c:v>
                </c:pt>
                <c:pt idx="11687">
                  <c:v>0.88138425399999998</c:v>
                </c:pt>
                <c:pt idx="11688">
                  <c:v>0.92658811799999996</c:v>
                </c:pt>
                <c:pt idx="11689">
                  <c:v>0.92910158599999904</c:v>
                </c:pt>
                <c:pt idx="11690">
                  <c:v>0.90081179099999997</c:v>
                </c:pt>
                <c:pt idx="11691">
                  <c:v>0.95054686099999997</c:v>
                </c:pt>
                <c:pt idx="11692">
                  <c:v>0.92329347099999903</c:v>
                </c:pt>
                <c:pt idx="11693">
                  <c:v>0.96742308099999996</c:v>
                </c:pt>
                <c:pt idx="11694">
                  <c:v>0.94309938000000004</c:v>
                </c:pt>
                <c:pt idx="11695">
                  <c:v>0.89951413899999999</c:v>
                </c:pt>
                <c:pt idx="11696">
                  <c:v>0.90738523000000004</c:v>
                </c:pt>
                <c:pt idx="11697">
                  <c:v>0.91100585499999998</c:v>
                </c:pt>
                <c:pt idx="11698">
                  <c:v>0.883632839</c:v>
                </c:pt>
                <c:pt idx="11699">
                  <c:v>0.939870595999999</c:v>
                </c:pt>
                <c:pt idx="11700">
                  <c:v>0.92866086999999997</c:v>
                </c:pt>
                <c:pt idx="11701">
                  <c:v>0.99109739099999905</c:v>
                </c:pt>
                <c:pt idx="11702">
                  <c:v>0.91125124700000004</c:v>
                </c:pt>
                <c:pt idx="11703">
                  <c:v>0.93666380599999999</c:v>
                </c:pt>
                <c:pt idx="11704">
                  <c:v>0.98373776700000004</c:v>
                </c:pt>
                <c:pt idx="11705">
                  <c:v>0.88955199699999998</c:v>
                </c:pt>
                <c:pt idx="11706">
                  <c:v>0.96897828599999902</c:v>
                </c:pt>
                <c:pt idx="11707">
                  <c:v>1.0031006339999999</c:v>
                </c:pt>
                <c:pt idx="11708">
                  <c:v>0.97353518000000006</c:v>
                </c:pt>
                <c:pt idx="11709">
                  <c:v>1.0053771730000001</c:v>
                </c:pt>
                <c:pt idx="11710">
                  <c:v>0.93509155499999996</c:v>
                </c:pt>
                <c:pt idx="11711">
                  <c:v>0.941132784</c:v>
                </c:pt>
                <c:pt idx="11712">
                  <c:v>1.015257597</c:v>
                </c:pt>
                <c:pt idx="11713">
                  <c:v>0.90719604499999995</c:v>
                </c:pt>
                <c:pt idx="11714">
                  <c:v>0.963189720999999</c:v>
                </c:pt>
                <c:pt idx="11715">
                  <c:v>0.93379640599999902</c:v>
                </c:pt>
                <c:pt idx="11716">
                  <c:v>0.89213621599999904</c:v>
                </c:pt>
                <c:pt idx="11717">
                  <c:v>0.98498535200000004</c:v>
                </c:pt>
                <c:pt idx="11718">
                  <c:v>0.86845827099999995</c:v>
                </c:pt>
                <c:pt idx="11719">
                  <c:v>0.91262084200000004</c:v>
                </c:pt>
                <c:pt idx="11720">
                  <c:v>0.96177613699999998</c:v>
                </c:pt>
                <c:pt idx="11721">
                  <c:v>0.96042233700000001</c:v>
                </c:pt>
                <c:pt idx="11722">
                  <c:v>0.94813352799999995</c:v>
                </c:pt>
                <c:pt idx="11723">
                  <c:v>0.89098143599999902</c:v>
                </c:pt>
                <c:pt idx="11724">
                  <c:v>0.94861572999999999</c:v>
                </c:pt>
                <c:pt idx="11725">
                  <c:v>0.96343386200000003</c:v>
                </c:pt>
                <c:pt idx="11726">
                  <c:v>0.86579102299999999</c:v>
                </c:pt>
                <c:pt idx="11727">
                  <c:v>0.82565671200000001</c:v>
                </c:pt>
                <c:pt idx="11728">
                  <c:v>0.74836182599999901</c:v>
                </c:pt>
                <c:pt idx="11729">
                  <c:v>0.76489746599999997</c:v>
                </c:pt>
                <c:pt idx="11730">
                  <c:v>0.73900026099999905</c:v>
                </c:pt>
                <c:pt idx="11731">
                  <c:v>0.740053713</c:v>
                </c:pt>
                <c:pt idx="11732">
                  <c:v>0.81065916999999998</c:v>
                </c:pt>
                <c:pt idx="11733">
                  <c:v>0.72903931099999997</c:v>
                </c:pt>
                <c:pt idx="11734">
                  <c:v>0.82379513999999998</c:v>
                </c:pt>
                <c:pt idx="11735">
                  <c:v>0.84284788399999999</c:v>
                </c:pt>
                <c:pt idx="11736">
                  <c:v>0.79243040099999995</c:v>
                </c:pt>
                <c:pt idx="11737">
                  <c:v>0.79408937700000004</c:v>
                </c:pt>
                <c:pt idx="11738">
                  <c:v>0.82015502500000004</c:v>
                </c:pt>
                <c:pt idx="11739">
                  <c:v>0.77861815700000003</c:v>
                </c:pt>
                <c:pt idx="11740">
                  <c:v>0.78454953400000005</c:v>
                </c:pt>
                <c:pt idx="11741">
                  <c:v>0.72260743400000005</c:v>
                </c:pt>
                <c:pt idx="11742">
                  <c:v>0.73445922099999905</c:v>
                </c:pt>
                <c:pt idx="11743">
                  <c:v>0.75828003899999996</c:v>
                </c:pt>
                <c:pt idx="11744">
                  <c:v>0.75147217499999996</c:v>
                </c:pt>
                <c:pt idx="11745">
                  <c:v>0.74639403799999904</c:v>
                </c:pt>
                <c:pt idx="11746">
                  <c:v>0.86865234400000002</c:v>
                </c:pt>
                <c:pt idx="11747">
                  <c:v>1.0066723820000001</c:v>
                </c:pt>
                <c:pt idx="11748">
                  <c:v>1.046141386</c:v>
                </c:pt>
                <c:pt idx="11749">
                  <c:v>1.311145067</c:v>
                </c:pt>
                <c:pt idx="11750">
                  <c:v>1.355679989</c:v>
                </c:pt>
                <c:pt idx="11751">
                  <c:v>1.449337125</c:v>
                </c:pt>
                <c:pt idx="11752">
                  <c:v>1.427523136</c:v>
                </c:pt>
                <c:pt idx="11753">
                  <c:v>1.501779795</c:v>
                </c:pt>
                <c:pt idx="11754">
                  <c:v>1.5590527059999999</c:v>
                </c:pt>
                <c:pt idx="11755">
                  <c:v>1.440981388</c:v>
                </c:pt>
                <c:pt idx="11756">
                  <c:v>1.561184049</c:v>
                </c:pt>
                <c:pt idx="11757">
                  <c:v>1.5843994619999999</c:v>
                </c:pt>
                <c:pt idx="11758">
                  <c:v>1.562747836</c:v>
                </c:pt>
                <c:pt idx="11759">
                  <c:v>1.4560570719999999</c:v>
                </c:pt>
                <c:pt idx="11760">
                  <c:v>1.513010263</c:v>
                </c:pt>
                <c:pt idx="11761">
                  <c:v>1.553400874</c:v>
                </c:pt>
                <c:pt idx="11762">
                  <c:v>1.5225720409999901</c:v>
                </c:pt>
                <c:pt idx="11763">
                  <c:v>1.4795215129999999</c:v>
                </c:pt>
                <c:pt idx="11764">
                  <c:v>1.4105334279999999</c:v>
                </c:pt>
                <c:pt idx="11765">
                  <c:v>1.4247753619999901</c:v>
                </c:pt>
                <c:pt idx="11766">
                  <c:v>1.3553881649999999</c:v>
                </c:pt>
                <c:pt idx="11767">
                  <c:v>1.30765748</c:v>
                </c:pt>
                <c:pt idx="11768">
                  <c:v>1.187215567</c:v>
                </c:pt>
                <c:pt idx="11769">
                  <c:v>1.2505017519999999</c:v>
                </c:pt>
                <c:pt idx="11770">
                  <c:v>1.199860811</c:v>
                </c:pt>
                <c:pt idx="11771">
                  <c:v>1.1863476040000001</c:v>
                </c:pt>
                <c:pt idx="11772">
                  <c:v>1.135235548</c:v>
                </c:pt>
                <c:pt idx="11773">
                  <c:v>1.189747334</c:v>
                </c:pt>
                <c:pt idx="11774">
                  <c:v>1.212224126</c:v>
                </c:pt>
                <c:pt idx="11775">
                  <c:v>1.182041049</c:v>
                </c:pt>
                <c:pt idx="11776">
                  <c:v>1.174166203</c:v>
                </c:pt>
                <c:pt idx="11777">
                  <c:v>1.1000829940000001</c:v>
                </c:pt>
                <c:pt idx="11778">
                  <c:v>1.119360328</c:v>
                </c:pt>
                <c:pt idx="11779">
                  <c:v>0.99376463900000001</c:v>
                </c:pt>
                <c:pt idx="11780">
                  <c:v>0.93148315000000004</c:v>
                </c:pt>
                <c:pt idx="11781">
                  <c:v>0.90082883800000002</c:v>
                </c:pt>
                <c:pt idx="11782">
                  <c:v>0.88111573499999996</c:v>
                </c:pt>
                <c:pt idx="11783">
                  <c:v>0.87898558400000004</c:v>
                </c:pt>
                <c:pt idx="11784">
                  <c:v>0.93820679200000001</c:v>
                </c:pt>
                <c:pt idx="11785">
                  <c:v>0.89036375299999904</c:v>
                </c:pt>
                <c:pt idx="11786">
                  <c:v>0.86005371799999997</c:v>
                </c:pt>
                <c:pt idx="11787">
                  <c:v>0.94968384500000003</c:v>
                </c:pt>
                <c:pt idx="11788">
                  <c:v>0.96276247500000001</c:v>
                </c:pt>
                <c:pt idx="11789">
                  <c:v>1.0287291999999999</c:v>
                </c:pt>
                <c:pt idx="11790">
                  <c:v>1.1125220059999901</c:v>
                </c:pt>
                <c:pt idx="11791">
                  <c:v>1.0985680819999999</c:v>
                </c:pt>
                <c:pt idx="11792">
                  <c:v>1.170097709</c:v>
                </c:pt>
                <c:pt idx="11793">
                  <c:v>1.1703418489999999</c:v>
                </c:pt>
                <c:pt idx="11794">
                  <c:v>1.2462890149999999</c:v>
                </c:pt>
                <c:pt idx="11795">
                  <c:v>1.234235883</c:v>
                </c:pt>
                <c:pt idx="11796">
                  <c:v>1.239852309</c:v>
                </c:pt>
                <c:pt idx="11797">
                  <c:v>1.2546777730000001</c:v>
                </c:pt>
                <c:pt idx="11798">
                  <c:v>1.19463253</c:v>
                </c:pt>
                <c:pt idx="11799">
                  <c:v>1.248743892</c:v>
                </c:pt>
                <c:pt idx="11800">
                  <c:v>1.251406193</c:v>
                </c:pt>
                <c:pt idx="11801">
                  <c:v>1.240175724</c:v>
                </c:pt>
                <c:pt idx="11802">
                  <c:v>1.2745531800000001</c:v>
                </c:pt>
                <c:pt idx="11803">
                  <c:v>1.174909711</c:v>
                </c:pt>
                <c:pt idx="11804">
                  <c:v>1.1353967190000001</c:v>
                </c:pt>
                <c:pt idx="11805">
                  <c:v>1.1181421279999999</c:v>
                </c:pt>
                <c:pt idx="11806">
                  <c:v>1.10382688</c:v>
                </c:pt>
                <c:pt idx="11807">
                  <c:v>1.03782475</c:v>
                </c:pt>
                <c:pt idx="11808">
                  <c:v>0.95109742900000005</c:v>
                </c:pt>
                <c:pt idx="11809">
                  <c:v>1.01661253</c:v>
                </c:pt>
                <c:pt idx="11810">
                  <c:v>0.98182618599999905</c:v>
                </c:pt>
                <c:pt idx="11811">
                  <c:v>1.0282324549999999</c:v>
                </c:pt>
                <c:pt idx="11812">
                  <c:v>0.98737305399999997</c:v>
                </c:pt>
                <c:pt idx="11813">
                  <c:v>1.019355416</c:v>
                </c:pt>
                <c:pt idx="11814">
                  <c:v>1.003422856</c:v>
                </c:pt>
                <c:pt idx="11815">
                  <c:v>1.0157335999999999</c:v>
                </c:pt>
                <c:pt idx="11816">
                  <c:v>1.0081188679999999</c:v>
                </c:pt>
                <c:pt idx="11817">
                  <c:v>1.104775429</c:v>
                </c:pt>
                <c:pt idx="11818">
                  <c:v>1.2169042829999901</c:v>
                </c:pt>
                <c:pt idx="11819">
                  <c:v>1.1269799469999999</c:v>
                </c:pt>
                <c:pt idx="11820">
                  <c:v>1.054506779</c:v>
                </c:pt>
                <c:pt idx="11821">
                  <c:v>0.98437619200000004</c:v>
                </c:pt>
                <c:pt idx="11822">
                  <c:v>1.0447436569999999</c:v>
                </c:pt>
                <c:pt idx="11823">
                  <c:v>1.0013562439999999</c:v>
                </c:pt>
                <c:pt idx="11824">
                  <c:v>1.045788527</c:v>
                </c:pt>
                <c:pt idx="11825">
                  <c:v>1.092619658</c:v>
                </c:pt>
                <c:pt idx="11826">
                  <c:v>1.082471967</c:v>
                </c:pt>
                <c:pt idx="11827">
                  <c:v>1.117371798</c:v>
                </c:pt>
                <c:pt idx="11828">
                  <c:v>0.93422728799999999</c:v>
                </c:pt>
                <c:pt idx="11829">
                  <c:v>0.97483277299999904</c:v>
                </c:pt>
                <c:pt idx="11830">
                  <c:v>0.96580934500000004</c:v>
                </c:pt>
                <c:pt idx="11831">
                  <c:v>0.91955929999999997</c:v>
                </c:pt>
                <c:pt idx="11832">
                  <c:v>0.90559446799999999</c:v>
                </c:pt>
                <c:pt idx="11833">
                  <c:v>0.88017576900000005</c:v>
                </c:pt>
                <c:pt idx="11834">
                  <c:v>0.93761473900000003</c:v>
                </c:pt>
                <c:pt idx="11835">
                  <c:v>1.0443555120000001</c:v>
                </c:pt>
                <c:pt idx="11836">
                  <c:v>0.96751707799999997</c:v>
                </c:pt>
                <c:pt idx="11837">
                  <c:v>1.0106811520000001</c:v>
                </c:pt>
                <c:pt idx="11838">
                  <c:v>0.95960694599999996</c:v>
                </c:pt>
                <c:pt idx="11839">
                  <c:v>0.93356686799999999</c:v>
                </c:pt>
                <c:pt idx="11840">
                  <c:v>0.99454587699999997</c:v>
                </c:pt>
                <c:pt idx="11841">
                  <c:v>1.02929318</c:v>
                </c:pt>
                <c:pt idx="11842">
                  <c:v>1.0459508900000001</c:v>
                </c:pt>
                <c:pt idx="11843">
                  <c:v>1.0808862450000001</c:v>
                </c:pt>
                <c:pt idx="11844">
                  <c:v>1.0533593889999999</c:v>
                </c:pt>
                <c:pt idx="11845">
                  <c:v>1.1049939390000001</c:v>
                </c:pt>
                <c:pt idx="11846">
                  <c:v>1.0730553869999999</c:v>
                </c:pt>
                <c:pt idx="11847">
                  <c:v>1.1391515729999999</c:v>
                </c:pt>
                <c:pt idx="11848">
                  <c:v>1.0615295170000001</c:v>
                </c:pt>
                <c:pt idx="11849">
                  <c:v>1.150319815</c:v>
                </c:pt>
                <c:pt idx="11850">
                  <c:v>1.126295209</c:v>
                </c:pt>
                <c:pt idx="11851">
                  <c:v>1.1431360239999999</c:v>
                </c:pt>
                <c:pt idx="11852">
                  <c:v>1.120186806</c:v>
                </c:pt>
                <c:pt idx="11853">
                  <c:v>1.0630847219999999</c:v>
                </c:pt>
                <c:pt idx="11854">
                  <c:v>1.1355578900000001</c:v>
                </c:pt>
                <c:pt idx="11855">
                  <c:v>1.1563744540000001</c:v>
                </c:pt>
                <c:pt idx="11856">
                  <c:v>1.145847201</c:v>
                </c:pt>
                <c:pt idx="11857">
                  <c:v>1.1646362539999999</c:v>
                </c:pt>
                <c:pt idx="11858">
                  <c:v>1.1308532950000001</c:v>
                </c:pt>
                <c:pt idx="11859">
                  <c:v>1.15582037</c:v>
                </c:pt>
                <c:pt idx="11860">
                  <c:v>1.1404540540000001</c:v>
                </c:pt>
                <c:pt idx="11861">
                  <c:v>1.143746376</c:v>
                </c:pt>
                <c:pt idx="11862">
                  <c:v>1.141270757</c:v>
                </c:pt>
                <c:pt idx="11863">
                  <c:v>1.111245155</c:v>
                </c:pt>
                <c:pt idx="11864">
                  <c:v>1.1117944719999999</c:v>
                </c:pt>
                <c:pt idx="11865">
                  <c:v>1.108673096</c:v>
                </c:pt>
                <c:pt idx="11866">
                  <c:v>1.194473863</c:v>
                </c:pt>
                <c:pt idx="11867">
                  <c:v>1.1015222069999999</c:v>
                </c:pt>
                <c:pt idx="11868">
                  <c:v>1.108106732</c:v>
                </c:pt>
                <c:pt idx="11869">
                  <c:v>1.1252075429999999</c:v>
                </c:pt>
                <c:pt idx="11870">
                  <c:v>1.071989775</c:v>
                </c:pt>
                <c:pt idx="11871">
                  <c:v>1.0405297279999901</c:v>
                </c:pt>
                <c:pt idx="11872">
                  <c:v>1.0427075619999999</c:v>
                </c:pt>
                <c:pt idx="11873">
                  <c:v>1.097202182</c:v>
                </c:pt>
                <c:pt idx="11874">
                  <c:v>1.06963253</c:v>
                </c:pt>
                <c:pt idx="11875">
                  <c:v>1.1136950249999999</c:v>
                </c:pt>
                <c:pt idx="11876">
                  <c:v>1.016962886</c:v>
                </c:pt>
                <c:pt idx="11877">
                  <c:v>1.104984164</c:v>
                </c:pt>
                <c:pt idx="11878">
                  <c:v>1.103579044</c:v>
                </c:pt>
                <c:pt idx="11879">
                  <c:v>1.1475890870000001</c:v>
                </c:pt>
                <c:pt idx="11880">
                  <c:v>1.0785315040000001</c:v>
                </c:pt>
                <c:pt idx="11881">
                  <c:v>1.0924218889999999</c:v>
                </c:pt>
                <c:pt idx="11882">
                  <c:v>1.1648193600000001</c:v>
                </c:pt>
                <c:pt idx="11883">
                  <c:v>1.1140710119999999</c:v>
                </c:pt>
                <c:pt idx="11884">
                  <c:v>1.086827397</c:v>
                </c:pt>
                <c:pt idx="11885">
                  <c:v>1.131644249</c:v>
                </c:pt>
                <c:pt idx="11886">
                  <c:v>1.067713618</c:v>
                </c:pt>
                <c:pt idx="11887">
                  <c:v>1.0854955909999999</c:v>
                </c:pt>
                <c:pt idx="11888">
                  <c:v>1.1393481489999999</c:v>
                </c:pt>
                <c:pt idx="11889">
                  <c:v>1.145952106</c:v>
                </c:pt>
                <c:pt idx="11890">
                  <c:v>1.140485883</c:v>
                </c:pt>
                <c:pt idx="11891">
                  <c:v>1.138486385</c:v>
                </c:pt>
                <c:pt idx="11892">
                  <c:v>1.136373281</c:v>
                </c:pt>
                <c:pt idx="11893">
                  <c:v>1.147464633</c:v>
                </c:pt>
                <c:pt idx="11894">
                  <c:v>1.116018057</c:v>
                </c:pt>
                <c:pt idx="11895">
                  <c:v>1.1119177339999999</c:v>
                </c:pt>
                <c:pt idx="11896">
                  <c:v>1.1186816690000001</c:v>
                </c:pt>
                <c:pt idx="11897">
                  <c:v>1.1658446790000001</c:v>
                </c:pt>
                <c:pt idx="11898">
                  <c:v>1.1559643749999999</c:v>
                </c:pt>
                <c:pt idx="11899">
                  <c:v>1.1954627040000001</c:v>
                </c:pt>
                <c:pt idx="11900">
                  <c:v>1.054060102</c:v>
                </c:pt>
                <c:pt idx="11901">
                  <c:v>1.125146508</c:v>
                </c:pt>
                <c:pt idx="11902">
                  <c:v>1.091416001</c:v>
                </c:pt>
                <c:pt idx="11903">
                  <c:v>1.0564111469999999</c:v>
                </c:pt>
                <c:pt idx="11904">
                  <c:v>1.0144739149999999</c:v>
                </c:pt>
                <c:pt idx="11905">
                  <c:v>1.0369311569999999</c:v>
                </c:pt>
                <c:pt idx="11906">
                  <c:v>0.92302000500000003</c:v>
                </c:pt>
                <c:pt idx="11907">
                  <c:v>0.97032469499999996</c:v>
                </c:pt>
                <c:pt idx="11908">
                  <c:v>1.0902050729999999</c:v>
                </c:pt>
                <c:pt idx="11909">
                  <c:v>1.0419323439999999</c:v>
                </c:pt>
                <c:pt idx="11910">
                  <c:v>1.140809298</c:v>
                </c:pt>
                <c:pt idx="11911">
                  <c:v>1.171625972</c:v>
                </c:pt>
                <c:pt idx="11912">
                  <c:v>1.097532988</c:v>
                </c:pt>
                <c:pt idx="11913">
                  <c:v>1.2237329479999901</c:v>
                </c:pt>
                <c:pt idx="11914">
                  <c:v>1.2000085119999999</c:v>
                </c:pt>
                <c:pt idx="11915">
                  <c:v>1.1669787170000001</c:v>
                </c:pt>
                <c:pt idx="11916">
                  <c:v>1.2795275450000001</c:v>
                </c:pt>
                <c:pt idx="11917">
                  <c:v>1.2617163659999999</c:v>
                </c:pt>
                <c:pt idx="11918">
                  <c:v>1.3238073589999999</c:v>
                </c:pt>
                <c:pt idx="11919">
                  <c:v>1.3638476129999999</c:v>
                </c:pt>
                <c:pt idx="11920">
                  <c:v>1.3445935250000001</c:v>
                </c:pt>
                <c:pt idx="11921">
                  <c:v>1.361438036</c:v>
                </c:pt>
                <c:pt idx="11922">
                  <c:v>1.341650367</c:v>
                </c:pt>
                <c:pt idx="11923">
                  <c:v>1.3474621769999999</c:v>
                </c:pt>
                <c:pt idx="11924">
                  <c:v>1.3897448779999999</c:v>
                </c:pt>
                <c:pt idx="11925">
                  <c:v>1.3683544400000001</c:v>
                </c:pt>
                <c:pt idx="11926">
                  <c:v>1.408057809</c:v>
                </c:pt>
                <c:pt idx="11927">
                  <c:v>1.456766367</c:v>
                </c:pt>
                <c:pt idx="11928">
                  <c:v>1.4164624209999901</c:v>
                </c:pt>
                <c:pt idx="11929">
                  <c:v>1.420987606</c:v>
                </c:pt>
                <c:pt idx="11930">
                  <c:v>1.489088178</c:v>
                </c:pt>
                <c:pt idx="11931">
                  <c:v>1.557313204</c:v>
                </c:pt>
                <c:pt idx="11932">
                  <c:v>1.5675988199999999</c:v>
                </c:pt>
                <c:pt idx="11933">
                  <c:v>1.535108685</c:v>
                </c:pt>
                <c:pt idx="11934">
                  <c:v>1.6545507909999999</c:v>
                </c:pt>
                <c:pt idx="11935">
                  <c:v>1.5081652400000001</c:v>
                </c:pt>
                <c:pt idx="11936">
                  <c:v>1.5557593109999901</c:v>
                </c:pt>
                <c:pt idx="11937">
                  <c:v>1.5140197280000001</c:v>
                </c:pt>
                <c:pt idx="11938">
                  <c:v>1.616907954</c:v>
                </c:pt>
                <c:pt idx="11939">
                  <c:v>1.552244902</c:v>
                </c:pt>
                <c:pt idx="11940">
                  <c:v>1.6126990319999901</c:v>
                </c:pt>
                <c:pt idx="11941">
                  <c:v>1.5912683009999999</c:v>
                </c:pt>
                <c:pt idx="11942">
                  <c:v>1.647724628</c:v>
                </c:pt>
                <c:pt idx="11943">
                  <c:v>1.665168405</c:v>
                </c:pt>
                <c:pt idx="11944">
                  <c:v>1.6510229109999901</c:v>
                </c:pt>
                <c:pt idx="11945">
                  <c:v>1.596970201</c:v>
                </c:pt>
                <c:pt idx="11946">
                  <c:v>1.67186033699999</c:v>
                </c:pt>
                <c:pt idx="11947">
                  <c:v>1.7607519629999999</c:v>
                </c:pt>
                <c:pt idx="11948">
                  <c:v>1.676466107</c:v>
                </c:pt>
                <c:pt idx="11949">
                  <c:v>1.7315685750000001</c:v>
                </c:pt>
                <c:pt idx="11950">
                  <c:v>1.846132755</c:v>
                </c:pt>
                <c:pt idx="11951">
                  <c:v>1.874657035</c:v>
                </c:pt>
                <c:pt idx="11952">
                  <c:v>1.9893738030000001</c:v>
                </c:pt>
                <c:pt idx="11953">
                  <c:v>2.0188281539999999</c:v>
                </c:pt>
                <c:pt idx="11954">
                  <c:v>1.3569347859999901</c:v>
                </c:pt>
                <c:pt idx="11955">
                  <c:v>1.434221148</c:v>
                </c:pt>
                <c:pt idx="11956">
                  <c:v>1.389476299</c:v>
                </c:pt>
                <c:pt idx="11957">
                  <c:v>1.2908325199999999</c:v>
                </c:pt>
                <c:pt idx="11958">
                  <c:v>1.3402050729999999</c:v>
                </c:pt>
                <c:pt idx="11959">
                  <c:v>1.2848438019999999</c:v>
                </c:pt>
                <c:pt idx="11960">
                  <c:v>1.3474377390000001</c:v>
                </c:pt>
                <c:pt idx="11961">
                  <c:v>1.2851891520000001</c:v>
                </c:pt>
                <c:pt idx="11962">
                  <c:v>1.286151171</c:v>
                </c:pt>
                <c:pt idx="11963">
                  <c:v>1.30640018</c:v>
                </c:pt>
                <c:pt idx="11964">
                  <c:v>1.2837853429999999</c:v>
                </c:pt>
                <c:pt idx="11965">
                  <c:v>1.3691320419999999</c:v>
                </c:pt>
                <c:pt idx="11966">
                  <c:v>1.3992505069999901</c:v>
                </c:pt>
                <c:pt idx="11967">
                  <c:v>1.335858107</c:v>
                </c:pt>
                <c:pt idx="11968">
                  <c:v>1.305529833</c:v>
                </c:pt>
                <c:pt idx="11969">
                  <c:v>1.2942626479999999</c:v>
                </c:pt>
                <c:pt idx="11970">
                  <c:v>1.327215552</c:v>
                </c:pt>
                <c:pt idx="11971">
                  <c:v>1.3058031800000001</c:v>
                </c:pt>
                <c:pt idx="11972">
                  <c:v>1.364537358</c:v>
                </c:pt>
                <c:pt idx="11973">
                  <c:v>1.3419641259999999</c:v>
                </c:pt>
                <c:pt idx="11974">
                  <c:v>1.3305810689999999</c:v>
                </c:pt>
                <c:pt idx="11975">
                  <c:v>1.3520934579999999</c:v>
                </c:pt>
                <c:pt idx="11976">
                  <c:v>1.365601778</c:v>
                </c:pt>
                <c:pt idx="11977">
                  <c:v>1.3390942809999999</c:v>
                </c:pt>
                <c:pt idx="11978">
                  <c:v>1.376567364</c:v>
                </c:pt>
                <c:pt idx="11979">
                  <c:v>1.2976696489999999</c:v>
                </c:pt>
                <c:pt idx="11980">
                  <c:v>1.3771984580000001</c:v>
                </c:pt>
                <c:pt idx="11981">
                  <c:v>1.347115517</c:v>
                </c:pt>
                <c:pt idx="11982">
                  <c:v>1.3993322850000001</c:v>
                </c:pt>
                <c:pt idx="11983">
                  <c:v>1.489691138</c:v>
                </c:pt>
                <c:pt idx="11984">
                  <c:v>1.4481445550000001</c:v>
                </c:pt>
                <c:pt idx="11985">
                  <c:v>1.5810803169999901</c:v>
                </c:pt>
                <c:pt idx="11986">
                  <c:v>1.4730200769999999</c:v>
                </c:pt>
                <c:pt idx="11987">
                  <c:v>1.4441246990000001</c:v>
                </c:pt>
                <c:pt idx="11988">
                  <c:v>1.696057081</c:v>
                </c:pt>
                <c:pt idx="11989">
                  <c:v>1.6674194339999999</c:v>
                </c:pt>
                <c:pt idx="11990">
                  <c:v>1.651867628</c:v>
                </c:pt>
                <c:pt idx="11991">
                  <c:v>1.6260217429999999</c:v>
                </c:pt>
                <c:pt idx="11992">
                  <c:v>1.65344727</c:v>
                </c:pt>
                <c:pt idx="11993">
                  <c:v>1.714902401</c:v>
                </c:pt>
                <c:pt idx="11994">
                  <c:v>1.7622497079999999</c:v>
                </c:pt>
                <c:pt idx="11995">
                  <c:v>1.6676940919999901</c:v>
                </c:pt>
                <c:pt idx="11996">
                  <c:v>1.8038928509999901</c:v>
                </c:pt>
                <c:pt idx="11997">
                  <c:v>1.7651453019999901</c:v>
                </c:pt>
                <c:pt idx="11998">
                  <c:v>1.8834826950000001</c:v>
                </c:pt>
                <c:pt idx="11999">
                  <c:v>1.843300819</c:v>
                </c:pt>
                <c:pt idx="12000">
                  <c:v>1.81893801699999</c:v>
                </c:pt>
                <c:pt idx="12001">
                  <c:v>1.906022906</c:v>
                </c:pt>
                <c:pt idx="12002">
                  <c:v>1.813909888</c:v>
                </c:pt>
                <c:pt idx="12003">
                  <c:v>1.747224092</c:v>
                </c:pt>
                <c:pt idx="12004">
                  <c:v>1.8370801209999901</c:v>
                </c:pt>
                <c:pt idx="12005">
                  <c:v>1.819527626</c:v>
                </c:pt>
                <c:pt idx="12006">
                  <c:v>1.7866271730000001</c:v>
                </c:pt>
                <c:pt idx="12007">
                  <c:v>1.829761982</c:v>
                </c:pt>
                <c:pt idx="12008">
                  <c:v>1.927069068</c:v>
                </c:pt>
                <c:pt idx="12009">
                  <c:v>2.0643408299999999</c:v>
                </c:pt>
                <c:pt idx="12010">
                  <c:v>2.0574474330000001</c:v>
                </c:pt>
                <c:pt idx="12011">
                  <c:v>1.6744666100000001</c:v>
                </c:pt>
                <c:pt idx="12012">
                  <c:v>1.3819909100000001</c:v>
                </c:pt>
                <c:pt idx="12013">
                  <c:v>1.2987195250000001</c:v>
                </c:pt>
                <c:pt idx="12014">
                  <c:v>1.4856958389999999</c:v>
                </c:pt>
                <c:pt idx="12015">
                  <c:v>1.496849418</c:v>
                </c:pt>
                <c:pt idx="12016">
                  <c:v>1.4087207319999999</c:v>
                </c:pt>
                <c:pt idx="12017">
                  <c:v>1.470073223</c:v>
                </c:pt>
                <c:pt idx="12018">
                  <c:v>1.568583965</c:v>
                </c:pt>
                <c:pt idx="12019">
                  <c:v>1.420937538</c:v>
                </c:pt>
                <c:pt idx="12020">
                  <c:v>1.5036560299999999</c:v>
                </c:pt>
                <c:pt idx="12021">
                  <c:v>1.5222107169999901</c:v>
                </c:pt>
                <c:pt idx="12022">
                  <c:v>1.655884981</c:v>
                </c:pt>
                <c:pt idx="12023">
                  <c:v>1.588110328</c:v>
                </c:pt>
                <c:pt idx="12024">
                  <c:v>1.508398414</c:v>
                </c:pt>
                <c:pt idx="12025">
                  <c:v>1.536844492</c:v>
                </c:pt>
                <c:pt idx="12026">
                  <c:v>1.4733825919999901</c:v>
                </c:pt>
                <c:pt idx="12027">
                  <c:v>1.485903263</c:v>
                </c:pt>
                <c:pt idx="12028">
                  <c:v>1.479825497</c:v>
                </c:pt>
                <c:pt idx="12029">
                  <c:v>1.6794286969999901</c:v>
                </c:pt>
                <c:pt idx="12030">
                  <c:v>1.687869906</c:v>
                </c:pt>
                <c:pt idx="12031">
                  <c:v>1.44205570199999</c:v>
                </c:pt>
                <c:pt idx="12032">
                  <c:v>1.5056213140000001</c:v>
                </c:pt>
                <c:pt idx="12033">
                  <c:v>1.5076928140000001</c:v>
                </c:pt>
                <c:pt idx="12034">
                  <c:v>1.5726807119999999</c:v>
                </c:pt>
                <c:pt idx="12035">
                  <c:v>1.479771733</c:v>
                </c:pt>
                <c:pt idx="12036">
                  <c:v>1.7691564559999999</c:v>
                </c:pt>
                <c:pt idx="12037">
                  <c:v>1.628811002</c:v>
                </c:pt>
                <c:pt idx="12038">
                  <c:v>1.6493371729999999</c:v>
                </c:pt>
                <c:pt idx="12039">
                  <c:v>1.5749902730000001</c:v>
                </c:pt>
                <c:pt idx="12040">
                  <c:v>1.7886340619999901</c:v>
                </c:pt>
                <c:pt idx="12041">
                  <c:v>1.869425058</c:v>
                </c:pt>
                <c:pt idx="12042">
                  <c:v>2.1080689430000001</c:v>
                </c:pt>
                <c:pt idx="12043">
                  <c:v>1.779481173</c:v>
                </c:pt>
                <c:pt idx="12044">
                  <c:v>1.842177749</c:v>
                </c:pt>
                <c:pt idx="12045">
                  <c:v>1.826959252</c:v>
                </c:pt>
                <c:pt idx="12046">
                  <c:v>1.5142382379999999</c:v>
                </c:pt>
                <c:pt idx="12047">
                  <c:v>1.5807178019999999</c:v>
                </c:pt>
                <c:pt idx="12048">
                  <c:v>1.52941525</c:v>
                </c:pt>
                <c:pt idx="12049">
                  <c:v>1.491070509</c:v>
                </c:pt>
                <c:pt idx="12050">
                  <c:v>1.5276184079999999</c:v>
                </c:pt>
                <c:pt idx="12051">
                  <c:v>1.583322763</c:v>
                </c:pt>
                <c:pt idx="12052">
                  <c:v>1.5600891109999999</c:v>
                </c:pt>
                <c:pt idx="12053">
                  <c:v>1.502703905</c:v>
                </c:pt>
                <c:pt idx="12054">
                  <c:v>1.4837427139999999</c:v>
                </c:pt>
                <c:pt idx="12055">
                  <c:v>1.575109839</c:v>
                </c:pt>
                <c:pt idx="12056">
                  <c:v>1.5816833969999999</c:v>
                </c:pt>
                <c:pt idx="12057">
                  <c:v>1.5510107280000001</c:v>
                </c:pt>
                <c:pt idx="12058">
                  <c:v>1.4831042290000001</c:v>
                </c:pt>
                <c:pt idx="12059">
                  <c:v>1.2768969539999999</c:v>
                </c:pt>
                <c:pt idx="12060">
                  <c:v>1.3558484319999999</c:v>
                </c:pt>
                <c:pt idx="12061">
                  <c:v>1.3120214939999999</c:v>
                </c:pt>
                <c:pt idx="12062">
                  <c:v>1.3698523039999999</c:v>
                </c:pt>
                <c:pt idx="12063">
                  <c:v>1.3061987159999999</c:v>
                </c:pt>
                <c:pt idx="12064">
                  <c:v>1.1681860690000001</c:v>
                </c:pt>
                <c:pt idx="12065">
                  <c:v>1.1568005079999999</c:v>
                </c:pt>
                <c:pt idx="12066">
                  <c:v>1.1427148579999999</c:v>
                </c:pt>
                <c:pt idx="12067">
                  <c:v>1.078811049</c:v>
                </c:pt>
                <c:pt idx="12068">
                  <c:v>1.1520373820000001</c:v>
                </c:pt>
                <c:pt idx="12069">
                  <c:v>1.172783256</c:v>
                </c:pt>
                <c:pt idx="12070">
                  <c:v>1.148649931</c:v>
                </c:pt>
                <c:pt idx="12071">
                  <c:v>1.1394934649999999</c:v>
                </c:pt>
                <c:pt idx="12072">
                  <c:v>1.1433862450000001</c:v>
                </c:pt>
                <c:pt idx="12073">
                  <c:v>1.1470520500000001</c:v>
                </c:pt>
                <c:pt idx="12074">
                  <c:v>1.2425756450000001</c:v>
                </c:pt>
                <c:pt idx="12075">
                  <c:v>1.1582958699999999</c:v>
                </c:pt>
                <c:pt idx="12076">
                  <c:v>1.1625438930000001</c:v>
                </c:pt>
                <c:pt idx="12077">
                  <c:v>1.175518751</c:v>
                </c:pt>
                <c:pt idx="12078">
                  <c:v>1.139407992</c:v>
                </c:pt>
                <c:pt idx="12079">
                  <c:v>1.1684631109999899</c:v>
                </c:pt>
                <c:pt idx="12080">
                  <c:v>1.201101065</c:v>
                </c:pt>
                <c:pt idx="12081">
                  <c:v>1.1565051079999999</c:v>
                </c:pt>
                <c:pt idx="12082">
                  <c:v>1.226628423</c:v>
                </c:pt>
                <c:pt idx="12083">
                  <c:v>1.2941405770000001</c:v>
                </c:pt>
                <c:pt idx="12084">
                  <c:v>1.3631762269999901</c:v>
                </c:pt>
                <c:pt idx="12085">
                  <c:v>1.2411804200000001</c:v>
                </c:pt>
                <c:pt idx="12086">
                  <c:v>1.3141442539999999</c:v>
                </c:pt>
                <c:pt idx="12087">
                  <c:v>1.3526513579999999</c:v>
                </c:pt>
                <c:pt idx="12088">
                  <c:v>1.3221924300000001</c:v>
                </c:pt>
                <c:pt idx="12089">
                  <c:v>1.3545861239999999</c:v>
                </c:pt>
                <c:pt idx="12090">
                  <c:v>1.444213867</c:v>
                </c:pt>
                <c:pt idx="12091">
                  <c:v>1.3058483599999999</c:v>
                </c:pt>
                <c:pt idx="12092">
                  <c:v>1.286191463</c:v>
                </c:pt>
                <c:pt idx="12093">
                  <c:v>1.3404980900000001</c:v>
                </c:pt>
                <c:pt idx="12094">
                  <c:v>1.3322656150000001</c:v>
                </c:pt>
                <c:pt idx="12095">
                  <c:v>1.2799535989999999</c:v>
                </c:pt>
                <c:pt idx="12096">
                  <c:v>1.3198620079999901</c:v>
                </c:pt>
                <c:pt idx="12097">
                  <c:v>1.3747034069999999</c:v>
                </c:pt>
                <c:pt idx="12098">
                  <c:v>1.4054406880000001</c:v>
                </c:pt>
                <c:pt idx="12099">
                  <c:v>1.3981921669999999</c:v>
                </c:pt>
                <c:pt idx="12100">
                  <c:v>1.372972369</c:v>
                </c:pt>
                <c:pt idx="12101">
                  <c:v>1.4334789509999999</c:v>
                </c:pt>
                <c:pt idx="12102">
                  <c:v>1.404213905</c:v>
                </c:pt>
                <c:pt idx="12103">
                  <c:v>1.360316157</c:v>
                </c:pt>
                <c:pt idx="12104">
                  <c:v>1.39974606</c:v>
                </c:pt>
                <c:pt idx="12105">
                  <c:v>1.3577477929999999</c:v>
                </c:pt>
                <c:pt idx="12106">
                  <c:v>1.532557368</c:v>
                </c:pt>
                <c:pt idx="12107">
                  <c:v>1.3964587449999999</c:v>
                </c:pt>
                <c:pt idx="12108">
                  <c:v>1.4406762119999901</c:v>
                </c:pt>
                <c:pt idx="12109">
                  <c:v>1.5183948279999999</c:v>
                </c:pt>
                <c:pt idx="12110">
                  <c:v>1.646082759</c:v>
                </c:pt>
                <c:pt idx="12111">
                  <c:v>1.4662317039999999</c:v>
                </c:pt>
                <c:pt idx="12112">
                  <c:v>1.5381665229999999</c:v>
                </c:pt>
                <c:pt idx="12113">
                  <c:v>1.444090605</c:v>
                </c:pt>
                <c:pt idx="12114">
                  <c:v>1.1692162749999999</c:v>
                </c:pt>
                <c:pt idx="12115">
                  <c:v>1.6357419999999999E-3</c:v>
                </c:pt>
                <c:pt idx="12116">
                  <c:v>3.8183589999999999E-3</c:v>
                </c:pt>
                <c:pt idx="12117">
                  <c:v>2.9577639999999999E-3</c:v>
                </c:pt>
                <c:pt idx="12118">
                  <c:v>5.3100599999999999E-4</c:v>
                </c:pt>
                <c:pt idx="12119">
                  <c:v>5.3100599999999999E-4</c:v>
                </c:pt>
                <c:pt idx="12120">
                  <c:v>5.3100599999999999E-4</c:v>
                </c:pt>
                <c:pt idx="12121">
                  <c:v>5.3100599999999999E-4</c:v>
                </c:pt>
                <c:pt idx="12122">
                  <c:v>5.3100599999999999E-4</c:v>
                </c:pt>
                <c:pt idx="12123">
                  <c:v>5.3100599999999999E-4</c:v>
                </c:pt>
                <c:pt idx="12124">
                  <c:v>5.3100599999999999E-4</c:v>
                </c:pt>
                <c:pt idx="12125">
                  <c:v>5.3100599999999999E-4</c:v>
                </c:pt>
                <c:pt idx="12126">
                  <c:v>5.3100599999999999E-4</c:v>
                </c:pt>
                <c:pt idx="12127">
                  <c:v>5.3100599999999999E-4</c:v>
                </c:pt>
                <c:pt idx="12128">
                  <c:v>5.2917995449999999</c:v>
                </c:pt>
                <c:pt idx="12129">
                  <c:v>3.3804700369999998</c:v>
                </c:pt>
                <c:pt idx="12130">
                  <c:v>1.8146325350000001</c:v>
                </c:pt>
                <c:pt idx="12131">
                  <c:v>1.2454906699999999</c:v>
                </c:pt>
                <c:pt idx="12132">
                  <c:v>1.3503686189999999</c:v>
                </c:pt>
                <c:pt idx="12133">
                  <c:v>1.1066943409999901</c:v>
                </c:pt>
                <c:pt idx="12134">
                  <c:v>2.1072325709999999</c:v>
                </c:pt>
                <c:pt idx="12135">
                  <c:v>1.4683789009999999</c:v>
                </c:pt>
                <c:pt idx="12136">
                  <c:v>1.3616405730000001</c:v>
                </c:pt>
                <c:pt idx="12137">
                  <c:v>1.5411950350000001</c:v>
                </c:pt>
                <c:pt idx="12138">
                  <c:v>1.8670519590000001</c:v>
                </c:pt>
                <c:pt idx="12139">
                  <c:v>1.6246008869999999</c:v>
                </c:pt>
                <c:pt idx="12140">
                  <c:v>1.475625038</c:v>
                </c:pt>
                <c:pt idx="12141">
                  <c:v>1.364415288</c:v>
                </c:pt>
                <c:pt idx="12142">
                  <c:v>1.4759802819999901</c:v>
                </c:pt>
                <c:pt idx="12143">
                  <c:v>1.612563491</c:v>
                </c:pt>
                <c:pt idx="12144">
                  <c:v>1.656359911</c:v>
                </c:pt>
                <c:pt idx="12145">
                  <c:v>1.4243298769999999</c:v>
                </c:pt>
                <c:pt idx="12146">
                  <c:v>1.5746899839999999</c:v>
                </c:pt>
                <c:pt idx="12147">
                  <c:v>1.289851069</c:v>
                </c:pt>
                <c:pt idx="12148">
                  <c:v>1.4543371199999999</c:v>
                </c:pt>
                <c:pt idx="12149">
                  <c:v>1.3474621769999999</c:v>
                </c:pt>
                <c:pt idx="12150">
                  <c:v>1.4160729649999999</c:v>
                </c:pt>
                <c:pt idx="12151">
                  <c:v>1.513474107</c:v>
                </c:pt>
                <c:pt idx="12152">
                  <c:v>1.596148729</c:v>
                </c:pt>
                <c:pt idx="12153">
                  <c:v>1.5535156729999999</c:v>
                </c:pt>
                <c:pt idx="12154">
                  <c:v>1.423748732</c:v>
                </c:pt>
                <c:pt idx="12155">
                  <c:v>1.6925829649999999</c:v>
                </c:pt>
                <c:pt idx="12156">
                  <c:v>1.4813684229999999</c:v>
                </c:pt>
                <c:pt idx="12157">
                  <c:v>1.5746325249999999</c:v>
                </c:pt>
                <c:pt idx="12158">
                  <c:v>1.5316222909999999</c:v>
                </c:pt>
                <c:pt idx="12159">
                  <c:v>1.486123085</c:v>
                </c:pt>
                <c:pt idx="12160">
                  <c:v>1.432094693</c:v>
                </c:pt>
                <c:pt idx="12161">
                  <c:v>1.5904126169999999</c:v>
                </c:pt>
                <c:pt idx="12162">
                  <c:v>1.4790539739999999</c:v>
                </c:pt>
                <c:pt idx="12163">
                  <c:v>1.453006625</c:v>
                </c:pt>
                <c:pt idx="12164">
                  <c:v>1.4380737539999999</c:v>
                </c:pt>
                <c:pt idx="12165">
                  <c:v>1.3121606109999999</c:v>
                </c:pt>
                <c:pt idx="12166">
                  <c:v>1.6725647450000001</c:v>
                </c:pt>
                <c:pt idx="12167">
                  <c:v>1.4953674079999999</c:v>
                </c:pt>
                <c:pt idx="12168">
                  <c:v>1.5757604839999999</c:v>
                </c:pt>
                <c:pt idx="12169">
                  <c:v>1.645889878</c:v>
                </c:pt>
                <c:pt idx="12170">
                  <c:v>1.9396240709999999</c:v>
                </c:pt>
                <c:pt idx="12171">
                  <c:v>1.81859982</c:v>
                </c:pt>
                <c:pt idx="12172">
                  <c:v>1.887116671</c:v>
                </c:pt>
                <c:pt idx="12173">
                  <c:v>1.5566138030000001</c:v>
                </c:pt>
                <c:pt idx="12174">
                  <c:v>1.5421680209999999</c:v>
                </c:pt>
                <c:pt idx="12175">
                  <c:v>2.1703515050000002</c:v>
                </c:pt>
                <c:pt idx="12176">
                  <c:v>1.6821435689999999</c:v>
                </c:pt>
                <c:pt idx="12177">
                  <c:v>1.635605454</c:v>
                </c:pt>
                <c:pt idx="12178">
                  <c:v>1.670909405</c:v>
                </c:pt>
                <c:pt idx="12179">
                  <c:v>2.040795803</c:v>
                </c:pt>
                <c:pt idx="12180">
                  <c:v>1.864884019</c:v>
                </c:pt>
                <c:pt idx="12181">
                  <c:v>2.2486219410000001</c:v>
                </c:pt>
                <c:pt idx="12182">
                  <c:v>2.0245850089999999</c:v>
                </c:pt>
                <c:pt idx="12183">
                  <c:v>1.550291777</c:v>
                </c:pt>
                <c:pt idx="12184">
                  <c:v>1.729071021</c:v>
                </c:pt>
                <c:pt idx="12185">
                  <c:v>2.2100768089999998</c:v>
                </c:pt>
                <c:pt idx="12186">
                  <c:v>2.2084276680000001</c:v>
                </c:pt>
                <c:pt idx="12187">
                  <c:v>1.97484982</c:v>
                </c:pt>
                <c:pt idx="12188">
                  <c:v>1.6789770129999999</c:v>
                </c:pt>
                <c:pt idx="12189">
                  <c:v>1.7924560309999999</c:v>
                </c:pt>
                <c:pt idx="12190">
                  <c:v>2.1516809459999999</c:v>
                </c:pt>
                <c:pt idx="12191">
                  <c:v>1.57092285199999</c:v>
                </c:pt>
                <c:pt idx="12192">
                  <c:v>2.0015027519999999</c:v>
                </c:pt>
                <c:pt idx="12193">
                  <c:v>2.1312208180000001</c:v>
                </c:pt>
                <c:pt idx="12194">
                  <c:v>1.7062389849999999</c:v>
                </c:pt>
                <c:pt idx="12195">
                  <c:v>1.8659386630000001</c:v>
                </c:pt>
                <c:pt idx="12196">
                  <c:v>1.7637414929999999</c:v>
                </c:pt>
                <c:pt idx="12197">
                  <c:v>1.3140137199999999</c:v>
                </c:pt>
                <c:pt idx="12198">
                  <c:v>1.2105578180000001</c:v>
                </c:pt>
                <c:pt idx="12199">
                  <c:v>0.97484254799999903</c:v>
                </c:pt>
                <c:pt idx="12200">
                  <c:v>2.461669922</c:v>
                </c:pt>
                <c:pt idx="12201">
                  <c:v>2.6105518339999998</c:v>
                </c:pt>
                <c:pt idx="12202">
                  <c:v>2.6996655459999999</c:v>
                </c:pt>
                <c:pt idx="12203">
                  <c:v>2.9761669639999999</c:v>
                </c:pt>
                <c:pt idx="12204">
                  <c:v>2.584061384</c:v>
                </c:pt>
                <c:pt idx="12205">
                  <c:v>2.3650159839999998</c:v>
                </c:pt>
                <c:pt idx="12206">
                  <c:v>2.8061668869999998</c:v>
                </c:pt>
                <c:pt idx="12207">
                  <c:v>2.4071679119999998</c:v>
                </c:pt>
                <c:pt idx="12208">
                  <c:v>2.4565527440000001</c:v>
                </c:pt>
                <c:pt idx="12209">
                  <c:v>2.6243994239999999</c:v>
                </c:pt>
                <c:pt idx="12210">
                  <c:v>2.8616015909999999</c:v>
                </c:pt>
                <c:pt idx="12211">
                  <c:v>2.4973242280000001</c:v>
                </c:pt>
                <c:pt idx="12212">
                  <c:v>2.6822998519999999</c:v>
                </c:pt>
                <c:pt idx="12213">
                  <c:v>2.786992073</c:v>
                </c:pt>
                <c:pt idx="12214">
                  <c:v>2.748253107</c:v>
                </c:pt>
                <c:pt idx="12215">
                  <c:v>2.5030431750000002</c:v>
                </c:pt>
                <c:pt idx="12216">
                  <c:v>2.296694279</c:v>
                </c:pt>
                <c:pt idx="12217">
                  <c:v>2.2509167190000001</c:v>
                </c:pt>
                <c:pt idx="12218">
                  <c:v>2.08261466</c:v>
                </c:pt>
                <c:pt idx="12219">
                  <c:v>2.1034166810000001</c:v>
                </c:pt>
                <c:pt idx="12220">
                  <c:v>1.7833007569999999</c:v>
                </c:pt>
                <c:pt idx="12221">
                  <c:v>1.503922105</c:v>
                </c:pt>
                <c:pt idx="12222">
                  <c:v>1.2380114790000001</c:v>
                </c:pt>
                <c:pt idx="12223">
                  <c:v>1.49618160699999</c:v>
                </c:pt>
                <c:pt idx="12224">
                  <c:v>1.1606872079999999</c:v>
                </c:pt>
                <c:pt idx="12225">
                  <c:v>1.2596545219999999</c:v>
                </c:pt>
                <c:pt idx="12226">
                  <c:v>1.44806397</c:v>
                </c:pt>
                <c:pt idx="12227">
                  <c:v>1.6274658440000001</c:v>
                </c:pt>
                <c:pt idx="12228">
                  <c:v>1.3620507719999999</c:v>
                </c:pt>
                <c:pt idx="12229">
                  <c:v>1.3747339249999999</c:v>
                </c:pt>
                <c:pt idx="12230">
                  <c:v>1.7872754340000001</c:v>
                </c:pt>
                <c:pt idx="12231">
                  <c:v>1.6377025839999999</c:v>
                </c:pt>
                <c:pt idx="12232">
                  <c:v>1.852453589</c:v>
                </c:pt>
                <c:pt idx="12233">
                  <c:v>2.0413744450000002</c:v>
                </c:pt>
                <c:pt idx="12234">
                  <c:v>1.6811181309999901</c:v>
                </c:pt>
                <c:pt idx="12235">
                  <c:v>1.8422607179999999</c:v>
                </c:pt>
                <c:pt idx="12236">
                  <c:v>2.026462317</c:v>
                </c:pt>
                <c:pt idx="12237">
                  <c:v>1.9244079590000001</c:v>
                </c:pt>
                <c:pt idx="12238">
                  <c:v>1.733415484</c:v>
                </c:pt>
                <c:pt idx="12239">
                  <c:v>1.5752990250000001</c:v>
                </c:pt>
                <c:pt idx="12240">
                  <c:v>1.6337743999999901</c:v>
                </c:pt>
                <c:pt idx="12241">
                  <c:v>1.42951905699999</c:v>
                </c:pt>
                <c:pt idx="12242">
                  <c:v>1.502423048</c:v>
                </c:pt>
                <c:pt idx="12243">
                  <c:v>1.43602299699999</c:v>
                </c:pt>
                <c:pt idx="12244">
                  <c:v>1.5207214359999901</c:v>
                </c:pt>
                <c:pt idx="12245">
                  <c:v>1.735804439</c:v>
                </c:pt>
                <c:pt idx="12246">
                  <c:v>1.4756579400000001</c:v>
                </c:pt>
                <c:pt idx="12247">
                  <c:v>1.680565238</c:v>
                </c:pt>
                <c:pt idx="12248">
                  <c:v>2.0164818759999998</c:v>
                </c:pt>
                <c:pt idx="12249">
                  <c:v>1.8214489219999901</c:v>
                </c:pt>
                <c:pt idx="12250">
                  <c:v>2.066013098</c:v>
                </c:pt>
                <c:pt idx="12251">
                  <c:v>1.927069068</c:v>
                </c:pt>
                <c:pt idx="12252">
                  <c:v>2.0011522770000001</c:v>
                </c:pt>
                <c:pt idx="12253">
                  <c:v>2.0073132509999998</c:v>
                </c:pt>
                <c:pt idx="12254">
                  <c:v>1.839012504</c:v>
                </c:pt>
                <c:pt idx="12255">
                  <c:v>2.2132227419999899</c:v>
                </c:pt>
                <c:pt idx="12256">
                  <c:v>2.1142613890000002</c:v>
                </c:pt>
                <c:pt idx="12257">
                  <c:v>2.3265271190000001</c:v>
                </c:pt>
                <c:pt idx="12258">
                  <c:v>2.0522546770000001</c:v>
                </c:pt>
                <c:pt idx="12259">
                  <c:v>2.1387414929999999</c:v>
                </c:pt>
                <c:pt idx="12260">
                  <c:v>2.3252794739999998</c:v>
                </c:pt>
                <c:pt idx="12261">
                  <c:v>2.1782457829999999</c:v>
                </c:pt>
                <c:pt idx="12262">
                  <c:v>2.2616651060000001</c:v>
                </c:pt>
                <c:pt idx="12263">
                  <c:v>1.8417675499999999</c:v>
                </c:pt>
                <c:pt idx="12264">
                  <c:v>2.0652904510000001</c:v>
                </c:pt>
                <c:pt idx="12265">
                  <c:v>2.0881152150000002</c:v>
                </c:pt>
                <c:pt idx="12266">
                  <c:v>1.887872338</c:v>
                </c:pt>
                <c:pt idx="12267">
                  <c:v>1.836383104</c:v>
                </c:pt>
                <c:pt idx="12268">
                  <c:v>1.8234325650000001</c:v>
                </c:pt>
                <c:pt idx="12269">
                  <c:v>1.7707897419999901</c:v>
                </c:pt>
                <c:pt idx="12270">
                  <c:v>2.03338003199999</c:v>
                </c:pt>
                <c:pt idx="12271">
                  <c:v>2.0446922779999999</c:v>
                </c:pt>
                <c:pt idx="12272">
                  <c:v>2.153588772</c:v>
                </c:pt>
                <c:pt idx="12273">
                  <c:v>2.1407532690000002</c:v>
                </c:pt>
                <c:pt idx="12274">
                  <c:v>1.9938184019999901</c:v>
                </c:pt>
                <c:pt idx="12275">
                  <c:v>2.055710554</c:v>
                </c:pt>
                <c:pt idx="12276">
                  <c:v>2.23757457699999</c:v>
                </c:pt>
                <c:pt idx="12277">
                  <c:v>2.7219066619999999</c:v>
                </c:pt>
                <c:pt idx="12278">
                  <c:v>2.3991479870000001</c:v>
                </c:pt>
                <c:pt idx="12279">
                  <c:v>2.2834691999999999</c:v>
                </c:pt>
                <c:pt idx="12280">
                  <c:v>2.6486976150000001</c:v>
                </c:pt>
                <c:pt idx="12281">
                  <c:v>2.5029566289999998</c:v>
                </c:pt>
                <c:pt idx="12282">
                  <c:v>2.2847046849999999</c:v>
                </c:pt>
                <c:pt idx="12283">
                  <c:v>2.2170057299999999</c:v>
                </c:pt>
                <c:pt idx="12284">
                  <c:v>2.2084057330000002</c:v>
                </c:pt>
                <c:pt idx="12285">
                  <c:v>2.375591993</c:v>
                </c:pt>
                <c:pt idx="12286">
                  <c:v>2.397492647</c:v>
                </c:pt>
                <c:pt idx="12287">
                  <c:v>2.1791565419999999</c:v>
                </c:pt>
                <c:pt idx="12288">
                  <c:v>2.3704614639999999</c:v>
                </c:pt>
                <c:pt idx="12289">
                  <c:v>2.2986669540000002</c:v>
                </c:pt>
                <c:pt idx="12290">
                  <c:v>2.23447752</c:v>
                </c:pt>
                <c:pt idx="12291">
                  <c:v>2.23758173</c:v>
                </c:pt>
                <c:pt idx="12292">
                  <c:v>2.250007391</c:v>
                </c:pt>
                <c:pt idx="12293">
                  <c:v>2.4303002359999999</c:v>
                </c:pt>
                <c:pt idx="12294">
                  <c:v>2.2839918140000002</c:v>
                </c:pt>
                <c:pt idx="12295">
                  <c:v>2.4522497649999999</c:v>
                </c:pt>
                <c:pt idx="12296">
                  <c:v>2.627441406</c:v>
                </c:pt>
                <c:pt idx="12297">
                  <c:v>2.6273486610000001</c:v>
                </c:pt>
                <c:pt idx="12298">
                  <c:v>2.3422193529999999</c:v>
                </c:pt>
                <c:pt idx="12299">
                  <c:v>2.5667908189999999</c:v>
                </c:pt>
                <c:pt idx="12300">
                  <c:v>2.6649878029999998</c:v>
                </c:pt>
                <c:pt idx="12301">
                  <c:v>2.4900269509999999</c:v>
                </c:pt>
                <c:pt idx="12302">
                  <c:v>2.5763244630000002</c:v>
                </c:pt>
                <c:pt idx="12303">
                  <c:v>2.3245751860000001</c:v>
                </c:pt>
                <c:pt idx="12304">
                  <c:v>2.2320666309999999</c:v>
                </c:pt>
                <c:pt idx="12305">
                  <c:v>2.4025084969999999</c:v>
                </c:pt>
                <c:pt idx="12306">
                  <c:v>1.9261718990000001</c:v>
                </c:pt>
                <c:pt idx="12307">
                  <c:v>1.0787926909999901</c:v>
                </c:pt>
                <c:pt idx="12308">
                  <c:v>2.0810887810000001</c:v>
                </c:pt>
                <c:pt idx="12309">
                  <c:v>2.508962393</c:v>
                </c:pt>
                <c:pt idx="12310">
                  <c:v>2.3921802040000002</c:v>
                </c:pt>
                <c:pt idx="12311">
                  <c:v>2.4159424299999999</c:v>
                </c:pt>
                <c:pt idx="12312">
                  <c:v>2.228444815</c:v>
                </c:pt>
                <c:pt idx="12313">
                  <c:v>2.5361120700000002</c:v>
                </c:pt>
                <c:pt idx="12314">
                  <c:v>2.5361120700000002</c:v>
                </c:pt>
                <c:pt idx="12315">
                  <c:v>10</c:v>
                </c:pt>
                <c:pt idx="12316">
                  <c:v>10</c:v>
                </c:pt>
                <c:pt idx="12317">
                  <c:v>2.2769947049999999</c:v>
                </c:pt>
                <c:pt idx="12318">
                  <c:v>2.0947058200000002</c:v>
                </c:pt>
                <c:pt idx="12319">
                  <c:v>2.25351429</c:v>
                </c:pt>
                <c:pt idx="12320">
                  <c:v>1.8102722169999901</c:v>
                </c:pt>
                <c:pt idx="12321">
                  <c:v>1.8721435069999901</c:v>
                </c:pt>
                <c:pt idx="12322">
                  <c:v>1.6284753080000001</c:v>
                </c:pt>
                <c:pt idx="12323">
                  <c:v>1.602641582</c:v>
                </c:pt>
                <c:pt idx="12324">
                  <c:v>2.5417370799999999</c:v>
                </c:pt>
                <c:pt idx="12325">
                  <c:v>2.873111486</c:v>
                </c:pt>
                <c:pt idx="12326">
                  <c:v>2.8246703150000001</c:v>
                </c:pt>
                <c:pt idx="12327">
                  <c:v>2.780644417</c:v>
                </c:pt>
                <c:pt idx="12328">
                  <c:v>2.7221825119999998</c:v>
                </c:pt>
                <c:pt idx="12329">
                  <c:v>2.533070087</c:v>
                </c:pt>
                <c:pt idx="12330">
                  <c:v>3.1323277950000001</c:v>
                </c:pt>
                <c:pt idx="12331">
                  <c:v>2.893616915</c:v>
                </c:pt>
                <c:pt idx="12332">
                  <c:v>2.9953174589999998</c:v>
                </c:pt>
                <c:pt idx="12333">
                  <c:v>2.6479980950000002</c:v>
                </c:pt>
                <c:pt idx="12334">
                  <c:v>2.6825597289999998</c:v>
                </c:pt>
                <c:pt idx="12335">
                  <c:v>2.64126706099999</c:v>
                </c:pt>
                <c:pt idx="12336">
                  <c:v>2.961181641</c:v>
                </c:pt>
                <c:pt idx="12337">
                  <c:v>3.3223865030000002</c:v>
                </c:pt>
                <c:pt idx="12338">
                  <c:v>2.84533572199999</c:v>
                </c:pt>
                <c:pt idx="12339">
                  <c:v>2.3940966129999999</c:v>
                </c:pt>
                <c:pt idx="12340">
                  <c:v>2.9249975680000002</c:v>
                </c:pt>
                <c:pt idx="12341">
                  <c:v>3.1634314059999999</c:v>
                </c:pt>
                <c:pt idx="12342">
                  <c:v>2.8326208589999999</c:v>
                </c:pt>
                <c:pt idx="12343">
                  <c:v>2.972978592</c:v>
                </c:pt>
                <c:pt idx="12344">
                  <c:v>2.810349226</c:v>
                </c:pt>
                <c:pt idx="12345">
                  <c:v>2.6147558690000001</c:v>
                </c:pt>
                <c:pt idx="12346">
                  <c:v>3.0042297839999899</c:v>
                </c:pt>
                <c:pt idx="12347">
                  <c:v>2.633852482</c:v>
                </c:pt>
                <c:pt idx="12348">
                  <c:v>2.4335973260000001</c:v>
                </c:pt>
                <c:pt idx="12349">
                  <c:v>2.4809045790000002</c:v>
                </c:pt>
                <c:pt idx="12350">
                  <c:v>2.5412487979999998</c:v>
                </c:pt>
                <c:pt idx="12351">
                  <c:v>2.4511573310000001</c:v>
                </c:pt>
                <c:pt idx="12352">
                  <c:v>2.427624464</c:v>
                </c:pt>
                <c:pt idx="12353">
                  <c:v>2.794439793</c:v>
                </c:pt>
                <c:pt idx="12354">
                  <c:v>2.3096740250000001</c:v>
                </c:pt>
                <c:pt idx="12355">
                  <c:v>2.35109257699999</c:v>
                </c:pt>
                <c:pt idx="12356">
                  <c:v>2.7194921969999899</c:v>
                </c:pt>
                <c:pt idx="12357">
                  <c:v>2.4576489929999998</c:v>
                </c:pt>
                <c:pt idx="12358">
                  <c:v>2.7782068249999998</c:v>
                </c:pt>
                <c:pt idx="12359">
                  <c:v>2.393074989</c:v>
                </c:pt>
                <c:pt idx="12360">
                  <c:v>2.7121386529999998</c:v>
                </c:pt>
                <c:pt idx="12361">
                  <c:v>3.057829618</c:v>
                </c:pt>
                <c:pt idx="12362">
                  <c:v>2.5574536320000001</c:v>
                </c:pt>
                <c:pt idx="12363">
                  <c:v>2.4845702649999999</c:v>
                </c:pt>
                <c:pt idx="12364">
                  <c:v>2.7943689819999999</c:v>
                </c:pt>
                <c:pt idx="12365">
                  <c:v>2.3798620700000002</c:v>
                </c:pt>
                <c:pt idx="12366">
                  <c:v>2.4267432690000001</c:v>
                </c:pt>
                <c:pt idx="12367">
                  <c:v>2.5107593540000002</c:v>
                </c:pt>
                <c:pt idx="12368">
                  <c:v>2.6308300500000001</c:v>
                </c:pt>
                <c:pt idx="12369">
                  <c:v>2.339668036</c:v>
                </c:pt>
                <c:pt idx="12370">
                  <c:v>2.4265990259999999</c:v>
                </c:pt>
                <c:pt idx="12371">
                  <c:v>2.2907702919999999</c:v>
                </c:pt>
                <c:pt idx="12372">
                  <c:v>2.4062378409999998</c:v>
                </c:pt>
                <c:pt idx="12373">
                  <c:v>2.73543453199999</c:v>
                </c:pt>
                <c:pt idx="12374">
                  <c:v>2.6348023409999999</c:v>
                </c:pt>
                <c:pt idx="12375">
                  <c:v>2.3354578020000001</c:v>
                </c:pt>
                <c:pt idx="12376">
                  <c:v>2.0653748510000001</c:v>
                </c:pt>
                <c:pt idx="12377">
                  <c:v>2.5714526179999999</c:v>
                </c:pt>
                <c:pt idx="12378">
                  <c:v>3.0836083889999899</c:v>
                </c:pt>
                <c:pt idx="12379">
                  <c:v>2.3264977930000001</c:v>
                </c:pt>
                <c:pt idx="12380">
                  <c:v>2.5819909569999999</c:v>
                </c:pt>
                <c:pt idx="12381">
                  <c:v>2.6017076969999899</c:v>
                </c:pt>
                <c:pt idx="12382">
                  <c:v>2.5704638960000001</c:v>
                </c:pt>
                <c:pt idx="12383">
                  <c:v>2.5358934400000002</c:v>
                </c:pt>
                <c:pt idx="12384">
                  <c:v>2.4522216320000001</c:v>
                </c:pt>
                <c:pt idx="12385">
                  <c:v>2.6381788249999998</c:v>
                </c:pt>
                <c:pt idx="12386">
                  <c:v>2.39840579</c:v>
                </c:pt>
                <c:pt idx="12387">
                  <c:v>2.3851146700000001</c:v>
                </c:pt>
                <c:pt idx="12388">
                  <c:v>2.7376635069999899</c:v>
                </c:pt>
                <c:pt idx="12389">
                  <c:v>2.7971801759999999</c:v>
                </c:pt>
                <c:pt idx="12390">
                  <c:v>2.4150245190000001</c:v>
                </c:pt>
                <c:pt idx="12391">
                  <c:v>2.3738951679999998</c:v>
                </c:pt>
                <c:pt idx="12392">
                  <c:v>2.4133996959999999</c:v>
                </c:pt>
                <c:pt idx="12393">
                  <c:v>2.6205041410000001</c:v>
                </c:pt>
                <c:pt idx="12394">
                  <c:v>2.4328820709999999</c:v>
                </c:pt>
                <c:pt idx="12395">
                  <c:v>2.427758694</c:v>
                </c:pt>
                <c:pt idx="12396">
                  <c:v>2.1917259690000002</c:v>
                </c:pt>
                <c:pt idx="12397">
                  <c:v>1.873674273</c:v>
                </c:pt>
                <c:pt idx="12398">
                  <c:v>1.764108896</c:v>
                </c:pt>
                <c:pt idx="12399">
                  <c:v>1.483422875</c:v>
                </c:pt>
                <c:pt idx="12400">
                  <c:v>1.560201406</c:v>
                </c:pt>
                <c:pt idx="12401">
                  <c:v>1.494896293</c:v>
                </c:pt>
                <c:pt idx="12402">
                  <c:v>1.7372680899999999</c:v>
                </c:pt>
                <c:pt idx="12403">
                  <c:v>1.468848825</c:v>
                </c:pt>
                <c:pt idx="12404">
                  <c:v>1.47258544</c:v>
                </c:pt>
                <c:pt idx="12405">
                  <c:v>1.454531193</c:v>
                </c:pt>
                <c:pt idx="12406">
                  <c:v>1.705260038</c:v>
                </c:pt>
                <c:pt idx="12407">
                  <c:v>1.6661779880000001</c:v>
                </c:pt>
                <c:pt idx="12408">
                  <c:v>2.2445471289999999</c:v>
                </c:pt>
                <c:pt idx="12409">
                  <c:v>1.9395288230000001</c:v>
                </c:pt>
                <c:pt idx="12410">
                  <c:v>2.2361817359999998</c:v>
                </c:pt>
                <c:pt idx="12411">
                  <c:v>2.3121984000000002</c:v>
                </c:pt>
                <c:pt idx="12412">
                  <c:v>2.2878563399999998</c:v>
                </c:pt>
                <c:pt idx="12413">
                  <c:v>2.1549658780000001</c:v>
                </c:pt>
                <c:pt idx="12414">
                  <c:v>1.82854986199999</c:v>
                </c:pt>
                <c:pt idx="12415">
                  <c:v>2.1892993449999998</c:v>
                </c:pt>
                <c:pt idx="12416">
                  <c:v>2.350662947</c:v>
                </c:pt>
                <c:pt idx="12417">
                  <c:v>2.323510647</c:v>
                </c:pt>
                <c:pt idx="12418">
                  <c:v>2.4255933760000001</c:v>
                </c:pt>
                <c:pt idx="12419">
                  <c:v>3.9891197680000001</c:v>
                </c:pt>
                <c:pt idx="12420">
                  <c:v>2.6090819839999999</c:v>
                </c:pt>
                <c:pt idx="12421">
                  <c:v>2.315052509</c:v>
                </c:pt>
                <c:pt idx="12422">
                  <c:v>2.6693859099999999</c:v>
                </c:pt>
                <c:pt idx="12423">
                  <c:v>2.9732873439999898</c:v>
                </c:pt>
                <c:pt idx="12424">
                  <c:v>2.6785657409999999</c:v>
                </c:pt>
                <c:pt idx="12425">
                  <c:v>2.3917760850000001</c:v>
                </c:pt>
                <c:pt idx="12426">
                  <c:v>2.691129208</c:v>
                </c:pt>
                <c:pt idx="12427">
                  <c:v>2.9579565529999998</c:v>
                </c:pt>
                <c:pt idx="12428">
                  <c:v>2.656070471</c:v>
                </c:pt>
                <c:pt idx="12429">
                  <c:v>2.8886156079999998</c:v>
                </c:pt>
                <c:pt idx="12430">
                  <c:v>2.834865808</c:v>
                </c:pt>
                <c:pt idx="12431">
                  <c:v>2.649831533</c:v>
                </c:pt>
                <c:pt idx="12432">
                  <c:v>2.6592955589999998</c:v>
                </c:pt>
                <c:pt idx="12433">
                  <c:v>2.5043494700000002</c:v>
                </c:pt>
                <c:pt idx="12434">
                  <c:v>2.407958984</c:v>
                </c:pt>
                <c:pt idx="12435">
                  <c:v>2.6687378879999999</c:v>
                </c:pt>
                <c:pt idx="12436">
                  <c:v>2.2432909009999999</c:v>
                </c:pt>
                <c:pt idx="12437">
                  <c:v>2.2815136909999998</c:v>
                </c:pt>
                <c:pt idx="12438">
                  <c:v>2.4677648539999999</c:v>
                </c:pt>
                <c:pt idx="12439">
                  <c:v>2.7923743719999998</c:v>
                </c:pt>
                <c:pt idx="12440">
                  <c:v>2.5424902440000001</c:v>
                </c:pt>
                <c:pt idx="12441">
                  <c:v>2.4783508780000001</c:v>
                </c:pt>
                <c:pt idx="12442">
                  <c:v>2.585023165</c:v>
                </c:pt>
                <c:pt idx="12443">
                  <c:v>2.5348851680000002</c:v>
                </c:pt>
                <c:pt idx="12444">
                  <c:v>2.5614354609999999</c:v>
                </c:pt>
                <c:pt idx="12445">
                  <c:v>3.1449511050000001</c:v>
                </c:pt>
                <c:pt idx="12446">
                  <c:v>2.9355981350000002</c:v>
                </c:pt>
                <c:pt idx="12447">
                  <c:v>2.8881103989999999</c:v>
                </c:pt>
                <c:pt idx="12448">
                  <c:v>2.4903905389999998</c:v>
                </c:pt>
                <c:pt idx="12449">
                  <c:v>2.7913146019999999</c:v>
                </c:pt>
                <c:pt idx="12450">
                  <c:v>2.5550854209999998</c:v>
                </c:pt>
                <c:pt idx="12451">
                  <c:v>2.6452503200000002</c:v>
                </c:pt>
                <c:pt idx="12452">
                  <c:v>2.5287816519999899</c:v>
                </c:pt>
                <c:pt idx="12453">
                  <c:v>2.463527918</c:v>
                </c:pt>
                <c:pt idx="12454">
                  <c:v>2.64446044</c:v>
                </c:pt>
                <c:pt idx="12455">
                  <c:v>3.0587146280000002</c:v>
                </c:pt>
                <c:pt idx="12456">
                  <c:v>2.8942296500000002</c:v>
                </c:pt>
                <c:pt idx="12457">
                  <c:v>2.567831993</c:v>
                </c:pt>
                <c:pt idx="12458">
                  <c:v>2.40050649599999</c:v>
                </c:pt>
                <c:pt idx="12459">
                  <c:v>2.3453197480000001</c:v>
                </c:pt>
                <c:pt idx="12460">
                  <c:v>2.4460535050000001</c:v>
                </c:pt>
                <c:pt idx="12461">
                  <c:v>2.4608228209999998</c:v>
                </c:pt>
                <c:pt idx="12462">
                  <c:v>2.608057976</c:v>
                </c:pt>
                <c:pt idx="12463">
                  <c:v>2.4805309769999999</c:v>
                </c:pt>
                <c:pt idx="12464">
                  <c:v>2.8767809870000001</c:v>
                </c:pt>
                <c:pt idx="12465">
                  <c:v>2.5598108769999999</c:v>
                </c:pt>
                <c:pt idx="12466">
                  <c:v>2.6257164479999999</c:v>
                </c:pt>
                <c:pt idx="12467">
                  <c:v>2.621787071</c:v>
                </c:pt>
                <c:pt idx="12468">
                  <c:v>2.6642699240000001</c:v>
                </c:pt>
                <c:pt idx="12469">
                  <c:v>2.3099584580000001</c:v>
                </c:pt>
                <c:pt idx="12470">
                  <c:v>2.25493407199999</c:v>
                </c:pt>
                <c:pt idx="12471">
                  <c:v>2.1970336439999998</c:v>
                </c:pt>
                <c:pt idx="12472">
                  <c:v>2.34312129</c:v>
                </c:pt>
                <c:pt idx="12473">
                  <c:v>2.3506727219999899</c:v>
                </c:pt>
                <c:pt idx="12474">
                  <c:v>2.528957605</c:v>
                </c:pt>
                <c:pt idx="12475">
                  <c:v>2.5952293869999998</c:v>
                </c:pt>
                <c:pt idx="12476">
                  <c:v>2.503180027</c:v>
                </c:pt>
                <c:pt idx="12477">
                  <c:v>2.3008873460000001</c:v>
                </c:pt>
                <c:pt idx="12478">
                  <c:v>2.219766855</c:v>
                </c:pt>
                <c:pt idx="12479">
                  <c:v>2.1022691729999998</c:v>
                </c:pt>
                <c:pt idx="12480">
                  <c:v>2.299940109</c:v>
                </c:pt>
                <c:pt idx="12481">
                  <c:v>1.833728075</c:v>
                </c:pt>
                <c:pt idx="12482">
                  <c:v>1.857351065</c:v>
                </c:pt>
                <c:pt idx="12483">
                  <c:v>1.8564476969999999</c:v>
                </c:pt>
                <c:pt idx="12484">
                  <c:v>1.9088623519999901</c:v>
                </c:pt>
                <c:pt idx="12485">
                  <c:v>2.131315947</c:v>
                </c:pt>
                <c:pt idx="12486">
                  <c:v>1.9378955359999901</c:v>
                </c:pt>
                <c:pt idx="12487">
                  <c:v>1.8240123989999999</c:v>
                </c:pt>
                <c:pt idx="12488">
                  <c:v>2.2917749879999998</c:v>
                </c:pt>
                <c:pt idx="12489">
                  <c:v>1.8829064369999999</c:v>
                </c:pt>
                <c:pt idx="12490">
                  <c:v>2.0352466109999998</c:v>
                </c:pt>
                <c:pt idx="12491">
                  <c:v>2.182199717</c:v>
                </c:pt>
                <c:pt idx="12492">
                  <c:v>2.0906677249999999</c:v>
                </c:pt>
                <c:pt idx="12493">
                  <c:v>1.862492681</c:v>
                </c:pt>
                <c:pt idx="12494">
                  <c:v>2.1539440160000001</c:v>
                </c:pt>
                <c:pt idx="12495">
                  <c:v>2.1794691089999998</c:v>
                </c:pt>
                <c:pt idx="12496">
                  <c:v>2.147578239</c:v>
                </c:pt>
                <c:pt idx="12497">
                  <c:v>1.7175195219999999</c:v>
                </c:pt>
                <c:pt idx="12498">
                  <c:v>1.417654991</c:v>
                </c:pt>
                <c:pt idx="12499">
                  <c:v>1.129410386</c:v>
                </c:pt>
                <c:pt idx="12500">
                  <c:v>1.2059350009999901</c:v>
                </c:pt>
                <c:pt idx="12501">
                  <c:v>1.152285099</c:v>
                </c:pt>
                <c:pt idx="12502">
                  <c:v>1.1175085309999999</c:v>
                </c:pt>
                <c:pt idx="12503">
                  <c:v>1.146552682</c:v>
                </c:pt>
                <c:pt idx="12504">
                  <c:v>1.0864623790000001</c:v>
                </c:pt>
                <c:pt idx="12505">
                  <c:v>1.0730749369999999</c:v>
                </c:pt>
                <c:pt idx="12506">
                  <c:v>1.027027607</c:v>
                </c:pt>
                <c:pt idx="12507">
                  <c:v>1.1281249520000001</c:v>
                </c:pt>
                <c:pt idx="12508">
                  <c:v>1.0880273579999999</c:v>
                </c:pt>
                <c:pt idx="12509">
                  <c:v>1.1930859090000001</c:v>
                </c:pt>
                <c:pt idx="12510">
                  <c:v>1.0999536509999901</c:v>
                </c:pt>
                <c:pt idx="12511">
                  <c:v>1.2906713489999999</c:v>
                </c:pt>
                <c:pt idx="12512">
                  <c:v>1.1787915229999999</c:v>
                </c:pt>
                <c:pt idx="12513">
                  <c:v>1.4207544329999999</c:v>
                </c:pt>
                <c:pt idx="12514">
                  <c:v>1.330936313</c:v>
                </c:pt>
                <c:pt idx="12515">
                  <c:v>1.2954089639999999</c:v>
                </c:pt>
                <c:pt idx="12516">
                  <c:v>2.0735094549999999</c:v>
                </c:pt>
                <c:pt idx="12517">
                  <c:v>2.289943933</c:v>
                </c:pt>
                <c:pt idx="12518">
                  <c:v>2.2997033600000001</c:v>
                </c:pt>
                <c:pt idx="12519">
                  <c:v>2.3636364940000001</c:v>
                </c:pt>
                <c:pt idx="12520">
                  <c:v>2.3742284769999999</c:v>
                </c:pt>
                <c:pt idx="12521">
                  <c:v>2.5319151880000001</c:v>
                </c:pt>
                <c:pt idx="12522">
                  <c:v>2.4140272139999999</c:v>
                </c:pt>
                <c:pt idx="12523">
                  <c:v>2.4265429969999999</c:v>
                </c:pt>
                <c:pt idx="12524">
                  <c:v>2.3201684949999999</c:v>
                </c:pt>
                <c:pt idx="12525">
                  <c:v>2.369526386</c:v>
                </c:pt>
                <c:pt idx="12526">
                  <c:v>2.4492027759999999</c:v>
                </c:pt>
                <c:pt idx="12527">
                  <c:v>2.6621692179999998</c:v>
                </c:pt>
                <c:pt idx="12528">
                  <c:v>2.6441478730000001</c:v>
                </c:pt>
                <c:pt idx="12529">
                  <c:v>2.7367823119999999</c:v>
                </c:pt>
                <c:pt idx="12530">
                  <c:v>2.85688114199999</c:v>
                </c:pt>
                <c:pt idx="12531">
                  <c:v>2.543045759</c:v>
                </c:pt>
                <c:pt idx="12532">
                  <c:v>2.6260755059999998</c:v>
                </c:pt>
                <c:pt idx="12533">
                  <c:v>2.520572424</c:v>
                </c:pt>
                <c:pt idx="12534">
                  <c:v>2.4141857619999998</c:v>
                </c:pt>
                <c:pt idx="12535">
                  <c:v>2.60446524599999</c:v>
                </c:pt>
                <c:pt idx="12536">
                  <c:v>2.2702612879999999</c:v>
                </c:pt>
                <c:pt idx="12537">
                  <c:v>2.646561384</c:v>
                </c:pt>
                <c:pt idx="12538">
                  <c:v>2.483051777</c:v>
                </c:pt>
                <c:pt idx="12539">
                  <c:v>2.4449791909999998</c:v>
                </c:pt>
                <c:pt idx="12540">
                  <c:v>2.457867384</c:v>
                </c:pt>
                <c:pt idx="12541">
                  <c:v>2.6670970919999899</c:v>
                </c:pt>
                <c:pt idx="12542">
                  <c:v>2.74561286</c:v>
                </c:pt>
                <c:pt idx="12543">
                  <c:v>2.73067379</c:v>
                </c:pt>
                <c:pt idx="12544">
                  <c:v>2.5877344610000002</c:v>
                </c:pt>
                <c:pt idx="12545">
                  <c:v>2.6700329780000001</c:v>
                </c:pt>
                <c:pt idx="12546">
                  <c:v>3.0957250599999999</c:v>
                </c:pt>
                <c:pt idx="12547">
                  <c:v>2.7471044060000001</c:v>
                </c:pt>
                <c:pt idx="12548">
                  <c:v>2.3586144450000002</c:v>
                </c:pt>
                <c:pt idx="12549">
                  <c:v>2.3292028899999999</c:v>
                </c:pt>
                <c:pt idx="12550">
                  <c:v>2.4712035659999998</c:v>
                </c:pt>
                <c:pt idx="12551">
                  <c:v>2.4774889949999999</c:v>
                </c:pt>
                <c:pt idx="12552">
                  <c:v>3.0929870610000001</c:v>
                </c:pt>
                <c:pt idx="12553">
                  <c:v>2.62823128699999</c:v>
                </c:pt>
                <c:pt idx="12554">
                  <c:v>2.1490759850000001</c:v>
                </c:pt>
                <c:pt idx="12555">
                  <c:v>2.0478162769999999</c:v>
                </c:pt>
                <c:pt idx="12556">
                  <c:v>2.2089574340000002</c:v>
                </c:pt>
                <c:pt idx="12557">
                  <c:v>2.1263134479999999</c:v>
                </c:pt>
                <c:pt idx="12558">
                  <c:v>2.2411572930000001</c:v>
                </c:pt>
                <c:pt idx="12559">
                  <c:v>2.283179998</c:v>
                </c:pt>
                <c:pt idx="12560">
                  <c:v>2.0590405459999999</c:v>
                </c:pt>
                <c:pt idx="12561">
                  <c:v>2.0673217770000001</c:v>
                </c:pt>
                <c:pt idx="12562">
                  <c:v>2.230191708</c:v>
                </c:pt>
                <c:pt idx="12563">
                  <c:v>2.011577129</c:v>
                </c:pt>
                <c:pt idx="12564">
                  <c:v>2.3104724879999998</c:v>
                </c:pt>
                <c:pt idx="12565">
                  <c:v>2.1798560619999998</c:v>
                </c:pt>
                <c:pt idx="12566">
                  <c:v>2.3497631550000002</c:v>
                </c:pt>
                <c:pt idx="12567">
                  <c:v>2.0939159389999999</c:v>
                </c:pt>
                <c:pt idx="12568">
                  <c:v>2.1198511120000001</c:v>
                </c:pt>
                <c:pt idx="12569">
                  <c:v>2.2990894319999899</c:v>
                </c:pt>
                <c:pt idx="12570">
                  <c:v>1.8599560259999901</c:v>
                </c:pt>
                <c:pt idx="12571">
                  <c:v>1.7702550889999999</c:v>
                </c:pt>
                <c:pt idx="12572">
                  <c:v>1.482740521</c:v>
                </c:pt>
                <c:pt idx="12573">
                  <c:v>1.9554187059999999</c:v>
                </c:pt>
                <c:pt idx="12574">
                  <c:v>1.6522827149999999</c:v>
                </c:pt>
                <c:pt idx="12575">
                  <c:v>1.8441064359999999</c:v>
                </c:pt>
                <c:pt idx="12576">
                  <c:v>1.814871788</c:v>
                </c:pt>
                <c:pt idx="12577">
                  <c:v>1.9448181389999999</c:v>
                </c:pt>
                <c:pt idx="12578">
                  <c:v>1.5335779190000001</c:v>
                </c:pt>
                <c:pt idx="12579">
                  <c:v>1.9312767980000001</c:v>
                </c:pt>
                <c:pt idx="12580">
                  <c:v>1.7681812050000001</c:v>
                </c:pt>
                <c:pt idx="12581">
                  <c:v>1.951956749</c:v>
                </c:pt>
                <c:pt idx="12582">
                  <c:v>1.784139395</c:v>
                </c:pt>
                <c:pt idx="12583">
                  <c:v>1.878122568</c:v>
                </c:pt>
                <c:pt idx="12584">
                  <c:v>1.5112280849999999</c:v>
                </c:pt>
                <c:pt idx="12585">
                  <c:v>1.8643726109999901</c:v>
                </c:pt>
                <c:pt idx="12586">
                  <c:v>1.746687055</c:v>
                </c:pt>
                <c:pt idx="12587">
                  <c:v>1.6069909330000001</c:v>
                </c:pt>
                <c:pt idx="12588">
                  <c:v>1.9597570900000001</c:v>
                </c:pt>
                <c:pt idx="12589">
                  <c:v>1.988089561</c:v>
                </c:pt>
                <c:pt idx="12590">
                  <c:v>1.991525888</c:v>
                </c:pt>
                <c:pt idx="12591">
                  <c:v>2.07062006</c:v>
                </c:pt>
                <c:pt idx="12592">
                  <c:v>1.743389845</c:v>
                </c:pt>
                <c:pt idx="12593">
                  <c:v>1.886332989</c:v>
                </c:pt>
                <c:pt idx="12594">
                  <c:v>1.7230846879999999</c:v>
                </c:pt>
                <c:pt idx="12595">
                  <c:v>1.4502477650000001</c:v>
                </c:pt>
                <c:pt idx="12596">
                  <c:v>1.547363281</c:v>
                </c:pt>
                <c:pt idx="12597">
                  <c:v>1.8168921469999999</c:v>
                </c:pt>
                <c:pt idx="12598">
                  <c:v>1.8174780609999901</c:v>
                </c:pt>
                <c:pt idx="12599">
                  <c:v>1.9995093349999999</c:v>
                </c:pt>
                <c:pt idx="12600">
                  <c:v>1.6424194569999999</c:v>
                </c:pt>
                <c:pt idx="12601">
                  <c:v>1.5514855380000001</c:v>
                </c:pt>
                <c:pt idx="12602">
                  <c:v>1.6444201469999999</c:v>
                </c:pt>
                <c:pt idx="12603">
                  <c:v>1.6165478230000001</c:v>
                </c:pt>
                <c:pt idx="12604">
                  <c:v>1.5952075719999901</c:v>
                </c:pt>
                <c:pt idx="12605">
                  <c:v>1.4254089590000001</c:v>
                </c:pt>
                <c:pt idx="12606">
                  <c:v>1.519796133</c:v>
                </c:pt>
                <c:pt idx="12607">
                  <c:v>1.7078564169999999</c:v>
                </c:pt>
                <c:pt idx="12608">
                  <c:v>1.6971057650000001</c:v>
                </c:pt>
                <c:pt idx="12609">
                  <c:v>1.6463269</c:v>
                </c:pt>
                <c:pt idx="12610">
                  <c:v>1.6267883780000001</c:v>
                </c:pt>
                <c:pt idx="12611">
                  <c:v>2.075438261</c:v>
                </c:pt>
                <c:pt idx="12612">
                  <c:v>2.0608007910000001</c:v>
                </c:pt>
                <c:pt idx="12613">
                  <c:v>2.3407127860000001</c:v>
                </c:pt>
                <c:pt idx="12614">
                  <c:v>2.499788761</c:v>
                </c:pt>
                <c:pt idx="12615">
                  <c:v>2.1366991999999998</c:v>
                </c:pt>
                <c:pt idx="12616">
                  <c:v>2.7824585439999998</c:v>
                </c:pt>
                <c:pt idx="12617">
                  <c:v>2.4749817850000002</c:v>
                </c:pt>
                <c:pt idx="12618">
                  <c:v>2.7171399589999998</c:v>
                </c:pt>
                <c:pt idx="12619">
                  <c:v>2.7223694319999998</c:v>
                </c:pt>
                <c:pt idx="12620">
                  <c:v>2.425860643</c:v>
                </c:pt>
                <c:pt idx="12621">
                  <c:v>2.2351233960000001</c:v>
                </c:pt>
                <c:pt idx="12622">
                  <c:v>3.1345446109999999</c:v>
                </c:pt>
                <c:pt idx="12623">
                  <c:v>2.6183507439999998</c:v>
                </c:pt>
                <c:pt idx="12624">
                  <c:v>2.2756786349999998</c:v>
                </c:pt>
                <c:pt idx="12625">
                  <c:v>2.811271906</c:v>
                </c:pt>
                <c:pt idx="12626">
                  <c:v>2.3303894999999999</c:v>
                </c:pt>
                <c:pt idx="12627">
                  <c:v>2.6569225790000002</c:v>
                </c:pt>
                <c:pt idx="12628">
                  <c:v>2.3684935569999999</c:v>
                </c:pt>
                <c:pt idx="12629">
                  <c:v>2.5994482040000002</c:v>
                </c:pt>
                <c:pt idx="12630">
                  <c:v>2.406052351</c:v>
                </c:pt>
                <c:pt idx="12631">
                  <c:v>2.54662466</c:v>
                </c:pt>
                <c:pt idx="12632">
                  <c:v>2.8302965160000002</c:v>
                </c:pt>
                <c:pt idx="12633">
                  <c:v>2.4646093850000002</c:v>
                </c:pt>
                <c:pt idx="12634">
                  <c:v>2.7671582699999999</c:v>
                </c:pt>
                <c:pt idx="12635">
                  <c:v>2.369250536</c:v>
                </c:pt>
                <c:pt idx="12636">
                  <c:v>2.2772901060000001</c:v>
                </c:pt>
                <c:pt idx="12637">
                  <c:v>2.199739933</c:v>
                </c:pt>
                <c:pt idx="12638">
                  <c:v>1.8366675379999999</c:v>
                </c:pt>
                <c:pt idx="12639">
                  <c:v>1.788376451</c:v>
                </c:pt>
                <c:pt idx="12640">
                  <c:v>2.1134095190000002</c:v>
                </c:pt>
                <c:pt idx="12641">
                  <c:v>2.2874693869999998</c:v>
                </c:pt>
                <c:pt idx="12642">
                  <c:v>1.564189434</c:v>
                </c:pt>
                <c:pt idx="12643">
                  <c:v>1.517755151</c:v>
                </c:pt>
                <c:pt idx="12644">
                  <c:v>1.76333379699999</c:v>
                </c:pt>
                <c:pt idx="12645">
                  <c:v>1.54302120199999</c:v>
                </c:pt>
                <c:pt idx="12646">
                  <c:v>1.264681339</c:v>
                </c:pt>
                <c:pt idx="12647">
                  <c:v>1.3829993009999999</c:v>
                </c:pt>
                <c:pt idx="12648">
                  <c:v>1.9624645709999999</c:v>
                </c:pt>
                <c:pt idx="12649">
                  <c:v>1.9694616789999999</c:v>
                </c:pt>
                <c:pt idx="12650">
                  <c:v>1.3445422650000001</c:v>
                </c:pt>
                <c:pt idx="12651">
                  <c:v>1.593856215</c:v>
                </c:pt>
                <c:pt idx="12652">
                  <c:v>1.775858164</c:v>
                </c:pt>
                <c:pt idx="12653">
                  <c:v>1.811608911</c:v>
                </c:pt>
                <c:pt idx="12654">
                  <c:v>2.07238149599999</c:v>
                </c:pt>
                <c:pt idx="12655">
                  <c:v>2.02038574199999</c:v>
                </c:pt>
                <c:pt idx="12656">
                  <c:v>2.2507543559999998</c:v>
                </c:pt>
                <c:pt idx="12657">
                  <c:v>1.8193725350000001</c:v>
                </c:pt>
                <c:pt idx="12658">
                  <c:v>2.080203772</c:v>
                </c:pt>
                <c:pt idx="12659">
                  <c:v>1.676374555</c:v>
                </c:pt>
                <c:pt idx="12660">
                  <c:v>1.6949206590000001</c:v>
                </c:pt>
                <c:pt idx="12661">
                  <c:v>1.9020849469999901</c:v>
                </c:pt>
                <c:pt idx="12662">
                  <c:v>1.734005094</c:v>
                </c:pt>
                <c:pt idx="12663">
                  <c:v>2.0168421269999999</c:v>
                </c:pt>
                <c:pt idx="12664">
                  <c:v>1.692692876</c:v>
                </c:pt>
                <c:pt idx="12665">
                  <c:v>1.7618786099999999</c:v>
                </c:pt>
                <c:pt idx="12666">
                  <c:v>2.019871712</c:v>
                </c:pt>
                <c:pt idx="12667">
                  <c:v>1.74276614199999</c:v>
                </c:pt>
                <c:pt idx="12668">
                  <c:v>1.686378121</c:v>
                </c:pt>
                <c:pt idx="12669">
                  <c:v>2.0332884789999999</c:v>
                </c:pt>
                <c:pt idx="12670">
                  <c:v>1.9693664309999901</c:v>
                </c:pt>
                <c:pt idx="12671">
                  <c:v>1.9116967919999901</c:v>
                </c:pt>
                <c:pt idx="12672">
                  <c:v>1.889666796</c:v>
                </c:pt>
                <c:pt idx="12673">
                  <c:v>1.831712604</c:v>
                </c:pt>
                <c:pt idx="12674">
                  <c:v>2.0359423159999999</c:v>
                </c:pt>
                <c:pt idx="12675">
                  <c:v>2.0723340509999999</c:v>
                </c:pt>
                <c:pt idx="12676">
                  <c:v>1.8204406500000001</c:v>
                </c:pt>
                <c:pt idx="12677">
                  <c:v>1.6486206050000001</c:v>
                </c:pt>
                <c:pt idx="12678">
                  <c:v>2.3085131649999999</c:v>
                </c:pt>
                <c:pt idx="12679">
                  <c:v>2.2022168639999999</c:v>
                </c:pt>
                <c:pt idx="12680">
                  <c:v>2.0112574099999998</c:v>
                </c:pt>
                <c:pt idx="12681">
                  <c:v>1.98271358</c:v>
                </c:pt>
                <c:pt idx="12682">
                  <c:v>1.981531978</c:v>
                </c:pt>
                <c:pt idx="12683">
                  <c:v>2.205362558</c:v>
                </c:pt>
                <c:pt idx="12684">
                  <c:v>2.2728686329999999</c:v>
                </c:pt>
                <c:pt idx="12685">
                  <c:v>2.9851038459999999</c:v>
                </c:pt>
                <c:pt idx="12686">
                  <c:v>3.361822605</c:v>
                </c:pt>
                <c:pt idx="12687">
                  <c:v>3.3403856749999998</c:v>
                </c:pt>
                <c:pt idx="12688">
                  <c:v>2.9691236019999998</c:v>
                </c:pt>
                <c:pt idx="12689">
                  <c:v>2.0454993250000002</c:v>
                </c:pt>
                <c:pt idx="12690">
                  <c:v>1.734704614</c:v>
                </c:pt>
                <c:pt idx="12691">
                  <c:v>1.228465557</c:v>
                </c:pt>
                <c:pt idx="12692">
                  <c:v>2.1809277530000002</c:v>
                </c:pt>
                <c:pt idx="12693">
                  <c:v>1.870897174</c:v>
                </c:pt>
                <c:pt idx="12694">
                  <c:v>1.9268738030000001</c:v>
                </c:pt>
                <c:pt idx="12695">
                  <c:v>2.1150560380000001</c:v>
                </c:pt>
                <c:pt idx="12696">
                  <c:v>2.11217522599999</c:v>
                </c:pt>
                <c:pt idx="12697">
                  <c:v>2.5727367399999999</c:v>
                </c:pt>
                <c:pt idx="12698">
                  <c:v>3.00807499899999</c:v>
                </c:pt>
                <c:pt idx="12699">
                  <c:v>2.527738094</c:v>
                </c:pt>
                <c:pt idx="12700">
                  <c:v>2.1234302519999999</c:v>
                </c:pt>
                <c:pt idx="12701">
                  <c:v>2.233218908</c:v>
                </c:pt>
                <c:pt idx="12702">
                  <c:v>2.7025709149999999</c:v>
                </c:pt>
                <c:pt idx="12703">
                  <c:v>2.4792847629999999</c:v>
                </c:pt>
                <c:pt idx="12704">
                  <c:v>2.341481924</c:v>
                </c:pt>
                <c:pt idx="12705">
                  <c:v>2.3489637370000001</c:v>
                </c:pt>
                <c:pt idx="12706">
                  <c:v>2.1780846119999899</c:v>
                </c:pt>
                <c:pt idx="12707">
                  <c:v>2.140765429</c:v>
                </c:pt>
                <c:pt idx="12708">
                  <c:v>2.23480582199999</c:v>
                </c:pt>
                <c:pt idx="12709">
                  <c:v>2.4333214760000001</c:v>
                </c:pt>
                <c:pt idx="12710">
                  <c:v>2.3449475769999899</c:v>
                </c:pt>
                <c:pt idx="12711">
                  <c:v>2.7922387120000001</c:v>
                </c:pt>
                <c:pt idx="12712">
                  <c:v>2.9635424609999999</c:v>
                </c:pt>
                <c:pt idx="12713">
                  <c:v>2.5371422770000001</c:v>
                </c:pt>
                <c:pt idx="12714">
                  <c:v>2.53642082199999</c:v>
                </c:pt>
                <c:pt idx="12715">
                  <c:v>2.5886449809999998</c:v>
                </c:pt>
                <c:pt idx="12716">
                  <c:v>2.627401114</c:v>
                </c:pt>
                <c:pt idx="12717">
                  <c:v>2.3593225480000002</c:v>
                </c:pt>
                <c:pt idx="12718">
                  <c:v>2.186483145</c:v>
                </c:pt>
                <c:pt idx="12719">
                  <c:v>2.347128868</c:v>
                </c:pt>
                <c:pt idx="12720">
                  <c:v>2.2470605369999999</c:v>
                </c:pt>
                <c:pt idx="12721">
                  <c:v>2.34913945199999</c:v>
                </c:pt>
                <c:pt idx="12722">
                  <c:v>2.0756871700000001</c:v>
                </c:pt>
                <c:pt idx="12723">
                  <c:v>3.0304968360000002</c:v>
                </c:pt>
                <c:pt idx="12724">
                  <c:v>3.5033166410000001</c:v>
                </c:pt>
                <c:pt idx="12725">
                  <c:v>2.0943956379999999</c:v>
                </c:pt>
                <c:pt idx="12726">
                  <c:v>2.533385038</c:v>
                </c:pt>
                <c:pt idx="12727">
                  <c:v>2.4702441689999999</c:v>
                </c:pt>
                <c:pt idx="12728">
                  <c:v>2.4244811529999999</c:v>
                </c:pt>
                <c:pt idx="12729">
                  <c:v>2.3194959160000002</c:v>
                </c:pt>
                <c:pt idx="12730">
                  <c:v>2.4286279679999998</c:v>
                </c:pt>
                <c:pt idx="12731">
                  <c:v>2.2591588499999999</c:v>
                </c:pt>
                <c:pt idx="12732">
                  <c:v>2.31724</c:v>
                </c:pt>
                <c:pt idx="12733">
                  <c:v>2.2189648150000001</c:v>
                </c:pt>
                <c:pt idx="12734">
                  <c:v>2.0767846109999999</c:v>
                </c:pt>
                <c:pt idx="12735">
                  <c:v>2.2757909299999999</c:v>
                </c:pt>
                <c:pt idx="12736">
                  <c:v>2.4844751359999999</c:v>
                </c:pt>
                <c:pt idx="12737">
                  <c:v>2.4008374209999999</c:v>
                </c:pt>
                <c:pt idx="12738">
                  <c:v>2.4607348440000001</c:v>
                </c:pt>
                <c:pt idx="12739">
                  <c:v>2.6481420990000002</c:v>
                </c:pt>
                <c:pt idx="12740">
                  <c:v>2.5720031259999998</c:v>
                </c:pt>
                <c:pt idx="12741">
                  <c:v>2.3982739450000001</c:v>
                </c:pt>
                <c:pt idx="12742">
                  <c:v>2.93791008</c:v>
                </c:pt>
                <c:pt idx="12743">
                  <c:v>2.8611817359999998</c:v>
                </c:pt>
                <c:pt idx="12744">
                  <c:v>2.5499560830000001</c:v>
                </c:pt>
                <c:pt idx="12745">
                  <c:v>2.5543677809999998</c:v>
                </c:pt>
                <c:pt idx="12746">
                  <c:v>2.3989074229999998</c:v>
                </c:pt>
                <c:pt idx="12747">
                  <c:v>2.6419434549999998</c:v>
                </c:pt>
                <c:pt idx="12748">
                  <c:v>2.7672193049999998</c:v>
                </c:pt>
                <c:pt idx="12749">
                  <c:v>2.418663263</c:v>
                </c:pt>
                <c:pt idx="12750">
                  <c:v>2.364109993</c:v>
                </c:pt>
                <c:pt idx="12751">
                  <c:v>2.6875047680000002</c:v>
                </c:pt>
                <c:pt idx="12752">
                  <c:v>2.32795167</c:v>
                </c:pt>
                <c:pt idx="12753">
                  <c:v>2.6717908380000002</c:v>
                </c:pt>
                <c:pt idx="12754">
                  <c:v>2.6218407149999998</c:v>
                </c:pt>
                <c:pt idx="12755">
                  <c:v>2.4611241819999998</c:v>
                </c:pt>
                <c:pt idx="12756">
                  <c:v>2.509522676</c:v>
                </c:pt>
                <c:pt idx="12757">
                  <c:v>2.3503515719999899</c:v>
                </c:pt>
                <c:pt idx="12758">
                  <c:v>2.3514051440000001</c:v>
                </c:pt>
                <c:pt idx="12759">
                  <c:v>2.3551049229999999</c:v>
                </c:pt>
                <c:pt idx="12760">
                  <c:v>2.7150831219999998</c:v>
                </c:pt>
                <c:pt idx="12761">
                  <c:v>2.7443029879999998</c:v>
                </c:pt>
                <c:pt idx="12762">
                  <c:v>3.2386071680000001</c:v>
                </c:pt>
                <c:pt idx="12763">
                  <c:v>2.6654834749999998</c:v>
                </c:pt>
                <c:pt idx="12764">
                  <c:v>3.2419910430000001</c:v>
                </c:pt>
                <c:pt idx="12765">
                  <c:v>2.73455190699999</c:v>
                </c:pt>
                <c:pt idx="12766">
                  <c:v>3.2362413409999999</c:v>
                </c:pt>
                <c:pt idx="12767">
                  <c:v>2.458904982</c:v>
                </c:pt>
                <c:pt idx="12768">
                  <c:v>2.508520603</c:v>
                </c:pt>
                <c:pt idx="12769">
                  <c:v>2.4435167309999999</c:v>
                </c:pt>
                <c:pt idx="12770">
                  <c:v>2.5691406730000002</c:v>
                </c:pt>
                <c:pt idx="12771">
                  <c:v>2.4000377660000001</c:v>
                </c:pt>
                <c:pt idx="12772">
                  <c:v>2.9649376869999999</c:v>
                </c:pt>
                <c:pt idx="12773">
                  <c:v>3.1309058670000001</c:v>
                </c:pt>
                <c:pt idx="12774">
                  <c:v>3.282250881</c:v>
                </c:pt>
                <c:pt idx="12775">
                  <c:v>2.53297615099999</c:v>
                </c:pt>
                <c:pt idx="12776">
                  <c:v>2.3824474809999998</c:v>
                </c:pt>
                <c:pt idx="12777">
                  <c:v>2.4718506339999999</c:v>
                </c:pt>
                <c:pt idx="12778">
                  <c:v>2.9301135539999899</c:v>
                </c:pt>
                <c:pt idx="12779">
                  <c:v>2.794702053</c:v>
                </c:pt>
                <c:pt idx="12780">
                  <c:v>2.8204615120000001</c:v>
                </c:pt>
                <c:pt idx="12781">
                  <c:v>2.6834411619999998</c:v>
                </c:pt>
                <c:pt idx="12782">
                  <c:v>2.6028356549999998</c:v>
                </c:pt>
                <c:pt idx="12783">
                  <c:v>2.551332951</c:v>
                </c:pt>
                <c:pt idx="12784">
                  <c:v>3.0067443850000002</c:v>
                </c:pt>
                <c:pt idx="12785">
                  <c:v>2.591790676</c:v>
                </c:pt>
                <c:pt idx="12786">
                  <c:v>2.535960674</c:v>
                </c:pt>
                <c:pt idx="12787">
                  <c:v>2.5197863580000002</c:v>
                </c:pt>
                <c:pt idx="12788">
                  <c:v>2.5710179809999998</c:v>
                </c:pt>
                <c:pt idx="12789">
                  <c:v>3.2291259769999998</c:v>
                </c:pt>
                <c:pt idx="12790">
                  <c:v>2.66779542</c:v>
                </c:pt>
                <c:pt idx="12791">
                  <c:v>2.8506407739999999</c:v>
                </c:pt>
                <c:pt idx="12792">
                  <c:v>3.3825573919999998</c:v>
                </c:pt>
                <c:pt idx="12793">
                  <c:v>2.702842951</c:v>
                </c:pt>
                <c:pt idx="12794">
                  <c:v>1.8621411319999901</c:v>
                </c:pt>
                <c:pt idx="12795">
                  <c:v>1.9257593150000001</c:v>
                </c:pt>
                <c:pt idx="12796">
                  <c:v>2.2947034839999998</c:v>
                </c:pt>
                <c:pt idx="12797">
                  <c:v>2.5908265109999999</c:v>
                </c:pt>
                <c:pt idx="12798">
                  <c:v>2.2688903809999998</c:v>
                </c:pt>
                <c:pt idx="12799">
                  <c:v>1.83844971699999</c:v>
                </c:pt>
                <c:pt idx="12800">
                  <c:v>3.156572342</c:v>
                </c:pt>
                <c:pt idx="12801">
                  <c:v>2.6208641529999999</c:v>
                </c:pt>
                <c:pt idx="12802">
                  <c:v>2.6806495190000001</c:v>
                </c:pt>
                <c:pt idx="12803">
                  <c:v>2.137617111</c:v>
                </c:pt>
                <c:pt idx="12804">
                  <c:v>2.3684215549999998</c:v>
                </c:pt>
                <c:pt idx="12805">
                  <c:v>2.47609257699999</c:v>
                </c:pt>
                <c:pt idx="12806">
                  <c:v>2.4032921790000001</c:v>
                </c:pt>
                <c:pt idx="12807">
                  <c:v>1.9969384669999899</c:v>
                </c:pt>
                <c:pt idx="12808">
                  <c:v>2.1208655830000001</c:v>
                </c:pt>
                <c:pt idx="12809">
                  <c:v>2.2538917060000001</c:v>
                </c:pt>
                <c:pt idx="12810">
                  <c:v>2.1146581169999998</c:v>
                </c:pt>
                <c:pt idx="12811">
                  <c:v>2.1289904119999998</c:v>
                </c:pt>
                <c:pt idx="12812">
                  <c:v>2.3154394630000001</c:v>
                </c:pt>
                <c:pt idx="12813">
                  <c:v>2.041015625</c:v>
                </c:pt>
                <c:pt idx="12814">
                  <c:v>2.2544152739999999</c:v>
                </c:pt>
                <c:pt idx="12815">
                  <c:v>2.0351097579999999</c:v>
                </c:pt>
                <c:pt idx="12816">
                  <c:v>2.3718957899999999</c:v>
                </c:pt>
                <c:pt idx="12817">
                  <c:v>2.3192150589999998</c:v>
                </c:pt>
                <c:pt idx="12818">
                  <c:v>2.1566321849999999</c:v>
                </c:pt>
                <c:pt idx="12819">
                  <c:v>1.937720895</c:v>
                </c:pt>
                <c:pt idx="12820">
                  <c:v>2.0249218940000002</c:v>
                </c:pt>
                <c:pt idx="12821">
                  <c:v>2.2751319410000002</c:v>
                </c:pt>
                <c:pt idx="12822">
                  <c:v>2.2647814749999999</c:v>
                </c:pt>
                <c:pt idx="12823">
                  <c:v>1.9160375599999999</c:v>
                </c:pt>
                <c:pt idx="12824">
                  <c:v>2.0957946779999999</c:v>
                </c:pt>
                <c:pt idx="12825">
                  <c:v>2.282611132</c:v>
                </c:pt>
                <c:pt idx="12826">
                  <c:v>2.1553258899999999</c:v>
                </c:pt>
                <c:pt idx="12827">
                  <c:v>2.045731306</c:v>
                </c:pt>
                <c:pt idx="12828">
                  <c:v>2.1897497179999998</c:v>
                </c:pt>
                <c:pt idx="12829">
                  <c:v>2.0887987610000001</c:v>
                </c:pt>
                <c:pt idx="12830">
                  <c:v>2.05641365099999</c:v>
                </c:pt>
                <c:pt idx="12831">
                  <c:v>2.27457881</c:v>
                </c:pt>
                <c:pt idx="12832">
                  <c:v>2.1962010859999999</c:v>
                </c:pt>
                <c:pt idx="12833">
                  <c:v>2.142616034</c:v>
                </c:pt>
                <c:pt idx="12834">
                  <c:v>2.2358849049999998</c:v>
                </c:pt>
                <c:pt idx="12835">
                  <c:v>2.279194355</c:v>
                </c:pt>
                <c:pt idx="12836">
                  <c:v>2.3971533780000001</c:v>
                </c:pt>
                <c:pt idx="12837">
                  <c:v>2.0383105279999998</c:v>
                </c:pt>
                <c:pt idx="12838">
                  <c:v>1.413374066</c:v>
                </c:pt>
                <c:pt idx="12839">
                  <c:v>1.6283557419999899</c:v>
                </c:pt>
                <c:pt idx="12840">
                  <c:v>1.521803021</c:v>
                </c:pt>
                <c:pt idx="12841">
                  <c:v>1.6289635899999999</c:v>
                </c:pt>
                <c:pt idx="12842">
                  <c:v>1.462248564</c:v>
                </c:pt>
                <c:pt idx="12843">
                  <c:v>1.545710444</c:v>
                </c:pt>
                <c:pt idx="12844">
                  <c:v>1.6258764269999999</c:v>
                </c:pt>
                <c:pt idx="12845">
                  <c:v>1.6270104649999999</c:v>
                </c:pt>
                <c:pt idx="12846">
                  <c:v>1.7532861230000001</c:v>
                </c:pt>
                <c:pt idx="12847">
                  <c:v>1.7203418019999901</c:v>
                </c:pt>
                <c:pt idx="12848">
                  <c:v>1.5916370150000001</c:v>
                </c:pt>
                <c:pt idx="12849">
                  <c:v>1.619121075</c:v>
                </c:pt>
                <c:pt idx="12850">
                  <c:v>1.71183955699999</c:v>
                </c:pt>
                <c:pt idx="12851">
                  <c:v>1.6640881300000001</c:v>
                </c:pt>
                <c:pt idx="12852">
                  <c:v>1.5529808999999899</c:v>
                </c:pt>
                <c:pt idx="12853">
                  <c:v>1.544658184</c:v>
                </c:pt>
                <c:pt idx="12854">
                  <c:v>1.684238315</c:v>
                </c:pt>
                <c:pt idx="12855">
                  <c:v>1.8773657079999999</c:v>
                </c:pt>
                <c:pt idx="12856">
                  <c:v>1.7567760939999999</c:v>
                </c:pt>
                <c:pt idx="12857">
                  <c:v>1.755910635</c:v>
                </c:pt>
                <c:pt idx="12858">
                  <c:v>1.8074170350000001</c:v>
                </c:pt>
                <c:pt idx="12859">
                  <c:v>1.868928194</c:v>
                </c:pt>
                <c:pt idx="12860">
                  <c:v>1.8635156150000001</c:v>
                </c:pt>
                <c:pt idx="12861">
                  <c:v>1.8521655800000001</c:v>
                </c:pt>
                <c:pt idx="12862">
                  <c:v>1.8260742430000001</c:v>
                </c:pt>
                <c:pt idx="12863">
                  <c:v>1.8683239219999901</c:v>
                </c:pt>
                <c:pt idx="12864">
                  <c:v>1.7195739750000001</c:v>
                </c:pt>
                <c:pt idx="12865">
                  <c:v>1.7977355719999999</c:v>
                </c:pt>
                <c:pt idx="12866">
                  <c:v>1.74473393</c:v>
                </c:pt>
                <c:pt idx="12867">
                  <c:v>1.806916475</c:v>
                </c:pt>
                <c:pt idx="12868">
                  <c:v>1.8620873689999999</c:v>
                </c:pt>
                <c:pt idx="12869">
                  <c:v>1.7540259359999999</c:v>
                </c:pt>
                <c:pt idx="12870">
                  <c:v>1.7953808309999999</c:v>
                </c:pt>
                <c:pt idx="12871">
                  <c:v>1.72320318199999</c:v>
                </c:pt>
                <c:pt idx="12872">
                  <c:v>1.77413451699999</c:v>
                </c:pt>
                <c:pt idx="12873">
                  <c:v>1.7136316300000001</c:v>
                </c:pt>
                <c:pt idx="12874">
                  <c:v>1.6588793989999999</c:v>
                </c:pt>
                <c:pt idx="12875">
                  <c:v>2.0331373209999999</c:v>
                </c:pt>
                <c:pt idx="12876">
                  <c:v>1.8437048199999999</c:v>
                </c:pt>
                <c:pt idx="12877">
                  <c:v>1.9607714409999999</c:v>
                </c:pt>
                <c:pt idx="12878">
                  <c:v>1.9771472219999999</c:v>
                </c:pt>
                <c:pt idx="12879">
                  <c:v>1.8001965280000001</c:v>
                </c:pt>
                <c:pt idx="12880">
                  <c:v>1.8367505069999901</c:v>
                </c:pt>
                <c:pt idx="12881">
                  <c:v>1.7732385399999999</c:v>
                </c:pt>
                <c:pt idx="12882">
                  <c:v>1.565248966</c:v>
                </c:pt>
                <c:pt idx="12883">
                  <c:v>1.246182919</c:v>
                </c:pt>
                <c:pt idx="12884">
                  <c:v>1.1372473240000001</c:v>
                </c:pt>
                <c:pt idx="12885">
                  <c:v>1.1670641900000001</c:v>
                </c:pt>
                <c:pt idx="12886">
                  <c:v>1.129775405</c:v>
                </c:pt>
                <c:pt idx="12887">
                  <c:v>1.137785673</c:v>
                </c:pt>
                <c:pt idx="12888">
                  <c:v>1.19011724</c:v>
                </c:pt>
                <c:pt idx="12889">
                  <c:v>0.98620361099999998</c:v>
                </c:pt>
                <c:pt idx="12890">
                  <c:v>1.067812443</c:v>
                </c:pt>
                <c:pt idx="12891">
                  <c:v>1.032711148</c:v>
                </c:pt>
                <c:pt idx="12892">
                  <c:v>0.96046507400000003</c:v>
                </c:pt>
                <c:pt idx="12893">
                  <c:v>1.0344690080000001</c:v>
                </c:pt>
                <c:pt idx="12894">
                  <c:v>1.007076383</c:v>
                </c:pt>
                <c:pt idx="12895">
                  <c:v>0.97516602299999999</c:v>
                </c:pt>
                <c:pt idx="12896">
                  <c:v>1.0131055120000001</c:v>
                </c:pt>
                <c:pt idx="12897">
                  <c:v>0.956887185999999</c:v>
                </c:pt>
                <c:pt idx="12898">
                  <c:v>0.99568235900000002</c:v>
                </c:pt>
                <c:pt idx="12899">
                  <c:v>1.0253307819999999</c:v>
                </c:pt>
                <c:pt idx="12900">
                  <c:v>0.93364137400000002</c:v>
                </c:pt>
                <c:pt idx="12901">
                  <c:v>0.98590332299999905</c:v>
                </c:pt>
                <c:pt idx="12902">
                  <c:v>1.029325008</c:v>
                </c:pt>
                <c:pt idx="12903">
                  <c:v>1.006391644</c:v>
                </c:pt>
                <c:pt idx="12904">
                  <c:v>1.108784199</c:v>
                </c:pt>
                <c:pt idx="12905">
                  <c:v>1.046210885</c:v>
                </c:pt>
                <c:pt idx="12906">
                  <c:v>1.0251830820000001</c:v>
                </c:pt>
                <c:pt idx="12907">
                  <c:v>1.0639147759999901</c:v>
                </c:pt>
                <c:pt idx="12908">
                  <c:v>1.0747692579999999</c:v>
                </c:pt>
                <c:pt idx="12909">
                  <c:v>1.289238334</c:v>
                </c:pt>
                <c:pt idx="12910">
                  <c:v>1.4240270850000001</c:v>
                </c:pt>
                <c:pt idx="12911">
                  <c:v>2.28851437599999</c:v>
                </c:pt>
                <c:pt idx="12912">
                  <c:v>1.4218493699999999</c:v>
                </c:pt>
                <c:pt idx="12913">
                  <c:v>1.4423522950000001</c:v>
                </c:pt>
                <c:pt idx="12914">
                  <c:v>1.6884826419999901</c:v>
                </c:pt>
                <c:pt idx="12915">
                  <c:v>2.0087854859999998</c:v>
                </c:pt>
                <c:pt idx="12916">
                  <c:v>2.0513696669999999</c:v>
                </c:pt>
                <c:pt idx="12917">
                  <c:v>2.0944554809999998</c:v>
                </c:pt>
                <c:pt idx="12918">
                  <c:v>2.03806638699999</c:v>
                </c:pt>
                <c:pt idx="12919">
                  <c:v>2.6448340419999998</c:v>
                </c:pt>
                <c:pt idx="12920">
                  <c:v>2.4753797049999999</c:v>
                </c:pt>
                <c:pt idx="12921">
                  <c:v>2.4095494749999999</c:v>
                </c:pt>
                <c:pt idx="12922">
                  <c:v>2.6838085650000001</c:v>
                </c:pt>
                <c:pt idx="12923">
                  <c:v>2.3382227419999899</c:v>
                </c:pt>
                <c:pt idx="12924">
                  <c:v>2.5746397969999899</c:v>
                </c:pt>
                <c:pt idx="12925">
                  <c:v>2.5433580880000002</c:v>
                </c:pt>
                <c:pt idx="12926">
                  <c:v>2.4578478339999998</c:v>
                </c:pt>
                <c:pt idx="12927">
                  <c:v>2.350734949</c:v>
                </c:pt>
                <c:pt idx="12928">
                  <c:v>2.3578650950000002</c:v>
                </c:pt>
                <c:pt idx="12929">
                  <c:v>2.8679077629999998</c:v>
                </c:pt>
                <c:pt idx="12930">
                  <c:v>2.4708092210000001</c:v>
                </c:pt>
                <c:pt idx="12931">
                  <c:v>2.2452232840000002</c:v>
                </c:pt>
                <c:pt idx="12932">
                  <c:v>2.036961555</c:v>
                </c:pt>
                <c:pt idx="12933">
                  <c:v>2.2988939290000001</c:v>
                </c:pt>
                <c:pt idx="12934">
                  <c:v>2.336874962</c:v>
                </c:pt>
                <c:pt idx="12935">
                  <c:v>2.056254864</c:v>
                </c:pt>
                <c:pt idx="12936">
                  <c:v>2.0610144140000002</c:v>
                </c:pt>
                <c:pt idx="12937">
                  <c:v>2.2978734969999999</c:v>
                </c:pt>
                <c:pt idx="12938">
                  <c:v>2.1364550590000002</c:v>
                </c:pt>
                <c:pt idx="12939">
                  <c:v>2.0134253499999999</c:v>
                </c:pt>
                <c:pt idx="12940">
                  <c:v>2.0224242210000001</c:v>
                </c:pt>
                <c:pt idx="12941">
                  <c:v>2.1415905949999998</c:v>
                </c:pt>
                <c:pt idx="12942">
                  <c:v>2.3032872680000001</c:v>
                </c:pt>
                <c:pt idx="12943">
                  <c:v>2.3695178029999999</c:v>
                </c:pt>
                <c:pt idx="12944">
                  <c:v>2.0683507919999999</c:v>
                </c:pt>
                <c:pt idx="12945">
                  <c:v>1.9318004849999999</c:v>
                </c:pt>
                <c:pt idx="12946">
                  <c:v>2.243958712</c:v>
                </c:pt>
                <c:pt idx="12947">
                  <c:v>2.2756128310000001</c:v>
                </c:pt>
                <c:pt idx="12948">
                  <c:v>1.875067115</c:v>
                </c:pt>
                <c:pt idx="12949">
                  <c:v>2.072271824</c:v>
                </c:pt>
                <c:pt idx="12950">
                  <c:v>2.1137511729999998</c:v>
                </c:pt>
                <c:pt idx="12951">
                  <c:v>2.0298120979999998</c:v>
                </c:pt>
                <c:pt idx="12952">
                  <c:v>2.1658277510000001</c:v>
                </c:pt>
                <c:pt idx="12953">
                  <c:v>2.0332872869999998</c:v>
                </c:pt>
                <c:pt idx="12954">
                  <c:v>2.1477637289999998</c:v>
                </c:pt>
                <c:pt idx="12955">
                  <c:v>2.051970243</c:v>
                </c:pt>
                <c:pt idx="12956">
                  <c:v>2.3810424800000001</c:v>
                </c:pt>
                <c:pt idx="12957">
                  <c:v>2.0599365230000002</c:v>
                </c:pt>
                <c:pt idx="12958">
                  <c:v>2.1729834079999999</c:v>
                </c:pt>
                <c:pt idx="12959">
                  <c:v>2.184987783</c:v>
                </c:pt>
                <c:pt idx="12960">
                  <c:v>2.0392785069999899</c:v>
                </c:pt>
                <c:pt idx="12961">
                  <c:v>2.2666492460000001</c:v>
                </c:pt>
                <c:pt idx="12962">
                  <c:v>2.0402660369999999</c:v>
                </c:pt>
                <c:pt idx="12963">
                  <c:v>1.9640893939999999</c:v>
                </c:pt>
                <c:pt idx="12964">
                  <c:v>2.1429271700000001</c:v>
                </c:pt>
                <c:pt idx="12965">
                  <c:v>2.3818907739999999</c:v>
                </c:pt>
                <c:pt idx="12966">
                  <c:v>2.3741161819999999</c:v>
                </c:pt>
                <c:pt idx="12967">
                  <c:v>2.2399828429999999</c:v>
                </c:pt>
                <c:pt idx="12968">
                  <c:v>2.2142322060000001</c:v>
                </c:pt>
                <c:pt idx="12969">
                  <c:v>2.1261095999999999</c:v>
                </c:pt>
                <c:pt idx="12970">
                  <c:v>2.1946985720000001</c:v>
                </c:pt>
                <c:pt idx="12971">
                  <c:v>2.4685156350000002</c:v>
                </c:pt>
                <c:pt idx="12972">
                  <c:v>2.2523756029999999</c:v>
                </c:pt>
                <c:pt idx="12973">
                  <c:v>2.6138427260000001</c:v>
                </c:pt>
                <c:pt idx="12974">
                  <c:v>2.3315160269999899</c:v>
                </c:pt>
                <c:pt idx="12975">
                  <c:v>2.4185826779999999</c:v>
                </c:pt>
                <c:pt idx="12976">
                  <c:v>2.4241003989999999</c:v>
                </c:pt>
                <c:pt idx="12977">
                  <c:v>2.366093636</c:v>
                </c:pt>
                <c:pt idx="12978">
                  <c:v>2.3609142300000001</c:v>
                </c:pt>
                <c:pt idx="12979">
                  <c:v>2.4421179290000001</c:v>
                </c:pt>
                <c:pt idx="12980">
                  <c:v>2.8698241709999999</c:v>
                </c:pt>
                <c:pt idx="12981">
                  <c:v>2.529019833</c:v>
                </c:pt>
                <c:pt idx="12982">
                  <c:v>2.3888597489999999</c:v>
                </c:pt>
                <c:pt idx="12983">
                  <c:v>2.232762337</c:v>
                </c:pt>
                <c:pt idx="12984">
                  <c:v>2.3363060949999999</c:v>
                </c:pt>
                <c:pt idx="12985">
                  <c:v>2.2029662129999998</c:v>
                </c:pt>
                <c:pt idx="12986">
                  <c:v>1.9701074359999999</c:v>
                </c:pt>
                <c:pt idx="12987">
                  <c:v>1.986694336</c:v>
                </c:pt>
                <c:pt idx="12988">
                  <c:v>2.0257678029999999</c:v>
                </c:pt>
                <c:pt idx="12989">
                  <c:v>2.17677617099999</c:v>
                </c:pt>
                <c:pt idx="12990">
                  <c:v>2.08500123</c:v>
                </c:pt>
                <c:pt idx="12991">
                  <c:v>2.0667040349999999</c:v>
                </c:pt>
                <c:pt idx="12992">
                  <c:v>2.2988719940000002</c:v>
                </c:pt>
                <c:pt idx="12993">
                  <c:v>2.1758496759999999</c:v>
                </c:pt>
                <c:pt idx="12994">
                  <c:v>2.0706434250000001</c:v>
                </c:pt>
                <c:pt idx="12995">
                  <c:v>2.1670653820000001</c:v>
                </c:pt>
                <c:pt idx="12996">
                  <c:v>2.1173963549999999</c:v>
                </c:pt>
                <c:pt idx="12997">
                  <c:v>2.1248865129999999</c:v>
                </c:pt>
                <c:pt idx="12998">
                  <c:v>2.164055109</c:v>
                </c:pt>
                <c:pt idx="12999">
                  <c:v>2.0608739850000002</c:v>
                </c:pt>
                <c:pt idx="13000">
                  <c:v>2.2161095139999998</c:v>
                </c:pt>
                <c:pt idx="13001">
                  <c:v>1.8770715</c:v>
                </c:pt>
                <c:pt idx="13002">
                  <c:v>2.0277416709999998</c:v>
                </c:pt>
                <c:pt idx="13003">
                  <c:v>2.0251953600000001</c:v>
                </c:pt>
                <c:pt idx="13004">
                  <c:v>2.0182116030000001</c:v>
                </c:pt>
                <c:pt idx="13005">
                  <c:v>2.0312132840000001</c:v>
                </c:pt>
                <c:pt idx="13006">
                  <c:v>2.0953345300000001</c:v>
                </c:pt>
                <c:pt idx="13007">
                  <c:v>2.1816382409999999</c:v>
                </c:pt>
                <c:pt idx="13008">
                  <c:v>2.27421379099999</c:v>
                </c:pt>
                <c:pt idx="13009">
                  <c:v>1.8673876519999999</c:v>
                </c:pt>
                <c:pt idx="13010">
                  <c:v>1.8731225730000001</c:v>
                </c:pt>
                <c:pt idx="13011">
                  <c:v>2.05184078199999</c:v>
                </c:pt>
                <c:pt idx="13012">
                  <c:v>2.1023950579999999</c:v>
                </c:pt>
                <c:pt idx="13013">
                  <c:v>2.11551380199999</c:v>
                </c:pt>
                <c:pt idx="13014">
                  <c:v>1.95136106</c:v>
                </c:pt>
                <c:pt idx="13015">
                  <c:v>2.2335021500000001</c:v>
                </c:pt>
                <c:pt idx="13016">
                  <c:v>1.792894244</c:v>
                </c:pt>
                <c:pt idx="13017">
                  <c:v>2.197471857</c:v>
                </c:pt>
                <c:pt idx="13018">
                  <c:v>2.1604504590000002</c:v>
                </c:pt>
                <c:pt idx="13019">
                  <c:v>1.9058861730000001</c:v>
                </c:pt>
                <c:pt idx="13020">
                  <c:v>2.0438940529999998</c:v>
                </c:pt>
                <c:pt idx="13021">
                  <c:v>2.085242987</c:v>
                </c:pt>
                <c:pt idx="13022">
                  <c:v>2.0043115619999998</c:v>
                </c:pt>
                <c:pt idx="13023">
                  <c:v>2.0856835839999999</c:v>
                </c:pt>
                <c:pt idx="13024">
                  <c:v>2.0741357800000002</c:v>
                </c:pt>
                <c:pt idx="13025">
                  <c:v>1.9308618309999901</c:v>
                </c:pt>
                <c:pt idx="13026">
                  <c:v>2.115432024</c:v>
                </c:pt>
                <c:pt idx="13027">
                  <c:v>2.091213465</c:v>
                </c:pt>
                <c:pt idx="13028">
                  <c:v>1.9820178749999999</c:v>
                </c:pt>
                <c:pt idx="13029">
                  <c:v>1.90290653699999</c:v>
                </c:pt>
                <c:pt idx="13030">
                  <c:v>1.880001187</c:v>
                </c:pt>
                <c:pt idx="13031">
                  <c:v>1.8054528240000001</c:v>
                </c:pt>
                <c:pt idx="13032">
                  <c:v>2.0539710520000001</c:v>
                </c:pt>
                <c:pt idx="13033">
                  <c:v>2.0640916819999999</c:v>
                </c:pt>
                <c:pt idx="13034">
                  <c:v>2.0622010230000001</c:v>
                </c:pt>
                <c:pt idx="13035">
                  <c:v>1.7112743850000001</c:v>
                </c:pt>
                <c:pt idx="13036">
                  <c:v>2.2378990650000001</c:v>
                </c:pt>
                <c:pt idx="13037">
                  <c:v>1.8187121150000001</c:v>
                </c:pt>
                <c:pt idx="13038">
                  <c:v>1.97734618199999</c:v>
                </c:pt>
                <c:pt idx="13039">
                  <c:v>2.0429894919999998</c:v>
                </c:pt>
                <c:pt idx="13040">
                  <c:v>2.2458837030000001</c:v>
                </c:pt>
                <c:pt idx="13041">
                  <c:v>2.1752588749999999</c:v>
                </c:pt>
                <c:pt idx="13042">
                  <c:v>2.3581495289999999</c:v>
                </c:pt>
                <c:pt idx="13043">
                  <c:v>1.900479794</c:v>
                </c:pt>
                <c:pt idx="13044">
                  <c:v>2.0342786309999998</c:v>
                </c:pt>
                <c:pt idx="13045">
                  <c:v>2.3195617199999998</c:v>
                </c:pt>
                <c:pt idx="13046">
                  <c:v>2.21213126199999</c:v>
                </c:pt>
                <c:pt idx="13047">
                  <c:v>1.865316153</c:v>
                </c:pt>
                <c:pt idx="13048">
                  <c:v>2.226010799</c:v>
                </c:pt>
                <c:pt idx="13049">
                  <c:v>2.005479813</c:v>
                </c:pt>
                <c:pt idx="13050">
                  <c:v>1.96073246</c:v>
                </c:pt>
                <c:pt idx="13051">
                  <c:v>2.103239775</c:v>
                </c:pt>
                <c:pt idx="13052">
                  <c:v>2.2004137039999998</c:v>
                </c:pt>
                <c:pt idx="13053">
                  <c:v>2.1442577840000001</c:v>
                </c:pt>
                <c:pt idx="13054">
                  <c:v>2.068738937</c:v>
                </c:pt>
                <c:pt idx="13055">
                  <c:v>2.1553211210000001</c:v>
                </c:pt>
                <c:pt idx="13056">
                  <c:v>2.178641319</c:v>
                </c:pt>
                <c:pt idx="13057">
                  <c:v>2.1889820100000001</c:v>
                </c:pt>
                <c:pt idx="13058">
                  <c:v>2.6489868159999999</c:v>
                </c:pt>
                <c:pt idx="13059">
                  <c:v>2.3685643669999998</c:v>
                </c:pt>
                <c:pt idx="13060">
                  <c:v>2.3753490450000001</c:v>
                </c:pt>
                <c:pt idx="13061">
                  <c:v>2.310987473</c:v>
                </c:pt>
                <c:pt idx="13062">
                  <c:v>2.6669750209999998</c:v>
                </c:pt>
                <c:pt idx="13063">
                  <c:v>2.4173936839999999</c:v>
                </c:pt>
                <c:pt idx="13064">
                  <c:v>2.0881116390000001</c:v>
                </c:pt>
                <c:pt idx="13065">
                  <c:v>2.2593615059999999</c:v>
                </c:pt>
                <c:pt idx="13066">
                  <c:v>2.3056421280000001</c:v>
                </c:pt>
                <c:pt idx="13067">
                  <c:v>2.2599120140000002</c:v>
                </c:pt>
                <c:pt idx="13068">
                  <c:v>2.203433752</c:v>
                </c:pt>
                <c:pt idx="13069">
                  <c:v>2.21189451199999</c:v>
                </c:pt>
                <c:pt idx="13070">
                  <c:v>1.6477332119999999</c:v>
                </c:pt>
                <c:pt idx="13071">
                  <c:v>1.7258191109999901</c:v>
                </c:pt>
                <c:pt idx="13072">
                  <c:v>1.846872568</c:v>
                </c:pt>
                <c:pt idx="13073">
                  <c:v>1.625300288</c:v>
                </c:pt>
                <c:pt idx="13074">
                  <c:v>1.5373547080000001</c:v>
                </c:pt>
                <c:pt idx="13075">
                  <c:v>1.4052685499999999</c:v>
                </c:pt>
                <c:pt idx="13076">
                  <c:v>1.535025597</c:v>
                </c:pt>
                <c:pt idx="13077">
                  <c:v>1.4772729869999901</c:v>
                </c:pt>
                <c:pt idx="13078">
                  <c:v>1.3789684769999999</c:v>
                </c:pt>
                <c:pt idx="13079">
                  <c:v>1.448532701</c:v>
                </c:pt>
                <c:pt idx="13080">
                  <c:v>1.4347461459999999</c:v>
                </c:pt>
                <c:pt idx="13081">
                  <c:v>1.4786791800000001</c:v>
                </c:pt>
                <c:pt idx="13082">
                  <c:v>1.8944823740000001</c:v>
                </c:pt>
                <c:pt idx="13083">
                  <c:v>1.8101196289999999</c:v>
                </c:pt>
                <c:pt idx="13084">
                  <c:v>2.02668690699999</c:v>
                </c:pt>
                <c:pt idx="13085">
                  <c:v>2.0284814830000002</c:v>
                </c:pt>
                <c:pt idx="13086">
                  <c:v>1.8034607169999901</c:v>
                </c:pt>
                <c:pt idx="13087">
                  <c:v>2.0985143179999999</c:v>
                </c:pt>
                <c:pt idx="13088">
                  <c:v>2.1938331130000002</c:v>
                </c:pt>
                <c:pt idx="13089">
                  <c:v>2.0176453589999999</c:v>
                </c:pt>
                <c:pt idx="13090">
                  <c:v>2.11705684699999</c:v>
                </c:pt>
                <c:pt idx="13091">
                  <c:v>2.047898054</c:v>
                </c:pt>
                <c:pt idx="13092">
                  <c:v>1.927542686</c:v>
                </c:pt>
                <c:pt idx="13093">
                  <c:v>2.0217077730000002</c:v>
                </c:pt>
                <c:pt idx="13094">
                  <c:v>1.9713354109999901</c:v>
                </c:pt>
                <c:pt idx="13095">
                  <c:v>2.233121395</c:v>
                </c:pt>
                <c:pt idx="13096">
                  <c:v>2.0826818939999998</c:v>
                </c:pt>
                <c:pt idx="13097">
                  <c:v>2.0732996459999899</c:v>
                </c:pt>
                <c:pt idx="13098">
                  <c:v>2.3768470289999999</c:v>
                </c:pt>
                <c:pt idx="13099">
                  <c:v>2.209677696</c:v>
                </c:pt>
                <c:pt idx="13100">
                  <c:v>2.2483325000000001</c:v>
                </c:pt>
                <c:pt idx="13101">
                  <c:v>2.488106728</c:v>
                </c:pt>
                <c:pt idx="13102">
                  <c:v>2.187595129</c:v>
                </c:pt>
                <c:pt idx="13103">
                  <c:v>2.2160851959999999</c:v>
                </c:pt>
                <c:pt idx="13104">
                  <c:v>2.063996553</c:v>
                </c:pt>
                <c:pt idx="13105">
                  <c:v>2.3429307939999999</c:v>
                </c:pt>
                <c:pt idx="13106">
                  <c:v>2.1800489430000001</c:v>
                </c:pt>
                <c:pt idx="13107">
                  <c:v>2.4205224510000001</c:v>
                </c:pt>
                <c:pt idx="13108">
                  <c:v>1.9454052449999999</c:v>
                </c:pt>
                <c:pt idx="13109">
                  <c:v>2.0246753690000001</c:v>
                </c:pt>
                <c:pt idx="13110">
                  <c:v>2.0570631029999999</c:v>
                </c:pt>
                <c:pt idx="13111">
                  <c:v>2.322865009</c:v>
                </c:pt>
                <c:pt idx="13112">
                  <c:v>2.2384386059999999</c:v>
                </c:pt>
                <c:pt idx="13113">
                  <c:v>1.945045114</c:v>
                </c:pt>
                <c:pt idx="13114">
                  <c:v>2.1858153339999999</c:v>
                </c:pt>
                <c:pt idx="13115">
                  <c:v>1.8880090709999999</c:v>
                </c:pt>
                <c:pt idx="13116">
                  <c:v>2.1923217770000001</c:v>
                </c:pt>
                <c:pt idx="13117">
                  <c:v>2.4025719169999999</c:v>
                </c:pt>
                <c:pt idx="13118">
                  <c:v>2.4815270900000002</c:v>
                </c:pt>
                <c:pt idx="13119">
                  <c:v>2.2380054</c:v>
                </c:pt>
                <c:pt idx="13120">
                  <c:v>2.2348096369999899</c:v>
                </c:pt>
                <c:pt idx="13121">
                  <c:v>2.3436694149999999</c:v>
                </c:pt>
                <c:pt idx="13122">
                  <c:v>2.2007348539999998</c:v>
                </c:pt>
                <c:pt idx="13123">
                  <c:v>2.0126099590000002</c:v>
                </c:pt>
                <c:pt idx="13124">
                  <c:v>2.0588867660000001</c:v>
                </c:pt>
                <c:pt idx="13125">
                  <c:v>1.9294995069999901</c:v>
                </c:pt>
                <c:pt idx="13126">
                  <c:v>1.7493677139999999</c:v>
                </c:pt>
                <c:pt idx="13127">
                  <c:v>1.937061787</c:v>
                </c:pt>
                <c:pt idx="13128">
                  <c:v>1.67230463</c:v>
                </c:pt>
                <c:pt idx="13129">
                  <c:v>1.635115981</c:v>
                </c:pt>
                <c:pt idx="13130">
                  <c:v>1.8408923150000001</c:v>
                </c:pt>
                <c:pt idx="13131">
                  <c:v>1.70153439</c:v>
                </c:pt>
                <c:pt idx="13132">
                  <c:v>1.5104370119999999</c:v>
                </c:pt>
                <c:pt idx="13133">
                  <c:v>1.5128979680000001</c:v>
                </c:pt>
                <c:pt idx="13134">
                  <c:v>1.5468347069999999</c:v>
                </c:pt>
                <c:pt idx="13135">
                  <c:v>1.642280221</c:v>
                </c:pt>
                <c:pt idx="13136">
                  <c:v>1.579801083</c:v>
                </c:pt>
                <c:pt idx="13137">
                  <c:v>1.5955517290000001</c:v>
                </c:pt>
                <c:pt idx="13138">
                  <c:v>1.5351233479999999</c:v>
                </c:pt>
                <c:pt idx="13139">
                  <c:v>1.4909399750000001</c:v>
                </c:pt>
                <c:pt idx="13140">
                  <c:v>1.4530786280000001</c:v>
                </c:pt>
                <c:pt idx="13141">
                  <c:v>1.527027607</c:v>
                </c:pt>
                <c:pt idx="13142">
                  <c:v>1.4284399750000001</c:v>
                </c:pt>
                <c:pt idx="13143">
                  <c:v>1.416240215</c:v>
                </c:pt>
                <c:pt idx="13144">
                  <c:v>1.4724926949999999</c:v>
                </c:pt>
                <c:pt idx="13145">
                  <c:v>1.622015357</c:v>
                </c:pt>
                <c:pt idx="13146">
                  <c:v>1.5220581289999999</c:v>
                </c:pt>
                <c:pt idx="13147">
                  <c:v>1.48456537699999</c:v>
                </c:pt>
                <c:pt idx="13148">
                  <c:v>1.511403799</c:v>
                </c:pt>
                <c:pt idx="13149">
                  <c:v>1.4648779629999999</c:v>
                </c:pt>
                <c:pt idx="13150">
                  <c:v>1.5546740290000001</c:v>
                </c:pt>
                <c:pt idx="13151">
                  <c:v>1.630714059</c:v>
                </c:pt>
                <c:pt idx="13152">
                  <c:v>1.541162133</c:v>
                </c:pt>
                <c:pt idx="13153">
                  <c:v>1.68609011199999</c:v>
                </c:pt>
                <c:pt idx="13154">
                  <c:v>1.5213562249999999</c:v>
                </c:pt>
                <c:pt idx="13155">
                  <c:v>1.7124999759999999</c:v>
                </c:pt>
                <c:pt idx="13156">
                  <c:v>1.945560336</c:v>
                </c:pt>
                <c:pt idx="13157">
                  <c:v>1.937609911</c:v>
                </c:pt>
                <c:pt idx="13158">
                  <c:v>2.088270187</c:v>
                </c:pt>
                <c:pt idx="13159">
                  <c:v>2.2512254710000001</c:v>
                </c:pt>
                <c:pt idx="13160">
                  <c:v>2.1095921990000002</c:v>
                </c:pt>
                <c:pt idx="13161">
                  <c:v>2.3155603409999999</c:v>
                </c:pt>
                <c:pt idx="13162">
                  <c:v>2.3033385279999998</c:v>
                </c:pt>
                <c:pt idx="13163">
                  <c:v>2.1636071210000001</c:v>
                </c:pt>
                <c:pt idx="13164">
                  <c:v>2.046757698</c:v>
                </c:pt>
                <c:pt idx="13165">
                  <c:v>2.130732536</c:v>
                </c:pt>
                <c:pt idx="13166">
                  <c:v>2.1721630099999998</c:v>
                </c:pt>
                <c:pt idx="13167">
                  <c:v>1.697646499</c:v>
                </c:pt>
                <c:pt idx="13168">
                  <c:v>1.71302974199999</c:v>
                </c:pt>
                <c:pt idx="13169">
                  <c:v>1.6290564540000001</c:v>
                </c:pt>
                <c:pt idx="13170">
                  <c:v>1.8512035609999999</c:v>
                </c:pt>
                <c:pt idx="13171">
                  <c:v>1.2753612999999999</c:v>
                </c:pt>
                <c:pt idx="13172">
                  <c:v>1.059094191</c:v>
                </c:pt>
                <c:pt idx="13173">
                  <c:v>1.0979015830000001</c:v>
                </c:pt>
                <c:pt idx="13174">
                  <c:v>0.96208494899999997</c:v>
                </c:pt>
                <c:pt idx="13175">
                  <c:v>1.0116626019999999</c:v>
                </c:pt>
                <c:pt idx="13176">
                  <c:v>0.92652100299999995</c:v>
                </c:pt>
                <c:pt idx="13177">
                  <c:v>0.86840456700000002</c:v>
                </c:pt>
                <c:pt idx="13178">
                  <c:v>0.91536009299999999</c:v>
                </c:pt>
                <c:pt idx="13179">
                  <c:v>0.85819214599999905</c:v>
                </c:pt>
                <c:pt idx="13180">
                  <c:v>0.87748289099999999</c:v>
                </c:pt>
                <c:pt idx="13181">
                  <c:v>0.86388427000000001</c:v>
                </c:pt>
                <c:pt idx="13182">
                  <c:v>0.86178952499999995</c:v>
                </c:pt>
                <c:pt idx="13183">
                  <c:v>0.94138062</c:v>
                </c:pt>
                <c:pt idx="13184">
                  <c:v>1.0829467770000001</c:v>
                </c:pt>
                <c:pt idx="13185">
                  <c:v>1.113471627</c:v>
                </c:pt>
                <c:pt idx="13186">
                  <c:v>1.2506127359999999</c:v>
                </c:pt>
                <c:pt idx="13187">
                  <c:v>1.6625378129999999</c:v>
                </c:pt>
                <c:pt idx="13188">
                  <c:v>1.669188261</c:v>
                </c:pt>
                <c:pt idx="13189">
                  <c:v>1.861552715</c:v>
                </c:pt>
                <c:pt idx="13190">
                  <c:v>2.0940504069999899</c:v>
                </c:pt>
                <c:pt idx="13191">
                  <c:v>1.879583716</c:v>
                </c:pt>
                <c:pt idx="13192">
                  <c:v>1.65733397</c:v>
                </c:pt>
                <c:pt idx="13193">
                  <c:v>2.0678429600000001</c:v>
                </c:pt>
                <c:pt idx="13194">
                  <c:v>2.042140007</c:v>
                </c:pt>
                <c:pt idx="13195">
                  <c:v>1.9844201800000001</c:v>
                </c:pt>
                <c:pt idx="13196">
                  <c:v>1.97656369199999</c:v>
                </c:pt>
                <c:pt idx="13197">
                  <c:v>2.02833247199999</c:v>
                </c:pt>
                <c:pt idx="13198">
                  <c:v>1.795217276</c:v>
                </c:pt>
                <c:pt idx="13199">
                  <c:v>1.817855239</c:v>
                </c:pt>
                <c:pt idx="13200">
                  <c:v>1.92821049699999</c:v>
                </c:pt>
                <c:pt idx="13201">
                  <c:v>2.000394344</c:v>
                </c:pt>
                <c:pt idx="13202">
                  <c:v>1.8037682769999901</c:v>
                </c:pt>
                <c:pt idx="13203">
                  <c:v>1.8849279880000001</c:v>
                </c:pt>
                <c:pt idx="13204">
                  <c:v>1.7138390539999999</c:v>
                </c:pt>
                <c:pt idx="13205">
                  <c:v>1.6642614600000001</c:v>
                </c:pt>
                <c:pt idx="13206">
                  <c:v>2.0798180099999999</c:v>
                </c:pt>
                <c:pt idx="13207">
                  <c:v>1.7941454649999999</c:v>
                </c:pt>
                <c:pt idx="13208">
                  <c:v>1.77535522</c:v>
                </c:pt>
                <c:pt idx="13209">
                  <c:v>1.83562994</c:v>
                </c:pt>
                <c:pt idx="13210">
                  <c:v>1.883446097</c:v>
                </c:pt>
                <c:pt idx="13211">
                  <c:v>1.82348752</c:v>
                </c:pt>
                <c:pt idx="13212">
                  <c:v>1.8286072019999999</c:v>
                </c:pt>
                <c:pt idx="13213">
                  <c:v>1.7717028859999999</c:v>
                </c:pt>
                <c:pt idx="13214">
                  <c:v>1.8585217000000001</c:v>
                </c:pt>
                <c:pt idx="13215">
                  <c:v>1.9065014119999999</c:v>
                </c:pt>
                <c:pt idx="13216">
                  <c:v>1.9892480369999901</c:v>
                </c:pt>
                <c:pt idx="13217">
                  <c:v>1.9383789300000001</c:v>
                </c:pt>
                <c:pt idx="13218">
                  <c:v>2.0065953730000001</c:v>
                </c:pt>
                <c:pt idx="13219">
                  <c:v>1.9330432419999899</c:v>
                </c:pt>
                <c:pt idx="13220">
                  <c:v>1.9971545930000001</c:v>
                </c:pt>
                <c:pt idx="13221">
                  <c:v>2.160234451</c:v>
                </c:pt>
                <c:pt idx="13222">
                  <c:v>1.8785351509999999</c:v>
                </c:pt>
                <c:pt idx="13223">
                  <c:v>1.8284826279999999</c:v>
                </c:pt>
                <c:pt idx="13224">
                  <c:v>1.919237018</c:v>
                </c:pt>
                <c:pt idx="13225">
                  <c:v>2.0113561149999999</c:v>
                </c:pt>
                <c:pt idx="13226">
                  <c:v>1.986777306</c:v>
                </c:pt>
                <c:pt idx="13227">
                  <c:v>1.7918982509999899</c:v>
                </c:pt>
                <c:pt idx="13228">
                  <c:v>1.9406824109999901</c:v>
                </c:pt>
                <c:pt idx="13229">
                  <c:v>2.0042884349999999</c:v>
                </c:pt>
                <c:pt idx="13230">
                  <c:v>2.043560743</c:v>
                </c:pt>
                <c:pt idx="13231">
                  <c:v>1.7335302829999999</c:v>
                </c:pt>
                <c:pt idx="13232">
                  <c:v>1.943184853</c:v>
                </c:pt>
                <c:pt idx="13233">
                  <c:v>1.8514502049999999</c:v>
                </c:pt>
                <c:pt idx="13234">
                  <c:v>1.6986645459999901</c:v>
                </c:pt>
                <c:pt idx="13235">
                  <c:v>1.8175146579999999</c:v>
                </c:pt>
                <c:pt idx="13236">
                  <c:v>1.7799596790000001</c:v>
                </c:pt>
                <c:pt idx="13237">
                  <c:v>1.72746098</c:v>
                </c:pt>
                <c:pt idx="13238">
                  <c:v>2.06662464099999</c:v>
                </c:pt>
                <c:pt idx="13239">
                  <c:v>1.9022985699999999</c:v>
                </c:pt>
                <c:pt idx="13240">
                  <c:v>1.807460904</c:v>
                </c:pt>
                <c:pt idx="13241">
                  <c:v>2.0318126680000002</c:v>
                </c:pt>
                <c:pt idx="13242">
                  <c:v>1.88926637199999</c:v>
                </c:pt>
                <c:pt idx="13243">
                  <c:v>1.7559350730000001</c:v>
                </c:pt>
                <c:pt idx="13244">
                  <c:v>1.7211804390000001</c:v>
                </c:pt>
                <c:pt idx="13245">
                  <c:v>1.5813952680000001</c:v>
                </c:pt>
                <c:pt idx="13246">
                  <c:v>1.478231192</c:v>
                </c:pt>
                <c:pt idx="13247">
                  <c:v>1.4300243850000001</c:v>
                </c:pt>
                <c:pt idx="13248">
                  <c:v>1.53614497199999</c:v>
                </c:pt>
                <c:pt idx="13249">
                  <c:v>1.6437366009999901</c:v>
                </c:pt>
                <c:pt idx="13250">
                  <c:v>1.4697705509999901</c:v>
                </c:pt>
                <c:pt idx="13251">
                  <c:v>1.529465318</c:v>
                </c:pt>
                <c:pt idx="13252">
                  <c:v>1.4468078609999999</c:v>
                </c:pt>
                <c:pt idx="13253">
                  <c:v>1.4136743549999999</c:v>
                </c:pt>
                <c:pt idx="13254">
                  <c:v>1.511717558</c:v>
                </c:pt>
                <c:pt idx="13255">
                  <c:v>1.663470507</c:v>
                </c:pt>
                <c:pt idx="13256">
                  <c:v>1.588867188</c:v>
                </c:pt>
                <c:pt idx="13257">
                  <c:v>1.5951293709999901</c:v>
                </c:pt>
                <c:pt idx="13258">
                  <c:v>1.5781335830000001</c:v>
                </c:pt>
                <c:pt idx="13259">
                  <c:v>1.5613049269999999</c:v>
                </c:pt>
                <c:pt idx="13260">
                  <c:v>1.65039432</c:v>
                </c:pt>
                <c:pt idx="13261">
                  <c:v>1.4107214209999901</c:v>
                </c:pt>
                <c:pt idx="13262">
                  <c:v>1.445189238</c:v>
                </c:pt>
                <c:pt idx="13263">
                  <c:v>1.59631347699999</c:v>
                </c:pt>
                <c:pt idx="13264">
                  <c:v>1.6614489559999901</c:v>
                </c:pt>
                <c:pt idx="13265">
                  <c:v>1.6381701230000001</c:v>
                </c:pt>
                <c:pt idx="13266">
                  <c:v>1.4645714759999999</c:v>
                </c:pt>
                <c:pt idx="13267">
                  <c:v>1.6258410219999999</c:v>
                </c:pt>
                <c:pt idx="13268">
                  <c:v>1.565461397</c:v>
                </c:pt>
                <c:pt idx="13269">
                  <c:v>1.5448571440000001</c:v>
                </c:pt>
                <c:pt idx="13270">
                  <c:v>1.5060266259999999</c:v>
                </c:pt>
                <c:pt idx="13271">
                  <c:v>1.491234183</c:v>
                </c:pt>
                <c:pt idx="13272">
                  <c:v>1.3751709459999999</c:v>
                </c:pt>
                <c:pt idx="13273">
                  <c:v>1.43052125</c:v>
                </c:pt>
                <c:pt idx="13274">
                  <c:v>1.4906737800000001</c:v>
                </c:pt>
                <c:pt idx="13275">
                  <c:v>1.5982360840000001</c:v>
                </c:pt>
                <c:pt idx="13276">
                  <c:v>1.4780578609999999</c:v>
                </c:pt>
                <c:pt idx="13277">
                  <c:v>1.545473576</c:v>
                </c:pt>
                <c:pt idx="13278">
                  <c:v>1.518244624</c:v>
                </c:pt>
                <c:pt idx="13279">
                  <c:v>1.5099084380000001</c:v>
                </c:pt>
                <c:pt idx="13280">
                  <c:v>1.6192187069999999</c:v>
                </c:pt>
                <c:pt idx="13281">
                  <c:v>1.53949213</c:v>
                </c:pt>
                <c:pt idx="13282">
                  <c:v>1.4079284669999901</c:v>
                </c:pt>
                <c:pt idx="13283">
                  <c:v>1.325199008</c:v>
                </c:pt>
                <c:pt idx="13284">
                  <c:v>1.474108934</c:v>
                </c:pt>
                <c:pt idx="13285">
                  <c:v>1.4086962940000001</c:v>
                </c:pt>
                <c:pt idx="13286">
                  <c:v>1.4790833000000001</c:v>
                </c:pt>
                <c:pt idx="13287">
                  <c:v>1.471975088</c:v>
                </c:pt>
                <c:pt idx="13288">
                  <c:v>1.753657222</c:v>
                </c:pt>
                <c:pt idx="13289">
                  <c:v>1.7052050830000001</c:v>
                </c:pt>
                <c:pt idx="13290">
                  <c:v>1.7338818309999999</c:v>
                </c:pt>
                <c:pt idx="13291">
                  <c:v>1.867355943</c:v>
                </c:pt>
                <c:pt idx="13292">
                  <c:v>1.998851299</c:v>
                </c:pt>
                <c:pt idx="13293">
                  <c:v>1.741994619</c:v>
                </c:pt>
                <c:pt idx="13294">
                  <c:v>2.02772212</c:v>
                </c:pt>
                <c:pt idx="13295">
                  <c:v>2.0143103600000001</c:v>
                </c:pt>
                <c:pt idx="13296">
                  <c:v>2.0288915630000002</c:v>
                </c:pt>
                <c:pt idx="13297">
                  <c:v>2.1467528339999999</c:v>
                </c:pt>
                <c:pt idx="13298">
                  <c:v>1.7218555209999999</c:v>
                </c:pt>
                <c:pt idx="13299">
                  <c:v>1.804974318</c:v>
                </c:pt>
                <c:pt idx="13300">
                  <c:v>1.8782751559999999</c:v>
                </c:pt>
                <c:pt idx="13301">
                  <c:v>1.8116271500000001</c:v>
                </c:pt>
                <c:pt idx="13302">
                  <c:v>2.0002515320000001</c:v>
                </c:pt>
                <c:pt idx="13303">
                  <c:v>2.0973670480000002</c:v>
                </c:pt>
                <c:pt idx="13304">
                  <c:v>1.9270154239999999</c:v>
                </c:pt>
                <c:pt idx="13305">
                  <c:v>1.827498794</c:v>
                </c:pt>
                <c:pt idx="13306">
                  <c:v>1.90871465199999</c:v>
                </c:pt>
                <c:pt idx="13307">
                  <c:v>1.8626220229999999</c:v>
                </c:pt>
                <c:pt idx="13308">
                  <c:v>2.20052123099999</c:v>
                </c:pt>
                <c:pt idx="13309">
                  <c:v>2.15678954099999</c:v>
                </c:pt>
                <c:pt idx="13310">
                  <c:v>2.0362889769999999</c:v>
                </c:pt>
                <c:pt idx="13311">
                  <c:v>1.7883203029999999</c:v>
                </c:pt>
                <c:pt idx="13312">
                  <c:v>2.1770508290000001</c:v>
                </c:pt>
                <c:pt idx="13313">
                  <c:v>2.095285654</c:v>
                </c:pt>
                <c:pt idx="13314">
                  <c:v>2.124160051</c:v>
                </c:pt>
                <c:pt idx="13315">
                  <c:v>2.0614795680000002</c:v>
                </c:pt>
                <c:pt idx="13316">
                  <c:v>2.1388890740000002</c:v>
                </c:pt>
                <c:pt idx="13317">
                  <c:v>2.0814220909999999</c:v>
                </c:pt>
                <c:pt idx="13318">
                  <c:v>1.941724896</c:v>
                </c:pt>
                <c:pt idx="13319">
                  <c:v>2.12052130699999</c:v>
                </c:pt>
                <c:pt idx="13320">
                  <c:v>1.9777135850000001</c:v>
                </c:pt>
                <c:pt idx="13321">
                  <c:v>1.8405309919999999</c:v>
                </c:pt>
                <c:pt idx="13322">
                  <c:v>1.998514414</c:v>
                </c:pt>
                <c:pt idx="13323">
                  <c:v>2.1960425379999999</c:v>
                </c:pt>
                <c:pt idx="13324">
                  <c:v>2.9150171280000001</c:v>
                </c:pt>
                <c:pt idx="13325">
                  <c:v>2.7187378409999998</c:v>
                </c:pt>
                <c:pt idx="13326">
                  <c:v>2.3502185340000001</c:v>
                </c:pt>
                <c:pt idx="13327">
                  <c:v>2.4223914149999999</c:v>
                </c:pt>
                <c:pt idx="13328">
                  <c:v>2.450881243</c:v>
                </c:pt>
                <c:pt idx="13329">
                  <c:v>2.8285534380000001</c:v>
                </c:pt>
                <c:pt idx="13330">
                  <c:v>2.4238061900000001</c:v>
                </c:pt>
                <c:pt idx="13331">
                  <c:v>2.20965814599999</c:v>
                </c:pt>
                <c:pt idx="13332">
                  <c:v>2.4491686819999998</c:v>
                </c:pt>
                <c:pt idx="13333">
                  <c:v>2.6759033200000002</c:v>
                </c:pt>
                <c:pt idx="13334">
                  <c:v>2.5161266329999998</c:v>
                </c:pt>
                <c:pt idx="13335">
                  <c:v>2.568674326</c:v>
                </c:pt>
                <c:pt idx="13336">
                  <c:v>2.3194653989999998</c:v>
                </c:pt>
                <c:pt idx="13337">
                  <c:v>2.3792090419999998</c:v>
                </c:pt>
                <c:pt idx="13338">
                  <c:v>2.4689159389999999</c:v>
                </c:pt>
                <c:pt idx="13339">
                  <c:v>2.6498143669999998</c:v>
                </c:pt>
                <c:pt idx="13340">
                  <c:v>2.3604896069999999</c:v>
                </c:pt>
                <c:pt idx="13341">
                  <c:v>2.3402051930000001</c:v>
                </c:pt>
                <c:pt idx="13342">
                  <c:v>2.6354405879999998</c:v>
                </c:pt>
                <c:pt idx="13343">
                  <c:v>2.2615098950000001</c:v>
                </c:pt>
                <c:pt idx="13344">
                  <c:v>1.9922473430000001</c:v>
                </c:pt>
                <c:pt idx="13345">
                  <c:v>2.0280601979999999</c:v>
                </c:pt>
                <c:pt idx="13346">
                  <c:v>2.0444555279999999</c:v>
                </c:pt>
                <c:pt idx="13347">
                  <c:v>1.6774145359999999</c:v>
                </c:pt>
                <c:pt idx="13348">
                  <c:v>1.4908825159999901</c:v>
                </c:pt>
                <c:pt idx="13349">
                  <c:v>1.7273119690000001</c:v>
                </c:pt>
                <c:pt idx="13350">
                  <c:v>1.4855786559999999</c:v>
                </c:pt>
                <c:pt idx="13351">
                  <c:v>1.211385489</c:v>
                </c:pt>
                <c:pt idx="13352">
                  <c:v>0.97958981999999994</c:v>
                </c:pt>
                <c:pt idx="13353">
                  <c:v>2.7450721260000002</c:v>
                </c:pt>
                <c:pt idx="13354">
                  <c:v>7.7648922999999995E-2</c:v>
                </c:pt>
                <c:pt idx="13355">
                  <c:v>7.7648922999999995E-2</c:v>
                </c:pt>
                <c:pt idx="13356">
                  <c:v>7.7648922999999995E-2</c:v>
                </c:pt>
                <c:pt idx="13357">
                  <c:v>7.7648922999999995E-2</c:v>
                </c:pt>
                <c:pt idx="13358">
                  <c:v>7.7648922999999995E-2</c:v>
                </c:pt>
                <c:pt idx="13359">
                  <c:v>7.3044434000000005E-2</c:v>
                </c:pt>
                <c:pt idx="13360">
                  <c:v>7.3044434000000005E-2</c:v>
                </c:pt>
                <c:pt idx="13361">
                  <c:v>0.10617797800000001</c:v>
                </c:pt>
                <c:pt idx="13362">
                  <c:v>0.10617797800000001</c:v>
                </c:pt>
                <c:pt idx="13363">
                  <c:v>0.10617797800000001</c:v>
                </c:pt>
                <c:pt idx="13364">
                  <c:v>0.10617797800000001</c:v>
                </c:pt>
                <c:pt idx="13365">
                  <c:v>0.13227660999999999</c:v>
                </c:pt>
                <c:pt idx="13366">
                  <c:v>0.195516363</c:v>
                </c:pt>
                <c:pt idx="13367">
                  <c:v>0.195516363</c:v>
                </c:pt>
                <c:pt idx="13368">
                  <c:v>0.195516363</c:v>
                </c:pt>
                <c:pt idx="13369">
                  <c:v>0.195516363</c:v>
                </c:pt>
                <c:pt idx="13370">
                  <c:v>0.195516363</c:v>
                </c:pt>
                <c:pt idx="13371">
                  <c:v>0.195516363</c:v>
                </c:pt>
                <c:pt idx="13372">
                  <c:v>0.195516363</c:v>
                </c:pt>
                <c:pt idx="13373">
                  <c:v>0.195516363</c:v>
                </c:pt>
                <c:pt idx="13374">
                  <c:v>0.195516363</c:v>
                </c:pt>
                <c:pt idx="13375">
                  <c:v>0.195516363</c:v>
                </c:pt>
                <c:pt idx="13376">
                  <c:v>0.195516363</c:v>
                </c:pt>
                <c:pt idx="13377">
                  <c:v>0.195516363</c:v>
                </c:pt>
                <c:pt idx="13378">
                  <c:v>0.195516363</c:v>
                </c:pt>
                <c:pt idx="13379">
                  <c:v>0.195516363</c:v>
                </c:pt>
                <c:pt idx="13380">
                  <c:v>0.221651614</c:v>
                </c:pt>
                <c:pt idx="13381">
                  <c:v>4.6167325969999897</c:v>
                </c:pt>
                <c:pt idx="13382">
                  <c:v>2.5902161600000002</c:v>
                </c:pt>
                <c:pt idx="13383">
                  <c:v>1.1020129919999999</c:v>
                </c:pt>
                <c:pt idx="13384">
                  <c:v>1.0104223489999999</c:v>
                </c:pt>
                <c:pt idx="13385">
                  <c:v>1.692050815</c:v>
                </c:pt>
                <c:pt idx="13386">
                  <c:v>1.555561543</c:v>
                </c:pt>
                <c:pt idx="13387">
                  <c:v>1.41177129699999</c:v>
                </c:pt>
                <c:pt idx="13388">
                  <c:v>1.8980761769999901</c:v>
                </c:pt>
                <c:pt idx="13389">
                  <c:v>1.55660522</c:v>
                </c:pt>
                <c:pt idx="13390">
                  <c:v>1.400316119</c:v>
                </c:pt>
                <c:pt idx="13391">
                  <c:v>1.2928088900000001</c:v>
                </c:pt>
                <c:pt idx="13392">
                  <c:v>1.670544386</c:v>
                </c:pt>
                <c:pt idx="13393">
                  <c:v>1.2637011999999901</c:v>
                </c:pt>
                <c:pt idx="13394">
                  <c:v>1.3889892100000001</c:v>
                </c:pt>
                <c:pt idx="13395">
                  <c:v>1.3501000400000001</c:v>
                </c:pt>
                <c:pt idx="13396">
                  <c:v>1.5133007759999999</c:v>
                </c:pt>
                <c:pt idx="13397">
                  <c:v>1.49495244</c:v>
                </c:pt>
                <c:pt idx="13398">
                  <c:v>1.1062402730000001</c:v>
                </c:pt>
                <c:pt idx="13399">
                  <c:v>1.1509155040000001</c:v>
                </c:pt>
                <c:pt idx="13400">
                  <c:v>1.6662170890000001</c:v>
                </c:pt>
                <c:pt idx="13401">
                  <c:v>1.3887499569999999</c:v>
                </c:pt>
                <c:pt idx="13402">
                  <c:v>1.2466088529999999</c:v>
                </c:pt>
                <c:pt idx="13403">
                  <c:v>1.2830200199999999</c:v>
                </c:pt>
                <c:pt idx="13404">
                  <c:v>1.017291307</c:v>
                </c:pt>
                <c:pt idx="13405">
                  <c:v>1.206582069</c:v>
                </c:pt>
                <c:pt idx="13406">
                  <c:v>1.302235126</c:v>
                </c:pt>
                <c:pt idx="13407">
                  <c:v>1.3640819790000001</c:v>
                </c:pt>
                <c:pt idx="13408">
                  <c:v>1.4935595989999999</c:v>
                </c:pt>
                <c:pt idx="13409">
                  <c:v>1.2005310059999901</c:v>
                </c:pt>
                <c:pt idx="13410">
                  <c:v>1.0896728040000001</c:v>
                </c:pt>
                <c:pt idx="13411">
                  <c:v>1.155809283</c:v>
                </c:pt>
                <c:pt idx="13412">
                  <c:v>1.1057776209999901</c:v>
                </c:pt>
                <c:pt idx="13413">
                  <c:v>1.219730258</c:v>
                </c:pt>
                <c:pt idx="13414">
                  <c:v>1.0828528399999999</c:v>
                </c:pt>
                <c:pt idx="13415">
                  <c:v>1.1211987729999999</c:v>
                </c:pt>
                <c:pt idx="13416">
                  <c:v>1.3789831400000001</c:v>
                </c:pt>
                <c:pt idx="13417">
                  <c:v>1.1800194980000001</c:v>
                </c:pt>
                <c:pt idx="13418">
                  <c:v>1.0659594539999999</c:v>
                </c:pt>
                <c:pt idx="13419">
                  <c:v>1.2143127920000001</c:v>
                </c:pt>
                <c:pt idx="13420">
                  <c:v>1.1638391020000001</c:v>
                </c:pt>
                <c:pt idx="13421">
                  <c:v>1.108339787</c:v>
                </c:pt>
                <c:pt idx="13422">
                  <c:v>1.227358341</c:v>
                </c:pt>
                <c:pt idx="13423">
                  <c:v>1.1845752000000001</c:v>
                </c:pt>
                <c:pt idx="13424">
                  <c:v>1.3827856780000001</c:v>
                </c:pt>
                <c:pt idx="13425">
                  <c:v>1.115415096</c:v>
                </c:pt>
                <c:pt idx="13426">
                  <c:v>1.280749559</c:v>
                </c:pt>
                <c:pt idx="13427">
                  <c:v>1.2695239780000001</c:v>
                </c:pt>
                <c:pt idx="13428">
                  <c:v>1.1590247149999999</c:v>
                </c:pt>
                <c:pt idx="13429">
                  <c:v>1.093455791</c:v>
                </c:pt>
                <c:pt idx="13430">
                  <c:v>1.2154321669999999</c:v>
                </c:pt>
                <c:pt idx="13431">
                  <c:v>1.1599841120000001</c:v>
                </c:pt>
                <c:pt idx="13432">
                  <c:v>1.240869164</c:v>
                </c:pt>
                <c:pt idx="13433">
                  <c:v>1.8762964009999901</c:v>
                </c:pt>
                <c:pt idx="13434">
                  <c:v>1.195927739</c:v>
                </c:pt>
                <c:pt idx="13435">
                  <c:v>1.192121625</c:v>
                </c:pt>
                <c:pt idx="13436">
                  <c:v>0.99357056599999904</c:v>
                </c:pt>
                <c:pt idx="13437">
                  <c:v>1.223649859</c:v>
                </c:pt>
                <c:pt idx="13438">
                  <c:v>1.1476428509999901</c:v>
                </c:pt>
                <c:pt idx="13439">
                  <c:v>1.2560387850000001</c:v>
                </c:pt>
                <c:pt idx="13440">
                  <c:v>1.1742053029999999</c:v>
                </c:pt>
                <c:pt idx="13441">
                  <c:v>1.162029982</c:v>
                </c:pt>
                <c:pt idx="13442">
                  <c:v>1.0071057079999901</c:v>
                </c:pt>
                <c:pt idx="13443">
                  <c:v>1.185216069</c:v>
                </c:pt>
                <c:pt idx="13444">
                  <c:v>1.450636029</c:v>
                </c:pt>
                <c:pt idx="13445">
                  <c:v>1.165728807</c:v>
                </c:pt>
                <c:pt idx="13446">
                  <c:v>1.223439932</c:v>
                </c:pt>
                <c:pt idx="13447">
                  <c:v>1.147369385</c:v>
                </c:pt>
                <c:pt idx="13448">
                  <c:v>1.26098752</c:v>
                </c:pt>
                <c:pt idx="13449">
                  <c:v>1.255288124</c:v>
                </c:pt>
                <c:pt idx="13450">
                  <c:v>1.470014691</c:v>
                </c:pt>
                <c:pt idx="13451">
                  <c:v>1.4800939559999999</c:v>
                </c:pt>
                <c:pt idx="13452">
                  <c:v>1.446817636</c:v>
                </c:pt>
                <c:pt idx="13453">
                  <c:v>1.435494423</c:v>
                </c:pt>
                <c:pt idx="13454">
                  <c:v>1.4418323040000001</c:v>
                </c:pt>
                <c:pt idx="13455">
                  <c:v>1.6791931389999999</c:v>
                </c:pt>
                <c:pt idx="13456">
                  <c:v>1.5537316800000001</c:v>
                </c:pt>
                <c:pt idx="13457">
                  <c:v>2.0521166319999899</c:v>
                </c:pt>
                <c:pt idx="13458">
                  <c:v>2.6306872370000001</c:v>
                </c:pt>
                <c:pt idx="13459">
                  <c:v>2.1727952959999999</c:v>
                </c:pt>
                <c:pt idx="13460">
                  <c:v>2.13658809699999</c:v>
                </c:pt>
                <c:pt idx="13461">
                  <c:v>2.2512559890000001</c:v>
                </c:pt>
                <c:pt idx="13462">
                  <c:v>2.34637689599999</c:v>
                </c:pt>
                <c:pt idx="13463">
                  <c:v>2.0311450959999999</c:v>
                </c:pt>
                <c:pt idx="13464">
                  <c:v>2.4184007639999998</c:v>
                </c:pt>
                <c:pt idx="13465">
                  <c:v>2.2017579079999998</c:v>
                </c:pt>
                <c:pt idx="13466">
                  <c:v>2.3641710279999999</c:v>
                </c:pt>
                <c:pt idx="13467">
                  <c:v>2.221262217</c:v>
                </c:pt>
                <c:pt idx="13468">
                  <c:v>2.7399303910000001</c:v>
                </c:pt>
                <c:pt idx="13469">
                  <c:v>2.6760790349999999</c:v>
                </c:pt>
                <c:pt idx="13470">
                  <c:v>2.5957117080000001</c:v>
                </c:pt>
                <c:pt idx="13471">
                  <c:v>2.5048460960000001</c:v>
                </c:pt>
                <c:pt idx="13472">
                  <c:v>2.5845384600000001</c:v>
                </c:pt>
                <c:pt idx="13473">
                  <c:v>2.471543074</c:v>
                </c:pt>
                <c:pt idx="13474">
                  <c:v>2.2681140900000001</c:v>
                </c:pt>
                <c:pt idx="13475">
                  <c:v>2.496787071</c:v>
                </c:pt>
                <c:pt idx="13476">
                  <c:v>2.4995360369999999</c:v>
                </c:pt>
                <c:pt idx="13477">
                  <c:v>2.435420036</c:v>
                </c:pt>
                <c:pt idx="13478">
                  <c:v>2.7860364909999999</c:v>
                </c:pt>
                <c:pt idx="13479">
                  <c:v>2.0846300129999999</c:v>
                </c:pt>
                <c:pt idx="13480">
                  <c:v>2.2225975990000002</c:v>
                </c:pt>
                <c:pt idx="13481">
                  <c:v>2.447438955</c:v>
                </c:pt>
                <c:pt idx="13482">
                  <c:v>2.5974571700000002</c:v>
                </c:pt>
                <c:pt idx="13483">
                  <c:v>2.3414721489999999</c:v>
                </c:pt>
                <c:pt idx="13484">
                  <c:v>2.1841661929999998</c:v>
                </c:pt>
                <c:pt idx="13485">
                  <c:v>2.2313489909999999</c:v>
                </c:pt>
                <c:pt idx="13486">
                  <c:v>2.3062365059999999</c:v>
                </c:pt>
                <c:pt idx="13487">
                  <c:v>2.27398443199999</c:v>
                </c:pt>
                <c:pt idx="13488">
                  <c:v>2.8923621179999999</c:v>
                </c:pt>
                <c:pt idx="13489">
                  <c:v>2.1083679200000001</c:v>
                </c:pt>
                <c:pt idx="13490">
                  <c:v>2.584306717</c:v>
                </c:pt>
                <c:pt idx="13491">
                  <c:v>2.2435534000000001</c:v>
                </c:pt>
                <c:pt idx="13492">
                  <c:v>2.331221819</c:v>
                </c:pt>
                <c:pt idx="13493">
                  <c:v>2.5940356250000001</c:v>
                </c:pt>
                <c:pt idx="13494">
                  <c:v>2.3126354220000001</c:v>
                </c:pt>
                <c:pt idx="13495">
                  <c:v>2.3092980380000001</c:v>
                </c:pt>
                <c:pt idx="13496">
                  <c:v>2.527366877</c:v>
                </c:pt>
                <c:pt idx="13497">
                  <c:v>2.235847235</c:v>
                </c:pt>
                <c:pt idx="13498">
                  <c:v>2.1281359200000001</c:v>
                </c:pt>
                <c:pt idx="13499">
                  <c:v>2.7626295089999999</c:v>
                </c:pt>
                <c:pt idx="13500">
                  <c:v>2.3412647249999998</c:v>
                </c:pt>
                <c:pt idx="13501">
                  <c:v>2.1774230000000001</c:v>
                </c:pt>
                <c:pt idx="13502">
                  <c:v>2.3516943449999999</c:v>
                </c:pt>
                <c:pt idx="13503">
                  <c:v>2.2937195300000002</c:v>
                </c:pt>
                <c:pt idx="13504">
                  <c:v>2.435052395</c:v>
                </c:pt>
                <c:pt idx="13505">
                  <c:v>2.2368969919999899</c:v>
                </c:pt>
                <c:pt idx="13506">
                  <c:v>2.2884728910000001</c:v>
                </c:pt>
                <c:pt idx="13507">
                  <c:v>2.216732264</c:v>
                </c:pt>
                <c:pt idx="13508">
                  <c:v>2.8405115599999999</c:v>
                </c:pt>
                <c:pt idx="13509">
                  <c:v>2.02613520599999</c:v>
                </c:pt>
                <c:pt idx="13510">
                  <c:v>2.1815345289999999</c:v>
                </c:pt>
                <c:pt idx="13511">
                  <c:v>2.582210779</c:v>
                </c:pt>
                <c:pt idx="13512">
                  <c:v>2.2678978440000002</c:v>
                </c:pt>
                <c:pt idx="13513">
                  <c:v>2.35859012599999</c:v>
                </c:pt>
                <c:pt idx="13514">
                  <c:v>1.8539892440000001</c:v>
                </c:pt>
                <c:pt idx="13515">
                  <c:v>2.1600060459999999</c:v>
                </c:pt>
                <c:pt idx="13516">
                  <c:v>2.4338879590000002</c:v>
                </c:pt>
                <c:pt idx="13517">
                  <c:v>2.3070032600000001</c:v>
                </c:pt>
                <c:pt idx="13518">
                  <c:v>2.1513817309999999</c:v>
                </c:pt>
                <c:pt idx="13519">
                  <c:v>2.1707079409999999</c:v>
                </c:pt>
                <c:pt idx="13520">
                  <c:v>2.3143298630000002</c:v>
                </c:pt>
                <c:pt idx="13521">
                  <c:v>2.5260155200000001</c:v>
                </c:pt>
                <c:pt idx="13522">
                  <c:v>2.2200684549999998</c:v>
                </c:pt>
                <c:pt idx="13523">
                  <c:v>2.4521934989999998</c:v>
                </c:pt>
                <c:pt idx="13524">
                  <c:v>2.1230640410000001</c:v>
                </c:pt>
                <c:pt idx="13525">
                  <c:v>2.120463848</c:v>
                </c:pt>
                <c:pt idx="13526">
                  <c:v>2.1514356139999999</c:v>
                </c:pt>
                <c:pt idx="13527">
                  <c:v>2.1532127860000001</c:v>
                </c:pt>
                <c:pt idx="13528">
                  <c:v>2.2145409580000002</c:v>
                </c:pt>
                <c:pt idx="13529">
                  <c:v>2.4484558110000001</c:v>
                </c:pt>
                <c:pt idx="13530">
                  <c:v>2.24000740099999</c:v>
                </c:pt>
                <c:pt idx="13531">
                  <c:v>2.5041589740000001</c:v>
                </c:pt>
                <c:pt idx="13532">
                  <c:v>2.4583446979999999</c:v>
                </c:pt>
                <c:pt idx="13533">
                  <c:v>2.1380455490000001</c:v>
                </c:pt>
                <c:pt idx="13534">
                  <c:v>2.2368516919999899</c:v>
                </c:pt>
                <c:pt idx="13535">
                  <c:v>2.1507337089999998</c:v>
                </c:pt>
                <c:pt idx="13536">
                  <c:v>2.2342944149999999</c:v>
                </c:pt>
                <c:pt idx="13537">
                  <c:v>1.9601428509999901</c:v>
                </c:pt>
                <c:pt idx="13538">
                  <c:v>2.2105309960000001</c:v>
                </c:pt>
                <c:pt idx="13539">
                  <c:v>2.12738394699999</c:v>
                </c:pt>
                <c:pt idx="13540">
                  <c:v>1.730650663</c:v>
                </c:pt>
                <c:pt idx="13541">
                  <c:v>1.972208261</c:v>
                </c:pt>
                <c:pt idx="13542">
                  <c:v>1.8647875789999999</c:v>
                </c:pt>
                <c:pt idx="13543">
                  <c:v>1.8594530819999999</c:v>
                </c:pt>
                <c:pt idx="13544">
                  <c:v>1.9566943649999999</c:v>
                </c:pt>
                <c:pt idx="13545">
                  <c:v>1.9114782809999999</c:v>
                </c:pt>
                <c:pt idx="13546">
                  <c:v>1.771708965</c:v>
                </c:pt>
                <c:pt idx="13547">
                  <c:v>1.7870520350000001</c:v>
                </c:pt>
                <c:pt idx="13548">
                  <c:v>1.9708312750000001</c:v>
                </c:pt>
                <c:pt idx="13549">
                  <c:v>1.9845385550000001</c:v>
                </c:pt>
                <c:pt idx="13550">
                  <c:v>1.7863855359999901</c:v>
                </c:pt>
                <c:pt idx="13551">
                  <c:v>1.7679578069999999</c:v>
                </c:pt>
                <c:pt idx="13552">
                  <c:v>1.577307105</c:v>
                </c:pt>
                <c:pt idx="13553">
                  <c:v>1.589106441</c:v>
                </c:pt>
                <c:pt idx="13554">
                  <c:v>1.503055453</c:v>
                </c:pt>
                <c:pt idx="13555">
                  <c:v>1.342388868</c:v>
                </c:pt>
                <c:pt idx="13556">
                  <c:v>1.578214169</c:v>
                </c:pt>
                <c:pt idx="13557">
                  <c:v>1.3068078759999999</c:v>
                </c:pt>
                <c:pt idx="13558">
                  <c:v>1.2143530849999999</c:v>
                </c:pt>
                <c:pt idx="13559">
                  <c:v>1.4247119429999999</c:v>
                </c:pt>
                <c:pt idx="13560">
                  <c:v>1.469529986</c:v>
                </c:pt>
                <c:pt idx="13561">
                  <c:v>1.4503430129999999</c:v>
                </c:pt>
                <c:pt idx="13562">
                  <c:v>1.4823242430000001</c:v>
                </c:pt>
                <c:pt idx="13563">
                  <c:v>1.5703588719999999</c:v>
                </c:pt>
                <c:pt idx="13564">
                  <c:v>1.8104736800000001</c:v>
                </c:pt>
                <c:pt idx="13565">
                  <c:v>1.359508038</c:v>
                </c:pt>
                <c:pt idx="13566">
                  <c:v>1.48877322699999</c:v>
                </c:pt>
                <c:pt idx="13567">
                  <c:v>1.6576452259999901</c:v>
                </c:pt>
                <c:pt idx="13568">
                  <c:v>2.1111328600000001</c:v>
                </c:pt>
                <c:pt idx="13569">
                  <c:v>1.3421716690000001</c:v>
                </c:pt>
                <c:pt idx="13570">
                  <c:v>1.638648629</c:v>
                </c:pt>
                <c:pt idx="13571">
                  <c:v>1.254204154</c:v>
                </c:pt>
                <c:pt idx="13572">
                  <c:v>1.351458788</c:v>
                </c:pt>
                <c:pt idx="13573">
                  <c:v>1.681822538</c:v>
                </c:pt>
                <c:pt idx="13574">
                  <c:v>1.6843566889999999</c:v>
                </c:pt>
                <c:pt idx="13575">
                  <c:v>1.5647253990000001</c:v>
                </c:pt>
                <c:pt idx="13576">
                  <c:v>1.958389878</c:v>
                </c:pt>
                <c:pt idx="13577">
                  <c:v>1.6005053519999899</c:v>
                </c:pt>
                <c:pt idx="13578">
                  <c:v>1.7082275149999999</c:v>
                </c:pt>
                <c:pt idx="13579">
                  <c:v>1.6106567380000001</c:v>
                </c:pt>
                <c:pt idx="13580">
                  <c:v>1.3147082329999999</c:v>
                </c:pt>
                <c:pt idx="13581">
                  <c:v>1.675194144</c:v>
                </c:pt>
                <c:pt idx="13582">
                  <c:v>2.093512058</c:v>
                </c:pt>
                <c:pt idx="13583">
                  <c:v>1.4582543369999901</c:v>
                </c:pt>
                <c:pt idx="13584">
                  <c:v>1.3961254359999999</c:v>
                </c:pt>
                <c:pt idx="13585">
                  <c:v>1.4614989759999999</c:v>
                </c:pt>
                <c:pt idx="13586">
                  <c:v>1.5797058340000001</c:v>
                </c:pt>
                <c:pt idx="13587">
                  <c:v>1.4063855409999999</c:v>
                </c:pt>
                <c:pt idx="13588">
                  <c:v>1.2606298920000001</c:v>
                </c:pt>
                <c:pt idx="13589">
                  <c:v>1.620117188</c:v>
                </c:pt>
                <c:pt idx="13590">
                  <c:v>1.4999352690000001</c:v>
                </c:pt>
                <c:pt idx="13591">
                  <c:v>1.6137157680000001</c:v>
                </c:pt>
                <c:pt idx="13592">
                  <c:v>1.977917433</c:v>
                </c:pt>
                <c:pt idx="13593">
                  <c:v>1.8374999759999999</c:v>
                </c:pt>
                <c:pt idx="13594">
                  <c:v>1.8695397380000001</c:v>
                </c:pt>
                <c:pt idx="13595">
                  <c:v>1.6750622989999999</c:v>
                </c:pt>
                <c:pt idx="13596">
                  <c:v>1.76414799699999</c:v>
                </c:pt>
                <c:pt idx="13597">
                  <c:v>1.8400061130000001</c:v>
                </c:pt>
                <c:pt idx="13598">
                  <c:v>1.8359704019999901</c:v>
                </c:pt>
                <c:pt idx="13599">
                  <c:v>2.1108605859999998</c:v>
                </c:pt>
                <c:pt idx="13600">
                  <c:v>2.0314185619999998</c:v>
                </c:pt>
                <c:pt idx="13601">
                  <c:v>2.043355703</c:v>
                </c:pt>
                <c:pt idx="13602">
                  <c:v>1.76768183699999</c:v>
                </c:pt>
                <c:pt idx="13603">
                  <c:v>1.8371863369999999</c:v>
                </c:pt>
                <c:pt idx="13604">
                  <c:v>1.8600440030000001</c:v>
                </c:pt>
                <c:pt idx="13605">
                  <c:v>2.3545641900000001</c:v>
                </c:pt>
                <c:pt idx="13606">
                  <c:v>2.3595910069999899</c:v>
                </c:pt>
                <c:pt idx="13607">
                  <c:v>1.955180645</c:v>
                </c:pt>
                <c:pt idx="13608">
                  <c:v>2.2705347539999998</c:v>
                </c:pt>
                <c:pt idx="13609">
                  <c:v>2.21188712099999</c:v>
                </c:pt>
                <c:pt idx="13610">
                  <c:v>2.0747766489999999</c:v>
                </c:pt>
                <c:pt idx="13611">
                  <c:v>1.86593139199999</c:v>
                </c:pt>
                <c:pt idx="13612">
                  <c:v>2.4031066889999999</c:v>
                </c:pt>
                <c:pt idx="13613">
                  <c:v>2.043945313</c:v>
                </c:pt>
                <c:pt idx="13614">
                  <c:v>1.939210176</c:v>
                </c:pt>
                <c:pt idx="13615">
                  <c:v>1.9115271569999901</c:v>
                </c:pt>
                <c:pt idx="13616">
                  <c:v>1.9096386430000001</c:v>
                </c:pt>
                <c:pt idx="13617">
                  <c:v>2.3731384279999999</c:v>
                </c:pt>
                <c:pt idx="13618">
                  <c:v>2.0433373449999999</c:v>
                </c:pt>
                <c:pt idx="13619">
                  <c:v>1.8639135359999901</c:v>
                </c:pt>
                <c:pt idx="13620">
                  <c:v>1.8873009679999999</c:v>
                </c:pt>
                <c:pt idx="13621">
                  <c:v>1.948924541</c:v>
                </c:pt>
                <c:pt idx="13622">
                  <c:v>1.8820227380000001</c:v>
                </c:pt>
                <c:pt idx="13623">
                  <c:v>2.0814685819999998</c:v>
                </c:pt>
                <c:pt idx="13624">
                  <c:v>2.053260565</c:v>
                </c:pt>
                <c:pt idx="13625">
                  <c:v>1.97720825699999</c:v>
                </c:pt>
                <c:pt idx="13626">
                  <c:v>2.0449755189999999</c:v>
                </c:pt>
                <c:pt idx="13627">
                  <c:v>2.409769297</c:v>
                </c:pt>
                <c:pt idx="13628">
                  <c:v>2.1369359490000002</c:v>
                </c:pt>
                <c:pt idx="13629">
                  <c:v>2.2448511120000001</c:v>
                </c:pt>
                <c:pt idx="13630">
                  <c:v>1.8859215969999901</c:v>
                </c:pt>
                <c:pt idx="13631">
                  <c:v>1.876113296</c:v>
                </c:pt>
                <c:pt idx="13632">
                  <c:v>1.8433861730000001</c:v>
                </c:pt>
                <c:pt idx="13633">
                  <c:v>2.0248119830000002</c:v>
                </c:pt>
                <c:pt idx="13634">
                  <c:v>2.138538837</c:v>
                </c:pt>
                <c:pt idx="13635">
                  <c:v>1.867286325</c:v>
                </c:pt>
                <c:pt idx="13636">
                  <c:v>1.87692260699999</c:v>
                </c:pt>
                <c:pt idx="13637">
                  <c:v>2.1537683009999999</c:v>
                </c:pt>
                <c:pt idx="13638">
                  <c:v>2.1966137890000001</c:v>
                </c:pt>
                <c:pt idx="13639">
                  <c:v>1.943183541</c:v>
                </c:pt>
                <c:pt idx="13640">
                  <c:v>2.1451416019999998</c:v>
                </c:pt>
                <c:pt idx="13641">
                  <c:v>1.887172818</c:v>
                </c:pt>
                <c:pt idx="13642">
                  <c:v>2.1137132639999998</c:v>
                </c:pt>
                <c:pt idx="13643">
                  <c:v>1.9720873830000001</c:v>
                </c:pt>
                <c:pt idx="13644">
                  <c:v>1.727923632</c:v>
                </c:pt>
                <c:pt idx="13645">
                  <c:v>1.9178723099999999</c:v>
                </c:pt>
                <c:pt idx="13646">
                  <c:v>2.2038061619999998</c:v>
                </c:pt>
                <c:pt idx="13647">
                  <c:v>1.805856943</c:v>
                </c:pt>
                <c:pt idx="13648">
                  <c:v>2.057059288</c:v>
                </c:pt>
                <c:pt idx="13649">
                  <c:v>2.2361207009999999</c:v>
                </c:pt>
                <c:pt idx="13650">
                  <c:v>2.0827844139999998</c:v>
                </c:pt>
                <c:pt idx="13651">
                  <c:v>2.23099494</c:v>
                </c:pt>
                <c:pt idx="13652">
                  <c:v>2.1396265030000001</c:v>
                </c:pt>
                <c:pt idx="13653">
                  <c:v>2.2064819340000001</c:v>
                </c:pt>
                <c:pt idx="13654">
                  <c:v>2.2718834879999998</c:v>
                </c:pt>
                <c:pt idx="13655">
                  <c:v>2.0915796759999998</c:v>
                </c:pt>
                <c:pt idx="13656">
                  <c:v>2.1642005439999998</c:v>
                </c:pt>
                <c:pt idx="13657">
                  <c:v>2.315052509</c:v>
                </c:pt>
                <c:pt idx="13658">
                  <c:v>2.4229321480000001</c:v>
                </c:pt>
                <c:pt idx="13659">
                  <c:v>2.02351188699999</c:v>
                </c:pt>
                <c:pt idx="13660">
                  <c:v>2.2379174229999999</c:v>
                </c:pt>
                <c:pt idx="13661">
                  <c:v>2.122945547</c:v>
                </c:pt>
                <c:pt idx="13662">
                  <c:v>2.2878234389999998</c:v>
                </c:pt>
                <c:pt idx="13663">
                  <c:v>2.3907117840000001</c:v>
                </c:pt>
                <c:pt idx="13664">
                  <c:v>2.2890038490000002</c:v>
                </c:pt>
                <c:pt idx="13665">
                  <c:v>2.5368993280000001</c:v>
                </c:pt>
                <c:pt idx="13666">
                  <c:v>2.7187707419999998</c:v>
                </c:pt>
                <c:pt idx="13667">
                  <c:v>2.9020252229999999</c:v>
                </c:pt>
                <c:pt idx="13668">
                  <c:v>2.3652844430000002</c:v>
                </c:pt>
                <c:pt idx="13669">
                  <c:v>2.3281104560000001</c:v>
                </c:pt>
                <c:pt idx="13670">
                  <c:v>2.4147033690000002</c:v>
                </c:pt>
                <c:pt idx="13671">
                  <c:v>2.4079430099999999</c:v>
                </c:pt>
                <c:pt idx="13672">
                  <c:v>2.104357958</c:v>
                </c:pt>
                <c:pt idx="13673">
                  <c:v>2.1802501680000002</c:v>
                </c:pt>
                <c:pt idx="13674">
                  <c:v>2.0910108090000001</c:v>
                </c:pt>
                <c:pt idx="13675">
                  <c:v>2.2979102130000002</c:v>
                </c:pt>
                <c:pt idx="13676">
                  <c:v>2.4840064050000001</c:v>
                </c:pt>
                <c:pt idx="13677">
                  <c:v>2.648359299</c:v>
                </c:pt>
                <c:pt idx="13678">
                  <c:v>2.55225086199999</c:v>
                </c:pt>
                <c:pt idx="13679">
                  <c:v>2.0046570300000002</c:v>
                </c:pt>
                <c:pt idx="13680">
                  <c:v>2.56538462599999</c:v>
                </c:pt>
                <c:pt idx="13681">
                  <c:v>1.1311694379999999</c:v>
                </c:pt>
                <c:pt idx="13682">
                  <c:v>1.182176471</c:v>
                </c:pt>
                <c:pt idx="13683">
                  <c:v>1.5579577680000001</c:v>
                </c:pt>
                <c:pt idx="13684">
                  <c:v>1.158585191</c:v>
                </c:pt>
                <c:pt idx="13685">
                  <c:v>2.2345628739999999</c:v>
                </c:pt>
                <c:pt idx="13686">
                  <c:v>0.45411863899999999</c:v>
                </c:pt>
                <c:pt idx="13687">
                  <c:v>2.496235371</c:v>
                </c:pt>
                <c:pt idx="13688">
                  <c:v>2.5309815410000001</c:v>
                </c:pt>
                <c:pt idx="13689">
                  <c:v>2.3514881129999998</c:v>
                </c:pt>
                <c:pt idx="13690">
                  <c:v>2.3402111529999998</c:v>
                </c:pt>
                <c:pt idx="13691">
                  <c:v>2.277724504</c:v>
                </c:pt>
                <c:pt idx="13692">
                  <c:v>2.4840514659999999</c:v>
                </c:pt>
                <c:pt idx="13693">
                  <c:v>2.5338733200000001</c:v>
                </c:pt>
                <c:pt idx="13694">
                  <c:v>3.0451562399999998</c:v>
                </c:pt>
                <c:pt idx="13695">
                  <c:v>2.2346081729999998</c:v>
                </c:pt>
                <c:pt idx="13696">
                  <c:v>2.6324877739999999</c:v>
                </c:pt>
                <c:pt idx="13697">
                  <c:v>2.1636986729999999</c:v>
                </c:pt>
                <c:pt idx="13698">
                  <c:v>2.3018665309999999</c:v>
                </c:pt>
                <c:pt idx="13699">
                  <c:v>2.1720032690000002</c:v>
                </c:pt>
                <c:pt idx="13700">
                  <c:v>2.1937561040000002</c:v>
                </c:pt>
                <c:pt idx="13701">
                  <c:v>2.3055884839999998</c:v>
                </c:pt>
                <c:pt idx="13702">
                  <c:v>2.5641198159999998</c:v>
                </c:pt>
                <c:pt idx="13703">
                  <c:v>2.4686889650000001</c:v>
                </c:pt>
                <c:pt idx="13704">
                  <c:v>2.26908564599999</c:v>
                </c:pt>
                <c:pt idx="13705">
                  <c:v>2.27391839</c:v>
                </c:pt>
                <c:pt idx="13706">
                  <c:v>2.0514612200000002</c:v>
                </c:pt>
                <c:pt idx="13707">
                  <c:v>2.3312170509999999</c:v>
                </c:pt>
                <c:pt idx="13708">
                  <c:v>1.874453068</c:v>
                </c:pt>
                <c:pt idx="13709">
                  <c:v>1.911612511</c:v>
                </c:pt>
                <c:pt idx="13710">
                  <c:v>1.980382085</c:v>
                </c:pt>
                <c:pt idx="13711">
                  <c:v>1.5797607899999999</c:v>
                </c:pt>
                <c:pt idx="13712">
                  <c:v>1.7221777439999999</c:v>
                </c:pt>
                <c:pt idx="13713">
                  <c:v>1.704118609</c:v>
                </c:pt>
                <c:pt idx="13714">
                  <c:v>1.76098752</c:v>
                </c:pt>
                <c:pt idx="13715">
                  <c:v>1.6682715419999901</c:v>
                </c:pt>
                <c:pt idx="13716">
                  <c:v>1.4749695059999901</c:v>
                </c:pt>
                <c:pt idx="13717">
                  <c:v>1.362722158</c:v>
                </c:pt>
                <c:pt idx="13718">
                  <c:v>1.354444623</c:v>
                </c:pt>
                <c:pt idx="13719">
                  <c:v>1.2364916800000001</c:v>
                </c:pt>
                <c:pt idx="13720">
                  <c:v>1.155061007</c:v>
                </c:pt>
                <c:pt idx="13721">
                  <c:v>1.063042045</c:v>
                </c:pt>
                <c:pt idx="13722">
                  <c:v>1.2416064739999999</c:v>
                </c:pt>
                <c:pt idx="13723">
                  <c:v>1.2279504539999999</c:v>
                </c:pt>
                <c:pt idx="13724">
                  <c:v>1.975693345</c:v>
                </c:pt>
                <c:pt idx="13725">
                  <c:v>1.2396666999999999</c:v>
                </c:pt>
                <c:pt idx="13726">
                  <c:v>1.1333154439999999</c:v>
                </c:pt>
                <c:pt idx="13727">
                  <c:v>1.237008095</c:v>
                </c:pt>
                <c:pt idx="13728">
                  <c:v>1.330548048</c:v>
                </c:pt>
                <c:pt idx="13729">
                  <c:v>1.3886791469999999</c:v>
                </c:pt>
                <c:pt idx="13730">
                  <c:v>1.2611107829999999</c:v>
                </c:pt>
                <c:pt idx="13731">
                  <c:v>1.2323778869999999</c:v>
                </c:pt>
                <c:pt idx="13732">
                  <c:v>1.2336803670000001</c:v>
                </c:pt>
                <c:pt idx="13733">
                  <c:v>1.3270202879999999</c:v>
                </c:pt>
                <c:pt idx="13734">
                  <c:v>1.334211469</c:v>
                </c:pt>
                <c:pt idx="13735">
                  <c:v>1.44436276</c:v>
                </c:pt>
                <c:pt idx="13736">
                  <c:v>1.398092031</c:v>
                </c:pt>
                <c:pt idx="13737">
                  <c:v>1.264755845</c:v>
                </c:pt>
                <c:pt idx="13738">
                  <c:v>1.4005175830000001</c:v>
                </c:pt>
                <c:pt idx="13739">
                  <c:v>1.507564664</c:v>
                </c:pt>
                <c:pt idx="13740">
                  <c:v>1.3759118319999999</c:v>
                </c:pt>
                <c:pt idx="13741">
                  <c:v>1.340965629</c:v>
                </c:pt>
                <c:pt idx="13742">
                  <c:v>1.44690311</c:v>
                </c:pt>
                <c:pt idx="13743">
                  <c:v>1.512282729</c:v>
                </c:pt>
                <c:pt idx="13744">
                  <c:v>1.805353999</c:v>
                </c:pt>
                <c:pt idx="13745">
                  <c:v>1.3629639149999999</c:v>
                </c:pt>
                <c:pt idx="13746">
                  <c:v>1.590277076</c:v>
                </c:pt>
                <c:pt idx="13747">
                  <c:v>1.6586376430000001</c:v>
                </c:pt>
                <c:pt idx="13748">
                  <c:v>2.194895029</c:v>
                </c:pt>
                <c:pt idx="13749">
                  <c:v>2.0495519639999999</c:v>
                </c:pt>
                <c:pt idx="13750">
                  <c:v>2.2907848359999998</c:v>
                </c:pt>
                <c:pt idx="13751">
                  <c:v>2.5109679699999998</c:v>
                </c:pt>
                <c:pt idx="13752">
                  <c:v>2.2493126389999998</c:v>
                </c:pt>
                <c:pt idx="13753">
                  <c:v>2.1860997680000001</c:v>
                </c:pt>
                <c:pt idx="13754">
                  <c:v>2.000828743</c:v>
                </c:pt>
                <c:pt idx="13755">
                  <c:v>2.529613018</c:v>
                </c:pt>
                <c:pt idx="13756">
                  <c:v>2.0426561830000001</c:v>
                </c:pt>
                <c:pt idx="13757">
                  <c:v>2.1356983180000002</c:v>
                </c:pt>
                <c:pt idx="13758">
                  <c:v>2.2180688380000002</c:v>
                </c:pt>
                <c:pt idx="13759">
                  <c:v>1.923111558</c:v>
                </c:pt>
                <c:pt idx="13760">
                  <c:v>2.411583185</c:v>
                </c:pt>
                <c:pt idx="13761">
                  <c:v>2.0009679789999999</c:v>
                </c:pt>
                <c:pt idx="13762">
                  <c:v>2.2929320340000001</c:v>
                </c:pt>
                <c:pt idx="13763">
                  <c:v>2.372913837</c:v>
                </c:pt>
                <c:pt idx="13764">
                  <c:v>2.5699634549999999</c:v>
                </c:pt>
                <c:pt idx="13765">
                  <c:v>2.1650743480000001</c:v>
                </c:pt>
                <c:pt idx="13766">
                  <c:v>2.059838772</c:v>
                </c:pt>
                <c:pt idx="13767">
                  <c:v>2.2021117210000001</c:v>
                </c:pt>
                <c:pt idx="13768">
                  <c:v>2.0975098609999998</c:v>
                </c:pt>
                <c:pt idx="13769">
                  <c:v>2.22231698</c:v>
                </c:pt>
                <c:pt idx="13770">
                  <c:v>2.3086791039999999</c:v>
                </c:pt>
                <c:pt idx="13771">
                  <c:v>2.570550442</c:v>
                </c:pt>
                <c:pt idx="13772">
                  <c:v>2.143175125</c:v>
                </c:pt>
                <c:pt idx="13773">
                  <c:v>2.310728788</c:v>
                </c:pt>
                <c:pt idx="13774">
                  <c:v>2.279918194</c:v>
                </c:pt>
                <c:pt idx="13775">
                  <c:v>2.090434551</c:v>
                </c:pt>
                <c:pt idx="13776">
                  <c:v>2.2620861529999998</c:v>
                </c:pt>
                <c:pt idx="13777">
                  <c:v>1.878695011</c:v>
                </c:pt>
                <c:pt idx="13778">
                  <c:v>2.0823912619999998</c:v>
                </c:pt>
                <c:pt idx="13779">
                  <c:v>1.5619751209999999</c:v>
                </c:pt>
                <c:pt idx="13780">
                  <c:v>1.4889502530000001</c:v>
                </c:pt>
                <c:pt idx="13781">
                  <c:v>1.8864464759999999</c:v>
                </c:pt>
                <c:pt idx="13782">
                  <c:v>2.3499290940000002</c:v>
                </c:pt>
                <c:pt idx="13783">
                  <c:v>2.3572046759999998</c:v>
                </c:pt>
                <c:pt idx="13784">
                  <c:v>1.9711230989999999</c:v>
                </c:pt>
                <c:pt idx="13785">
                  <c:v>1.853641391</c:v>
                </c:pt>
                <c:pt idx="13786">
                  <c:v>2.0065953730000001</c:v>
                </c:pt>
                <c:pt idx="13787">
                  <c:v>1.9974743129999999</c:v>
                </c:pt>
                <c:pt idx="13788">
                  <c:v>1.735822797</c:v>
                </c:pt>
                <c:pt idx="13789">
                  <c:v>1.7525916100000001</c:v>
                </c:pt>
                <c:pt idx="13790">
                  <c:v>2.1166553499999998</c:v>
                </c:pt>
                <c:pt idx="13791">
                  <c:v>1.4822790619999999</c:v>
                </c:pt>
                <c:pt idx="13792">
                  <c:v>2.567204475</c:v>
                </c:pt>
                <c:pt idx="13793">
                  <c:v>2.0443773269999999</c:v>
                </c:pt>
                <c:pt idx="13794">
                  <c:v>2.0773632530000001</c:v>
                </c:pt>
                <c:pt idx="13795">
                  <c:v>1.847517133</c:v>
                </c:pt>
                <c:pt idx="13796">
                  <c:v>1.922468305</c:v>
                </c:pt>
                <c:pt idx="13797">
                  <c:v>1.960173368</c:v>
                </c:pt>
                <c:pt idx="13798">
                  <c:v>1.9093823430000001</c:v>
                </c:pt>
                <c:pt idx="13799">
                  <c:v>2.0423340799999998</c:v>
                </c:pt>
                <c:pt idx="13800">
                  <c:v>1.99040889699999</c:v>
                </c:pt>
                <c:pt idx="13801">
                  <c:v>1.7787634130000001</c:v>
                </c:pt>
                <c:pt idx="13802">
                  <c:v>1.94276607</c:v>
                </c:pt>
                <c:pt idx="13803">
                  <c:v>1.5989184380000001</c:v>
                </c:pt>
                <c:pt idx="13804">
                  <c:v>1.9166271690000001</c:v>
                </c:pt>
                <c:pt idx="13805">
                  <c:v>1.7932434079999999</c:v>
                </c:pt>
                <c:pt idx="13806">
                  <c:v>1.8864489790000001</c:v>
                </c:pt>
                <c:pt idx="13807">
                  <c:v>1.8124951119999999</c:v>
                </c:pt>
                <c:pt idx="13808">
                  <c:v>1.9658252000000001</c:v>
                </c:pt>
                <c:pt idx="13809">
                  <c:v>1.8046472069999999</c:v>
                </c:pt>
                <c:pt idx="13810">
                  <c:v>1.9160962100000001</c:v>
                </c:pt>
                <c:pt idx="13811">
                  <c:v>1.7810119390000001</c:v>
                </c:pt>
                <c:pt idx="13812">
                  <c:v>1.820811749</c:v>
                </c:pt>
                <c:pt idx="13813">
                  <c:v>2.2310059069999899</c:v>
                </c:pt>
                <c:pt idx="13814">
                  <c:v>1.976760268</c:v>
                </c:pt>
                <c:pt idx="13815">
                  <c:v>1.8310474159999901</c:v>
                </c:pt>
                <c:pt idx="13816">
                  <c:v>2.014295578</c:v>
                </c:pt>
                <c:pt idx="13817">
                  <c:v>2.0900220869999999</c:v>
                </c:pt>
                <c:pt idx="13818">
                  <c:v>2.5672693249999998</c:v>
                </c:pt>
                <c:pt idx="13819">
                  <c:v>1.94553709</c:v>
                </c:pt>
                <c:pt idx="13820">
                  <c:v>2.1591894630000001</c:v>
                </c:pt>
                <c:pt idx="13821">
                  <c:v>2.02515745199999</c:v>
                </c:pt>
                <c:pt idx="13822">
                  <c:v>1.8588207959999901</c:v>
                </c:pt>
                <c:pt idx="13823">
                  <c:v>1.868914843</c:v>
                </c:pt>
                <c:pt idx="13824">
                  <c:v>2.3762316700000001</c:v>
                </c:pt>
                <c:pt idx="13825">
                  <c:v>2.323525429</c:v>
                </c:pt>
                <c:pt idx="13826">
                  <c:v>2.0720484259999998</c:v>
                </c:pt>
                <c:pt idx="13827">
                  <c:v>2.2425513269999899</c:v>
                </c:pt>
                <c:pt idx="13828">
                  <c:v>2.204636335</c:v>
                </c:pt>
                <c:pt idx="13829">
                  <c:v>2.6219775680000001</c:v>
                </c:pt>
                <c:pt idx="13830">
                  <c:v>2.2147448060000001</c:v>
                </c:pt>
                <c:pt idx="13831">
                  <c:v>2.100822687</c:v>
                </c:pt>
                <c:pt idx="13832">
                  <c:v>2.372416973</c:v>
                </c:pt>
                <c:pt idx="13833">
                  <c:v>2.4233655930000002</c:v>
                </c:pt>
                <c:pt idx="13834">
                  <c:v>2.2565355299999998</c:v>
                </c:pt>
                <c:pt idx="13835">
                  <c:v>2.3909254069999899</c:v>
                </c:pt>
                <c:pt idx="13836">
                  <c:v>2.3118126389999998</c:v>
                </c:pt>
                <c:pt idx="13837">
                  <c:v>2.2335729600000001</c:v>
                </c:pt>
                <c:pt idx="13838">
                  <c:v>2.240856886</c:v>
                </c:pt>
                <c:pt idx="13839">
                  <c:v>2.2394397260000001</c:v>
                </c:pt>
                <c:pt idx="13840">
                  <c:v>2.5041089059999999</c:v>
                </c:pt>
                <c:pt idx="13841">
                  <c:v>2.7277574539999998</c:v>
                </c:pt>
                <c:pt idx="13842">
                  <c:v>2.3928978440000002</c:v>
                </c:pt>
                <c:pt idx="13843">
                  <c:v>2.4559752939999999</c:v>
                </c:pt>
                <c:pt idx="13844">
                  <c:v>2.2872009279999999</c:v>
                </c:pt>
                <c:pt idx="13845">
                  <c:v>2.5648658279999998</c:v>
                </c:pt>
                <c:pt idx="13846">
                  <c:v>2.3600549700000002</c:v>
                </c:pt>
                <c:pt idx="13847">
                  <c:v>2.7775988580000002</c:v>
                </c:pt>
                <c:pt idx="13848">
                  <c:v>2.4814112189999999</c:v>
                </c:pt>
                <c:pt idx="13849">
                  <c:v>2.5102331640000002</c:v>
                </c:pt>
                <c:pt idx="13850">
                  <c:v>2.189635038</c:v>
                </c:pt>
                <c:pt idx="13851">
                  <c:v>2.29271841</c:v>
                </c:pt>
                <c:pt idx="13852">
                  <c:v>2.1337218280000001</c:v>
                </c:pt>
                <c:pt idx="13853">
                  <c:v>2.2539343829999998</c:v>
                </c:pt>
                <c:pt idx="13854">
                  <c:v>2.1638011929999998</c:v>
                </c:pt>
                <c:pt idx="13855">
                  <c:v>2.1461925509999999</c:v>
                </c:pt>
                <c:pt idx="13856">
                  <c:v>2.2997815610000001</c:v>
                </c:pt>
                <c:pt idx="13857">
                  <c:v>2.46391844699999</c:v>
                </c:pt>
                <c:pt idx="13858">
                  <c:v>2.260709286</c:v>
                </c:pt>
                <c:pt idx="13859">
                  <c:v>2.4199328419999899</c:v>
                </c:pt>
                <c:pt idx="13860">
                  <c:v>2.2138879299999998</c:v>
                </c:pt>
                <c:pt idx="13861">
                  <c:v>2.1056678299999998</c:v>
                </c:pt>
                <c:pt idx="13862">
                  <c:v>2.4364929200000001</c:v>
                </c:pt>
                <c:pt idx="13863">
                  <c:v>2.0538794990000002</c:v>
                </c:pt>
                <c:pt idx="13864">
                  <c:v>2.5060937399999998</c:v>
                </c:pt>
                <c:pt idx="13865">
                  <c:v>1.9982116219999999</c:v>
                </c:pt>
                <c:pt idx="13866">
                  <c:v>2.093789101</c:v>
                </c:pt>
                <c:pt idx="13867">
                  <c:v>1.910502911</c:v>
                </c:pt>
                <c:pt idx="13868">
                  <c:v>1.935881376</c:v>
                </c:pt>
                <c:pt idx="13869">
                  <c:v>2.339213848</c:v>
                </c:pt>
                <c:pt idx="13870">
                  <c:v>2.1772010329999998</c:v>
                </c:pt>
                <c:pt idx="13871">
                  <c:v>2.133742571</c:v>
                </c:pt>
                <c:pt idx="13872">
                  <c:v>2.1639623640000001</c:v>
                </c:pt>
                <c:pt idx="13873">
                  <c:v>1.7990576030000001</c:v>
                </c:pt>
                <c:pt idx="13874">
                  <c:v>1.8187695740000001</c:v>
                </c:pt>
                <c:pt idx="13875">
                  <c:v>1.719516635</c:v>
                </c:pt>
                <c:pt idx="13876">
                  <c:v>1.699351788</c:v>
                </c:pt>
                <c:pt idx="13877">
                  <c:v>1.7506872419999999</c:v>
                </c:pt>
                <c:pt idx="13878">
                  <c:v>1.6914440390000001</c:v>
                </c:pt>
                <c:pt idx="13879">
                  <c:v>2.0996849540000002</c:v>
                </c:pt>
                <c:pt idx="13880">
                  <c:v>1.82413578</c:v>
                </c:pt>
                <c:pt idx="13881">
                  <c:v>1.6549535989999999</c:v>
                </c:pt>
                <c:pt idx="13882">
                  <c:v>1.901332974</c:v>
                </c:pt>
                <c:pt idx="13883">
                  <c:v>1.7618468999999899</c:v>
                </c:pt>
                <c:pt idx="13884">
                  <c:v>1.6667102579999999</c:v>
                </c:pt>
                <c:pt idx="13885">
                  <c:v>2.262452364</c:v>
                </c:pt>
                <c:pt idx="13886">
                  <c:v>1.7703564169999999</c:v>
                </c:pt>
                <c:pt idx="13887">
                  <c:v>1.8453906769999999</c:v>
                </c:pt>
                <c:pt idx="13888">
                  <c:v>1.9246008400000001</c:v>
                </c:pt>
                <c:pt idx="13889">
                  <c:v>1.780458927</c:v>
                </c:pt>
                <c:pt idx="13890">
                  <c:v>1.693674326</c:v>
                </c:pt>
                <c:pt idx="13891">
                  <c:v>1.5212109090000001</c:v>
                </c:pt>
                <c:pt idx="13892">
                  <c:v>1.710395455</c:v>
                </c:pt>
                <c:pt idx="13893">
                  <c:v>1.8381433490000001</c:v>
                </c:pt>
                <c:pt idx="13894">
                  <c:v>1.763392329</c:v>
                </c:pt>
                <c:pt idx="13895">
                  <c:v>2.0464026930000001</c:v>
                </c:pt>
                <c:pt idx="13896">
                  <c:v>1.701959252</c:v>
                </c:pt>
                <c:pt idx="13897">
                  <c:v>1.959456801</c:v>
                </c:pt>
                <c:pt idx="13898">
                  <c:v>1.9034521579999999</c:v>
                </c:pt>
                <c:pt idx="13899">
                  <c:v>1.865501761</c:v>
                </c:pt>
                <c:pt idx="13900">
                  <c:v>1.82899534699999</c:v>
                </c:pt>
                <c:pt idx="13901">
                  <c:v>1.78416872</c:v>
                </c:pt>
                <c:pt idx="13902">
                  <c:v>1.876102328</c:v>
                </c:pt>
                <c:pt idx="13903">
                  <c:v>1.87868166</c:v>
                </c:pt>
                <c:pt idx="13904">
                  <c:v>2.1395752429999999</c:v>
                </c:pt>
                <c:pt idx="13905">
                  <c:v>2.35534429599999</c:v>
                </c:pt>
                <c:pt idx="13906">
                  <c:v>1.8942248819999901</c:v>
                </c:pt>
                <c:pt idx="13907">
                  <c:v>1.9084094759999899</c:v>
                </c:pt>
                <c:pt idx="13908">
                  <c:v>1.87109494199999</c:v>
                </c:pt>
                <c:pt idx="13909">
                  <c:v>2.0846667289999998</c:v>
                </c:pt>
                <c:pt idx="13910">
                  <c:v>1.8766491409999999</c:v>
                </c:pt>
                <c:pt idx="13911">
                  <c:v>2.145443201</c:v>
                </c:pt>
                <c:pt idx="13912">
                  <c:v>1.8590027090000001</c:v>
                </c:pt>
                <c:pt idx="13913">
                  <c:v>2.09316396699999</c:v>
                </c:pt>
                <c:pt idx="13914">
                  <c:v>1.964748502</c:v>
                </c:pt>
                <c:pt idx="13915">
                  <c:v>2.0723583699999999</c:v>
                </c:pt>
                <c:pt idx="13916">
                  <c:v>2.1261596680000001</c:v>
                </c:pt>
                <c:pt idx="13917">
                  <c:v>1.852126479</c:v>
                </c:pt>
                <c:pt idx="13918">
                  <c:v>1.975224614</c:v>
                </c:pt>
                <c:pt idx="13919">
                  <c:v>2.2179639340000001</c:v>
                </c:pt>
                <c:pt idx="13920">
                  <c:v>1.8878430129999999</c:v>
                </c:pt>
                <c:pt idx="13921">
                  <c:v>2.2244653699999999</c:v>
                </c:pt>
                <c:pt idx="13922">
                  <c:v>1.916965365</c:v>
                </c:pt>
                <c:pt idx="13923">
                  <c:v>1.9334789509999999</c:v>
                </c:pt>
                <c:pt idx="13924">
                  <c:v>2.0152904989999998</c:v>
                </c:pt>
                <c:pt idx="13925">
                  <c:v>2.1670763489999998</c:v>
                </c:pt>
                <c:pt idx="13926">
                  <c:v>2.0321776869999999</c:v>
                </c:pt>
                <c:pt idx="13927">
                  <c:v>1.9127050640000001</c:v>
                </c:pt>
                <c:pt idx="13928">
                  <c:v>2.1330018040000001</c:v>
                </c:pt>
                <c:pt idx="13929">
                  <c:v>1.9261364940000001</c:v>
                </c:pt>
                <c:pt idx="13930">
                  <c:v>2.4100208279999999</c:v>
                </c:pt>
                <c:pt idx="13931">
                  <c:v>2.1271409989999999</c:v>
                </c:pt>
                <c:pt idx="13932">
                  <c:v>2.0985314850000001</c:v>
                </c:pt>
                <c:pt idx="13933">
                  <c:v>2.1497130389999999</c:v>
                </c:pt>
                <c:pt idx="13934">
                  <c:v>2.4992530350000002</c:v>
                </c:pt>
                <c:pt idx="13935">
                  <c:v>2.2687549589999998</c:v>
                </c:pt>
                <c:pt idx="13936">
                  <c:v>2.3015441889999999</c:v>
                </c:pt>
                <c:pt idx="13937">
                  <c:v>2.2601733209999999</c:v>
                </c:pt>
                <c:pt idx="13938">
                  <c:v>2.1249413490000002</c:v>
                </c:pt>
                <c:pt idx="13939">
                  <c:v>1.94704473</c:v>
                </c:pt>
                <c:pt idx="13940">
                  <c:v>1.831978798</c:v>
                </c:pt>
                <c:pt idx="13941">
                  <c:v>1.66920649999999</c:v>
                </c:pt>
                <c:pt idx="13942">
                  <c:v>1.911184072</c:v>
                </c:pt>
                <c:pt idx="13943">
                  <c:v>1.89320802699999</c:v>
                </c:pt>
                <c:pt idx="13944">
                  <c:v>2.0931944850000002</c:v>
                </c:pt>
                <c:pt idx="13945">
                  <c:v>2.2795984749999998</c:v>
                </c:pt>
                <c:pt idx="13946">
                  <c:v>1.8810266259999999</c:v>
                </c:pt>
                <c:pt idx="13947">
                  <c:v>2.133436203</c:v>
                </c:pt>
                <c:pt idx="13948">
                  <c:v>1.8440527919999901</c:v>
                </c:pt>
                <c:pt idx="13949">
                  <c:v>2.0463635920000001</c:v>
                </c:pt>
                <c:pt idx="13950">
                  <c:v>1.9095165730000001</c:v>
                </c:pt>
                <c:pt idx="13951">
                  <c:v>2.169819355</c:v>
                </c:pt>
                <c:pt idx="13952">
                  <c:v>1.9817101959999901</c:v>
                </c:pt>
                <c:pt idx="13953">
                  <c:v>2.0029578209999999</c:v>
                </c:pt>
                <c:pt idx="13954">
                  <c:v>2.1684594150000001</c:v>
                </c:pt>
                <c:pt idx="13955">
                  <c:v>2.2385864259999999</c:v>
                </c:pt>
                <c:pt idx="13956">
                  <c:v>2.1138257980000001</c:v>
                </c:pt>
                <c:pt idx="13957">
                  <c:v>1.9281848669999999</c:v>
                </c:pt>
                <c:pt idx="13958">
                  <c:v>1.8148645159999901</c:v>
                </c:pt>
                <c:pt idx="13959">
                  <c:v>2.0075609679999999</c:v>
                </c:pt>
                <c:pt idx="13960">
                  <c:v>2.3599290850000001</c:v>
                </c:pt>
                <c:pt idx="13961">
                  <c:v>1.9500781300000001</c:v>
                </c:pt>
                <c:pt idx="13962">
                  <c:v>2.0354297159999999</c:v>
                </c:pt>
                <c:pt idx="13963">
                  <c:v>1.942784429</c:v>
                </c:pt>
                <c:pt idx="13964">
                  <c:v>1.9927123790000001</c:v>
                </c:pt>
                <c:pt idx="13965">
                  <c:v>1.90107178699999</c:v>
                </c:pt>
                <c:pt idx="13966">
                  <c:v>1.773934364</c:v>
                </c:pt>
                <c:pt idx="13967">
                  <c:v>1.8546752929999999</c:v>
                </c:pt>
                <c:pt idx="13968">
                  <c:v>1.9360046390000001</c:v>
                </c:pt>
                <c:pt idx="13969">
                  <c:v>1.9951379300000001</c:v>
                </c:pt>
                <c:pt idx="13970">
                  <c:v>1.8749939200000001</c:v>
                </c:pt>
                <c:pt idx="13971">
                  <c:v>1.8109594579999999</c:v>
                </c:pt>
                <c:pt idx="13972">
                  <c:v>1.8767578600000001</c:v>
                </c:pt>
                <c:pt idx="13973">
                  <c:v>1.8616174459999999</c:v>
                </c:pt>
                <c:pt idx="13974">
                  <c:v>1.9996948240000001</c:v>
                </c:pt>
                <c:pt idx="13975">
                  <c:v>1.9498547319999999</c:v>
                </c:pt>
                <c:pt idx="13976">
                  <c:v>2.180800676</c:v>
                </c:pt>
                <c:pt idx="13977">
                  <c:v>1.7961206439999999</c:v>
                </c:pt>
                <c:pt idx="13978">
                  <c:v>1.663936734</c:v>
                </c:pt>
                <c:pt idx="13979">
                  <c:v>1.9069994690000001</c:v>
                </c:pt>
                <c:pt idx="13980">
                  <c:v>1.9894800189999999</c:v>
                </c:pt>
                <c:pt idx="13981">
                  <c:v>1.9157055619999901</c:v>
                </c:pt>
                <c:pt idx="13982">
                  <c:v>1.825178266</c:v>
                </c:pt>
                <c:pt idx="13983">
                  <c:v>1.8968640569999999</c:v>
                </c:pt>
                <c:pt idx="13984">
                  <c:v>2.2406029699999999</c:v>
                </c:pt>
                <c:pt idx="13985">
                  <c:v>2.5262415410000001</c:v>
                </c:pt>
                <c:pt idx="13986">
                  <c:v>1.9529113769999999</c:v>
                </c:pt>
                <c:pt idx="13987">
                  <c:v>2.4816455839999998</c:v>
                </c:pt>
                <c:pt idx="13988">
                  <c:v>2.9022474289999902</c:v>
                </c:pt>
                <c:pt idx="13989">
                  <c:v>2.1438074110000001</c:v>
                </c:pt>
                <c:pt idx="13990">
                  <c:v>2.3327796460000001</c:v>
                </c:pt>
                <c:pt idx="13991">
                  <c:v>2.3831140999999998</c:v>
                </c:pt>
                <c:pt idx="13992">
                  <c:v>2.5544934269999899</c:v>
                </c:pt>
                <c:pt idx="13993">
                  <c:v>2.2220909600000001</c:v>
                </c:pt>
                <c:pt idx="13994">
                  <c:v>2.076281786</c:v>
                </c:pt>
                <c:pt idx="13995">
                  <c:v>2.1692481039999998</c:v>
                </c:pt>
                <c:pt idx="13996">
                  <c:v>2.1361951829999999</c:v>
                </c:pt>
                <c:pt idx="13997">
                  <c:v>2.2318541999999999</c:v>
                </c:pt>
                <c:pt idx="13998">
                  <c:v>2.1524755949999999</c:v>
                </c:pt>
                <c:pt idx="13999">
                  <c:v>2.0902209279999999</c:v>
                </c:pt>
                <c:pt idx="14000">
                  <c:v>2.3023657800000001</c:v>
                </c:pt>
                <c:pt idx="14001">
                  <c:v>2.0147387980000002</c:v>
                </c:pt>
                <c:pt idx="14002">
                  <c:v>2.5305383209999999</c:v>
                </c:pt>
                <c:pt idx="14003">
                  <c:v>2.10060429599999</c:v>
                </c:pt>
                <c:pt idx="14004">
                  <c:v>2.145789862</c:v>
                </c:pt>
                <c:pt idx="14005">
                  <c:v>2.51259756099999</c:v>
                </c:pt>
                <c:pt idx="14006">
                  <c:v>2.107143641</c:v>
                </c:pt>
                <c:pt idx="14007">
                  <c:v>1.9377734659999899</c:v>
                </c:pt>
                <c:pt idx="14008">
                  <c:v>2.4658555980000001</c:v>
                </c:pt>
                <c:pt idx="14009">
                  <c:v>2.4046263689999998</c:v>
                </c:pt>
                <c:pt idx="14010">
                  <c:v>2.2282457349999998</c:v>
                </c:pt>
                <c:pt idx="14011">
                  <c:v>2.052150965</c:v>
                </c:pt>
                <c:pt idx="14012">
                  <c:v>2.1436486239999999</c:v>
                </c:pt>
                <c:pt idx="14013">
                  <c:v>1.9019556049999999</c:v>
                </c:pt>
                <c:pt idx="14014">
                  <c:v>1.874634981</c:v>
                </c:pt>
                <c:pt idx="14015">
                  <c:v>1.8228673929999999</c:v>
                </c:pt>
                <c:pt idx="14016">
                  <c:v>1.9994115830000001</c:v>
                </c:pt>
                <c:pt idx="14017">
                  <c:v>1.8492370840000001</c:v>
                </c:pt>
                <c:pt idx="14018">
                  <c:v>1.682480454</c:v>
                </c:pt>
                <c:pt idx="14019">
                  <c:v>1.655915499</c:v>
                </c:pt>
                <c:pt idx="14020">
                  <c:v>1.7218860389999999</c:v>
                </c:pt>
                <c:pt idx="14021">
                  <c:v>1.7606616019999899</c:v>
                </c:pt>
                <c:pt idx="14022">
                  <c:v>1.811490536</c:v>
                </c:pt>
                <c:pt idx="14023">
                  <c:v>1.778234839</c:v>
                </c:pt>
                <c:pt idx="14024">
                  <c:v>1.9254577159999999</c:v>
                </c:pt>
                <c:pt idx="14025">
                  <c:v>2.3770983219999899</c:v>
                </c:pt>
                <c:pt idx="14026">
                  <c:v>1.888761044</c:v>
                </c:pt>
                <c:pt idx="14027">
                  <c:v>2.2456030849999999</c:v>
                </c:pt>
                <c:pt idx="14028">
                  <c:v>2.484617949</c:v>
                </c:pt>
                <c:pt idx="14029">
                  <c:v>2.3354663850000001</c:v>
                </c:pt>
                <c:pt idx="14030">
                  <c:v>2.0543870929999999</c:v>
                </c:pt>
                <c:pt idx="14031">
                  <c:v>1.93829953699999</c:v>
                </c:pt>
                <c:pt idx="14032">
                  <c:v>1.9620531800000001</c:v>
                </c:pt>
                <c:pt idx="14033">
                  <c:v>1.7801623339999999</c:v>
                </c:pt>
                <c:pt idx="14034">
                  <c:v>1.8125939369999999</c:v>
                </c:pt>
                <c:pt idx="14035">
                  <c:v>1.8052172659999901</c:v>
                </c:pt>
                <c:pt idx="14036">
                  <c:v>1.8669799569999901</c:v>
                </c:pt>
                <c:pt idx="14037">
                  <c:v>1.849592328</c:v>
                </c:pt>
                <c:pt idx="14038">
                  <c:v>1.8013550039999999</c:v>
                </c:pt>
                <c:pt idx="14039">
                  <c:v>1.6572705509999901</c:v>
                </c:pt>
                <c:pt idx="14040">
                  <c:v>1.547213078</c:v>
                </c:pt>
                <c:pt idx="14041">
                  <c:v>1.5775122640000001</c:v>
                </c:pt>
                <c:pt idx="14042">
                  <c:v>1.4775842429999999</c:v>
                </c:pt>
                <c:pt idx="14043">
                  <c:v>1.586827397</c:v>
                </c:pt>
                <c:pt idx="14044">
                  <c:v>1.4377173190000001</c:v>
                </c:pt>
                <c:pt idx="14045">
                  <c:v>1.4754614829999999</c:v>
                </c:pt>
                <c:pt idx="14046">
                  <c:v>1.532503605</c:v>
                </c:pt>
                <c:pt idx="14047">
                  <c:v>1.802961469</c:v>
                </c:pt>
                <c:pt idx="14048">
                  <c:v>1.595427275</c:v>
                </c:pt>
                <c:pt idx="14049">
                  <c:v>1.577955365</c:v>
                </c:pt>
                <c:pt idx="14050">
                  <c:v>1.442991972</c:v>
                </c:pt>
                <c:pt idx="14051">
                  <c:v>1.562646508</c:v>
                </c:pt>
                <c:pt idx="14052">
                  <c:v>1.478831768</c:v>
                </c:pt>
                <c:pt idx="14053">
                  <c:v>1.473374009</c:v>
                </c:pt>
                <c:pt idx="14054">
                  <c:v>1.55282223199999</c:v>
                </c:pt>
                <c:pt idx="14055">
                  <c:v>1.536436796</c:v>
                </c:pt>
                <c:pt idx="14056">
                  <c:v>1.193936825</c:v>
                </c:pt>
                <c:pt idx="14057">
                  <c:v>1.2342480419999999</c:v>
                </c:pt>
                <c:pt idx="14058">
                  <c:v>1.332727075</c:v>
                </c:pt>
                <c:pt idx="14059">
                  <c:v>1.413243413</c:v>
                </c:pt>
                <c:pt idx="14060">
                  <c:v>1.244405508</c:v>
                </c:pt>
                <c:pt idx="14061">
                  <c:v>1.193291068</c:v>
                </c:pt>
                <c:pt idx="14062">
                  <c:v>1.336756587</c:v>
                </c:pt>
                <c:pt idx="14063">
                  <c:v>1.150633574</c:v>
                </c:pt>
                <c:pt idx="14064">
                  <c:v>1.169769287</c:v>
                </c:pt>
                <c:pt idx="14065">
                  <c:v>1.016971469</c:v>
                </c:pt>
                <c:pt idx="14066">
                  <c:v>1.2459276909999999</c:v>
                </c:pt>
                <c:pt idx="14067">
                  <c:v>0.86191284700000004</c:v>
                </c:pt>
                <c:pt idx="14068">
                  <c:v>0.66978639399999995</c:v>
                </c:pt>
                <c:pt idx="14069">
                  <c:v>0.87118530299999997</c:v>
                </c:pt>
                <c:pt idx="14070">
                  <c:v>1.1889575720000001</c:v>
                </c:pt>
                <c:pt idx="14071">
                  <c:v>1.3121398689999999</c:v>
                </c:pt>
                <c:pt idx="14072">
                  <c:v>1.69529295</c:v>
                </c:pt>
                <c:pt idx="14073">
                  <c:v>1.2624902730000001</c:v>
                </c:pt>
                <c:pt idx="14074">
                  <c:v>1.114956021</c:v>
                </c:pt>
                <c:pt idx="14075">
                  <c:v>1.50489497199999</c:v>
                </c:pt>
                <c:pt idx="14076">
                  <c:v>1.4419080019999999</c:v>
                </c:pt>
                <c:pt idx="14077">
                  <c:v>1.255491972</c:v>
                </c:pt>
                <c:pt idx="14078">
                  <c:v>1.34516108</c:v>
                </c:pt>
                <c:pt idx="14079">
                  <c:v>1.331042528</c:v>
                </c:pt>
                <c:pt idx="14080">
                  <c:v>1.4737646579999999</c:v>
                </c:pt>
                <c:pt idx="14081">
                  <c:v>1.344655752</c:v>
                </c:pt>
                <c:pt idx="14082">
                  <c:v>1.527524471</c:v>
                </c:pt>
                <c:pt idx="14083">
                  <c:v>1.4226684569999899</c:v>
                </c:pt>
                <c:pt idx="14084">
                  <c:v>1.4718798399999999</c:v>
                </c:pt>
                <c:pt idx="14085">
                  <c:v>1.4160205130000001</c:v>
                </c:pt>
                <c:pt idx="14086">
                  <c:v>1.5392065049999999</c:v>
                </c:pt>
                <c:pt idx="14087">
                  <c:v>1.6200232509999899</c:v>
                </c:pt>
                <c:pt idx="14088">
                  <c:v>1.3026489020000001</c:v>
                </c:pt>
                <c:pt idx="14089">
                  <c:v>1.608532667</c:v>
                </c:pt>
                <c:pt idx="14090">
                  <c:v>1.3777794839999999</c:v>
                </c:pt>
                <c:pt idx="14091">
                  <c:v>1.443110347</c:v>
                </c:pt>
                <c:pt idx="14092">
                  <c:v>1.4225976469999999</c:v>
                </c:pt>
                <c:pt idx="14093">
                  <c:v>1.574760795</c:v>
                </c:pt>
                <c:pt idx="14094">
                  <c:v>1.642774701</c:v>
                </c:pt>
                <c:pt idx="14095">
                  <c:v>1.546597958</c:v>
                </c:pt>
                <c:pt idx="14096">
                  <c:v>1.5913525819999901</c:v>
                </c:pt>
                <c:pt idx="14097">
                  <c:v>1.354635</c:v>
                </c:pt>
                <c:pt idx="14098">
                  <c:v>1.329780221</c:v>
                </c:pt>
                <c:pt idx="14099">
                  <c:v>1.495743394</c:v>
                </c:pt>
                <c:pt idx="14100">
                  <c:v>1.485820293</c:v>
                </c:pt>
                <c:pt idx="14101">
                  <c:v>1.3404955859999901</c:v>
                </c:pt>
                <c:pt idx="14102">
                  <c:v>1.4101024869999901</c:v>
                </c:pt>
                <c:pt idx="14103">
                  <c:v>1.4232201579999999</c:v>
                </c:pt>
                <c:pt idx="14104">
                  <c:v>1.4120166300000001</c:v>
                </c:pt>
                <c:pt idx="14105">
                  <c:v>1.3797985319999999</c:v>
                </c:pt>
                <c:pt idx="14106">
                  <c:v>1.63184809699999</c:v>
                </c:pt>
                <c:pt idx="14107">
                  <c:v>1.3608484269999901</c:v>
                </c:pt>
                <c:pt idx="14108">
                  <c:v>1.48454952199999</c:v>
                </c:pt>
                <c:pt idx="14109">
                  <c:v>1.6514245269999901</c:v>
                </c:pt>
                <c:pt idx="14110">
                  <c:v>1.782506108</c:v>
                </c:pt>
                <c:pt idx="14111">
                  <c:v>1.639519095</c:v>
                </c:pt>
                <c:pt idx="14112">
                  <c:v>1.4131945369999901</c:v>
                </c:pt>
                <c:pt idx="14113">
                  <c:v>1.3587219719999999</c:v>
                </c:pt>
                <c:pt idx="14114">
                  <c:v>1.558724403</c:v>
                </c:pt>
                <c:pt idx="14115">
                  <c:v>1.2945300340000001</c:v>
                </c:pt>
                <c:pt idx="14116">
                  <c:v>1.375130653</c:v>
                </c:pt>
                <c:pt idx="14117">
                  <c:v>1.5316723590000001</c:v>
                </c:pt>
                <c:pt idx="14118">
                  <c:v>1.3154907229999999</c:v>
                </c:pt>
                <c:pt idx="14119">
                  <c:v>1.4663525819999901</c:v>
                </c:pt>
                <c:pt idx="14120">
                  <c:v>1.2872521880000001</c:v>
                </c:pt>
                <c:pt idx="14121">
                  <c:v>1.30239141</c:v>
                </c:pt>
                <c:pt idx="14122">
                  <c:v>1.3532409669999901</c:v>
                </c:pt>
                <c:pt idx="14123">
                  <c:v>1.2727026939999999</c:v>
                </c:pt>
                <c:pt idx="14124">
                  <c:v>1.237431645</c:v>
                </c:pt>
                <c:pt idx="14125">
                  <c:v>1.220837355</c:v>
                </c:pt>
                <c:pt idx="14126">
                  <c:v>1.224262714</c:v>
                </c:pt>
                <c:pt idx="14127">
                  <c:v>1.323643804</c:v>
                </c:pt>
                <c:pt idx="14128">
                  <c:v>1.247086167</c:v>
                </c:pt>
                <c:pt idx="14129">
                  <c:v>1.123712182</c:v>
                </c:pt>
                <c:pt idx="14130">
                  <c:v>1.2332470419999999</c:v>
                </c:pt>
                <c:pt idx="14131">
                  <c:v>1.0210925340000001</c:v>
                </c:pt>
                <c:pt idx="14132">
                  <c:v>1.1855126620000001</c:v>
                </c:pt>
                <c:pt idx="14133">
                  <c:v>1.3031628129999999</c:v>
                </c:pt>
                <c:pt idx="14134">
                  <c:v>1.248603463</c:v>
                </c:pt>
                <c:pt idx="14135">
                  <c:v>1.2022814749999999</c:v>
                </c:pt>
                <c:pt idx="14136">
                  <c:v>1.1428076030000001</c:v>
                </c:pt>
                <c:pt idx="14137">
                  <c:v>1.330394268</c:v>
                </c:pt>
                <c:pt idx="14138">
                  <c:v>1.407573223</c:v>
                </c:pt>
                <c:pt idx="14139">
                  <c:v>1.179632545</c:v>
                </c:pt>
                <c:pt idx="14140">
                  <c:v>1.414346933</c:v>
                </c:pt>
                <c:pt idx="14141">
                  <c:v>1.330828905</c:v>
                </c:pt>
                <c:pt idx="14142">
                  <c:v>1.4337719680000001</c:v>
                </c:pt>
                <c:pt idx="14143">
                  <c:v>1.321981192</c:v>
                </c:pt>
                <c:pt idx="14144">
                  <c:v>1.5114159579999999</c:v>
                </c:pt>
                <c:pt idx="14145">
                  <c:v>1.5781823399999999</c:v>
                </c:pt>
                <c:pt idx="14146">
                  <c:v>1.231756568</c:v>
                </c:pt>
                <c:pt idx="14147">
                  <c:v>1.4912255999999999</c:v>
                </c:pt>
                <c:pt idx="14148">
                  <c:v>1.537137508</c:v>
                </c:pt>
                <c:pt idx="14149">
                  <c:v>1.4292993549999999</c:v>
                </c:pt>
                <c:pt idx="14150">
                  <c:v>1.4515308140000001</c:v>
                </c:pt>
                <c:pt idx="14151">
                  <c:v>1.4851526019999901</c:v>
                </c:pt>
                <c:pt idx="14152">
                  <c:v>1.4106212849999999</c:v>
                </c:pt>
                <c:pt idx="14153">
                  <c:v>1.566036344</c:v>
                </c:pt>
                <c:pt idx="14154">
                  <c:v>1.282746553</c:v>
                </c:pt>
                <c:pt idx="14155">
                  <c:v>1.6133813859999999</c:v>
                </c:pt>
                <c:pt idx="14156">
                  <c:v>1.321190238</c:v>
                </c:pt>
                <c:pt idx="14157">
                  <c:v>1.335689664</c:v>
                </c:pt>
                <c:pt idx="14158">
                  <c:v>1.4212670329999999</c:v>
                </c:pt>
                <c:pt idx="14159">
                  <c:v>1.3031604290000001</c:v>
                </c:pt>
                <c:pt idx="14160">
                  <c:v>1.4258459809999999</c:v>
                </c:pt>
                <c:pt idx="14161">
                  <c:v>1.2445849179999999</c:v>
                </c:pt>
                <c:pt idx="14162">
                  <c:v>1.3636718990000001</c:v>
                </c:pt>
                <c:pt idx="14163">
                  <c:v>1.088781714</c:v>
                </c:pt>
                <c:pt idx="14164">
                  <c:v>1.3402160409999999</c:v>
                </c:pt>
                <c:pt idx="14165">
                  <c:v>1.1625708340000001</c:v>
                </c:pt>
                <c:pt idx="14166">
                  <c:v>1.3426403999999901</c:v>
                </c:pt>
                <c:pt idx="14167">
                  <c:v>1.3343456979999999</c:v>
                </c:pt>
                <c:pt idx="14168">
                  <c:v>1.323800087</c:v>
                </c:pt>
                <c:pt idx="14169">
                  <c:v>1.54271245</c:v>
                </c:pt>
                <c:pt idx="14170">
                  <c:v>1.442772269</c:v>
                </c:pt>
                <c:pt idx="14171">
                  <c:v>1.476783395</c:v>
                </c:pt>
                <c:pt idx="14172">
                  <c:v>1.3456921580000001</c:v>
                </c:pt>
                <c:pt idx="14173">
                  <c:v>1.429392099</c:v>
                </c:pt>
                <c:pt idx="14174">
                  <c:v>1.394322515</c:v>
                </c:pt>
                <c:pt idx="14175">
                  <c:v>1.46288693</c:v>
                </c:pt>
                <c:pt idx="14176">
                  <c:v>1.310070753</c:v>
                </c:pt>
                <c:pt idx="14177">
                  <c:v>1.3986597059999999</c:v>
                </c:pt>
                <c:pt idx="14178">
                  <c:v>1.40592289</c:v>
                </c:pt>
                <c:pt idx="14179">
                  <c:v>1.3307031389999999</c:v>
                </c:pt>
                <c:pt idx="14180">
                  <c:v>1.4470349549999999</c:v>
                </c:pt>
                <c:pt idx="14181">
                  <c:v>1.35584712</c:v>
                </c:pt>
                <c:pt idx="14182">
                  <c:v>1.2885558609999901</c:v>
                </c:pt>
                <c:pt idx="14183">
                  <c:v>1.3692699669999999</c:v>
                </c:pt>
                <c:pt idx="14184">
                  <c:v>1.2984668020000001</c:v>
                </c:pt>
                <c:pt idx="14185">
                  <c:v>1.256556392</c:v>
                </c:pt>
                <c:pt idx="14186">
                  <c:v>1.191602826</c:v>
                </c:pt>
                <c:pt idx="14187">
                  <c:v>1.2618615630000001</c:v>
                </c:pt>
                <c:pt idx="14188">
                  <c:v>1.1282031539999999</c:v>
                </c:pt>
                <c:pt idx="14189">
                  <c:v>1.2109594349999999</c:v>
                </c:pt>
                <c:pt idx="14190">
                  <c:v>1.374460459</c:v>
                </c:pt>
                <c:pt idx="14191">
                  <c:v>1.316627145</c:v>
                </c:pt>
                <c:pt idx="14192">
                  <c:v>1.4551110269999901</c:v>
                </c:pt>
                <c:pt idx="14193">
                  <c:v>1.1614538429999901</c:v>
                </c:pt>
                <c:pt idx="14194">
                  <c:v>1.2622680659999901</c:v>
                </c:pt>
                <c:pt idx="14195">
                  <c:v>1.2787438629999901</c:v>
                </c:pt>
                <c:pt idx="14196">
                  <c:v>1.2680920359999901</c:v>
                </c:pt>
                <c:pt idx="14197">
                  <c:v>1.2248266940000001</c:v>
                </c:pt>
                <c:pt idx="14198">
                  <c:v>1.273074985</c:v>
                </c:pt>
                <c:pt idx="14199">
                  <c:v>1.153529048</c:v>
                </c:pt>
                <c:pt idx="14200">
                  <c:v>1.3055175539999999</c:v>
                </c:pt>
                <c:pt idx="14201">
                  <c:v>1.249179721</c:v>
                </c:pt>
                <c:pt idx="14202">
                  <c:v>1.232689261</c:v>
                </c:pt>
                <c:pt idx="14203">
                  <c:v>1.1166931389999999</c:v>
                </c:pt>
                <c:pt idx="14204">
                  <c:v>1.200423598</c:v>
                </c:pt>
                <c:pt idx="14205">
                  <c:v>1.0285986659999999</c:v>
                </c:pt>
                <c:pt idx="14206">
                  <c:v>1.0122009519999999</c:v>
                </c:pt>
                <c:pt idx="14207">
                  <c:v>1.01786983</c:v>
                </c:pt>
                <c:pt idx="14208">
                  <c:v>1.0080859659999899</c:v>
                </c:pt>
                <c:pt idx="14209">
                  <c:v>1.2009545559999999</c:v>
                </c:pt>
                <c:pt idx="14210">
                  <c:v>1.152029991</c:v>
                </c:pt>
                <c:pt idx="14211">
                  <c:v>1.057971239</c:v>
                </c:pt>
                <c:pt idx="14212">
                  <c:v>0.91253542899999995</c:v>
                </c:pt>
                <c:pt idx="14213">
                  <c:v>1.079427481</c:v>
                </c:pt>
                <c:pt idx="14214">
                  <c:v>1.165428519</c:v>
                </c:pt>
                <c:pt idx="14215">
                  <c:v>1.2219310999999999</c:v>
                </c:pt>
                <c:pt idx="14216">
                  <c:v>1.3637841939999999</c:v>
                </c:pt>
                <c:pt idx="14217">
                  <c:v>1.387884498</c:v>
                </c:pt>
                <c:pt idx="14218">
                  <c:v>1.2519580129999901</c:v>
                </c:pt>
                <c:pt idx="14219">
                  <c:v>1.319090605</c:v>
                </c:pt>
                <c:pt idx="14220">
                  <c:v>1.4996777769999901</c:v>
                </c:pt>
                <c:pt idx="14221">
                  <c:v>1.3355981109999999</c:v>
                </c:pt>
                <c:pt idx="14222">
                  <c:v>1.6369128230000001</c:v>
                </c:pt>
                <c:pt idx="14223">
                  <c:v>1.471191406</c:v>
                </c:pt>
                <c:pt idx="14224">
                  <c:v>1.537579298</c:v>
                </c:pt>
                <c:pt idx="14225">
                  <c:v>1.506536841</c:v>
                </c:pt>
                <c:pt idx="14226">
                  <c:v>1.3901891709999901</c:v>
                </c:pt>
                <c:pt idx="14227">
                  <c:v>1.3660156729999999</c:v>
                </c:pt>
                <c:pt idx="14228">
                  <c:v>1.427954078</c:v>
                </c:pt>
                <c:pt idx="14229">
                  <c:v>1.3714172840000001</c:v>
                </c:pt>
                <c:pt idx="14230">
                  <c:v>1.2447875740000001</c:v>
                </c:pt>
                <c:pt idx="14231">
                  <c:v>1.5221533780000001</c:v>
                </c:pt>
                <c:pt idx="14232">
                  <c:v>1.3406530619999999</c:v>
                </c:pt>
                <c:pt idx="14233">
                  <c:v>1.419106483</c:v>
                </c:pt>
                <c:pt idx="14234">
                  <c:v>1.2770630119999999</c:v>
                </c:pt>
                <c:pt idx="14235">
                  <c:v>1.390577435</c:v>
                </c:pt>
                <c:pt idx="14236">
                  <c:v>1.4430309530000001</c:v>
                </c:pt>
                <c:pt idx="14237">
                  <c:v>1.1703796390000001</c:v>
                </c:pt>
                <c:pt idx="14238">
                  <c:v>1.2293787</c:v>
                </c:pt>
                <c:pt idx="14239">
                  <c:v>1.30065918</c:v>
                </c:pt>
                <c:pt idx="14240">
                  <c:v>1.217387676</c:v>
                </c:pt>
                <c:pt idx="14241">
                  <c:v>1.2071398499999999</c:v>
                </c:pt>
                <c:pt idx="14242">
                  <c:v>1.165211201</c:v>
                </c:pt>
                <c:pt idx="14243">
                  <c:v>1.287188768</c:v>
                </c:pt>
                <c:pt idx="14244">
                  <c:v>1.22668457</c:v>
                </c:pt>
                <c:pt idx="14245">
                  <c:v>1.215954542</c:v>
                </c:pt>
                <c:pt idx="14246">
                  <c:v>1.3818786139999999</c:v>
                </c:pt>
                <c:pt idx="14247">
                  <c:v>1.219379902</c:v>
                </c:pt>
                <c:pt idx="14248">
                  <c:v>1.225208759</c:v>
                </c:pt>
                <c:pt idx="14249">
                  <c:v>1.2667700049999999</c:v>
                </c:pt>
                <c:pt idx="14250">
                  <c:v>1.2949866059999999</c:v>
                </c:pt>
                <c:pt idx="14251">
                  <c:v>1.264141798</c:v>
                </c:pt>
                <c:pt idx="14252">
                  <c:v>1.283292294</c:v>
                </c:pt>
                <c:pt idx="14253">
                  <c:v>1.3252477650000001</c:v>
                </c:pt>
                <c:pt idx="14254">
                  <c:v>1.3004846569999999</c:v>
                </c:pt>
                <c:pt idx="14255">
                  <c:v>1.1718176600000001</c:v>
                </c:pt>
                <c:pt idx="14256">
                  <c:v>1.223248243</c:v>
                </c:pt>
                <c:pt idx="14257">
                  <c:v>1.3017089369999999</c:v>
                </c:pt>
                <c:pt idx="14258">
                  <c:v>1.1145203109999999</c:v>
                </c:pt>
                <c:pt idx="14259">
                  <c:v>1.101685762</c:v>
                </c:pt>
                <c:pt idx="14260">
                  <c:v>1.135131836</c:v>
                </c:pt>
                <c:pt idx="14261">
                  <c:v>0.81668943199999999</c:v>
                </c:pt>
                <c:pt idx="14262">
                  <c:v>1.171469688</c:v>
                </c:pt>
                <c:pt idx="14263">
                  <c:v>1.1224218609999901</c:v>
                </c:pt>
                <c:pt idx="14264">
                  <c:v>1.0760278700000001</c:v>
                </c:pt>
                <c:pt idx="14265">
                  <c:v>1.3713464740000001</c:v>
                </c:pt>
                <c:pt idx="14266">
                  <c:v>1.1384924649999999</c:v>
                </c:pt>
                <c:pt idx="14267">
                  <c:v>1.129453182</c:v>
                </c:pt>
                <c:pt idx="14268">
                  <c:v>1.0382019279999899</c:v>
                </c:pt>
                <c:pt idx="14269">
                  <c:v>1.1004149909999901</c:v>
                </c:pt>
                <c:pt idx="14270">
                  <c:v>1.337338924</c:v>
                </c:pt>
                <c:pt idx="14271">
                  <c:v>1.1343810559999901</c:v>
                </c:pt>
                <c:pt idx="14272">
                  <c:v>1.1749560829999901</c:v>
                </c:pt>
                <c:pt idx="14273">
                  <c:v>1.2961401939999999</c:v>
                </c:pt>
                <c:pt idx="14274">
                  <c:v>1.114809513</c:v>
                </c:pt>
                <c:pt idx="14275">
                  <c:v>1.1997631790000001</c:v>
                </c:pt>
                <c:pt idx="14276">
                  <c:v>1.1907898189999999</c:v>
                </c:pt>
                <c:pt idx="14277">
                  <c:v>1.401130319</c:v>
                </c:pt>
                <c:pt idx="14278">
                  <c:v>1.3785376549999999</c:v>
                </c:pt>
                <c:pt idx="14279">
                  <c:v>1.192460895</c:v>
                </c:pt>
                <c:pt idx="14280">
                  <c:v>1.24652338</c:v>
                </c:pt>
                <c:pt idx="14281">
                  <c:v>1.086385489</c:v>
                </c:pt>
                <c:pt idx="14282">
                  <c:v>1.1664416790000001</c:v>
                </c:pt>
                <c:pt idx="14283">
                  <c:v>1.0419201849999999</c:v>
                </c:pt>
                <c:pt idx="14284">
                  <c:v>1.3471703530000001</c:v>
                </c:pt>
                <c:pt idx="14285">
                  <c:v>1.2301598789999999</c:v>
                </c:pt>
                <c:pt idx="14286">
                  <c:v>1.229101539</c:v>
                </c:pt>
                <c:pt idx="14287">
                  <c:v>1.1773425340000001</c:v>
                </c:pt>
                <c:pt idx="14288">
                  <c:v>1.2024328709999901</c:v>
                </c:pt>
                <c:pt idx="14289">
                  <c:v>1.201031446</c:v>
                </c:pt>
                <c:pt idx="14290">
                  <c:v>1.1748999359999901</c:v>
                </c:pt>
                <c:pt idx="14291">
                  <c:v>1.125629902</c:v>
                </c:pt>
                <c:pt idx="14292">
                  <c:v>1.1798510550000001</c:v>
                </c:pt>
                <c:pt idx="14293">
                  <c:v>1.2038280959999901</c:v>
                </c:pt>
                <c:pt idx="14294">
                  <c:v>1.3646692039999999</c:v>
                </c:pt>
                <c:pt idx="14295">
                  <c:v>1.1553393599999999</c:v>
                </c:pt>
                <c:pt idx="14296">
                  <c:v>1.1087865829999899</c:v>
                </c:pt>
                <c:pt idx="14297">
                  <c:v>1.1050561670000001</c:v>
                </c:pt>
                <c:pt idx="14298">
                  <c:v>1.084531307</c:v>
                </c:pt>
                <c:pt idx="14299">
                  <c:v>1.170338154</c:v>
                </c:pt>
                <c:pt idx="14300">
                  <c:v>1.089990258</c:v>
                </c:pt>
                <c:pt idx="14301">
                  <c:v>1.1317358019999999</c:v>
                </c:pt>
                <c:pt idx="14302">
                  <c:v>1.1757568119999999</c:v>
                </c:pt>
                <c:pt idx="14303">
                  <c:v>1.092060566</c:v>
                </c:pt>
                <c:pt idx="14304">
                  <c:v>1.0947130920000001</c:v>
                </c:pt>
                <c:pt idx="14305">
                  <c:v>0.99544799299999998</c:v>
                </c:pt>
                <c:pt idx="14306">
                  <c:v>0.92771482500000002</c:v>
                </c:pt>
                <c:pt idx="14307">
                  <c:v>0.94625973699999999</c:v>
                </c:pt>
                <c:pt idx="14308">
                  <c:v>0.89780640599999995</c:v>
                </c:pt>
                <c:pt idx="14309">
                  <c:v>0.98543214800000001</c:v>
                </c:pt>
                <c:pt idx="14310">
                  <c:v>0.886888444</c:v>
                </c:pt>
                <c:pt idx="14311">
                  <c:v>0.98834961700000001</c:v>
                </c:pt>
                <c:pt idx="14312">
                  <c:v>0.97421872599999904</c:v>
                </c:pt>
                <c:pt idx="14313">
                  <c:v>1.0159497259999899</c:v>
                </c:pt>
                <c:pt idx="14314">
                  <c:v>0.99172610000000005</c:v>
                </c:pt>
                <c:pt idx="14315">
                  <c:v>1.0054796930000001</c:v>
                </c:pt>
                <c:pt idx="14316">
                  <c:v>0.99259156000000004</c:v>
                </c:pt>
                <c:pt idx="14317">
                  <c:v>1.1597924230000001</c:v>
                </c:pt>
                <c:pt idx="14318">
                  <c:v>1.0928100350000001</c:v>
                </c:pt>
                <c:pt idx="14319">
                  <c:v>1.051317096</c:v>
                </c:pt>
                <c:pt idx="14320">
                  <c:v>1.179439664</c:v>
                </c:pt>
                <c:pt idx="14321">
                  <c:v>1.092773438</c:v>
                </c:pt>
                <c:pt idx="14322">
                  <c:v>1.2654577490000001</c:v>
                </c:pt>
                <c:pt idx="14323">
                  <c:v>1.2191332580000001</c:v>
                </c:pt>
                <c:pt idx="14324">
                  <c:v>1.3048596379999999</c:v>
                </c:pt>
                <c:pt idx="14325">
                  <c:v>1.216099858</c:v>
                </c:pt>
                <c:pt idx="14326">
                  <c:v>1.2983654739999999</c:v>
                </c:pt>
                <c:pt idx="14327">
                  <c:v>1.429371357</c:v>
                </c:pt>
                <c:pt idx="14328">
                  <c:v>1.218120098</c:v>
                </c:pt>
                <c:pt idx="14329">
                  <c:v>1.336280465</c:v>
                </c:pt>
                <c:pt idx="14330">
                  <c:v>1.255174518</c:v>
                </c:pt>
                <c:pt idx="14331">
                  <c:v>1.1144481900000001</c:v>
                </c:pt>
                <c:pt idx="14332">
                  <c:v>1.3016760350000001</c:v>
                </c:pt>
                <c:pt idx="14333">
                  <c:v>1.197938204</c:v>
                </c:pt>
                <c:pt idx="14334">
                  <c:v>1.446276903</c:v>
                </c:pt>
                <c:pt idx="14335">
                  <c:v>1.4483923909999901</c:v>
                </c:pt>
                <c:pt idx="14336">
                  <c:v>1.141026616</c:v>
                </c:pt>
                <c:pt idx="14337">
                  <c:v>1.3067908290000001</c:v>
                </c:pt>
                <c:pt idx="14338">
                  <c:v>1.462487817</c:v>
                </c:pt>
                <c:pt idx="14339">
                  <c:v>1.191788316</c:v>
                </c:pt>
                <c:pt idx="14340">
                  <c:v>1.4035180809999901</c:v>
                </c:pt>
                <c:pt idx="14341">
                  <c:v>1.152689219</c:v>
                </c:pt>
                <c:pt idx="14342">
                  <c:v>1.224274874</c:v>
                </c:pt>
                <c:pt idx="14343">
                  <c:v>1.1530004739999999</c:v>
                </c:pt>
                <c:pt idx="14344">
                  <c:v>1.283222675</c:v>
                </c:pt>
                <c:pt idx="14345">
                  <c:v>1.1797949079999901</c:v>
                </c:pt>
                <c:pt idx="14346">
                  <c:v>1.2148779629999999</c:v>
                </c:pt>
                <c:pt idx="14347">
                  <c:v>1.2254394289999999</c:v>
                </c:pt>
                <c:pt idx="14348">
                  <c:v>1.1196936369999999</c:v>
                </c:pt>
                <c:pt idx="14349">
                  <c:v>1.054116249</c:v>
                </c:pt>
                <c:pt idx="14350">
                  <c:v>1.0710351469999999</c:v>
                </c:pt>
                <c:pt idx="14351">
                  <c:v>1.108280063</c:v>
                </c:pt>
                <c:pt idx="14352">
                  <c:v>1.0183557270000001</c:v>
                </c:pt>
                <c:pt idx="14353">
                  <c:v>1.1439123149999999</c:v>
                </c:pt>
                <c:pt idx="14354">
                  <c:v>0.93659788399999999</c:v>
                </c:pt>
                <c:pt idx="14355">
                  <c:v>0.98924070599999903</c:v>
                </c:pt>
                <c:pt idx="14356">
                  <c:v>0.99097168400000002</c:v>
                </c:pt>
                <c:pt idx="14357">
                  <c:v>0.893593729</c:v>
                </c:pt>
                <c:pt idx="14358">
                  <c:v>0.83897340300000001</c:v>
                </c:pt>
                <c:pt idx="14359">
                  <c:v>0.93020141099999998</c:v>
                </c:pt>
                <c:pt idx="14360">
                  <c:v>0.93211913099999999</c:v>
                </c:pt>
                <c:pt idx="14361">
                  <c:v>0.95392942400000003</c:v>
                </c:pt>
                <c:pt idx="14362">
                  <c:v>0.94243043699999995</c:v>
                </c:pt>
                <c:pt idx="14363">
                  <c:v>1.0065796380000001</c:v>
                </c:pt>
                <c:pt idx="14364">
                  <c:v>1.0479491949999999</c:v>
                </c:pt>
                <c:pt idx="14365">
                  <c:v>1.137485385</c:v>
                </c:pt>
                <c:pt idx="14366">
                  <c:v>1.0325329299999999</c:v>
                </c:pt>
                <c:pt idx="14367">
                  <c:v>0.95281249299999904</c:v>
                </c:pt>
                <c:pt idx="14368">
                  <c:v>1.1336413620000001</c:v>
                </c:pt>
                <c:pt idx="14369">
                  <c:v>1.064473867</c:v>
                </c:pt>
                <c:pt idx="14370">
                  <c:v>1.14050293</c:v>
                </c:pt>
                <c:pt idx="14371">
                  <c:v>1.1106530429999999</c:v>
                </c:pt>
                <c:pt idx="14372">
                  <c:v>1.0093810559999901</c:v>
                </c:pt>
                <c:pt idx="14373">
                  <c:v>1.09743166</c:v>
                </c:pt>
                <c:pt idx="14374">
                  <c:v>1.077935815</c:v>
                </c:pt>
                <c:pt idx="14375">
                  <c:v>1.0187377929999999</c:v>
                </c:pt>
                <c:pt idx="14376">
                  <c:v>1.204777837</c:v>
                </c:pt>
                <c:pt idx="14377">
                  <c:v>0.849661887</c:v>
                </c:pt>
                <c:pt idx="14378">
                  <c:v>0.964739978</c:v>
                </c:pt>
                <c:pt idx="14379">
                  <c:v>1.2127404209999999</c:v>
                </c:pt>
                <c:pt idx="14380">
                  <c:v>1.02756834</c:v>
                </c:pt>
                <c:pt idx="14381">
                  <c:v>1.03610599</c:v>
                </c:pt>
                <c:pt idx="14382">
                  <c:v>1.0901501179999999</c:v>
                </c:pt>
                <c:pt idx="14383">
                  <c:v>1.2016161679999999</c:v>
                </c:pt>
                <c:pt idx="14384">
                  <c:v>0.99219602299999998</c:v>
                </c:pt>
                <c:pt idx="14385">
                  <c:v>0.99756956099999905</c:v>
                </c:pt>
                <c:pt idx="14386">
                  <c:v>1.1405518050000001</c:v>
                </c:pt>
                <c:pt idx="14387">
                  <c:v>1.0822143550000001</c:v>
                </c:pt>
                <c:pt idx="14388">
                  <c:v>1.0504748820000001</c:v>
                </c:pt>
                <c:pt idx="14389">
                  <c:v>0.94773560800000001</c:v>
                </c:pt>
                <c:pt idx="14390">
                  <c:v>1.0000439880000001</c:v>
                </c:pt>
                <c:pt idx="14391">
                  <c:v>1.109572768</c:v>
                </c:pt>
                <c:pt idx="14392">
                  <c:v>1.0224914549999999</c:v>
                </c:pt>
                <c:pt idx="14393">
                  <c:v>1.154694796</c:v>
                </c:pt>
                <c:pt idx="14394">
                  <c:v>1.0449486969999999</c:v>
                </c:pt>
                <c:pt idx="14395">
                  <c:v>1.0012279749999999</c:v>
                </c:pt>
                <c:pt idx="14396">
                  <c:v>1.06090939</c:v>
                </c:pt>
                <c:pt idx="14397">
                  <c:v>1.0134643320000001</c:v>
                </c:pt>
                <c:pt idx="14398">
                  <c:v>1.09680903</c:v>
                </c:pt>
                <c:pt idx="14399">
                  <c:v>0.95954465899999997</c:v>
                </c:pt>
                <c:pt idx="14400">
                  <c:v>1.1426233050000001</c:v>
                </c:pt>
                <c:pt idx="14401">
                  <c:v>1.1707153320000001</c:v>
                </c:pt>
                <c:pt idx="14402">
                  <c:v>1.024863243</c:v>
                </c:pt>
                <c:pt idx="14403">
                  <c:v>1.034191847</c:v>
                </c:pt>
                <c:pt idx="14404">
                  <c:v>1.1068139079999999</c:v>
                </c:pt>
                <c:pt idx="14405">
                  <c:v>1.0834166999999999</c:v>
                </c:pt>
                <c:pt idx="14406">
                  <c:v>1.185302734</c:v>
                </c:pt>
                <c:pt idx="14407">
                  <c:v>1.0508618350000001</c:v>
                </c:pt>
                <c:pt idx="14408">
                  <c:v>0.95260983700000001</c:v>
                </c:pt>
                <c:pt idx="14409">
                  <c:v>1.2291858200000001</c:v>
                </c:pt>
                <c:pt idx="14410">
                  <c:v>1.05789423</c:v>
                </c:pt>
                <c:pt idx="14411">
                  <c:v>0.99352663799999996</c:v>
                </c:pt>
                <c:pt idx="14412">
                  <c:v>1.2778723240000001</c:v>
                </c:pt>
                <c:pt idx="14413">
                  <c:v>0.97955811000000004</c:v>
                </c:pt>
                <c:pt idx="14414">
                  <c:v>1.0294042829999901</c:v>
                </c:pt>
                <c:pt idx="14415">
                  <c:v>0.96426755200000003</c:v>
                </c:pt>
                <c:pt idx="14416">
                  <c:v>1.1059789659999999</c:v>
                </c:pt>
                <c:pt idx="14417">
                  <c:v>1.0630810259999901</c:v>
                </c:pt>
                <c:pt idx="14418">
                  <c:v>1.116434336</c:v>
                </c:pt>
                <c:pt idx="14419">
                  <c:v>0.96950930400000002</c:v>
                </c:pt>
                <c:pt idx="14420">
                  <c:v>0.94792234900000005</c:v>
                </c:pt>
                <c:pt idx="14421">
                  <c:v>0.93871337200000005</c:v>
                </c:pt>
                <c:pt idx="14422">
                  <c:v>0.92044067399999996</c:v>
                </c:pt>
                <c:pt idx="14423">
                  <c:v>0.99604982099999995</c:v>
                </c:pt>
                <c:pt idx="14424">
                  <c:v>1.045606732</c:v>
                </c:pt>
                <c:pt idx="14425">
                  <c:v>0.95329225099999904</c:v>
                </c:pt>
                <c:pt idx="14426">
                  <c:v>0.85343504000000003</c:v>
                </c:pt>
                <c:pt idx="14427">
                  <c:v>0.94964718799999903</c:v>
                </c:pt>
                <c:pt idx="14428">
                  <c:v>0.91069459900000005</c:v>
                </c:pt>
                <c:pt idx="14429">
                  <c:v>0.92005979999999998</c:v>
                </c:pt>
                <c:pt idx="14430">
                  <c:v>0.93462526800000001</c:v>
                </c:pt>
                <c:pt idx="14431">
                  <c:v>1.014088154</c:v>
                </c:pt>
                <c:pt idx="14432">
                  <c:v>1.1093407870000001</c:v>
                </c:pt>
                <c:pt idx="14433">
                  <c:v>1.03198123</c:v>
                </c:pt>
                <c:pt idx="14434">
                  <c:v>1.0449279549999999</c:v>
                </c:pt>
                <c:pt idx="14435">
                  <c:v>1.0333691840000001</c:v>
                </c:pt>
                <c:pt idx="14436">
                  <c:v>0.97907835200000004</c:v>
                </c:pt>
                <c:pt idx="14437">
                  <c:v>1.138291001</c:v>
                </c:pt>
                <c:pt idx="14438">
                  <c:v>1.0701135399999999</c:v>
                </c:pt>
                <c:pt idx="14439">
                  <c:v>1.050222158</c:v>
                </c:pt>
                <c:pt idx="14440">
                  <c:v>1.124764442</c:v>
                </c:pt>
                <c:pt idx="14441">
                  <c:v>1.1418945789999999</c:v>
                </c:pt>
                <c:pt idx="14442">
                  <c:v>1.0783593650000001</c:v>
                </c:pt>
                <c:pt idx="14443">
                  <c:v>1.059948683</c:v>
                </c:pt>
                <c:pt idx="14444">
                  <c:v>1.1467907429999999</c:v>
                </c:pt>
                <c:pt idx="14445">
                  <c:v>1.0209350589999999</c:v>
                </c:pt>
                <c:pt idx="14446">
                  <c:v>1.258792758</c:v>
                </c:pt>
                <c:pt idx="14447">
                  <c:v>1.2144677639999999</c:v>
                </c:pt>
                <c:pt idx="14448">
                  <c:v>1.423382521</c:v>
                </c:pt>
                <c:pt idx="14449">
                  <c:v>1.428270221</c:v>
                </c:pt>
                <c:pt idx="14450">
                  <c:v>1.3615515229999999</c:v>
                </c:pt>
                <c:pt idx="14451">
                  <c:v>1.6075415609999999</c:v>
                </c:pt>
                <c:pt idx="14452">
                  <c:v>1.4853442909999901</c:v>
                </c:pt>
                <c:pt idx="14453">
                  <c:v>1.4438660139999999</c:v>
                </c:pt>
                <c:pt idx="14454">
                  <c:v>1.51726687</c:v>
                </c:pt>
                <c:pt idx="14455">
                  <c:v>1.89460206</c:v>
                </c:pt>
                <c:pt idx="14456">
                  <c:v>1.7670654059999999</c:v>
                </c:pt>
                <c:pt idx="14457">
                  <c:v>1.5901696679999999</c:v>
                </c:pt>
                <c:pt idx="14458">
                  <c:v>1.6135193109999999</c:v>
                </c:pt>
                <c:pt idx="14459">
                  <c:v>1.445758104</c:v>
                </c:pt>
                <c:pt idx="14460">
                  <c:v>1.5474047659999901</c:v>
                </c:pt>
                <c:pt idx="14461">
                  <c:v>1.4439477919999999</c:v>
                </c:pt>
                <c:pt idx="14462">
                  <c:v>1.578543663</c:v>
                </c:pt>
                <c:pt idx="14463">
                  <c:v>1.8235644099999999</c:v>
                </c:pt>
                <c:pt idx="14464">
                  <c:v>1.6233434680000001</c:v>
                </c:pt>
                <c:pt idx="14465">
                  <c:v>1.6932007069999999</c:v>
                </c:pt>
                <c:pt idx="14466">
                  <c:v>1.4332348109999999</c:v>
                </c:pt>
                <c:pt idx="14467">
                  <c:v>1.49866092199999</c:v>
                </c:pt>
                <c:pt idx="14468">
                  <c:v>1.46539068199999</c:v>
                </c:pt>
                <c:pt idx="14469">
                  <c:v>1.3607971669999901</c:v>
                </c:pt>
                <c:pt idx="14470">
                  <c:v>1.187259555</c:v>
                </c:pt>
                <c:pt idx="14471">
                  <c:v>1.370661616</c:v>
                </c:pt>
                <c:pt idx="14472">
                  <c:v>1.289735079</c:v>
                </c:pt>
                <c:pt idx="14473">
                  <c:v>1.1990832090000001</c:v>
                </c:pt>
                <c:pt idx="14474">
                  <c:v>1.143793941</c:v>
                </c:pt>
                <c:pt idx="14475">
                  <c:v>1.2877624029999899</c:v>
                </c:pt>
                <c:pt idx="14476">
                  <c:v>1.090961933</c:v>
                </c:pt>
                <c:pt idx="14477">
                  <c:v>1.1864148379999999</c:v>
                </c:pt>
                <c:pt idx="14478">
                  <c:v>1.419248104</c:v>
                </c:pt>
              </c:numCache>
            </c:numRef>
          </c:yVal>
          <c:smooth val="0"/>
          <c:extLst>
            <c:ext xmlns:c16="http://schemas.microsoft.com/office/drawing/2014/chart" uri="{C3380CC4-5D6E-409C-BE32-E72D297353CC}">
              <c16:uniqueId val="{00000000-6FBB-4434-A0D4-E73B9FDC6331}"/>
            </c:ext>
          </c:extLst>
        </c:ser>
        <c:ser>
          <c:idx val="1"/>
          <c:order val="1"/>
          <c:tx>
            <c:strRef>
              <c:f>prediction_2020_with_SBC_lag_w_!$U$1</c:f>
              <c:strCache>
                <c:ptCount val="1"/>
                <c:pt idx="0">
                  <c:v>Predicted Settled Water Turbidity</c:v>
                </c:pt>
              </c:strCache>
            </c:strRef>
          </c:tx>
          <c:spPr>
            <a:ln w="19050" cap="rnd">
              <a:noFill/>
              <a:round/>
            </a:ln>
            <a:effectLst/>
          </c:spPr>
          <c:marker>
            <c:symbol val="circle"/>
            <c:size val="5"/>
            <c:spPr>
              <a:solidFill>
                <a:schemeClr val="accent2"/>
              </a:solidFill>
              <a:ln w="9525">
                <a:solidFill>
                  <a:schemeClr val="accent2"/>
                </a:solidFill>
              </a:ln>
              <a:effectLst/>
            </c:spPr>
          </c:marker>
          <c:xVal>
            <c:numRef>
              <c:f>prediction_2020_with_SBC_lag_w_!$B$2:$B$14480</c:f>
              <c:numCache>
                <c:formatCode>m/d/yyyy\ h:mm</c:formatCode>
                <c:ptCount val="14479"/>
                <c:pt idx="0">
                  <c:v>43831</c:v>
                </c:pt>
                <c:pt idx="1">
                  <c:v>43831.010416666664</c:v>
                </c:pt>
                <c:pt idx="2">
                  <c:v>43831.020833333336</c:v>
                </c:pt>
                <c:pt idx="3">
                  <c:v>43831.03125</c:v>
                </c:pt>
                <c:pt idx="4">
                  <c:v>43831.041666666664</c:v>
                </c:pt>
                <c:pt idx="5">
                  <c:v>43831.052083333336</c:v>
                </c:pt>
                <c:pt idx="6">
                  <c:v>43831.0625</c:v>
                </c:pt>
                <c:pt idx="7">
                  <c:v>43831.072916666664</c:v>
                </c:pt>
                <c:pt idx="8">
                  <c:v>43831.083333333336</c:v>
                </c:pt>
                <c:pt idx="9">
                  <c:v>43831.09375</c:v>
                </c:pt>
                <c:pt idx="10">
                  <c:v>43831.104166666664</c:v>
                </c:pt>
                <c:pt idx="11">
                  <c:v>43831.114583333336</c:v>
                </c:pt>
                <c:pt idx="12">
                  <c:v>43831.125</c:v>
                </c:pt>
                <c:pt idx="13">
                  <c:v>43831.135416666664</c:v>
                </c:pt>
                <c:pt idx="14">
                  <c:v>43831.145833333336</c:v>
                </c:pt>
                <c:pt idx="15">
                  <c:v>43831.15625</c:v>
                </c:pt>
                <c:pt idx="16">
                  <c:v>43831.166666666664</c:v>
                </c:pt>
                <c:pt idx="17">
                  <c:v>43831.177083333336</c:v>
                </c:pt>
                <c:pt idx="18">
                  <c:v>43831.1875</c:v>
                </c:pt>
                <c:pt idx="19">
                  <c:v>43831.197916666664</c:v>
                </c:pt>
                <c:pt idx="20">
                  <c:v>43831.208333333336</c:v>
                </c:pt>
                <c:pt idx="21">
                  <c:v>43831.21875</c:v>
                </c:pt>
                <c:pt idx="22">
                  <c:v>43831.229166666664</c:v>
                </c:pt>
                <c:pt idx="23">
                  <c:v>43831.239583333336</c:v>
                </c:pt>
                <c:pt idx="24">
                  <c:v>43831.25</c:v>
                </c:pt>
                <c:pt idx="25">
                  <c:v>43831.260416666664</c:v>
                </c:pt>
                <c:pt idx="26">
                  <c:v>43831.270833333336</c:v>
                </c:pt>
                <c:pt idx="27">
                  <c:v>43831.28125</c:v>
                </c:pt>
                <c:pt idx="28">
                  <c:v>43831.291666666664</c:v>
                </c:pt>
                <c:pt idx="29">
                  <c:v>43831.302083333336</c:v>
                </c:pt>
                <c:pt idx="30">
                  <c:v>43831.3125</c:v>
                </c:pt>
                <c:pt idx="31">
                  <c:v>43831.322916666664</c:v>
                </c:pt>
                <c:pt idx="32">
                  <c:v>43831.333333333336</c:v>
                </c:pt>
                <c:pt idx="33">
                  <c:v>43831.34375</c:v>
                </c:pt>
                <c:pt idx="34">
                  <c:v>43831.354166666664</c:v>
                </c:pt>
                <c:pt idx="35">
                  <c:v>43831.364583333336</c:v>
                </c:pt>
                <c:pt idx="36">
                  <c:v>43831.375</c:v>
                </c:pt>
                <c:pt idx="37">
                  <c:v>43831.385416666664</c:v>
                </c:pt>
                <c:pt idx="38">
                  <c:v>43831.395833333336</c:v>
                </c:pt>
                <c:pt idx="39">
                  <c:v>43831.40625</c:v>
                </c:pt>
                <c:pt idx="40">
                  <c:v>43831.416666666664</c:v>
                </c:pt>
                <c:pt idx="41">
                  <c:v>43831.427083333336</c:v>
                </c:pt>
                <c:pt idx="42">
                  <c:v>43831.4375</c:v>
                </c:pt>
                <c:pt idx="43">
                  <c:v>43831.447916666664</c:v>
                </c:pt>
                <c:pt idx="44">
                  <c:v>43831.458333333336</c:v>
                </c:pt>
                <c:pt idx="45">
                  <c:v>43831.46875</c:v>
                </c:pt>
                <c:pt idx="46">
                  <c:v>43831.479166666664</c:v>
                </c:pt>
                <c:pt idx="47">
                  <c:v>43831.489583333336</c:v>
                </c:pt>
                <c:pt idx="48">
                  <c:v>43831.5</c:v>
                </c:pt>
                <c:pt idx="49">
                  <c:v>43831.510416666664</c:v>
                </c:pt>
                <c:pt idx="50">
                  <c:v>43831.520833333336</c:v>
                </c:pt>
                <c:pt idx="51">
                  <c:v>43831.53125</c:v>
                </c:pt>
                <c:pt idx="52">
                  <c:v>43831.541666666664</c:v>
                </c:pt>
                <c:pt idx="53">
                  <c:v>43831.552083333336</c:v>
                </c:pt>
                <c:pt idx="54">
                  <c:v>43831.5625</c:v>
                </c:pt>
                <c:pt idx="55">
                  <c:v>43831.572916666664</c:v>
                </c:pt>
                <c:pt idx="56">
                  <c:v>43831.583333333336</c:v>
                </c:pt>
                <c:pt idx="57">
                  <c:v>43831.59375</c:v>
                </c:pt>
                <c:pt idx="58">
                  <c:v>43831.604166666664</c:v>
                </c:pt>
                <c:pt idx="59">
                  <c:v>43831.614583333336</c:v>
                </c:pt>
                <c:pt idx="60">
                  <c:v>43831.625</c:v>
                </c:pt>
                <c:pt idx="61">
                  <c:v>43831.635416666664</c:v>
                </c:pt>
                <c:pt idx="62">
                  <c:v>43831.645833333336</c:v>
                </c:pt>
                <c:pt idx="63">
                  <c:v>43831.65625</c:v>
                </c:pt>
                <c:pt idx="64">
                  <c:v>43831.666666666664</c:v>
                </c:pt>
                <c:pt idx="65">
                  <c:v>43831.677083333336</c:v>
                </c:pt>
                <c:pt idx="66">
                  <c:v>43831.6875</c:v>
                </c:pt>
                <c:pt idx="67">
                  <c:v>43831.697916666664</c:v>
                </c:pt>
                <c:pt idx="68">
                  <c:v>43831.708333333336</c:v>
                </c:pt>
                <c:pt idx="69">
                  <c:v>43831.71875</c:v>
                </c:pt>
                <c:pt idx="70">
                  <c:v>43831.729166666664</c:v>
                </c:pt>
                <c:pt idx="71">
                  <c:v>43831.739583333336</c:v>
                </c:pt>
                <c:pt idx="72">
                  <c:v>43831.75</c:v>
                </c:pt>
                <c:pt idx="73">
                  <c:v>43831.760416666664</c:v>
                </c:pt>
                <c:pt idx="74">
                  <c:v>43831.770833333336</c:v>
                </c:pt>
                <c:pt idx="75">
                  <c:v>43831.78125</c:v>
                </c:pt>
                <c:pt idx="76">
                  <c:v>43831.791666666664</c:v>
                </c:pt>
                <c:pt idx="77">
                  <c:v>43831.802083333336</c:v>
                </c:pt>
                <c:pt idx="78">
                  <c:v>43831.8125</c:v>
                </c:pt>
                <c:pt idx="79">
                  <c:v>43831.822916666664</c:v>
                </c:pt>
                <c:pt idx="80">
                  <c:v>43831.833333333336</c:v>
                </c:pt>
                <c:pt idx="81">
                  <c:v>43831.84375</c:v>
                </c:pt>
                <c:pt idx="82">
                  <c:v>43831.854166666664</c:v>
                </c:pt>
                <c:pt idx="83">
                  <c:v>43831.864583333336</c:v>
                </c:pt>
                <c:pt idx="84">
                  <c:v>43831.875</c:v>
                </c:pt>
                <c:pt idx="85">
                  <c:v>43831.885416666664</c:v>
                </c:pt>
                <c:pt idx="86">
                  <c:v>43831.895833333336</c:v>
                </c:pt>
                <c:pt idx="87">
                  <c:v>43831.90625</c:v>
                </c:pt>
                <c:pt idx="88">
                  <c:v>43831.916666666664</c:v>
                </c:pt>
                <c:pt idx="89">
                  <c:v>43831.927083333336</c:v>
                </c:pt>
                <c:pt idx="90">
                  <c:v>43831.9375</c:v>
                </c:pt>
                <c:pt idx="91">
                  <c:v>43831.947916666664</c:v>
                </c:pt>
                <c:pt idx="92">
                  <c:v>43831.958333333336</c:v>
                </c:pt>
                <c:pt idx="93">
                  <c:v>43831.96875</c:v>
                </c:pt>
                <c:pt idx="94">
                  <c:v>43831.979166666664</c:v>
                </c:pt>
                <c:pt idx="95">
                  <c:v>43831.989583333336</c:v>
                </c:pt>
                <c:pt idx="96">
                  <c:v>43832</c:v>
                </c:pt>
                <c:pt idx="97">
                  <c:v>43832.010416666664</c:v>
                </c:pt>
                <c:pt idx="98">
                  <c:v>43832.020833333336</c:v>
                </c:pt>
                <c:pt idx="99">
                  <c:v>43832.03125</c:v>
                </c:pt>
                <c:pt idx="100">
                  <c:v>43832.041666666664</c:v>
                </c:pt>
                <c:pt idx="101">
                  <c:v>43832.052083333336</c:v>
                </c:pt>
                <c:pt idx="102">
                  <c:v>43832.0625</c:v>
                </c:pt>
                <c:pt idx="103">
                  <c:v>43832.072916666664</c:v>
                </c:pt>
                <c:pt idx="104">
                  <c:v>43832.083333333336</c:v>
                </c:pt>
                <c:pt idx="105">
                  <c:v>43832.09375</c:v>
                </c:pt>
                <c:pt idx="106">
                  <c:v>43832.104166666664</c:v>
                </c:pt>
                <c:pt idx="107">
                  <c:v>43832.114583333336</c:v>
                </c:pt>
                <c:pt idx="108">
                  <c:v>43832.125</c:v>
                </c:pt>
                <c:pt idx="109">
                  <c:v>43832.135416666664</c:v>
                </c:pt>
                <c:pt idx="110">
                  <c:v>43832.145833333336</c:v>
                </c:pt>
                <c:pt idx="111">
                  <c:v>43832.15625</c:v>
                </c:pt>
                <c:pt idx="112">
                  <c:v>43832.166666666664</c:v>
                </c:pt>
                <c:pt idx="113">
                  <c:v>43832.177083333336</c:v>
                </c:pt>
                <c:pt idx="114">
                  <c:v>43832.1875</c:v>
                </c:pt>
                <c:pt idx="115">
                  <c:v>43832.197916666664</c:v>
                </c:pt>
                <c:pt idx="116">
                  <c:v>43832.208333333336</c:v>
                </c:pt>
                <c:pt idx="117">
                  <c:v>43832.21875</c:v>
                </c:pt>
                <c:pt idx="118">
                  <c:v>43832.229166666664</c:v>
                </c:pt>
                <c:pt idx="119">
                  <c:v>43832.239583333336</c:v>
                </c:pt>
                <c:pt idx="120">
                  <c:v>43832.25</c:v>
                </c:pt>
                <c:pt idx="121">
                  <c:v>43832.260416666664</c:v>
                </c:pt>
                <c:pt idx="122">
                  <c:v>43832.270833333336</c:v>
                </c:pt>
                <c:pt idx="123">
                  <c:v>43832.28125</c:v>
                </c:pt>
                <c:pt idx="124">
                  <c:v>43832.291666666664</c:v>
                </c:pt>
                <c:pt idx="125">
                  <c:v>43832.302083333336</c:v>
                </c:pt>
                <c:pt idx="126">
                  <c:v>43832.3125</c:v>
                </c:pt>
                <c:pt idx="127">
                  <c:v>43832.322916666664</c:v>
                </c:pt>
                <c:pt idx="128">
                  <c:v>43832.333333333336</c:v>
                </c:pt>
                <c:pt idx="129">
                  <c:v>43832.34375</c:v>
                </c:pt>
                <c:pt idx="130">
                  <c:v>43832.354166666664</c:v>
                </c:pt>
                <c:pt idx="131">
                  <c:v>43832.364583333336</c:v>
                </c:pt>
                <c:pt idx="132">
                  <c:v>43832.375</c:v>
                </c:pt>
                <c:pt idx="133">
                  <c:v>43832.385416666664</c:v>
                </c:pt>
                <c:pt idx="134">
                  <c:v>43832.395833333336</c:v>
                </c:pt>
                <c:pt idx="135">
                  <c:v>43832.40625</c:v>
                </c:pt>
                <c:pt idx="136">
                  <c:v>43832.416666666664</c:v>
                </c:pt>
                <c:pt idx="137">
                  <c:v>43832.427083333336</c:v>
                </c:pt>
                <c:pt idx="138">
                  <c:v>43832.4375</c:v>
                </c:pt>
                <c:pt idx="139">
                  <c:v>43832.447916666664</c:v>
                </c:pt>
                <c:pt idx="140">
                  <c:v>43832.458333333336</c:v>
                </c:pt>
                <c:pt idx="141">
                  <c:v>43832.46875</c:v>
                </c:pt>
                <c:pt idx="142">
                  <c:v>43832.479166666664</c:v>
                </c:pt>
                <c:pt idx="143">
                  <c:v>43832.489583333336</c:v>
                </c:pt>
                <c:pt idx="144">
                  <c:v>43832.5</c:v>
                </c:pt>
                <c:pt idx="145">
                  <c:v>43832.510416666664</c:v>
                </c:pt>
                <c:pt idx="146">
                  <c:v>43832.520833333336</c:v>
                </c:pt>
                <c:pt idx="147">
                  <c:v>43832.53125</c:v>
                </c:pt>
                <c:pt idx="148">
                  <c:v>43832.541666666664</c:v>
                </c:pt>
                <c:pt idx="149">
                  <c:v>43832.552083333336</c:v>
                </c:pt>
                <c:pt idx="150">
                  <c:v>43832.5625</c:v>
                </c:pt>
                <c:pt idx="151">
                  <c:v>43832.572916666664</c:v>
                </c:pt>
                <c:pt idx="152">
                  <c:v>43832.583333333336</c:v>
                </c:pt>
                <c:pt idx="153">
                  <c:v>43832.59375</c:v>
                </c:pt>
                <c:pt idx="154">
                  <c:v>43832.604166666664</c:v>
                </c:pt>
                <c:pt idx="155">
                  <c:v>43832.614583333336</c:v>
                </c:pt>
                <c:pt idx="156">
                  <c:v>43832.625</c:v>
                </c:pt>
                <c:pt idx="157">
                  <c:v>43832.635416666664</c:v>
                </c:pt>
                <c:pt idx="158">
                  <c:v>43832.645833333336</c:v>
                </c:pt>
                <c:pt idx="159">
                  <c:v>43832.65625</c:v>
                </c:pt>
                <c:pt idx="160">
                  <c:v>43832.666666666664</c:v>
                </c:pt>
                <c:pt idx="161">
                  <c:v>43832.677083333336</c:v>
                </c:pt>
                <c:pt idx="162">
                  <c:v>43832.6875</c:v>
                </c:pt>
                <c:pt idx="163">
                  <c:v>43832.697916666664</c:v>
                </c:pt>
                <c:pt idx="164">
                  <c:v>43832.708333333336</c:v>
                </c:pt>
                <c:pt idx="165">
                  <c:v>43832.71875</c:v>
                </c:pt>
                <c:pt idx="166">
                  <c:v>43832.729166666664</c:v>
                </c:pt>
                <c:pt idx="167">
                  <c:v>43832.739583333336</c:v>
                </c:pt>
                <c:pt idx="168">
                  <c:v>43832.75</c:v>
                </c:pt>
                <c:pt idx="169">
                  <c:v>43832.760416666664</c:v>
                </c:pt>
                <c:pt idx="170">
                  <c:v>43832.770833333336</c:v>
                </c:pt>
                <c:pt idx="171">
                  <c:v>43832.78125</c:v>
                </c:pt>
                <c:pt idx="172">
                  <c:v>43832.791666666664</c:v>
                </c:pt>
                <c:pt idx="173">
                  <c:v>43832.802083333336</c:v>
                </c:pt>
                <c:pt idx="174">
                  <c:v>43832.8125</c:v>
                </c:pt>
                <c:pt idx="175">
                  <c:v>43832.822916666664</c:v>
                </c:pt>
                <c:pt idx="176">
                  <c:v>43832.833333333336</c:v>
                </c:pt>
                <c:pt idx="177">
                  <c:v>43832.84375</c:v>
                </c:pt>
                <c:pt idx="178">
                  <c:v>43832.854166666664</c:v>
                </c:pt>
                <c:pt idx="179">
                  <c:v>43832.864583333336</c:v>
                </c:pt>
                <c:pt idx="180">
                  <c:v>43832.875</c:v>
                </c:pt>
                <c:pt idx="181">
                  <c:v>43832.885416666664</c:v>
                </c:pt>
                <c:pt idx="182">
                  <c:v>43832.895833333336</c:v>
                </c:pt>
                <c:pt idx="183">
                  <c:v>43832.90625</c:v>
                </c:pt>
                <c:pt idx="184">
                  <c:v>43832.916666666664</c:v>
                </c:pt>
                <c:pt idx="185">
                  <c:v>43832.927083333336</c:v>
                </c:pt>
                <c:pt idx="186">
                  <c:v>43832.9375</c:v>
                </c:pt>
                <c:pt idx="187">
                  <c:v>43832.947916666664</c:v>
                </c:pt>
                <c:pt idx="188">
                  <c:v>43832.958333333336</c:v>
                </c:pt>
                <c:pt idx="189">
                  <c:v>43832.96875</c:v>
                </c:pt>
                <c:pt idx="190">
                  <c:v>43832.979166666664</c:v>
                </c:pt>
                <c:pt idx="191">
                  <c:v>43832.989583333336</c:v>
                </c:pt>
                <c:pt idx="192">
                  <c:v>43833</c:v>
                </c:pt>
                <c:pt idx="193">
                  <c:v>43833.010416666664</c:v>
                </c:pt>
                <c:pt idx="194">
                  <c:v>43833.020833333336</c:v>
                </c:pt>
                <c:pt idx="195">
                  <c:v>43833.03125</c:v>
                </c:pt>
                <c:pt idx="196">
                  <c:v>43833.041666666664</c:v>
                </c:pt>
                <c:pt idx="197">
                  <c:v>43833.052083333336</c:v>
                </c:pt>
                <c:pt idx="198">
                  <c:v>43833.0625</c:v>
                </c:pt>
                <c:pt idx="199">
                  <c:v>43833.072916666664</c:v>
                </c:pt>
                <c:pt idx="200">
                  <c:v>43833.083333333336</c:v>
                </c:pt>
                <c:pt idx="201">
                  <c:v>43833.09375</c:v>
                </c:pt>
                <c:pt idx="202">
                  <c:v>43833.104166666664</c:v>
                </c:pt>
                <c:pt idx="203">
                  <c:v>43833.114583333336</c:v>
                </c:pt>
                <c:pt idx="204">
                  <c:v>43833.125</c:v>
                </c:pt>
                <c:pt idx="205">
                  <c:v>43833.135416666664</c:v>
                </c:pt>
                <c:pt idx="206">
                  <c:v>43833.145833333336</c:v>
                </c:pt>
                <c:pt idx="207">
                  <c:v>43833.15625</c:v>
                </c:pt>
                <c:pt idx="208">
                  <c:v>43833.166666666664</c:v>
                </c:pt>
                <c:pt idx="209">
                  <c:v>43833.177083333336</c:v>
                </c:pt>
                <c:pt idx="210">
                  <c:v>43833.1875</c:v>
                </c:pt>
                <c:pt idx="211">
                  <c:v>43833.197916666664</c:v>
                </c:pt>
                <c:pt idx="212">
                  <c:v>43833.208333333336</c:v>
                </c:pt>
                <c:pt idx="213">
                  <c:v>43833.21875</c:v>
                </c:pt>
                <c:pt idx="214">
                  <c:v>43833.229166666664</c:v>
                </c:pt>
                <c:pt idx="215">
                  <c:v>43833.239583333336</c:v>
                </c:pt>
                <c:pt idx="216">
                  <c:v>43833.25</c:v>
                </c:pt>
                <c:pt idx="217">
                  <c:v>43833.260416666664</c:v>
                </c:pt>
                <c:pt idx="218">
                  <c:v>43833.270833333336</c:v>
                </c:pt>
                <c:pt idx="219">
                  <c:v>43833.28125</c:v>
                </c:pt>
                <c:pt idx="220">
                  <c:v>43833.291666666664</c:v>
                </c:pt>
                <c:pt idx="221">
                  <c:v>43833.302083333336</c:v>
                </c:pt>
                <c:pt idx="222">
                  <c:v>43833.3125</c:v>
                </c:pt>
                <c:pt idx="223">
                  <c:v>43833.322916666664</c:v>
                </c:pt>
                <c:pt idx="224">
                  <c:v>43833.333333333336</c:v>
                </c:pt>
                <c:pt idx="225">
                  <c:v>43833.34375</c:v>
                </c:pt>
                <c:pt idx="226">
                  <c:v>43833.354166666664</c:v>
                </c:pt>
                <c:pt idx="227">
                  <c:v>43833.364583333336</c:v>
                </c:pt>
                <c:pt idx="228">
                  <c:v>43833.375</c:v>
                </c:pt>
                <c:pt idx="229">
                  <c:v>43833.385416666664</c:v>
                </c:pt>
                <c:pt idx="230">
                  <c:v>43833.395833333336</c:v>
                </c:pt>
                <c:pt idx="231">
                  <c:v>43833.40625</c:v>
                </c:pt>
                <c:pt idx="232">
                  <c:v>43833.416666666664</c:v>
                </c:pt>
                <c:pt idx="233">
                  <c:v>43833.427083333336</c:v>
                </c:pt>
                <c:pt idx="234">
                  <c:v>43833.4375</c:v>
                </c:pt>
                <c:pt idx="235">
                  <c:v>43833.447916666664</c:v>
                </c:pt>
                <c:pt idx="236">
                  <c:v>43833.458333333336</c:v>
                </c:pt>
                <c:pt idx="237">
                  <c:v>43833.46875</c:v>
                </c:pt>
                <c:pt idx="238">
                  <c:v>43833.479166666664</c:v>
                </c:pt>
                <c:pt idx="239">
                  <c:v>43833.489583333336</c:v>
                </c:pt>
                <c:pt idx="240">
                  <c:v>43833.5</c:v>
                </c:pt>
                <c:pt idx="241">
                  <c:v>43833.510416666664</c:v>
                </c:pt>
                <c:pt idx="242">
                  <c:v>43833.520833333336</c:v>
                </c:pt>
                <c:pt idx="243">
                  <c:v>43833.53125</c:v>
                </c:pt>
                <c:pt idx="244">
                  <c:v>43833.541666666664</c:v>
                </c:pt>
                <c:pt idx="245">
                  <c:v>43833.552083333336</c:v>
                </c:pt>
                <c:pt idx="246">
                  <c:v>43833.5625</c:v>
                </c:pt>
                <c:pt idx="247">
                  <c:v>43833.572916666664</c:v>
                </c:pt>
                <c:pt idx="248">
                  <c:v>43833.583333333336</c:v>
                </c:pt>
                <c:pt idx="249">
                  <c:v>43833.59375</c:v>
                </c:pt>
                <c:pt idx="250">
                  <c:v>43833.604166666664</c:v>
                </c:pt>
                <c:pt idx="251">
                  <c:v>43833.614583333336</c:v>
                </c:pt>
                <c:pt idx="252">
                  <c:v>43833.625</c:v>
                </c:pt>
                <c:pt idx="253">
                  <c:v>43833.635416666664</c:v>
                </c:pt>
                <c:pt idx="254">
                  <c:v>43833.645833333336</c:v>
                </c:pt>
                <c:pt idx="255">
                  <c:v>43833.65625</c:v>
                </c:pt>
                <c:pt idx="256">
                  <c:v>43833.666666666664</c:v>
                </c:pt>
                <c:pt idx="257">
                  <c:v>43833.677083333336</c:v>
                </c:pt>
                <c:pt idx="258">
                  <c:v>43833.6875</c:v>
                </c:pt>
                <c:pt idx="259">
                  <c:v>43833.697916666664</c:v>
                </c:pt>
                <c:pt idx="260">
                  <c:v>43833.708333333336</c:v>
                </c:pt>
                <c:pt idx="261">
                  <c:v>43833.71875</c:v>
                </c:pt>
                <c:pt idx="262">
                  <c:v>43833.729166666664</c:v>
                </c:pt>
                <c:pt idx="263">
                  <c:v>43833.739583333336</c:v>
                </c:pt>
                <c:pt idx="264">
                  <c:v>43833.75</c:v>
                </c:pt>
                <c:pt idx="265">
                  <c:v>43833.760416666664</c:v>
                </c:pt>
                <c:pt idx="266">
                  <c:v>43833.770833333336</c:v>
                </c:pt>
                <c:pt idx="267">
                  <c:v>43833.78125</c:v>
                </c:pt>
                <c:pt idx="268">
                  <c:v>43833.791666666664</c:v>
                </c:pt>
                <c:pt idx="269">
                  <c:v>43833.802083333336</c:v>
                </c:pt>
                <c:pt idx="270">
                  <c:v>43833.8125</c:v>
                </c:pt>
                <c:pt idx="271">
                  <c:v>43833.822916666664</c:v>
                </c:pt>
                <c:pt idx="272">
                  <c:v>43833.833333333336</c:v>
                </c:pt>
                <c:pt idx="273">
                  <c:v>43833.84375</c:v>
                </c:pt>
                <c:pt idx="274">
                  <c:v>43833.854166666664</c:v>
                </c:pt>
                <c:pt idx="275">
                  <c:v>43833.864583333336</c:v>
                </c:pt>
                <c:pt idx="276">
                  <c:v>43833.875</c:v>
                </c:pt>
                <c:pt idx="277">
                  <c:v>43833.885416666664</c:v>
                </c:pt>
                <c:pt idx="278">
                  <c:v>43833.895833333336</c:v>
                </c:pt>
                <c:pt idx="279">
                  <c:v>43833.90625</c:v>
                </c:pt>
                <c:pt idx="280">
                  <c:v>43833.916666666664</c:v>
                </c:pt>
                <c:pt idx="281">
                  <c:v>43833.927083333336</c:v>
                </c:pt>
                <c:pt idx="282">
                  <c:v>43833.9375</c:v>
                </c:pt>
                <c:pt idx="283">
                  <c:v>43833.947916666664</c:v>
                </c:pt>
                <c:pt idx="284">
                  <c:v>43833.958333333336</c:v>
                </c:pt>
                <c:pt idx="285">
                  <c:v>43833.96875</c:v>
                </c:pt>
                <c:pt idx="286">
                  <c:v>43833.979166666664</c:v>
                </c:pt>
                <c:pt idx="287">
                  <c:v>43833.989583333336</c:v>
                </c:pt>
                <c:pt idx="288">
                  <c:v>43834</c:v>
                </c:pt>
                <c:pt idx="289">
                  <c:v>43834.010416666664</c:v>
                </c:pt>
                <c:pt idx="290">
                  <c:v>43834.020833333336</c:v>
                </c:pt>
                <c:pt idx="291">
                  <c:v>43834.03125</c:v>
                </c:pt>
                <c:pt idx="292">
                  <c:v>43834.041666666664</c:v>
                </c:pt>
                <c:pt idx="293">
                  <c:v>43834.052083333336</c:v>
                </c:pt>
                <c:pt idx="294">
                  <c:v>43834.0625</c:v>
                </c:pt>
                <c:pt idx="295">
                  <c:v>43834.072916666664</c:v>
                </c:pt>
                <c:pt idx="296">
                  <c:v>43834.083333333336</c:v>
                </c:pt>
                <c:pt idx="297">
                  <c:v>43834.09375</c:v>
                </c:pt>
                <c:pt idx="298">
                  <c:v>43834.104166666664</c:v>
                </c:pt>
                <c:pt idx="299">
                  <c:v>43834.114583333336</c:v>
                </c:pt>
                <c:pt idx="300">
                  <c:v>43834.125</c:v>
                </c:pt>
                <c:pt idx="301">
                  <c:v>43834.135416666664</c:v>
                </c:pt>
                <c:pt idx="302">
                  <c:v>43834.145833333336</c:v>
                </c:pt>
                <c:pt idx="303">
                  <c:v>43834.15625</c:v>
                </c:pt>
                <c:pt idx="304">
                  <c:v>43834.166666666664</c:v>
                </c:pt>
                <c:pt idx="305">
                  <c:v>43834.177083333336</c:v>
                </c:pt>
                <c:pt idx="306">
                  <c:v>43834.1875</c:v>
                </c:pt>
                <c:pt idx="307">
                  <c:v>43834.197916666664</c:v>
                </c:pt>
                <c:pt idx="308">
                  <c:v>43834.208333333336</c:v>
                </c:pt>
                <c:pt idx="309">
                  <c:v>43834.21875</c:v>
                </c:pt>
                <c:pt idx="310">
                  <c:v>43834.229166666664</c:v>
                </c:pt>
                <c:pt idx="311">
                  <c:v>43834.239583333336</c:v>
                </c:pt>
                <c:pt idx="312">
                  <c:v>43834.25</c:v>
                </c:pt>
                <c:pt idx="313">
                  <c:v>43834.260416666664</c:v>
                </c:pt>
                <c:pt idx="314">
                  <c:v>43834.270833333336</c:v>
                </c:pt>
                <c:pt idx="315">
                  <c:v>43834.28125</c:v>
                </c:pt>
                <c:pt idx="316">
                  <c:v>43834.291666666664</c:v>
                </c:pt>
                <c:pt idx="317">
                  <c:v>43834.302083333336</c:v>
                </c:pt>
                <c:pt idx="318">
                  <c:v>43834.3125</c:v>
                </c:pt>
                <c:pt idx="319">
                  <c:v>43834.322916666664</c:v>
                </c:pt>
                <c:pt idx="320">
                  <c:v>43834.333333333336</c:v>
                </c:pt>
                <c:pt idx="321">
                  <c:v>43834.34375</c:v>
                </c:pt>
                <c:pt idx="322">
                  <c:v>43834.354166666664</c:v>
                </c:pt>
                <c:pt idx="323">
                  <c:v>43834.364583333336</c:v>
                </c:pt>
                <c:pt idx="324">
                  <c:v>43834.375</c:v>
                </c:pt>
                <c:pt idx="325">
                  <c:v>43834.385416666664</c:v>
                </c:pt>
                <c:pt idx="326">
                  <c:v>43834.395833333336</c:v>
                </c:pt>
                <c:pt idx="327">
                  <c:v>43834.40625</c:v>
                </c:pt>
                <c:pt idx="328">
                  <c:v>43834.416666666664</c:v>
                </c:pt>
                <c:pt idx="329">
                  <c:v>43834.427083333336</c:v>
                </c:pt>
                <c:pt idx="330">
                  <c:v>43834.4375</c:v>
                </c:pt>
                <c:pt idx="331">
                  <c:v>43834.447916666664</c:v>
                </c:pt>
                <c:pt idx="332">
                  <c:v>43834.458333333336</c:v>
                </c:pt>
                <c:pt idx="333">
                  <c:v>43834.46875</c:v>
                </c:pt>
                <c:pt idx="334">
                  <c:v>43834.479166666664</c:v>
                </c:pt>
                <c:pt idx="335">
                  <c:v>43834.489583333336</c:v>
                </c:pt>
                <c:pt idx="336">
                  <c:v>43834.5</c:v>
                </c:pt>
                <c:pt idx="337">
                  <c:v>43834.510416666664</c:v>
                </c:pt>
                <c:pt idx="338">
                  <c:v>43834.520833333336</c:v>
                </c:pt>
                <c:pt idx="339">
                  <c:v>43834.53125</c:v>
                </c:pt>
                <c:pt idx="340">
                  <c:v>43834.541666666664</c:v>
                </c:pt>
                <c:pt idx="341">
                  <c:v>43834.552083333336</c:v>
                </c:pt>
                <c:pt idx="342">
                  <c:v>43834.5625</c:v>
                </c:pt>
                <c:pt idx="343">
                  <c:v>43834.572916666664</c:v>
                </c:pt>
                <c:pt idx="344">
                  <c:v>43834.583333333336</c:v>
                </c:pt>
                <c:pt idx="345">
                  <c:v>43834.59375</c:v>
                </c:pt>
                <c:pt idx="346">
                  <c:v>43834.604166666664</c:v>
                </c:pt>
                <c:pt idx="347">
                  <c:v>43834.614583333336</c:v>
                </c:pt>
                <c:pt idx="348">
                  <c:v>43834.625</c:v>
                </c:pt>
                <c:pt idx="349">
                  <c:v>43834.635416666664</c:v>
                </c:pt>
                <c:pt idx="350">
                  <c:v>43834.645833333336</c:v>
                </c:pt>
                <c:pt idx="351">
                  <c:v>43834.65625</c:v>
                </c:pt>
                <c:pt idx="352">
                  <c:v>43834.666666666664</c:v>
                </c:pt>
                <c:pt idx="353">
                  <c:v>43834.677083333336</c:v>
                </c:pt>
                <c:pt idx="354">
                  <c:v>43834.6875</c:v>
                </c:pt>
                <c:pt idx="355">
                  <c:v>43834.697916666664</c:v>
                </c:pt>
                <c:pt idx="356">
                  <c:v>43834.708333333336</c:v>
                </c:pt>
                <c:pt idx="357">
                  <c:v>43834.71875</c:v>
                </c:pt>
                <c:pt idx="358">
                  <c:v>43834.729166666664</c:v>
                </c:pt>
                <c:pt idx="359">
                  <c:v>43834.739583333336</c:v>
                </c:pt>
                <c:pt idx="360">
                  <c:v>43834.75</c:v>
                </c:pt>
                <c:pt idx="361">
                  <c:v>43834.760416666664</c:v>
                </c:pt>
                <c:pt idx="362">
                  <c:v>43834.770833333336</c:v>
                </c:pt>
                <c:pt idx="363">
                  <c:v>43834.78125</c:v>
                </c:pt>
                <c:pt idx="364">
                  <c:v>43834.791666666664</c:v>
                </c:pt>
                <c:pt idx="365">
                  <c:v>43834.802083333336</c:v>
                </c:pt>
                <c:pt idx="366">
                  <c:v>43834.8125</c:v>
                </c:pt>
                <c:pt idx="367">
                  <c:v>43834.822916666664</c:v>
                </c:pt>
                <c:pt idx="368">
                  <c:v>43834.833333333336</c:v>
                </c:pt>
                <c:pt idx="369">
                  <c:v>43834.84375</c:v>
                </c:pt>
                <c:pt idx="370">
                  <c:v>43834.854166666664</c:v>
                </c:pt>
                <c:pt idx="371">
                  <c:v>43834.864583333336</c:v>
                </c:pt>
                <c:pt idx="372">
                  <c:v>43834.875</c:v>
                </c:pt>
                <c:pt idx="373">
                  <c:v>43834.885416666664</c:v>
                </c:pt>
                <c:pt idx="374">
                  <c:v>43834.895833333336</c:v>
                </c:pt>
                <c:pt idx="375">
                  <c:v>43834.90625</c:v>
                </c:pt>
                <c:pt idx="376">
                  <c:v>43834.916666666664</c:v>
                </c:pt>
                <c:pt idx="377">
                  <c:v>43834.927083333336</c:v>
                </c:pt>
                <c:pt idx="378">
                  <c:v>43834.9375</c:v>
                </c:pt>
                <c:pt idx="379">
                  <c:v>43834.947916666664</c:v>
                </c:pt>
                <c:pt idx="380">
                  <c:v>43834.958333333336</c:v>
                </c:pt>
                <c:pt idx="381">
                  <c:v>43834.96875</c:v>
                </c:pt>
                <c:pt idx="382">
                  <c:v>43834.979166666664</c:v>
                </c:pt>
                <c:pt idx="383">
                  <c:v>43834.989583333336</c:v>
                </c:pt>
                <c:pt idx="384">
                  <c:v>43835</c:v>
                </c:pt>
                <c:pt idx="385">
                  <c:v>43835.010416666664</c:v>
                </c:pt>
                <c:pt idx="386">
                  <c:v>43835.020833333336</c:v>
                </c:pt>
                <c:pt idx="387">
                  <c:v>43835.03125</c:v>
                </c:pt>
                <c:pt idx="388">
                  <c:v>43835.041666666664</c:v>
                </c:pt>
                <c:pt idx="389">
                  <c:v>43835.052083333336</c:v>
                </c:pt>
                <c:pt idx="390">
                  <c:v>43835.0625</c:v>
                </c:pt>
                <c:pt idx="391">
                  <c:v>43835.072916666664</c:v>
                </c:pt>
                <c:pt idx="392">
                  <c:v>43835.083333333336</c:v>
                </c:pt>
                <c:pt idx="393">
                  <c:v>43835.09375</c:v>
                </c:pt>
                <c:pt idx="394">
                  <c:v>43835.104166666664</c:v>
                </c:pt>
                <c:pt idx="395">
                  <c:v>43835.114583333336</c:v>
                </c:pt>
                <c:pt idx="396">
                  <c:v>43835.125</c:v>
                </c:pt>
                <c:pt idx="397">
                  <c:v>43835.135416666664</c:v>
                </c:pt>
                <c:pt idx="398">
                  <c:v>43835.145833333336</c:v>
                </c:pt>
                <c:pt idx="399">
                  <c:v>43835.15625</c:v>
                </c:pt>
                <c:pt idx="400">
                  <c:v>43835.166666666664</c:v>
                </c:pt>
                <c:pt idx="401">
                  <c:v>43835.177083333336</c:v>
                </c:pt>
                <c:pt idx="402">
                  <c:v>43835.1875</c:v>
                </c:pt>
                <c:pt idx="403">
                  <c:v>43835.197916666664</c:v>
                </c:pt>
                <c:pt idx="404">
                  <c:v>43835.208333333336</c:v>
                </c:pt>
                <c:pt idx="405">
                  <c:v>43835.21875</c:v>
                </c:pt>
                <c:pt idx="406">
                  <c:v>43835.229166666664</c:v>
                </c:pt>
                <c:pt idx="407">
                  <c:v>43835.239583333336</c:v>
                </c:pt>
                <c:pt idx="408">
                  <c:v>43835.25</c:v>
                </c:pt>
                <c:pt idx="409">
                  <c:v>43835.260416666664</c:v>
                </c:pt>
                <c:pt idx="410">
                  <c:v>43835.270833333336</c:v>
                </c:pt>
                <c:pt idx="411">
                  <c:v>43835.28125</c:v>
                </c:pt>
                <c:pt idx="412">
                  <c:v>43835.291666666664</c:v>
                </c:pt>
                <c:pt idx="413">
                  <c:v>43835.302083333336</c:v>
                </c:pt>
                <c:pt idx="414">
                  <c:v>43835.3125</c:v>
                </c:pt>
                <c:pt idx="415">
                  <c:v>43835.322916666664</c:v>
                </c:pt>
                <c:pt idx="416">
                  <c:v>43835.333333333336</c:v>
                </c:pt>
                <c:pt idx="417">
                  <c:v>43835.34375</c:v>
                </c:pt>
                <c:pt idx="418">
                  <c:v>43835.354166666664</c:v>
                </c:pt>
                <c:pt idx="419">
                  <c:v>43835.364583333336</c:v>
                </c:pt>
                <c:pt idx="420">
                  <c:v>43835.375</c:v>
                </c:pt>
                <c:pt idx="421">
                  <c:v>43835.385416666664</c:v>
                </c:pt>
                <c:pt idx="422">
                  <c:v>43835.395833333336</c:v>
                </c:pt>
                <c:pt idx="423">
                  <c:v>43835.40625</c:v>
                </c:pt>
                <c:pt idx="424">
                  <c:v>43835.416666666664</c:v>
                </c:pt>
                <c:pt idx="425">
                  <c:v>43835.427083333336</c:v>
                </c:pt>
                <c:pt idx="426">
                  <c:v>43835.4375</c:v>
                </c:pt>
                <c:pt idx="427">
                  <c:v>43835.447916666664</c:v>
                </c:pt>
                <c:pt idx="428">
                  <c:v>43835.458333333336</c:v>
                </c:pt>
                <c:pt idx="429">
                  <c:v>43835.46875</c:v>
                </c:pt>
                <c:pt idx="430">
                  <c:v>43835.479166666664</c:v>
                </c:pt>
                <c:pt idx="431">
                  <c:v>43835.489583333336</c:v>
                </c:pt>
                <c:pt idx="432">
                  <c:v>43835.5</c:v>
                </c:pt>
                <c:pt idx="433">
                  <c:v>43835.510416666664</c:v>
                </c:pt>
                <c:pt idx="434">
                  <c:v>43835.520833333336</c:v>
                </c:pt>
                <c:pt idx="435">
                  <c:v>43835.53125</c:v>
                </c:pt>
                <c:pt idx="436">
                  <c:v>43835.541666666664</c:v>
                </c:pt>
                <c:pt idx="437">
                  <c:v>43835.552083333336</c:v>
                </c:pt>
                <c:pt idx="438">
                  <c:v>43835.5625</c:v>
                </c:pt>
                <c:pt idx="439">
                  <c:v>43835.572916666664</c:v>
                </c:pt>
                <c:pt idx="440">
                  <c:v>43835.583333333336</c:v>
                </c:pt>
                <c:pt idx="441">
                  <c:v>43835.59375</c:v>
                </c:pt>
                <c:pt idx="442">
                  <c:v>43835.604166666664</c:v>
                </c:pt>
                <c:pt idx="443">
                  <c:v>43835.614583333336</c:v>
                </c:pt>
                <c:pt idx="444">
                  <c:v>43835.625</c:v>
                </c:pt>
                <c:pt idx="445">
                  <c:v>43835.635416666664</c:v>
                </c:pt>
                <c:pt idx="446">
                  <c:v>43835.645833333336</c:v>
                </c:pt>
                <c:pt idx="447">
                  <c:v>43835.65625</c:v>
                </c:pt>
                <c:pt idx="448">
                  <c:v>43835.666666666664</c:v>
                </c:pt>
                <c:pt idx="449">
                  <c:v>43835.677083333336</c:v>
                </c:pt>
                <c:pt idx="450">
                  <c:v>43835.6875</c:v>
                </c:pt>
                <c:pt idx="451">
                  <c:v>43835.697916666664</c:v>
                </c:pt>
                <c:pt idx="452">
                  <c:v>43835.708333333336</c:v>
                </c:pt>
                <c:pt idx="453">
                  <c:v>43835.71875</c:v>
                </c:pt>
                <c:pt idx="454">
                  <c:v>43835.729166666664</c:v>
                </c:pt>
                <c:pt idx="455">
                  <c:v>43835.739583333336</c:v>
                </c:pt>
                <c:pt idx="456">
                  <c:v>43835.75</c:v>
                </c:pt>
                <c:pt idx="457">
                  <c:v>43835.760416666664</c:v>
                </c:pt>
                <c:pt idx="458">
                  <c:v>43835.770833333336</c:v>
                </c:pt>
                <c:pt idx="459">
                  <c:v>43835.78125</c:v>
                </c:pt>
                <c:pt idx="460">
                  <c:v>43835.791666666664</c:v>
                </c:pt>
                <c:pt idx="461">
                  <c:v>43835.802083333336</c:v>
                </c:pt>
                <c:pt idx="462">
                  <c:v>43835.8125</c:v>
                </c:pt>
                <c:pt idx="463">
                  <c:v>43835.822916666664</c:v>
                </c:pt>
                <c:pt idx="464">
                  <c:v>43835.833333333336</c:v>
                </c:pt>
                <c:pt idx="465">
                  <c:v>43835.84375</c:v>
                </c:pt>
                <c:pt idx="466">
                  <c:v>43835.854166666664</c:v>
                </c:pt>
                <c:pt idx="467">
                  <c:v>43835.864583333336</c:v>
                </c:pt>
                <c:pt idx="468">
                  <c:v>43835.875</c:v>
                </c:pt>
                <c:pt idx="469">
                  <c:v>43835.885416666664</c:v>
                </c:pt>
                <c:pt idx="470">
                  <c:v>43835.895833333336</c:v>
                </c:pt>
                <c:pt idx="471">
                  <c:v>43835.90625</c:v>
                </c:pt>
                <c:pt idx="472">
                  <c:v>43835.916666666664</c:v>
                </c:pt>
                <c:pt idx="473">
                  <c:v>43835.927083333336</c:v>
                </c:pt>
                <c:pt idx="474">
                  <c:v>43835.9375</c:v>
                </c:pt>
                <c:pt idx="475">
                  <c:v>43835.947916666664</c:v>
                </c:pt>
                <c:pt idx="476">
                  <c:v>43835.958333333336</c:v>
                </c:pt>
                <c:pt idx="477">
                  <c:v>43835.96875</c:v>
                </c:pt>
                <c:pt idx="478">
                  <c:v>43835.979166666664</c:v>
                </c:pt>
                <c:pt idx="479">
                  <c:v>43835.989583333336</c:v>
                </c:pt>
                <c:pt idx="480">
                  <c:v>43836</c:v>
                </c:pt>
                <c:pt idx="481">
                  <c:v>43836.010416666664</c:v>
                </c:pt>
                <c:pt idx="482">
                  <c:v>43836.020833333336</c:v>
                </c:pt>
                <c:pt idx="483">
                  <c:v>43836.03125</c:v>
                </c:pt>
                <c:pt idx="484">
                  <c:v>43836.041666666664</c:v>
                </c:pt>
                <c:pt idx="485">
                  <c:v>43836.052083333336</c:v>
                </c:pt>
                <c:pt idx="486">
                  <c:v>43836.0625</c:v>
                </c:pt>
                <c:pt idx="487">
                  <c:v>43836.072916666664</c:v>
                </c:pt>
                <c:pt idx="488">
                  <c:v>43836.083333333336</c:v>
                </c:pt>
                <c:pt idx="489">
                  <c:v>43836.09375</c:v>
                </c:pt>
                <c:pt idx="490">
                  <c:v>43836.104166666664</c:v>
                </c:pt>
                <c:pt idx="491">
                  <c:v>43836.114583333336</c:v>
                </c:pt>
                <c:pt idx="492">
                  <c:v>43836.125</c:v>
                </c:pt>
                <c:pt idx="493">
                  <c:v>43836.135416666664</c:v>
                </c:pt>
                <c:pt idx="494">
                  <c:v>43836.145833333336</c:v>
                </c:pt>
                <c:pt idx="495">
                  <c:v>43836.15625</c:v>
                </c:pt>
                <c:pt idx="496">
                  <c:v>43836.166666666664</c:v>
                </c:pt>
                <c:pt idx="497">
                  <c:v>43836.177083333336</c:v>
                </c:pt>
                <c:pt idx="498">
                  <c:v>43836.1875</c:v>
                </c:pt>
                <c:pt idx="499">
                  <c:v>43836.197916666664</c:v>
                </c:pt>
                <c:pt idx="500">
                  <c:v>43836.208333333336</c:v>
                </c:pt>
                <c:pt idx="501">
                  <c:v>43836.21875</c:v>
                </c:pt>
                <c:pt idx="502">
                  <c:v>43836.229166666664</c:v>
                </c:pt>
                <c:pt idx="503">
                  <c:v>43836.239583333336</c:v>
                </c:pt>
                <c:pt idx="504">
                  <c:v>43836.25</c:v>
                </c:pt>
                <c:pt idx="505">
                  <c:v>43836.260416666664</c:v>
                </c:pt>
                <c:pt idx="506">
                  <c:v>43836.270833333336</c:v>
                </c:pt>
                <c:pt idx="507">
                  <c:v>43836.28125</c:v>
                </c:pt>
                <c:pt idx="508">
                  <c:v>43836.291666666664</c:v>
                </c:pt>
                <c:pt idx="509">
                  <c:v>43836.302083333336</c:v>
                </c:pt>
                <c:pt idx="510">
                  <c:v>43836.3125</c:v>
                </c:pt>
                <c:pt idx="511">
                  <c:v>43836.322916666664</c:v>
                </c:pt>
                <c:pt idx="512">
                  <c:v>43836.333333333336</c:v>
                </c:pt>
                <c:pt idx="513">
                  <c:v>43836.34375</c:v>
                </c:pt>
                <c:pt idx="514">
                  <c:v>43836.354166666664</c:v>
                </c:pt>
                <c:pt idx="515">
                  <c:v>43836.364583333336</c:v>
                </c:pt>
                <c:pt idx="516">
                  <c:v>43836.375</c:v>
                </c:pt>
                <c:pt idx="517">
                  <c:v>43836.385416666664</c:v>
                </c:pt>
                <c:pt idx="518">
                  <c:v>43836.395833333336</c:v>
                </c:pt>
                <c:pt idx="519">
                  <c:v>43836.40625</c:v>
                </c:pt>
                <c:pt idx="520">
                  <c:v>43836.416666666664</c:v>
                </c:pt>
                <c:pt idx="521">
                  <c:v>43836.427083333336</c:v>
                </c:pt>
                <c:pt idx="522">
                  <c:v>43836.4375</c:v>
                </c:pt>
                <c:pt idx="523">
                  <c:v>43836.447916666664</c:v>
                </c:pt>
                <c:pt idx="524">
                  <c:v>43836.458333333336</c:v>
                </c:pt>
                <c:pt idx="525">
                  <c:v>43836.46875</c:v>
                </c:pt>
                <c:pt idx="526">
                  <c:v>43836.479166666664</c:v>
                </c:pt>
                <c:pt idx="527">
                  <c:v>43836.489583333336</c:v>
                </c:pt>
                <c:pt idx="528">
                  <c:v>43836.5</c:v>
                </c:pt>
                <c:pt idx="529">
                  <c:v>43836.510416666664</c:v>
                </c:pt>
                <c:pt idx="530">
                  <c:v>43836.520833333336</c:v>
                </c:pt>
                <c:pt idx="531">
                  <c:v>43836.53125</c:v>
                </c:pt>
                <c:pt idx="532">
                  <c:v>43836.541666666664</c:v>
                </c:pt>
                <c:pt idx="533">
                  <c:v>43836.552083333336</c:v>
                </c:pt>
                <c:pt idx="534">
                  <c:v>43836.5625</c:v>
                </c:pt>
                <c:pt idx="535">
                  <c:v>43836.572916666664</c:v>
                </c:pt>
                <c:pt idx="536">
                  <c:v>43836.583333333336</c:v>
                </c:pt>
                <c:pt idx="537">
                  <c:v>43836.59375</c:v>
                </c:pt>
                <c:pt idx="538">
                  <c:v>43836.604166666664</c:v>
                </c:pt>
                <c:pt idx="539">
                  <c:v>43836.614583333336</c:v>
                </c:pt>
                <c:pt idx="540">
                  <c:v>43836.625</c:v>
                </c:pt>
                <c:pt idx="541">
                  <c:v>43836.635416666664</c:v>
                </c:pt>
                <c:pt idx="542">
                  <c:v>43836.645833333336</c:v>
                </c:pt>
                <c:pt idx="543">
                  <c:v>43836.65625</c:v>
                </c:pt>
                <c:pt idx="544">
                  <c:v>43836.666666666664</c:v>
                </c:pt>
                <c:pt idx="545">
                  <c:v>43836.677083333336</c:v>
                </c:pt>
                <c:pt idx="546">
                  <c:v>43836.6875</c:v>
                </c:pt>
                <c:pt idx="547">
                  <c:v>43836.697916666664</c:v>
                </c:pt>
                <c:pt idx="548">
                  <c:v>43836.708333333336</c:v>
                </c:pt>
                <c:pt idx="549">
                  <c:v>43836.71875</c:v>
                </c:pt>
                <c:pt idx="550">
                  <c:v>43836.729166666664</c:v>
                </c:pt>
                <c:pt idx="551">
                  <c:v>43836.739583333336</c:v>
                </c:pt>
                <c:pt idx="552">
                  <c:v>43836.75</c:v>
                </c:pt>
                <c:pt idx="553">
                  <c:v>43836.760416666664</c:v>
                </c:pt>
                <c:pt idx="554">
                  <c:v>43836.770833333336</c:v>
                </c:pt>
                <c:pt idx="555">
                  <c:v>43836.78125</c:v>
                </c:pt>
                <c:pt idx="556">
                  <c:v>43836.791666666664</c:v>
                </c:pt>
                <c:pt idx="557">
                  <c:v>43836.802083333336</c:v>
                </c:pt>
                <c:pt idx="558">
                  <c:v>43836.8125</c:v>
                </c:pt>
                <c:pt idx="559">
                  <c:v>43836.822916666664</c:v>
                </c:pt>
                <c:pt idx="560">
                  <c:v>43836.833333333336</c:v>
                </c:pt>
                <c:pt idx="561">
                  <c:v>43836.84375</c:v>
                </c:pt>
                <c:pt idx="562">
                  <c:v>43836.854166666664</c:v>
                </c:pt>
                <c:pt idx="563">
                  <c:v>43836.864583333336</c:v>
                </c:pt>
                <c:pt idx="564">
                  <c:v>43836.875</c:v>
                </c:pt>
                <c:pt idx="565">
                  <c:v>43836.885416666664</c:v>
                </c:pt>
                <c:pt idx="566">
                  <c:v>43836.895833333336</c:v>
                </c:pt>
                <c:pt idx="567">
                  <c:v>43836.90625</c:v>
                </c:pt>
                <c:pt idx="568">
                  <c:v>43836.916666666664</c:v>
                </c:pt>
                <c:pt idx="569">
                  <c:v>43836.927083333336</c:v>
                </c:pt>
                <c:pt idx="570">
                  <c:v>43836.9375</c:v>
                </c:pt>
                <c:pt idx="571">
                  <c:v>43836.947916666664</c:v>
                </c:pt>
                <c:pt idx="572">
                  <c:v>43836.958333333336</c:v>
                </c:pt>
                <c:pt idx="573">
                  <c:v>43836.96875</c:v>
                </c:pt>
                <c:pt idx="574">
                  <c:v>43836.979166666664</c:v>
                </c:pt>
                <c:pt idx="575">
                  <c:v>43836.989583333336</c:v>
                </c:pt>
                <c:pt idx="576">
                  <c:v>43837</c:v>
                </c:pt>
                <c:pt idx="577">
                  <c:v>43837.010416666664</c:v>
                </c:pt>
                <c:pt idx="578">
                  <c:v>43837.020833333336</c:v>
                </c:pt>
                <c:pt idx="579">
                  <c:v>43837.03125</c:v>
                </c:pt>
                <c:pt idx="580">
                  <c:v>43837.041666666664</c:v>
                </c:pt>
                <c:pt idx="581">
                  <c:v>43837.052083333336</c:v>
                </c:pt>
                <c:pt idx="582">
                  <c:v>43837.0625</c:v>
                </c:pt>
                <c:pt idx="583">
                  <c:v>43837.072916666664</c:v>
                </c:pt>
                <c:pt idx="584">
                  <c:v>43837.083333333336</c:v>
                </c:pt>
                <c:pt idx="585">
                  <c:v>43837.09375</c:v>
                </c:pt>
                <c:pt idx="586">
                  <c:v>43837.104166666664</c:v>
                </c:pt>
                <c:pt idx="587">
                  <c:v>43837.114583333336</c:v>
                </c:pt>
                <c:pt idx="588">
                  <c:v>43837.125</c:v>
                </c:pt>
                <c:pt idx="589">
                  <c:v>43837.135416666664</c:v>
                </c:pt>
                <c:pt idx="590">
                  <c:v>43837.145833333336</c:v>
                </c:pt>
                <c:pt idx="591">
                  <c:v>43837.15625</c:v>
                </c:pt>
                <c:pt idx="592">
                  <c:v>43837.166666666664</c:v>
                </c:pt>
                <c:pt idx="593">
                  <c:v>43837.177083333336</c:v>
                </c:pt>
                <c:pt idx="594">
                  <c:v>43837.1875</c:v>
                </c:pt>
                <c:pt idx="595">
                  <c:v>43837.197916666664</c:v>
                </c:pt>
                <c:pt idx="596">
                  <c:v>43837.208333333336</c:v>
                </c:pt>
                <c:pt idx="597">
                  <c:v>43837.21875</c:v>
                </c:pt>
                <c:pt idx="598">
                  <c:v>43837.229166666664</c:v>
                </c:pt>
                <c:pt idx="599">
                  <c:v>43837.239583333336</c:v>
                </c:pt>
                <c:pt idx="600">
                  <c:v>43837.25</c:v>
                </c:pt>
                <c:pt idx="601">
                  <c:v>43837.260416666664</c:v>
                </c:pt>
                <c:pt idx="602">
                  <c:v>43837.270833333336</c:v>
                </c:pt>
                <c:pt idx="603">
                  <c:v>43837.28125</c:v>
                </c:pt>
                <c:pt idx="604">
                  <c:v>43837.291666666664</c:v>
                </c:pt>
                <c:pt idx="605">
                  <c:v>43837.302083333336</c:v>
                </c:pt>
                <c:pt idx="606">
                  <c:v>43837.3125</c:v>
                </c:pt>
                <c:pt idx="607">
                  <c:v>43837.322916666664</c:v>
                </c:pt>
                <c:pt idx="608">
                  <c:v>43837.333333333336</c:v>
                </c:pt>
                <c:pt idx="609">
                  <c:v>43837.34375</c:v>
                </c:pt>
                <c:pt idx="610">
                  <c:v>43837.354166666664</c:v>
                </c:pt>
                <c:pt idx="611">
                  <c:v>43837.364583333336</c:v>
                </c:pt>
                <c:pt idx="612">
                  <c:v>43837.375</c:v>
                </c:pt>
                <c:pt idx="613">
                  <c:v>43837.385416666664</c:v>
                </c:pt>
                <c:pt idx="614">
                  <c:v>43837.395833333336</c:v>
                </c:pt>
                <c:pt idx="615">
                  <c:v>43837.40625</c:v>
                </c:pt>
                <c:pt idx="616">
                  <c:v>43837.416666666664</c:v>
                </c:pt>
                <c:pt idx="617">
                  <c:v>43837.427083333336</c:v>
                </c:pt>
                <c:pt idx="618">
                  <c:v>43837.4375</c:v>
                </c:pt>
                <c:pt idx="619">
                  <c:v>43837.447916666664</c:v>
                </c:pt>
                <c:pt idx="620">
                  <c:v>43837.458333333336</c:v>
                </c:pt>
                <c:pt idx="621">
                  <c:v>43837.46875</c:v>
                </c:pt>
                <c:pt idx="622">
                  <c:v>43837.479166666664</c:v>
                </c:pt>
                <c:pt idx="623">
                  <c:v>43837.489583333336</c:v>
                </c:pt>
                <c:pt idx="624">
                  <c:v>43837.5</c:v>
                </c:pt>
                <c:pt idx="625">
                  <c:v>43837.510416666664</c:v>
                </c:pt>
                <c:pt idx="626">
                  <c:v>43837.520833333336</c:v>
                </c:pt>
                <c:pt idx="627">
                  <c:v>43837.53125</c:v>
                </c:pt>
                <c:pt idx="628">
                  <c:v>43837.541666666664</c:v>
                </c:pt>
                <c:pt idx="629">
                  <c:v>43837.552083333336</c:v>
                </c:pt>
                <c:pt idx="630">
                  <c:v>43837.5625</c:v>
                </c:pt>
                <c:pt idx="631">
                  <c:v>43837.572916666664</c:v>
                </c:pt>
                <c:pt idx="632">
                  <c:v>43837.583333333336</c:v>
                </c:pt>
                <c:pt idx="633">
                  <c:v>43837.59375</c:v>
                </c:pt>
                <c:pt idx="634">
                  <c:v>43837.604166666664</c:v>
                </c:pt>
                <c:pt idx="635">
                  <c:v>43837.614583333336</c:v>
                </c:pt>
                <c:pt idx="636">
                  <c:v>43837.625</c:v>
                </c:pt>
                <c:pt idx="637">
                  <c:v>43837.635416666664</c:v>
                </c:pt>
                <c:pt idx="638">
                  <c:v>43837.645833333336</c:v>
                </c:pt>
                <c:pt idx="639">
                  <c:v>43837.65625</c:v>
                </c:pt>
                <c:pt idx="640">
                  <c:v>43837.666666666664</c:v>
                </c:pt>
                <c:pt idx="641">
                  <c:v>43837.677083333336</c:v>
                </c:pt>
                <c:pt idx="642">
                  <c:v>43837.6875</c:v>
                </c:pt>
                <c:pt idx="643">
                  <c:v>43837.697916666664</c:v>
                </c:pt>
                <c:pt idx="644">
                  <c:v>43837.708333333336</c:v>
                </c:pt>
                <c:pt idx="645">
                  <c:v>43837.71875</c:v>
                </c:pt>
                <c:pt idx="646">
                  <c:v>43837.729166666664</c:v>
                </c:pt>
                <c:pt idx="647">
                  <c:v>43837.739583333336</c:v>
                </c:pt>
                <c:pt idx="648">
                  <c:v>43837.75</c:v>
                </c:pt>
                <c:pt idx="649">
                  <c:v>43837.760416666664</c:v>
                </c:pt>
                <c:pt idx="650">
                  <c:v>43837.770833333336</c:v>
                </c:pt>
                <c:pt idx="651">
                  <c:v>43837.78125</c:v>
                </c:pt>
                <c:pt idx="652">
                  <c:v>43837.791666666664</c:v>
                </c:pt>
                <c:pt idx="653">
                  <c:v>43837.802083333336</c:v>
                </c:pt>
                <c:pt idx="654">
                  <c:v>43837.8125</c:v>
                </c:pt>
                <c:pt idx="655">
                  <c:v>43837.822916666664</c:v>
                </c:pt>
                <c:pt idx="656">
                  <c:v>43837.833333333336</c:v>
                </c:pt>
                <c:pt idx="657">
                  <c:v>43837.84375</c:v>
                </c:pt>
                <c:pt idx="658">
                  <c:v>43837.854166666664</c:v>
                </c:pt>
                <c:pt idx="659">
                  <c:v>43837.864583333336</c:v>
                </c:pt>
                <c:pt idx="660">
                  <c:v>43837.875</c:v>
                </c:pt>
                <c:pt idx="661">
                  <c:v>43837.885416666664</c:v>
                </c:pt>
                <c:pt idx="662">
                  <c:v>43837.895833333336</c:v>
                </c:pt>
                <c:pt idx="663">
                  <c:v>43837.90625</c:v>
                </c:pt>
                <c:pt idx="664">
                  <c:v>43837.916666666664</c:v>
                </c:pt>
                <c:pt idx="665">
                  <c:v>43837.927083333336</c:v>
                </c:pt>
                <c:pt idx="666">
                  <c:v>43837.9375</c:v>
                </c:pt>
                <c:pt idx="667">
                  <c:v>43837.947916666664</c:v>
                </c:pt>
                <c:pt idx="668">
                  <c:v>43837.958333333336</c:v>
                </c:pt>
                <c:pt idx="669">
                  <c:v>43837.96875</c:v>
                </c:pt>
                <c:pt idx="670">
                  <c:v>43837.979166666664</c:v>
                </c:pt>
                <c:pt idx="671">
                  <c:v>43837.989583333336</c:v>
                </c:pt>
                <c:pt idx="672">
                  <c:v>43838</c:v>
                </c:pt>
                <c:pt idx="673">
                  <c:v>43838.010416666664</c:v>
                </c:pt>
                <c:pt idx="674">
                  <c:v>43838.020833333336</c:v>
                </c:pt>
                <c:pt idx="675">
                  <c:v>43838.03125</c:v>
                </c:pt>
                <c:pt idx="676">
                  <c:v>43838.041666666664</c:v>
                </c:pt>
                <c:pt idx="677">
                  <c:v>43838.052083333336</c:v>
                </c:pt>
                <c:pt idx="678">
                  <c:v>43838.0625</c:v>
                </c:pt>
                <c:pt idx="679">
                  <c:v>43838.072916666664</c:v>
                </c:pt>
                <c:pt idx="680">
                  <c:v>43838.083333333336</c:v>
                </c:pt>
                <c:pt idx="681">
                  <c:v>43838.09375</c:v>
                </c:pt>
                <c:pt idx="682">
                  <c:v>43838.104166666664</c:v>
                </c:pt>
                <c:pt idx="683">
                  <c:v>43838.114583333336</c:v>
                </c:pt>
                <c:pt idx="684">
                  <c:v>43838.125</c:v>
                </c:pt>
                <c:pt idx="685">
                  <c:v>43838.135416666664</c:v>
                </c:pt>
                <c:pt idx="686">
                  <c:v>43838.145833333336</c:v>
                </c:pt>
                <c:pt idx="687">
                  <c:v>43838.15625</c:v>
                </c:pt>
                <c:pt idx="688">
                  <c:v>43838.166666666664</c:v>
                </c:pt>
                <c:pt idx="689">
                  <c:v>43838.177083333336</c:v>
                </c:pt>
                <c:pt idx="690">
                  <c:v>43838.1875</c:v>
                </c:pt>
                <c:pt idx="691">
                  <c:v>43838.197916666664</c:v>
                </c:pt>
                <c:pt idx="692">
                  <c:v>43838.208333333336</c:v>
                </c:pt>
                <c:pt idx="693">
                  <c:v>43838.21875</c:v>
                </c:pt>
                <c:pt idx="694">
                  <c:v>43838.229166666664</c:v>
                </c:pt>
                <c:pt idx="695">
                  <c:v>43838.239583333336</c:v>
                </c:pt>
                <c:pt idx="696">
                  <c:v>43838.25</c:v>
                </c:pt>
                <c:pt idx="697">
                  <c:v>43838.260416666664</c:v>
                </c:pt>
                <c:pt idx="698">
                  <c:v>43838.270833333336</c:v>
                </c:pt>
                <c:pt idx="699">
                  <c:v>43838.28125</c:v>
                </c:pt>
                <c:pt idx="700">
                  <c:v>43838.291666666664</c:v>
                </c:pt>
                <c:pt idx="701">
                  <c:v>43838.302083333336</c:v>
                </c:pt>
                <c:pt idx="702">
                  <c:v>43838.3125</c:v>
                </c:pt>
                <c:pt idx="703">
                  <c:v>43838.322916666664</c:v>
                </c:pt>
                <c:pt idx="704">
                  <c:v>43838.333333333336</c:v>
                </c:pt>
                <c:pt idx="705">
                  <c:v>43838.34375</c:v>
                </c:pt>
                <c:pt idx="706">
                  <c:v>43838.354166666664</c:v>
                </c:pt>
                <c:pt idx="707">
                  <c:v>43838.364583333336</c:v>
                </c:pt>
                <c:pt idx="708">
                  <c:v>43838.375</c:v>
                </c:pt>
                <c:pt idx="709">
                  <c:v>43838.385416666664</c:v>
                </c:pt>
                <c:pt idx="710">
                  <c:v>43838.395833333336</c:v>
                </c:pt>
                <c:pt idx="711">
                  <c:v>43838.40625</c:v>
                </c:pt>
                <c:pt idx="712">
                  <c:v>43838.416666666664</c:v>
                </c:pt>
                <c:pt idx="713">
                  <c:v>43838.427083333336</c:v>
                </c:pt>
                <c:pt idx="714">
                  <c:v>43838.4375</c:v>
                </c:pt>
                <c:pt idx="715">
                  <c:v>43838.447916666664</c:v>
                </c:pt>
                <c:pt idx="716">
                  <c:v>43838.458333333336</c:v>
                </c:pt>
                <c:pt idx="717">
                  <c:v>43838.46875</c:v>
                </c:pt>
                <c:pt idx="718">
                  <c:v>43838.479166666664</c:v>
                </c:pt>
                <c:pt idx="719">
                  <c:v>43838.489583333336</c:v>
                </c:pt>
                <c:pt idx="720">
                  <c:v>43838.5</c:v>
                </c:pt>
                <c:pt idx="721">
                  <c:v>43838.510416666664</c:v>
                </c:pt>
                <c:pt idx="722">
                  <c:v>43838.520833333336</c:v>
                </c:pt>
                <c:pt idx="723">
                  <c:v>43838.53125</c:v>
                </c:pt>
                <c:pt idx="724">
                  <c:v>43838.541666666664</c:v>
                </c:pt>
                <c:pt idx="725">
                  <c:v>43838.552083333336</c:v>
                </c:pt>
                <c:pt idx="726">
                  <c:v>43838.5625</c:v>
                </c:pt>
                <c:pt idx="727">
                  <c:v>43838.572916666664</c:v>
                </c:pt>
                <c:pt idx="728">
                  <c:v>43838.583333333336</c:v>
                </c:pt>
                <c:pt idx="729">
                  <c:v>43838.59375</c:v>
                </c:pt>
                <c:pt idx="730">
                  <c:v>43838.604166666664</c:v>
                </c:pt>
                <c:pt idx="731">
                  <c:v>43838.614583333336</c:v>
                </c:pt>
                <c:pt idx="732">
                  <c:v>43838.625</c:v>
                </c:pt>
                <c:pt idx="733">
                  <c:v>43838.635416666664</c:v>
                </c:pt>
                <c:pt idx="734">
                  <c:v>43838.645833333336</c:v>
                </c:pt>
                <c:pt idx="735">
                  <c:v>43838.65625</c:v>
                </c:pt>
                <c:pt idx="736">
                  <c:v>43838.666666666664</c:v>
                </c:pt>
                <c:pt idx="737">
                  <c:v>43838.677083333336</c:v>
                </c:pt>
                <c:pt idx="738">
                  <c:v>43838.6875</c:v>
                </c:pt>
                <c:pt idx="739">
                  <c:v>43838.697916666664</c:v>
                </c:pt>
                <c:pt idx="740">
                  <c:v>43838.708333333336</c:v>
                </c:pt>
                <c:pt idx="741">
                  <c:v>43838.71875</c:v>
                </c:pt>
                <c:pt idx="742">
                  <c:v>43838.729166666664</c:v>
                </c:pt>
                <c:pt idx="743">
                  <c:v>43838.739583333336</c:v>
                </c:pt>
                <c:pt idx="744">
                  <c:v>43838.75</c:v>
                </c:pt>
                <c:pt idx="745">
                  <c:v>43838.760416666664</c:v>
                </c:pt>
                <c:pt idx="746">
                  <c:v>43838.770833333336</c:v>
                </c:pt>
                <c:pt idx="747">
                  <c:v>43838.78125</c:v>
                </c:pt>
                <c:pt idx="748">
                  <c:v>43838.791666666664</c:v>
                </c:pt>
                <c:pt idx="749">
                  <c:v>43838.802083333336</c:v>
                </c:pt>
                <c:pt idx="750">
                  <c:v>43838.8125</c:v>
                </c:pt>
                <c:pt idx="751">
                  <c:v>43838.822916666664</c:v>
                </c:pt>
                <c:pt idx="752">
                  <c:v>43838.833333333336</c:v>
                </c:pt>
                <c:pt idx="753">
                  <c:v>43838.84375</c:v>
                </c:pt>
                <c:pt idx="754">
                  <c:v>43838.854166666664</c:v>
                </c:pt>
                <c:pt idx="755">
                  <c:v>43838.864583333336</c:v>
                </c:pt>
                <c:pt idx="756">
                  <c:v>43838.875</c:v>
                </c:pt>
                <c:pt idx="757">
                  <c:v>43838.885416666664</c:v>
                </c:pt>
                <c:pt idx="758">
                  <c:v>43838.895833333336</c:v>
                </c:pt>
                <c:pt idx="759">
                  <c:v>43838.90625</c:v>
                </c:pt>
                <c:pt idx="760">
                  <c:v>43838.916666666664</c:v>
                </c:pt>
                <c:pt idx="761">
                  <c:v>43838.927083333336</c:v>
                </c:pt>
                <c:pt idx="762">
                  <c:v>43838.9375</c:v>
                </c:pt>
                <c:pt idx="763">
                  <c:v>43838.947916666664</c:v>
                </c:pt>
                <c:pt idx="764">
                  <c:v>43838.958333333336</c:v>
                </c:pt>
                <c:pt idx="765">
                  <c:v>43838.96875</c:v>
                </c:pt>
                <c:pt idx="766">
                  <c:v>43838.979166666664</c:v>
                </c:pt>
                <c:pt idx="767">
                  <c:v>43838.989583333336</c:v>
                </c:pt>
                <c:pt idx="768">
                  <c:v>43839</c:v>
                </c:pt>
                <c:pt idx="769">
                  <c:v>43839.010416666664</c:v>
                </c:pt>
                <c:pt idx="770">
                  <c:v>43839.020833333336</c:v>
                </c:pt>
                <c:pt idx="771">
                  <c:v>43839.03125</c:v>
                </c:pt>
                <c:pt idx="772">
                  <c:v>43839.041666666664</c:v>
                </c:pt>
                <c:pt idx="773">
                  <c:v>43839.052083333336</c:v>
                </c:pt>
                <c:pt idx="774">
                  <c:v>43839.0625</c:v>
                </c:pt>
                <c:pt idx="775">
                  <c:v>43839.072916666664</c:v>
                </c:pt>
                <c:pt idx="776">
                  <c:v>43839.083333333336</c:v>
                </c:pt>
                <c:pt idx="777">
                  <c:v>43839.09375</c:v>
                </c:pt>
                <c:pt idx="778">
                  <c:v>43839.104166666664</c:v>
                </c:pt>
                <c:pt idx="779">
                  <c:v>43839.114583333336</c:v>
                </c:pt>
                <c:pt idx="780">
                  <c:v>43839.125</c:v>
                </c:pt>
                <c:pt idx="781">
                  <c:v>43839.135416666664</c:v>
                </c:pt>
                <c:pt idx="782">
                  <c:v>43839.145833333336</c:v>
                </c:pt>
                <c:pt idx="783">
                  <c:v>43839.15625</c:v>
                </c:pt>
                <c:pt idx="784">
                  <c:v>43839.166666666664</c:v>
                </c:pt>
                <c:pt idx="785">
                  <c:v>43839.177083333336</c:v>
                </c:pt>
                <c:pt idx="786">
                  <c:v>43839.1875</c:v>
                </c:pt>
                <c:pt idx="787">
                  <c:v>43839.197916666664</c:v>
                </c:pt>
                <c:pt idx="788">
                  <c:v>43839.208333333336</c:v>
                </c:pt>
                <c:pt idx="789">
                  <c:v>43839.21875</c:v>
                </c:pt>
                <c:pt idx="790">
                  <c:v>43839.229166666664</c:v>
                </c:pt>
                <c:pt idx="791">
                  <c:v>43839.239583333336</c:v>
                </c:pt>
                <c:pt idx="792">
                  <c:v>43839.25</c:v>
                </c:pt>
                <c:pt idx="793">
                  <c:v>43839.260416666664</c:v>
                </c:pt>
                <c:pt idx="794">
                  <c:v>43839.270833333336</c:v>
                </c:pt>
                <c:pt idx="795">
                  <c:v>43839.28125</c:v>
                </c:pt>
                <c:pt idx="796">
                  <c:v>43839.291666666664</c:v>
                </c:pt>
                <c:pt idx="797">
                  <c:v>43839.302083333336</c:v>
                </c:pt>
                <c:pt idx="798">
                  <c:v>43839.3125</c:v>
                </c:pt>
                <c:pt idx="799">
                  <c:v>43839.322916666664</c:v>
                </c:pt>
                <c:pt idx="800">
                  <c:v>43839.333333333336</c:v>
                </c:pt>
                <c:pt idx="801">
                  <c:v>43839.34375</c:v>
                </c:pt>
                <c:pt idx="802">
                  <c:v>43839.354166666664</c:v>
                </c:pt>
                <c:pt idx="803">
                  <c:v>43839.364583333336</c:v>
                </c:pt>
                <c:pt idx="804">
                  <c:v>43839.375</c:v>
                </c:pt>
                <c:pt idx="805">
                  <c:v>43839.385416666664</c:v>
                </c:pt>
                <c:pt idx="806">
                  <c:v>43839.395833333336</c:v>
                </c:pt>
                <c:pt idx="807">
                  <c:v>43839.40625</c:v>
                </c:pt>
                <c:pt idx="808">
                  <c:v>43839.416666666664</c:v>
                </c:pt>
                <c:pt idx="809">
                  <c:v>43839.427083333336</c:v>
                </c:pt>
                <c:pt idx="810">
                  <c:v>43839.4375</c:v>
                </c:pt>
                <c:pt idx="811">
                  <c:v>43839.447916666664</c:v>
                </c:pt>
                <c:pt idx="812">
                  <c:v>43839.458333333336</c:v>
                </c:pt>
                <c:pt idx="813">
                  <c:v>43839.46875</c:v>
                </c:pt>
                <c:pt idx="814">
                  <c:v>43839.479166666664</c:v>
                </c:pt>
                <c:pt idx="815">
                  <c:v>43839.489583333336</c:v>
                </c:pt>
                <c:pt idx="816">
                  <c:v>43839.5</c:v>
                </c:pt>
                <c:pt idx="817">
                  <c:v>43839.510416666664</c:v>
                </c:pt>
                <c:pt idx="818">
                  <c:v>43839.520833333336</c:v>
                </c:pt>
                <c:pt idx="819">
                  <c:v>43839.53125</c:v>
                </c:pt>
                <c:pt idx="820">
                  <c:v>43839.541666666664</c:v>
                </c:pt>
                <c:pt idx="821">
                  <c:v>43839.552083333336</c:v>
                </c:pt>
                <c:pt idx="822">
                  <c:v>43839.5625</c:v>
                </c:pt>
                <c:pt idx="823">
                  <c:v>43839.572916666664</c:v>
                </c:pt>
                <c:pt idx="824">
                  <c:v>43839.583333333336</c:v>
                </c:pt>
                <c:pt idx="825">
                  <c:v>43839.59375</c:v>
                </c:pt>
                <c:pt idx="826">
                  <c:v>43839.604166666664</c:v>
                </c:pt>
                <c:pt idx="827">
                  <c:v>43839.614583333336</c:v>
                </c:pt>
                <c:pt idx="828">
                  <c:v>43839.625</c:v>
                </c:pt>
                <c:pt idx="829">
                  <c:v>43839.635416666664</c:v>
                </c:pt>
                <c:pt idx="830">
                  <c:v>43839.645833333336</c:v>
                </c:pt>
                <c:pt idx="831">
                  <c:v>43839.65625</c:v>
                </c:pt>
                <c:pt idx="832">
                  <c:v>43839.666666666664</c:v>
                </c:pt>
                <c:pt idx="833">
                  <c:v>43839.677083333336</c:v>
                </c:pt>
                <c:pt idx="834">
                  <c:v>43839.6875</c:v>
                </c:pt>
                <c:pt idx="835">
                  <c:v>43839.697916666664</c:v>
                </c:pt>
                <c:pt idx="836">
                  <c:v>43839.708333333336</c:v>
                </c:pt>
                <c:pt idx="837">
                  <c:v>43839.71875</c:v>
                </c:pt>
                <c:pt idx="838">
                  <c:v>43839.729166666664</c:v>
                </c:pt>
                <c:pt idx="839">
                  <c:v>43839.739583333336</c:v>
                </c:pt>
                <c:pt idx="840">
                  <c:v>43839.75</c:v>
                </c:pt>
                <c:pt idx="841">
                  <c:v>43839.760416666664</c:v>
                </c:pt>
                <c:pt idx="842">
                  <c:v>43839.770833333336</c:v>
                </c:pt>
                <c:pt idx="843">
                  <c:v>43839.78125</c:v>
                </c:pt>
                <c:pt idx="844">
                  <c:v>43839.791666666664</c:v>
                </c:pt>
                <c:pt idx="845">
                  <c:v>43839.802083333336</c:v>
                </c:pt>
                <c:pt idx="846">
                  <c:v>43839.8125</c:v>
                </c:pt>
                <c:pt idx="847">
                  <c:v>43839.822916666664</c:v>
                </c:pt>
                <c:pt idx="848">
                  <c:v>43839.833333333336</c:v>
                </c:pt>
                <c:pt idx="849">
                  <c:v>43839.84375</c:v>
                </c:pt>
                <c:pt idx="850">
                  <c:v>43839.854166666664</c:v>
                </c:pt>
                <c:pt idx="851">
                  <c:v>43839.864583333336</c:v>
                </c:pt>
                <c:pt idx="852">
                  <c:v>43839.875</c:v>
                </c:pt>
                <c:pt idx="853">
                  <c:v>43839.885416666664</c:v>
                </c:pt>
                <c:pt idx="854">
                  <c:v>43839.895833333336</c:v>
                </c:pt>
                <c:pt idx="855">
                  <c:v>43839.90625</c:v>
                </c:pt>
                <c:pt idx="856">
                  <c:v>43839.916666666664</c:v>
                </c:pt>
                <c:pt idx="857">
                  <c:v>43839.927083333336</c:v>
                </c:pt>
                <c:pt idx="858">
                  <c:v>43839.9375</c:v>
                </c:pt>
                <c:pt idx="859">
                  <c:v>43839.947916666664</c:v>
                </c:pt>
                <c:pt idx="860">
                  <c:v>43839.958333333336</c:v>
                </c:pt>
                <c:pt idx="861">
                  <c:v>43839.96875</c:v>
                </c:pt>
                <c:pt idx="862">
                  <c:v>43839.979166666664</c:v>
                </c:pt>
                <c:pt idx="863">
                  <c:v>43839.989583333336</c:v>
                </c:pt>
                <c:pt idx="864">
                  <c:v>43840</c:v>
                </c:pt>
                <c:pt idx="865">
                  <c:v>43840.010416666664</c:v>
                </c:pt>
                <c:pt idx="866">
                  <c:v>43840.020833333336</c:v>
                </c:pt>
                <c:pt idx="867">
                  <c:v>43840.03125</c:v>
                </c:pt>
                <c:pt idx="868">
                  <c:v>43840.041666666664</c:v>
                </c:pt>
                <c:pt idx="869">
                  <c:v>43840.052083333336</c:v>
                </c:pt>
                <c:pt idx="870">
                  <c:v>43840.0625</c:v>
                </c:pt>
                <c:pt idx="871">
                  <c:v>43840.072916666664</c:v>
                </c:pt>
                <c:pt idx="872">
                  <c:v>43840.083333333336</c:v>
                </c:pt>
                <c:pt idx="873">
                  <c:v>43840.09375</c:v>
                </c:pt>
                <c:pt idx="874">
                  <c:v>43840.104166666664</c:v>
                </c:pt>
                <c:pt idx="875">
                  <c:v>43840.114583333336</c:v>
                </c:pt>
                <c:pt idx="876">
                  <c:v>43840.125</c:v>
                </c:pt>
                <c:pt idx="877">
                  <c:v>43840.135416666664</c:v>
                </c:pt>
                <c:pt idx="878">
                  <c:v>43840.145833333336</c:v>
                </c:pt>
                <c:pt idx="879">
                  <c:v>43840.15625</c:v>
                </c:pt>
                <c:pt idx="880">
                  <c:v>43840.166666666664</c:v>
                </c:pt>
                <c:pt idx="881">
                  <c:v>43840.177083333336</c:v>
                </c:pt>
                <c:pt idx="882">
                  <c:v>43840.1875</c:v>
                </c:pt>
                <c:pt idx="883">
                  <c:v>43840.197916666664</c:v>
                </c:pt>
                <c:pt idx="884">
                  <c:v>43840.208333333336</c:v>
                </c:pt>
                <c:pt idx="885">
                  <c:v>43840.21875</c:v>
                </c:pt>
                <c:pt idx="886">
                  <c:v>43840.229166666664</c:v>
                </c:pt>
                <c:pt idx="887">
                  <c:v>43840.239583333336</c:v>
                </c:pt>
                <c:pt idx="888">
                  <c:v>43840.25</c:v>
                </c:pt>
                <c:pt idx="889">
                  <c:v>43840.260416666664</c:v>
                </c:pt>
                <c:pt idx="890">
                  <c:v>43840.270833333336</c:v>
                </c:pt>
                <c:pt idx="891">
                  <c:v>43840.28125</c:v>
                </c:pt>
                <c:pt idx="892">
                  <c:v>43840.291666666664</c:v>
                </c:pt>
                <c:pt idx="893">
                  <c:v>43840.302083333336</c:v>
                </c:pt>
                <c:pt idx="894">
                  <c:v>43840.3125</c:v>
                </c:pt>
                <c:pt idx="895">
                  <c:v>43840.322916666664</c:v>
                </c:pt>
                <c:pt idx="896">
                  <c:v>43840.333333333336</c:v>
                </c:pt>
                <c:pt idx="897">
                  <c:v>43840.34375</c:v>
                </c:pt>
                <c:pt idx="898">
                  <c:v>43840.354166666664</c:v>
                </c:pt>
                <c:pt idx="899">
                  <c:v>43840.364583333336</c:v>
                </c:pt>
                <c:pt idx="900">
                  <c:v>43840.375</c:v>
                </c:pt>
                <c:pt idx="901">
                  <c:v>43840.385416666664</c:v>
                </c:pt>
                <c:pt idx="902">
                  <c:v>43840.395833333336</c:v>
                </c:pt>
                <c:pt idx="903">
                  <c:v>43840.40625</c:v>
                </c:pt>
                <c:pt idx="904">
                  <c:v>43840.416666666664</c:v>
                </c:pt>
                <c:pt idx="905">
                  <c:v>43840.427083333336</c:v>
                </c:pt>
                <c:pt idx="906">
                  <c:v>43840.4375</c:v>
                </c:pt>
                <c:pt idx="907">
                  <c:v>43840.447916666664</c:v>
                </c:pt>
                <c:pt idx="908">
                  <c:v>43840.458333333336</c:v>
                </c:pt>
                <c:pt idx="909">
                  <c:v>43840.46875</c:v>
                </c:pt>
                <c:pt idx="910">
                  <c:v>43840.479166666664</c:v>
                </c:pt>
                <c:pt idx="911">
                  <c:v>43840.489583333336</c:v>
                </c:pt>
                <c:pt idx="912">
                  <c:v>43840.5</c:v>
                </c:pt>
                <c:pt idx="913">
                  <c:v>43840.510416666664</c:v>
                </c:pt>
                <c:pt idx="914">
                  <c:v>43840.520833333336</c:v>
                </c:pt>
                <c:pt idx="915">
                  <c:v>43840.53125</c:v>
                </c:pt>
                <c:pt idx="916">
                  <c:v>43840.541666666664</c:v>
                </c:pt>
                <c:pt idx="917">
                  <c:v>43840.552083333336</c:v>
                </c:pt>
                <c:pt idx="918">
                  <c:v>43840.5625</c:v>
                </c:pt>
                <c:pt idx="919">
                  <c:v>43840.572916666664</c:v>
                </c:pt>
                <c:pt idx="920">
                  <c:v>43840.583333333336</c:v>
                </c:pt>
                <c:pt idx="921">
                  <c:v>43840.59375</c:v>
                </c:pt>
                <c:pt idx="922">
                  <c:v>43840.604166666664</c:v>
                </c:pt>
                <c:pt idx="923">
                  <c:v>43840.614583333336</c:v>
                </c:pt>
                <c:pt idx="924">
                  <c:v>43840.625</c:v>
                </c:pt>
                <c:pt idx="925">
                  <c:v>43840.635416666664</c:v>
                </c:pt>
                <c:pt idx="926">
                  <c:v>43840.645833333336</c:v>
                </c:pt>
                <c:pt idx="927">
                  <c:v>43840.65625</c:v>
                </c:pt>
                <c:pt idx="928">
                  <c:v>43840.666666666664</c:v>
                </c:pt>
                <c:pt idx="929">
                  <c:v>43840.677083333336</c:v>
                </c:pt>
                <c:pt idx="930">
                  <c:v>43840.6875</c:v>
                </c:pt>
                <c:pt idx="931">
                  <c:v>43840.697916666664</c:v>
                </c:pt>
                <c:pt idx="932">
                  <c:v>43840.708333333336</c:v>
                </c:pt>
                <c:pt idx="933">
                  <c:v>43840.71875</c:v>
                </c:pt>
                <c:pt idx="934">
                  <c:v>43840.729166666664</c:v>
                </c:pt>
                <c:pt idx="935">
                  <c:v>43840.739583333336</c:v>
                </c:pt>
                <c:pt idx="936">
                  <c:v>43840.75</c:v>
                </c:pt>
                <c:pt idx="937">
                  <c:v>43840.760416666664</c:v>
                </c:pt>
                <c:pt idx="938">
                  <c:v>43840.770833333336</c:v>
                </c:pt>
                <c:pt idx="939">
                  <c:v>43840.78125</c:v>
                </c:pt>
                <c:pt idx="940">
                  <c:v>43840.791666666664</c:v>
                </c:pt>
                <c:pt idx="941">
                  <c:v>43840.802083333336</c:v>
                </c:pt>
                <c:pt idx="942">
                  <c:v>43840.8125</c:v>
                </c:pt>
                <c:pt idx="943">
                  <c:v>43840.822916666664</c:v>
                </c:pt>
                <c:pt idx="944">
                  <c:v>43840.833333333336</c:v>
                </c:pt>
                <c:pt idx="945">
                  <c:v>43840.84375</c:v>
                </c:pt>
                <c:pt idx="946">
                  <c:v>43840.854166666664</c:v>
                </c:pt>
                <c:pt idx="947">
                  <c:v>43840.864583333336</c:v>
                </c:pt>
                <c:pt idx="948">
                  <c:v>43840.875</c:v>
                </c:pt>
                <c:pt idx="949">
                  <c:v>43840.885416666664</c:v>
                </c:pt>
                <c:pt idx="950">
                  <c:v>43840.895833333336</c:v>
                </c:pt>
                <c:pt idx="951">
                  <c:v>43840.90625</c:v>
                </c:pt>
                <c:pt idx="952">
                  <c:v>43840.916666666664</c:v>
                </c:pt>
                <c:pt idx="953">
                  <c:v>43840.927083333336</c:v>
                </c:pt>
                <c:pt idx="954">
                  <c:v>43840.9375</c:v>
                </c:pt>
                <c:pt idx="955">
                  <c:v>43840.947916666664</c:v>
                </c:pt>
                <c:pt idx="956">
                  <c:v>43840.958333333336</c:v>
                </c:pt>
                <c:pt idx="957">
                  <c:v>43840.96875</c:v>
                </c:pt>
                <c:pt idx="958">
                  <c:v>43840.979166666664</c:v>
                </c:pt>
                <c:pt idx="959">
                  <c:v>43840.989583333336</c:v>
                </c:pt>
                <c:pt idx="960">
                  <c:v>43841</c:v>
                </c:pt>
                <c:pt idx="961">
                  <c:v>43841.010416666664</c:v>
                </c:pt>
                <c:pt idx="962">
                  <c:v>43841.020833333336</c:v>
                </c:pt>
                <c:pt idx="963">
                  <c:v>43841.03125</c:v>
                </c:pt>
                <c:pt idx="964">
                  <c:v>43841.041666666664</c:v>
                </c:pt>
                <c:pt idx="965">
                  <c:v>43841.052083333336</c:v>
                </c:pt>
                <c:pt idx="966">
                  <c:v>43841.0625</c:v>
                </c:pt>
                <c:pt idx="967">
                  <c:v>43841.072916666664</c:v>
                </c:pt>
                <c:pt idx="968">
                  <c:v>43841.083333333336</c:v>
                </c:pt>
                <c:pt idx="969">
                  <c:v>43841.09375</c:v>
                </c:pt>
                <c:pt idx="970">
                  <c:v>43841.104166666664</c:v>
                </c:pt>
                <c:pt idx="971">
                  <c:v>43841.114583333336</c:v>
                </c:pt>
                <c:pt idx="972">
                  <c:v>43841.125</c:v>
                </c:pt>
                <c:pt idx="973">
                  <c:v>43841.135416666664</c:v>
                </c:pt>
                <c:pt idx="974">
                  <c:v>43841.145833333336</c:v>
                </c:pt>
                <c:pt idx="975">
                  <c:v>43841.15625</c:v>
                </c:pt>
                <c:pt idx="976">
                  <c:v>43841.166666666664</c:v>
                </c:pt>
                <c:pt idx="977">
                  <c:v>43841.177083333336</c:v>
                </c:pt>
                <c:pt idx="978">
                  <c:v>43841.1875</c:v>
                </c:pt>
                <c:pt idx="979">
                  <c:v>43841.197916666664</c:v>
                </c:pt>
                <c:pt idx="980">
                  <c:v>43841.208333333336</c:v>
                </c:pt>
                <c:pt idx="981">
                  <c:v>43841.21875</c:v>
                </c:pt>
                <c:pt idx="982">
                  <c:v>43841.229166666664</c:v>
                </c:pt>
                <c:pt idx="983">
                  <c:v>43841.239583333336</c:v>
                </c:pt>
                <c:pt idx="984">
                  <c:v>43841.25</c:v>
                </c:pt>
                <c:pt idx="985">
                  <c:v>43841.260416666664</c:v>
                </c:pt>
                <c:pt idx="986">
                  <c:v>43841.270833333336</c:v>
                </c:pt>
                <c:pt idx="987">
                  <c:v>43841.28125</c:v>
                </c:pt>
                <c:pt idx="988">
                  <c:v>43841.291666666664</c:v>
                </c:pt>
                <c:pt idx="989">
                  <c:v>43841.302083333336</c:v>
                </c:pt>
                <c:pt idx="990">
                  <c:v>43841.3125</c:v>
                </c:pt>
                <c:pt idx="991">
                  <c:v>43841.322916666664</c:v>
                </c:pt>
                <c:pt idx="992">
                  <c:v>43841.333333333336</c:v>
                </c:pt>
                <c:pt idx="993">
                  <c:v>43841.34375</c:v>
                </c:pt>
                <c:pt idx="994">
                  <c:v>43841.354166666664</c:v>
                </c:pt>
                <c:pt idx="995">
                  <c:v>43841.364583333336</c:v>
                </c:pt>
                <c:pt idx="996">
                  <c:v>43841.375</c:v>
                </c:pt>
                <c:pt idx="997">
                  <c:v>43841.385416666664</c:v>
                </c:pt>
                <c:pt idx="998">
                  <c:v>43841.395833333336</c:v>
                </c:pt>
                <c:pt idx="999">
                  <c:v>43841.40625</c:v>
                </c:pt>
                <c:pt idx="1000">
                  <c:v>43841.416666666664</c:v>
                </c:pt>
                <c:pt idx="1001">
                  <c:v>43841.427083333336</c:v>
                </c:pt>
                <c:pt idx="1002">
                  <c:v>43841.4375</c:v>
                </c:pt>
                <c:pt idx="1003">
                  <c:v>43841.447916666664</c:v>
                </c:pt>
                <c:pt idx="1004">
                  <c:v>43841.458333333336</c:v>
                </c:pt>
                <c:pt idx="1005">
                  <c:v>43841.46875</c:v>
                </c:pt>
                <c:pt idx="1006">
                  <c:v>43841.479166666664</c:v>
                </c:pt>
                <c:pt idx="1007">
                  <c:v>43841.489583333336</c:v>
                </c:pt>
                <c:pt idx="1008">
                  <c:v>43841.5</c:v>
                </c:pt>
                <c:pt idx="1009">
                  <c:v>43841.510416666664</c:v>
                </c:pt>
                <c:pt idx="1010">
                  <c:v>43841.520833333336</c:v>
                </c:pt>
                <c:pt idx="1011">
                  <c:v>43841.53125</c:v>
                </c:pt>
                <c:pt idx="1012">
                  <c:v>43841.541666666664</c:v>
                </c:pt>
                <c:pt idx="1013">
                  <c:v>43841.552083333336</c:v>
                </c:pt>
                <c:pt idx="1014">
                  <c:v>43841.5625</c:v>
                </c:pt>
                <c:pt idx="1015">
                  <c:v>43841.572916666664</c:v>
                </c:pt>
                <c:pt idx="1016">
                  <c:v>43841.583333333336</c:v>
                </c:pt>
                <c:pt idx="1017">
                  <c:v>43841.59375</c:v>
                </c:pt>
                <c:pt idx="1018">
                  <c:v>43841.604166666664</c:v>
                </c:pt>
                <c:pt idx="1019">
                  <c:v>43841.614583333336</c:v>
                </c:pt>
                <c:pt idx="1020">
                  <c:v>43841.625</c:v>
                </c:pt>
                <c:pt idx="1021">
                  <c:v>43841.635416666664</c:v>
                </c:pt>
                <c:pt idx="1022">
                  <c:v>43841.645833333336</c:v>
                </c:pt>
                <c:pt idx="1023">
                  <c:v>43841.65625</c:v>
                </c:pt>
                <c:pt idx="1024">
                  <c:v>43841.666666666664</c:v>
                </c:pt>
                <c:pt idx="1025">
                  <c:v>43841.677083333336</c:v>
                </c:pt>
                <c:pt idx="1026">
                  <c:v>43841.6875</c:v>
                </c:pt>
                <c:pt idx="1027">
                  <c:v>43841.697916666664</c:v>
                </c:pt>
                <c:pt idx="1028">
                  <c:v>43841.708333333336</c:v>
                </c:pt>
                <c:pt idx="1029">
                  <c:v>43841.71875</c:v>
                </c:pt>
                <c:pt idx="1030">
                  <c:v>43841.729166666664</c:v>
                </c:pt>
                <c:pt idx="1031">
                  <c:v>43841.739583333336</c:v>
                </c:pt>
                <c:pt idx="1032">
                  <c:v>43841.75</c:v>
                </c:pt>
                <c:pt idx="1033">
                  <c:v>43841.760416666664</c:v>
                </c:pt>
                <c:pt idx="1034">
                  <c:v>43841.770833333336</c:v>
                </c:pt>
                <c:pt idx="1035">
                  <c:v>43841.78125</c:v>
                </c:pt>
                <c:pt idx="1036">
                  <c:v>43841.791666666664</c:v>
                </c:pt>
                <c:pt idx="1037">
                  <c:v>43841.802083333336</c:v>
                </c:pt>
                <c:pt idx="1038">
                  <c:v>43841.8125</c:v>
                </c:pt>
                <c:pt idx="1039">
                  <c:v>43841.822916666664</c:v>
                </c:pt>
                <c:pt idx="1040">
                  <c:v>43841.833333333336</c:v>
                </c:pt>
                <c:pt idx="1041">
                  <c:v>43841.84375</c:v>
                </c:pt>
                <c:pt idx="1042">
                  <c:v>43841.854166666664</c:v>
                </c:pt>
                <c:pt idx="1043">
                  <c:v>43841.864583333336</c:v>
                </c:pt>
                <c:pt idx="1044">
                  <c:v>43841.875</c:v>
                </c:pt>
                <c:pt idx="1045">
                  <c:v>43841.885416666664</c:v>
                </c:pt>
                <c:pt idx="1046">
                  <c:v>43841.895833333336</c:v>
                </c:pt>
                <c:pt idx="1047">
                  <c:v>43841.90625</c:v>
                </c:pt>
                <c:pt idx="1048">
                  <c:v>43841.916666666664</c:v>
                </c:pt>
                <c:pt idx="1049">
                  <c:v>43841.927083333336</c:v>
                </c:pt>
                <c:pt idx="1050">
                  <c:v>43841.9375</c:v>
                </c:pt>
                <c:pt idx="1051">
                  <c:v>43841.947916666664</c:v>
                </c:pt>
                <c:pt idx="1052">
                  <c:v>43841.958333333336</c:v>
                </c:pt>
                <c:pt idx="1053">
                  <c:v>43841.96875</c:v>
                </c:pt>
                <c:pt idx="1054">
                  <c:v>43841.979166666664</c:v>
                </c:pt>
                <c:pt idx="1055">
                  <c:v>43841.989583333336</c:v>
                </c:pt>
                <c:pt idx="1056">
                  <c:v>43842</c:v>
                </c:pt>
                <c:pt idx="1057">
                  <c:v>43842.010416666664</c:v>
                </c:pt>
                <c:pt idx="1058">
                  <c:v>43842.020833333336</c:v>
                </c:pt>
                <c:pt idx="1059">
                  <c:v>43842.03125</c:v>
                </c:pt>
                <c:pt idx="1060">
                  <c:v>43842.041666666664</c:v>
                </c:pt>
                <c:pt idx="1061">
                  <c:v>43842.052083333336</c:v>
                </c:pt>
                <c:pt idx="1062">
                  <c:v>43842.0625</c:v>
                </c:pt>
                <c:pt idx="1063">
                  <c:v>43842.072916666664</c:v>
                </c:pt>
                <c:pt idx="1064">
                  <c:v>43842.083333333336</c:v>
                </c:pt>
                <c:pt idx="1065">
                  <c:v>43842.09375</c:v>
                </c:pt>
                <c:pt idx="1066">
                  <c:v>43842.104166666664</c:v>
                </c:pt>
                <c:pt idx="1067">
                  <c:v>43842.114583333336</c:v>
                </c:pt>
                <c:pt idx="1068">
                  <c:v>43842.125</c:v>
                </c:pt>
                <c:pt idx="1069">
                  <c:v>43842.135416666664</c:v>
                </c:pt>
                <c:pt idx="1070">
                  <c:v>43842.145833333336</c:v>
                </c:pt>
                <c:pt idx="1071">
                  <c:v>43842.15625</c:v>
                </c:pt>
                <c:pt idx="1072">
                  <c:v>43842.166666666664</c:v>
                </c:pt>
                <c:pt idx="1073">
                  <c:v>43842.177083333336</c:v>
                </c:pt>
                <c:pt idx="1074">
                  <c:v>43842.1875</c:v>
                </c:pt>
                <c:pt idx="1075">
                  <c:v>43842.197916666664</c:v>
                </c:pt>
                <c:pt idx="1076">
                  <c:v>43842.208333333336</c:v>
                </c:pt>
                <c:pt idx="1077">
                  <c:v>43842.21875</c:v>
                </c:pt>
                <c:pt idx="1078">
                  <c:v>43842.229166666664</c:v>
                </c:pt>
                <c:pt idx="1079">
                  <c:v>43842.239583333336</c:v>
                </c:pt>
                <c:pt idx="1080">
                  <c:v>43842.25</c:v>
                </c:pt>
                <c:pt idx="1081">
                  <c:v>43842.260416666664</c:v>
                </c:pt>
                <c:pt idx="1082">
                  <c:v>43842.270833333336</c:v>
                </c:pt>
                <c:pt idx="1083">
                  <c:v>43842.28125</c:v>
                </c:pt>
                <c:pt idx="1084">
                  <c:v>43842.291666666664</c:v>
                </c:pt>
                <c:pt idx="1085">
                  <c:v>43842.302083333336</c:v>
                </c:pt>
                <c:pt idx="1086">
                  <c:v>43842.3125</c:v>
                </c:pt>
                <c:pt idx="1087">
                  <c:v>43842.322916666664</c:v>
                </c:pt>
                <c:pt idx="1088">
                  <c:v>43842.333333333336</c:v>
                </c:pt>
                <c:pt idx="1089">
                  <c:v>43842.34375</c:v>
                </c:pt>
                <c:pt idx="1090">
                  <c:v>43842.354166666664</c:v>
                </c:pt>
                <c:pt idx="1091">
                  <c:v>43842.364583333336</c:v>
                </c:pt>
                <c:pt idx="1092">
                  <c:v>43842.375</c:v>
                </c:pt>
                <c:pt idx="1093">
                  <c:v>43842.385416666664</c:v>
                </c:pt>
                <c:pt idx="1094">
                  <c:v>43842.395833333336</c:v>
                </c:pt>
                <c:pt idx="1095">
                  <c:v>43842.40625</c:v>
                </c:pt>
                <c:pt idx="1096">
                  <c:v>43842.416666666664</c:v>
                </c:pt>
                <c:pt idx="1097">
                  <c:v>43842.427083333336</c:v>
                </c:pt>
                <c:pt idx="1098">
                  <c:v>43842.4375</c:v>
                </c:pt>
                <c:pt idx="1099">
                  <c:v>43842.447916666664</c:v>
                </c:pt>
                <c:pt idx="1100">
                  <c:v>43842.458333333336</c:v>
                </c:pt>
                <c:pt idx="1101">
                  <c:v>43842.46875</c:v>
                </c:pt>
                <c:pt idx="1102">
                  <c:v>43842.479166666664</c:v>
                </c:pt>
                <c:pt idx="1103">
                  <c:v>43842.489583333336</c:v>
                </c:pt>
                <c:pt idx="1104">
                  <c:v>43842.5</c:v>
                </c:pt>
                <c:pt idx="1105">
                  <c:v>43842.510416666664</c:v>
                </c:pt>
                <c:pt idx="1106">
                  <c:v>43842.520833333336</c:v>
                </c:pt>
                <c:pt idx="1107">
                  <c:v>43842.53125</c:v>
                </c:pt>
                <c:pt idx="1108">
                  <c:v>43842.541666666664</c:v>
                </c:pt>
                <c:pt idx="1109">
                  <c:v>43842.552083333336</c:v>
                </c:pt>
                <c:pt idx="1110">
                  <c:v>43842.5625</c:v>
                </c:pt>
                <c:pt idx="1111">
                  <c:v>43842.572916666664</c:v>
                </c:pt>
                <c:pt idx="1112">
                  <c:v>43842.583333333336</c:v>
                </c:pt>
                <c:pt idx="1113">
                  <c:v>43842.59375</c:v>
                </c:pt>
                <c:pt idx="1114">
                  <c:v>43842.604166666664</c:v>
                </c:pt>
                <c:pt idx="1115">
                  <c:v>43842.614583333336</c:v>
                </c:pt>
                <c:pt idx="1116">
                  <c:v>43842.625</c:v>
                </c:pt>
                <c:pt idx="1117">
                  <c:v>43842.635416666664</c:v>
                </c:pt>
                <c:pt idx="1118">
                  <c:v>43842.645833333336</c:v>
                </c:pt>
                <c:pt idx="1119">
                  <c:v>43842.65625</c:v>
                </c:pt>
                <c:pt idx="1120">
                  <c:v>43842.666666666664</c:v>
                </c:pt>
                <c:pt idx="1121">
                  <c:v>43842.677083333336</c:v>
                </c:pt>
                <c:pt idx="1122">
                  <c:v>43842.6875</c:v>
                </c:pt>
                <c:pt idx="1123">
                  <c:v>43842.697916666664</c:v>
                </c:pt>
                <c:pt idx="1124">
                  <c:v>43842.708333333336</c:v>
                </c:pt>
                <c:pt idx="1125">
                  <c:v>43842.71875</c:v>
                </c:pt>
                <c:pt idx="1126">
                  <c:v>43842.729166666664</c:v>
                </c:pt>
                <c:pt idx="1127">
                  <c:v>43842.739583333336</c:v>
                </c:pt>
                <c:pt idx="1128">
                  <c:v>43842.75</c:v>
                </c:pt>
                <c:pt idx="1129">
                  <c:v>43842.760416666664</c:v>
                </c:pt>
                <c:pt idx="1130">
                  <c:v>43842.770833333336</c:v>
                </c:pt>
                <c:pt idx="1131">
                  <c:v>43842.78125</c:v>
                </c:pt>
                <c:pt idx="1132">
                  <c:v>43842.791666666664</c:v>
                </c:pt>
                <c:pt idx="1133">
                  <c:v>43842.802083333336</c:v>
                </c:pt>
                <c:pt idx="1134">
                  <c:v>43842.8125</c:v>
                </c:pt>
                <c:pt idx="1135">
                  <c:v>43842.822916666664</c:v>
                </c:pt>
                <c:pt idx="1136">
                  <c:v>43842.833333333336</c:v>
                </c:pt>
                <c:pt idx="1137">
                  <c:v>43842.84375</c:v>
                </c:pt>
                <c:pt idx="1138">
                  <c:v>43842.854166666664</c:v>
                </c:pt>
                <c:pt idx="1139">
                  <c:v>43842.864583333336</c:v>
                </c:pt>
                <c:pt idx="1140">
                  <c:v>43842.875</c:v>
                </c:pt>
                <c:pt idx="1141">
                  <c:v>43842.885416666664</c:v>
                </c:pt>
                <c:pt idx="1142">
                  <c:v>43842.895833333336</c:v>
                </c:pt>
                <c:pt idx="1143">
                  <c:v>43842.90625</c:v>
                </c:pt>
                <c:pt idx="1144">
                  <c:v>43842.916666666664</c:v>
                </c:pt>
                <c:pt idx="1145">
                  <c:v>43842.927083333336</c:v>
                </c:pt>
                <c:pt idx="1146">
                  <c:v>43842.9375</c:v>
                </c:pt>
                <c:pt idx="1147">
                  <c:v>43842.947916666664</c:v>
                </c:pt>
                <c:pt idx="1148">
                  <c:v>43842.958333333336</c:v>
                </c:pt>
                <c:pt idx="1149">
                  <c:v>43842.96875</c:v>
                </c:pt>
                <c:pt idx="1150">
                  <c:v>43842.979166666664</c:v>
                </c:pt>
                <c:pt idx="1151">
                  <c:v>43842.989583333336</c:v>
                </c:pt>
                <c:pt idx="1152">
                  <c:v>43843</c:v>
                </c:pt>
                <c:pt idx="1153">
                  <c:v>43843.010416666664</c:v>
                </c:pt>
                <c:pt idx="1154">
                  <c:v>43843.020833333336</c:v>
                </c:pt>
                <c:pt idx="1155">
                  <c:v>43843.03125</c:v>
                </c:pt>
                <c:pt idx="1156">
                  <c:v>43843.041666666664</c:v>
                </c:pt>
                <c:pt idx="1157">
                  <c:v>43843.052083333336</c:v>
                </c:pt>
                <c:pt idx="1158">
                  <c:v>43843.0625</c:v>
                </c:pt>
                <c:pt idx="1159">
                  <c:v>43843.072916666664</c:v>
                </c:pt>
                <c:pt idx="1160">
                  <c:v>43843.083333333336</c:v>
                </c:pt>
                <c:pt idx="1161">
                  <c:v>43843.09375</c:v>
                </c:pt>
                <c:pt idx="1162">
                  <c:v>43843.104166666664</c:v>
                </c:pt>
                <c:pt idx="1163">
                  <c:v>43843.114583333336</c:v>
                </c:pt>
                <c:pt idx="1164">
                  <c:v>43843.125</c:v>
                </c:pt>
                <c:pt idx="1165">
                  <c:v>43843.135416666664</c:v>
                </c:pt>
                <c:pt idx="1166">
                  <c:v>43843.145833333336</c:v>
                </c:pt>
                <c:pt idx="1167">
                  <c:v>43843.15625</c:v>
                </c:pt>
                <c:pt idx="1168">
                  <c:v>43843.166666666664</c:v>
                </c:pt>
                <c:pt idx="1169">
                  <c:v>43843.177083333336</c:v>
                </c:pt>
                <c:pt idx="1170">
                  <c:v>43843.1875</c:v>
                </c:pt>
                <c:pt idx="1171">
                  <c:v>43843.197916666664</c:v>
                </c:pt>
                <c:pt idx="1172">
                  <c:v>43843.208333333336</c:v>
                </c:pt>
                <c:pt idx="1173">
                  <c:v>43843.21875</c:v>
                </c:pt>
                <c:pt idx="1174">
                  <c:v>43843.229166666664</c:v>
                </c:pt>
                <c:pt idx="1175">
                  <c:v>43843.239583333336</c:v>
                </c:pt>
                <c:pt idx="1176">
                  <c:v>43843.25</c:v>
                </c:pt>
                <c:pt idx="1177">
                  <c:v>43843.260416666664</c:v>
                </c:pt>
                <c:pt idx="1178">
                  <c:v>43843.270833333336</c:v>
                </c:pt>
                <c:pt idx="1179">
                  <c:v>43843.28125</c:v>
                </c:pt>
                <c:pt idx="1180">
                  <c:v>43843.291666666664</c:v>
                </c:pt>
                <c:pt idx="1181">
                  <c:v>43843.302083333336</c:v>
                </c:pt>
                <c:pt idx="1182">
                  <c:v>43843.3125</c:v>
                </c:pt>
                <c:pt idx="1183">
                  <c:v>43843.322916666664</c:v>
                </c:pt>
                <c:pt idx="1184">
                  <c:v>43843.333333333336</c:v>
                </c:pt>
                <c:pt idx="1185">
                  <c:v>43843.34375</c:v>
                </c:pt>
                <c:pt idx="1186">
                  <c:v>43843.354166666664</c:v>
                </c:pt>
                <c:pt idx="1187">
                  <c:v>43843.364583333336</c:v>
                </c:pt>
                <c:pt idx="1188">
                  <c:v>43843.375</c:v>
                </c:pt>
                <c:pt idx="1189">
                  <c:v>43843.385416666664</c:v>
                </c:pt>
                <c:pt idx="1190">
                  <c:v>43843.395833333336</c:v>
                </c:pt>
                <c:pt idx="1191">
                  <c:v>43843.40625</c:v>
                </c:pt>
                <c:pt idx="1192">
                  <c:v>43843.416666666664</c:v>
                </c:pt>
                <c:pt idx="1193">
                  <c:v>43843.427083333336</c:v>
                </c:pt>
                <c:pt idx="1194">
                  <c:v>43843.4375</c:v>
                </c:pt>
                <c:pt idx="1195">
                  <c:v>43843.447916666664</c:v>
                </c:pt>
                <c:pt idx="1196">
                  <c:v>43843.458333333336</c:v>
                </c:pt>
                <c:pt idx="1197">
                  <c:v>43843.46875</c:v>
                </c:pt>
                <c:pt idx="1198">
                  <c:v>43843.479166666664</c:v>
                </c:pt>
                <c:pt idx="1199">
                  <c:v>43843.489583333336</c:v>
                </c:pt>
                <c:pt idx="1200">
                  <c:v>43843.5</c:v>
                </c:pt>
                <c:pt idx="1201">
                  <c:v>43843.510416666664</c:v>
                </c:pt>
                <c:pt idx="1202">
                  <c:v>43843.520833333336</c:v>
                </c:pt>
                <c:pt idx="1203">
                  <c:v>43843.53125</c:v>
                </c:pt>
                <c:pt idx="1204">
                  <c:v>43843.541666666664</c:v>
                </c:pt>
                <c:pt idx="1205">
                  <c:v>43843.552083333336</c:v>
                </c:pt>
                <c:pt idx="1206">
                  <c:v>43843.5625</c:v>
                </c:pt>
                <c:pt idx="1207">
                  <c:v>43843.572916666664</c:v>
                </c:pt>
                <c:pt idx="1208">
                  <c:v>43843.583333333336</c:v>
                </c:pt>
                <c:pt idx="1209">
                  <c:v>43843.59375</c:v>
                </c:pt>
                <c:pt idx="1210">
                  <c:v>43843.604166666664</c:v>
                </c:pt>
                <c:pt idx="1211">
                  <c:v>43843.614583333336</c:v>
                </c:pt>
                <c:pt idx="1212">
                  <c:v>43843.625</c:v>
                </c:pt>
                <c:pt idx="1213">
                  <c:v>43843.635416666664</c:v>
                </c:pt>
                <c:pt idx="1214">
                  <c:v>43843.645833333336</c:v>
                </c:pt>
                <c:pt idx="1215">
                  <c:v>43843.65625</c:v>
                </c:pt>
                <c:pt idx="1216">
                  <c:v>43843.666666666664</c:v>
                </c:pt>
                <c:pt idx="1217">
                  <c:v>43843.677083333336</c:v>
                </c:pt>
                <c:pt idx="1218">
                  <c:v>43843.6875</c:v>
                </c:pt>
                <c:pt idx="1219">
                  <c:v>43843.697916666664</c:v>
                </c:pt>
                <c:pt idx="1220">
                  <c:v>43843.708333333336</c:v>
                </c:pt>
                <c:pt idx="1221">
                  <c:v>43843.71875</c:v>
                </c:pt>
                <c:pt idx="1222">
                  <c:v>43843.729166666664</c:v>
                </c:pt>
                <c:pt idx="1223">
                  <c:v>43843.739583333336</c:v>
                </c:pt>
                <c:pt idx="1224">
                  <c:v>43843.75</c:v>
                </c:pt>
                <c:pt idx="1225">
                  <c:v>43843.760416666664</c:v>
                </c:pt>
                <c:pt idx="1226">
                  <c:v>43843.770833333336</c:v>
                </c:pt>
                <c:pt idx="1227">
                  <c:v>43843.78125</c:v>
                </c:pt>
                <c:pt idx="1228">
                  <c:v>43843.791666666664</c:v>
                </c:pt>
                <c:pt idx="1229">
                  <c:v>43843.802083333336</c:v>
                </c:pt>
                <c:pt idx="1230">
                  <c:v>43843.8125</c:v>
                </c:pt>
                <c:pt idx="1231">
                  <c:v>43843.822916666664</c:v>
                </c:pt>
                <c:pt idx="1232">
                  <c:v>43843.833333333336</c:v>
                </c:pt>
                <c:pt idx="1233">
                  <c:v>43843.84375</c:v>
                </c:pt>
                <c:pt idx="1234">
                  <c:v>43843.854166666664</c:v>
                </c:pt>
                <c:pt idx="1235">
                  <c:v>43843.864583333336</c:v>
                </c:pt>
                <c:pt idx="1236">
                  <c:v>43843.875</c:v>
                </c:pt>
                <c:pt idx="1237">
                  <c:v>43843.885416666664</c:v>
                </c:pt>
                <c:pt idx="1238">
                  <c:v>43843.895833333336</c:v>
                </c:pt>
                <c:pt idx="1239">
                  <c:v>43843.90625</c:v>
                </c:pt>
                <c:pt idx="1240">
                  <c:v>43843.916666666664</c:v>
                </c:pt>
                <c:pt idx="1241">
                  <c:v>43843.927083333336</c:v>
                </c:pt>
                <c:pt idx="1242">
                  <c:v>43843.9375</c:v>
                </c:pt>
                <c:pt idx="1243">
                  <c:v>43843.947916666664</c:v>
                </c:pt>
                <c:pt idx="1244">
                  <c:v>43843.958333333336</c:v>
                </c:pt>
                <c:pt idx="1245">
                  <c:v>43843.96875</c:v>
                </c:pt>
                <c:pt idx="1246">
                  <c:v>43843.979166666664</c:v>
                </c:pt>
                <c:pt idx="1247">
                  <c:v>43843.989583333336</c:v>
                </c:pt>
                <c:pt idx="1248">
                  <c:v>43844</c:v>
                </c:pt>
                <c:pt idx="1249">
                  <c:v>43844.010416666664</c:v>
                </c:pt>
                <c:pt idx="1250">
                  <c:v>43844.020833333336</c:v>
                </c:pt>
                <c:pt idx="1251">
                  <c:v>43844.03125</c:v>
                </c:pt>
                <c:pt idx="1252">
                  <c:v>43844.041666666664</c:v>
                </c:pt>
                <c:pt idx="1253">
                  <c:v>43844.052083333336</c:v>
                </c:pt>
                <c:pt idx="1254">
                  <c:v>43844.0625</c:v>
                </c:pt>
                <c:pt idx="1255">
                  <c:v>43844.072916666664</c:v>
                </c:pt>
                <c:pt idx="1256">
                  <c:v>43844.083333333336</c:v>
                </c:pt>
                <c:pt idx="1257">
                  <c:v>43844.09375</c:v>
                </c:pt>
                <c:pt idx="1258">
                  <c:v>43844.104166666664</c:v>
                </c:pt>
                <c:pt idx="1259">
                  <c:v>43844.114583333336</c:v>
                </c:pt>
                <c:pt idx="1260">
                  <c:v>43844.125</c:v>
                </c:pt>
                <c:pt idx="1261">
                  <c:v>43844.135416666664</c:v>
                </c:pt>
                <c:pt idx="1262">
                  <c:v>43844.145833333336</c:v>
                </c:pt>
                <c:pt idx="1263">
                  <c:v>43844.15625</c:v>
                </c:pt>
                <c:pt idx="1264">
                  <c:v>43844.166666666664</c:v>
                </c:pt>
                <c:pt idx="1265">
                  <c:v>43844.177083333336</c:v>
                </c:pt>
                <c:pt idx="1266">
                  <c:v>43844.1875</c:v>
                </c:pt>
                <c:pt idx="1267">
                  <c:v>43844.197916666664</c:v>
                </c:pt>
                <c:pt idx="1268">
                  <c:v>43844.208333333336</c:v>
                </c:pt>
                <c:pt idx="1269">
                  <c:v>43844.21875</c:v>
                </c:pt>
                <c:pt idx="1270">
                  <c:v>43844.229166666664</c:v>
                </c:pt>
                <c:pt idx="1271">
                  <c:v>43844.239583333336</c:v>
                </c:pt>
                <c:pt idx="1272">
                  <c:v>43844.25</c:v>
                </c:pt>
                <c:pt idx="1273">
                  <c:v>43844.260416666664</c:v>
                </c:pt>
                <c:pt idx="1274">
                  <c:v>43844.270833333336</c:v>
                </c:pt>
                <c:pt idx="1275">
                  <c:v>43844.28125</c:v>
                </c:pt>
                <c:pt idx="1276">
                  <c:v>43844.291666666664</c:v>
                </c:pt>
                <c:pt idx="1277">
                  <c:v>43844.302083333336</c:v>
                </c:pt>
                <c:pt idx="1278">
                  <c:v>43844.3125</c:v>
                </c:pt>
                <c:pt idx="1279">
                  <c:v>43844.322916666664</c:v>
                </c:pt>
                <c:pt idx="1280">
                  <c:v>43844.333333333336</c:v>
                </c:pt>
                <c:pt idx="1281">
                  <c:v>43844.34375</c:v>
                </c:pt>
                <c:pt idx="1282">
                  <c:v>43844.354166666664</c:v>
                </c:pt>
                <c:pt idx="1283">
                  <c:v>43844.364583333336</c:v>
                </c:pt>
                <c:pt idx="1284">
                  <c:v>43844.375</c:v>
                </c:pt>
                <c:pt idx="1285">
                  <c:v>43844.385416666664</c:v>
                </c:pt>
                <c:pt idx="1286">
                  <c:v>43844.395833333336</c:v>
                </c:pt>
                <c:pt idx="1287">
                  <c:v>43844.40625</c:v>
                </c:pt>
                <c:pt idx="1288">
                  <c:v>43844.416666666664</c:v>
                </c:pt>
                <c:pt idx="1289">
                  <c:v>43844.427083333336</c:v>
                </c:pt>
                <c:pt idx="1290">
                  <c:v>43844.4375</c:v>
                </c:pt>
                <c:pt idx="1291">
                  <c:v>43844.447916666664</c:v>
                </c:pt>
                <c:pt idx="1292">
                  <c:v>43844.458333333336</c:v>
                </c:pt>
                <c:pt idx="1293">
                  <c:v>43844.46875</c:v>
                </c:pt>
                <c:pt idx="1294">
                  <c:v>43844.479166666664</c:v>
                </c:pt>
                <c:pt idx="1295">
                  <c:v>43844.489583333336</c:v>
                </c:pt>
                <c:pt idx="1296">
                  <c:v>43844.5</c:v>
                </c:pt>
                <c:pt idx="1297">
                  <c:v>43844.510416666664</c:v>
                </c:pt>
                <c:pt idx="1298">
                  <c:v>43844.520833333336</c:v>
                </c:pt>
                <c:pt idx="1299">
                  <c:v>43844.53125</c:v>
                </c:pt>
                <c:pt idx="1300">
                  <c:v>43844.541666666664</c:v>
                </c:pt>
                <c:pt idx="1301">
                  <c:v>43844.552083333336</c:v>
                </c:pt>
                <c:pt idx="1302">
                  <c:v>43844.5625</c:v>
                </c:pt>
                <c:pt idx="1303">
                  <c:v>43844.572916666664</c:v>
                </c:pt>
                <c:pt idx="1304">
                  <c:v>43844.583333333336</c:v>
                </c:pt>
                <c:pt idx="1305">
                  <c:v>43844.59375</c:v>
                </c:pt>
                <c:pt idx="1306">
                  <c:v>43844.604166666664</c:v>
                </c:pt>
                <c:pt idx="1307">
                  <c:v>43844.614583333336</c:v>
                </c:pt>
                <c:pt idx="1308">
                  <c:v>43844.625</c:v>
                </c:pt>
                <c:pt idx="1309">
                  <c:v>43844.635416666664</c:v>
                </c:pt>
                <c:pt idx="1310">
                  <c:v>43844.645833333336</c:v>
                </c:pt>
                <c:pt idx="1311">
                  <c:v>43844.65625</c:v>
                </c:pt>
                <c:pt idx="1312">
                  <c:v>43844.666666666664</c:v>
                </c:pt>
                <c:pt idx="1313">
                  <c:v>43844.677083333336</c:v>
                </c:pt>
                <c:pt idx="1314">
                  <c:v>43844.6875</c:v>
                </c:pt>
                <c:pt idx="1315">
                  <c:v>43844.697916666664</c:v>
                </c:pt>
                <c:pt idx="1316">
                  <c:v>43844.708333333336</c:v>
                </c:pt>
                <c:pt idx="1317">
                  <c:v>43844.71875</c:v>
                </c:pt>
                <c:pt idx="1318">
                  <c:v>43844.729166666664</c:v>
                </c:pt>
                <c:pt idx="1319">
                  <c:v>43844.739583333336</c:v>
                </c:pt>
                <c:pt idx="1320">
                  <c:v>43844.75</c:v>
                </c:pt>
                <c:pt idx="1321">
                  <c:v>43844.760416666664</c:v>
                </c:pt>
                <c:pt idx="1322">
                  <c:v>43844.770833333336</c:v>
                </c:pt>
                <c:pt idx="1323">
                  <c:v>43844.78125</c:v>
                </c:pt>
                <c:pt idx="1324">
                  <c:v>43844.791666666664</c:v>
                </c:pt>
                <c:pt idx="1325">
                  <c:v>43844.802083333336</c:v>
                </c:pt>
                <c:pt idx="1326">
                  <c:v>43844.8125</c:v>
                </c:pt>
                <c:pt idx="1327">
                  <c:v>43844.822916666664</c:v>
                </c:pt>
                <c:pt idx="1328">
                  <c:v>43844.833333333336</c:v>
                </c:pt>
                <c:pt idx="1329">
                  <c:v>43844.84375</c:v>
                </c:pt>
                <c:pt idx="1330">
                  <c:v>43844.854166666664</c:v>
                </c:pt>
                <c:pt idx="1331">
                  <c:v>43844.864583333336</c:v>
                </c:pt>
                <c:pt idx="1332">
                  <c:v>43844.875</c:v>
                </c:pt>
                <c:pt idx="1333">
                  <c:v>43844.885416666664</c:v>
                </c:pt>
                <c:pt idx="1334">
                  <c:v>43844.895833333336</c:v>
                </c:pt>
                <c:pt idx="1335">
                  <c:v>43844.90625</c:v>
                </c:pt>
                <c:pt idx="1336">
                  <c:v>43844.916666666664</c:v>
                </c:pt>
                <c:pt idx="1337">
                  <c:v>43844.927083333336</c:v>
                </c:pt>
                <c:pt idx="1338">
                  <c:v>43844.9375</c:v>
                </c:pt>
                <c:pt idx="1339">
                  <c:v>43844.947916666664</c:v>
                </c:pt>
                <c:pt idx="1340">
                  <c:v>43844.958333333336</c:v>
                </c:pt>
                <c:pt idx="1341">
                  <c:v>43844.96875</c:v>
                </c:pt>
                <c:pt idx="1342">
                  <c:v>43844.979166666664</c:v>
                </c:pt>
                <c:pt idx="1343">
                  <c:v>43844.989583333336</c:v>
                </c:pt>
                <c:pt idx="1344">
                  <c:v>43845</c:v>
                </c:pt>
                <c:pt idx="1345">
                  <c:v>43845.010416666664</c:v>
                </c:pt>
                <c:pt idx="1346">
                  <c:v>43845.020833333336</c:v>
                </c:pt>
                <c:pt idx="1347">
                  <c:v>43845.03125</c:v>
                </c:pt>
                <c:pt idx="1348">
                  <c:v>43845.041666666664</c:v>
                </c:pt>
                <c:pt idx="1349">
                  <c:v>43845.052083333336</c:v>
                </c:pt>
                <c:pt idx="1350">
                  <c:v>43845.0625</c:v>
                </c:pt>
                <c:pt idx="1351">
                  <c:v>43845.072916666664</c:v>
                </c:pt>
                <c:pt idx="1352">
                  <c:v>43845.083333333336</c:v>
                </c:pt>
                <c:pt idx="1353">
                  <c:v>43845.09375</c:v>
                </c:pt>
                <c:pt idx="1354">
                  <c:v>43845.104166666664</c:v>
                </c:pt>
                <c:pt idx="1355">
                  <c:v>43845.114583333336</c:v>
                </c:pt>
                <c:pt idx="1356">
                  <c:v>43845.125</c:v>
                </c:pt>
                <c:pt idx="1357">
                  <c:v>43845.135416666664</c:v>
                </c:pt>
                <c:pt idx="1358">
                  <c:v>43845.145833333336</c:v>
                </c:pt>
                <c:pt idx="1359">
                  <c:v>43845.15625</c:v>
                </c:pt>
                <c:pt idx="1360">
                  <c:v>43845.166666666664</c:v>
                </c:pt>
                <c:pt idx="1361">
                  <c:v>43845.177083333336</c:v>
                </c:pt>
                <c:pt idx="1362">
                  <c:v>43845.1875</c:v>
                </c:pt>
                <c:pt idx="1363">
                  <c:v>43845.197916666664</c:v>
                </c:pt>
                <c:pt idx="1364">
                  <c:v>43845.208333333336</c:v>
                </c:pt>
                <c:pt idx="1365">
                  <c:v>43845.21875</c:v>
                </c:pt>
                <c:pt idx="1366">
                  <c:v>43845.229166666664</c:v>
                </c:pt>
                <c:pt idx="1367">
                  <c:v>43845.239583333336</c:v>
                </c:pt>
                <c:pt idx="1368">
                  <c:v>43845.25</c:v>
                </c:pt>
                <c:pt idx="1369">
                  <c:v>43845.260416666664</c:v>
                </c:pt>
                <c:pt idx="1370">
                  <c:v>43845.270833333336</c:v>
                </c:pt>
                <c:pt idx="1371">
                  <c:v>43845.28125</c:v>
                </c:pt>
                <c:pt idx="1372">
                  <c:v>43845.291666666664</c:v>
                </c:pt>
                <c:pt idx="1373">
                  <c:v>43845.302083333336</c:v>
                </c:pt>
                <c:pt idx="1374">
                  <c:v>43845.3125</c:v>
                </c:pt>
                <c:pt idx="1375">
                  <c:v>43845.322916666664</c:v>
                </c:pt>
                <c:pt idx="1376">
                  <c:v>43845.333333333336</c:v>
                </c:pt>
                <c:pt idx="1377">
                  <c:v>43845.34375</c:v>
                </c:pt>
                <c:pt idx="1378">
                  <c:v>43845.354166666664</c:v>
                </c:pt>
                <c:pt idx="1379">
                  <c:v>43845.364583333336</c:v>
                </c:pt>
                <c:pt idx="1380">
                  <c:v>43845.375</c:v>
                </c:pt>
                <c:pt idx="1381">
                  <c:v>43845.385416666664</c:v>
                </c:pt>
                <c:pt idx="1382">
                  <c:v>43845.395833333336</c:v>
                </c:pt>
                <c:pt idx="1383">
                  <c:v>43845.40625</c:v>
                </c:pt>
                <c:pt idx="1384">
                  <c:v>43845.416666666664</c:v>
                </c:pt>
                <c:pt idx="1385">
                  <c:v>43845.427083333336</c:v>
                </c:pt>
                <c:pt idx="1386">
                  <c:v>43845.4375</c:v>
                </c:pt>
                <c:pt idx="1387">
                  <c:v>43845.447916666664</c:v>
                </c:pt>
                <c:pt idx="1388">
                  <c:v>43845.458333333336</c:v>
                </c:pt>
                <c:pt idx="1389">
                  <c:v>43845.46875</c:v>
                </c:pt>
                <c:pt idx="1390">
                  <c:v>43845.479166666664</c:v>
                </c:pt>
                <c:pt idx="1391">
                  <c:v>43845.489583333336</c:v>
                </c:pt>
                <c:pt idx="1392">
                  <c:v>43845.5</c:v>
                </c:pt>
                <c:pt idx="1393">
                  <c:v>43845.510416666664</c:v>
                </c:pt>
                <c:pt idx="1394">
                  <c:v>43845.520833333336</c:v>
                </c:pt>
                <c:pt idx="1395">
                  <c:v>43845.53125</c:v>
                </c:pt>
                <c:pt idx="1396">
                  <c:v>43845.541666666664</c:v>
                </c:pt>
                <c:pt idx="1397">
                  <c:v>43845.552083333336</c:v>
                </c:pt>
                <c:pt idx="1398">
                  <c:v>43845.5625</c:v>
                </c:pt>
                <c:pt idx="1399">
                  <c:v>43845.572916666664</c:v>
                </c:pt>
                <c:pt idx="1400">
                  <c:v>43845.583333333336</c:v>
                </c:pt>
                <c:pt idx="1401">
                  <c:v>43845.59375</c:v>
                </c:pt>
                <c:pt idx="1402">
                  <c:v>43845.604166666664</c:v>
                </c:pt>
                <c:pt idx="1403">
                  <c:v>43845.614583333336</c:v>
                </c:pt>
                <c:pt idx="1404">
                  <c:v>43845.625</c:v>
                </c:pt>
                <c:pt idx="1405">
                  <c:v>43845.635416666664</c:v>
                </c:pt>
                <c:pt idx="1406">
                  <c:v>43845.645833333336</c:v>
                </c:pt>
                <c:pt idx="1407">
                  <c:v>43845.65625</c:v>
                </c:pt>
                <c:pt idx="1408">
                  <c:v>43845.666666666664</c:v>
                </c:pt>
                <c:pt idx="1409">
                  <c:v>43845.677083333336</c:v>
                </c:pt>
                <c:pt idx="1410">
                  <c:v>43845.6875</c:v>
                </c:pt>
                <c:pt idx="1411">
                  <c:v>43845.697916666664</c:v>
                </c:pt>
                <c:pt idx="1412">
                  <c:v>43845.708333333336</c:v>
                </c:pt>
                <c:pt idx="1413">
                  <c:v>43845.71875</c:v>
                </c:pt>
                <c:pt idx="1414">
                  <c:v>43845.729166666664</c:v>
                </c:pt>
                <c:pt idx="1415">
                  <c:v>43845.739583333336</c:v>
                </c:pt>
                <c:pt idx="1416">
                  <c:v>43845.75</c:v>
                </c:pt>
                <c:pt idx="1417">
                  <c:v>43845.760416666664</c:v>
                </c:pt>
                <c:pt idx="1418">
                  <c:v>43845.770833333336</c:v>
                </c:pt>
                <c:pt idx="1419">
                  <c:v>43845.78125</c:v>
                </c:pt>
                <c:pt idx="1420">
                  <c:v>43845.791666666664</c:v>
                </c:pt>
                <c:pt idx="1421">
                  <c:v>43845.802083333336</c:v>
                </c:pt>
                <c:pt idx="1422">
                  <c:v>43845.8125</c:v>
                </c:pt>
                <c:pt idx="1423">
                  <c:v>43845.822916666664</c:v>
                </c:pt>
                <c:pt idx="1424">
                  <c:v>43845.833333333336</c:v>
                </c:pt>
                <c:pt idx="1425">
                  <c:v>43845.84375</c:v>
                </c:pt>
                <c:pt idx="1426">
                  <c:v>43845.854166666664</c:v>
                </c:pt>
                <c:pt idx="1427">
                  <c:v>43845.864583333336</c:v>
                </c:pt>
                <c:pt idx="1428">
                  <c:v>43845.875</c:v>
                </c:pt>
                <c:pt idx="1429">
                  <c:v>43845.885416666664</c:v>
                </c:pt>
                <c:pt idx="1430">
                  <c:v>43845.895833333336</c:v>
                </c:pt>
                <c:pt idx="1431">
                  <c:v>43845.90625</c:v>
                </c:pt>
                <c:pt idx="1432">
                  <c:v>43845.916666666664</c:v>
                </c:pt>
                <c:pt idx="1433">
                  <c:v>43845.927083333336</c:v>
                </c:pt>
                <c:pt idx="1434">
                  <c:v>43845.9375</c:v>
                </c:pt>
                <c:pt idx="1435">
                  <c:v>43845.947916666664</c:v>
                </c:pt>
                <c:pt idx="1436">
                  <c:v>43845.958333333336</c:v>
                </c:pt>
                <c:pt idx="1437">
                  <c:v>43845.96875</c:v>
                </c:pt>
                <c:pt idx="1438">
                  <c:v>43845.979166666664</c:v>
                </c:pt>
                <c:pt idx="1439">
                  <c:v>43845.989583333336</c:v>
                </c:pt>
                <c:pt idx="1440">
                  <c:v>43846</c:v>
                </c:pt>
                <c:pt idx="1441">
                  <c:v>43846.010416666664</c:v>
                </c:pt>
                <c:pt idx="1442">
                  <c:v>43846.020833333336</c:v>
                </c:pt>
                <c:pt idx="1443">
                  <c:v>43846.03125</c:v>
                </c:pt>
                <c:pt idx="1444">
                  <c:v>43846.041666666664</c:v>
                </c:pt>
                <c:pt idx="1445">
                  <c:v>43846.052083333336</c:v>
                </c:pt>
                <c:pt idx="1446">
                  <c:v>43846.0625</c:v>
                </c:pt>
                <c:pt idx="1447">
                  <c:v>43846.072916666664</c:v>
                </c:pt>
                <c:pt idx="1448">
                  <c:v>43846.083333333336</c:v>
                </c:pt>
                <c:pt idx="1449">
                  <c:v>43846.09375</c:v>
                </c:pt>
                <c:pt idx="1450">
                  <c:v>43846.104166666664</c:v>
                </c:pt>
                <c:pt idx="1451">
                  <c:v>43846.114583333336</c:v>
                </c:pt>
                <c:pt idx="1452">
                  <c:v>43846.125</c:v>
                </c:pt>
                <c:pt idx="1453">
                  <c:v>43846.135416666664</c:v>
                </c:pt>
                <c:pt idx="1454">
                  <c:v>43846.145833333336</c:v>
                </c:pt>
                <c:pt idx="1455">
                  <c:v>43846.15625</c:v>
                </c:pt>
                <c:pt idx="1456">
                  <c:v>43846.166666666664</c:v>
                </c:pt>
                <c:pt idx="1457">
                  <c:v>43846.177083333336</c:v>
                </c:pt>
                <c:pt idx="1458">
                  <c:v>43846.1875</c:v>
                </c:pt>
                <c:pt idx="1459">
                  <c:v>43846.197916666664</c:v>
                </c:pt>
                <c:pt idx="1460">
                  <c:v>43846.208333333336</c:v>
                </c:pt>
                <c:pt idx="1461">
                  <c:v>43846.21875</c:v>
                </c:pt>
                <c:pt idx="1462">
                  <c:v>43846.229166666664</c:v>
                </c:pt>
                <c:pt idx="1463">
                  <c:v>43846.239583333336</c:v>
                </c:pt>
                <c:pt idx="1464">
                  <c:v>43846.25</c:v>
                </c:pt>
                <c:pt idx="1465">
                  <c:v>43846.260416666664</c:v>
                </c:pt>
                <c:pt idx="1466">
                  <c:v>43846.270833333336</c:v>
                </c:pt>
                <c:pt idx="1467">
                  <c:v>43846.28125</c:v>
                </c:pt>
                <c:pt idx="1468">
                  <c:v>43846.291666666664</c:v>
                </c:pt>
                <c:pt idx="1469">
                  <c:v>43846.302083333336</c:v>
                </c:pt>
                <c:pt idx="1470">
                  <c:v>43846.3125</c:v>
                </c:pt>
                <c:pt idx="1471">
                  <c:v>43846.322916666664</c:v>
                </c:pt>
                <c:pt idx="1472">
                  <c:v>43846.333333333336</c:v>
                </c:pt>
                <c:pt idx="1473">
                  <c:v>43846.34375</c:v>
                </c:pt>
                <c:pt idx="1474">
                  <c:v>43846.354166666664</c:v>
                </c:pt>
                <c:pt idx="1475">
                  <c:v>43846.364583333336</c:v>
                </c:pt>
                <c:pt idx="1476">
                  <c:v>43846.375</c:v>
                </c:pt>
                <c:pt idx="1477">
                  <c:v>43846.385416666664</c:v>
                </c:pt>
                <c:pt idx="1478">
                  <c:v>43846.395833333336</c:v>
                </c:pt>
                <c:pt idx="1479">
                  <c:v>43846.40625</c:v>
                </c:pt>
                <c:pt idx="1480">
                  <c:v>43846.416666666664</c:v>
                </c:pt>
                <c:pt idx="1481">
                  <c:v>43846.427083333336</c:v>
                </c:pt>
                <c:pt idx="1482">
                  <c:v>43846.4375</c:v>
                </c:pt>
                <c:pt idx="1483">
                  <c:v>43846.447916666664</c:v>
                </c:pt>
                <c:pt idx="1484">
                  <c:v>43846.458333333336</c:v>
                </c:pt>
                <c:pt idx="1485">
                  <c:v>43846.46875</c:v>
                </c:pt>
                <c:pt idx="1486">
                  <c:v>43846.479166666664</c:v>
                </c:pt>
                <c:pt idx="1487">
                  <c:v>43846.489583333336</c:v>
                </c:pt>
                <c:pt idx="1488">
                  <c:v>43846.5</c:v>
                </c:pt>
                <c:pt idx="1489">
                  <c:v>43846.510416666664</c:v>
                </c:pt>
                <c:pt idx="1490">
                  <c:v>43846.520833333336</c:v>
                </c:pt>
                <c:pt idx="1491">
                  <c:v>43846.53125</c:v>
                </c:pt>
                <c:pt idx="1492">
                  <c:v>43846.541666666664</c:v>
                </c:pt>
                <c:pt idx="1493">
                  <c:v>43846.552083333336</c:v>
                </c:pt>
                <c:pt idx="1494">
                  <c:v>43846.5625</c:v>
                </c:pt>
                <c:pt idx="1495">
                  <c:v>43846.572916666664</c:v>
                </c:pt>
                <c:pt idx="1496">
                  <c:v>43846.583333333336</c:v>
                </c:pt>
                <c:pt idx="1497">
                  <c:v>43846.59375</c:v>
                </c:pt>
                <c:pt idx="1498">
                  <c:v>43846.604166666664</c:v>
                </c:pt>
                <c:pt idx="1499">
                  <c:v>43846.614583333336</c:v>
                </c:pt>
                <c:pt idx="1500">
                  <c:v>43846.625</c:v>
                </c:pt>
                <c:pt idx="1501">
                  <c:v>43846.635416666664</c:v>
                </c:pt>
                <c:pt idx="1502">
                  <c:v>43846.645833333336</c:v>
                </c:pt>
                <c:pt idx="1503">
                  <c:v>43846.65625</c:v>
                </c:pt>
                <c:pt idx="1504">
                  <c:v>43846.666666666664</c:v>
                </c:pt>
                <c:pt idx="1505">
                  <c:v>43846.677083333336</c:v>
                </c:pt>
                <c:pt idx="1506">
                  <c:v>43846.6875</c:v>
                </c:pt>
                <c:pt idx="1507">
                  <c:v>43846.697916666664</c:v>
                </c:pt>
                <c:pt idx="1508">
                  <c:v>43846.708333333336</c:v>
                </c:pt>
                <c:pt idx="1509">
                  <c:v>43846.71875</c:v>
                </c:pt>
                <c:pt idx="1510">
                  <c:v>43846.729166666664</c:v>
                </c:pt>
                <c:pt idx="1511">
                  <c:v>43846.739583333336</c:v>
                </c:pt>
                <c:pt idx="1512">
                  <c:v>43846.75</c:v>
                </c:pt>
                <c:pt idx="1513">
                  <c:v>43846.760416666664</c:v>
                </c:pt>
                <c:pt idx="1514">
                  <c:v>43846.770833333336</c:v>
                </c:pt>
                <c:pt idx="1515">
                  <c:v>43846.78125</c:v>
                </c:pt>
                <c:pt idx="1516">
                  <c:v>43846.791666666664</c:v>
                </c:pt>
                <c:pt idx="1517">
                  <c:v>43846.802083333336</c:v>
                </c:pt>
                <c:pt idx="1518">
                  <c:v>43846.8125</c:v>
                </c:pt>
                <c:pt idx="1519">
                  <c:v>43846.822916666664</c:v>
                </c:pt>
                <c:pt idx="1520">
                  <c:v>43846.833333333336</c:v>
                </c:pt>
                <c:pt idx="1521">
                  <c:v>43846.84375</c:v>
                </c:pt>
                <c:pt idx="1522">
                  <c:v>43846.854166666664</c:v>
                </c:pt>
                <c:pt idx="1523">
                  <c:v>43846.864583333336</c:v>
                </c:pt>
                <c:pt idx="1524">
                  <c:v>43846.875</c:v>
                </c:pt>
                <c:pt idx="1525">
                  <c:v>43846.885416666664</c:v>
                </c:pt>
                <c:pt idx="1526">
                  <c:v>43846.895833333336</c:v>
                </c:pt>
                <c:pt idx="1527">
                  <c:v>43846.90625</c:v>
                </c:pt>
                <c:pt idx="1528">
                  <c:v>43846.916666666664</c:v>
                </c:pt>
                <c:pt idx="1529">
                  <c:v>43846.927083333336</c:v>
                </c:pt>
                <c:pt idx="1530">
                  <c:v>43846.9375</c:v>
                </c:pt>
                <c:pt idx="1531">
                  <c:v>43846.947916666664</c:v>
                </c:pt>
                <c:pt idx="1532">
                  <c:v>43846.958333333336</c:v>
                </c:pt>
                <c:pt idx="1533">
                  <c:v>43846.96875</c:v>
                </c:pt>
                <c:pt idx="1534">
                  <c:v>43846.979166666664</c:v>
                </c:pt>
                <c:pt idx="1535">
                  <c:v>43846.989583333336</c:v>
                </c:pt>
                <c:pt idx="1536">
                  <c:v>43847</c:v>
                </c:pt>
                <c:pt idx="1537">
                  <c:v>43847.010416666664</c:v>
                </c:pt>
                <c:pt idx="1538">
                  <c:v>43847.020833333336</c:v>
                </c:pt>
                <c:pt idx="1539">
                  <c:v>43847.03125</c:v>
                </c:pt>
                <c:pt idx="1540">
                  <c:v>43847.041666666664</c:v>
                </c:pt>
                <c:pt idx="1541">
                  <c:v>43847.052083333336</c:v>
                </c:pt>
                <c:pt idx="1542">
                  <c:v>43847.0625</c:v>
                </c:pt>
                <c:pt idx="1543">
                  <c:v>43847.072916666664</c:v>
                </c:pt>
                <c:pt idx="1544">
                  <c:v>43847.083333333336</c:v>
                </c:pt>
                <c:pt idx="1545">
                  <c:v>43847.09375</c:v>
                </c:pt>
                <c:pt idx="1546">
                  <c:v>43847.104166666664</c:v>
                </c:pt>
                <c:pt idx="1547">
                  <c:v>43847.114583333336</c:v>
                </c:pt>
                <c:pt idx="1548">
                  <c:v>43847.125</c:v>
                </c:pt>
                <c:pt idx="1549">
                  <c:v>43847.135416666664</c:v>
                </c:pt>
                <c:pt idx="1550">
                  <c:v>43847.145833333336</c:v>
                </c:pt>
                <c:pt idx="1551">
                  <c:v>43847.15625</c:v>
                </c:pt>
                <c:pt idx="1552">
                  <c:v>43847.166666666664</c:v>
                </c:pt>
                <c:pt idx="1553">
                  <c:v>43847.177083333336</c:v>
                </c:pt>
                <c:pt idx="1554">
                  <c:v>43847.1875</c:v>
                </c:pt>
                <c:pt idx="1555">
                  <c:v>43847.197916666664</c:v>
                </c:pt>
                <c:pt idx="1556">
                  <c:v>43847.208333333336</c:v>
                </c:pt>
                <c:pt idx="1557">
                  <c:v>43847.21875</c:v>
                </c:pt>
                <c:pt idx="1558">
                  <c:v>43847.229166666664</c:v>
                </c:pt>
                <c:pt idx="1559">
                  <c:v>43847.239583333336</c:v>
                </c:pt>
                <c:pt idx="1560">
                  <c:v>43847.25</c:v>
                </c:pt>
                <c:pt idx="1561">
                  <c:v>43847.260416666664</c:v>
                </c:pt>
                <c:pt idx="1562">
                  <c:v>43847.270833333336</c:v>
                </c:pt>
                <c:pt idx="1563">
                  <c:v>43847.28125</c:v>
                </c:pt>
                <c:pt idx="1564">
                  <c:v>43847.291666666664</c:v>
                </c:pt>
                <c:pt idx="1565">
                  <c:v>43847.302083333336</c:v>
                </c:pt>
                <c:pt idx="1566">
                  <c:v>43847.3125</c:v>
                </c:pt>
                <c:pt idx="1567">
                  <c:v>43847.322916666664</c:v>
                </c:pt>
                <c:pt idx="1568">
                  <c:v>43847.333333333336</c:v>
                </c:pt>
                <c:pt idx="1569">
                  <c:v>43847.34375</c:v>
                </c:pt>
                <c:pt idx="1570">
                  <c:v>43847.354166666664</c:v>
                </c:pt>
                <c:pt idx="1571">
                  <c:v>43847.364583333336</c:v>
                </c:pt>
                <c:pt idx="1572">
                  <c:v>43847.375</c:v>
                </c:pt>
                <c:pt idx="1573">
                  <c:v>43847.385416666664</c:v>
                </c:pt>
                <c:pt idx="1574">
                  <c:v>43847.395833333336</c:v>
                </c:pt>
                <c:pt idx="1575">
                  <c:v>43847.40625</c:v>
                </c:pt>
                <c:pt idx="1576">
                  <c:v>43847.416666666664</c:v>
                </c:pt>
                <c:pt idx="1577">
                  <c:v>43847.427083333336</c:v>
                </c:pt>
                <c:pt idx="1578">
                  <c:v>43847.4375</c:v>
                </c:pt>
                <c:pt idx="1579">
                  <c:v>43847.447916666664</c:v>
                </c:pt>
                <c:pt idx="1580">
                  <c:v>43847.458333333336</c:v>
                </c:pt>
                <c:pt idx="1581">
                  <c:v>43847.46875</c:v>
                </c:pt>
                <c:pt idx="1582">
                  <c:v>43847.479166666664</c:v>
                </c:pt>
                <c:pt idx="1583">
                  <c:v>43847.489583333336</c:v>
                </c:pt>
                <c:pt idx="1584">
                  <c:v>43847.5</c:v>
                </c:pt>
                <c:pt idx="1585">
                  <c:v>43847.510416666664</c:v>
                </c:pt>
                <c:pt idx="1586">
                  <c:v>43847.520833333336</c:v>
                </c:pt>
                <c:pt idx="1587">
                  <c:v>43847.53125</c:v>
                </c:pt>
                <c:pt idx="1588">
                  <c:v>43847.541666666664</c:v>
                </c:pt>
                <c:pt idx="1589">
                  <c:v>43847.552083333336</c:v>
                </c:pt>
                <c:pt idx="1590">
                  <c:v>43847.5625</c:v>
                </c:pt>
                <c:pt idx="1591">
                  <c:v>43847.572916666664</c:v>
                </c:pt>
                <c:pt idx="1592">
                  <c:v>43847.583333333336</c:v>
                </c:pt>
                <c:pt idx="1593">
                  <c:v>43847.59375</c:v>
                </c:pt>
                <c:pt idx="1594">
                  <c:v>43847.604166666664</c:v>
                </c:pt>
                <c:pt idx="1595">
                  <c:v>43847.614583333336</c:v>
                </c:pt>
                <c:pt idx="1596">
                  <c:v>43847.625</c:v>
                </c:pt>
                <c:pt idx="1597">
                  <c:v>43847.635416666664</c:v>
                </c:pt>
                <c:pt idx="1598">
                  <c:v>43847.645833333336</c:v>
                </c:pt>
                <c:pt idx="1599">
                  <c:v>43847.65625</c:v>
                </c:pt>
                <c:pt idx="1600">
                  <c:v>43847.666666666664</c:v>
                </c:pt>
                <c:pt idx="1601">
                  <c:v>43847.677083333336</c:v>
                </c:pt>
                <c:pt idx="1602">
                  <c:v>43847.6875</c:v>
                </c:pt>
                <c:pt idx="1603">
                  <c:v>43847.697916666664</c:v>
                </c:pt>
                <c:pt idx="1604">
                  <c:v>43847.708333333336</c:v>
                </c:pt>
                <c:pt idx="1605">
                  <c:v>43847.71875</c:v>
                </c:pt>
                <c:pt idx="1606">
                  <c:v>43847.729166666664</c:v>
                </c:pt>
                <c:pt idx="1607">
                  <c:v>43847.739583333336</c:v>
                </c:pt>
                <c:pt idx="1608">
                  <c:v>43847.75</c:v>
                </c:pt>
                <c:pt idx="1609">
                  <c:v>43847.760416666664</c:v>
                </c:pt>
                <c:pt idx="1610">
                  <c:v>43847.770833333336</c:v>
                </c:pt>
                <c:pt idx="1611">
                  <c:v>43847.78125</c:v>
                </c:pt>
                <c:pt idx="1612">
                  <c:v>43847.791666666664</c:v>
                </c:pt>
                <c:pt idx="1613">
                  <c:v>43847.802083333336</c:v>
                </c:pt>
                <c:pt idx="1614">
                  <c:v>43847.8125</c:v>
                </c:pt>
                <c:pt idx="1615">
                  <c:v>43847.822916666664</c:v>
                </c:pt>
                <c:pt idx="1616">
                  <c:v>43847.833333333336</c:v>
                </c:pt>
                <c:pt idx="1617">
                  <c:v>43847.84375</c:v>
                </c:pt>
                <c:pt idx="1618">
                  <c:v>43847.854166666664</c:v>
                </c:pt>
                <c:pt idx="1619">
                  <c:v>43847.864583333336</c:v>
                </c:pt>
                <c:pt idx="1620">
                  <c:v>43847.875</c:v>
                </c:pt>
                <c:pt idx="1621">
                  <c:v>43847.885416666664</c:v>
                </c:pt>
                <c:pt idx="1622">
                  <c:v>43847.895833333336</c:v>
                </c:pt>
                <c:pt idx="1623">
                  <c:v>43847.90625</c:v>
                </c:pt>
                <c:pt idx="1624">
                  <c:v>43847.916666666664</c:v>
                </c:pt>
                <c:pt idx="1625">
                  <c:v>43847.927083333336</c:v>
                </c:pt>
                <c:pt idx="1626">
                  <c:v>43847.9375</c:v>
                </c:pt>
                <c:pt idx="1627">
                  <c:v>43847.947916666664</c:v>
                </c:pt>
                <c:pt idx="1628">
                  <c:v>43847.958333333336</c:v>
                </c:pt>
                <c:pt idx="1629">
                  <c:v>43847.96875</c:v>
                </c:pt>
                <c:pt idx="1630">
                  <c:v>43847.979166666664</c:v>
                </c:pt>
                <c:pt idx="1631">
                  <c:v>43847.989583333336</c:v>
                </c:pt>
                <c:pt idx="1632">
                  <c:v>43848</c:v>
                </c:pt>
                <c:pt idx="1633">
                  <c:v>43848.010416666664</c:v>
                </c:pt>
                <c:pt idx="1634">
                  <c:v>43848.020833333336</c:v>
                </c:pt>
                <c:pt idx="1635">
                  <c:v>43848.03125</c:v>
                </c:pt>
                <c:pt idx="1636">
                  <c:v>43848.041666666664</c:v>
                </c:pt>
                <c:pt idx="1637">
                  <c:v>43848.052083333336</c:v>
                </c:pt>
                <c:pt idx="1638">
                  <c:v>43848.0625</c:v>
                </c:pt>
                <c:pt idx="1639">
                  <c:v>43848.072916666664</c:v>
                </c:pt>
                <c:pt idx="1640">
                  <c:v>43848.083333333336</c:v>
                </c:pt>
                <c:pt idx="1641">
                  <c:v>43848.09375</c:v>
                </c:pt>
                <c:pt idx="1642">
                  <c:v>43848.104166666664</c:v>
                </c:pt>
                <c:pt idx="1643">
                  <c:v>43848.114583333336</c:v>
                </c:pt>
                <c:pt idx="1644">
                  <c:v>43848.125</c:v>
                </c:pt>
                <c:pt idx="1645">
                  <c:v>43848.135416666664</c:v>
                </c:pt>
                <c:pt idx="1646">
                  <c:v>43848.145833333336</c:v>
                </c:pt>
                <c:pt idx="1647">
                  <c:v>43848.15625</c:v>
                </c:pt>
                <c:pt idx="1648">
                  <c:v>43848.166666666664</c:v>
                </c:pt>
                <c:pt idx="1649">
                  <c:v>43848.177083333336</c:v>
                </c:pt>
                <c:pt idx="1650">
                  <c:v>43848.1875</c:v>
                </c:pt>
                <c:pt idx="1651">
                  <c:v>43848.197916666664</c:v>
                </c:pt>
                <c:pt idx="1652">
                  <c:v>43848.208333333336</c:v>
                </c:pt>
                <c:pt idx="1653">
                  <c:v>43848.21875</c:v>
                </c:pt>
                <c:pt idx="1654">
                  <c:v>43848.229166666664</c:v>
                </c:pt>
                <c:pt idx="1655">
                  <c:v>43848.239583333336</c:v>
                </c:pt>
                <c:pt idx="1656">
                  <c:v>43848.25</c:v>
                </c:pt>
                <c:pt idx="1657">
                  <c:v>43848.260416666664</c:v>
                </c:pt>
                <c:pt idx="1658">
                  <c:v>43848.270833333336</c:v>
                </c:pt>
                <c:pt idx="1659">
                  <c:v>43848.28125</c:v>
                </c:pt>
                <c:pt idx="1660">
                  <c:v>43848.291666666664</c:v>
                </c:pt>
                <c:pt idx="1661">
                  <c:v>43848.302083333336</c:v>
                </c:pt>
                <c:pt idx="1662">
                  <c:v>43848.3125</c:v>
                </c:pt>
                <c:pt idx="1663">
                  <c:v>43848.322916666664</c:v>
                </c:pt>
                <c:pt idx="1664">
                  <c:v>43848.333333333336</c:v>
                </c:pt>
                <c:pt idx="1665">
                  <c:v>43848.34375</c:v>
                </c:pt>
                <c:pt idx="1666">
                  <c:v>43848.354166666664</c:v>
                </c:pt>
                <c:pt idx="1667">
                  <c:v>43848.364583333336</c:v>
                </c:pt>
                <c:pt idx="1668">
                  <c:v>43848.375</c:v>
                </c:pt>
                <c:pt idx="1669">
                  <c:v>43848.385416666664</c:v>
                </c:pt>
                <c:pt idx="1670">
                  <c:v>43848.395833333336</c:v>
                </c:pt>
                <c:pt idx="1671">
                  <c:v>43848.40625</c:v>
                </c:pt>
                <c:pt idx="1672">
                  <c:v>43848.416666666664</c:v>
                </c:pt>
                <c:pt idx="1673">
                  <c:v>43848.427083333336</c:v>
                </c:pt>
                <c:pt idx="1674">
                  <c:v>43848.4375</c:v>
                </c:pt>
                <c:pt idx="1675">
                  <c:v>43848.447916666664</c:v>
                </c:pt>
                <c:pt idx="1676">
                  <c:v>43848.458333333336</c:v>
                </c:pt>
                <c:pt idx="1677">
                  <c:v>43848.46875</c:v>
                </c:pt>
                <c:pt idx="1678">
                  <c:v>43848.479166666664</c:v>
                </c:pt>
                <c:pt idx="1679">
                  <c:v>43848.489583333336</c:v>
                </c:pt>
                <c:pt idx="1680">
                  <c:v>43848.5</c:v>
                </c:pt>
                <c:pt idx="1681">
                  <c:v>43848.510416666664</c:v>
                </c:pt>
                <c:pt idx="1682">
                  <c:v>43848.520833333336</c:v>
                </c:pt>
                <c:pt idx="1683">
                  <c:v>43848.53125</c:v>
                </c:pt>
                <c:pt idx="1684">
                  <c:v>43848.541666666664</c:v>
                </c:pt>
                <c:pt idx="1685">
                  <c:v>43848.552083333336</c:v>
                </c:pt>
                <c:pt idx="1686">
                  <c:v>43848.5625</c:v>
                </c:pt>
                <c:pt idx="1687">
                  <c:v>43848.572916666664</c:v>
                </c:pt>
                <c:pt idx="1688">
                  <c:v>43848.583333333336</c:v>
                </c:pt>
                <c:pt idx="1689">
                  <c:v>43848.59375</c:v>
                </c:pt>
                <c:pt idx="1690">
                  <c:v>43848.604166666664</c:v>
                </c:pt>
                <c:pt idx="1691">
                  <c:v>43848.614583333336</c:v>
                </c:pt>
                <c:pt idx="1692">
                  <c:v>43848.625</c:v>
                </c:pt>
                <c:pt idx="1693">
                  <c:v>43848.635416666664</c:v>
                </c:pt>
                <c:pt idx="1694">
                  <c:v>43848.645833333336</c:v>
                </c:pt>
                <c:pt idx="1695">
                  <c:v>43848.65625</c:v>
                </c:pt>
                <c:pt idx="1696">
                  <c:v>43848.666666666664</c:v>
                </c:pt>
                <c:pt idx="1697">
                  <c:v>43848.677083333336</c:v>
                </c:pt>
                <c:pt idx="1698">
                  <c:v>43848.6875</c:v>
                </c:pt>
                <c:pt idx="1699">
                  <c:v>43848.697916666664</c:v>
                </c:pt>
                <c:pt idx="1700">
                  <c:v>43848.708333333336</c:v>
                </c:pt>
                <c:pt idx="1701">
                  <c:v>43848.71875</c:v>
                </c:pt>
                <c:pt idx="1702">
                  <c:v>43848.729166666664</c:v>
                </c:pt>
                <c:pt idx="1703">
                  <c:v>43848.739583333336</c:v>
                </c:pt>
                <c:pt idx="1704">
                  <c:v>43848.75</c:v>
                </c:pt>
                <c:pt idx="1705">
                  <c:v>43848.760416666664</c:v>
                </c:pt>
                <c:pt idx="1706">
                  <c:v>43848.770833333336</c:v>
                </c:pt>
                <c:pt idx="1707">
                  <c:v>43848.78125</c:v>
                </c:pt>
                <c:pt idx="1708">
                  <c:v>43848.791666666664</c:v>
                </c:pt>
                <c:pt idx="1709">
                  <c:v>43848.802083333336</c:v>
                </c:pt>
                <c:pt idx="1710">
                  <c:v>43848.8125</c:v>
                </c:pt>
                <c:pt idx="1711">
                  <c:v>43848.822916666664</c:v>
                </c:pt>
                <c:pt idx="1712">
                  <c:v>43848.833333333336</c:v>
                </c:pt>
                <c:pt idx="1713">
                  <c:v>43848.84375</c:v>
                </c:pt>
                <c:pt idx="1714">
                  <c:v>43848.854166666664</c:v>
                </c:pt>
                <c:pt idx="1715">
                  <c:v>43848.864583333336</c:v>
                </c:pt>
                <c:pt idx="1716">
                  <c:v>43848.875</c:v>
                </c:pt>
                <c:pt idx="1717">
                  <c:v>43848.885416666664</c:v>
                </c:pt>
                <c:pt idx="1718">
                  <c:v>43848.895833333336</c:v>
                </c:pt>
                <c:pt idx="1719">
                  <c:v>43848.90625</c:v>
                </c:pt>
                <c:pt idx="1720">
                  <c:v>43848.916666666664</c:v>
                </c:pt>
                <c:pt idx="1721">
                  <c:v>43848.927083333336</c:v>
                </c:pt>
                <c:pt idx="1722">
                  <c:v>43848.9375</c:v>
                </c:pt>
                <c:pt idx="1723">
                  <c:v>43848.947916666664</c:v>
                </c:pt>
                <c:pt idx="1724">
                  <c:v>43848.958333333336</c:v>
                </c:pt>
                <c:pt idx="1725">
                  <c:v>43848.96875</c:v>
                </c:pt>
                <c:pt idx="1726">
                  <c:v>43848.979166666664</c:v>
                </c:pt>
                <c:pt idx="1727">
                  <c:v>43848.989583333336</c:v>
                </c:pt>
                <c:pt idx="1728">
                  <c:v>43849</c:v>
                </c:pt>
                <c:pt idx="1729">
                  <c:v>43849.010416666664</c:v>
                </c:pt>
                <c:pt idx="1730">
                  <c:v>43849.020833333336</c:v>
                </c:pt>
                <c:pt idx="1731">
                  <c:v>43849.03125</c:v>
                </c:pt>
                <c:pt idx="1732">
                  <c:v>43849.041666666664</c:v>
                </c:pt>
                <c:pt idx="1733">
                  <c:v>43849.052083333336</c:v>
                </c:pt>
                <c:pt idx="1734">
                  <c:v>43849.0625</c:v>
                </c:pt>
                <c:pt idx="1735">
                  <c:v>43849.072916666664</c:v>
                </c:pt>
                <c:pt idx="1736">
                  <c:v>43849.083333333336</c:v>
                </c:pt>
                <c:pt idx="1737">
                  <c:v>43849.09375</c:v>
                </c:pt>
                <c:pt idx="1738">
                  <c:v>43849.104166666664</c:v>
                </c:pt>
                <c:pt idx="1739">
                  <c:v>43849.114583333336</c:v>
                </c:pt>
                <c:pt idx="1740">
                  <c:v>43849.125</c:v>
                </c:pt>
                <c:pt idx="1741">
                  <c:v>43849.135416666664</c:v>
                </c:pt>
                <c:pt idx="1742">
                  <c:v>43849.145833333336</c:v>
                </c:pt>
                <c:pt idx="1743">
                  <c:v>43849.15625</c:v>
                </c:pt>
                <c:pt idx="1744">
                  <c:v>43849.166666666664</c:v>
                </c:pt>
                <c:pt idx="1745">
                  <c:v>43849.177083333336</c:v>
                </c:pt>
                <c:pt idx="1746">
                  <c:v>43849.1875</c:v>
                </c:pt>
                <c:pt idx="1747">
                  <c:v>43849.197916666664</c:v>
                </c:pt>
                <c:pt idx="1748">
                  <c:v>43849.208333333336</c:v>
                </c:pt>
                <c:pt idx="1749">
                  <c:v>43849.21875</c:v>
                </c:pt>
                <c:pt idx="1750">
                  <c:v>43849.229166666664</c:v>
                </c:pt>
                <c:pt idx="1751">
                  <c:v>43849.239583333336</c:v>
                </c:pt>
                <c:pt idx="1752">
                  <c:v>43849.25</c:v>
                </c:pt>
                <c:pt idx="1753">
                  <c:v>43849.260416666664</c:v>
                </c:pt>
                <c:pt idx="1754">
                  <c:v>43849.270833333336</c:v>
                </c:pt>
                <c:pt idx="1755">
                  <c:v>43849.28125</c:v>
                </c:pt>
                <c:pt idx="1756">
                  <c:v>43849.291666666664</c:v>
                </c:pt>
                <c:pt idx="1757">
                  <c:v>43849.302083333336</c:v>
                </c:pt>
                <c:pt idx="1758">
                  <c:v>43849.3125</c:v>
                </c:pt>
                <c:pt idx="1759">
                  <c:v>43849.322916666664</c:v>
                </c:pt>
                <c:pt idx="1760">
                  <c:v>43849.333333333336</c:v>
                </c:pt>
                <c:pt idx="1761">
                  <c:v>43849.34375</c:v>
                </c:pt>
                <c:pt idx="1762">
                  <c:v>43849.354166666664</c:v>
                </c:pt>
                <c:pt idx="1763">
                  <c:v>43849.364583333336</c:v>
                </c:pt>
                <c:pt idx="1764">
                  <c:v>43849.375</c:v>
                </c:pt>
                <c:pt idx="1765">
                  <c:v>43849.385416666664</c:v>
                </c:pt>
                <c:pt idx="1766">
                  <c:v>43849.395833333336</c:v>
                </c:pt>
                <c:pt idx="1767">
                  <c:v>43849.40625</c:v>
                </c:pt>
                <c:pt idx="1768">
                  <c:v>43849.416666666664</c:v>
                </c:pt>
                <c:pt idx="1769">
                  <c:v>43849.427083333336</c:v>
                </c:pt>
                <c:pt idx="1770">
                  <c:v>43849.4375</c:v>
                </c:pt>
                <c:pt idx="1771">
                  <c:v>43849.447916666664</c:v>
                </c:pt>
                <c:pt idx="1772">
                  <c:v>43849.458333333336</c:v>
                </c:pt>
                <c:pt idx="1773">
                  <c:v>43849.46875</c:v>
                </c:pt>
                <c:pt idx="1774">
                  <c:v>43849.479166666664</c:v>
                </c:pt>
                <c:pt idx="1775">
                  <c:v>43849.489583333336</c:v>
                </c:pt>
                <c:pt idx="1776">
                  <c:v>43849.5</c:v>
                </c:pt>
                <c:pt idx="1777">
                  <c:v>43849.510416666664</c:v>
                </c:pt>
                <c:pt idx="1778">
                  <c:v>43849.520833333336</c:v>
                </c:pt>
                <c:pt idx="1779">
                  <c:v>43849.53125</c:v>
                </c:pt>
                <c:pt idx="1780">
                  <c:v>43849.541666666664</c:v>
                </c:pt>
                <c:pt idx="1781">
                  <c:v>43849.552083333336</c:v>
                </c:pt>
                <c:pt idx="1782">
                  <c:v>43849.5625</c:v>
                </c:pt>
                <c:pt idx="1783">
                  <c:v>43849.572916666664</c:v>
                </c:pt>
                <c:pt idx="1784">
                  <c:v>43849.583333333336</c:v>
                </c:pt>
                <c:pt idx="1785">
                  <c:v>43849.59375</c:v>
                </c:pt>
                <c:pt idx="1786">
                  <c:v>43849.604166666664</c:v>
                </c:pt>
                <c:pt idx="1787">
                  <c:v>43849.614583333336</c:v>
                </c:pt>
                <c:pt idx="1788">
                  <c:v>43849.625</c:v>
                </c:pt>
                <c:pt idx="1789">
                  <c:v>43849.635416666664</c:v>
                </c:pt>
                <c:pt idx="1790">
                  <c:v>43849.645833333336</c:v>
                </c:pt>
                <c:pt idx="1791">
                  <c:v>43849.65625</c:v>
                </c:pt>
                <c:pt idx="1792">
                  <c:v>43849.666666666664</c:v>
                </c:pt>
                <c:pt idx="1793">
                  <c:v>43849.677083333336</c:v>
                </c:pt>
                <c:pt idx="1794">
                  <c:v>43849.6875</c:v>
                </c:pt>
                <c:pt idx="1795">
                  <c:v>43849.697916666664</c:v>
                </c:pt>
                <c:pt idx="1796">
                  <c:v>43849.708333333336</c:v>
                </c:pt>
                <c:pt idx="1797">
                  <c:v>43849.71875</c:v>
                </c:pt>
                <c:pt idx="1798">
                  <c:v>43849.729166666664</c:v>
                </c:pt>
                <c:pt idx="1799">
                  <c:v>43849.739583333336</c:v>
                </c:pt>
                <c:pt idx="1800">
                  <c:v>43849.75</c:v>
                </c:pt>
                <c:pt idx="1801">
                  <c:v>43849.760416666664</c:v>
                </c:pt>
                <c:pt idx="1802">
                  <c:v>43849.770833333336</c:v>
                </c:pt>
                <c:pt idx="1803">
                  <c:v>43849.78125</c:v>
                </c:pt>
                <c:pt idx="1804">
                  <c:v>43849.791666666664</c:v>
                </c:pt>
                <c:pt idx="1805">
                  <c:v>43849.802083333336</c:v>
                </c:pt>
                <c:pt idx="1806">
                  <c:v>43849.8125</c:v>
                </c:pt>
                <c:pt idx="1807">
                  <c:v>43849.822916666664</c:v>
                </c:pt>
                <c:pt idx="1808">
                  <c:v>43849.833333333336</c:v>
                </c:pt>
                <c:pt idx="1809">
                  <c:v>43849.84375</c:v>
                </c:pt>
                <c:pt idx="1810">
                  <c:v>43849.854166666664</c:v>
                </c:pt>
                <c:pt idx="1811">
                  <c:v>43849.864583333336</c:v>
                </c:pt>
                <c:pt idx="1812">
                  <c:v>43849.875</c:v>
                </c:pt>
                <c:pt idx="1813">
                  <c:v>43849.885416666664</c:v>
                </c:pt>
                <c:pt idx="1814">
                  <c:v>43849.895833333336</c:v>
                </c:pt>
                <c:pt idx="1815">
                  <c:v>43849.90625</c:v>
                </c:pt>
                <c:pt idx="1816">
                  <c:v>43849.916666666664</c:v>
                </c:pt>
                <c:pt idx="1817">
                  <c:v>43849.927083333336</c:v>
                </c:pt>
                <c:pt idx="1818">
                  <c:v>43849.9375</c:v>
                </c:pt>
                <c:pt idx="1819">
                  <c:v>43849.947916666664</c:v>
                </c:pt>
                <c:pt idx="1820">
                  <c:v>43849.958333333336</c:v>
                </c:pt>
                <c:pt idx="1821">
                  <c:v>43849.96875</c:v>
                </c:pt>
                <c:pt idx="1822">
                  <c:v>43849.979166666664</c:v>
                </c:pt>
                <c:pt idx="1823">
                  <c:v>43849.989583333336</c:v>
                </c:pt>
                <c:pt idx="1824">
                  <c:v>43850</c:v>
                </c:pt>
                <c:pt idx="1825">
                  <c:v>43850.010416666664</c:v>
                </c:pt>
                <c:pt idx="1826">
                  <c:v>43850.020833333336</c:v>
                </c:pt>
                <c:pt idx="1827">
                  <c:v>43850.03125</c:v>
                </c:pt>
                <c:pt idx="1828">
                  <c:v>43850.041666666664</c:v>
                </c:pt>
                <c:pt idx="1829">
                  <c:v>43850.052083333336</c:v>
                </c:pt>
                <c:pt idx="1830">
                  <c:v>43850.0625</c:v>
                </c:pt>
                <c:pt idx="1831">
                  <c:v>43850.072916666664</c:v>
                </c:pt>
                <c:pt idx="1832">
                  <c:v>43850.083333333336</c:v>
                </c:pt>
                <c:pt idx="1833">
                  <c:v>43850.09375</c:v>
                </c:pt>
                <c:pt idx="1834">
                  <c:v>43850.104166666664</c:v>
                </c:pt>
                <c:pt idx="1835">
                  <c:v>43850.114583333336</c:v>
                </c:pt>
                <c:pt idx="1836">
                  <c:v>43850.125</c:v>
                </c:pt>
                <c:pt idx="1837">
                  <c:v>43850.135416666664</c:v>
                </c:pt>
                <c:pt idx="1838">
                  <c:v>43850.145833333336</c:v>
                </c:pt>
                <c:pt idx="1839">
                  <c:v>43850.15625</c:v>
                </c:pt>
                <c:pt idx="1840">
                  <c:v>43850.166666666664</c:v>
                </c:pt>
                <c:pt idx="1841">
                  <c:v>43850.177083333336</c:v>
                </c:pt>
                <c:pt idx="1842">
                  <c:v>43850.1875</c:v>
                </c:pt>
                <c:pt idx="1843">
                  <c:v>43850.197916666664</c:v>
                </c:pt>
                <c:pt idx="1844">
                  <c:v>43850.208333333336</c:v>
                </c:pt>
                <c:pt idx="1845">
                  <c:v>43850.21875</c:v>
                </c:pt>
                <c:pt idx="1846">
                  <c:v>43850.229166666664</c:v>
                </c:pt>
                <c:pt idx="1847">
                  <c:v>43850.239583333336</c:v>
                </c:pt>
                <c:pt idx="1848">
                  <c:v>43850.25</c:v>
                </c:pt>
                <c:pt idx="1849">
                  <c:v>43850.260416666664</c:v>
                </c:pt>
                <c:pt idx="1850">
                  <c:v>43850.270833333336</c:v>
                </c:pt>
                <c:pt idx="1851">
                  <c:v>43850.28125</c:v>
                </c:pt>
                <c:pt idx="1852">
                  <c:v>43850.291666666664</c:v>
                </c:pt>
                <c:pt idx="1853">
                  <c:v>43850.302083333336</c:v>
                </c:pt>
                <c:pt idx="1854">
                  <c:v>43850.3125</c:v>
                </c:pt>
                <c:pt idx="1855">
                  <c:v>43850.322916666664</c:v>
                </c:pt>
                <c:pt idx="1856">
                  <c:v>43850.333333333336</c:v>
                </c:pt>
                <c:pt idx="1857">
                  <c:v>43850.34375</c:v>
                </c:pt>
                <c:pt idx="1858">
                  <c:v>43850.354166666664</c:v>
                </c:pt>
                <c:pt idx="1859">
                  <c:v>43850.364583333336</c:v>
                </c:pt>
                <c:pt idx="1860">
                  <c:v>43850.375</c:v>
                </c:pt>
                <c:pt idx="1861">
                  <c:v>43850.385416666664</c:v>
                </c:pt>
                <c:pt idx="1862">
                  <c:v>43850.395833333336</c:v>
                </c:pt>
                <c:pt idx="1863">
                  <c:v>43850.40625</c:v>
                </c:pt>
                <c:pt idx="1864">
                  <c:v>43850.416666666664</c:v>
                </c:pt>
                <c:pt idx="1865">
                  <c:v>43850.427083333336</c:v>
                </c:pt>
                <c:pt idx="1866">
                  <c:v>43850.4375</c:v>
                </c:pt>
                <c:pt idx="1867">
                  <c:v>43850.447916666664</c:v>
                </c:pt>
                <c:pt idx="1868">
                  <c:v>43850.458333333336</c:v>
                </c:pt>
                <c:pt idx="1869">
                  <c:v>43850.46875</c:v>
                </c:pt>
                <c:pt idx="1870">
                  <c:v>43850.479166666664</c:v>
                </c:pt>
                <c:pt idx="1871">
                  <c:v>43850.489583333336</c:v>
                </c:pt>
                <c:pt idx="1872">
                  <c:v>43850.5</c:v>
                </c:pt>
                <c:pt idx="1873">
                  <c:v>43850.510416666664</c:v>
                </c:pt>
                <c:pt idx="1874">
                  <c:v>43850.520833333336</c:v>
                </c:pt>
                <c:pt idx="1875">
                  <c:v>43850.53125</c:v>
                </c:pt>
                <c:pt idx="1876">
                  <c:v>43850.541666666664</c:v>
                </c:pt>
                <c:pt idx="1877">
                  <c:v>43850.552083333336</c:v>
                </c:pt>
                <c:pt idx="1878">
                  <c:v>43850.5625</c:v>
                </c:pt>
                <c:pt idx="1879">
                  <c:v>43850.572916666664</c:v>
                </c:pt>
                <c:pt idx="1880">
                  <c:v>43850.583333333336</c:v>
                </c:pt>
                <c:pt idx="1881">
                  <c:v>43850.59375</c:v>
                </c:pt>
                <c:pt idx="1882">
                  <c:v>43850.604166666664</c:v>
                </c:pt>
                <c:pt idx="1883">
                  <c:v>43850.614583333336</c:v>
                </c:pt>
                <c:pt idx="1884">
                  <c:v>43850.625</c:v>
                </c:pt>
                <c:pt idx="1885">
                  <c:v>43850.635416666664</c:v>
                </c:pt>
                <c:pt idx="1886">
                  <c:v>43850.645833333336</c:v>
                </c:pt>
                <c:pt idx="1887">
                  <c:v>43850.65625</c:v>
                </c:pt>
                <c:pt idx="1888">
                  <c:v>43850.666666666664</c:v>
                </c:pt>
                <c:pt idx="1889">
                  <c:v>43850.677083333336</c:v>
                </c:pt>
                <c:pt idx="1890">
                  <c:v>43850.6875</c:v>
                </c:pt>
                <c:pt idx="1891">
                  <c:v>43850.697916666664</c:v>
                </c:pt>
                <c:pt idx="1892">
                  <c:v>43850.708333333336</c:v>
                </c:pt>
                <c:pt idx="1893">
                  <c:v>43850.71875</c:v>
                </c:pt>
                <c:pt idx="1894">
                  <c:v>43850.729166666664</c:v>
                </c:pt>
                <c:pt idx="1895">
                  <c:v>43850.739583333336</c:v>
                </c:pt>
                <c:pt idx="1896">
                  <c:v>43850.75</c:v>
                </c:pt>
                <c:pt idx="1897">
                  <c:v>43850.760416666664</c:v>
                </c:pt>
                <c:pt idx="1898">
                  <c:v>43850.770833333336</c:v>
                </c:pt>
                <c:pt idx="1899">
                  <c:v>43850.78125</c:v>
                </c:pt>
                <c:pt idx="1900">
                  <c:v>43850.791666666664</c:v>
                </c:pt>
                <c:pt idx="1901">
                  <c:v>43850.802083333336</c:v>
                </c:pt>
                <c:pt idx="1902">
                  <c:v>43850.8125</c:v>
                </c:pt>
                <c:pt idx="1903">
                  <c:v>43850.822916666664</c:v>
                </c:pt>
                <c:pt idx="1904">
                  <c:v>43850.833333333336</c:v>
                </c:pt>
                <c:pt idx="1905">
                  <c:v>43850.84375</c:v>
                </c:pt>
                <c:pt idx="1906">
                  <c:v>43850.854166666664</c:v>
                </c:pt>
                <c:pt idx="1907">
                  <c:v>43850.864583333336</c:v>
                </c:pt>
                <c:pt idx="1908">
                  <c:v>43850.875</c:v>
                </c:pt>
                <c:pt idx="1909">
                  <c:v>43850.885416666664</c:v>
                </c:pt>
                <c:pt idx="1910">
                  <c:v>43850.895833333336</c:v>
                </c:pt>
                <c:pt idx="1911">
                  <c:v>43850.90625</c:v>
                </c:pt>
                <c:pt idx="1912">
                  <c:v>43850.916666666664</c:v>
                </c:pt>
                <c:pt idx="1913">
                  <c:v>43850.927083333336</c:v>
                </c:pt>
                <c:pt idx="1914">
                  <c:v>43850.9375</c:v>
                </c:pt>
                <c:pt idx="1915">
                  <c:v>43850.947916666664</c:v>
                </c:pt>
                <c:pt idx="1916">
                  <c:v>43850.958333333336</c:v>
                </c:pt>
                <c:pt idx="1917">
                  <c:v>43850.96875</c:v>
                </c:pt>
                <c:pt idx="1918">
                  <c:v>43850.979166666664</c:v>
                </c:pt>
                <c:pt idx="1919">
                  <c:v>43850.989583333336</c:v>
                </c:pt>
                <c:pt idx="1920">
                  <c:v>43851</c:v>
                </c:pt>
                <c:pt idx="1921">
                  <c:v>43851.010416666664</c:v>
                </c:pt>
                <c:pt idx="1922">
                  <c:v>43851.020833333336</c:v>
                </c:pt>
                <c:pt idx="1923">
                  <c:v>43851.03125</c:v>
                </c:pt>
                <c:pt idx="1924">
                  <c:v>43851.041666666664</c:v>
                </c:pt>
                <c:pt idx="1925">
                  <c:v>43851.052083333336</c:v>
                </c:pt>
                <c:pt idx="1926">
                  <c:v>43851.0625</c:v>
                </c:pt>
                <c:pt idx="1927">
                  <c:v>43851.072916666664</c:v>
                </c:pt>
                <c:pt idx="1928">
                  <c:v>43851.083333333336</c:v>
                </c:pt>
                <c:pt idx="1929">
                  <c:v>43851.09375</c:v>
                </c:pt>
                <c:pt idx="1930">
                  <c:v>43851.104166666664</c:v>
                </c:pt>
                <c:pt idx="1931">
                  <c:v>43851.114583333336</c:v>
                </c:pt>
                <c:pt idx="1932">
                  <c:v>43851.125</c:v>
                </c:pt>
                <c:pt idx="1933">
                  <c:v>43851.135416666664</c:v>
                </c:pt>
                <c:pt idx="1934">
                  <c:v>43851.145833333336</c:v>
                </c:pt>
                <c:pt idx="1935">
                  <c:v>43851.15625</c:v>
                </c:pt>
                <c:pt idx="1936">
                  <c:v>43851.166666666664</c:v>
                </c:pt>
                <c:pt idx="1937">
                  <c:v>43851.177083333336</c:v>
                </c:pt>
                <c:pt idx="1938">
                  <c:v>43851.1875</c:v>
                </c:pt>
                <c:pt idx="1939">
                  <c:v>43851.197916666664</c:v>
                </c:pt>
                <c:pt idx="1940">
                  <c:v>43851.208333333336</c:v>
                </c:pt>
                <c:pt idx="1941">
                  <c:v>43851.21875</c:v>
                </c:pt>
                <c:pt idx="1942">
                  <c:v>43851.229166666664</c:v>
                </c:pt>
                <c:pt idx="1943">
                  <c:v>43851.239583333336</c:v>
                </c:pt>
                <c:pt idx="1944">
                  <c:v>43851.25</c:v>
                </c:pt>
                <c:pt idx="1945">
                  <c:v>43851.260416666664</c:v>
                </c:pt>
                <c:pt idx="1946">
                  <c:v>43851.270833333336</c:v>
                </c:pt>
                <c:pt idx="1947">
                  <c:v>43851.28125</c:v>
                </c:pt>
                <c:pt idx="1948">
                  <c:v>43851.291666666664</c:v>
                </c:pt>
                <c:pt idx="1949">
                  <c:v>43851.302083333336</c:v>
                </c:pt>
                <c:pt idx="1950">
                  <c:v>43851.3125</c:v>
                </c:pt>
                <c:pt idx="1951">
                  <c:v>43851.322916666664</c:v>
                </c:pt>
                <c:pt idx="1952">
                  <c:v>43851.333333333336</c:v>
                </c:pt>
                <c:pt idx="1953">
                  <c:v>43851.34375</c:v>
                </c:pt>
                <c:pt idx="1954">
                  <c:v>43851.354166666664</c:v>
                </c:pt>
                <c:pt idx="1955">
                  <c:v>43851.364583333336</c:v>
                </c:pt>
                <c:pt idx="1956">
                  <c:v>43851.375</c:v>
                </c:pt>
                <c:pt idx="1957">
                  <c:v>43851.385416666664</c:v>
                </c:pt>
                <c:pt idx="1958">
                  <c:v>43851.395833333336</c:v>
                </c:pt>
                <c:pt idx="1959">
                  <c:v>43851.40625</c:v>
                </c:pt>
                <c:pt idx="1960">
                  <c:v>43851.416666666664</c:v>
                </c:pt>
                <c:pt idx="1961">
                  <c:v>43851.427083333336</c:v>
                </c:pt>
                <c:pt idx="1962">
                  <c:v>43851.4375</c:v>
                </c:pt>
                <c:pt idx="1963">
                  <c:v>43851.447916666664</c:v>
                </c:pt>
                <c:pt idx="1964">
                  <c:v>43851.458333333336</c:v>
                </c:pt>
                <c:pt idx="1965">
                  <c:v>43851.46875</c:v>
                </c:pt>
                <c:pt idx="1966">
                  <c:v>43851.479166666664</c:v>
                </c:pt>
                <c:pt idx="1967">
                  <c:v>43851.489583333336</c:v>
                </c:pt>
                <c:pt idx="1968">
                  <c:v>43851.5</c:v>
                </c:pt>
                <c:pt idx="1969">
                  <c:v>43851.510416666664</c:v>
                </c:pt>
                <c:pt idx="1970">
                  <c:v>43851.520833333336</c:v>
                </c:pt>
                <c:pt idx="1971">
                  <c:v>43851.53125</c:v>
                </c:pt>
                <c:pt idx="1972">
                  <c:v>43851.541666666664</c:v>
                </c:pt>
                <c:pt idx="1973">
                  <c:v>43851.552083333336</c:v>
                </c:pt>
                <c:pt idx="1974">
                  <c:v>43851.5625</c:v>
                </c:pt>
                <c:pt idx="1975">
                  <c:v>43851.572916666664</c:v>
                </c:pt>
                <c:pt idx="1976">
                  <c:v>43851.583333333336</c:v>
                </c:pt>
                <c:pt idx="1977">
                  <c:v>43851.59375</c:v>
                </c:pt>
                <c:pt idx="1978">
                  <c:v>43851.604166666664</c:v>
                </c:pt>
                <c:pt idx="1979">
                  <c:v>43851.614583333336</c:v>
                </c:pt>
                <c:pt idx="1980">
                  <c:v>43851.625</c:v>
                </c:pt>
                <c:pt idx="1981">
                  <c:v>43851.635416666664</c:v>
                </c:pt>
                <c:pt idx="1982">
                  <c:v>43851.645833333336</c:v>
                </c:pt>
                <c:pt idx="1983">
                  <c:v>43851.65625</c:v>
                </c:pt>
                <c:pt idx="1984">
                  <c:v>43851.666666666664</c:v>
                </c:pt>
                <c:pt idx="1985">
                  <c:v>43851.677083333336</c:v>
                </c:pt>
                <c:pt idx="1986">
                  <c:v>43851.6875</c:v>
                </c:pt>
                <c:pt idx="1987">
                  <c:v>43851.697916666664</c:v>
                </c:pt>
                <c:pt idx="1988">
                  <c:v>43851.708333333336</c:v>
                </c:pt>
                <c:pt idx="1989">
                  <c:v>43851.71875</c:v>
                </c:pt>
                <c:pt idx="1990">
                  <c:v>43851.729166666664</c:v>
                </c:pt>
                <c:pt idx="1991">
                  <c:v>43851.739583333336</c:v>
                </c:pt>
                <c:pt idx="1992">
                  <c:v>43851.75</c:v>
                </c:pt>
                <c:pt idx="1993">
                  <c:v>43851.760416666664</c:v>
                </c:pt>
                <c:pt idx="1994">
                  <c:v>43851.770833333336</c:v>
                </c:pt>
                <c:pt idx="1995">
                  <c:v>43851.78125</c:v>
                </c:pt>
                <c:pt idx="1996">
                  <c:v>43851.791666666664</c:v>
                </c:pt>
                <c:pt idx="1997">
                  <c:v>43851.802083333336</c:v>
                </c:pt>
                <c:pt idx="1998">
                  <c:v>43851.8125</c:v>
                </c:pt>
                <c:pt idx="1999">
                  <c:v>43851.822916666664</c:v>
                </c:pt>
                <c:pt idx="2000">
                  <c:v>43851.833333333336</c:v>
                </c:pt>
                <c:pt idx="2001">
                  <c:v>43851.84375</c:v>
                </c:pt>
                <c:pt idx="2002">
                  <c:v>43851.854166666664</c:v>
                </c:pt>
                <c:pt idx="2003">
                  <c:v>43851.864583333336</c:v>
                </c:pt>
                <c:pt idx="2004">
                  <c:v>43851.875</c:v>
                </c:pt>
                <c:pt idx="2005">
                  <c:v>43851.885416666664</c:v>
                </c:pt>
                <c:pt idx="2006">
                  <c:v>43851.895833333336</c:v>
                </c:pt>
                <c:pt idx="2007">
                  <c:v>43851.90625</c:v>
                </c:pt>
                <c:pt idx="2008">
                  <c:v>43851.916666666664</c:v>
                </c:pt>
                <c:pt idx="2009">
                  <c:v>43851.927083333336</c:v>
                </c:pt>
                <c:pt idx="2010">
                  <c:v>43851.9375</c:v>
                </c:pt>
                <c:pt idx="2011">
                  <c:v>43851.947916666664</c:v>
                </c:pt>
                <c:pt idx="2012">
                  <c:v>43851.958333333336</c:v>
                </c:pt>
                <c:pt idx="2013">
                  <c:v>43851.96875</c:v>
                </c:pt>
                <c:pt idx="2014">
                  <c:v>43851.979166666664</c:v>
                </c:pt>
                <c:pt idx="2015">
                  <c:v>43851.989583333336</c:v>
                </c:pt>
                <c:pt idx="2016">
                  <c:v>43852</c:v>
                </c:pt>
                <c:pt idx="2017">
                  <c:v>43852.010416666664</c:v>
                </c:pt>
                <c:pt idx="2018">
                  <c:v>43852.020833333336</c:v>
                </c:pt>
                <c:pt idx="2019">
                  <c:v>43852.03125</c:v>
                </c:pt>
                <c:pt idx="2020">
                  <c:v>43852.041666666664</c:v>
                </c:pt>
                <c:pt idx="2021">
                  <c:v>43852.052083333336</c:v>
                </c:pt>
                <c:pt idx="2022">
                  <c:v>43852.0625</c:v>
                </c:pt>
                <c:pt idx="2023">
                  <c:v>43852.072916666664</c:v>
                </c:pt>
                <c:pt idx="2024">
                  <c:v>43852.083333333336</c:v>
                </c:pt>
                <c:pt idx="2025">
                  <c:v>43852.09375</c:v>
                </c:pt>
                <c:pt idx="2026">
                  <c:v>43852.104166666664</c:v>
                </c:pt>
                <c:pt idx="2027">
                  <c:v>43852.114583333336</c:v>
                </c:pt>
                <c:pt idx="2028">
                  <c:v>43852.125</c:v>
                </c:pt>
                <c:pt idx="2029">
                  <c:v>43852.135416666664</c:v>
                </c:pt>
                <c:pt idx="2030">
                  <c:v>43852.145833333336</c:v>
                </c:pt>
                <c:pt idx="2031">
                  <c:v>43852.15625</c:v>
                </c:pt>
                <c:pt idx="2032">
                  <c:v>43852.166666666664</c:v>
                </c:pt>
                <c:pt idx="2033">
                  <c:v>43852.177083333336</c:v>
                </c:pt>
                <c:pt idx="2034">
                  <c:v>43852.1875</c:v>
                </c:pt>
                <c:pt idx="2035">
                  <c:v>43852.197916666664</c:v>
                </c:pt>
                <c:pt idx="2036">
                  <c:v>43852.208333333336</c:v>
                </c:pt>
                <c:pt idx="2037">
                  <c:v>43852.21875</c:v>
                </c:pt>
                <c:pt idx="2038">
                  <c:v>43852.229166666664</c:v>
                </c:pt>
                <c:pt idx="2039">
                  <c:v>43852.239583333336</c:v>
                </c:pt>
                <c:pt idx="2040">
                  <c:v>43852.25</c:v>
                </c:pt>
                <c:pt idx="2041">
                  <c:v>43852.260416666664</c:v>
                </c:pt>
                <c:pt idx="2042">
                  <c:v>43852.270833333336</c:v>
                </c:pt>
                <c:pt idx="2043">
                  <c:v>43852.28125</c:v>
                </c:pt>
                <c:pt idx="2044">
                  <c:v>43852.291666666664</c:v>
                </c:pt>
                <c:pt idx="2045">
                  <c:v>43852.302083333336</c:v>
                </c:pt>
                <c:pt idx="2046">
                  <c:v>43852.3125</c:v>
                </c:pt>
                <c:pt idx="2047">
                  <c:v>43852.322916666664</c:v>
                </c:pt>
                <c:pt idx="2048">
                  <c:v>43852.333333333336</c:v>
                </c:pt>
                <c:pt idx="2049">
                  <c:v>43852.34375</c:v>
                </c:pt>
                <c:pt idx="2050">
                  <c:v>43852.354166666664</c:v>
                </c:pt>
                <c:pt idx="2051">
                  <c:v>43852.364583333336</c:v>
                </c:pt>
                <c:pt idx="2052">
                  <c:v>43852.375</c:v>
                </c:pt>
                <c:pt idx="2053">
                  <c:v>43852.385416666664</c:v>
                </c:pt>
                <c:pt idx="2054">
                  <c:v>43852.395833333336</c:v>
                </c:pt>
                <c:pt idx="2055">
                  <c:v>43852.40625</c:v>
                </c:pt>
                <c:pt idx="2056">
                  <c:v>43852.416666666664</c:v>
                </c:pt>
                <c:pt idx="2057">
                  <c:v>43852.427083333336</c:v>
                </c:pt>
                <c:pt idx="2058">
                  <c:v>43852.4375</c:v>
                </c:pt>
                <c:pt idx="2059">
                  <c:v>43852.447916666664</c:v>
                </c:pt>
                <c:pt idx="2060">
                  <c:v>43852.458333333336</c:v>
                </c:pt>
                <c:pt idx="2061">
                  <c:v>43852.46875</c:v>
                </c:pt>
                <c:pt idx="2062">
                  <c:v>43852.479166666664</c:v>
                </c:pt>
                <c:pt idx="2063">
                  <c:v>43852.489583333336</c:v>
                </c:pt>
                <c:pt idx="2064">
                  <c:v>43852.5</c:v>
                </c:pt>
                <c:pt idx="2065">
                  <c:v>43852.510416666664</c:v>
                </c:pt>
                <c:pt idx="2066">
                  <c:v>43852.520833333336</c:v>
                </c:pt>
                <c:pt idx="2067">
                  <c:v>43852.53125</c:v>
                </c:pt>
                <c:pt idx="2068">
                  <c:v>43852.541666666664</c:v>
                </c:pt>
                <c:pt idx="2069">
                  <c:v>43852.552083333336</c:v>
                </c:pt>
                <c:pt idx="2070">
                  <c:v>43852.5625</c:v>
                </c:pt>
                <c:pt idx="2071">
                  <c:v>43852.572916666664</c:v>
                </c:pt>
                <c:pt idx="2072">
                  <c:v>43852.583333333336</c:v>
                </c:pt>
                <c:pt idx="2073">
                  <c:v>43852.59375</c:v>
                </c:pt>
                <c:pt idx="2074">
                  <c:v>43852.604166666664</c:v>
                </c:pt>
                <c:pt idx="2075">
                  <c:v>43852.614583333336</c:v>
                </c:pt>
                <c:pt idx="2076">
                  <c:v>43852.625</c:v>
                </c:pt>
                <c:pt idx="2077">
                  <c:v>43852.635416666664</c:v>
                </c:pt>
                <c:pt idx="2078">
                  <c:v>43852.645833333336</c:v>
                </c:pt>
                <c:pt idx="2079">
                  <c:v>43852.65625</c:v>
                </c:pt>
                <c:pt idx="2080">
                  <c:v>43852.666666666664</c:v>
                </c:pt>
                <c:pt idx="2081">
                  <c:v>43852.677083333336</c:v>
                </c:pt>
                <c:pt idx="2082">
                  <c:v>43852.6875</c:v>
                </c:pt>
                <c:pt idx="2083">
                  <c:v>43852.697916666664</c:v>
                </c:pt>
                <c:pt idx="2084">
                  <c:v>43852.708333333336</c:v>
                </c:pt>
                <c:pt idx="2085">
                  <c:v>43852.71875</c:v>
                </c:pt>
                <c:pt idx="2086">
                  <c:v>43852.729166666664</c:v>
                </c:pt>
                <c:pt idx="2087">
                  <c:v>43852.739583333336</c:v>
                </c:pt>
                <c:pt idx="2088">
                  <c:v>43852.75</c:v>
                </c:pt>
                <c:pt idx="2089">
                  <c:v>43852.760416666664</c:v>
                </c:pt>
                <c:pt idx="2090">
                  <c:v>43852.770833333336</c:v>
                </c:pt>
                <c:pt idx="2091">
                  <c:v>43852.78125</c:v>
                </c:pt>
                <c:pt idx="2092">
                  <c:v>43852.791666666664</c:v>
                </c:pt>
                <c:pt idx="2093">
                  <c:v>43852.802083333336</c:v>
                </c:pt>
                <c:pt idx="2094">
                  <c:v>43852.8125</c:v>
                </c:pt>
                <c:pt idx="2095">
                  <c:v>43852.822916666664</c:v>
                </c:pt>
                <c:pt idx="2096">
                  <c:v>43852.833333333336</c:v>
                </c:pt>
                <c:pt idx="2097">
                  <c:v>43852.84375</c:v>
                </c:pt>
                <c:pt idx="2098">
                  <c:v>43852.854166666664</c:v>
                </c:pt>
                <c:pt idx="2099">
                  <c:v>43852.864583333336</c:v>
                </c:pt>
                <c:pt idx="2100">
                  <c:v>43852.875</c:v>
                </c:pt>
                <c:pt idx="2101">
                  <c:v>43852.885416666664</c:v>
                </c:pt>
                <c:pt idx="2102">
                  <c:v>43852.895833333336</c:v>
                </c:pt>
                <c:pt idx="2103">
                  <c:v>43852.90625</c:v>
                </c:pt>
                <c:pt idx="2104">
                  <c:v>43852.916666666664</c:v>
                </c:pt>
                <c:pt idx="2105">
                  <c:v>43852.927083333336</c:v>
                </c:pt>
                <c:pt idx="2106">
                  <c:v>43852.9375</c:v>
                </c:pt>
                <c:pt idx="2107">
                  <c:v>43852.947916666664</c:v>
                </c:pt>
                <c:pt idx="2108">
                  <c:v>43852.958333333336</c:v>
                </c:pt>
                <c:pt idx="2109">
                  <c:v>43852.96875</c:v>
                </c:pt>
                <c:pt idx="2110">
                  <c:v>43852.979166666664</c:v>
                </c:pt>
                <c:pt idx="2111">
                  <c:v>43852.989583333336</c:v>
                </c:pt>
                <c:pt idx="2112">
                  <c:v>43853</c:v>
                </c:pt>
                <c:pt idx="2113">
                  <c:v>43853.010416666664</c:v>
                </c:pt>
                <c:pt idx="2114">
                  <c:v>43853.020833333336</c:v>
                </c:pt>
                <c:pt idx="2115">
                  <c:v>43853.03125</c:v>
                </c:pt>
                <c:pt idx="2116">
                  <c:v>43853.041666666664</c:v>
                </c:pt>
                <c:pt idx="2117">
                  <c:v>43853.052083333336</c:v>
                </c:pt>
                <c:pt idx="2118">
                  <c:v>43853.0625</c:v>
                </c:pt>
                <c:pt idx="2119">
                  <c:v>43853.072916666664</c:v>
                </c:pt>
                <c:pt idx="2120">
                  <c:v>43853.083333333336</c:v>
                </c:pt>
                <c:pt idx="2121">
                  <c:v>43853.09375</c:v>
                </c:pt>
                <c:pt idx="2122">
                  <c:v>43853.104166666664</c:v>
                </c:pt>
                <c:pt idx="2123">
                  <c:v>43853.114583333336</c:v>
                </c:pt>
                <c:pt idx="2124">
                  <c:v>43853.125</c:v>
                </c:pt>
                <c:pt idx="2125">
                  <c:v>43853.135416666664</c:v>
                </c:pt>
                <c:pt idx="2126">
                  <c:v>43853.145833333336</c:v>
                </c:pt>
                <c:pt idx="2127">
                  <c:v>43853.15625</c:v>
                </c:pt>
                <c:pt idx="2128">
                  <c:v>43853.166666666664</c:v>
                </c:pt>
                <c:pt idx="2129">
                  <c:v>43853.177083333336</c:v>
                </c:pt>
                <c:pt idx="2130">
                  <c:v>43853.1875</c:v>
                </c:pt>
                <c:pt idx="2131">
                  <c:v>43853.197916666664</c:v>
                </c:pt>
                <c:pt idx="2132">
                  <c:v>43853.208333333336</c:v>
                </c:pt>
                <c:pt idx="2133">
                  <c:v>43853.21875</c:v>
                </c:pt>
                <c:pt idx="2134">
                  <c:v>43853.229166666664</c:v>
                </c:pt>
                <c:pt idx="2135">
                  <c:v>43853.239583333336</c:v>
                </c:pt>
                <c:pt idx="2136">
                  <c:v>43853.25</c:v>
                </c:pt>
                <c:pt idx="2137">
                  <c:v>43853.260416666664</c:v>
                </c:pt>
                <c:pt idx="2138">
                  <c:v>43853.270833333336</c:v>
                </c:pt>
                <c:pt idx="2139">
                  <c:v>43853.28125</c:v>
                </c:pt>
                <c:pt idx="2140">
                  <c:v>43853.291666666664</c:v>
                </c:pt>
                <c:pt idx="2141">
                  <c:v>43853.302083333336</c:v>
                </c:pt>
                <c:pt idx="2142">
                  <c:v>43853.3125</c:v>
                </c:pt>
                <c:pt idx="2143">
                  <c:v>43853.322916666664</c:v>
                </c:pt>
                <c:pt idx="2144">
                  <c:v>43853.333333333336</c:v>
                </c:pt>
                <c:pt idx="2145">
                  <c:v>43853.34375</c:v>
                </c:pt>
                <c:pt idx="2146">
                  <c:v>43853.354166666664</c:v>
                </c:pt>
                <c:pt idx="2147">
                  <c:v>43853.364583333336</c:v>
                </c:pt>
                <c:pt idx="2148">
                  <c:v>43853.375</c:v>
                </c:pt>
                <c:pt idx="2149">
                  <c:v>43853.385416666664</c:v>
                </c:pt>
                <c:pt idx="2150">
                  <c:v>43853.395833333336</c:v>
                </c:pt>
                <c:pt idx="2151">
                  <c:v>43853.40625</c:v>
                </c:pt>
                <c:pt idx="2152">
                  <c:v>43853.416666666664</c:v>
                </c:pt>
                <c:pt idx="2153">
                  <c:v>43853.427083333336</c:v>
                </c:pt>
                <c:pt idx="2154">
                  <c:v>43853.4375</c:v>
                </c:pt>
                <c:pt idx="2155">
                  <c:v>43853.447916666664</c:v>
                </c:pt>
                <c:pt idx="2156">
                  <c:v>43853.458333333336</c:v>
                </c:pt>
                <c:pt idx="2157">
                  <c:v>43853.46875</c:v>
                </c:pt>
                <c:pt idx="2158">
                  <c:v>43853.479166666664</c:v>
                </c:pt>
                <c:pt idx="2159">
                  <c:v>43853.489583333336</c:v>
                </c:pt>
                <c:pt idx="2160">
                  <c:v>43853.5</c:v>
                </c:pt>
                <c:pt idx="2161">
                  <c:v>43853.510416666664</c:v>
                </c:pt>
                <c:pt idx="2162">
                  <c:v>43853.520833333336</c:v>
                </c:pt>
                <c:pt idx="2163">
                  <c:v>43853.53125</c:v>
                </c:pt>
                <c:pt idx="2164">
                  <c:v>43853.541666666664</c:v>
                </c:pt>
                <c:pt idx="2165">
                  <c:v>43853.552083333336</c:v>
                </c:pt>
                <c:pt idx="2166">
                  <c:v>43853.5625</c:v>
                </c:pt>
                <c:pt idx="2167">
                  <c:v>43853.572916666664</c:v>
                </c:pt>
                <c:pt idx="2168">
                  <c:v>43853.583333333336</c:v>
                </c:pt>
                <c:pt idx="2169">
                  <c:v>43853.59375</c:v>
                </c:pt>
                <c:pt idx="2170">
                  <c:v>43853.604166666664</c:v>
                </c:pt>
                <c:pt idx="2171">
                  <c:v>43853.614583333336</c:v>
                </c:pt>
                <c:pt idx="2172">
                  <c:v>43853.625</c:v>
                </c:pt>
                <c:pt idx="2173">
                  <c:v>43853.635416666664</c:v>
                </c:pt>
                <c:pt idx="2174">
                  <c:v>43853.645833333336</c:v>
                </c:pt>
                <c:pt idx="2175">
                  <c:v>43853.65625</c:v>
                </c:pt>
                <c:pt idx="2176">
                  <c:v>43853.666666666664</c:v>
                </c:pt>
                <c:pt idx="2177">
                  <c:v>43853.677083333336</c:v>
                </c:pt>
                <c:pt idx="2178">
                  <c:v>43853.6875</c:v>
                </c:pt>
                <c:pt idx="2179">
                  <c:v>43853.697916666664</c:v>
                </c:pt>
                <c:pt idx="2180">
                  <c:v>43853.708333333336</c:v>
                </c:pt>
                <c:pt idx="2181">
                  <c:v>43853.71875</c:v>
                </c:pt>
                <c:pt idx="2182">
                  <c:v>43853.729166666664</c:v>
                </c:pt>
                <c:pt idx="2183">
                  <c:v>43853.739583333336</c:v>
                </c:pt>
                <c:pt idx="2184">
                  <c:v>43853.75</c:v>
                </c:pt>
                <c:pt idx="2185">
                  <c:v>43853.760416666664</c:v>
                </c:pt>
                <c:pt idx="2186">
                  <c:v>43853.770833333336</c:v>
                </c:pt>
                <c:pt idx="2187">
                  <c:v>43853.78125</c:v>
                </c:pt>
                <c:pt idx="2188">
                  <c:v>43853.791666666664</c:v>
                </c:pt>
                <c:pt idx="2189">
                  <c:v>43853.802083333336</c:v>
                </c:pt>
                <c:pt idx="2190">
                  <c:v>43853.8125</c:v>
                </c:pt>
                <c:pt idx="2191">
                  <c:v>43853.822916666664</c:v>
                </c:pt>
                <c:pt idx="2192">
                  <c:v>43853.833333333336</c:v>
                </c:pt>
                <c:pt idx="2193">
                  <c:v>43853.84375</c:v>
                </c:pt>
                <c:pt idx="2194">
                  <c:v>43853.854166666664</c:v>
                </c:pt>
                <c:pt idx="2195">
                  <c:v>43853.864583333336</c:v>
                </c:pt>
                <c:pt idx="2196">
                  <c:v>43853.875</c:v>
                </c:pt>
                <c:pt idx="2197">
                  <c:v>43853.885416666664</c:v>
                </c:pt>
                <c:pt idx="2198">
                  <c:v>43853.895833333336</c:v>
                </c:pt>
                <c:pt idx="2199">
                  <c:v>43853.90625</c:v>
                </c:pt>
                <c:pt idx="2200">
                  <c:v>43853.916666666664</c:v>
                </c:pt>
                <c:pt idx="2201">
                  <c:v>43853.927083333336</c:v>
                </c:pt>
                <c:pt idx="2202">
                  <c:v>43853.9375</c:v>
                </c:pt>
                <c:pt idx="2203">
                  <c:v>43853.947916666664</c:v>
                </c:pt>
                <c:pt idx="2204">
                  <c:v>43853.958333333336</c:v>
                </c:pt>
                <c:pt idx="2205">
                  <c:v>43853.96875</c:v>
                </c:pt>
                <c:pt idx="2206">
                  <c:v>43853.979166666664</c:v>
                </c:pt>
                <c:pt idx="2207">
                  <c:v>43853.989583333336</c:v>
                </c:pt>
                <c:pt idx="2208">
                  <c:v>43854</c:v>
                </c:pt>
                <c:pt idx="2209">
                  <c:v>43854.010416666664</c:v>
                </c:pt>
                <c:pt idx="2210">
                  <c:v>43854.020833333336</c:v>
                </c:pt>
                <c:pt idx="2211">
                  <c:v>43854.03125</c:v>
                </c:pt>
                <c:pt idx="2212">
                  <c:v>43854.041666666664</c:v>
                </c:pt>
                <c:pt idx="2213">
                  <c:v>43854.052083333336</c:v>
                </c:pt>
                <c:pt idx="2214">
                  <c:v>43854.0625</c:v>
                </c:pt>
                <c:pt idx="2215">
                  <c:v>43854.072916666664</c:v>
                </c:pt>
                <c:pt idx="2216">
                  <c:v>43854.083333333336</c:v>
                </c:pt>
                <c:pt idx="2217">
                  <c:v>43854.09375</c:v>
                </c:pt>
                <c:pt idx="2218">
                  <c:v>43854.104166666664</c:v>
                </c:pt>
                <c:pt idx="2219">
                  <c:v>43854.114583333336</c:v>
                </c:pt>
                <c:pt idx="2220">
                  <c:v>43854.125</c:v>
                </c:pt>
                <c:pt idx="2221">
                  <c:v>43854.135416666664</c:v>
                </c:pt>
                <c:pt idx="2222">
                  <c:v>43854.145833333336</c:v>
                </c:pt>
                <c:pt idx="2223">
                  <c:v>43854.15625</c:v>
                </c:pt>
                <c:pt idx="2224">
                  <c:v>43854.166666666664</c:v>
                </c:pt>
                <c:pt idx="2225">
                  <c:v>43854.177083333336</c:v>
                </c:pt>
                <c:pt idx="2226">
                  <c:v>43854.1875</c:v>
                </c:pt>
                <c:pt idx="2227">
                  <c:v>43854.197916666664</c:v>
                </c:pt>
                <c:pt idx="2228">
                  <c:v>43854.208333333336</c:v>
                </c:pt>
                <c:pt idx="2229">
                  <c:v>43854.21875</c:v>
                </c:pt>
                <c:pt idx="2230">
                  <c:v>43854.229166666664</c:v>
                </c:pt>
                <c:pt idx="2231">
                  <c:v>43854.239583333336</c:v>
                </c:pt>
                <c:pt idx="2232">
                  <c:v>43854.25</c:v>
                </c:pt>
                <c:pt idx="2233">
                  <c:v>43854.260416666664</c:v>
                </c:pt>
                <c:pt idx="2234">
                  <c:v>43854.270833333336</c:v>
                </c:pt>
                <c:pt idx="2235">
                  <c:v>43854.28125</c:v>
                </c:pt>
                <c:pt idx="2236">
                  <c:v>43854.291666666664</c:v>
                </c:pt>
                <c:pt idx="2237">
                  <c:v>43854.302083333336</c:v>
                </c:pt>
                <c:pt idx="2238">
                  <c:v>43854.3125</c:v>
                </c:pt>
                <c:pt idx="2239">
                  <c:v>43854.322916666664</c:v>
                </c:pt>
                <c:pt idx="2240">
                  <c:v>43854.333333333336</c:v>
                </c:pt>
                <c:pt idx="2241">
                  <c:v>43854.34375</c:v>
                </c:pt>
                <c:pt idx="2242">
                  <c:v>43854.354166666664</c:v>
                </c:pt>
                <c:pt idx="2243">
                  <c:v>43854.364583333336</c:v>
                </c:pt>
                <c:pt idx="2244">
                  <c:v>43854.375</c:v>
                </c:pt>
                <c:pt idx="2245">
                  <c:v>43854.385416666664</c:v>
                </c:pt>
                <c:pt idx="2246">
                  <c:v>43854.395833333336</c:v>
                </c:pt>
                <c:pt idx="2247">
                  <c:v>43854.40625</c:v>
                </c:pt>
                <c:pt idx="2248">
                  <c:v>43854.416666666664</c:v>
                </c:pt>
                <c:pt idx="2249">
                  <c:v>43854.427083333336</c:v>
                </c:pt>
                <c:pt idx="2250">
                  <c:v>43854.4375</c:v>
                </c:pt>
                <c:pt idx="2251">
                  <c:v>43854.447916666664</c:v>
                </c:pt>
                <c:pt idx="2252">
                  <c:v>43854.458333333336</c:v>
                </c:pt>
                <c:pt idx="2253">
                  <c:v>43854.46875</c:v>
                </c:pt>
                <c:pt idx="2254">
                  <c:v>43854.479166666664</c:v>
                </c:pt>
                <c:pt idx="2255">
                  <c:v>43854.489583333336</c:v>
                </c:pt>
                <c:pt idx="2256">
                  <c:v>43854.5</c:v>
                </c:pt>
                <c:pt idx="2257">
                  <c:v>43854.510416666664</c:v>
                </c:pt>
                <c:pt idx="2258">
                  <c:v>43854.520833333336</c:v>
                </c:pt>
                <c:pt idx="2259">
                  <c:v>43854.53125</c:v>
                </c:pt>
                <c:pt idx="2260">
                  <c:v>43854.541666666664</c:v>
                </c:pt>
                <c:pt idx="2261">
                  <c:v>43854.552083333336</c:v>
                </c:pt>
                <c:pt idx="2262">
                  <c:v>43854.5625</c:v>
                </c:pt>
                <c:pt idx="2263">
                  <c:v>43854.572916666664</c:v>
                </c:pt>
                <c:pt idx="2264">
                  <c:v>43854.583333333336</c:v>
                </c:pt>
                <c:pt idx="2265">
                  <c:v>43854.59375</c:v>
                </c:pt>
                <c:pt idx="2266">
                  <c:v>43854.604166666664</c:v>
                </c:pt>
                <c:pt idx="2267">
                  <c:v>43854.614583333336</c:v>
                </c:pt>
                <c:pt idx="2268">
                  <c:v>43854.625</c:v>
                </c:pt>
                <c:pt idx="2269">
                  <c:v>43854.635416666664</c:v>
                </c:pt>
                <c:pt idx="2270">
                  <c:v>43854.645833333336</c:v>
                </c:pt>
                <c:pt idx="2271">
                  <c:v>43854.65625</c:v>
                </c:pt>
                <c:pt idx="2272">
                  <c:v>43854.666666666664</c:v>
                </c:pt>
                <c:pt idx="2273">
                  <c:v>43854.677083333336</c:v>
                </c:pt>
                <c:pt idx="2274">
                  <c:v>43854.6875</c:v>
                </c:pt>
                <c:pt idx="2275">
                  <c:v>43854.697916666664</c:v>
                </c:pt>
                <c:pt idx="2276">
                  <c:v>43854.708333333336</c:v>
                </c:pt>
                <c:pt idx="2277">
                  <c:v>43854.71875</c:v>
                </c:pt>
                <c:pt idx="2278">
                  <c:v>43854.729166666664</c:v>
                </c:pt>
                <c:pt idx="2279">
                  <c:v>43854.739583333336</c:v>
                </c:pt>
                <c:pt idx="2280">
                  <c:v>43854.75</c:v>
                </c:pt>
                <c:pt idx="2281">
                  <c:v>43854.760416666664</c:v>
                </c:pt>
                <c:pt idx="2282">
                  <c:v>43854.770833333336</c:v>
                </c:pt>
                <c:pt idx="2283">
                  <c:v>43854.78125</c:v>
                </c:pt>
                <c:pt idx="2284">
                  <c:v>43854.791666666664</c:v>
                </c:pt>
                <c:pt idx="2285">
                  <c:v>43854.802083333336</c:v>
                </c:pt>
                <c:pt idx="2286">
                  <c:v>43854.8125</c:v>
                </c:pt>
                <c:pt idx="2287">
                  <c:v>43854.822916666664</c:v>
                </c:pt>
                <c:pt idx="2288">
                  <c:v>43854.833333333336</c:v>
                </c:pt>
                <c:pt idx="2289">
                  <c:v>43854.84375</c:v>
                </c:pt>
                <c:pt idx="2290">
                  <c:v>43854.854166666664</c:v>
                </c:pt>
                <c:pt idx="2291">
                  <c:v>43854.864583333336</c:v>
                </c:pt>
                <c:pt idx="2292">
                  <c:v>43854.875</c:v>
                </c:pt>
                <c:pt idx="2293">
                  <c:v>43854.885416666664</c:v>
                </c:pt>
                <c:pt idx="2294">
                  <c:v>43854.895833333336</c:v>
                </c:pt>
                <c:pt idx="2295">
                  <c:v>43854.90625</c:v>
                </c:pt>
                <c:pt idx="2296">
                  <c:v>43854.916666666664</c:v>
                </c:pt>
                <c:pt idx="2297">
                  <c:v>43854.927083333336</c:v>
                </c:pt>
                <c:pt idx="2298">
                  <c:v>43854.9375</c:v>
                </c:pt>
                <c:pt idx="2299">
                  <c:v>43854.947916666664</c:v>
                </c:pt>
                <c:pt idx="2300">
                  <c:v>43854.958333333336</c:v>
                </c:pt>
                <c:pt idx="2301">
                  <c:v>43854.96875</c:v>
                </c:pt>
                <c:pt idx="2302">
                  <c:v>43854.979166666664</c:v>
                </c:pt>
                <c:pt idx="2303">
                  <c:v>43854.989583333336</c:v>
                </c:pt>
                <c:pt idx="2304">
                  <c:v>43855</c:v>
                </c:pt>
                <c:pt idx="2305">
                  <c:v>43855.010416666664</c:v>
                </c:pt>
                <c:pt idx="2306">
                  <c:v>43855.020833333336</c:v>
                </c:pt>
                <c:pt idx="2307">
                  <c:v>43855.03125</c:v>
                </c:pt>
                <c:pt idx="2308">
                  <c:v>43855.041666666664</c:v>
                </c:pt>
                <c:pt idx="2309">
                  <c:v>43855.052083333336</c:v>
                </c:pt>
                <c:pt idx="2310">
                  <c:v>43855.0625</c:v>
                </c:pt>
                <c:pt idx="2311">
                  <c:v>43855.072916666664</c:v>
                </c:pt>
                <c:pt idx="2312">
                  <c:v>43855.083333333336</c:v>
                </c:pt>
                <c:pt idx="2313">
                  <c:v>43855.09375</c:v>
                </c:pt>
                <c:pt idx="2314">
                  <c:v>43855.104166666664</c:v>
                </c:pt>
                <c:pt idx="2315">
                  <c:v>43855.114583333336</c:v>
                </c:pt>
                <c:pt idx="2316">
                  <c:v>43855.125</c:v>
                </c:pt>
                <c:pt idx="2317">
                  <c:v>43855.135416666664</c:v>
                </c:pt>
                <c:pt idx="2318">
                  <c:v>43855.145833333336</c:v>
                </c:pt>
                <c:pt idx="2319">
                  <c:v>43855.15625</c:v>
                </c:pt>
                <c:pt idx="2320">
                  <c:v>43855.166666666664</c:v>
                </c:pt>
                <c:pt idx="2321">
                  <c:v>43855.177083333336</c:v>
                </c:pt>
                <c:pt idx="2322">
                  <c:v>43855.1875</c:v>
                </c:pt>
                <c:pt idx="2323">
                  <c:v>43855.197916666664</c:v>
                </c:pt>
                <c:pt idx="2324">
                  <c:v>43855.208333333336</c:v>
                </c:pt>
                <c:pt idx="2325">
                  <c:v>43855.21875</c:v>
                </c:pt>
                <c:pt idx="2326">
                  <c:v>43855.229166666664</c:v>
                </c:pt>
                <c:pt idx="2327">
                  <c:v>43855.239583333336</c:v>
                </c:pt>
                <c:pt idx="2328">
                  <c:v>43855.25</c:v>
                </c:pt>
                <c:pt idx="2329">
                  <c:v>43855.260416666664</c:v>
                </c:pt>
                <c:pt idx="2330">
                  <c:v>43855.270833333336</c:v>
                </c:pt>
                <c:pt idx="2331">
                  <c:v>43855.28125</c:v>
                </c:pt>
                <c:pt idx="2332">
                  <c:v>43855.291666666664</c:v>
                </c:pt>
                <c:pt idx="2333">
                  <c:v>43855.302083333336</c:v>
                </c:pt>
                <c:pt idx="2334">
                  <c:v>43855.3125</c:v>
                </c:pt>
                <c:pt idx="2335">
                  <c:v>43855.322916666664</c:v>
                </c:pt>
                <c:pt idx="2336">
                  <c:v>43855.333333333336</c:v>
                </c:pt>
                <c:pt idx="2337">
                  <c:v>43855.34375</c:v>
                </c:pt>
                <c:pt idx="2338">
                  <c:v>43855.354166666664</c:v>
                </c:pt>
                <c:pt idx="2339">
                  <c:v>43855.364583333336</c:v>
                </c:pt>
                <c:pt idx="2340">
                  <c:v>43855.375</c:v>
                </c:pt>
                <c:pt idx="2341">
                  <c:v>43855.385416666664</c:v>
                </c:pt>
                <c:pt idx="2342">
                  <c:v>43855.395833333336</c:v>
                </c:pt>
                <c:pt idx="2343">
                  <c:v>43855.40625</c:v>
                </c:pt>
                <c:pt idx="2344">
                  <c:v>43855.416666666664</c:v>
                </c:pt>
                <c:pt idx="2345">
                  <c:v>43855.427083333336</c:v>
                </c:pt>
                <c:pt idx="2346">
                  <c:v>43855.4375</c:v>
                </c:pt>
                <c:pt idx="2347">
                  <c:v>43855.447916666664</c:v>
                </c:pt>
                <c:pt idx="2348">
                  <c:v>43855.458333333336</c:v>
                </c:pt>
                <c:pt idx="2349">
                  <c:v>43855.46875</c:v>
                </c:pt>
                <c:pt idx="2350">
                  <c:v>43855.479166666664</c:v>
                </c:pt>
                <c:pt idx="2351">
                  <c:v>43855.489583333336</c:v>
                </c:pt>
                <c:pt idx="2352">
                  <c:v>43855.5</c:v>
                </c:pt>
                <c:pt idx="2353">
                  <c:v>43855.510416666664</c:v>
                </c:pt>
                <c:pt idx="2354">
                  <c:v>43855.520833333336</c:v>
                </c:pt>
                <c:pt idx="2355">
                  <c:v>43855.53125</c:v>
                </c:pt>
                <c:pt idx="2356">
                  <c:v>43855.541666666664</c:v>
                </c:pt>
                <c:pt idx="2357">
                  <c:v>43855.552083333336</c:v>
                </c:pt>
                <c:pt idx="2358">
                  <c:v>43855.5625</c:v>
                </c:pt>
                <c:pt idx="2359">
                  <c:v>43855.572916666664</c:v>
                </c:pt>
                <c:pt idx="2360">
                  <c:v>43855.583333333336</c:v>
                </c:pt>
                <c:pt idx="2361">
                  <c:v>43855.59375</c:v>
                </c:pt>
                <c:pt idx="2362">
                  <c:v>43855.604166666664</c:v>
                </c:pt>
                <c:pt idx="2363">
                  <c:v>43855.614583333336</c:v>
                </c:pt>
                <c:pt idx="2364">
                  <c:v>43855.625</c:v>
                </c:pt>
                <c:pt idx="2365">
                  <c:v>43855.635416666664</c:v>
                </c:pt>
                <c:pt idx="2366">
                  <c:v>43855.645833333336</c:v>
                </c:pt>
                <c:pt idx="2367">
                  <c:v>43855.65625</c:v>
                </c:pt>
                <c:pt idx="2368">
                  <c:v>43855.666666666664</c:v>
                </c:pt>
                <c:pt idx="2369">
                  <c:v>43855.677083333336</c:v>
                </c:pt>
                <c:pt idx="2370">
                  <c:v>43855.6875</c:v>
                </c:pt>
                <c:pt idx="2371">
                  <c:v>43855.697916666664</c:v>
                </c:pt>
                <c:pt idx="2372">
                  <c:v>43855.708333333336</c:v>
                </c:pt>
                <c:pt idx="2373">
                  <c:v>43855.71875</c:v>
                </c:pt>
                <c:pt idx="2374">
                  <c:v>43855.729166666664</c:v>
                </c:pt>
                <c:pt idx="2375">
                  <c:v>43855.739583333336</c:v>
                </c:pt>
                <c:pt idx="2376">
                  <c:v>43855.75</c:v>
                </c:pt>
                <c:pt idx="2377">
                  <c:v>43855.760416666664</c:v>
                </c:pt>
                <c:pt idx="2378">
                  <c:v>43855.770833333336</c:v>
                </c:pt>
                <c:pt idx="2379">
                  <c:v>43855.78125</c:v>
                </c:pt>
                <c:pt idx="2380">
                  <c:v>43855.791666666664</c:v>
                </c:pt>
                <c:pt idx="2381">
                  <c:v>43855.802083333336</c:v>
                </c:pt>
                <c:pt idx="2382">
                  <c:v>43855.8125</c:v>
                </c:pt>
                <c:pt idx="2383">
                  <c:v>43855.822916666664</c:v>
                </c:pt>
                <c:pt idx="2384">
                  <c:v>43855.833333333336</c:v>
                </c:pt>
                <c:pt idx="2385">
                  <c:v>43855.84375</c:v>
                </c:pt>
                <c:pt idx="2386">
                  <c:v>43855.854166666664</c:v>
                </c:pt>
                <c:pt idx="2387">
                  <c:v>43855.864583333336</c:v>
                </c:pt>
                <c:pt idx="2388">
                  <c:v>43855.875</c:v>
                </c:pt>
                <c:pt idx="2389">
                  <c:v>43855.885416666664</c:v>
                </c:pt>
                <c:pt idx="2390">
                  <c:v>43855.895833333336</c:v>
                </c:pt>
                <c:pt idx="2391">
                  <c:v>43855.90625</c:v>
                </c:pt>
                <c:pt idx="2392">
                  <c:v>43855.916666666664</c:v>
                </c:pt>
                <c:pt idx="2393">
                  <c:v>43855.927083333336</c:v>
                </c:pt>
                <c:pt idx="2394">
                  <c:v>43855.9375</c:v>
                </c:pt>
                <c:pt idx="2395">
                  <c:v>43855.947916666664</c:v>
                </c:pt>
                <c:pt idx="2396">
                  <c:v>43855.958333333336</c:v>
                </c:pt>
                <c:pt idx="2397">
                  <c:v>43855.96875</c:v>
                </c:pt>
                <c:pt idx="2398">
                  <c:v>43855.979166666664</c:v>
                </c:pt>
                <c:pt idx="2399">
                  <c:v>43855.989583333336</c:v>
                </c:pt>
                <c:pt idx="2400">
                  <c:v>43856</c:v>
                </c:pt>
                <c:pt idx="2401">
                  <c:v>43856.010416666664</c:v>
                </c:pt>
                <c:pt idx="2402">
                  <c:v>43856.020833333336</c:v>
                </c:pt>
                <c:pt idx="2403">
                  <c:v>43856.03125</c:v>
                </c:pt>
                <c:pt idx="2404">
                  <c:v>43856.041666666664</c:v>
                </c:pt>
                <c:pt idx="2405">
                  <c:v>43856.052083333336</c:v>
                </c:pt>
                <c:pt idx="2406">
                  <c:v>43856.0625</c:v>
                </c:pt>
                <c:pt idx="2407">
                  <c:v>43856.072916666664</c:v>
                </c:pt>
                <c:pt idx="2408">
                  <c:v>43856.083333333336</c:v>
                </c:pt>
                <c:pt idx="2409">
                  <c:v>43856.09375</c:v>
                </c:pt>
                <c:pt idx="2410">
                  <c:v>43856.104166666664</c:v>
                </c:pt>
                <c:pt idx="2411">
                  <c:v>43856.114583333336</c:v>
                </c:pt>
                <c:pt idx="2412">
                  <c:v>43856.125</c:v>
                </c:pt>
                <c:pt idx="2413">
                  <c:v>43856.135416666664</c:v>
                </c:pt>
                <c:pt idx="2414">
                  <c:v>43856.145833333336</c:v>
                </c:pt>
                <c:pt idx="2415">
                  <c:v>43856.15625</c:v>
                </c:pt>
                <c:pt idx="2416">
                  <c:v>43856.166666666664</c:v>
                </c:pt>
                <c:pt idx="2417">
                  <c:v>43856.177083333336</c:v>
                </c:pt>
                <c:pt idx="2418">
                  <c:v>43856.1875</c:v>
                </c:pt>
                <c:pt idx="2419">
                  <c:v>43856.197916666664</c:v>
                </c:pt>
                <c:pt idx="2420">
                  <c:v>43856.208333333336</c:v>
                </c:pt>
                <c:pt idx="2421">
                  <c:v>43856.21875</c:v>
                </c:pt>
                <c:pt idx="2422">
                  <c:v>43856.229166666664</c:v>
                </c:pt>
                <c:pt idx="2423">
                  <c:v>43856.239583333336</c:v>
                </c:pt>
                <c:pt idx="2424">
                  <c:v>43856.25</c:v>
                </c:pt>
                <c:pt idx="2425">
                  <c:v>43856.260416666664</c:v>
                </c:pt>
                <c:pt idx="2426">
                  <c:v>43856.270833333336</c:v>
                </c:pt>
                <c:pt idx="2427">
                  <c:v>43856.28125</c:v>
                </c:pt>
                <c:pt idx="2428">
                  <c:v>43856.291666666664</c:v>
                </c:pt>
                <c:pt idx="2429">
                  <c:v>43856.302083333336</c:v>
                </c:pt>
                <c:pt idx="2430">
                  <c:v>43856.3125</c:v>
                </c:pt>
                <c:pt idx="2431">
                  <c:v>43856.322916666664</c:v>
                </c:pt>
                <c:pt idx="2432">
                  <c:v>43856.333333333336</c:v>
                </c:pt>
                <c:pt idx="2433">
                  <c:v>43856.34375</c:v>
                </c:pt>
                <c:pt idx="2434">
                  <c:v>43856.354166666664</c:v>
                </c:pt>
                <c:pt idx="2435">
                  <c:v>43856.364583333336</c:v>
                </c:pt>
                <c:pt idx="2436">
                  <c:v>43856.375</c:v>
                </c:pt>
                <c:pt idx="2437">
                  <c:v>43856.385416666664</c:v>
                </c:pt>
                <c:pt idx="2438">
                  <c:v>43856.395833333336</c:v>
                </c:pt>
                <c:pt idx="2439">
                  <c:v>43856.40625</c:v>
                </c:pt>
                <c:pt idx="2440">
                  <c:v>43856.416666666664</c:v>
                </c:pt>
                <c:pt idx="2441">
                  <c:v>43856.427083333336</c:v>
                </c:pt>
                <c:pt idx="2442">
                  <c:v>43856.4375</c:v>
                </c:pt>
                <c:pt idx="2443">
                  <c:v>43856.447916666664</c:v>
                </c:pt>
                <c:pt idx="2444">
                  <c:v>43856.458333333336</c:v>
                </c:pt>
                <c:pt idx="2445">
                  <c:v>43856.46875</c:v>
                </c:pt>
                <c:pt idx="2446">
                  <c:v>43856.479166666664</c:v>
                </c:pt>
                <c:pt idx="2447">
                  <c:v>43856.489583333336</c:v>
                </c:pt>
                <c:pt idx="2448">
                  <c:v>43856.5</c:v>
                </c:pt>
                <c:pt idx="2449">
                  <c:v>43856.510416666664</c:v>
                </c:pt>
                <c:pt idx="2450">
                  <c:v>43856.520833333336</c:v>
                </c:pt>
                <c:pt idx="2451">
                  <c:v>43856.53125</c:v>
                </c:pt>
                <c:pt idx="2452">
                  <c:v>43856.541666666664</c:v>
                </c:pt>
                <c:pt idx="2453">
                  <c:v>43856.552083333336</c:v>
                </c:pt>
                <c:pt idx="2454">
                  <c:v>43856.5625</c:v>
                </c:pt>
                <c:pt idx="2455">
                  <c:v>43856.572916666664</c:v>
                </c:pt>
                <c:pt idx="2456">
                  <c:v>43856.583333333336</c:v>
                </c:pt>
                <c:pt idx="2457">
                  <c:v>43856.59375</c:v>
                </c:pt>
                <c:pt idx="2458">
                  <c:v>43856.604166666664</c:v>
                </c:pt>
                <c:pt idx="2459">
                  <c:v>43856.614583333336</c:v>
                </c:pt>
                <c:pt idx="2460">
                  <c:v>43856.625</c:v>
                </c:pt>
                <c:pt idx="2461">
                  <c:v>43856.635416666664</c:v>
                </c:pt>
                <c:pt idx="2462">
                  <c:v>43856.645833333336</c:v>
                </c:pt>
                <c:pt idx="2463">
                  <c:v>43856.65625</c:v>
                </c:pt>
                <c:pt idx="2464">
                  <c:v>43856.666666666664</c:v>
                </c:pt>
                <c:pt idx="2465">
                  <c:v>43856.677083333336</c:v>
                </c:pt>
                <c:pt idx="2466">
                  <c:v>43856.6875</c:v>
                </c:pt>
                <c:pt idx="2467">
                  <c:v>43856.697916666664</c:v>
                </c:pt>
                <c:pt idx="2468">
                  <c:v>43856.708333333336</c:v>
                </c:pt>
                <c:pt idx="2469">
                  <c:v>43856.71875</c:v>
                </c:pt>
                <c:pt idx="2470">
                  <c:v>43856.729166666664</c:v>
                </c:pt>
                <c:pt idx="2471">
                  <c:v>43856.739583333336</c:v>
                </c:pt>
                <c:pt idx="2472">
                  <c:v>43856.75</c:v>
                </c:pt>
                <c:pt idx="2473">
                  <c:v>43856.760416666664</c:v>
                </c:pt>
                <c:pt idx="2474">
                  <c:v>43856.770833333336</c:v>
                </c:pt>
                <c:pt idx="2475">
                  <c:v>43856.78125</c:v>
                </c:pt>
                <c:pt idx="2476">
                  <c:v>43856.791666666664</c:v>
                </c:pt>
                <c:pt idx="2477">
                  <c:v>43856.802083333336</c:v>
                </c:pt>
                <c:pt idx="2478">
                  <c:v>43856.8125</c:v>
                </c:pt>
                <c:pt idx="2479">
                  <c:v>43856.822916666664</c:v>
                </c:pt>
                <c:pt idx="2480">
                  <c:v>43856.833333333336</c:v>
                </c:pt>
                <c:pt idx="2481">
                  <c:v>43856.84375</c:v>
                </c:pt>
                <c:pt idx="2482">
                  <c:v>43856.854166666664</c:v>
                </c:pt>
                <c:pt idx="2483">
                  <c:v>43856.864583333336</c:v>
                </c:pt>
                <c:pt idx="2484">
                  <c:v>43856.875</c:v>
                </c:pt>
                <c:pt idx="2485">
                  <c:v>43856.885416666664</c:v>
                </c:pt>
                <c:pt idx="2486">
                  <c:v>43856.895833333336</c:v>
                </c:pt>
                <c:pt idx="2487">
                  <c:v>43856.90625</c:v>
                </c:pt>
                <c:pt idx="2488">
                  <c:v>43856.916666666664</c:v>
                </c:pt>
                <c:pt idx="2489">
                  <c:v>43856.927083333336</c:v>
                </c:pt>
                <c:pt idx="2490">
                  <c:v>43856.9375</c:v>
                </c:pt>
                <c:pt idx="2491">
                  <c:v>43856.947916666664</c:v>
                </c:pt>
                <c:pt idx="2492">
                  <c:v>43856.958333333336</c:v>
                </c:pt>
                <c:pt idx="2493">
                  <c:v>43856.96875</c:v>
                </c:pt>
                <c:pt idx="2494">
                  <c:v>43856.979166666664</c:v>
                </c:pt>
                <c:pt idx="2495">
                  <c:v>43856.989583333336</c:v>
                </c:pt>
                <c:pt idx="2496">
                  <c:v>43857</c:v>
                </c:pt>
                <c:pt idx="2497">
                  <c:v>43857.010416666664</c:v>
                </c:pt>
                <c:pt idx="2498">
                  <c:v>43857.020833333336</c:v>
                </c:pt>
                <c:pt idx="2499">
                  <c:v>43857.03125</c:v>
                </c:pt>
                <c:pt idx="2500">
                  <c:v>43857.041666666664</c:v>
                </c:pt>
                <c:pt idx="2501">
                  <c:v>43857.052083333336</c:v>
                </c:pt>
                <c:pt idx="2502">
                  <c:v>43857.0625</c:v>
                </c:pt>
                <c:pt idx="2503">
                  <c:v>43857.072916666664</c:v>
                </c:pt>
                <c:pt idx="2504">
                  <c:v>43857.083333333336</c:v>
                </c:pt>
                <c:pt idx="2505">
                  <c:v>43857.09375</c:v>
                </c:pt>
                <c:pt idx="2506">
                  <c:v>43857.104166666664</c:v>
                </c:pt>
                <c:pt idx="2507">
                  <c:v>43857.114583333336</c:v>
                </c:pt>
                <c:pt idx="2508">
                  <c:v>43857.125</c:v>
                </c:pt>
                <c:pt idx="2509">
                  <c:v>43857.135416666664</c:v>
                </c:pt>
                <c:pt idx="2510">
                  <c:v>43857.145833333336</c:v>
                </c:pt>
                <c:pt idx="2511">
                  <c:v>43857.15625</c:v>
                </c:pt>
                <c:pt idx="2512">
                  <c:v>43857.166666666664</c:v>
                </c:pt>
                <c:pt idx="2513">
                  <c:v>43857.177083333336</c:v>
                </c:pt>
                <c:pt idx="2514">
                  <c:v>43857.1875</c:v>
                </c:pt>
                <c:pt idx="2515">
                  <c:v>43857.197916666664</c:v>
                </c:pt>
                <c:pt idx="2516">
                  <c:v>43857.208333333336</c:v>
                </c:pt>
                <c:pt idx="2517">
                  <c:v>43857.21875</c:v>
                </c:pt>
                <c:pt idx="2518">
                  <c:v>43857.229166666664</c:v>
                </c:pt>
                <c:pt idx="2519">
                  <c:v>43857.239583333336</c:v>
                </c:pt>
                <c:pt idx="2520">
                  <c:v>43857.25</c:v>
                </c:pt>
                <c:pt idx="2521">
                  <c:v>43857.260416666664</c:v>
                </c:pt>
                <c:pt idx="2522">
                  <c:v>43857.270833333336</c:v>
                </c:pt>
                <c:pt idx="2523">
                  <c:v>43857.28125</c:v>
                </c:pt>
                <c:pt idx="2524">
                  <c:v>43857.291666666664</c:v>
                </c:pt>
                <c:pt idx="2525">
                  <c:v>43857.302083333336</c:v>
                </c:pt>
                <c:pt idx="2526">
                  <c:v>43857.3125</c:v>
                </c:pt>
                <c:pt idx="2527">
                  <c:v>43857.322916666664</c:v>
                </c:pt>
                <c:pt idx="2528">
                  <c:v>43857.333333333336</c:v>
                </c:pt>
                <c:pt idx="2529">
                  <c:v>43857.34375</c:v>
                </c:pt>
                <c:pt idx="2530">
                  <c:v>43857.354166666664</c:v>
                </c:pt>
                <c:pt idx="2531">
                  <c:v>43857.364583333336</c:v>
                </c:pt>
                <c:pt idx="2532">
                  <c:v>43857.375</c:v>
                </c:pt>
                <c:pt idx="2533">
                  <c:v>43857.385416666664</c:v>
                </c:pt>
                <c:pt idx="2534">
                  <c:v>43857.395833333336</c:v>
                </c:pt>
                <c:pt idx="2535">
                  <c:v>43857.40625</c:v>
                </c:pt>
                <c:pt idx="2536">
                  <c:v>43857.416666666664</c:v>
                </c:pt>
                <c:pt idx="2537">
                  <c:v>43857.427083333336</c:v>
                </c:pt>
                <c:pt idx="2538">
                  <c:v>43857.4375</c:v>
                </c:pt>
                <c:pt idx="2539">
                  <c:v>43857.447916666664</c:v>
                </c:pt>
                <c:pt idx="2540">
                  <c:v>43857.458333333336</c:v>
                </c:pt>
                <c:pt idx="2541">
                  <c:v>43857.46875</c:v>
                </c:pt>
                <c:pt idx="2542">
                  <c:v>43857.479166666664</c:v>
                </c:pt>
                <c:pt idx="2543">
                  <c:v>43857.489583333336</c:v>
                </c:pt>
                <c:pt idx="2544">
                  <c:v>43857.5</c:v>
                </c:pt>
                <c:pt idx="2545">
                  <c:v>43857.510416666664</c:v>
                </c:pt>
                <c:pt idx="2546">
                  <c:v>43857.520833333336</c:v>
                </c:pt>
                <c:pt idx="2547">
                  <c:v>43857.53125</c:v>
                </c:pt>
                <c:pt idx="2548">
                  <c:v>43857.541666666664</c:v>
                </c:pt>
                <c:pt idx="2549">
                  <c:v>43857.552083333336</c:v>
                </c:pt>
                <c:pt idx="2550">
                  <c:v>43857.5625</c:v>
                </c:pt>
                <c:pt idx="2551">
                  <c:v>43857.572916666664</c:v>
                </c:pt>
                <c:pt idx="2552">
                  <c:v>43857.583333333336</c:v>
                </c:pt>
                <c:pt idx="2553">
                  <c:v>43857.59375</c:v>
                </c:pt>
                <c:pt idx="2554">
                  <c:v>43857.604166666664</c:v>
                </c:pt>
                <c:pt idx="2555">
                  <c:v>43857.614583333336</c:v>
                </c:pt>
                <c:pt idx="2556">
                  <c:v>43857.625</c:v>
                </c:pt>
                <c:pt idx="2557">
                  <c:v>43857.635416666664</c:v>
                </c:pt>
                <c:pt idx="2558">
                  <c:v>43857.645833333336</c:v>
                </c:pt>
                <c:pt idx="2559">
                  <c:v>43857.65625</c:v>
                </c:pt>
                <c:pt idx="2560">
                  <c:v>43857.666666666664</c:v>
                </c:pt>
                <c:pt idx="2561">
                  <c:v>43857.677083333336</c:v>
                </c:pt>
                <c:pt idx="2562">
                  <c:v>43857.6875</c:v>
                </c:pt>
                <c:pt idx="2563">
                  <c:v>43857.697916666664</c:v>
                </c:pt>
                <c:pt idx="2564">
                  <c:v>43857.708333333336</c:v>
                </c:pt>
                <c:pt idx="2565">
                  <c:v>43857.71875</c:v>
                </c:pt>
                <c:pt idx="2566">
                  <c:v>43857.729166666664</c:v>
                </c:pt>
                <c:pt idx="2567">
                  <c:v>43857.739583333336</c:v>
                </c:pt>
                <c:pt idx="2568">
                  <c:v>43857.75</c:v>
                </c:pt>
                <c:pt idx="2569">
                  <c:v>43857.760416666664</c:v>
                </c:pt>
                <c:pt idx="2570">
                  <c:v>43857.770833333336</c:v>
                </c:pt>
                <c:pt idx="2571">
                  <c:v>43857.78125</c:v>
                </c:pt>
                <c:pt idx="2572">
                  <c:v>43857.791666666664</c:v>
                </c:pt>
                <c:pt idx="2573">
                  <c:v>43857.802083333336</c:v>
                </c:pt>
                <c:pt idx="2574">
                  <c:v>43857.8125</c:v>
                </c:pt>
                <c:pt idx="2575">
                  <c:v>43857.822916666664</c:v>
                </c:pt>
                <c:pt idx="2576">
                  <c:v>43857.833333333336</c:v>
                </c:pt>
                <c:pt idx="2577">
                  <c:v>43857.84375</c:v>
                </c:pt>
                <c:pt idx="2578">
                  <c:v>43857.854166666664</c:v>
                </c:pt>
                <c:pt idx="2579">
                  <c:v>43857.864583333336</c:v>
                </c:pt>
                <c:pt idx="2580">
                  <c:v>43857.875</c:v>
                </c:pt>
                <c:pt idx="2581">
                  <c:v>43857.885416666664</c:v>
                </c:pt>
                <c:pt idx="2582">
                  <c:v>43857.895833333336</c:v>
                </c:pt>
                <c:pt idx="2583">
                  <c:v>43857.90625</c:v>
                </c:pt>
                <c:pt idx="2584">
                  <c:v>43857.916666666664</c:v>
                </c:pt>
                <c:pt idx="2585">
                  <c:v>43857.927083333336</c:v>
                </c:pt>
                <c:pt idx="2586">
                  <c:v>43857.9375</c:v>
                </c:pt>
                <c:pt idx="2587">
                  <c:v>43857.947916666664</c:v>
                </c:pt>
                <c:pt idx="2588">
                  <c:v>43857.958333333336</c:v>
                </c:pt>
                <c:pt idx="2589">
                  <c:v>43857.96875</c:v>
                </c:pt>
                <c:pt idx="2590">
                  <c:v>43857.979166666664</c:v>
                </c:pt>
                <c:pt idx="2591">
                  <c:v>43857.989583333336</c:v>
                </c:pt>
                <c:pt idx="2592">
                  <c:v>43858</c:v>
                </c:pt>
                <c:pt idx="2593">
                  <c:v>43858.010416666664</c:v>
                </c:pt>
                <c:pt idx="2594">
                  <c:v>43858.020833333336</c:v>
                </c:pt>
                <c:pt idx="2595">
                  <c:v>43858.03125</c:v>
                </c:pt>
                <c:pt idx="2596">
                  <c:v>43858.041666666664</c:v>
                </c:pt>
                <c:pt idx="2597">
                  <c:v>43858.052083333336</c:v>
                </c:pt>
                <c:pt idx="2598">
                  <c:v>43858.0625</c:v>
                </c:pt>
                <c:pt idx="2599">
                  <c:v>43858.072916666664</c:v>
                </c:pt>
                <c:pt idx="2600">
                  <c:v>43858.083333333336</c:v>
                </c:pt>
                <c:pt idx="2601">
                  <c:v>43858.09375</c:v>
                </c:pt>
                <c:pt idx="2602">
                  <c:v>43858.104166666664</c:v>
                </c:pt>
                <c:pt idx="2603">
                  <c:v>43858.114583333336</c:v>
                </c:pt>
                <c:pt idx="2604">
                  <c:v>43858.125</c:v>
                </c:pt>
                <c:pt idx="2605">
                  <c:v>43858.135416666664</c:v>
                </c:pt>
                <c:pt idx="2606">
                  <c:v>43858.145833333336</c:v>
                </c:pt>
                <c:pt idx="2607">
                  <c:v>43858.15625</c:v>
                </c:pt>
                <c:pt idx="2608">
                  <c:v>43858.166666666664</c:v>
                </c:pt>
                <c:pt idx="2609">
                  <c:v>43858.177083333336</c:v>
                </c:pt>
                <c:pt idx="2610">
                  <c:v>43858.1875</c:v>
                </c:pt>
                <c:pt idx="2611">
                  <c:v>43858.197916666664</c:v>
                </c:pt>
                <c:pt idx="2612">
                  <c:v>43858.208333333336</c:v>
                </c:pt>
                <c:pt idx="2613">
                  <c:v>43858.21875</c:v>
                </c:pt>
                <c:pt idx="2614">
                  <c:v>43858.229166666664</c:v>
                </c:pt>
                <c:pt idx="2615">
                  <c:v>43858.239583333336</c:v>
                </c:pt>
                <c:pt idx="2616">
                  <c:v>43858.25</c:v>
                </c:pt>
                <c:pt idx="2617">
                  <c:v>43858.260416666664</c:v>
                </c:pt>
                <c:pt idx="2618">
                  <c:v>43858.270833333336</c:v>
                </c:pt>
                <c:pt idx="2619">
                  <c:v>43858.28125</c:v>
                </c:pt>
                <c:pt idx="2620">
                  <c:v>43858.291666666664</c:v>
                </c:pt>
                <c:pt idx="2621">
                  <c:v>43858.302083333336</c:v>
                </c:pt>
                <c:pt idx="2622">
                  <c:v>43858.3125</c:v>
                </c:pt>
                <c:pt idx="2623">
                  <c:v>43858.322916666664</c:v>
                </c:pt>
                <c:pt idx="2624">
                  <c:v>43858.333333333336</c:v>
                </c:pt>
                <c:pt idx="2625">
                  <c:v>43858.34375</c:v>
                </c:pt>
                <c:pt idx="2626">
                  <c:v>43858.354166666664</c:v>
                </c:pt>
                <c:pt idx="2627">
                  <c:v>43858.364583333336</c:v>
                </c:pt>
                <c:pt idx="2628">
                  <c:v>43858.375</c:v>
                </c:pt>
                <c:pt idx="2629">
                  <c:v>43858.385416666664</c:v>
                </c:pt>
                <c:pt idx="2630">
                  <c:v>43858.395833333336</c:v>
                </c:pt>
                <c:pt idx="2631">
                  <c:v>43858.40625</c:v>
                </c:pt>
                <c:pt idx="2632">
                  <c:v>43858.416666666664</c:v>
                </c:pt>
                <c:pt idx="2633">
                  <c:v>43858.427083333336</c:v>
                </c:pt>
                <c:pt idx="2634">
                  <c:v>43858.4375</c:v>
                </c:pt>
                <c:pt idx="2635">
                  <c:v>43858.447916666664</c:v>
                </c:pt>
                <c:pt idx="2636">
                  <c:v>43858.458333333336</c:v>
                </c:pt>
                <c:pt idx="2637">
                  <c:v>43858.46875</c:v>
                </c:pt>
                <c:pt idx="2638">
                  <c:v>43858.479166666664</c:v>
                </c:pt>
                <c:pt idx="2639">
                  <c:v>43858.489583333336</c:v>
                </c:pt>
                <c:pt idx="2640">
                  <c:v>43858.5</c:v>
                </c:pt>
                <c:pt idx="2641">
                  <c:v>43858.510416666664</c:v>
                </c:pt>
                <c:pt idx="2642">
                  <c:v>43858.520833333336</c:v>
                </c:pt>
                <c:pt idx="2643">
                  <c:v>43858.53125</c:v>
                </c:pt>
                <c:pt idx="2644">
                  <c:v>43858.541666666664</c:v>
                </c:pt>
                <c:pt idx="2645">
                  <c:v>43858.552083333336</c:v>
                </c:pt>
                <c:pt idx="2646">
                  <c:v>43858.5625</c:v>
                </c:pt>
                <c:pt idx="2647">
                  <c:v>43858.572916666664</c:v>
                </c:pt>
                <c:pt idx="2648">
                  <c:v>43858.583333333336</c:v>
                </c:pt>
                <c:pt idx="2649">
                  <c:v>43858.59375</c:v>
                </c:pt>
                <c:pt idx="2650">
                  <c:v>43858.604166666664</c:v>
                </c:pt>
                <c:pt idx="2651">
                  <c:v>43858.614583333336</c:v>
                </c:pt>
                <c:pt idx="2652">
                  <c:v>43858.625</c:v>
                </c:pt>
                <c:pt idx="2653">
                  <c:v>43858.635416666664</c:v>
                </c:pt>
                <c:pt idx="2654">
                  <c:v>43858.645833333336</c:v>
                </c:pt>
                <c:pt idx="2655">
                  <c:v>43858.65625</c:v>
                </c:pt>
                <c:pt idx="2656">
                  <c:v>43858.666666666664</c:v>
                </c:pt>
                <c:pt idx="2657">
                  <c:v>43858.677083333336</c:v>
                </c:pt>
                <c:pt idx="2658">
                  <c:v>43858.6875</c:v>
                </c:pt>
                <c:pt idx="2659">
                  <c:v>43858.697916666664</c:v>
                </c:pt>
                <c:pt idx="2660">
                  <c:v>43858.708333333336</c:v>
                </c:pt>
                <c:pt idx="2661">
                  <c:v>43858.71875</c:v>
                </c:pt>
                <c:pt idx="2662">
                  <c:v>43858.729166666664</c:v>
                </c:pt>
                <c:pt idx="2663">
                  <c:v>43858.739583333336</c:v>
                </c:pt>
                <c:pt idx="2664">
                  <c:v>43858.75</c:v>
                </c:pt>
                <c:pt idx="2665">
                  <c:v>43858.760416666664</c:v>
                </c:pt>
                <c:pt idx="2666">
                  <c:v>43858.770833333336</c:v>
                </c:pt>
                <c:pt idx="2667">
                  <c:v>43858.78125</c:v>
                </c:pt>
                <c:pt idx="2668">
                  <c:v>43858.791666666664</c:v>
                </c:pt>
                <c:pt idx="2669">
                  <c:v>43858.802083333336</c:v>
                </c:pt>
                <c:pt idx="2670">
                  <c:v>43858.8125</c:v>
                </c:pt>
                <c:pt idx="2671">
                  <c:v>43858.822916666664</c:v>
                </c:pt>
                <c:pt idx="2672">
                  <c:v>43858.833333333336</c:v>
                </c:pt>
                <c:pt idx="2673">
                  <c:v>43858.84375</c:v>
                </c:pt>
                <c:pt idx="2674">
                  <c:v>43858.854166666664</c:v>
                </c:pt>
                <c:pt idx="2675">
                  <c:v>43858.864583333336</c:v>
                </c:pt>
                <c:pt idx="2676">
                  <c:v>43858.875</c:v>
                </c:pt>
                <c:pt idx="2677">
                  <c:v>43858.885416666664</c:v>
                </c:pt>
                <c:pt idx="2678">
                  <c:v>43858.895833333336</c:v>
                </c:pt>
                <c:pt idx="2679">
                  <c:v>43858.90625</c:v>
                </c:pt>
                <c:pt idx="2680">
                  <c:v>43858.916666666664</c:v>
                </c:pt>
                <c:pt idx="2681">
                  <c:v>43858.927083333336</c:v>
                </c:pt>
                <c:pt idx="2682">
                  <c:v>43858.9375</c:v>
                </c:pt>
                <c:pt idx="2683">
                  <c:v>43858.947916666664</c:v>
                </c:pt>
                <c:pt idx="2684">
                  <c:v>43858.958333333336</c:v>
                </c:pt>
                <c:pt idx="2685">
                  <c:v>43858.96875</c:v>
                </c:pt>
                <c:pt idx="2686">
                  <c:v>43858.979166666664</c:v>
                </c:pt>
                <c:pt idx="2687">
                  <c:v>43858.989583333336</c:v>
                </c:pt>
                <c:pt idx="2688">
                  <c:v>43859</c:v>
                </c:pt>
                <c:pt idx="2689">
                  <c:v>43859.010416666664</c:v>
                </c:pt>
                <c:pt idx="2690">
                  <c:v>43859.020833333336</c:v>
                </c:pt>
                <c:pt idx="2691">
                  <c:v>43859.03125</c:v>
                </c:pt>
                <c:pt idx="2692">
                  <c:v>43859.041666666664</c:v>
                </c:pt>
                <c:pt idx="2693">
                  <c:v>43859.052083333336</c:v>
                </c:pt>
                <c:pt idx="2694">
                  <c:v>43859.0625</c:v>
                </c:pt>
                <c:pt idx="2695">
                  <c:v>43859.072916666664</c:v>
                </c:pt>
                <c:pt idx="2696">
                  <c:v>43859.083333333336</c:v>
                </c:pt>
                <c:pt idx="2697">
                  <c:v>43859.09375</c:v>
                </c:pt>
                <c:pt idx="2698">
                  <c:v>43859.104166666664</c:v>
                </c:pt>
                <c:pt idx="2699">
                  <c:v>43859.114583333336</c:v>
                </c:pt>
                <c:pt idx="2700">
                  <c:v>43859.125</c:v>
                </c:pt>
                <c:pt idx="2701">
                  <c:v>43859.135416666664</c:v>
                </c:pt>
                <c:pt idx="2702">
                  <c:v>43859.145833333336</c:v>
                </c:pt>
                <c:pt idx="2703">
                  <c:v>43859.15625</c:v>
                </c:pt>
                <c:pt idx="2704">
                  <c:v>43859.166666666664</c:v>
                </c:pt>
                <c:pt idx="2705">
                  <c:v>43859.177083333336</c:v>
                </c:pt>
                <c:pt idx="2706">
                  <c:v>43859.1875</c:v>
                </c:pt>
                <c:pt idx="2707">
                  <c:v>43859.197916666664</c:v>
                </c:pt>
                <c:pt idx="2708">
                  <c:v>43859.208333333336</c:v>
                </c:pt>
                <c:pt idx="2709">
                  <c:v>43859.21875</c:v>
                </c:pt>
                <c:pt idx="2710">
                  <c:v>43859.229166666664</c:v>
                </c:pt>
                <c:pt idx="2711">
                  <c:v>43859.239583333336</c:v>
                </c:pt>
                <c:pt idx="2712">
                  <c:v>43859.25</c:v>
                </c:pt>
                <c:pt idx="2713">
                  <c:v>43859.260416666664</c:v>
                </c:pt>
                <c:pt idx="2714">
                  <c:v>43859.270833333336</c:v>
                </c:pt>
                <c:pt idx="2715">
                  <c:v>43859.28125</c:v>
                </c:pt>
                <c:pt idx="2716">
                  <c:v>43859.291666666664</c:v>
                </c:pt>
                <c:pt idx="2717">
                  <c:v>43859.302083333336</c:v>
                </c:pt>
                <c:pt idx="2718">
                  <c:v>43859.3125</c:v>
                </c:pt>
                <c:pt idx="2719">
                  <c:v>43859.322916666664</c:v>
                </c:pt>
                <c:pt idx="2720">
                  <c:v>43859.333333333336</c:v>
                </c:pt>
                <c:pt idx="2721">
                  <c:v>43859.34375</c:v>
                </c:pt>
                <c:pt idx="2722">
                  <c:v>43859.354166666664</c:v>
                </c:pt>
                <c:pt idx="2723">
                  <c:v>43859.364583333336</c:v>
                </c:pt>
                <c:pt idx="2724">
                  <c:v>43859.375</c:v>
                </c:pt>
                <c:pt idx="2725">
                  <c:v>43859.385416666664</c:v>
                </c:pt>
                <c:pt idx="2726">
                  <c:v>43859.395833333336</c:v>
                </c:pt>
                <c:pt idx="2727">
                  <c:v>43859.40625</c:v>
                </c:pt>
                <c:pt idx="2728">
                  <c:v>43859.416666666664</c:v>
                </c:pt>
                <c:pt idx="2729">
                  <c:v>43859.427083333336</c:v>
                </c:pt>
                <c:pt idx="2730">
                  <c:v>43859.4375</c:v>
                </c:pt>
                <c:pt idx="2731">
                  <c:v>43859.447916666664</c:v>
                </c:pt>
                <c:pt idx="2732">
                  <c:v>43859.458333333336</c:v>
                </c:pt>
                <c:pt idx="2733">
                  <c:v>43859.46875</c:v>
                </c:pt>
                <c:pt idx="2734">
                  <c:v>43859.479166666664</c:v>
                </c:pt>
                <c:pt idx="2735">
                  <c:v>43859.489583333336</c:v>
                </c:pt>
                <c:pt idx="2736">
                  <c:v>43859.5</c:v>
                </c:pt>
                <c:pt idx="2737">
                  <c:v>43859.510416666664</c:v>
                </c:pt>
                <c:pt idx="2738">
                  <c:v>43859.520833333336</c:v>
                </c:pt>
                <c:pt idx="2739">
                  <c:v>43859.53125</c:v>
                </c:pt>
                <c:pt idx="2740">
                  <c:v>43859.541666666664</c:v>
                </c:pt>
                <c:pt idx="2741">
                  <c:v>43859.552083333336</c:v>
                </c:pt>
                <c:pt idx="2742">
                  <c:v>43859.5625</c:v>
                </c:pt>
                <c:pt idx="2743">
                  <c:v>43859.572916666664</c:v>
                </c:pt>
                <c:pt idx="2744">
                  <c:v>43859.583333333336</c:v>
                </c:pt>
                <c:pt idx="2745">
                  <c:v>43859.59375</c:v>
                </c:pt>
                <c:pt idx="2746">
                  <c:v>43859.604166666664</c:v>
                </c:pt>
                <c:pt idx="2747">
                  <c:v>43859.614583333336</c:v>
                </c:pt>
                <c:pt idx="2748">
                  <c:v>43859.625</c:v>
                </c:pt>
                <c:pt idx="2749">
                  <c:v>43859.635416666664</c:v>
                </c:pt>
                <c:pt idx="2750">
                  <c:v>43859.645833333336</c:v>
                </c:pt>
                <c:pt idx="2751">
                  <c:v>43859.65625</c:v>
                </c:pt>
                <c:pt idx="2752">
                  <c:v>43859.666666666664</c:v>
                </c:pt>
                <c:pt idx="2753">
                  <c:v>43859.677083333336</c:v>
                </c:pt>
                <c:pt idx="2754">
                  <c:v>43859.6875</c:v>
                </c:pt>
                <c:pt idx="2755">
                  <c:v>43859.697916666664</c:v>
                </c:pt>
                <c:pt idx="2756">
                  <c:v>43859.708333333336</c:v>
                </c:pt>
                <c:pt idx="2757">
                  <c:v>43859.71875</c:v>
                </c:pt>
                <c:pt idx="2758">
                  <c:v>43859.729166666664</c:v>
                </c:pt>
                <c:pt idx="2759">
                  <c:v>43859.739583333336</c:v>
                </c:pt>
                <c:pt idx="2760">
                  <c:v>43859.75</c:v>
                </c:pt>
                <c:pt idx="2761">
                  <c:v>43859.760416666664</c:v>
                </c:pt>
                <c:pt idx="2762">
                  <c:v>43859.770833333336</c:v>
                </c:pt>
                <c:pt idx="2763">
                  <c:v>43859.78125</c:v>
                </c:pt>
                <c:pt idx="2764">
                  <c:v>43859.791666666664</c:v>
                </c:pt>
                <c:pt idx="2765">
                  <c:v>43859.802083333336</c:v>
                </c:pt>
                <c:pt idx="2766">
                  <c:v>43859.8125</c:v>
                </c:pt>
                <c:pt idx="2767">
                  <c:v>43859.822916666664</c:v>
                </c:pt>
                <c:pt idx="2768">
                  <c:v>43859.833333333336</c:v>
                </c:pt>
                <c:pt idx="2769">
                  <c:v>43859.84375</c:v>
                </c:pt>
                <c:pt idx="2770">
                  <c:v>43859.854166666664</c:v>
                </c:pt>
                <c:pt idx="2771">
                  <c:v>43859.864583333336</c:v>
                </c:pt>
                <c:pt idx="2772">
                  <c:v>43859.875</c:v>
                </c:pt>
                <c:pt idx="2773">
                  <c:v>43859.885416666664</c:v>
                </c:pt>
                <c:pt idx="2774">
                  <c:v>43859.895833333336</c:v>
                </c:pt>
                <c:pt idx="2775">
                  <c:v>43859.90625</c:v>
                </c:pt>
                <c:pt idx="2776">
                  <c:v>43859.916666666664</c:v>
                </c:pt>
                <c:pt idx="2777">
                  <c:v>43859.927083333336</c:v>
                </c:pt>
                <c:pt idx="2778">
                  <c:v>43859.9375</c:v>
                </c:pt>
                <c:pt idx="2779">
                  <c:v>43859.947916666664</c:v>
                </c:pt>
                <c:pt idx="2780">
                  <c:v>43859.958333333336</c:v>
                </c:pt>
                <c:pt idx="2781">
                  <c:v>43859.96875</c:v>
                </c:pt>
                <c:pt idx="2782">
                  <c:v>43859.979166666664</c:v>
                </c:pt>
                <c:pt idx="2783">
                  <c:v>43859.989583333336</c:v>
                </c:pt>
                <c:pt idx="2784">
                  <c:v>43860</c:v>
                </c:pt>
                <c:pt idx="2785">
                  <c:v>43860.010416666664</c:v>
                </c:pt>
                <c:pt idx="2786">
                  <c:v>43860.020833333336</c:v>
                </c:pt>
                <c:pt idx="2787">
                  <c:v>43860.03125</c:v>
                </c:pt>
                <c:pt idx="2788">
                  <c:v>43860.041666666664</c:v>
                </c:pt>
                <c:pt idx="2789">
                  <c:v>43860.052083333336</c:v>
                </c:pt>
                <c:pt idx="2790">
                  <c:v>43860.0625</c:v>
                </c:pt>
                <c:pt idx="2791">
                  <c:v>43860.072916666664</c:v>
                </c:pt>
                <c:pt idx="2792">
                  <c:v>43860.083333333336</c:v>
                </c:pt>
                <c:pt idx="2793">
                  <c:v>43860.09375</c:v>
                </c:pt>
                <c:pt idx="2794">
                  <c:v>43860.104166666664</c:v>
                </c:pt>
                <c:pt idx="2795">
                  <c:v>43860.114583333336</c:v>
                </c:pt>
                <c:pt idx="2796">
                  <c:v>43860.125</c:v>
                </c:pt>
                <c:pt idx="2797">
                  <c:v>43860.135416666664</c:v>
                </c:pt>
                <c:pt idx="2798">
                  <c:v>43860.145833333336</c:v>
                </c:pt>
                <c:pt idx="2799">
                  <c:v>43860.15625</c:v>
                </c:pt>
                <c:pt idx="2800">
                  <c:v>43860.166666666664</c:v>
                </c:pt>
                <c:pt idx="2801">
                  <c:v>43860.177083333336</c:v>
                </c:pt>
                <c:pt idx="2802">
                  <c:v>43860.1875</c:v>
                </c:pt>
                <c:pt idx="2803">
                  <c:v>43860.197916666664</c:v>
                </c:pt>
                <c:pt idx="2804">
                  <c:v>43860.208333333336</c:v>
                </c:pt>
                <c:pt idx="2805">
                  <c:v>43860.21875</c:v>
                </c:pt>
                <c:pt idx="2806">
                  <c:v>43860.229166666664</c:v>
                </c:pt>
                <c:pt idx="2807">
                  <c:v>43860.239583333336</c:v>
                </c:pt>
                <c:pt idx="2808">
                  <c:v>43860.25</c:v>
                </c:pt>
                <c:pt idx="2809">
                  <c:v>43860.260416666664</c:v>
                </c:pt>
                <c:pt idx="2810">
                  <c:v>43860.270833333336</c:v>
                </c:pt>
                <c:pt idx="2811">
                  <c:v>43860.28125</c:v>
                </c:pt>
                <c:pt idx="2812">
                  <c:v>43860.291666666664</c:v>
                </c:pt>
                <c:pt idx="2813">
                  <c:v>43860.302083333336</c:v>
                </c:pt>
                <c:pt idx="2814">
                  <c:v>43860.3125</c:v>
                </c:pt>
                <c:pt idx="2815">
                  <c:v>43860.322916666664</c:v>
                </c:pt>
                <c:pt idx="2816">
                  <c:v>43860.333333333336</c:v>
                </c:pt>
                <c:pt idx="2817">
                  <c:v>43860.34375</c:v>
                </c:pt>
                <c:pt idx="2818">
                  <c:v>43860.354166666664</c:v>
                </c:pt>
                <c:pt idx="2819">
                  <c:v>43860.364583333336</c:v>
                </c:pt>
                <c:pt idx="2820">
                  <c:v>43860.375</c:v>
                </c:pt>
                <c:pt idx="2821">
                  <c:v>43860.385416666664</c:v>
                </c:pt>
                <c:pt idx="2822">
                  <c:v>43860.395833333336</c:v>
                </c:pt>
                <c:pt idx="2823">
                  <c:v>43860.40625</c:v>
                </c:pt>
                <c:pt idx="2824">
                  <c:v>43860.416666666664</c:v>
                </c:pt>
                <c:pt idx="2825">
                  <c:v>43860.427083333336</c:v>
                </c:pt>
                <c:pt idx="2826">
                  <c:v>43860.4375</c:v>
                </c:pt>
                <c:pt idx="2827">
                  <c:v>43860.447916666664</c:v>
                </c:pt>
                <c:pt idx="2828">
                  <c:v>43860.458333333336</c:v>
                </c:pt>
                <c:pt idx="2829">
                  <c:v>43860.46875</c:v>
                </c:pt>
                <c:pt idx="2830">
                  <c:v>43860.479166666664</c:v>
                </c:pt>
                <c:pt idx="2831">
                  <c:v>43860.489583333336</c:v>
                </c:pt>
                <c:pt idx="2832">
                  <c:v>43860.5</c:v>
                </c:pt>
                <c:pt idx="2833">
                  <c:v>43860.510416666664</c:v>
                </c:pt>
                <c:pt idx="2834">
                  <c:v>43860.520833333336</c:v>
                </c:pt>
                <c:pt idx="2835">
                  <c:v>43860.53125</c:v>
                </c:pt>
                <c:pt idx="2836">
                  <c:v>43860.541666666664</c:v>
                </c:pt>
                <c:pt idx="2837">
                  <c:v>43860.552083333336</c:v>
                </c:pt>
                <c:pt idx="2838">
                  <c:v>43860.5625</c:v>
                </c:pt>
                <c:pt idx="2839">
                  <c:v>43860.572916666664</c:v>
                </c:pt>
                <c:pt idx="2840">
                  <c:v>43860.583333333336</c:v>
                </c:pt>
                <c:pt idx="2841">
                  <c:v>43860.59375</c:v>
                </c:pt>
                <c:pt idx="2842">
                  <c:v>43860.604166666664</c:v>
                </c:pt>
                <c:pt idx="2843">
                  <c:v>43860.614583333336</c:v>
                </c:pt>
                <c:pt idx="2844">
                  <c:v>43860.625</c:v>
                </c:pt>
                <c:pt idx="2845">
                  <c:v>43860.635416666664</c:v>
                </c:pt>
                <c:pt idx="2846">
                  <c:v>43860.645833333336</c:v>
                </c:pt>
                <c:pt idx="2847">
                  <c:v>43860.65625</c:v>
                </c:pt>
                <c:pt idx="2848">
                  <c:v>43860.666666666664</c:v>
                </c:pt>
                <c:pt idx="2849">
                  <c:v>43860.677083333336</c:v>
                </c:pt>
                <c:pt idx="2850">
                  <c:v>43860.6875</c:v>
                </c:pt>
                <c:pt idx="2851">
                  <c:v>43860.697916666664</c:v>
                </c:pt>
                <c:pt idx="2852">
                  <c:v>43860.708333333336</c:v>
                </c:pt>
                <c:pt idx="2853">
                  <c:v>43860.71875</c:v>
                </c:pt>
                <c:pt idx="2854">
                  <c:v>43860.729166666664</c:v>
                </c:pt>
                <c:pt idx="2855">
                  <c:v>43860.739583333336</c:v>
                </c:pt>
                <c:pt idx="2856">
                  <c:v>43860.75</c:v>
                </c:pt>
                <c:pt idx="2857">
                  <c:v>43860.760416666664</c:v>
                </c:pt>
                <c:pt idx="2858">
                  <c:v>43860.770833333336</c:v>
                </c:pt>
                <c:pt idx="2859">
                  <c:v>43860.78125</c:v>
                </c:pt>
                <c:pt idx="2860">
                  <c:v>43860.791666666664</c:v>
                </c:pt>
                <c:pt idx="2861">
                  <c:v>43860.802083333336</c:v>
                </c:pt>
                <c:pt idx="2862">
                  <c:v>43860.8125</c:v>
                </c:pt>
                <c:pt idx="2863">
                  <c:v>43860.822916666664</c:v>
                </c:pt>
                <c:pt idx="2864">
                  <c:v>43860.833333333336</c:v>
                </c:pt>
                <c:pt idx="2865">
                  <c:v>43860.84375</c:v>
                </c:pt>
                <c:pt idx="2866">
                  <c:v>43860.854166666664</c:v>
                </c:pt>
                <c:pt idx="2867">
                  <c:v>43860.864583333336</c:v>
                </c:pt>
                <c:pt idx="2868">
                  <c:v>43860.875</c:v>
                </c:pt>
                <c:pt idx="2869">
                  <c:v>43860.885416666664</c:v>
                </c:pt>
                <c:pt idx="2870">
                  <c:v>43860.895833333336</c:v>
                </c:pt>
                <c:pt idx="2871">
                  <c:v>43860.90625</c:v>
                </c:pt>
                <c:pt idx="2872">
                  <c:v>43860.916666666664</c:v>
                </c:pt>
                <c:pt idx="2873">
                  <c:v>43860.927083333336</c:v>
                </c:pt>
                <c:pt idx="2874">
                  <c:v>43860.9375</c:v>
                </c:pt>
                <c:pt idx="2875">
                  <c:v>43860.947916666664</c:v>
                </c:pt>
                <c:pt idx="2876">
                  <c:v>43860.958333333336</c:v>
                </c:pt>
                <c:pt idx="2877">
                  <c:v>43860.96875</c:v>
                </c:pt>
                <c:pt idx="2878">
                  <c:v>43860.979166666664</c:v>
                </c:pt>
                <c:pt idx="2879">
                  <c:v>43860.989583333336</c:v>
                </c:pt>
                <c:pt idx="2880">
                  <c:v>43861</c:v>
                </c:pt>
                <c:pt idx="2881">
                  <c:v>43861.010416666664</c:v>
                </c:pt>
                <c:pt idx="2882">
                  <c:v>43861.020833333336</c:v>
                </c:pt>
                <c:pt idx="2883">
                  <c:v>43861.03125</c:v>
                </c:pt>
                <c:pt idx="2884">
                  <c:v>43861.041666666664</c:v>
                </c:pt>
                <c:pt idx="2885">
                  <c:v>43861.052083333336</c:v>
                </c:pt>
                <c:pt idx="2886">
                  <c:v>43861.0625</c:v>
                </c:pt>
                <c:pt idx="2887">
                  <c:v>43861.072916666664</c:v>
                </c:pt>
                <c:pt idx="2888">
                  <c:v>43861.083333333336</c:v>
                </c:pt>
                <c:pt idx="2889">
                  <c:v>43861.09375</c:v>
                </c:pt>
                <c:pt idx="2890">
                  <c:v>43861.104166666664</c:v>
                </c:pt>
                <c:pt idx="2891">
                  <c:v>43861.114583333336</c:v>
                </c:pt>
                <c:pt idx="2892">
                  <c:v>43861.125</c:v>
                </c:pt>
                <c:pt idx="2893">
                  <c:v>43861.135416666664</c:v>
                </c:pt>
                <c:pt idx="2894">
                  <c:v>43861.145833333336</c:v>
                </c:pt>
                <c:pt idx="2895">
                  <c:v>43861.15625</c:v>
                </c:pt>
                <c:pt idx="2896">
                  <c:v>43861.166666666664</c:v>
                </c:pt>
                <c:pt idx="2897">
                  <c:v>43861.177083333336</c:v>
                </c:pt>
                <c:pt idx="2898">
                  <c:v>43861.1875</c:v>
                </c:pt>
                <c:pt idx="2899">
                  <c:v>43861.197916666664</c:v>
                </c:pt>
                <c:pt idx="2900">
                  <c:v>43861.208333333336</c:v>
                </c:pt>
                <c:pt idx="2901">
                  <c:v>43861.21875</c:v>
                </c:pt>
                <c:pt idx="2902">
                  <c:v>43861.229166666664</c:v>
                </c:pt>
                <c:pt idx="2903">
                  <c:v>43861.239583333336</c:v>
                </c:pt>
                <c:pt idx="2904">
                  <c:v>43861.25</c:v>
                </c:pt>
                <c:pt idx="2905">
                  <c:v>43861.260416666664</c:v>
                </c:pt>
                <c:pt idx="2906">
                  <c:v>43861.270833333336</c:v>
                </c:pt>
                <c:pt idx="2907">
                  <c:v>43861.28125</c:v>
                </c:pt>
                <c:pt idx="2908">
                  <c:v>43861.291666666664</c:v>
                </c:pt>
                <c:pt idx="2909">
                  <c:v>43861.302083333336</c:v>
                </c:pt>
                <c:pt idx="2910">
                  <c:v>43861.3125</c:v>
                </c:pt>
                <c:pt idx="2911">
                  <c:v>43861.322916666664</c:v>
                </c:pt>
                <c:pt idx="2912">
                  <c:v>43861.333333333336</c:v>
                </c:pt>
                <c:pt idx="2913">
                  <c:v>43861.34375</c:v>
                </c:pt>
                <c:pt idx="2914">
                  <c:v>43861.354166666664</c:v>
                </c:pt>
                <c:pt idx="2915">
                  <c:v>43861.364583333336</c:v>
                </c:pt>
                <c:pt idx="2916">
                  <c:v>43861.375</c:v>
                </c:pt>
                <c:pt idx="2917">
                  <c:v>43861.385416666664</c:v>
                </c:pt>
                <c:pt idx="2918">
                  <c:v>43861.395833333336</c:v>
                </c:pt>
                <c:pt idx="2919">
                  <c:v>43861.40625</c:v>
                </c:pt>
                <c:pt idx="2920">
                  <c:v>43861.416666666664</c:v>
                </c:pt>
                <c:pt idx="2921">
                  <c:v>43861.427083333336</c:v>
                </c:pt>
                <c:pt idx="2922">
                  <c:v>43861.4375</c:v>
                </c:pt>
                <c:pt idx="2923">
                  <c:v>43861.447916666664</c:v>
                </c:pt>
                <c:pt idx="2924">
                  <c:v>43861.458333333336</c:v>
                </c:pt>
                <c:pt idx="2925">
                  <c:v>43861.46875</c:v>
                </c:pt>
                <c:pt idx="2926">
                  <c:v>43861.479166666664</c:v>
                </c:pt>
                <c:pt idx="2927">
                  <c:v>43861.489583333336</c:v>
                </c:pt>
                <c:pt idx="2928">
                  <c:v>43861.5</c:v>
                </c:pt>
                <c:pt idx="2929">
                  <c:v>43861.510416666664</c:v>
                </c:pt>
                <c:pt idx="2930">
                  <c:v>43861.520833333336</c:v>
                </c:pt>
                <c:pt idx="2931">
                  <c:v>43861.53125</c:v>
                </c:pt>
                <c:pt idx="2932">
                  <c:v>43861.541666666664</c:v>
                </c:pt>
                <c:pt idx="2933">
                  <c:v>43861.552083333336</c:v>
                </c:pt>
                <c:pt idx="2934">
                  <c:v>43861.5625</c:v>
                </c:pt>
                <c:pt idx="2935">
                  <c:v>43861.572916666664</c:v>
                </c:pt>
                <c:pt idx="2936">
                  <c:v>43861.583333333336</c:v>
                </c:pt>
                <c:pt idx="2937">
                  <c:v>43861.59375</c:v>
                </c:pt>
                <c:pt idx="2938">
                  <c:v>43861.604166666664</c:v>
                </c:pt>
                <c:pt idx="2939">
                  <c:v>43861.614583333336</c:v>
                </c:pt>
                <c:pt idx="2940">
                  <c:v>43861.625</c:v>
                </c:pt>
                <c:pt idx="2941">
                  <c:v>43861.635416666664</c:v>
                </c:pt>
                <c:pt idx="2942">
                  <c:v>43861.645833333336</c:v>
                </c:pt>
                <c:pt idx="2943">
                  <c:v>43861.65625</c:v>
                </c:pt>
                <c:pt idx="2944">
                  <c:v>43861.666666666664</c:v>
                </c:pt>
                <c:pt idx="2945">
                  <c:v>43861.677083333336</c:v>
                </c:pt>
                <c:pt idx="2946">
                  <c:v>43861.6875</c:v>
                </c:pt>
                <c:pt idx="2947">
                  <c:v>43861.697916666664</c:v>
                </c:pt>
                <c:pt idx="2948">
                  <c:v>43861.708333333336</c:v>
                </c:pt>
                <c:pt idx="2949">
                  <c:v>43861.71875</c:v>
                </c:pt>
                <c:pt idx="2950">
                  <c:v>43861.729166666664</c:v>
                </c:pt>
                <c:pt idx="2951">
                  <c:v>43861.739583333336</c:v>
                </c:pt>
                <c:pt idx="2952">
                  <c:v>43861.75</c:v>
                </c:pt>
                <c:pt idx="2953">
                  <c:v>43861.760416666664</c:v>
                </c:pt>
                <c:pt idx="2954">
                  <c:v>43861.770833333336</c:v>
                </c:pt>
                <c:pt idx="2955">
                  <c:v>43861.78125</c:v>
                </c:pt>
                <c:pt idx="2956">
                  <c:v>43861.791666666664</c:v>
                </c:pt>
                <c:pt idx="2957">
                  <c:v>43861.802083333336</c:v>
                </c:pt>
                <c:pt idx="2958">
                  <c:v>43861.8125</c:v>
                </c:pt>
                <c:pt idx="2959">
                  <c:v>43861.822916666664</c:v>
                </c:pt>
                <c:pt idx="2960">
                  <c:v>43861.833333333336</c:v>
                </c:pt>
                <c:pt idx="2961">
                  <c:v>43861.84375</c:v>
                </c:pt>
                <c:pt idx="2962">
                  <c:v>43861.854166666664</c:v>
                </c:pt>
                <c:pt idx="2963">
                  <c:v>43861.864583333336</c:v>
                </c:pt>
                <c:pt idx="2964">
                  <c:v>43861.875</c:v>
                </c:pt>
                <c:pt idx="2965">
                  <c:v>43861.885416666664</c:v>
                </c:pt>
                <c:pt idx="2966">
                  <c:v>43861.895833333336</c:v>
                </c:pt>
                <c:pt idx="2967">
                  <c:v>43861.90625</c:v>
                </c:pt>
                <c:pt idx="2968">
                  <c:v>43861.916666666664</c:v>
                </c:pt>
                <c:pt idx="2969">
                  <c:v>43861.927083333336</c:v>
                </c:pt>
                <c:pt idx="2970">
                  <c:v>43861.9375</c:v>
                </c:pt>
                <c:pt idx="2971">
                  <c:v>43861.947916666664</c:v>
                </c:pt>
                <c:pt idx="2972">
                  <c:v>43861.958333333336</c:v>
                </c:pt>
                <c:pt idx="2973">
                  <c:v>43861.96875</c:v>
                </c:pt>
                <c:pt idx="2974">
                  <c:v>43861.979166666664</c:v>
                </c:pt>
                <c:pt idx="2975">
                  <c:v>43861.989583333336</c:v>
                </c:pt>
                <c:pt idx="2976">
                  <c:v>43862</c:v>
                </c:pt>
                <c:pt idx="2977">
                  <c:v>43862.010416666664</c:v>
                </c:pt>
                <c:pt idx="2978">
                  <c:v>43862.020833333336</c:v>
                </c:pt>
                <c:pt idx="2979">
                  <c:v>43862.03125</c:v>
                </c:pt>
                <c:pt idx="2980">
                  <c:v>43862.041666666664</c:v>
                </c:pt>
                <c:pt idx="2981">
                  <c:v>43862.052083333336</c:v>
                </c:pt>
                <c:pt idx="2982">
                  <c:v>43862.0625</c:v>
                </c:pt>
                <c:pt idx="2983">
                  <c:v>43862.072916666664</c:v>
                </c:pt>
                <c:pt idx="2984">
                  <c:v>43862.083333333336</c:v>
                </c:pt>
                <c:pt idx="2985">
                  <c:v>43862.09375</c:v>
                </c:pt>
                <c:pt idx="2986">
                  <c:v>43862.104166666664</c:v>
                </c:pt>
                <c:pt idx="2987">
                  <c:v>43862.114583333336</c:v>
                </c:pt>
                <c:pt idx="2988">
                  <c:v>43862.125</c:v>
                </c:pt>
                <c:pt idx="2989">
                  <c:v>43862.135416666664</c:v>
                </c:pt>
                <c:pt idx="2990">
                  <c:v>43862.145833333336</c:v>
                </c:pt>
                <c:pt idx="2991">
                  <c:v>43862.15625</c:v>
                </c:pt>
                <c:pt idx="2992">
                  <c:v>43862.166666666664</c:v>
                </c:pt>
                <c:pt idx="2993">
                  <c:v>43862.177083333336</c:v>
                </c:pt>
                <c:pt idx="2994">
                  <c:v>43862.1875</c:v>
                </c:pt>
                <c:pt idx="2995">
                  <c:v>43862.197916666664</c:v>
                </c:pt>
                <c:pt idx="2996">
                  <c:v>43862.208333333336</c:v>
                </c:pt>
                <c:pt idx="2997">
                  <c:v>43862.21875</c:v>
                </c:pt>
                <c:pt idx="2998">
                  <c:v>43862.229166666664</c:v>
                </c:pt>
                <c:pt idx="2999">
                  <c:v>43862.239583333336</c:v>
                </c:pt>
                <c:pt idx="3000">
                  <c:v>43862.25</c:v>
                </c:pt>
                <c:pt idx="3001">
                  <c:v>43862.260416666664</c:v>
                </c:pt>
                <c:pt idx="3002">
                  <c:v>43862.270833333336</c:v>
                </c:pt>
                <c:pt idx="3003">
                  <c:v>43862.28125</c:v>
                </c:pt>
                <c:pt idx="3004">
                  <c:v>43862.291666666664</c:v>
                </c:pt>
                <c:pt idx="3005">
                  <c:v>43862.302083333336</c:v>
                </c:pt>
                <c:pt idx="3006">
                  <c:v>43862.3125</c:v>
                </c:pt>
                <c:pt idx="3007">
                  <c:v>43862.322916666664</c:v>
                </c:pt>
                <c:pt idx="3008">
                  <c:v>43862.333333333336</c:v>
                </c:pt>
                <c:pt idx="3009">
                  <c:v>43862.34375</c:v>
                </c:pt>
                <c:pt idx="3010">
                  <c:v>43862.354166666664</c:v>
                </c:pt>
                <c:pt idx="3011">
                  <c:v>43862.364583333336</c:v>
                </c:pt>
                <c:pt idx="3012">
                  <c:v>43862.375</c:v>
                </c:pt>
                <c:pt idx="3013">
                  <c:v>43862.385416666664</c:v>
                </c:pt>
                <c:pt idx="3014">
                  <c:v>43862.395833333336</c:v>
                </c:pt>
                <c:pt idx="3015">
                  <c:v>43862.40625</c:v>
                </c:pt>
                <c:pt idx="3016">
                  <c:v>43862.416666666664</c:v>
                </c:pt>
                <c:pt idx="3017">
                  <c:v>43862.427083333336</c:v>
                </c:pt>
                <c:pt idx="3018">
                  <c:v>43862.4375</c:v>
                </c:pt>
                <c:pt idx="3019">
                  <c:v>43862.447916666664</c:v>
                </c:pt>
                <c:pt idx="3020">
                  <c:v>43862.458333333336</c:v>
                </c:pt>
                <c:pt idx="3021">
                  <c:v>43862.46875</c:v>
                </c:pt>
                <c:pt idx="3022">
                  <c:v>43862.479166666664</c:v>
                </c:pt>
                <c:pt idx="3023">
                  <c:v>43862.489583333336</c:v>
                </c:pt>
                <c:pt idx="3024">
                  <c:v>43862.5</c:v>
                </c:pt>
                <c:pt idx="3025">
                  <c:v>43862.510416666664</c:v>
                </c:pt>
                <c:pt idx="3026">
                  <c:v>43862.520833333336</c:v>
                </c:pt>
                <c:pt idx="3027">
                  <c:v>43862.53125</c:v>
                </c:pt>
                <c:pt idx="3028">
                  <c:v>43862.541666666664</c:v>
                </c:pt>
                <c:pt idx="3029">
                  <c:v>43862.552083333336</c:v>
                </c:pt>
                <c:pt idx="3030">
                  <c:v>43862.5625</c:v>
                </c:pt>
                <c:pt idx="3031">
                  <c:v>43862.572916666664</c:v>
                </c:pt>
                <c:pt idx="3032">
                  <c:v>43862.583333333336</c:v>
                </c:pt>
                <c:pt idx="3033">
                  <c:v>43862.59375</c:v>
                </c:pt>
                <c:pt idx="3034">
                  <c:v>43862.604166666664</c:v>
                </c:pt>
                <c:pt idx="3035">
                  <c:v>43862.614583333336</c:v>
                </c:pt>
                <c:pt idx="3036">
                  <c:v>43862.625</c:v>
                </c:pt>
                <c:pt idx="3037">
                  <c:v>43862.635416666664</c:v>
                </c:pt>
                <c:pt idx="3038">
                  <c:v>43862.645833333336</c:v>
                </c:pt>
                <c:pt idx="3039">
                  <c:v>43862.65625</c:v>
                </c:pt>
                <c:pt idx="3040">
                  <c:v>43862.666666666664</c:v>
                </c:pt>
                <c:pt idx="3041">
                  <c:v>43862.677083333336</c:v>
                </c:pt>
                <c:pt idx="3042">
                  <c:v>43862.6875</c:v>
                </c:pt>
                <c:pt idx="3043">
                  <c:v>43862.697916666664</c:v>
                </c:pt>
                <c:pt idx="3044">
                  <c:v>43862.708333333336</c:v>
                </c:pt>
                <c:pt idx="3045">
                  <c:v>43862.71875</c:v>
                </c:pt>
                <c:pt idx="3046">
                  <c:v>43862.729166666664</c:v>
                </c:pt>
                <c:pt idx="3047">
                  <c:v>43862.739583333336</c:v>
                </c:pt>
                <c:pt idx="3048">
                  <c:v>43862.75</c:v>
                </c:pt>
                <c:pt idx="3049">
                  <c:v>43862.760416666664</c:v>
                </c:pt>
                <c:pt idx="3050">
                  <c:v>43862.770833333336</c:v>
                </c:pt>
                <c:pt idx="3051">
                  <c:v>43862.78125</c:v>
                </c:pt>
                <c:pt idx="3052">
                  <c:v>43862.791666666664</c:v>
                </c:pt>
                <c:pt idx="3053">
                  <c:v>43862.802083333336</c:v>
                </c:pt>
                <c:pt idx="3054">
                  <c:v>43862.8125</c:v>
                </c:pt>
                <c:pt idx="3055">
                  <c:v>43862.822916666664</c:v>
                </c:pt>
                <c:pt idx="3056">
                  <c:v>43862.833333333336</c:v>
                </c:pt>
                <c:pt idx="3057">
                  <c:v>43862.84375</c:v>
                </c:pt>
                <c:pt idx="3058">
                  <c:v>43862.854166666664</c:v>
                </c:pt>
                <c:pt idx="3059">
                  <c:v>43862.864583333336</c:v>
                </c:pt>
                <c:pt idx="3060">
                  <c:v>43862.875</c:v>
                </c:pt>
                <c:pt idx="3061">
                  <c:v>43862.885416666664</c:v>
                </c:pt>
                <c:pt idx="3062">
                  <c:v>43862.895833333336</c:v>
                </c:pt>
                <c:pt idx="3063">
                  <c:v>43862.90625</c:v>
                </c:pt>
                <c:pt idx="3064">
                  <c:v>43862.916666666664</c:v>
                </c:pt>
                <c:pt idx="3065">
                  <c:v>43862.927083333336</c:v>
                </c:pt>
                <c:pt idx="3066">
                  <c:v>43862.9375</c:v>
                </c:pt>
                <c:pt idx="3067">
                  <c:v>43862.947916666664</c:v>
                </c:pt>
                <c:pt idx="3068">
                  <c:v>43862.958333333336</c:v>
                </c:pt>
                <c:pt idx="3069">
                  <c:v>43862.96875</c:v>
                </c:pt>
                <c:pt idx="3070">
                  <c:v>43862.979166666664</c:v>
                </c:pt>
                <c:pt idx="3071">
                  <c:v>43862.989583333336</c:v>
                </c:pt>
                <c:pt idx="3072">
                  <c:v>43863</c:v>
                </c:pt>
                <c:pt idx="3073">
                  <c:v>43863.010416666664</c:v>
                </c:pt>
                <c:pt idx="3074">
                  <c:v>43863.020833333336</c:v>
                </c:pt>
                <c:pt idx="3075">
                  <c:v>43863.03125</c:v>
                </c:pt>
                <c:pt idx="3076">
                  <c:v>43863.041666666664</c:v>
                </c:pt>
                <c:pt idx="3077">
                  <c:v>43863.052083333336</c:v>
                </c:pt>
                <c:pt idx="3078">
                  <c:v>43863.0625</c:v>
                </c:pt>
                <c:pt idx="3079">
                  <c:v>43863.072916666664</c:v>
                </c:pt>
                <c:pt idx="3080">
                  <c:v>43863.083333333336</c:v>
                </c:pt>
                <c:pt idx="3081">
                  <c:v>43863.09375</c:v>
                </c:pt>
                <c:pt idx="3082">
                  <c:v>43863.104166666664</c:v>
                </c:pt>
                <c:pt idx="3083">
                  <c:v>43863.114583333336</c:v>
                </c:pt>
                <c:pt idx="3084">
                  <c:v>43863.125</c:v>
                </c:pt>
                <c:pt idx="3085">
                  <c:v>43863.135416666664</c:v>
                </c:pt>
                <c:pt idx="3086">
                  <c:v>43863.145833333336</c:v>
                </c:pt>
                <c:pt idx="3087">
                  <c:v>43863.15625</c:v>
                </c:pt>
                <c:pt idx="3088">
                  <c:v>43863.166666666664</c:v>
                </c:pt>
                <c:pt idx="3089">
                  <c:v>43863.177083333336</c:v>
                </c:pt>
                <c:pt idx="3090">
                  <c:v>43863.1875</c:v>
                </c:pt>
                <c:pt idx="3091">
                  <c:v>43863.197916666664</c:v>
                </c:pt>
                <c:pt idx="3092">
                  <c:v>43863.208333333336</c:v>
                </c:pt>
                <c:pt idx="3093">
                  <c:v>43863.21875</c:v>
                </c:pt>
                <c:pt idx="3094">
                  <c:v>43863.229166666664</c:v>
                </c:pt>
                <c:pt idx="3095">
                  <c:v>43863.239583333336</c:v>
                </c:pt>
                <c:pt idx="3096">
                  <c:v>43863.25</c:v>
                </c:pt>
                <c:pt idx="3097">
                  <c:v>43863.260416666664</c:v>
                </c:pt>
                <c:pt idx="3098">
                  <c:v>43863.270833333336</c:v>
                </c:pt>
                <c:pt idx="3099">
                  <c:v>43863.28125</c:v>
                </c:pt>
                <c:pt idx="3100">
                  <c:v>43863.291666666664</c:v>
                </c:pt>
                <c:pt idx="3101">
                  <c:v>43863.302083333336</c:v>
                </c:pt>
                <c:pt idx="3102">
                  <c:v>43863.3125</c:v>
                </c:pt>
                <c:pt idx="3103">
                  <c:v>43863.322916666664</c:v>
                </c:pt>
                <c:pt idx="3104">
                  <c:v>43863.333333333336</c:v>
                </c:pt>
                <c:pt idx="3105">
                  <c:v>43863.34375</c:v>
                </c:pt>
                <c:pt idx="3106">
                  <c:v>43863.354166666664</c:v>
                </c:pt>
                <c:pt idx="3107">
                  <c:v>43863.364583333336</c:v>
                </c:pt>
                <c:pt idx="3108">
                  <c:v>43863.375</c:v>
                </c:pt>
                <c:pt idx="3109">
                  <c:v>43863.385416666664</c:v>
                </c:pt>
                <c:pt idx="3110">
                  <c:v>43863.395833333336</c:v>
                </c:pt>
                <c:pt idx="3111">
                  <c:v>43863.40625</c:v>
                </c:pt>
                <c:pt idx="3112">
                  <c:v>43863.416666666664</c:v>
                </c:pt>
                <c:pt idx="3113">
                  <c:v>43863.427083333336</c:v>
                </c:pt>
                <c:pt idx="3114">
                  <c:v>43863.4375</c:v>
                </c:pt>
                <c:pt idx="3115">
                  <c:v>43863.447916666664</c:v>
                </c:pt>
                <c:pt idx="3116">
                  <c:v>43863.458333333336</c:v>
                </c:pt>
                <c:pt idx="3117">
                  <c:v>43863.46875</c:v>
                </c:pt>
                <c:pt idx="3118">
                  <c:v>43863.479166666664</c:v>
                </c:pt>
                <c:pt idx="3119">
                  <c:v>43863.489583333336</c:v>
                </c:pt>
                <c:pt idx="3120">
                  <c:v>43863.5</c:v>
                </c:pt>
                <c:pt idx="3121">
                  <c:v>43863.510416666664</c:v>
                </c:pt>
                <c:pt idx="3122">
                  <c:v>43863.520833333336</c:v>
                </c:pt>
                <c:pt idx="3123">
                  <c:v>43863.53125</c:v>
                </c:pt>
                <c:pt idx="3124">
                  <c:v>43863.541666666664</c:v>
                </c:pt>
                <c:pt idx="3125">
                  <c:v>43863.552083333336</c:v>
                </c:pt>
                <c:pt idx="3126">
                  <c:v>43863.5625</c:v>
                </c:pt>
                <c:pt idx="3127">
                  <c:v>43863.572916666664</c:v>
                </c:pt>
                <c:pt idx="3128">
                  <c:v>43863.583333333336</c:v>
                </c:pt>
                <c:pt idx="3129">
                  <c:v>43863.59375</c:v>
                </c:pt>
                <c:pt idx="3130">
                  <c:v>43863.604166666664</c:v>
                </c:pt>
                <c:pt idx="3131">
                  <c:v>43863.614583333336</c:v>
                </c:pt>
                <c:pt idx="3132">
                  <c:v>43863.625</c:v>
                </c:pt>
                <c:pt idx="3133">
                  <c:v>43863.635416666664</c:v>
                </c:pt>
                <c:pt idx="3134">
                  <c:v>43863.645833333336</c:v>
                </c:pt>
                <c:pt idx="3135">
                  <c:v>43863.65625</c:v>
                </c:pt>
                <c:pt idx="3136">
                  <c:v>43863.666666666664</c:v>
                </c:pt>
                <c:pt idx="3137">
                  <c:v>43863.677083333336</c:v>
                </c:pt>
                <c:pt idx="3138">
                  <c:v>43863.6875</c:v>
                </c:pt>
                <c:pt idx="3139">
                  <c:v>43863.697916666664</c:v>
                </c:pt>
                <c:pt idx="3140">
                  <c:v>43863.708333333336</c:v>
                </c:pt>
                <c:pt idx="3141">
                  <c:v>43863.71875</c:v>
                </c:pt>
                <c:pt idx="3142">
                  <c:v>43863.729166666664</c:v>
                </c:pt>
                <c:pt idx="3143">
                  <c:v>43863.739583333336</c:v>
                </c:pt>
                <c:pt idx="3144">
                  <c:v>43863.75</c:v>
                </c:pt>
                <c:pt idx="3145">
                  <c:v>43863.760416666664</c:v>
                </c:pt>
                <c:pt idx="3146">
                  <c:v>43863.770833333336</c:v>
                </c:pt>
                <c:pt idx="3147">
                  <c:v>43863.78125</c:v>
                </c:pt>
                <c:pt idx="3148">
                  <c:v>43863.791666666664</c:v>
                </c:pt>
                <c:pt idx="3149">
                  <c:v>43863.802083333336</c:v>
                </c:pt>
                <c:pt idx="3150">
                  <c:v>43863.8125</c:v>
                </c:pt>
                <c:pt idx="3151">
                  <c:v>43863.822916666664</c:v>
                </c:pt>
                <c:pt idx="3152">
                  <c:v>43863.833333333336</c:v>
                </c:pt>
                <c:pt idx="3153">
                  <c:v>43863.84375</c:v>
                </c:pt>
                <c:pt idx="3154">
                  <c:v>43863.854166666664</c:v>
                </c:pt>
                <c:pt idx="3155">
                  <c:v>43863.864583333336</c:v>
                </c:pt>
                <c:pt idx="3156">
                  <c:v>43863.875</c:v>
                </c:pt>
                <c:pt idx="3157">
                  <c:v>43863.885416666664</c:v>
                </c:pt>
                <c:pt idx="3158">
                  <c:v>43863.895833333336</c:v>
                </c:pt>
                <c:pt idx="3159">
                  <c:v>43863.90625</c:v>
                </c:pt>
                <c:pt idx="3160">
                  <c:v>43863.916666666664</c:v>
                </c:pt>
                <c:pt idx="3161">
                  <c:v>43863.927083333336</c:v>
                </c:pt>
                <c:pt idx="3162">
                  <c:v>43863.9375</c:v>
                </c:pt>
                <c:pt idx="3163">
                  <c:v>43863.947916666664</c:v>
                </c:pt>
                <c:pt idx="3164">
                  <c:v>43863.958333333336</c:v>
                </c:pt>
                <c:pt idx="3165">
                  <c:v>43863.96875</c:v>
                </c:pt>
                <c:pt idx="3166">
                  <c:v>43863.979166666664</c:v>
                </c:pt>
                <c:pt idx="3167">
                  <c:v>43863.989583333336</c:v>
                </c:pt>
                <c:pt idx="3168">
                  <c:v>43864</c:v>
                </c:pt>
                <c:pt idx="3169">
                  <c:v>43864.010416666664</c:v>
                </c:pt>
                <c:pt idx="3170">
                  <c:v>43864.020833333336</c:v>
                </c:pt>
                <c:pt idx="3171">
                  <c:v>43864.03125</c:v>
                </c:pt>
                <c:pt idx="3172">
                  <c:v>43864.041666666664</c:v>
                </c:pt>
                <c:pt idx="3173">
                  <c:v>43864.052083333336</c:v>
                </c:pt>
                <c:pt idx="3174">
                  <c:v>43864.0625</c:v>
                </c:pt>
                <c:pt idx="3175">
                  <c:v>43864.072916666664</c:v>
                </c:pt>
                <c:pt idx="3176">
                  <c:v>43864.083333333336</c:v>
                </c:pt>
                <c:pt idx="3177">
                  <c:v>43864.09375</c:v>
                </c:pt>
                <c:pt idx="3178">
                  <c:v>43864.104166666664</c:v>
                </c:pt>
                <c:pt idx="3179">
                  <c:v>43864.114583333336</c:v>
                </c:pt>
                <c:pt idx="3180">
                  <c:v>43864.125</c:v>
                </c:pt>
                <c:pt idx="3181">
                  <c:v>43864.135416666664</c:v>
                </c:pt>
                <c:pt idx="3182">
                  <c:v>43864.145833333336</c:v>
                </c:pt>
                <c:pt idx="3183">
                  <c:v>43864.15625</c:v>
                </c:pt>
                <c:pt idx="3184">
                  <c:v>43864.166666666664</c:v>
                </c:pt>
                <c:pt idx="3185">
                  <c:v>43864.177083333336</c:v>
                </c:pt>
                <c:pt idx="3186">
                  <c:v>43864.1875</c:v>
                </c:pt>
                <c:pt idx="3187">
                  <c:v>43864.197916666664</c:v>
                </c:pt>
                <c:pt idx="3188">
                  <c:v>43864.208333333336</c:v>
                </c:pt>
                <c:pt idx="3189">
                  <c:v>43864.21875</c:v>
                </c:pt>
                <c:pt idx="3190">
                  <c:v>43864.229166666664</c:v>
                </c:pt>
                <c:pt idx="3191">
                  <c:v>43864.239583333336</c:v>
                </c:pt>
                <c:pt idx="3192">
                  <c:v>43864.25</c:v>
                </c:pt>
                <c:pt idx="3193">
                  <c:v>43864.260416666664</c:v>
                </c:pt>
                <c:pt idx="3194">
                  <c:v>43864.270833333336</c:v>
                </c:pt>
                <c:pt idx="3195">
                  <c:v>43864.28125</c:v>
                </c:pt>
                <c:pt idx="3196">
                  <c:v>43864.291666666664</c:v>
                </c:pt>
                <c:pt idx="3197">
                  <c:v>43864.302083333336</c:v>
                </c:pt>
                <c:pt idx="3198">
                  <c:v>43864.3125</c:v>
                </c:pt>
                <c:pt idx="3199">
                  <c:v>43864.322916666664</c:v>
                </c:pt>
                <c:pt idx="3200">
                  <c:v>43864.333333333336</c:v>
                </c:pt>
                <c:pt idx="3201">
                  <c:v>43864.34375</c:v>
                </c:pt>
                <c:pt idx="3202">
                  <c:v>43864.354166666664</c:v>
                </c:pt>
                <c:pt idx="3203">
                  <c:v>43864.364583333336</c:v>
                </c:pt>
                <c:pt idx="3204">
                  <c:v>43864.375</c:v>
                </c:pt>
                <c:pt idx="3205">
                  <c:v>43864.385416666664</c:v>
                </c:pt>
                <c:pt idx="3206">
                  <c:v>43864.395833333336</c:v>
                </c:pt>
                <c:pt idx="3207">
                  <c:v>43864.40625</c:v>
                </c:pt>
                <c:pt idx="3208">
                  <c:v>43864.416666666664</c:v>
                </c:pt>
                <c:pt idx="3209">
                  <c:v>43864.427083333336</c:v>
                </c:pt>
                <c:pt idx="3210">
                  <c:v>43864.4375</c:v>
                </c:pt>
                <c:pt idx="3211">
                  <c:v>43864.447916666664</c:v>
                </c:pt>
                <c:pt idx="3212">
                  <c:v>43864.458333333336</c:v>
                </c:pt>
                <c:pt idx="3213">
                  <c:v>43864.46875</c:v>
                </c:pt>
                <c:pt idx="3214">
                  <c:v>43864.479166666664</c:v>
                </c:pt>
                <c:pt idx="3215">
                  <c:v>43864.489583333336</c:v>
                </c:pt>
                <c:pt idx="3216">
                  <c:v>43864.5</c:v>
                </c:pt>
                <c:pt idx="3217">
                  <c:v>43864.510416666664</c:v>
                </c:pt>
                <c:pt idx="3218">
                  <c:v>43864.520833333336</c:v>
                </c:pt>
                <c:pt idx="3219">
                  <c:v>43864.53125</c:v>
                </c:pt>
                <c:pt idx="3220">
                  <c:v>43864.541666666664</c:v>
                </c:pt>
                <c:pt idx="3221">
                  <c:v>43864.552083333336</c:v>
                </c:pt>
                <c:pt idx="3222">
                  <c:v>43864.5625</c:v>
                </c:pt>
                <c:pt idx="3223">
                  <c:v>43864.572916666664</c:v>
                </c:pt>
                <c:pt idx="3224">
                  <c:v>43864.583333333336</c:v>
                </c:pt>
                <c:pt idx="3225">
                  <c:v>43864.59375</c:v>
                </c:pt>
                <c:pt idx="3226">
                  <c:v>43864.604166666664</c:v>
                </c:pt>
                <c:pt idx="3227">
                  <c:v>43864.614583333336</c:v>
                </c:pt>
                <c:pt idx="3228">
                  <c:v>43864.625</c:v>
                </c:pt>
                <c:pt idx="3229">
                  <c:v>43864.635416666664</c:v>
                </c:pt>
                <c:pt idx="3230">
                  <c:v>43864.645833333336</c:v>
                </c:pt>
                <c:pt idx="3231">
                  <c:v>43864.65625</c:v>
                </c:pt>
                <c:pt idx="3232">
                  <c:v>43864.666666666664</c:v>
                </c:pt>
                <c:pt idx="3233">
                  <c:v>43864.677083333336</c:v>
                </c:pt>
                <c:pt idx="3234">
                  <c:v>43864.6875</c:v>
                </c:pt>
                <c:pt idx="3235">
                  <c:v>43864.697916666664</c:v>
                </c:pt>
                <c:pt idx="3236">
                  <c:v>43864.708333333336</c:v>
                </c:pt>
                <c:pt idx="3237">
                  <c:v>43864.71875</c:v>
                </c:pt>
                <c:pt idx="3238">
                  <c:v>43864.729166666664</c:v>
                </c:pt>
                <c:pt idx="3239">
                  <c:v>43864.739583333336</c:v>
                </c:pt>
                <c:pt idx="3240">
                  <c:v>43864.75</c:v>
                </c:pt>
                <c:pt idx="3241">
                  <c:v>43864.760416666664</c:v>
                </c:pt>
                <c:pt idx="3242">
                  <c:v>43864.770833333336</c:v>
                </c:pt>
                <c:pt idx="3243">
                  <c:v>43864.78125</c:v>
                </c:pt>
                <c:pt idx="3244">
                  <c:v>43864.791666666664</c:v>
                </c:pt>
                <c:pt idx="3245">
                  <c:v>43864.802083333336</c:v>
                </c:pt>
                <c:pt idx="3246">
                  <c:v>43864.8125</c:v>
                </c:pt>
                <c:pt idx="3247">
                  <c:v>43864.822916666664</c:v>
                </c:pt>
                <c:pt idx="3248">
                  <c:v>43864.833333333336</c:v>
                </c:pt>
                <c:pt idx="3249">
                  <c:v>43864.84375</c:v>
                </c:pt>
                <c:pt idx="3250">
                  <c:v>43864.854166666664</c:v>
                </c:pt>
                <c:pt idx="3251">
                  <c:v>43864.864583333336</c:v>
                </c:pt>
                <c:pt idx="3252">
                  <c:v>43864.875</c:v>
                </c:pt>
                <c:pt idx="3253">
                  <c:v>43864.885416666664</c:v>
                </c:pt>
                <c:pt idx="3254">
                  <c:v>43864.895833333336</c:v>
                </c:pt>
                <c:pt idx="3255">
                  <c:v>43864.90625</c:v>
                </c:pt>
                <c:pt idx="3256">
                  <c:v>43864.916666666664</c:v>
                </c:pt>
                <c:pt idx="3257">
                  <c:v>43864.927083333336</c:v>
                </c:pt>
                <c:pt idx="3258">
                  <c:v>43864.9375</c:v>
                </c:pt>
                <c:pt idx="3259">
                  <c:v>43864.947916666664</c:v>
                </c:pt>
                <c:pt idx="3260">
                  <c:v>43864.958333333336</c:v>
                </c:pt>
                <c:pt idx="3261">
                  <c:v>43864.96875</c:v>
                </c:pt>
                <c:pt idx="3262">
                  <c:v>43864.979166666664</c:v>
                </c:pt>
                <c:pt idx="3263">
                  <c:v>43864.989583333336</c:v>
                </c:pt>
                <c:pt idx="3264">
                  <c:v>43865</c:v>
                </c:pt>
                <c:pt idx="3265">
                  <c:v>43865.010416666664</c:v>
                </c:pt>
                <c:pt idx="3266">
                  <c:v>43865.020833333336</c:v>
                </c:pt>
                <c:pt idx="3267">
                  <c:v>43865.03125</c:v>
                </c:pt>
                <c:pt idx="3268">
                  <c:v>43865.041666666664</c:v>
                </c:pt>
                <c:pt idx="3269">
                  <c:v>43865.052083333336</c:v>
                </c:pt>
                <c:pt idx="3270">
                  <c:v>43865.0625</c:v>
                </c:pt>
                <c:pt idx="3271">
                  <c:v>43865.072916666664</c:v>
                </c:pt>
                <c:pt idx="3272">
                  <c:v>43865.083333333336</c:v>
                </c:pt>
                <c:pt idx="3273">
                  <c:v>43865.09375</c:v>
                </c:pt>
                <c:pt idx="3274">
                  <c:v>43865.104166666664</c:v>
                </c:pt>
                <c:pt idx="3275">
                  <c:v>43865.114583333336</c:v>
                </c:pt>
                <c:pt idx="3276">
                  <c:v>43865.125</c:v>
                </c:pt>
                <c:pt idx="3277">
                  <c:v>43865.135416666664</c:v>
                </c:pt>
                <c:pt idx="3278">
                  <c:v>43865.145833333336</c:v>
                </c:pt>
                <c:pt idx="3279">
                  <c:v>43865.15625</c:v>
                </c:pt>
                <c:pt idx="3280">
                  <c:v>43865.166666666664</c:v>
                </c:pt>
                <c:pt idx="3281">
                  <c:v>43865.177083333336</c:v>
                </c:pt>
                <c:pt idx="3282">
                  <c:v>43865.1875</c:v>
                </c:pt>
                <c:pt idx="3283">
                  <c:v>43865.197916666664</c:v>
                </c:pt>
                <c:pt idx="3284">
                  <c:v>43865.208333333336</c:v>
                </c:pt>
                <c:pt idx="3285">
                  <c:v>43865.21875</c:v>
                </c:pt>
                <c:pt idx="3286">
                  <c:v>43865.229166666664</c:v>
                </c:pt>
                <c:pt idx="3287">
                  <c:v>43865.239583333336</c:v>
                </c:pt>
                <c:pt idx="3288">
                  <c:v>43865.25</c:v>
                </c:pt>
                <c:pt idx="3289">
                  <c:v>43865.260416666664</c:v>
                </c:pt>
                <c:pt idx="3290">
                  <c:v>43865.270833333336</c:v>
                </c:pt>
                <c:pt idx="3291">
                  <c:v>43865.28125</c:v>
                </c:pt>
                <c:pt idx="3292">
                  <c:v>43865.291666666664</c:v>
                </c:pt>
                <c:pt idx="3293">
                  <c:v>43865.302083333336</c:v>
                </c:pt>
                <c:pt idx="3294">
                  <c:v>43865.3125</c:v>
                </c:pt>
                <c:pt idx="3295">
                  <c:v>43865.322916666664</c:v>
                </c:pt>
                <c:pt idx="3296">
                  <c:v>43865.333333333336</c:v>
                </c:pt>
                <c:pt idx="3297">
                  <c:v>43865.34375</c:v>
                </c:pt>
                <c:pt idx="3298">
                  <c:v>43865.354166666664</c:v>
                </c:pt>
                <c:pt idx="3299">
                  <c:v>43865.364583333336</c:v>
                </c:pt>
                <c:pt idx="3300">
                  <c:v>43865.375</c:v>
                </c:pt>
                <c:pt idx="3301">
                  <c:v>43865.385416666664</c:v>
                </c:pt>
                <c:pt idx="3302">
                  <c:v>43865.395833333336</c:v>
                </c:pt>
                <c:pt idx="3303">
                  <c:v>43865.40625</c:v>
                </c:pt>
                <c:pt idx="3304">
                  <c:v>43865.416666666664</c:v>
                </c:pt>
                <c:pt idx="3305">
                  <c:v>43865.427083333336</c:v>
                </c:pt>
                <c:pt idx="3306">
                  <c:v>43865.4375</c:v>
                </c:pt>
                <c:pt idx="3307">
                  <c:v>43865.447916666664</c:v>
                </c:pt>
                <c:pt idx="3308">
                  <c:v>43865.458333333336</c:v>
                </c:pt>
                <c:pt idx="3309">
                  <c:v>43865.46875</c:v>
                </c:pt>
                <c:pt idx="3310">
                  <c:v>43865.479166666664</c:v>
                </c:pt>
                <c:pt idx="3311">
                  <c:v>43865.489583333336</c:v>
                </c:pt>
                <c:pt idx="3312">
                  <c:v>43865.5</c:v>
                </c:pt>
                <c:pt idx="3313">
                  <c:v>43865.510416666664</c:v>
                </c:pt>
                <c:pt idx="3314">
                  <c:v>43865.520833333336</c:v>
                </c:pt>
                <c:pt idx="3315">
                  <c:v>43865.53125</c:v>
                </c:pt>
                <c:pt idx="3316">
                  <c:v>43865.541666666664</c:v>
                </c:pt>
                <c:pt idx="3317">
                  <c:v>43865.552083333336</c:v>
                </c:pt>
                <c:pt idx="3318">
                  <c:v>43865.5625</c:v>
                </c:pt>
                <c:pt idx="3319">
                  <c:v>43865.572916666664</c:v>
                </c:pt>
                <c:pt idx="3320">
                  <c:v>43865.583333333336</c:v>
                </c:pt>
                <c:pt idx="3321">
                  <c:v>43865.59375</c:v>
                </c:pt>
                <c:pt idx="3322">
                  <c:v>43865.604166666664</c:v>
                </c:pt>
                <c:pt idx="3323">
                  <c:v>43865.614583333336</c:v>
                </c:pt>
                <c:pt idx="3324">
                  <c:v>43865.625</c:v>
                </c:pt>
                <c:pt idx="3325">
                  <c:v>43865.635416666664</c:v>
                </c:pt>
                <c:pt idx="3326">
                  <c:v>43865.645833333336</c:v>
                </c:pt>
                <c:pt idx="3327">
                  <c:v>43865.65625</c:v>
                </c:pt>
                <c:pt idx="3328">
                  <c:v>43865.666666666664</c:v>
                </c:pt>
                <c:pt idx="3329">
                  <c:v>43865.677083333336</c:v>
                </c:pt>
                <c:pt idx="3330">
                  <c:v>43865.6875</c:v>
                </c:pt>
                <c:pt idx="3331">
                  <c:v>43865.697916666664</c:v>
                </c:pt>
                <c:pt idx="3332">
                  <c:v>43865.708333333336</c:v>
                </c:pt>
                <c:pt idx="3333">
                  <c:v>43865.71875</c:v>
                </c:pt>
                <c:pt idx="3334">
                  <c:v>43865.729166666664</c:v>
                </c:pt>
                <c:pt idx="3335">
                  <c:v>43865.739583333336</c:v>
                </c:pt>
                <c:pt idx="3336">
                  <c:v>43865.75</c:v>
                </c:pt>
                <c:pt idx="3337">
                  <c:v>43865.760416666664</c:v>
                </c:pt>
                <c:pt idx="3338">
                  <c:v>43865.770833333336</c:v>
                </c:pt>
                <c:pt idx="3339">
                  <c:v>43865.78125</c:v>
                </c:pt>
                <c:pt idx="3340">
                  <c:v>43865.791666666664</c:v>
                </c:pt>
                <c:pt idx="3341">
                  <c:v>43865.802083333336</c:v>
                </c:pt>
                <c:pt idx="3342">
                  <c:v>43865.8125</c:v>
                </c:pt>
                <c:pt idx="3343">
                  <c:v>43865.822916666664</c:v>
                </c:pt>
                <c:pt idx="3344">
                  <c:v>43865.833333333336</c:v>
                </c:pt>
                <c:pt idx="3345">
                  <c:v>43865.84375</c:v>
                </c:pt>
                <c:pt idx="3346">
                  <c:v>43865.854166666664</c:v>
                </c:pt>
                <c:pt idx="3347">
                  <c:v>43865.864583333336</c:v>
                </c:pt>
                <c:pt idx="3348">
                  <c:v>43865.875</c:v>
                </c:pt>
                <c:pt idx="3349">
                  <c:v>43865.885416666664</c:v>
                </c:pt>
                <c:pt idx="3350">
                  <c:v>43865.895833333336</c:v>
                </c:pt>
                <c:pt idx="3351">
                  <c:v>43865.90625</c:v>
                </c:pt>
                <c:pt idx="3352">
                  <c:v>43865.916666666664</c:v>
                </c:pt>
                <c:pt idx="3353">
                  <c:v>43865.927083333336</c:v>
                </c:pt>
                <c:pt idx="3354">
                  <c:v>43865.9375</c:v>
                </c:pt>
                <c:pt idx="3355">
                  <c:v>43865.947916666664</c:v>
                </c:pt>
                <c:pt idx="3356">
                  <c:v>43865.958333333336</c:v>
                </c:pt>
                <c:pt idx="3357">
                  <c:v>43865.96875</c:v>
                </c:pt>
                <c:pt idx="3358">
                  <c:v>43865.979166666664</c:v>
                </c:pt>
                <c:pt idx="3359">
                  <c:v>43865.989583333336</c:v>
                </c:pt>
                <c:pt idx="3360">
                  <c:v>43866</c:v>
                </c:pt>
                <c:pt idx="3361">
                  <c:v>43866.010416666664</c:v>
                </c:pt>
                <c:pt idx="3362">
                  <c:v>43866.020833333336</c:v>
                </c:pt>
                <c:pt idx="3363">
                  <c:v>43866.03125</c:v>
                </c:pt>
                <c:pt idx="3364">
                  <c:v>43866.041666666664</c:v>
                </c:pt>
                <c:pt idx="3365">
                  <c:v>43866.052083333336</c:v>
                </c:pt>
                <c:pt idx="3366">
                  <c:v>43866.0625</c:v>
                </c:pt>
                <c:pt idx="3367">
                  <c:v>43866.072916666664</c:v>
                </c:pt>
                <c:pt idx="3368">
                  <c:v>43866.083333333336</c:v>
                </c:pt>
                <c:pt idx="3369">
                  <c:v>43866.09375</c:v>
                </c:pt>
                <c:pt idx="3370">
                  <c:v>43866.104166666664</c:v>
                </c:pt>
                <c:pt idx="3371">
                  <c:v>43866.114583333336</c:v>
                </c:pt>
                <c:pt idx="3372">
                  <c:v>43866.125</c:v>
                </c:pt>
                <c:pt idx="3373">
                  <c:v>43866.135416666664</c:v>
                </c:pt>
                <c:pt idx="3374">
                  <c:v>43866.145833333336</c:v>
                </c:pt>
                <c:pt idx="3375">
                  <c:v>43866.15625</c:v>
                </c:pt>
                <c:pt idx="3376">
                  <c:v>43866.166666666664</c:v>
                </c:pt>
                <c:pt idx="3377">
                  <c:v>43866.177083333336</c:v>
                </c:pt>
                <c:pt idx="3378">
                  <c:v>43866.1875</c:v>
                </c:pt>
                <c:pt idx="3379">
                  <c:v>43866.197916666664</c:v>
                </c:pt>
                <c:pt idx="3380">
                  <c:v>43866.208333333336</c:v>
                </c:pt>
                <c:pt idx="3381">
                  <c:v>43866.21875</c:v>
                </c:pt>
                <c:pt idx="3382">
                  <c:v>43866.229166666664</c:v>
                </c:pt>
                <c:pt idx="3383">
                  <c:v>43866.239583333336</c:v>
                </c:pt>
                <c:pt idx="3384">
                  <c:v>43866.25</c:v>
                </c:pt>
                <c:pt idx="3385">
                  <c:v>43866.260416666664</c:v>
                </c:pt>
                <c:pt idx="3386">
                  <c:v>43866.270833333336</c:v>
                </c:pt>
                <c:pt idx="3387">
                  <c:v>43866.28125</c:v>
                </c:pt>
                <c:pt idx="3388">
                  <c:v>43866.291666666664</c:v>
                </c:pt>
                <c:pt idx="3389">
                  <c:v>43866.302083333336</c:v>
                </c:pt>
                <c:pt idx="3390">
                  <c:v>43866.3125</c:v>
                </c:pt>
                <c:pt idx="3391">
                  <c:v>43866.322916666664</c:v>
                </c:pt>
                <c:pt idx="3392">
                  <c:v>43866.333333333336</c:v>
                </c:pt>
                <c:pt idx="3393">
                  <c:v>43866.34375</c:v>
                </c:pt>
                <c:pt idx="3394">
                  <c:v>43866.354166666664</c:v>
                </c:pt>
                <c:pt idx="3395">
                  <c:v>43866.364583333336</c:v>
                </c:pt>
                <c:pt idx="3396">
                  <c:v>43866.375</c:v>
                </c:pt>
                <c:pt idx="3397">
                  <c:v>43866.385416666664</c:v>
                </c:pt>
                <c:pt idx="3398">
                  <c:v>43866.395833333336</c:v>
                </c:pt>
                <c:pt idx="3399">
                  <c:v>43866.40625</c:v>
                </c:pt>
                <c:pt idx="3400">
                  <c:v>43866.416666666664</c:v>
                </c:pt>
                <c:pt idx="3401">
                  <c:v>43866.427083333336</c:v>
                </c:pt>
                <c:pt idx="3402">
                  <c:v>43866.4375</c:v>
                </c:pt>
                <c:pt idx="3403">
                  <c:v>43866.447916666664</c:v>
                </c:pt>
                <c:pt idx="3404">
                  <c:v>43866.458333333336</c:v>
                </c:pt>
                <c:pt idx="3405">
                  <c:v>43866.46875</c:v>
                </c:pt>
                <c:pt idx="3406">
                  <c:v>43866.479166666664</c:v>
                </c:pt>
                <c:pt idx="3407">
                  <c:v>43866.489583333336</c:v>
                </c:pt>
                <c:pt idx="3408">
                  <c:v>43866.5</c:v>
                </c:pt>
                <c:pt idx="3409">
                  <c:v>43866.510416666664</c:v>
                </c:pt>
                <c:pt idx="3410">
                  <c:v>43866.520833333336</c:v>
                </c:pt>
                <c:pt idx="3411">
                  <c:v>43866.53125</c:v>
                </c:pt>
                <c:pt idx="3412">
                  <c:v>43866.541666666664</c:v>
                </c:pt>
                <c:pt idx="3413">
                  <c:v>43866.552083333336</c:v>
                </c:pt>
                <c:pt idx="3414">
                  <c:v>43866.5625</c:v>
                </c:pt>
                <c:pt idx="3415">
                  <c:v>43866.572916666664</c:v>
                </c:pt>
                <c:pt idx="3416">
                  <c:v>43866.583333333336</c:v>
                </c:pt>
                <c:pt idx="3417">
                  <c:v>43866.59375</c:v>
                </c:pt>
                <c:pt idx="3418">
                  <c:v>43866.604166666664</c:v>
                </c:pt>
                <c:pt idx="3419">
                  <c:v>43866.614583333336</c:v>
                </c:pt>
                <c:pt idx="3420">
                  <c:v>43866.625</c:v>
                </c:pt>
                <c:pt idx="3421">
                  <c:v>43866.635416666664</c:v>
                </c:pt>
                <c:pt idx="3422">
                  <c:v>43866.645833333336</c:v>
                </c:pt>
                <c:pt idx="3423">
                  <c:v>43866.65625</c:v>
                </c:pt>
                <c:pt idx="3424">
                  <c:v>43866.666666666664</c:v>
                </c:pt>
                <c:pt idx="3425">
                  <c:v>43866.677083333336</c:v>
                </c:pt>
                <c:pt idx="3426">
                  <c:v>43866.6875</c:v>
                </c:pt>
                <c:pt idx="3427">
                  <c:v>43866.697916666664</c:v>
                </c:pt>
                <c:pt idx="3428">
                  <c:v>43866.708333333336</c:v>
                </c:pt>
                <c:pt idx="3429">
                  <c:v>43866.71875</c:v>
                </c:pt>
                <c:pt idx="3430">
                  <c:v>43866.729166666664</c:v>
                </c:pt>
                <c:pt idx="3431">
                  <c:v>43866.739583333336</c:v>
                </c:pt>
                <c:pt idx="3432">
                  <c:v>43866.75</c:v>
                </c:pt>
                <c:pt idx="3433">
                  <c:v>43866.760416666664</c:v>
                </c:pt>
                <c:pt idx="3434">
                  <c:v>43866.770833333336</c:v>
                </c:pt>
                <c:pt idx="3435">
                  <c:v>43866.78125</c:v>
                </c:pt>
                <c:pt idx="3436">
                  <c:v>43866.791666666664</c:v>
                </c:pt>
                <c:pt idx="3437">
                  <c:v>43866.802083333336</c:v>
                </c:pt>
                <c:pt idx="3438">
                  <c:v>43866.8125</c:v>
                </c:pt>
                <c:pt idx="3439">
                  <c:v>43866.822916666664</c:v>
                </c:pt>
                <c:pt idx="3440">
                  <c:v>43866.833333333336</c:v>
                </c:pt>
                <c:pt idx="3441">
                  <c:v>43866.84375</c:v>
                </c:pt>
                <c:pt idx="3442">
                  <c:v>43866.854166666664</c:v>
                </c:pt>
                <c:pt idx="3443">
                  <c:v>43866.864583333336</c:v>
                </c:pt>
                <c:pt idx="3444">
                  <c:v>43866.875</c:v>
                </c:pt>
                <c:pt idx="3445">
                  <c:v>43866.885416666664</c:v>
                </c:pt>
                <c:pt idx="3446">
                  <c:v>43866.895833333336</c:v>
                </c:pt>
                <c:pt idx="3447">
                  <c:v>43866.90625</c:v>
                </c:pt>
                <c:pt idx="3448">
                  <c:v>43866.916666666664</c:v>
                </c:pt>
                <c:pt idx="3449">
                  <c:v>43866.927083333336</c:v>
                </c:pt>
                <c:pt idx="3450">
                  <c:v>43866.9375</c:v>
                </c:pt>
                <c:pt idx="3451">
                  <c:v>43866.947916666664</c:v>
                </c:pt>
                <c:pt idx="3452">
                  <c:v>43866.958333333336</c:v>
                </c:pt>
                <c:pt idx="3453">
                  <c:v>43866.96875</c:v>
                </c:pt>
                <c:pt idx="3454">
                  <c:v>43866.979166666664</c:v>
                </c:pt>
                <c:pt idx="3455">
                  <c:v>43866.989583333336</c:v>
                </c:pt>
                <c:pt idx="3456">
                  <c:v>43867</c:v>
                </c:pt>
                <c:pt idx="3457">
                  <c:v>43867.010416666664</c:v>
                </c:pt>
                <c:pt idx="3458">
                  <c:v>43867.020833333336</c:v>
                </c:pt>
                <c:pt idx="3459">
                  <c:v>43867.03125</c:v>
                </c:pt>
                <c:pt idx="3460">
                  <c:v>43867.041666666664</c:v>
                </c:pt>
                <c:pt idx="3461">
                  <c:v>43867.052083333336</c:v>
                </c:pt>
                <c:pt idx="3462">
                  <c:v>43867.0625</c:v>
                </c:pt>
                <c:pt idx="3463">
                  <c:v>43867.072916666664</c:v>
                </c:pt>
                <c:pt idx="3464">
                  <c:v>43867.083333333336</c:v>
                </c:pt>
                <c:pt idx="3465">
                  <c:v>43867.09375</c:v>
                </c:pt>
                <c:pt idx="3466">
                  <c:v>43867.104166666664</c:v>
                </c:pt>
                <c:pt idx="3467">
                  <c:v>43867.114583333336</c:v>
                </c:pt>
                <c:pt idx="3468">
                  <c:v>43867.125</c:v>
                </c:pt>
                <c:pt idx="3469">
                  <c:v>43867.135416666664</c:v>
                </c:pt>
                <c:pt idx="3470">
                  <c:v>43867.145833333336</c:v>
                </c:pt>
                <c:pt idx="3471">
                  <c:v>43867.15625</c:v>
                </c:pt>
                <c:pt idx="3472">
                  <c:v>43867.166666666664</c:v>
                </c:pt>
                <c:pt idx="3473">
                  <c:v>43867.177083333336</c:v>
                </c:pt>
                <c:pt idx="3474">
                  <c:v>43867.1875</c:v>
                </c:pt>
                <c:pt idx="3475">
                  <c:v>43867.197916666664</c:v>
                </c:pt>
                <c:pt idx="3476">
                  <c:v>43867.208333333336</c:v>
                </c:pt>
                <c:pt idx="3477">
                  <c:v>43867.21875</c:v>
                </c:pt>
                <c:pt idx="3478">
                  <c:v>43867.229166666664</c:v>
                </c:pt>
                <c:pt idx="3479">
                  <c:v>43867.239583333336</c:v>
                </c:pt>
                <c:pt idx="3480">
                  <c:v>43867.25</c:v>
                </c:pt>
                <c:pt idx="3481">
                  <c:v>43867.260416666664</c:v>
                </c:pt>
                <c:pt idx="3482">
                  <c:v>43867.270833333336</c:v>
                </c:pt>
                <c:pt idx="3483">
                  <c:v>43867.28125</c:v>
                </c:pt>
                <c:pt idx="3484">
                  <c:v>43867.291666666664</c:v>
                </c:pt>
                <c:pt idx="3485">
                  <c:v>43867.302083333336</c:v>
                </c:pt>
                <c:pt idx="3486">
                  <c:v>43867.3125</c:v>
                </c:pt>
                <c:pt idx="3487">
                  <c:v>43867.322916666664</c:v>
                </c:pt>
                <c:pt idx="3488">
                  <c:v>43867.333333333336</c:v>
                </c:pt>
                <c:pt idx="3489">
                  <c:v>43867.34375</c:v>
                </c:pt>
                <c:pt idx="3490">
                  <c:v>43867.354166666664</c:v>
                </c:pt>
                <c:pt idx="3491">
                  <c:v>43867.364583333336</c:v>
                </c:pt>
                <c:pt idx="3492">
                  <c:v>43867.375</c:v>
                </c:pt>
                <c:pt idx="3493">
                  <c:v>43867.385416666664</c:v>
                </c:pt>
                <c:pt idx="3494">
                  <c:v>43867.395833333336</c:v>
                </c:pt>
                <c:pt idx="3495">
                  <c:v>43867.40625</c:v>
                </c:pt>
                <c:pt idx="3496">
                  <c:v>43867.416666666664</c:v>
                </c:pt>
                <c:pt idx="3497">
                  <c:v>43867.427083333336</c:v>
                </c:pt>
                <c:pt idx="3498">
                  <c:v>43867.4375</c:v>
                </c:pt>
                <c:pt idx="3499">
                  <c:v>43867.447916666664</c:v>
                </c:pt>
                <c:pt idx="3500">
                  <c:v>43867.458333333336</c:v>
                </c:pt>
                <c:pt idx="3501">
                  <c:v>43867.46875</c:v>
                </c:pt>
                <c:pt idx="3502">
                  <c:v>43867.479166666664</c:v>
                </c:pt>
                <c:pt idx="3503">
                  <c:v>43867.489583333336</c:v>
                </c:pt>
                <c:pt idx="3504">
                  <c:v>43867.5</c:v>
                </c:pt>
                <c:pt idx="3505">
                  <c:v>43867.510416666664</c:v>
                </c:pt>
                <c:pt idx="3506">
                  <c:v>43867.520833333336</c:v>
                </c:pt>
                <c:pt idx="3507">
                  <c:v>43867.53125</c:v>
                </c:pt>
                <c:pt idx="3508">
                  <c:v>43867.541666666664</c:v>
                </c:pt>
                <c:pt idx="3509">
                  <c:v>43867.552083333336</c:v>
                </c:pt>
                <c:pt idx="3510">
                  <c:v>43867.5625</c:v>
                </c:pt>
                <c:pt idx="3511">
                  <c:v>43867.572916666664</c:v>
                </c:pt>
                <c:pt idx="3512">
                  <c:v>43867.583333333336</c:v>
                </c:pt>
                <c:pt idx="3513">
                  <c:v>43867.59375</c:v>
                </c:pt>
                <c:pt idx="3514">
                  <c:v>43867.604166666664</c:v>
                </c:pt>
                <c:pt idx="3515">
                  <c:v>43867.614583333336</c:v>
                </c:pt>
                <c:pt idx="3516">
                  <c:v>43867.625</c:v>
                </c:pt>
                <c:pt idx="3517">
                  <c:v>43867.635416666664</c:v>
                </c:pt>
                <c:pt idx="3518">
                  <c:v>43867.645833333336</c:v>
                </c:pt>
                <c:pt idx="3519">
                  <c:v>43867.65625</c:v>
                </c:pt>
                <c:pt idx="3520">
                  <c:v>43867.666666666664</c:v>
                </c:pt>
                <c:pt idx="3521">
                  <c:v>43867.677083333336</c:v>
                </c:pt>
                <c:pt idx="3522">
                  <c:v>43867.6875</c:v>
                </c:pt>
                <c:pt idx="3523">
                  <c:v>43867.697916666664</c:v>
                </c:pt>
                <c:pt idx="3524">
                  <c:v>43867.708333333336</c:v>
                </c:pt>
                <c:pt idx="3525">
                  <c:v>43867.71875</c:v>
                </c:pt>
                <c:pt idx="3526">
                  <c:v>43867.729166666664</c:v>
                </c:pt>
                <c:pt idx="3527">
                  <c:v>43867.739583333336</c:v>
                </c:pt>
                <c:pt idx="3528">
                  <c:v>43867.75</c:v>
                </c:pt>
                <c:pt idx="3529">
                  <c:v>43867.760416666664</c:v>
                </c:pt>
                <c:pt idx="3530">
                  <c:v>43867.770833333336</c:v>
                </c:pt>
                <c:pt idx="3531">
                  <c:v>43867.78125</c:v>
                </c:pt>
                <c:pt idx="3532">
                  <c:v>43867.791666666664</c:v>
                </c:pt>
                <c:pt idx="3533">
                  <c:v>43867.802083333336</c:v>
                </c:pt>
                <c:pt idx="3534">
                  <c:v>43867.8125</c:v>
                </c:pt>
                <c:pt idx="3535">
                  <c:v>43867.822916666664</c:v>
                </c:pt>
                <c:pt idx="3536">
                  <c:v>43867.833333333336</c:v>
                </c:pt>
                <c:pt idx="3537">
                  <c:v>43867.84375</c:v>
                </c:pt>
                <c:pt idx="3538">
                  <c:v>43867.854166666664</c:v>
                </c:pt>
                <c:pt idx="3539">
                  <c:v>43867.864583333336</c:v>
                </c:pt>
                <c:pt idx="3540">
                  <c:v>43867.875</c:v>
                </c:pt>
                <c:pt idx="3541">
                  <c:v>43867.885416666664</c:v>
                </c:pt>
                <c:pt idx="3542">
                  <c:v>43867.895833333336</c:v>
                </c:pt>
                <c:pt idx="3543">
                  <c:v>43867.90625</c:v>
                </c:pt>
                <c:pt idx="3544">
                  <c:v>43867.916666666664</c:v>
                </c:pt>
                <c:pt idx="3545">
                  <c:v>43867.927083333336</c:v>
                </c:pt>
                <c:pt idx="3546">
                  <c:v>43867.9375</c:v>
                </c:pt>
                <c:pt idx="3547">
                  <c:v>43867.947916666664</c:v>
                </c:pt>
                <c:pt idx="3548">
                  <c:v>43867.958333333336</c:v>
                </c:pt>
                <c:pt idx="3549">
                  <c:v>43867.96875</c:v>
                </c:pt>
                <c:pt idx="3550">
                  <c:v>43867.979166666664</c:v>
                </c:pt>
                <c:pt idx="3551">
                  <c:v>43867.989583333336</c:v>
                </c:pt>
                <c:pt idx="3552">
                  <c:v>43868</c:v>
                </c:pt>
                <c:pt idx="3553">
                  <c:v>43868.010416666664</c:v>
                </c:pt>
                <c:pt idx="3554">
                  <c:v>43868.020833333336</c:v>
                </c:pt>
                <c:pt idx="3555">
                  <c:v>43868.03125</c:v>
                </c:pt>
                <c:pt idx="3556">
                  <c:v>43868.041666666664</c:v>
                </c:pt>
                <c:pt idx="3557">
                  <c:v>43868.052083333336</c:v>
                </c:pt>
                <c:pt idx="3558">
                  <c:v>43868.0625</c:v>
                </c:pt>
                <c:pt idx="3559">
                  <c:v>43868.072916666664</c:v>
                </c:pt>
                <c:pt idx="3560">
                  <c:v>43868.083333333336</c:v>
                </c:pt>
                <c:pt idx="3561">
                  <c:v>43868.09375</c:v>
                </c:pt>
                <c:pt idx="3562">
                  <c:v>43868.104166666664</c:v>
                </c:pt>
                <c:pt idx="3563">
                  <c:v>43868.114583333336</c:v>
                </c:pt>
                <c:pt idx="3564">
                  <c:v>43868.125</c:v>
                </c:pt>
                <c:pt idx="3565">
                  <c:v>43868.135416666664</c:v>
                </c:pt>
                <c:pt idx="3566">
                  <c:v>43868.145833333336</c:v>
                </c:pt>
                <c:pt idx="3567">
                  <c:v>43868.15625</c:v>
                </c:pt>
                <c:pt idx="3568">
                  <c:v>43868.166666666664</c:v>
                </c:pt>
                <c:pt idx="3569">
                  <c:v>43868.177083333336</c:v>
                </c:pt>
                <c:pt idx="3570">
                  <c:v>43868.1875</c:v>
                </c:pt>
                <c:pt idx="3571">
                  <c:v>43868.197916666664</c:v>
                </c:pt>
                <c:pt idx="3572">
                  <c:v>43868.208333333336</c:v>
                </c:pt>
                <c:pt idx="3573">
                  <c:v>43868.21875</c:v>
                </c:pt>
                <c:pt idx="3574">
                  <c:v>43868.229166666664</c:v>
                </c:pt>
                <c:pt idx="3575">
                  <c:v>43868.239583333336</c:v>
                </c:pt>
                <c:pt idx="3576">
                  <c:v>43868.25</c:v>
                </c:pt>
                <c:pt idx="3577">
                  <c:v>43868.260416666664</c:v>
                </c:pt>
                <c:pt idx="3578">
                  <c:v>43868.270833333336</c:v>
                </c:pt>
                <c:pt idx="3579">
                  <c:v>43868.28125</c:v>
                </c:pt>
                <c:pt idx="3580">
                  <c:v>43868.291666666664</c:v>
                </c:pt>
                <c:pt idx="3581">
                  <c:v>43868.302083333336</c:v>
                </c:pt>
                <c:pt idx="3582">
                  <c:v>43868.3125</c:v>
                </c:pt>
                <c:pt idx="3583">
                  <c:v>43868.322916666664</c:v>
                </c:pt>
                <c:pt idx="3584">
                  <c:v>43868.333333333336</c:v>
                </c:pt>
                <c:pt idx="3585">
                  <c:v>43868.34375</c:v>
                </c:pt>
                <c:pt idx="3586">
                  <c:v>43868.354166666664</c:v>
                </c:pt>
                <c:pt idx="3587">
                  <c:v>43868.364583333336</c:v>
                </c:pt>
                <c:pt idx="3588">
                  <c:v>43868.375</c:v>
                </c:pt>
                <c:pt idx="3589">
                  <c:v>43868.385416666664</c:v>
                </c:pt>
                <c:pt idx="3590">
                  <c:v>43868.395833333336</c:v>
                </c:pt>
                <c:pt idx="3591">
                  <c:v>43868.40625</c:v>
                </c:pt>
                <c:pt idx="3592">
                  <c:v>43868.416666666664</c:v>
                </c:pt>
                <c:pt idx="3593">
                  <c:v>43868.427083333336</c:v>
                </c:pt>
                <c:pt idx="3594">
                  <c:v>43868.4375</c:v>
                </c:pt>
                <c:pt idx="3595">
                  <c:v>43868.447916666664</c:v>
                </c:pt>
                <c:pt idx="3596">
                  <c:v>43868.458333333336</c:v>
                </c:pt>
                <c:pt idx="3597">
                  <c:v>43868.46875</c:v>
                </c:pt>
                <c:pt idx="3598">
                  <c:v>43868.479166666664</c:v>
                </c:pt>
                <c:pt idx="3599">
                  <c:v>43868.489583333336</c:v>
                </c:pt>
                <c:pt idx="3600">
                  <c:v>43868.5</c:v>
                </c:pt>
                <c:pt idx="3601">
                  <c:v>43868.510416666664</c:v>
                </c:pt>
                <c:pt idx="3602">
                  <c:v>43868.520833333336</c:v>
                </c:pt>
                <c:pt idx="3603">
                  <c:v>43868.53125</c:v>
                </c:pt>
                <c:pt idx="3604">
                  <c:v>43868.541666666664</c:v>
                </c:pt>
                <c:pt idx="3605">
                  <c:v>43868.552083333336</c:v>
                </c:pt>
                <c:pt idx="3606">
                  <c:v>43868.5625</c:v>
                </c:pt>
                <c:pt idx="3607">
                  <c:v>43868.572916666664</c:v>
                </c:pt>
                <c:pt idx="3608">
                  <c:v>43868.583333333336</c:v>
                </c:pt>
                <c:pt idx="3609">
                  <c:v>43868.59375</c:v>
                </c:pt>
                <c:pt idx="3610">
                  <c:v>43868.604166666664</c:v>
                </c:pt>
                <c:pt idx="3611">
                  <c:v>43868.614583333336</c:v>
                </c:pt>
                <c:pt idx="3612">
                  <c:v>43868.625</c:v>
                </c:pt>
                <c:pt idx="3613">
                  <c:v>43868.635416666664</c:v>
                </c:pt>
                <c:pt idx="3614">
                  <c:v>43868.645833333336</c:v>
                </c:pt>
                <c:pt idx="3615">
                  <c:v>43868.65625</c:v>
                </c:pt>
                <c:pt idx="3616">
                  <c:v>43868.666666666664</c:v>
                </c:pt>
                <c:pt idx="3617">
                  <c:v>43868.677083333336</c:v>
                </c:pt>
                <c:pt idx="3618">
                  <c:v>43868.6875</c:v>
                </c:pt>
                <c:pt idx="3619">
                  <c:v>43868.697916666664</c:v>
                </c:pt>
                <c:pt idx="3620">
                  <c:v>43868.708333333336</c:v>
                </c:pt>
                <c:pt idx="3621">
                  <c:v>43868.71875</c:v>
                </c:pt>
                <c:pt idx="3622">
                  <c:v>43868.729166666664</c:v>
                </c:pt>
                <c:pt idx="3623">
                  <c:v>43868.739583333336</c:v>
                </c:pt>
                <c:pt idx="3624">
                  <c:v>43868.75</c:v>
                </c:pt>
                <c:pt idx="3625">
                  <c:v>43868.760416666664</c:v>
                </c:pt>
                <c:pt idx="3626">
                  <c:v>43868.770833333336</c:v>
                </c:pt>
                <c:pt idx="3627">
                  <c:v>43868.78125</c:v>
                </c:pt>
                <c:pt idx="3628">
                  <c:v>43868.791666666664</c:v>
                </c:pt>
                <c:pt idx="3629">
                  <c:v>43868.802083333336</c:v>
                </c:pt>
                <c:pt idx="3630">
                  <c:v>43868.8125</c:v>
                </c:pt>
                <c:pt idx="3631">
                  <c:v>43868.822916666664</c:v>
                </c:pt>
                <c:pt idx="3632">
                  <c:v>43868.833333333336</c:v>
                </c:pt>
                <c:pt idx="3633">
                  <c:v>43868.84375</c:v>
                </c:pt>
                <c:pt idx="3634">
                  <c:v>43868.854166666664</c:v>
                </c:pt>
                <c:pt idx="3635">
                  <c:v>43868.864583333336</c:v>
                </c:pt>
                <c:pt idx="3636">
                  <c:v>43868.875</c:v>
                </c:pt>
                <c:pt idx="3637">
                  <c:v>43868.885416666664</c:v>
                </c:pt>
                <c:pt idx="3638">
                  <c:v>43868.895833333336</c:v>
                </c:pt>
                <c:pt idx="3639">
                  <c:v>43868.90625</c:v>
                </c:pt>
                <c:pt idx="3640">
                  <c:v>43868.916666666664</c:v>
                </c:pt>
                <c:pt idx="3641">
                  <c:v>43868.927083333336</c:v>
                </c:pt>
                <c:pt idx="3642">
                  <c:v>43868.9375</c:v>
                </c:pt>
                <c:pt idx="3643">
                  <c:v>43868.947916666664</c:v>
                </c:pt>
                <c:pt idx="3644">
                  <c:v>43868.958333333336</c:v>
                </c:pt>
                <c:pt idx="3645">
                  <c:v>43868.96875</c:v>
                </c:pt>
                <c:pt idx="3646">
                  <c:v>43868.979166666664</c:v>
                </c:pt>
                <c:pt idx="3647">
                  <c:v>43868.989583333336</c:v>
                </c:pt>
                <c:pt idx="3648">
                  <c:v>43869</c:v>
                </c:pt>
                <c:pt idx="3649">
                  <c:v>43869.010416666664</c:v>
                </c:pt>
                <c:pt idx="3650">
                  <c:v>43869.020833333336</c:v>
                </c:pt>
                <c:pt idx="3651">
                  <c:v>43869.03125</c:v>
                </c:pt>
                <c:pt idx="3652">
                  <c:v>43869.041666666664</c:v>
                </c:pt>
                <c:pt idx="3653">
                  <c:v>43869.052083333336</c:v>
                </c:pt>
                <c:pt idx="3654">
                  <c:v>43869.0625</c:v>
                </c:pt>
                <c:pt idx="3655">
                  <c:v>43869.072916666664</c:v>
                </c:pt>
                <c:pt idx="3656">
                  <c:v>43869.083333333336</c:v>
                </c:pt>
                <c:pt idx="3657">
                  <c:v>43869.09375</c:v>
                </c:pt>
                <c:pt idx="3658">
                  <c:v>43869.104166666664</c:v>
                </c:pt>
                <c:pt idx="3659">
                  <c:v>43869.114583333336</c:v>
                </c:pt>
                <c:pt idx="3660">
                  <c:v>43869.125</c:v>
                </c:pt>
                <c:pt idx="3661">
                  <c:v>43869.135416666664</c:v>
                </c:pt>
                <c:pt idx="3662">
                  <c:v>43869.145833333336</c:v>
                </c:pt>
                <c:pt idx="3663">
                  <c:v>43869.15625</c:v>
                </c:pt>
                <c:pt idx="3664">
                  <c:v>43869.166666666664</c:v>
                </c:pt>
                <c:pt idx="3665">
                  <c:v>43869.177083333336</c:v>
                </c:pt>
                <c:pt idx="3666">
                  <c:v>43869.1875</c:v>
                </c:pt>
                <c:pt idx="3667">
                  <c:v>43869.197916666664</c:v>
                </c:pt>
                <c:pt idx="3668">
                  <c:v>43869.208333333336</c:v>
                </c:pt>
                <c:pt idx="3669">
                  <c:v>43869.21875</c:v>
                </c:pt>
                <c:pt idx="3670">
                  <c:v>43869.229166666664</c:v>
                </c:pt>
                <c:pt idx="3671">
                  <c:v>43869.239583333336</c:v>
                </c:pt>
                <c:pt idx="3672">
                  <c:v>43869.25</c:v>
                </c:pt>
                <c:pt idx="3673">
                  <c:v>43869.260416666664</c:v>
                </c:pt>
                <c:pt idx="3674">
                  <c:v>43869.270833333336</c:v>
                </c:pt>
                <c:pt idx="3675">
                  <c:v>43869.28125</c:v>
                </c:pt>
                <c:pt idx="3676">
                  <c:v>43869.291666666664</c:v>
                </c:pt>
                <c:pt idx="3677">
                  <c:v>43869.302083333336</c:v>
                </c:pt>
                <c:pt idx="3678">
                  <c:v>43869.3125</c:v>
                </c:pt>
                <c:pt idx="3679">
                  <c:v>43869.322916666664</c:v>
                </c:pt>
                <c:pt idx="3680">
                  <c:v>43869.333333333336</c:v>
                </c:pt>
                <c:pt idx="3681">
                  <c:v>43869.34375</c:v>
                </c:pt>
                <c:pt idx="3682">
                  <c:v>43869.354166666664</c:v>
                </c:pt>
                <c:pt idx="3683">
                  <c:v>43869.364583333336</c:v>
                </c:pt>
                <c:pt idx="3684">
                  <c:v>43869.375</c:v>
                </c:pt>
                <c:pt idx="3685">
                  <c:v>43869.385416666664</c:v>
                </c:pt>
                <c:pt idx="3686">
                  <c:v>43869.395833333336</c:v>
                </c:pt>
                <c:pt idx="3687">
                  <c:v>43869.40625</c:v>
                </c:pt>
                <c:pt idx="3688">
                  <c:v>43869.416666666664</c:v>
                </c:pt>
                <c:pt idx="3689">
                  <c:v>43869.427083333336</c:v>
                </c:pt>
                <c:pt idx="3690">
                  <c:v>43869.4375</c:v>
                </c:pt>
                <c:pt idx="3691">
                  <c:v>43869.447916666664</c:v>
                </c:pt>
                <c:pt idx="3692">
                  <c:v>43869.458333333336</c:v>
                </c:pt>
                <c:pt idx="3693">
                  <c:v>43869.46875</c:v>
                </c:pt>
                <c:pt idx="3694">
                  <c:v>43869.479166666664</c:v>
                </c:pt>
                <c:pt idx="3695">
                  <c:v>43869.489583333336</c:v>
                </c:pt>
                <c:pt idx="3696">
                  <c:v>43869.5</c:v>
                </c:pt>
                <c:pt idx="3697">
                  <c:v>43869.510416666664</c:v>
                </c:pt>
                <c:pt idx="3698">
                  <c:v>43869.520833333336</c:v>
                </c:pt>
                <c:pt idx="3699">
                  <c:v>43869.53125</c:v>
                </c:pt>
                <c:pt idx="3700">
                  <c:v>43869.541666666664</c:v>
                </c:pt>
                <c:pt idx="3701">
                  <c:v>43869.552083333336</c:v>
                </c:pt>
                <c:pt idx="3702">
                  <c:v>43869.5625</c:v>
                </c:pt>
                <c:pt idx="3703">
                  <c:v>43869.572916666664</c:v>
                </c:pt>
                <c:pt idx="3704">
                  <c:v>43869.583333333336</c:v>
                </c:pt>
                <c:pt idx="3705">
                  <c:v>43869.59375</c:v>
                </c:pt>
                <c:pt idx="3706">
                  <c:v>43869.604166666664</c:v>
                </c:pt>
                <c:pt idx="3707">
                  <c:v>43869.614583333336</c:v>
                </c:pt>
                <c:pt idx="3708">
                  <c:v>43869.625</c:v>
                </c:pt>
                <c:pt idx="3709">
                  <c:v>43869.635416666664</c:v>
                </c:pt>
                <c:pt idx="3710">
                  <c:v>43869.645833333336</c:v>
                </c:pt>
                <c:pt idx="3711">
                  <c:v>43869.65625</c:v>
                </c:pt>
                <c:pt idx="3712">
                  <c:v>43869.666666666664</c:v>
                </c:pt>
                <c:pt idx="3713">
                  <c:v>43869.677083333336</c:v>
                </c:pt>
                <c:pt idx="3714">
                  <c:v>43869.6875</c:v>
                </c:pt>
                <c:pt idx="3715">
                  <c:v>43869.697916666664</c:v>
                </c:pt>
                <c:pt idx="3716">
                  <c:v>43869.708333333336</c:v>
                </c:pt>
                <c:pt idx="3717">
                  <c:v>43869.71875</c:v>
                </c:pt>
                <c:pt idx="3718">
                  <c:v>43869.729166666664</c:v>
                </c:pt>
                <c:pt idx="3719">
                  <c:v>43869.739583333336</c:v>
                </c:pt>
                <c:pt idx="3720">
                  <c:v>43869.75</c:v>
                </c:pt>
                <c:pt idx="3721">
                  <c:v>43869.760416666664</c:v>
                </c:pt>
                <c:pt idx="3722">
                  <c:v>43869.770833333336</c:v>
                </c:pt>
                <c:pt idx="3723">
                  <c:v>43869.78125</c:v>
                </c:pt>
                <c:pt idx="3724">
                  <c:v>43869.791666666664</c:v>
                </c:pt>
                <c:pt idx="3725">
                  <c:v>43869.802083333336</c:v>
                </c:pt>
                <c:pt idx="3726">
                  <c:v>43869.8125</c:v>
                </c:pt>
                <c:pt idx="3727">
                  <c:v>43869.822916666664</c:v>
                </c:pt>
                <c:pt idx="3728">
                  <c:v>43869.833333333336</c:v>
                </c:pt>
                <c:pt idx="3729">
                  <c:v>43869.84375</c:v>
                </c:pt>
                <c:pt idx="3730">
                  <c:v>43869.854166666664</c:v>
                </c:pt>
                <c:pt idx="3731">
                  <c:v>43869.864583333336</c:v>
                </c:pt>
                <c:pt idx="3732">
                  <c:v>43869.875</c:v>
                </c:pt>
                <c:pt idx="3733">
                  <c:v>43869.885416666664</c:v>
                </c:pt>
                <c:pt idx="3734">
                  <c:v>43869.895833333336</c:v>
                </c:pt>
                <c:pt idx="3735">
                  <c:v>43869.90625</c:v>
                </c:pt>
                <c:pt idx="3736">
                  <c:v>43869.916666666664</c:v>
                </c:pt>
                <c:pt idx="3737">
                  <c:v>43869.927083333336</c:v>
                </c:pt>
                <c:pt idx="3738">
                  <c:v>43869.9375</c:v>
                </c:pt>
                <c:pt idx="3739">
                  <c:v>43869.947916666664</c:v>
                </c:pt>
                <c:pt idx="3740">
                  <c:v>43869.958333333336</c:v>
                </c:pt>
                <c:pt idx="3741">
                  <c:v>43869.96875</c:v>
                </c:pt>
                <c:pt idx="3742">
                  <c:v>43869.979166666664</c:v>
                </c:pt>
                <c:pt idx="3743">
                  <c:v>43869.989583333336</c:v>
                </c:pt>
                <c:pt idx="3744">
                  <c:v>43870</c:v>
                </c:pt>
                <c:pt idx="3745">
                  <c:v>43870.010416666664</c:v>
                </c:pt>
                <c:pt idx="3746">
                  <c:v>43870.020833333336</c:v>
                </c:pt>
                <c:pt idx="3747">
                  <c:v>43870.03125</c:v>
                </c:pt>
                <c:pt idx="3748">
                  <c:v>43870.041666666664</c:v>
                </c:pt>
                <c:pt idx="3749">
                  <c:v>43870.052083333336</c:v>
                </c:pt>
                <c:pt idx="3750">
                  <c:v>43870.0625</c:v>
                </c:pt>
                <c:pt idx="3751">
                  <c:v>43870.072916666664</c:v>
                </c:pt>
                <c:pt idx="3752">
                  <c:v>43870.083333333336</c:v>
                </c:pt>
                <c:pt idx="3753">
                  <c:v>43870.09375</c:v>
                </c:pt>
                <c:pt idx="3754">
                  <c:v>43870.104166666664</c:v>
                </c:pt>
                <c:pt idx="3755">
                  <c:v>43870.114583333336</c:v>
                </c:pt>
                <c:pt idx="3756">
                  <c:v>43870.125</c:v>
                </c:pt>
                <c:pt idx="3757">
                  <c:v>43870.135416666664</c:v>
                </c:pt>
                <c:pt idx="3758">
                  <c:v>43870.145833333336</c:v>
                </c:pt>
                <c:pt idx="3759">
                  <c:v>43870.15625</c:v>
                </c:pt>
                <c:pt idx="3760">
                  <c:v>43870.166666666664</c:v>
                </c:pt>
                <c:pt idx="3761">
                  <c:v>43870.177083333336</c:v>
                </c:pt>
                <c:pt idx="3762">
                  <c:v>43870.1875</c:v>
                </c:pt>
                <c:pt idx="3763">
                  <c:v>43870.197916666664</c:v>
                </c:pt>
                <c:pt idx="3764">
                  <c:v>43870.208333333336</c:v>
                </c:pt>
                <c:pt idx="3765">
                  <c:v>43870.21875</c:v>
                </c:pt>
                <c:pt idx="3766">
                  <c:v>43870.229166666664</c:v>
                </c:pt>
                <c:pt idx="3767">
                  <c:v>43870.239583333336</c:v>
                </c:pt>
                <c:pt idx="3768">
                  <c:v>43870.25</c:v>
                </c:pt>
                <c:pt idx="3769">
                  <c:v>43870.260416666664</c:v>
                </c:pt>
                <c:pt idx="3770">
                  <c:v>43870.270833333336</c:v>
                </c:pt>
                <c:pt idx="3771">
                  <c:v>43870.28125</c:v>
                </c:pt>
                <c:pt idx="3772">
                  <c:v>43870.291666666664</c:v>
                </c:pt>
                <c:pt idx="3773">
                  <c:v>43870.302083333336</c:v>
                </c:pt>
                <c:pt idx="3774">
                  <c:v>43870.3125</c:v>
                </c:pt>
                <c:pt idx="3775">
                  <c:v>43870.322916666664</c:v>
                </c:pt>
                <c:pt idx="3776">
                  <c:v>43870.333333333336</c:v>
                </c:pt>
                <c:pt idx="3777">
                  <c:v>43870.34375</c:v>
                </c:pt>
                <c:pt idx="3778">
                  <c:v>43870.354166666664</c:v>
                </c:pt>
                <c:pt idx="3779">
                  <c:v>43870.364583333336</c:v>
                </c:pt>
                <c:pt idx="3780">
                  <c:v>43870.375</c:v>
                </c:pt>
                <c:pt idx="3781">
                  <c:v>43870.385416666664</c:v>
                </c:pt>
                <c:pt idx="3782">
                  <c:v>43870.395833333336</c:v>
                </c:pt>
                <c:pt idx="3783">
                  <c:v>43870.40625</c:v>
                </c:pt>
                <c:pt idx="3784">
                  <c:v>43870.416666666664</c:v>
                </c:pt>
                <c:pt idx="3785">
                  <c:v>43870.427083333336</c:v>
                </c:pt>
                <c:pt idx="3786">
                  <c:v>43870.4375</c:v>
                </c:pt>
                <c:pt idx="3787">
                  <c:v>43870.447916666664</c:v>
                </c:pt>
                <c:pt idx="3788">
                  <c:v>43870.458333333336</c:v>
                </c:pt>
                <c:pt idx="3789">
                  <c:v>43870.46875</c:v>
                </c:pt>
                <c:pt idx="3790">
                  <c:v>43870.479166666664</c:v>
                </c:pt>
                <c:pt idx="3791">
                  <c:v>43870.489583333336</c:v>
                </c:pt>
                <c:pt idx="3792">
                  <c:v>43870.5</c:v>
                </c:pt>
                <c:pt idx="3793">
                  <c:v>43870.510416666664</c:v>
                </c:pt>
                <c:pt idx="3794">
                  <c:v>43870.520833333336</c:v>
                </c:pt>
                <c:pt idx="3795">
                  <c:v>43870.53125</c:v>
                </c:pt>
                <c:pt idx="3796">
                  <c:v>43870.541666666664</c:v>
                </c:pt>
                <c:pt idx="3797">
                  <c:v>43870.552083333336</c:v>
                </c:pt>
                <c:pt idx="3798">
                  <c:v>43870.5625</c:v>
                </c:pt>
                <c:pt idx="3799">
                  <c:v>43870.572916666664</c:v>
                </c:pt>
                <c:pt idx="3800">
                  <c:v>43870.583333333336</c:v>
                </c:pt>
                <c:pt idx="3801">
                  <c:v>43870.59375</c:v>
                </c:pt>
                <c:pt idx="3802">
                  <c:v>43870.604166666664</c:v>
                </c:pt>
                <c:pt idx="3803">
                  <c:v>43870.614583333336</c:v>
                </c:pt>
                <c:pt idx="3804">
                  <c:v>43870.625</c:v>
                </c:pt>
                <c:pt idx="3805">
                  <c:v>43870.635416666664</c:v>
                </c:pt>
                <c:pt idx="3806">
                  <c:v>43870.645833333336</c:v>
                </c:pt>
                <c:pt idx="3807">
                  <c:v>43870.65625</c:v>
                </c:pt>
                <c:pt idx="3808">
                  <c:v>43870.666666666664</c:v>
                </c:pt>
                <c:pt idx="3809">
                  <c:v>43870.677083333336</c:v>
                </c:pt>
                <c:pt idx="3810">
                  <c:v>43870.6875</c:v>
                </c:pt>
                <c:pt idx="3811">
                  <c:v>43870.697916666664</c:v>
                </c:pt>
                <c:pt idx="3812">
                  <c:v>43870.708333333336</c:v>
                </c:pt>
                <c:pt idx="3813">
                  <c:v>43870.71875</c:v>
                </c:pt>
                <c:pt idx="3814">
                  <c:v>43870.729166666664</c:v>
                </c:pt>
                <c:pt idx="3815">
                  <c:v>43870.739583333336</c:v>
                </c:pt>
                <c:pt idx="3816">
                  <c:v>43870.75</c:v>
                </c:pt>
                <c:pt idx="3817">
                  <c:v>43870.760416666664</c:v>
                </c:pt>
                <c:pt idx="3818">
                  <c:v>43870.770833333336</c:v>
                </c:pt>
                <c:pt idx="3819">
                  <c:v>43870.78125</c:v>
                </c:pt>
                <c:pt idx="3820">
                  <c:v>43870.791666666664</c:v>
                </c:pt>
                <c:pt idx="3821">
                  <c:v>43870.802083333336</c:v>
                </c:pt>
                <c:pt idx="3822">
                  <c:v>43870.8125</c:v>
                </c:pt>
                <c:pt idx="3823">
                  <c:v>43870.822916666664</c:v>
                </c:pt>
                <c:pt idx="3824">
                  <c:v>43870.833333333336</c:v>
                </c:pt>
                <c:pt idx="3825">
                  <c:v>43870.84375</c:v>
                </c:pt>
                <c:pt idx="3826">
                  <c:v>43870.854166666664</c:v>
                </c:pt>
                <c:pt idx="3827">
                  <c:v>43870.864583333336</c:v>
                </c:pt>
                <c:pt idx="3828">
                  <c:v>43870.875</c:v>
                </c:pt>
                <c:pt idx="3829">
                  <c:v>43870.885416666664</c:v>
                </c:pt>
                <c:pt idx="3830">
                  <c:v>43870.895833333336</c:v>
                </c:pt>
                <c:pt idx="3831">
                  <c:v>43870.90625</c:v>
                </c:pt>
                <c:pt idx="3832">
                  <c:v>43870.916666666664</c:v>
                </c:pt>
                <c:pt idx="3833">
                  <c:v>43870.927083333336</c:v>
                </c:pt>
                <c:pt idx="3834">
                  <c:v>43870.9375</c:v>
                </c:pt>
                <c:pt idx="3835">
                  <c:v>43870.947916666664</c:v>
                </c:pt>
                <c:pt idx="3836">
                  <c:v>43870.958333333336</c:v>
                </c:pt>
                <c:pt idx="3837">
                  <c:v>43870.96875</c:v>
                </c:pt>
                <c:pt idx="3838">
                  <c:v>43870.979166666664</c:v>
                </c:pt>
                <c:pt idx="3839">
                  <c:v>43870.989583333336</c:v>
                </c:pt>
                <c:pt idx="3840">
                  <c:v>43871</c:v>
                </c:pt>
                <c:pt idx="3841">
                  <c:v>43871.010416666664</c:v>
                </c:pt>
                <c:pt idx="3842">
                  <c:v>43871.020833333336</c:v>
                </c:pt>
                <c:pt idx="3843">
                  <c:v>43871.03125</c:v>
                </c:pt>
                <c:pt idx="3844">
                  <c:v>43871.041666666664</c:v>
                </c:pt>
                <c:pt idx="3845">
                  <c:v>43871.052083333336</c:v>
                </c:pt>
                <c:pt idx="3846">
                  <c:v>43871.0625</c:v>
                </c:pt>
                <c:pt idx="3847">
                  <c:v>43871.072916666664</c:v>
                </c:pt>
                <c:pt idx="3848">
                  <c:v>43871.083333333336</c:v>
                </c:pt>
                <c:pt idx="3849">
                  <c:v>43871.09375</c:v>
                </c:pt>
                <c:pt idx="3850">
                  <c:v>43871.104166666664</c:v>
                </c:pt>
                <c:pt idx="3851">
                  <c:v>43871.114583333336</c:v>
                </c:pt>
                <c:pt idx="3852">
                  <c:v>43871.125</c:v>
                </c:pt>
                <c:pt idx="3853">
                  <c:v>43871.135416666664</c:v>
                </c:pt>
                <c:pt idx="3854">
                  <c:v>43871.145833333336</c:v>
                </c:pt>
                <c:pt idx="3855">
                  <c:v>43871.15625</c:v>
                </c:pt>
                <c:pt idx="3856">
                  <c:v>43871.166666666664</c:v>
                </c:pt>
                <c:pt idx="3857">
                  <c:v>43871.177083333336</c:v>
                </c:pt>
                <c:pt idx="3858">
                  <c:v>43871.1875</c:v>
                </c:pt>
                <c:pt idx="3859">
                  <c:v>43871.197916666664</c:v>
                </c:pt>
                <c:pt idx="3860">
                  <c:v>43871.208333333336</c:v>
                </c:pt>
                <c:pt idx="3861">
                  <c:v>43871.21875</c:v>
                </c:pt>
                <c:pt idx="3862">
                  <c:v>43871.229166666664</c:v>
                </c:pt>
                <c:pt idx="3863">
                  <c:v>43871.239583333336</c:v>
                </c:pt>
                <c:pt idx="3864">
                  <c:v>43871.25</c:v>
                </c:pt>
                <c:pt idx="3865">
                  <c:v>43871.260416666664</c:v>
                </c:pt>
                <c:pt idx="3866">
                  <c:v>43871.270833333336</c:v>
                </c:pt>
                <c:pt idx="3867">
                  <c:v>43871.28125</c:v>
                </c:pt>
                <c:pt idx="3868">
                  <c:v>43871.291666666664</c:v>
                </c:pt>
                <c:pt idx="3869">
                  <c:v>43871.302083333336</c:v>
                </c:pt>
                <c:pt idx="3870">
                  <c:v>43871.3125</c:v>
                </c:pt>
                <c:pt idx="3871">
                  <c:v>43871.322916666664</c:v>
                </c:pt>
                <c:pt idx="3872">
                  <c:v>43871.333333333336</c:v>
                </c:pt>
                <c:pt idx="3873">
                  <c:v>43871.34375</c:v>
                </c:pt>
                <c:pt idx="3874">
                  <c:v>43871.354166666664</c:v>
                </c:pt>
                <c:pt idx="3875">
                  <c:v>43871.364583333336</c:v>
                </c:pt>
                <c:pt idx="3876">
                  <c:v>43871.375</c:v>
                </c:pt>
                <c:pt idx="3877">
                  <c:v>43871.385416666664</c:v>
                </c:pt>
                <c:pt idx="3878">
                  <c:v>43871.395833333336</c:v>
                </c:pt>
                <c:pt idx="3879">
                  <c:v>43871.40625</c:v>
                </c:pt>
                <c:pt idx="3880">
                  <c:v>43871.416666666664</c:v>
                </c:pt>
                <c:pt idx="3881">
                  <c:v>43871.427083333336</c:v>
                </c:pt>
                <c:pt idx="3882">
                  <c:v>43871.4375</c:v>
                </c:pt>
                <c:pt idx="3883">
                  <c:v>43871.447916666664</c:v>
                </c:pt>
                <c:pt idx="3884">
                  <c:v>43871.458333333336</c:v>
                </c:pt>
                <c:pt idx="3885">
                  <c:v>43871.46875</c:v>
                </c:pt>
                <c:pt idx="3886">
                  <c:v>43871.479166666664</c:v>
                </c:pt>
                <c:pt idx="3887">
                  <c:v>43871.489583333336</c:v>
                </c:pt>
                <c:pt idx="3888">
                  <c:v>43871.5</c:v>
                </c:pt>
                <c:pt idx="3889">
                  <c:v>43871.510416666664</c:v>
                </c:pt>
                <c:pt idx="3890">
                  <c:v>43871.520833333336</c:v>
                </c:pt>
                <c:pt idx="3891">
                  <c:v>43871.53125</c:v>
                </c:pt>
                <c:pt idx="3892">
                  <c:v>43871.541666666664</c:v>
                </c:pt>
                <c:pt idx="3893">
                  <c:v>43871.552083333336</c:v>
                </c:pt>
                <c:pt idx="3894">
                  <c:v>43871.5625</c:v>
                </c:pt>
                <c:pt idx="3895">
                  <c:v>43871.572916666664</c:v>
                </c:pt>
                <c:pt idx="3896">
                  <c:v>43871.583333333336</c:v>
                </c:pt>
                <c:pt idx="3897">
                  <c:v>43871.59375</c:v>
                </c:pt>
                <c:pt idx="3898">
                  <c:v>43871.604166666664</c:v>
                </c:pt>
                <c:pt idx="3899">
                  <c:v>43871.614583333336</c:v>
                </c:pt>
                <c:pt idx="3900">
                  <c:v>43871.625</c:v>
                </c:pt>
                <c:pt idx="3901">
                  <c:v>43871.635416666664</c:v>
                </c:pt>
                <c:pt idx="3902">
                  <c:v>43871.645833333336</c:v>
                </c:pt>
                <c:pt idx="3903">
                  <c:v>43871.65625</c:v>
                </c:pt>
                <c:pt idx="3904">
                  <c:v>43871.666666666664</c:v>
                </c:pt>
                <c:pt idx="3905">
                  <c:v>43871.677083333336</c:v>
                </c:pt>
                <c:pt idx="3906">
                  <c:v>43871.6875</c:v>
                </c:pt>
                <c:pt idx="3907">
                  <c:v>43871.697916666664</c:v>
                </c:pt>
                <c:pt idx="3908">
                  <c:v>43871.708333333336</c:v>
                </c:pt>
                <c:pt idx="3909">
                  <c:v>43871.71875</c:v>
                </c:pt>
                <c:pt idx="3910">
                  <c:v>43871.729166666664</c:v>
                </c:pt>
                <c:pt idx="3911">
                  <c:v>43871.739583333336</c:v>
                </c:pt>
                <c:pt idx="3912">
                  <c:v>43871.75</c:v>
                </c:pt>
                <c:pt idx="3913">
                  <c:v>43871.760416666664</c:v>
                </c:pt>
                <c:pt idx="3914">
                  <c:v>43871.770833333336</c:v>
                </c:pt>
                <c:pt idx="3915">
                  <c:v>43871.78125</c:v>
                </c:pt>
                <c:pt idx="3916">
                  <c:v>43871.791666666664</c:v>
                </c:pt>
                <c:pt idx="3917">
                  <c:v>43871.802083333336</c:v>
                </c:pt>
                <c:pt idx="3918">
                  <c:v>43871.8125</c:v>
                </c:pt>
                <c:pt idx="3919">
                  <c:v>43871.822916666664</c:v>
                </c:pt>
                <c:pt idx="3920">
                  <c:v>43871.833333333336</c:v>
                </c:pt>
                <c:pt idx="3921">
                  <c:v>43871.84375</c:v>
                </c:pt>
                <c:pt idx="3922">
                  <c:v>43871.854166666664</c:v>
                </c:pt>
                <c:pt idx="3923">
                  <c:v>43871.864583333336</c:v>
                </c:pt>
                <c:pt idx="3924">
                  <c:v>43871.875</c:v>
                </c:pt>
                <c:pt idx="3925">
                  <c:v>43871.885416666664</c:v>
                </c:pt>
                <c:pt idx="3926">
                  <c:v>43871.895833333336</c:v>
                </c:pt>
                <c:pt idx="3927">
                  <c:v>43871.90625</c:v>
                </c:pt>
                <c:pt idx="3928">
                  <c:v>43871.916666666664</c:v>
                </c:pt>
                <c:pt idx="3929">
                  <c:v>43871.927083333336</c:v>
                </c:pt>
                <c:pt idx="3930">
                  <c:v>43871.9375</c:v>
                </c:pt>
                <c:pt idx="3931">
                  <c:v>43871.947916666664</c:v>
                </c:pt>
                <c:pt idx="3932">
                  <c:v>43871.958333333336</c:v>
                </c:pt>
                <c:pt idx="3933">
                  <c:v>43871.96875</c:v>
                </c:pt>
                <c:pt idx="3934">
                  <c:v>43871.979166666664</c:v>
                </c:pt>
                <c:pt idx="3935">
                  <c:v>43871.989583333336</c:v>
                </c:pt>
                <c:pt idx="3936">
                  <c:v>43872</c:v>
                </c:pt>
                <c:pt idx="3937">
                  <c:v>43872.010416666664</c:v>
                </c:pt>
                <c:pt idx="3938">
                  <c:v>43872.020833333336</c:v>
                </c:pt>
                <c:pt idx="3939">
                  <c:v>43872.03125</c:v>
                </c:pt>
                <c:pt idx="3940">
                  <c:v>43872.041666666664</c:v>
                </c:pt>
                <c:pt idx="3941">
                  <c:v>43872.052083333336</c:v>
                </c:pt>
                <c:pt idx="3942">
                  <c:v>43872.0625</c:v>
                </c:pt>
                <c:pt idx="3943">
                  <c:v>43872.072916666664</c:v>
                </c:pt>
                <c:pt idx="3944">
                  <c:v>43872.083333333336</c:v>
                </c:pt>
                <c:pt idx="3945">
                  <c:v>43872.09375</c:v>
                </c:pt>
                <c:pt idx="3946">
                  <c:v>43872.104166666664</c:v>
                </c:pt>
                <c:pt idx="3947">
                  <c:v>43872.114583333336</c:v>
                </c:pt>
                <c:pt idx="3948">
                  <c:v>43872.125</c:v>
                </c:pt>
                <c:pt idx="3949">
                  <c:v>43872.135416666664</c:v>
                </c:pt>
                <c:pt idx="3950">
                  <c:v>43872.145833333336</c:v>
                </c:pt>
                <c:pt idx="3951">
                  <c:v>43872.15625</c:v>
                </c:pt>
                <c:pt idx="3952">
                  <c:v>43872.166666666664</c:v>
                </c:pt>
                <c:pt idx="3953">
                  <c:v>43872.177083333336</c:v>
                </c:pt>
                <c:pt idx="3954">
                  <c:v>43872.1875</c:v>
                </c:pt>
                <c:pt idx="3955">
                  <c:v>43872.197916666664</c:v>
                </c:pt>
                <c:pt idx="3956">
                  <c:v>43872.208333333336</c:v>
                </c:pt>
                <c:pt idx="3957">
                  <c:v>43872.21875</c:v>
                </c:pt>
                <c:pt idx="3958">
                  <c:v>43872.229166666664</c:v>
                </c:pt>
                <c:pt idx="3959">
                  <c:v>43872.239583333336</c:v>
                </c:pt>
                <c:pt idx="3960">
                  <c:v>43872.25</c:v>
                </c:pt>
                <c:pt idx="3961">
                  <c:v>43872.260416666664</c:v>
                </c:pt>
                <c:pt idx="3962">
                  <c:v>43872.270833333336</c:v>
                </c:pt>
                <c:pt idx="3963">
                  <c:v>43872.28125</c:v>
                </c:pt>
                <c:pt idx="3964">
                  <c:v>43872.291666666664</c:v>
                </c:pt>
                <c:pt idx="3965">
                  <c:v>43872.302083333336</c:v>
                </c:pt>
                <c:pt idx="3966">
                  <c:v>43872.3125</c:v>
                </c:pt>
                <c:pt idx="3967">
                  <c:v>43872.322916666664</c:v>
                </c:pt>
                <c:pt idx="3968">
                  <c:v>43872.333333333336</c:v>
                </c:pt>
                <c:pt idx="3969">
                  <c:v>43872.34375</c:v>
                </c:pt>
                <c:pt idx="3970">
                  <c:v>43872.354166666664</c:v>
                </c:pt>
                <c:pt idx="3971">
                  <c:v>43872.364583333336</c:v>
                </c:pt>
                <c:pt idx="3972">
                  <c:v>43872.375</c:v>
                </c:pt>
                <c:pt idx="3973">
                  <c:v>43872.385416666664</c:v>
                </c:pt>
                <c:pt idx="3974">
                  <c:v>43872.395833333336</c:v>
                </c:pt>
                <c:pt idx="3975">
                  <c:v>43872.40625</c:v>
                </c:pt>
                <c:pt idx="3976">
                  <c:v>43872.416666666664</c:v>
                </c:pt>
                <c:pt idx="3977">
                  <c:v>43872.427083333336</c:v>
                </c:pt>
                <c:pt idx="3978">
                  <c:v>43872.4375</c:v>
                </c:pt>
                <c:pt idx="3979">
                  <c:v>43872.447916666664</c:v>
                </c:pt>
                <c:pt idx="3980">
                  <c:v>43872.458333333336</c:v>
                </c:pt>
                <c:pt idx="3981">
                  <c:v>43872.46875</c:v>
                </c:pt>
                <c:pt idx="3982">
                  <c:v>43872.479166666664</c:v>
                </c:pt>
                <c:pt idx="3983">
                  <c:v>43872.489583333336</c:v>
                </c:pt>
                <c:pt idx="3984">
                  <c:v>43872.5</c:v>
                </c:pt>
                <c:pt idx="3985">
                  <c:v>43872.510416666664</c:v>
                </c:pt>
                <c:pt idx="3986">
                  <c:v>43872.520833333336</c:v>
                </c:pt>
                <c:pt idx="3987">
                  <c:v>43872.53125</c:v>
                </c:pt>
                <c:pt idx="3988">
                  <c:v>43872.541666666664</c:v>
                </c:pt>
                <c:pt idx="3989">
                  <c:v>43872.552083333336</c:v>
                </c:pt>
                <c:pt idx="3990">
                  <c:v>43872.5625</c:v>
                </c:pt>
                <c:pt idx="3991">
                  <c:v>43872.572916666664</c:v>
                </c:pt>
                <c:pt idx="3992">
                  <c:v>43872.583333333336</c:v>
                </c:pt>
                <c:pt idx="3993">
                  <c:v>43872.59375</c:v>
                </c:pt>
                <c:pt idx="3994">
                  <c:v>43872.604166666664</c:v>
                </c:pt>
                <c:pt idx="3995">
                  <c:v>43872.614583333336</c:v>
                </c:pt>
                <c:pt idx="3996">
                  <c:v>43872.625</c:v>
                </c:pt>
                <c:pt idx="3997">
                  <c:v>43872.635416666664</c:v>
                </c:pt>
                <c:pt idx="3998">
                  <c:v>43872.645833333336</c:v>
                </c:pt>
                <c:pt idx="3999">
                  <c:v>43872.65625</c:v>
                </c:pt>
                <c:pt idx="4000">
                  <c:v>43872.666666666664</c:v>
                </c:pt>
                <c:pt idx="4001">
                  <c:v>43872.677083333336</c:v>
                </c:pt>
                <c:pt idx="4002">
                  <c:v>43872.6875</c:v>
                </c:pt>
                <c:pt idx="4003">
                  <c:v>43872.697916666664</c:v>
                </c:pt>
                <c:pt idx="4004">
                  <c:v>43872.708333333336</c:v>
                </c:pt>
                <c:pt idx="4005">
                  <c:v>43872.71875</c:v>
                </c:pt>
                <c:pt idx="4006">
                  <c:v>43872.729166666664</c:v>
                </c:pt>
                <c:pt idx="4007">
                  <c:v>43872.739583333336</c:v>
                </c:pt>
                <c:pt idx="4008">
                  <c:v>43872.75</c:v>
                </c:pt>
                <c:pt idx="4009">
                  <c:v>43872.760416666664</c:v>
                </c:pt>
                <c:pt idx="4010">
                  <c:v>43872.770833333336</c:v>
                </c:pt>
                <c:pt idx="4011">
                  <c:v>43872.78125</c:v>
                </c:pt>
                <c:pt idx="4012">
                  <c:v>43872.791666666664</c:v>
                </c:pt>
                <c:pt idx="4013">
                  <c:v>43872.802083333336</c:v>
                </c:pt>
                <c:pt idx="4014">
                  <c:v>43872.8125</c:v>
                </c:pt>
                <c:pt idx="4015">
                  <c:v>43872.822916666664</c:v>
                </c:pt>
                <c:pt idx="4016">
                  <c:v>43872.833333333336</c:v>
                </c:pt>
                <c:pt idx="4017">
                  <c:v>43872.84375</c:v>
                </c:pt>
                <c:pt idx="4018">
                  <c:v>43872.854166666664</c:v>
                </c:pt>
                <c:pt idx="4019">
                  <c:v>43872.864583333336</c:v>
                </c:pt>
                <c:pt idx="4020">
                  <c:v>43872.875</c:v>
                </c:pt>
                <c:pt idx="4021">
                  <c:v>43872.885416666664</c:v>
                </c:pt>
                <c:pt idx="4022">
                  <c:v>43872.895833333336</c:v>
                </c:pt>
                <c:pt idx="4023">
                  <c:v>43872.90625</c:v>
                </c:pt>
                <c:pt idx="4024">
                  <c:v>43872.916666666664</c:v>
                </c:pt>
                <c:pt idx="4025">
                  <c:v>43872.927083333336</c:v>
                </c:pt>
                <c:pt idx="4026">
                  <c:v>43872.9375</c:v>
                </c:pt>
                <c:pt idx="4027">
                  <c:v>43872.947916666664</c:v>
                </c:pt>
                <c:pt idx="4028">
                  <c:v>43872.958333333336</c:v>
                </c:pt>
                <c:pt idx="4029">
                  <c:v>43872.96875</c:v>
                </c:pt>
                <c:pt idx="4030">
                  <c:v>43872.979166666664</c:v>
                </c:pt>
                <c:pt idx="4031">
                  <c:v>43872.989583333336</c:v>
                </c:pt>
                <c:pt idx="4032">
                  <c:v>43873</c:v>
                </c:pt>
                <c:pt idx="4033">
                  <c:v>43873.010416666664</c:v>
                </c:pt>
                <c:pt idx="4034">
                  <c:v>43873.020833333336</c:v>
                </c:pt>
                <c:pt idx="4035">
                  <c:v>43873.03125</c:v>
                </c:pt>
                <c:pt idx="4036">
                  <c:v>43873.041666666664</c:v>
                </c:pt>
                <c:pt idx="4037">
                  <c:v>43873.052083333336</c:v>
                </c:pt>
                <c:pt idx="4038">
                  <c:v>43873.0625</c:v>
                </c:pt>
                <c:pt idx="4039">
                  <c:v>43873.072916666664</c:v>
                </c:pt>
                <c:pt idx="4040">
                  <c:v>43873.083333333336</c:v>
                </c:pt>
                <c:pt idx="4041">
                  <c:v>43873.09375</c:v>
                </c:pt>
                <c:pt idx="4042">
                  <c:v>43873.104166666664</c:v>
                </c:pt>
                <c:pt idx="4043">
                  <c:v>43873.114583333336</c:v>
                </c:pt>
                <c:pt idx="4044">
                  <c:v>43873.125</c:v>
                </c:pt>
                <c:pt idx="4045">
                  <c:v>43873.135416666664</c:v>
                </c:pt>
                <c:pt idx="4046">
                  <c:v>43873.145833333336</c:v>
                </c:pt>
                <c:pt idx="4047">
                  <c:v>43873.15625</c:v>
                </c:pt>
                <c:pt idx="4048">
                  <c:v>43873.166666666664</c:v>
                </c:pt>
                <c:pt idx="4049">
                  <c:v>43873.177083333336</c:v>
                </c:pt>
                <c:pt idx="4050">
                  <c:v>43873.1875</c:v>
                </c:pt>
                <c:pt idx="4051">
                  <c:v>43873.197916666664</c:v>
                </c:pt>
                <c:pt idx="4052">
                  <c:v>43873.208333333336</c:v>
                </c:pt>
                <c:pt idx="4053">
                  <c:v>43873.21875</c:v>
                </c:pt>
                <c:pt idx="4054">
                  <c:v>43873.229166666664</c:v>
                </c:pt>
                <c:pt idx="4055">
                  <c:v>43873.239583333336</c:v>
                </c:pt>
                <c:pt idx="4056">
                  <c:v>43873.25</c:v>
                </c:pt>
                <c:pt idx="4057">
                  <c:v>43873.260416666664</c:v>
                </c:pt>
                <c:pt idx="4058">
                  <c:v>43873.270833333336</c:v>
                </c:pt>
                <c:pt idx="4059">
                  <c:v>43873.28125</c:v>
                </c:pt>
                <c:pt idx="4060">
                  <c:v>43873.291666666664</c:v>
                </c:pt>
                <c:pt idx="4061">
                  <c:v>43873.302083333336</c:v>
                </c:pt>
                <c:pt idx="4062">
                  <c:v>43873.3125</c:v>
                </c:pt>
                <c:pt idx="4063">
                  <c:v>43873.322916666664</c:v>
                </c:pt>
                <c:pt idx="4064">
                  <c:v>43873.333333333336</c:v>
                </c:pt>
                <c:pt idx="4065">
                  <c:v>43873.34375</c:v>
                </c:pt>
                <c:pt idx="4066">
                  <c:v>43873.354166666664</c:v>
                </c:pt>
                <c:pt idx="4067">
                  <c:v>43873.364583333336</c:v>
                </c:pt>
                <c:pt idx="4068">
                  <c:v>43873.375</c:v>
                </c:pt>
                <c:pt idx="4069">
                  <c:v>43873.385416666664</c:v>
                </c:pt>
                <c:pt idx="4070">
                  <c:v>43873.395833333336</c:v>
                </c:pt>
                <c:pt idx="4071">
                  <c:v>43873.40625</c:v>
                </c:pt>
                <c:pt idx="4072">
                  <c:v>43873.416666666664</c:v>
                </c:pt>
                <c:pt idx="4073">
                  <c:v>43873.427083333336</c:v>
                </c:pt>
                <c:pt idx="4074">
                  <c:v>43873.4375</c:v>
                </c:pt>
                <c:pt idx="4075">
                  <c:v>43873.447916666664</c:v>
                </c:pt>
                <c:pt idx="4076">
                  <c:v>43873.458333333336</c:v>
                </c:pt>
                <c:pt idx="4077">
                  <c:v>43873.46875</c:v>
                </c:pt>
                <c:pt idx="4078">
                  <c:v>43873.479166666664</c:v>
                </c:pt>
                <c:pt idx="4079">
                  <c:v>43873.489583333336</c:v>
                </c:pt>
                <c:pt idx="4080">
                  <c:v>43873.5</c:v>
                </c:pt>
                <c:pt idx="4081">
                  <c:v>43873.510416666664</c:v>
                </c:pt>
                <c:pt idx="4082">
                  <c:v>43873.520833333336</c:v>
                </c:pt>
                <c:pt idx="4083">
                  <c:v>43873.53125</c:v>
                </c:pt>
                <c:pt idx="4084">
                  <c:v>43873.541666666664</c:v>
                </c:pt>
                <c:pt idx="4085">
                  <c:v>43873.552083333336</c:v>
                </c:pt>
                <c:pt idx="4086">
                  <c:v>43873.5625</c:v>
                </c:pt>
                <c:pt idx="4087">
                  <c:v>43873.572916666664</c:v>
                </c:pt>
                <c:pt idx="4088">
                  <c:v>43873.583333333336</c:v>
                </c:pt>
                <c:pt idx="4089">
                  <c:v>43873.59375</c:v>
                </c:pt>
                <c:pt idx="4090">
                  <c:v>43873.604166666664</c:v>
                </c:pt>
                <c:pt idx="4091">
                  <c:v>43873.614583333336</c:v>
                </c:pt>
                <c:pt idx="4092">
                  <c:v>43873.625</c:v>
                </c:pt>
                <c:pt idx="4093">
                  <c:v>43873.635416666664</c:v>
                </c:pt>
                <c:pt idx="4094">
                  <c:v>43873.645833333336</c:v>
                </c:pt>
                <c:pt idx="4095">
                  <c:v>43873.65625</c:v>
                </c:pt>
                <c:pt idx="4096">
                  <c:v>43873.666666666664</c:v>
                </c:pt>
                <c:pt idx="4097">
                  <c:v>43873.677083333336</c:v>
                </c:pt>
                <c:pt idx="4098">
                  <c:v>43873.6875</c:v>
                </c:pt>
                <c:pt idx="4099">
                  <c:v>43873.697916666664</c:v>
                </c:pt>
                <c:pt idx="4100">
                  <c:v>43873.708333333336</c:v>
                </c:pt>
                <c:pt idx="4101">
                  <c:v>43873.71875</c:v>
                </c:pt>
                <c:pt idx="4102">
                  <c:v>43873.729166666664</c:v>
                </c:pt>
                <c:pt idx="4103">
                  <c:v>43873.739583333336</c:v>
                </c:pt>
                <c:pt idx="4104">
                  <c:v>43873.75</c:v>
                </c:pt>
                <c:pt idx="4105">
                  <c:v>43873.760416666664</c:v>
                </c:pt>
                <c:pt idx="4106">
                  <c:v>43873.770833333336</c:v>
                </c:pt>
                <c:pt idx="4107">
                  <c:v>43873.78125</c:v>
                </c:pt>
                <c:pt idx="4108">
                  <c:v>43873.791666666664</c:v>
                </c:pt>
                <c:pt idx="4109">
                  <c:v>43873.802083333336</c:v>
                </c:pt>
                <c:pt idx="4110">
                  <c:v>43873.8125</c:v>
                </c:pt>
                <c:pt idx="4111">
                  <c:v>43873.822916666664</c:v>
                </c:pt>
                <c:pt idx="4112">
                  <c:v>43873.833333333336</c:v>
                </c:pt>
                <c:pt idx="4113">
                  <c:v>43873.84375</c:v>
                </c:pt>
                <c:pt idx="4114">
                  <c:v>43873.854166666664</c:v>
                </c:pt>
                <c:pt idx="4115">
                  <c:v>43873.864583333336</c:v>
                </c:pt>
                <c:pt idx="4116">
                  <c:v>43873.875</c:v>
                </c:pt>
                <c:pt idx="4117">
                  <c:v>43873.885416666664</c:v>
                </c:pt>
                <c:pt idx="4118">
                  <c:v>43873.895833333336</c:v>
                </c:pt>
                <c:pt idx="4119">
                  <c:v>43873.90625</c:v>
                </c:pt>
                <c:pt idx="4120">
                  <c:v>43873.916666666664</c:v>
                </c:pt>
                <c:pt idx="4121">
                  <c:v>43873.927083333336</c:v>
                </c:pt>
                <c:pt idx="4122">
                  <c:v>43873.9375</c:v>
                </c:pt>
                <c:pt idx="4123">
                  <c:v>43873.947916666664</c:v>
                </c:pt>
                <c:pt idx="4124">
                  <c:v>43873.958333333336</c:v>
                </c:pt>
                <c:pt idx="4125">
                  <c:v>43873.96875</c:v>
                </c:pt>
                <c:pt idx="4126">
                  <c:v>43873.979166666664</c:v>
                </c:pt>
                <c:pt idx="4127">
                  <c:v>43873.989583333336</c:v>
                </c:pt>
                <c:pt idx="4128">
                  <c:v>43874</c:v>
                </c:pt>
                <c:pt idx="4129">
                  <c:v>43874.010416666664</c:v>
                </c:pt>
                <c:pt idx="4130">
                  <c:v>43874.020833333336</c:v>
                </c:pt>
                <c:pt idx="4131">
                  <c:v>43874.03125</c:v>
                </c:pt>
                <c:pt idx="4132">
                  <c:v>43874.041666666664</c:v>
                </c:pt>
                <c:pt idx="4133">
                  <c:v>43874.052083333336</c:v>
                </c:pt>
                <c:pt idx="4134">
                  <c:v>43874.0625</c:v>
                </c:pt>
                <c:pt idx="4135">
                  <c:v>43874.072916666664</c:v>
                </c:pt>
                <c:pt idx="4136">
                  <c:v>43874.083333333336</c:v>
                </c:pt>
                <c:pt idx="4137">
                  <c:v>43874.09375</c:v>
                </c:pt>
                <c:pt idx="4138">
                  <c:v>43874.104166666664</c:v>
                </c:pt>
                <c:pt idx="4139">
                  <c:v>43874.114583333336</c:v>
                </c:pt>
                <c:pt idx="4140">
                  <c:v>43874.125</c:v>
                </c:pt>
                <c:pt idx="4141">
                  <c:v>43874.135416666664</c:v>
                </c:pt>
                <c:pt idx="4142">
                  <c:v>43874.145833333336</c:v>
                </c:pt>
                <c:pt idx="4143">
                  <c:v>43874.15625</c:v>
                </c:pt>
                <c:pt idx="4144">
                  <c:v>43874.166666666664</c:v>
                </c:pt>
                <c:pt idx="4145">
                  <c:v>43874.177083333336</c:v>
                </c:pt>
                <c:pt idx="4146">
                  <c:v>43874.1875</c:v>
                </c:pt>
                <c:pt idx="4147">
                  <c:v>43874.197916666664</c:v>
                </c:pt>
                <c:pt idx="4148">
                  <c:v>43874.208333333336</c:v>
                </c:pt>
                <c:pt idx="4149">
                  <c:v>43874.21875</c:v>
                </c:pt>
                <c:pt idx="4150">
                  <c:v>43874.229166666664</c:v>
                </c:pt>
                <c:pt idx="4151">
                  <c:v>43874.239583333336</c:v>
                </c:pt>
                <c:pt idx="4152">
                  <c:v>43874.25</c:v>
                </c:pt>
                <c:pt idx="4153">
                  <c:v>43874.260416666664</c:v>
                </c:pt>
                <c:pt idx="4154">
                  <c:v>43874.270833333336</c:v>
                </c:pt>
                <c:pt idx="4155">
                  <c:v>43874.28125</c:v>
                </c:pt>
                <c:pt idx="4156">
                  <c:v>43874.291666666664</c:v>
                </c:pt>
                <c:pt idx="4157">
                  <c:v>43874.302083333336</c:v>
                </c:pt>
                <c:pt idx="4158">
                  <c:v>43874.3125</c:v>
                </c:pt>
                <c:pt idx="4159">
                  <c:v>43874.322916666664</c:v>
                </c:pt>
                <c:pt idx="4160">
                  <c:v>43874.333333333336</c:v>
                </c:pt>
                <c:pt idx="4161">
                  <c:v>43874.34375</c:v>
                </c:pt>
                <c:pt idx="4162">
                  <c:v>43874.354166666664</c:v>
                </c:pt>
                <c:pt idx="4163">
                  <c:v>43874.364583333336</c:v>
                </c:pt>
                <c:pt idx="4164">
                  <c:v>43874.375</c:v>
                </c:pt>
                <c:pt idx="4165">
                  <c:v>43874.385416666664</c:v>
                </c:pt>
                <c:pt idx="4166">
                  <c:v>43874.395833333336</c:v>
                </c:pt>
                <c:pt idx="4167">
                  <c:v>43874.40625</c:v>
                </c:pt>
                <c:pt idx="4168">
                  <c:v>43874.416666666664</c:v>
                </c:pt>
                <c:pt idx="4169">
                  <c:v>43874.427083333336</c:v>
                </c:pt>
                <c:pt idx="4170">
                  <c:v>43874.4375</c:v>
                </c:pt>
                <c:pt idx="4171">
                  <c:v>43874.447916666664</c:v>
                </c:pt>
                <c:pt idx="4172">
                  <c:v>43874.458333333336</c:v>
                </c:pt>
                <c:pt idx="4173">
                  <c:v>43874.46875</c:v>
                </c:pt>
                <c:pt idx="4174">
                  <c:v>43874.479166666664</c:v>
                </c:pt>
                <c:pt idx="4175">
                  <c:v>43874.489583333336</c:v>
                </c:pt>
                <c:pt idx="4176">
                  <c:v>43874.5</c:v>
                </c:pt>
                <c:pt idx="4177">
                  <c:v>43874.510416666664</c:v>
                </c:pt>
                <c:pt idx="4178">
                  <c:v>43874.520833333336</c:v>
                </c:pt>
                <c:pt idx="4179">
                  <c:v>43874.53125</c:v>
                </c:pt>
                <c:pt idx="4180">
                  <c:v>43874.541666666664</c:v>
                </c:pt>
                <c:pt idx="4181">
                  <c:v>43874.552083333336</c:v>
                </c:pt>
                <c:pt idx="4182">
                  <c:v>43874.5625</c:v>
                </c:pt>
                <c:pt idx="4183">
                  <c:v>43874.572916666664</c:v>
                </c:pt>
                <c:pt idx="4184">
                  <c:v>43874.583333333336</c:v>
                </c:pt>
                <c:pt idx="4185">
                  <c:v>43874.59375</c:v>
                </c:pt>
                <c:pt idx="4186">
                  <c:v>43874.604166666664</c:v>
                </c:pt>
                <c:pt idx="4187">
                  <c:v>43874.614583333336</c:v>
                </c:pt>
                <c:pt idx="4188">
                  <c:v>43874.625</c:v>
                </c:pt>
                <c:pt idx="4189">
                  <c:v>43874.635416666664</c:v>
                </c:pt>
                <c:pt idx="4190">
                  <c:v>43874.645833333336</c:v>
                </c:pt>
                <c:pt idx="4191">
                  <c:v>43874.65625</c:v>
                </c:pt>
                <c:pt idx="4192">
                  <c:v>43874.666666666664</c:v>
                </c:pt>
                <c:pt idx="4193">
                  <c:v>43874.677083333336</c:v>
                </c:pt>
                <c:pt idx="4194">
                  <c:v>43874.6875</c:v>
                </c:pt>
                <c:pt idx="4195">
                  <c:v>43874.697916666664</c:v>
                </c:pt>
                <c:pt idx="4196">
                  <c:v>43874.708333333336</c:v>
                </c:pt>
                <c:pt idx="4197">
                  <c:v>43874.71875</c:v>
                </c:pt>
                <c:pt idx="4198">
                  <c:v>43874.729166666664</c:v>
                </c:pt>
                <c:pt idx="4199">
                  <c:v>43874.739583333336</c:v>
                </c:pt>
                <c:pt idx="4200">
                  <c:v>43874.75</c:v>
                </c:pt>
                <c:pt idx="4201">
                  <c:v>43874.760416666664</c:v>
                </c:pt>
                <c:pt idx="4202">
                  <c:v>43874.770833333336</c:v>
                </c:pt>
                <c:pt idx="4203">
                  <c:v>43874.78125</c:v>
                </c:pt>
                <c:pt idx="4204">
                  <c:v>43874.791666666664</c:v>
                </c:pt>
                <c:pt idx="4205">
                  <c:v>43874.802083333336</c:v>
                </c:pt>
                <c:pt idx="4206">
                  <c:v>43874.8125</c:v>
                </c:pt>
                <c:pt idx="4207">
                  <c:v>43874.822916666664</c:v>
                </c:pt>
                <c:pt idx="4208">
                  <c:v>43874.833333333336</c:v>
                </c:pt>
                <c:pt idx="4209">
                  <c:v>43874.84375</c:v>
                </c:pt>
                <c:pt idx="4210">
                  <c:v>43874.854166666664</c:v>
                </c:pt>
                <c:pt idx="4211">
                  <c:v>43874.864583333336</c:v>
                </c:pt>
                <c:pt idx="4212">
                  <c:v>43874.875</c:v>
                </c:pt>
                <c:pt idx="4213">
                  <c:v>43874.885416666664</c:v>
                </c:pt>
                <c:pt idx="4214">
                  <c:v>43874.895833333336</c:v>
                </c:pt>
                <c:pt idx="4215">
                  <c:v>43874.90625</c:v>
                </c:pt>
                <c:pt idx="4216">
                  <c:v>43874.916666666664</c:v>
                </c:pt>
                <c:pt idx="4217">
                  <c:v>43874.927083333336</c:v>
                </c:pt>
                <c:pt idx="4218">
                  <c:v>43874.9375</c:v>
                </c:pt>
                <c:pt idx="4219">
                  <c:v>43874.947916666664</c:v>
                </c:pt>
                <c:pt idx="4220">
                  <c:v>43874.958333333336</c:v>
                </c:pt>
                <c:pt idx="4221">
                  <c:v>43874.96875</c:v>
                </c:pt>
                <c:pt idx="4222">
                  <c:v>43874.979166666664</c:v>
                </c:pt>
                <c:pt idx="4223">
                  <c:v>43874.989583333336</c:v>
                </c:pt>
                <c:pt idx="4224">
                  <c:v>43875</c:v>
                </c:pt>
                <c:pt idx="4225">
                  <c:v>43875.010416666664</c:v>
                </c:pt>
                <c:pt idx="4226">
                  <c:v>43875.020833333336</c:v>
                </c:pt>
                <c:pt idx="4227">
                  <c:v>43875.03125</c:v>
                </c:pt>
                <c:pt idx="4228">
                  <c:v>43875.041666666664</c:v>
                </c:pt>
                <c:pt idx="4229">
                  <c:v>43875.052083333336</c:v>
                </c:pt>
                <c:pt idx="4230">
                  <c:v>43875.0625</c:v>
                </c:pt>
                <c:pt idx="4231">
                  <c:v>43875.072916666664</c:v>
                </c:pt>
                <c:pt idx="4232">
                  <c:v>43875.083333333336</c:v>
                </c:pt>
                <c:pt idx="4233">
                  <c:v>43875.09375</c:v>
                </c:pt>
                <c:pt idx="4234">
                  <c:v>43875.104166666664</c:v>
                </c:pt>
                <c:pt idx="4235">
                  <c:v>43875.114583333336</c:v>
                </c:pt>
                <c:pt idx="4236">
                  <c:v>43875.125</c:v>
                </c:pt>
                <c:pt idx="4237">
                  <c:v>43875.135416666664</c:v>
                </c:pt>
                <c:pt idx="4238">
                  <c:v>43875.145833333336</c:v>
                </c:pt>
                <c:pt idx="4239">
                  <c:v>43875.15625</c:v>
                </c:pt>
                <c:pt idx="4240">
                  <c:v>43875.166666666664</c:v>
                </c:pt>
                <c:pt idx="4241">
                  <c:v>43875.177083333336</c:v>
                </c:pt>
                <c:pt idx="4242">
                  <c:v>43875.1875</c:v>
                </c:pt>
                <c:pt idx="4243">
                  <c:v>43875.197916666664</c:v>
                </c:pt>
                <c:pt idx="4244">
                  <c:v>43875.208333333336</c:v>
                </c:pt>
                <c:pt idx="4245">
                  <c:v>43875.21875</c:v>
                </c:pt>
                <c:pt idx="4246">
                  <c:v>43875.229166666664</c:v>
                </c:pt>
                <c:pt idx="4247">
                  <c:v>43875.239583333336</c:v>
                </c:pt>
                <c:pt idx="4248">
                  <c:v>43875.25</c:v>
                </c:pt>
                <c:pt idx="4249">
                  <c:v>43875.260416666664</c:v>
                </c:pt>
                <c:pt idx="4250">
                  <c:v>43875.270833333336</c:v>
                </c:pt>
                <c:pt idx="4251">
                  <c:v>43875.28125</c:v>
                </c:pt>
                <c:pt idx="4252">
                  <c:v>43875.291666666664</c:v>
                </c:pt>
                <c:pt idx="4253">
                  <c:v>43875.302083333336</c:v>
                </c:pt>
                <c:pt idx="4254">
                  <c:v>43875.3125</c:v>
                </c:pt>
                <c:pt idx="4255">
                  <c:v>43875.322916666664</c:v>
                </c:pt>
                <c:pt idx="4256">
                  <c:v>43875.333333333336</c:v>
                </c:pt>
                <c:pt idx="4257">
                  <c:v>43875.34375</c:v>
                </c:pt>
                <c:pt idx="4258">
                  <c:v>43875.354166666664</c:v>
                </c:pt>
                <c:pt idx="4259">
                  <c:v>43875.364583333336</c:v>
                </c:pt>
                <c:pt idx="4260">
                  <c:v>43875.375</c:v>
                </c:pt>
                <c:pt idx="4261">
                  <c:v>43875.385416666664</c:v>
                </c:pt>
                <c:pt idx="4262">
                  <c:v>43875.395833333336</c:v>
                </c:pt>
                <c:pt idx="4263">
                  <c:v>43875.40625</c:v>
                </c:pt>
                <c:pt idx="4264">
                  <c:v>43875.416666666664</c:v>
                </c:pt>
                <c:pt idx="4265">
                  <c:v>43875.427083333336</c:v>
                </c:pt>
                <c:pt idx="4266">
                  <c:v>43875.4375</c:v>
                </c:pt>
                <c:pt idx="4267">
                  <c:v>43875.447916666664</c:v>
                </c:pt>
                <c:pt idx="4268">
                  <c:v>43875.458333333336</c:v>
                </c:pt>
                <c:pt idx="4269">
                  <c:v>43875.46875</c:v>
                </c:pt>
                <c:pt idx="4270">
                  <c:v>43875.479166666664</c:v>
                </c:pt>
                <c:pt idx="4271">
                  <c:v>43875.489583333336</c:v>
                </c:pt>
                <c:pt idx="4272">
                  <c:v>43875.5</c:v>
                </c:pt>
                <c:pt idx="4273">
                  <c:v>43875.510416666664</c:v>
                </c:pt>
                <c:pt idx="4274">
                  <c:v>43875.520833333336</c:v>
                </c:pt>
                <c:pt idx="4275">
                  <c:v>43875.53125</c:v>
                </c:pt>
                <c:pt idx="4276">
                  <c:v>43875.541666666664</c:v>
                </c:pt>
                <c:pt idx="4277">
                  <c:v>43875.552083333336</c:v>
                </c:pt>
                <c:pt idx="4278">
                  <c:v>43875.5625</c:v>
                </c:pt>
                <c:pt idx="4279">
                  <c:v>43875.572916666664</c:v>
                </c:pt>
                <c:pt idx="4280">
                  <c:v>43875.583333333336</c:v>
                </c:pt>
                <c:pt idx="4281">
                  <c:v>43875.59375</c:v>
                </c:pt>
                <c:pt idx="4282">
                  <c:v>43875.604166666664</c:v>
                </c:pt>
                <c:pt idx="4283">
                  <c:v>43875.614583333336</c:v>
                </c:pt>
                <c:pt idx="4284">
                  <c:v>43875.625</c:v>
                </c:pt>
                <c:pt idx="4285">
                  <c:v>43875.635416666664</c:v>
                </c:pt>
                <c:pt idx="4286">
                  <c:v>43875.645833333336</c:v>
                </c:pt>
                <c:pt idx="4287">
                  <c:v>43875.65625</c:v>
                </c:pt>
                <c:pt idx="4288">
                  <c:v>43875.666666666664</c:v>
                </c:pt>
                <c:pt idx="4289">
                  <c:v>43875.677083333336</c:v>
                </c:pt>
                <c:pt idx="4290">
                  <c:v>43875.6875</c:v>
                </c:pt>
                <c:pt idx="4291">
                  <c:v>43875.697916666664</c:v>
                </c:pt>
                <c:pt idx="4292">
                  <c:v>43875.708333333336</c:v>
                </c:pt>
                <c:pt idx="4293">
                  <c:v>43875.71875</c:v>
                </c:pt>
                <c:pt idx="4294">
                  <c:v>43875.729166666664</c:v>
                </c:pt>
                <c:pt idx="4295">
                  <c:v>43875.739583333336</c:v>
                </c:pt>
                <c:pt idx="4296">
                  <c:v>43875.75</c:v>
                </c:pt>
                <c:pt idx="4297">
                  <c:v>43875.760416666664</c:v>
                </c:pt>
                <c:pt idx="4298">
                  <c:v>43875.770833333336</c:v>
                </c:pt>
                <c:pt idx="4299">
                  <c:v>43875.78125</c:v>
                </c:pt>
                <c:pt idx="4300">
                  <c:v>43875.791666666664</c:v>
                </c:pt>
                <c:pt idx="4301">
                  <c:v>43875.802083333336</c:v>
                </c:pt>
                <c:pt idx="4302">
                  <c:v>43875.8125</c:v>
                </c:pt>
                <c:pt idx="4303">
                  <c:v>43875.822916666664</c:v>
                </c:pt>
                <c:pt idx="4304">
                  <c:v>43875.833333333336</c:v>
                </c:pt>
                <c:pt idx="4305">
                  <c:v>43875.84375</c:v>
                </c:pt>
                <c:pt idx="4306">
                  <c:v>43875.854166666664</c:v>
                </c:pt>
                <c:pt idx="4307">
                  <c:v>43875.864583333336</c:v>
                </c:pt>
                <c:pt idx="4308">
                  <c:v>43875.875</c:v>
                </c:pt>
                <c:pt idx="4309">
                  <c:v>43875.885416666664</c:v>
                </c:pt>
                <c:pt idx="4310">
                  <c:v>43875.895833333336</c:v>
                </c:pt>
                <c:pt idx="4311">
                  <c:v>43875.90625</c:v>
                </c:pt>
                <c:pt idx="4312">
                  <c:v>43875.916666666664</c:v>
                </c:pt>
                <c:pt idx="4313">
                  <c:v>43875.927083333336</c:v>
                </c:pt>
                <c:pt idx="4314">
                  <c:v>43875.9375</c:v>
                </c:pt>
                <c:pt idx="4315">
                  <c:v>43875.947916666664</c:v>
                </c:pt>
                <c:pt idx="4316">
                  <c:v>43875.958333333336</c:v>
                </c:pt>
                <c:pt idx="4317">
                  <c:v>43875.96875</c:v>
                </c:pt>
                <c:pt idx="4318">
                  <c:v>43875.979166666664</c:v>
                </c:pt>
                <c:pt idx="4319">
                  <c:v>43875.989583333336</c:v>
                </c:pt>
                <c:pt idx="4320">
                  <c:v>43876</c:v>
                </c:pt>
                <c:pt idx="4321">
                  <c:v>43876.010416666664</c:v>
                </c:pt>
                <c:pt idx="4322">
                  <c:v>43876.020833333336</c:v>
                </c:pt>
                <c:pt idx="4323">
                  <c:v>43876.03125</c:v>
                </c:pt>
                <c:pt idx="4324">
                  <c:v>43876.041666666664</c:v>
                </c:pt>
                <c:pt idx="4325">
                  <c:v>43876.052083333336</c:v>
                </c:pt>
                <c:pt idx="4326">
                  <c:v>43876.0625</c:v>
                </c:pt>
                <c:pt idx="4327">
                  <c:v>43876.072916666664</c:v>
                </c:pt>
                <c:pt idx="4328">
                  <c:v>43876.083333333336</c:v>
                </c:pt>
                <c:pt idx="4329">
                  <c:v>43876.09375</c:v>
                </c:pt>
                <c:pt idx="4330">
                  <c:v>43876.104166666664</c:v>
                </c:pt>
                <c:pt idx="4331">
                  <c:v>43876.114583333336</c:v>
                </c:pt>
                <c:pt idx="4332">
                  <c:v>43876.125</c:v>
                </c:pt>
                <c:pt idx="4333">
                  <c:v>43876.135416666664</c:v>
                </c:pt>
                <c:pt idx="4334">
                  <c:v>43876.145833333336</c:v>
                </c:pt>
                <c:pt idx="4335">
                  <c:v>43876.15625</c:v>
                </c:pt>
                <c:pt idx="4336">
                  <c:v>43876.166666666664</c:v>
                </c:pt>
                <c:pt idx="4337">
                  <c:v>43876.177083333336</c:v>
                </c:pt>
                <c:pt idx="4338">
                  <c:v>43876.1875</c:v>
                </c:pt>
                <c:pt idx="4339">
                  <c:v>43876.197916666664</c:v>
                </c:pt>
                <c:pt idx="4340">
                  <c:v>43876.208333333336</c:v>
                </c:pt>
                <c:pt idx="4341">
                  <c:v>43876.21875</c:v>
                </c:pt>
                <c:pt idx="4342">
                  <c:v>43876.229166666664</c:v>
                </c:pt>
                <c:pt idx="4343">
                  <c:v>43876.239583333336</c:v>
                </c:pt>
                <c:pt idx="4344">
                  <c:v>43876.25</c:v>
                </c:pt>
                <c:pt idx="4345">
                  <c:v>43876.260416666664</c:v>
                </c:pt>
                <c:pt idx="4346">
                  <c:v>43876.270833333336</c:v>
                </c:pt>
                <c:pt idx="4347">
                  <c:v>43876.28125</c:v>
                </c:pt>
                <c:pt idx="4348">
                  <c:v>43876.291666666664</c:v>
                </c:pt>
                <c:pt idx="4349">
                  <c:v>43876.302083333336</c:v>
                </c:pt>
                <c:pt idx="4350">
                  <c:v>43876.3125</c:v>
                </c:pt>
                <c:pt idx="4351">
                  <c:v>43876.322916666664</c:v>
                </c:pt>
                <c:pt idx="4352">
                  <c:v>43876.333333333336</c:v>
                </c:pt>
                <c:pt idx="4353">
                  <c:v>43876.34375</c:v>
                </c:pt>
                <c:pt idx="4354">
                  <c:v>43876.354166666664</c:v>
                </c:pt>
                <c:pt idx="4355">
                  <c:v>43876.364583333336</c:v>
                </c:pt>
                <c:pt idx="4356">
                  <c:v>43876.375</c:v>
                </c:pt>
                <c:pt idx="4357">
                  <c:v>43876.385416666664</c:v>
                </c:pt>
                <c:pt idx="4358">
                  <c:v>43876.395833333336</c:v>
                </c:pt>
                <c:pt idx="4359">
                  <c:v>43876.40625</c:v>
                </c:pt>
                <c:pt idx="4360">
                  <c:v>43876.416666666664</c:v>
                </c:pt>
                <c:pt idx="4361">
                  <c:v>43876.427083333336</c:v>
                </c:pt>
                <c:pt idx="4362">
                  <c:v>43876.4375</c:v>
                </c:pt>
                <c:pt idx="4363">
                  <c:v>43876.447916666664</c:v>
                </c:pt>
                <c:pt idx="4364">
                  <c:v>43876.458333333336</c:v>
                </c:pt>
                <c:pt idx="4365">
                  <c:v>43876.46875</c:v>
                </c:pt>
                <c:pt idx="4366">
                  <c:v>43876.479166666664</c:v>
                </c:pt>
                <c:pt idx="4367">
                  <c:v>43876.489583333336</c:v>
                </c:pt>
                <c:pt idx="4368">
                  <c:v>43876.5</c:v>
                </c:pt>
                <c:pt idx="4369">
                  <c:v>43876.510416666664</c:v>
                </c:pt>
                <c:pt idx="4370">
                  <c:v>43876.520833333336</c:v>
                </c:pt>
                <c:pt idx="4371">
                  <c:v>43876.53125</c:v>
                </c:pt>
                <c:pt idx="4372">
                  <c:v>43876.541666666664</c:v>
                </c:pt>
                <c:pt idx="4373">
                  <c:v>43876.552083333336</c:v>
                </c:pt>
                <c:pt idx="4374">
                  <c:v>43876.5625</c:v>
                </c:pt>
                <c:pt idx="4375">
                  <c:v>43876.572916666664</c:v>
                </c:pt>
                <c:pt idx="4376">
                  <c:v>43876.583333333336</c:v>
                </c:pt>
                <c:pt idx="4377">
                  <c:v>43876.59375</c:v>
                </c:pt>
                <c:pt idx="4378">
                  <c:v>43876.604166666664</c:v>
                </c:pt>
                <c:pt idx="4379">
                  <c:v>43876.614583333336</c:v>
                </c:pt>
                <c:pt idx="4380">
                  <c:v>43876.625</c:v>
                </c:pt>
                <c:pt idx="4381">
                  <c:v>43876.635416666664</c:v>
                </c:pt>
                <c:pt idx="4382">
                  <c:v>43876.645833333336</c:v>
                </c:pt>
                <c:pt idx="4383">
                  <c:v>43876.65625</c:v>
                </c:pt>
                <c:pt idx="4384">
                  <c:v>43876.666666666664</c:v>
                </c:pt>
                <c:pt idx="4385">
                  <c:v>43876.677083333336</c:v>
                </c:pt>
                <c:pt idx="4386">
                  <c:v>43876.6875</c:v>
                </c:pt>
                <c:pt idx="4387">
                  <c:v>43876.697916666664</c:v>
                </c:pt>
                <c:pt idx="4388">
                  <c:v>43876.708333333336</c:v>
                </c:pt>
                <c:pt idx="4389">
                  <c:v>43876.71875</c:v>
                </c:pt>
                <c:pt idx="4390">
                  <c:v>43876.729166666664</c:v>
                </c:pt>
                <c:pt idx="4391">
                  <c:v>43876.739583333336</c:v>
                </c:pt>
                <c:pt idx="4392">
                  <c:v>43876.75</c:v>
                </c:pt>
                <c:pt idx="4393">
                  <c:v>43876.760416666664</c:v>
                </c:pt>
                <c:pt idx="4394">
                  <c:v>43876.770833333336</c:v>
                </c:pt>
                <c:pt idx="4395">
                  <c:v>43876.78125</c:v>
                </c:pt>
                <c:pt idx="4396">
                  <c:v>43876.791666666664</c:v>
                </c:pt>
                <c:pt idx="4397">
                  <c:v>43876.802083333336</c:v>
                </c:pt>
                <c:pt idx="4398">
                  <c:v>43876.8125</c:v>
                </c:pt>
                <c:pt idx="4399">
                  <c:v>43876.822916666664</c:v>
                </c:pt>
                <c:pt idx="4400">
                  <c:v>43876.833333333336</c:v>
                </c:pt>
                <c:pt idx="4401">
                  <c:v>43876.84375</c:v>
                </c:pt>
                <c:pt idx="4402">
                  <c:v>43876.854166666664</c:v>
                </c:pt>
                <c:pt idx="4403">
                  <c:v>43876.864583333336</c:v>
                </c:pt>
                <c:pt idx="4404">
                  <c:v>43876.875</c:v>
                </c:pt>
                <c:pt idx="4405">
                  <c:v>43876.885416666664</c:v>
                </c:pt>
                <c:pt idx="4406">
                  <c:v>43876.895833333336</c:v>
                </c:pt>
                <c:pt idx="4407">
                  <c:v>43876.90625</c:v>
                </c:pt>
                <c:pt idx="4408">
                  <c:v>43876.916666666664</c:v>
                </c:pt>
                <c:pt idx="4409">
                  <c:v>43876.927083333336</c:v>
                </c:pt>
                <c:pt idx="4410">
                  <c:v>43876.9375</c:v>
                </c:pt>
                <c:pt idx="4411">
                  <c:v>43876.947916666664</c:v>
                </c:pt>
                <c:pt idx="4412">
                  <c:v>43876.958333333336</c:v>
                </c:pt>
                <c:pt idx="4413">
                  <c:v>43876.96875</c:v>
                </c:pt>
                <c:pt idx="4414">
                  <c:v>43876.979166666664</c:v>
                </c:pt>
                <c:pt idx="4415">
                  <c:v>43876.989583333336</c:v>
                </c:pt>
                <c:pt idx="4416">
                  <c:v>43877</c:v>
                </c:pt>
                <c:pt idx="4417">
                  <c:v>43877.010416666664</c:v>
                </c:pt>
                <c:pt idx="4418">
                  <c:v>43877.020833333336</c:v>
                </c:pt>
                <c:pt idx="4419">
                  <c:v>43877.03125</c:v>
                </c:pt>
                <c:pt idx="4420">
                  <c:v>43877.041666666664</c:v>
                </c:pt>
                <c:pt idx="4421">
                  <c:v>43877.052083333336</c:v>
                </c:pt>
                <c:pt idx="4422">
                  <c:v>43877.0625</c:v>
                </c:pt>
                <c:pt idx="4423">
                  <c:v>43877.072916666664</c:v>
                </c:pt>
                <c:pt idx="4424">
                  <c:v>43877.083333333336</c:v>
                </c:pt>
                <c:pt idx="4425">
                  <c:v>43877.09375</c:v>
                </c:pt>
                <c:pt idx="4426">
                  <c:v>43877.104166666664</c:v>
                </c:pt>
                <c:pt idx="4427">
                  <c:v>43877.114583333336</c:v>
                </c:pt>
                <c:pt idx="4428">
                  <c:v>43877.125</c:v>
                </c:pt>
                <c:pt idx="4429">
                  <c:v>43877.135416666664</c:v>
                </c:pt>
                <c:pt idx="4430">
                  <c:v>43877.145833333336</c:v>
                </c:pt>
                <c:pt idx="4431">
                  <c:v>43877.15625</c:v>
                </c:pt>
                <c:pt idx="4432">
                  <c:v>43877.166666666664</c:v>
                </c:pt>
                <c:pt idx="4433">
                  <c:v>43877.177083333336</c:v>
                </c:pt>
                <c:pt idx="4434">
                  <c:v>43877.1875</c:v>
                </c:pt>
                <c:pt idx="4435">
                  <c:v>43877.197916666664</c:v>
                </c:pt>
                <c:pt idx="4436">
                  <c:v>43877.208333333336</c:v>
                </c:pt>
                <c:pt idx="4437">
                  <c:v>43877.21875</c:v>
                </c:pt>
                <c:pt idx="4438">
                  <c:v>43877.229166666664</c:v>
                </c:pt>
                <c:pt idx="4439">
                  <c:v>43877.239583333336</c:v>
                </c:pt>
                <c:pt idx="4440">
                  <c:v>43877.25</c:v>
                </c:pt>
                <c:pt idx="4441">
                  <c:v>43877.260416666664</c:v>
                </c:pt>
                <c:pt idx="4442">
                  <c:v>43877.270833333336</c:v>
                </c:pt>
                <c:pt idx="4443">
                  <c:v>43877.28125</c:v>
                </c:pt>
                <c:pt idx="4444">
                  <c:v>43877.291666666664</c:v>
                </c:pt>
                <c:pt idx="4445">
                  <c:v>43877.302083333336</c:v>
                </c:pt>
                <c:pt idx="4446">
                  <c:v>43877.3125</c:v>
                </c:pt>
                <c:pt idx="4447">
                  <c:v>43877.322916666664</c:v>
                </c:pt>
                <c:pt idx="4448">
                  <c:v>43877.333333333336</c:v>
                </c:pt>
                <c:pt idx="4449">
                  <c:v>43877.34375</c:v>
                </c:pt>
                <c:pt idx="4450">
                  <c:v>43877.354166666664</c:v>
                </c:pt>
                <c:pt idx="4451">
                  <c:v>43877.364583333336</c:v>
                </c:pt>
                <c:pt idx="4452">
                  <c:v>43877.375</c:v>
                </c:pt>
                <c:pt idx="4453">
                  <c:v>43877.385416666664</c:v>
                </c:pt>
                <c:pt idx="4454">
                  <c:v>43877.395833333336</c:v>
                </c:pt>
                <c:pt idx="4455">
                  <c:v>43877.40625</c:v>
                </c:pt>
                <c:pt idx="4456">
                  <c:v>43877.416666666664</c:v>
                </c:pt>
                <c:pt idx="4457">
                  <c:v>43877.427083333336</c:v>
                </c:pt>
                <c:pt idx="4458">
                  <c:v>43877.4375</c:v>
                </c:pt>
                <c:pt idx="4459">
                  <c:v>43877.447916666664</c:v>
                </c:pt>
                <c:pt idx="4460">
                  <c:v>43877.458333333336</c:v>
                </c:pt>
                <c:pt idx="4461">
                  <c:v>43877.46875</c:v>
                </c:pt>
                <c:pt idx="4462">
                  <c:v>43877.479166666664</c:v>
                </c:pt>
                <c:pt idx="4463">
                  <c:v>43877.489583333336</c:v>
                </c:pt>
                <c:pt idx="4464">
                  <c:v>43877.5</c:v>
                </c:pt>
                <c:pt idx="4465">
                  <c:v>43877.510416666664</c:v>
                </c:pt>
                <c:pt idx="4466">
                  <c:v>43877.520833333336</c:v>
                </c:pt>
                <c:pt idx="4467">
                  <c:v>43877.53125</c:v>
                </c:pt>
                <c:pt idx="4468">
                  <c:v>43877.541666666664</c:v>
                </c:pt>
                <c:pt idx="4469">
                  <c:v>43877.552083333336</c:v>
                </c:pt>
                <c:pt idx="4470">
                  <c:v>43877.5625</c:v>
                </c:pt>
                <c:pt idx="4471">
                  <c:v>43877.572916666664</c:v>
                </c:pt>
                <c:pt idx="4472">
                  <c:v>43877.583333333336</c:v>
                </c:pt>
                <c:pt idx="4473">
                  <c:v>43877.59375</c:v>
                </c:pt>
                <c:pt idx="4474">
                  <c:v>43877.604166666664</c:v>
                </c:pt>
                <c:pt idx="4475">
                  <c:v>43877.614583333336</c:v>
                </c:pt>
                <c:pt idx="4476">
                  <c:v>43877.625</c:v>
                </c:pt>
                <c:pt idx="4477">
                  <c:v>43877.635416666664</c:v>
                </c:pt>
                <c:pt idx="4478">
                  <c:v>43877.645833333336</c:v>
                </c:pt>
                <c:pt idx="4479">
                  <c:v>43877.65625</c:v>
                </c:pt>
                <c:pt idx="4480">
                  <c:v>43877.666666666664</c:v>
                </c:pt>
                <c:pt idx="4481">
                  <c:v>43877.677083333336</c:v>
                </c:pt>
                <c:pt idx="4482">
                  <c:v>43877.6875</c:v>
                </c:pt>
                <c:pt idx="4483">
                  <c:v>43877.697916666664</c:v>
                </c:pt>
                <c:pt idx="4484">
                  <c:v>43877.708333333336</c:v>
                </c:pt>
                <c:pt idx="4485">
                  <c:v>43877.71875</c:v>
                </c:pt>
                <c:pt idx="4486">
                  <c:v>43877.729166666664</c:v>
                </c:pt>
                <c:pt idx="4487">
                  <c:v>43877.739583333336</c:v>
                </c:pt>
                <c:pt idx="4488">
                  <c:v>43877.75</c:v>
                </c:pt>
                <c:pt idx="4489">
                  <c:v>43877.760416666664</c:v>
                </c:pt>
                <c:pt idx="4490">
                  <c:v>43877.770833333336</c:v>
                </c:pt>
                <c:pt idx="4491">
                  <c:v>43877.78125</c:v>
                </c:pt>
                <c:pt idx="4492">
                  <c:v>43877.791666666664</c:v>
                </c:pt>
                <c:pt idx="4493">
                  <c:v>43877.802083333336</c:v>
                </c:pt>
                <c:pt idx="4494">
                  <c:v>43877.8125</c:v>
                </c:pt>
                <c:pt idx="4495">
                  <c:v>43877.822916666664</c:v>
                </c:pt>
                <c:pt idx="4496">
                  <c:v>43877.833333333336</c:v>
                </c:pt>
                <c:pt idx="4497">
                  <c:v>43877.84375</c:v>
                </c:pt>
                <c:pt idx="4498">
                  <c:v>43877.854166666664</c:v>
                </c:pt>
                <c:pt idx="4499">
                  <c:v>43877.864583333336</c:v>
                </c:pt>
                <c:pt idx="4500">
                  <c:v>43877.875</c:v>
                </c:pt>
                <c:pt idx="4501">
                  <c:v>43877.885416666664</c:v>
                </c:pt>
                <c:pt idx="4502">
                  <c:v>43877.895833333336</c:v>
                </c:pt>
                <c:pt idx="4503">
                  <c:v>43877.90625</c:v>
                </c:pt>
                <c:pt idx="4504">
                  <c:v>43877.916666666664</c:v>
                </c:pt>
                <c:pt idx="4505">
                  <c:v>43877.927083333336</c:v>
                </c:pt>
                <c:pt idx="4506">
                  <c:v>43877.9375</c:v>
                </c:pt>
                <c:pt idx="4507">
                  <c:v>43877.947916666664</c:v>
                </c:pt>
                <c:pt idx="4508">
                  <c:v>43877.958333333336</c:v>
                </c:pt>
                <c:pt idx="4509">
                  <c:v>43877.96875</c:v>
                </c:pt>
                <c:pt idx="4510">
                  <c:v>43877.979166666664</c:v>
                </c:pt>
                <c:pt idx="4511">
                  <c:v>43877.989583333336</c:v>
                </c:pt>
                <c:pt idx="4512">
                  <c:v>43878</c:v>
                </c:pt>
                <c:pt idx="4513">
                  <c:v>43878.010416666664</c:v>
                </c:pt>
                <c:pt idx="4514">
                  <c:v>43878.020833333336</c:v>
                </c:pt>
                <c:pt idx="4515">
                  <c:v>43878.03125</c:v>
                </c:pt>
                <c:pt idx="4516">
                  <c:v>43878.041666666664</c:v>
                </c:pt>
                <c:pt idx="4517">
                  <c:v>43878.052083333336</c:v>
                </c:pt>
                <c:pt idx="4518">
                  <c:v>43878.0625</c:v>
                </c:pt>
                <c:pt idx="4519">
                  <c:v>43878.072916666664</c:v>
                </c:pt>
                <c:pt idx="4520">
                  <c:v>43878.083333333336</c:v>
                </c:pt>
                <c:pt idx="4521">
                  <c:v>43878.09375</c:v>
                </c:pt>
                <c:pt idx="4522">
                  <c:v>43878.104166666664</c:v>
                </c:pt>
                <c:pt idx="4523">
                  <c:v>43878.114583333336</c:v>
                </c:pt>
                <c:pt idx="4524">
                  <c:v>43878.125</c:v>
                </c:pt>
                <c:pt idx="4525">
                  <c:v>43878.135416666664</c:v>
                </c:pt>
                <c:pt idx="4526">
                  <c:v>43878.145833333336</c:v>
                </c:pt>
                <c:pt idx="4527">
                  <c:v>43878.15625</c:v>
                </c:pt>
                <c:pt idx="4528">
                  <c:v>43878.166666666664</c:v>
                </c:pt>
                <c:pt idx="4529">
                  <c:v>43878.177083333336</c:v>
                </c:pt>
                <c:pt idx="4530">
                  <c:v>43878.1875</c:v>
                </c:pt>
                <c:pt idx="4531">
                  <c:v>43878.197916666664</c:v>
                </c:pt>
                <c:pt idx="4532">
                  <c:v>43878.208333333336</c:v>
                </c:pt>
                <c:pt idx="4533">
                  <c:v>43878.21875</c:v>
                </c:pt>
                <c:pt idx="4534">
                  <c:v>43878.229166666664</c:v>
                </c:pt>
                <c:pt idx="4535">
                  <c:v>43878.239583333336</c:v>
                </c:pt>
                <c:pt idx="4536">
                  <c:v>43878.25</c:v>
                </c:pt>
                <c:pt idx="4537">
                  <c:v>43878.260416666664</c:v>
                </c:pt>
                <c:pt idx="4538">
                  <c:v>43878.270833333336</c:v>
                </c:pt>
                <c:pt idx="4539">
                  <c:v>43878.28125</c:v>
                </c:pt>
                <c:pt idx="4540">
                  <c:v>43878.291666666664</c:v>
                </c:pt>
                <c:pt idx="4541">
                  <c:v>43878.302083333336</c:v>
                </c:pt>
                <c:pt idx="4542">
                  <c:v>43878.3125</c:v>
                </c:pt>
                <c:pt idx="4543">
                  <c:v>43878.322916666664</c:v>
                </c:pt>
                <c:pt idx="4544">
                  <c:v>43878.333333333336</c:v>
                </c:pt>
                <c:pt idx="4545">
                  <c:v>43878.34375</c:v>
                </c:pt>
                <c:pt idx="4546">
                  <c:v>43878.354166666664</c:v>
                </c:pt>
                <c:pt idx="4547">
                  <c:v>43878.364583333336</c:v>
                </c:pt>
                <c:pt idx="4548">
                  <c:v>43878.375</c:v>
                </c:pt>
                <c:pt idx="4549">
                  <c:v>43878.385416666664</c:v>
                </c:pt>
                <c:pt idx="4550">
                  <c:v>43878.395833333336</c:v>
                </c:pt>
                <c:pt idx="4551">
                  <c:v>43878.40625</c:v>
                </c:pt>
                <c:pt idx="4552">
                  <c:v>43878.416666666664</c:v>
                </c:pt>
                <c:pt idx="4553">
                  <c:v>43878.427083333336</c:v>
                </c:pt>
                <c:pt idx="4554">
                  <c:v>43878.4375</c:v>
                </c:pt>
                <c:pt idx="4555">
                  <c:v>43878.447916666664</c:v>
                </c:pt>
                <c:pt idx="4556">
                  <c:v>43878.458333333336</c:v>
                </c:pt>
                <c:pt idx="4557">
                  <c:v>43878.46875</c:v>
                </c:pt>
                <c:pt idx="4558">
                  <c:v>43878.479166666664</c:v>
                </c:pt>
                <c:pt idx="4559">
                  <c:v>43878.489583333336</c:v>
                </c:pt>
                <c:pt idx="4560">
                  <c:v>43878.5</c:v>
                </c:pt>
                <c:pt idx="4561">
                  <c:v>43878.510416666664</c:v>
                </c:pt>
                <c:pt idx="4562">
                  <c:v>43878.520833333336</c:v>
                </c:pt>
                <c:pt idx="4563">
                  <c:v>43878.53125</c:v>
                </c:pt>
                <c:pt idx="4564">
                  <c:v>43878.541666666664</c:v>
                </c:pt>
                <c:pt idx="4565">
                  <c:v>43878.552083333336</c:v>
                </c:pt>
                <c:pt idx="4566">
                  <c:v>43878.5625</c:v>
                </c:pt>
                <c:pt idx="4567">
                  <c:v>43878.572916666664</c:v>
                </c:pt>
                <c:pt idx="4568">
                  <c:v>43878.583333333336</c:v>
                </c:pt>
                <c:pt idx="4569">
                  <c:v>43878.59375</c:v>
                </c:pt>
                <c:pt idx="4570">
                  <c:v>43878.604166666664</c:v>
                </c:pt>
                <c:pt idx="4571">
                  <c:v>43878.614583333336</c:v>
                </c:pt>
                <c:pt idx="4572">
                  <c:v>43878.625</c:v>
                </c:pt>
                <c:pt idx="4573">
                  <c:v>43878.635416666664</c:v>
                </c:pt>
                <c:pt idx="4574">
                  <c:v>43878.645833333336</c:v>
                </c:pt>
                <c:pt idx="4575">
                  <c:v>43878.65625</c:v>
                </c:pt>
                <c:pt idx="4576">
                  <c:v>43878.666666666664</c:v>
                </c:pt>
                <c:pt idx="4577">
                  <c:v>43878.677083333336</c:v>
                </c:pt>
                <c:pt idx="4578">
                  <c:v>43878.6875</c:v>
                </c:pt>
                <c:pt idx="4579">
                  <c:v>43878.697916666664</c:v>
                </c:pt>
                <c:pt idx="4580">
                  <c:v>43878.708333333336</c:v>
                </c:pt>
                <c:pt idx="4581">
                  <c:v>43878.71875</c:v>
                </c:pt>
                <c:pt idx="4582">
                  <c:v>43878.729166666664</c:v>
                </c:pt>
                <c:pt idx="4583">
                  <c:v>43878.739583333336</c:v>
                </c:pt>
                <c:pt idx="4584">
                  <c:v>43878.75</c:v>
                </c:pt>
                <c:pt idx="4585">
                  <c:v>43878.760416666664</c:v>
                </c:pt>
                <c:pt idx="4586">
                  <c:v>43878.770833333336</c:v>
                </c:pt>
                <c:pt idx="4587">
                  <c:v>43878.78125</c:v>
                </c:pt>
                <c:pt idx="4588">
                  <c:v>43878.791666666664</c:v>
                </c:pt>
                <c:pt idx="4589">
                  <c:v>43878.802083333336</c:v>
                </c:pt>
                <c:pt idx="4590">
                  <c:v>43878.8125</c:v>
                </c:pt>
                <c:pt idx="4591">
                  <c:v>43878.822916666664</c:v>
                </c:pt>
                <c:pt idx="4592">
                  <c:v>43878.833333333336</c:v>
                </c:pt>
                <c:pt idx="4593">
                  <c:v>43878.84375</c:v>
                </c:pt>
                <c:pt idx="4594">
                  <c:v>43878.854166666664</c:v>
                </c:pt>
                <c:pt idx="4595">
                  <c:v>43878.864583333336</c:v>
                </c:pt>
                <c:pt idx="4596">
                  <c:v>43878.875</c:v>
                </c:pt>
                <c:pt idx="4597">
                  <c:v>43878.885416666664</c:v>
                </c:pt>
                <c:pt idx="4598">
                  <c:v>43878.895833333336</c:v>
                </c:pt>
                <c:pt idx="4599">
                  <c:v>43878.90625</c:v>
                </c:pt>
                <c:pt idx="4600">
                  <c:v>43878.916666666664</c:v>
                </c:pt>
                <c:pt idx="4601">
                  <c:v>43878.927083333336</c:v>
                </c:pt>
                <c:pt idx="4602">
                  <c:v>43878.9375</c:v>
                </c:pt>
                <c:pt idx="4603">
                  <c:v>43878.947916666664</c:v>
                </c:pt>
                <c:pt idx="4604">
                  <c:v>43878.958333333336</c:v>
                </c:pt>
                <c:pt idx="4605">
                  <c:v>43878.96875</c:v>
                </c:pt>
                <c:pt idx="4606">
                  <c:v>43878.979166666664</c:v>
                </c:pt>
                <c:pt idx="4607">
                  <c:v>43878.989583333336</c:v>
                </c:pt>
                <c:pt idx="4608">
                  <c:v>43879</c:v>
                </c:pt>
                <c:pt idx="4609">
                  <c:v>43879.010416666664</c:v>
                </c:pt>
                <c:pt idx="4610">
                  <c:v>43879.020833333336</c:v>
                </c:pt>
                <c:pt idx="4611">
                  <c:v>43879.03125</c:v>
                </c:pt>
                <c:pt idx="4612">
                  <c:v>43879.041666666664</c:v>
                </c:pt>
                <c:pt idx="4613">
                  <c:v>43879.052083333336</c:v>
                </c:pt>
                <c:pt idx="4614">
                  <c:v>43879.0625</c:v>
                </c:pt>
                <c:pt idx="4615">
                  <c:v>43879.072916666664</c:v>
                </c:pt>
                <c:pt idx="4616">
                  <c:v>43879.083333333336</c:v>
                </c:pt>
                <c:pt idx="4617">
                  <c:v>43879.09375</c:v>
                </c:pt>
                <c:pt idx="4618">
                  <c:v>43879.104166666664</c:v>
                </c:pt>
                <c:pt idx="4619">
                  <c:v>43879.114583333336</c:v>
                </c:pt>
                <c:pt idx="4620">
                  <c:v>43879.125</c:v>
                </c:pt>
                <c:pt idx="4621">
                  <c:v>43879.135416666664</c:v>
                </c:pt>
                <c:pt idx="4622">
                  <c:v>43879.145833333336</c:v>
                </c:pt>
                <c:pt idx="4623">
                  <c:v>43879.15625</c:v>
                </c:pt>
                <c:pt idx="4624">
                  <c:v>43879.166666666664</c:v>
                </c:pt>
                <c:pt idx="4625">
                  <c:v>43879.177083333336</c:v>
                </c:pt>
                <c:pt idx="4626">
                  <c:v>43879.1875</c:v>
                </c:pt>
                <c:pt idx="4627">
                  <c:v>43879.197916666664</c:v>
                </c:pt>
                <c:pt idx="4628">
                  <c:v>43879.208333333336</c:v>
                </c:pt>
                <c:pt idx="4629">
                  <c:v>43879.21875</c:v>
                </c:pt>
                <c:pt idx="4630">
                  <c:v>43879.229166666664</c:v>
                </c:pt>
                <c:pt idx="4631">
                  <c:v>43879.239583333336</c:v>
                </c:pt>
                <c:pt idx="4632">
                  <c:v>43879.25</c:v>
                </c:pt>
                <c:pt idx="4633">
                  <c:v>43879.260416666664</c:v>
                </c:pt>
                <c:pt idx="4634">
                  <c:v>43879.270833333336</c:v>
                </c:pt>
                <c:pt idx="4635">
                  <c:v>43879.28125</c:v>
                </c:pt>
                <c:pt idx="4636">
                  <c:v>43879.291666666664</c:v>
                </c:pt>
                <c:pt idx="4637">
                  <c:v>43879.302083333336</c:v>
                </c:pt>
                <c:pt idx="4638">
                  <c:v>43879.3125</c:v>
                </c:pt>
                <c:pt idx="4639">
                  <c:v>43879.322916666664</c:v>
                </c:pt>
                <c:pt idx="4640">
                  <c:v>43879.333333333336</c:v>
                </c:pt>
                <c:pt idx="4641">
                  <c:v>43879.34375</c:v>
                </c:pt>
                <c:pt idx="4642">
                  <c:v>43879.354166666664</c:v>
                </c:pt>
                <c:pt idx="4643">
                  <c:v>43879.364583333336</c:v>
                </c:pt>
                <c:pt idx="4644">
                  <c:v>43879.375</c:v>
                </c:pt>
                <c:pt idx="4645">
                  <c:v>43879.385416666664</c:v>
                </c:pt>
                <c:pt idx="4646">
                  <c:v>43879.395833333336</c:v>
                </c:pt>
                <c:pt idx="4647">
                  <c:v>43879.40625</c:v>
                </c:pt>
                <c:pt idx="4648">
                  <c:v>43879.416666666664</c:v>
                </c:pt>
                <c:pt idx="4649">
                  <c:v>43879.427083333336</c:v>
                </c:pt>
                <c:pt idx="4650">
                  <c:v>43879.4375</c:v>
                </c:pt>
                <c:pt idx="4651">
                  <c:v>43879.447916666664</c:v>
                </c:pt>
                <c:pt idx="4652">
                  <c:v>43879.458333333336</c:v>
                </c:pt>
                <c:pt idx="4653">
                  <c:v>43879.46875</c:v>
                </c:pt>
                <c:pt idx="4654">
                  <c:v>43879.479166666664</c:v>
                </c:pt>
                <c:pt idx="4655">
                  <c:v>43879.489583333336</c:v>
                </c:pt>
                <c:pt idx="4656">
                  <c:v>43879.5</c:v>
                </c:pt>
                <c:pt idx="4657">
                  <c:v>43879.510416666664</c:v>
                </c:pt>
                <c:pt idx="4658">
                  <c:v>43879.520833333336</c:v>
                </c:pt>
                <c:pt idx="4659">
                  <c:v>43879.53125</c:v>
                </c:pt>
                <c:pt idx="4660">
                  <c:v>43879.541666666664</c:v>
                </c:pt>
                <c:pt idx="4661">
                  <c:v>43879.552083333336</c:v>
                </c:pt>
                <c:pt idx="4662">
                  <c:v>43879.5625</c:v>
                </c:pt>
                <c:pt idx="4663">
                  <c:v>43879.572916666664</c:v>
                </c:pt>
                <c:pt idx="4664">
                  <c:v>43879.583333333336</c:v>
                </c:pt>
                <c:pt idx="4665">
                  <c:v>43879.59375</c:v>
                </c:pt>
                <c:pt idx="4666">
                  <c:v>43879.604166666664</c:v>
                </c:pt>
                <c:pt idx="4667">
                  <c:v>43879.614583333336</c:v>
                </c:pt>
                <c:pt idx="4668">
                  <c:v>43879.625</c:v>
                </c:pt>
                <c:pt idx="4669">
                  <c:v>43879.635416666664</c:v>
                </c:pt>
                <c:pt idx="4670">
                  <c:v>43879.645833333336</c:v>
                </c:pt>
                <c:pt idx="4671">
                  <c:v>43879.65625</c:v>
                </c:pt>
                <c:pt idx="4672">
                  <c:v>43879.666666666664</c:v>
                </c:pt>
                <c:pt idx="4673">
                  <c:v>43879.677083333336</c:v>
                </c:pt>
                <c:pt idx="4674">
                  <c:v>43879.6875</c:v>
                </c:pt>
                <c:pt idx="4675">
                  <c:v>43879.697916666664</c:v>
                </c:pt>
                <c:pt idx="4676">
                  <c:v>43879.708333333336</c:v>
                </c:pt>
                <c:pt idx="4677">
                  <c:v>43879.71875</c:v>
                </c:pt>
                <c:pt idx="4678">
                  <c:v>43879.729166666664</c:v>
                </c:pt>
                <c:pt idx="4679">
                  <c:v>43879.739583333336</c:v>
                </c:pt>
                <c:pt idx="4680">
                  <c:v>43879.75</c:v>
                </c:pt>
                <c:pt idx="4681">
                  <c:v>43879.760416666664</c:v>
                </c:pt>
                <c:pt idx="4682">
                  <c:v>43879.770833333336</c:v>
                </c:pt>
                <c:pt idx="4683">
                  <c:v>43879.78125</c:v>
                </c:pt>
                <c:pt idx="4684">
                  <c:v>43879.791666666664</c:v>
                </c:pt>
                <c:pt idx="4685">
                  <c:v>43879.802083333336</c:v>
                </c:pt>
                <c:pt idx="4686">
                  <c:v>43879.8125</c:v>
                </c:pt>
                <c:pt idx="4687">
                  <c:v>43879.822916666664</c:v>
                </c:pt>
                <c:pt idx="4688">
                  <c:v>43879.833333333336</c:v>
                </c:pt>
                <c:pt idx="4689">
                  <c:v>43879.84375</c:v>
                </c:pt>
                <c:pt idx="4690">
                  <c:v>43879.854166666664</c:v>
                </c:pt>
                <c:pt idx="4691">
                  <c:v>43879.864583333336</c:v>
                </c:pt>
                <c:pt idx="4692">
                  <c:v>43879.875</c:v>
                </c:pt>
                <c:pt idx="4693">
                  <c:v>43879.885416666664</c:v>
                </c:pt>
                <c:pt idx="4694">
                  <c:v>43879.895833333336</c:v>
                </c:pt>
                <c:pt idx="4695">
                  <c:v>43879.90625</c:v>
                </c:pt>
                <c:pt idx="4696">
                  <c:v>43879.916666666664</c:v>
                </c:pt>
                <c:pt idx="4697">
                  <c:v>43879.927083333336</c:v>
                </c:pt>
                <c:pt idx="4698">
                  <c:v>43879.9375</c:v>
                </c:pt>
                <c:pt idx="4699">
                  <c:v>43879.947916666664</c:v>
                </c:pt>
                <c:pt idx="4700">
                  <c:v>43879.958333333336</c:v>
                </c:pt>
                <c:pt idx="4701">
                  <c:v>43879.96875</c:v>
                </c:pt>
                <c:pt idx="4702">
                  <c:v>43879.979166666664</c:v>
                </c:pt>
                <c:pt idx="4703">
                  <c:v>43879.989583333336</c:v>
                </c:pt>
                <c:pt idx="4704">
                  <c:v>43880</c:v>
                </c:pt>
                <c:pt idx="4705">
                  <c:v>43880.010416666664</c:v>
                </c:pt>
                <c:pt idx="4706">
                  <c:v>43880.020833333336</c:v>
                </c:pt>
                <c:pt idx="4707">
                  <c:v>43880.03125</c:v>
                </c:pt>
                <c:pt idx="4708">
                  <c:v>43880.041666666664</c:v>
                </c:pt>
                <c:pt idx="4709">
                  <c:v>43880.052083333336</c:v>
                </c:pt>
                <c:pt idx="4710">
                  <c:v>43880.0625</c:v>
                </c:pt>
                <c:pt idx="4711">
                  <c:v>43880.072916666664</c:v>
                </c:pt>
                <c:pt idx="4712">
                  <c:v>43880.083333333336</c:v>
                </c:pt>
                <c:pt idx="4713">
                  <c:v>43880.09375</c:v>
                </c:pt>
                <c:pt idx="4714">
                  <c:v>43880.104166666664</c:v>
                </c:pt>
                <c:pt idx="4715">
                  <c:v>43880.114583333336</c:v>
                </c:pt>
                <c:pt idx="4716">
                  <c:v>43880.125</c:v>
                </c:pt>
                <c:pt idx="4717">
                  <c:v>43880.135416666664</c:v>
                </c:pt>
                <c:pt idx="4718">
                  <c:v>43880.145833333336</c:v>
                </c:pt>
                <c:pt idx="4719">
                  <c:v>43880.15625</c:v>
                </c:pt>
                <c:pt idx="4720">
                  <c:v>43880.166666666664</c:v>
                </c:pt>
                <c:pt idx="4721">
                  <c:v>43880.177083333336</c:v>
                </c:pt>
                <c:pt idx="4722">
                  <c:v>43880.1875</c:v>
                </c:pt>
                <c:pt idx="4723">
                  <c:v>43880.197916666664</c:v>
                </c:pt>
                <c:pt idx="4724">
                  <c:v>43880.208333333336</c:v>
                </c:pt>
                <c:pt idx="4725">
                  <c:v>43880.21875</c:v>
                </c:pt>
                <c:pt idx="4726">
                  <c:v>43880.229166666664</c:v>
                </c:pt>
                <c:pt idx="4727">
                  <c:v>43880.239583333336</c:v>
                </c:pt>
                <c:pt idx="4728">
                  <c:v>43880.25</c:v>
                </c:pt>
                <c:pt idx="4729">
                  <c:v>43880.260416666664</c:v>
                </c:pt>
                <c:pt idx="4730">
                  <c:v>43880.270833333336</c:v>
                </c:pt>
                <c:pt idx="4731">
                  <c:v>43880.28125</c:v>
                </c:pt>
                <c:pt idx="4732">
                  <c:v>43880.291666666664</c:v>
                </c:pt>
                <c:pt idx="4733">
                  <c:v>43880.302083333336</c:v>
                </c:pt>
                <c:pt idx="4734">
                  <c:v>43880.3125</c:v>
                </c:pt>
                <c:pt idx="4735">
                  <c:v>43880.322916666664</c:v>
                </c:pt>
                <c:pt idx="4736">
                  <c:v>43880.333333333336</c:v>
                </c:pt>
                <c:pt idx="4737">
                  <c:v>43880.34375</c:v>
                </c:pt>
                <c:pt idx="4738">
                  <c:v>43880.354166666664</c:v>
                </c:pt>
                <c:pt idx="4739">
                  <c:v>43880.364583333336</c:v>
                </c:pt>
                <c:pt idx="4740">
                  <c:v>43880.375</c:v>
                </c:pt>
                <c:pt idx="4741">
                  <c:v>43880.385416666664</c:v>
                </c:pt>
                <c:pt idx="4742">
                  <c:v>43880.395833333336</c:v>
                </c:pt>
                <c:pt idx="4743">
                  <c:v>43880.40625</c:v>
                </c:pt>
                <c:pt idx="4744">
                  <c:v>43880.416666666664</c:v>
                </c:pt>
                <c:pt idx="4745">
                  <c:v>43880.427083333336</c:v>
                </c:pt>
                <c:pt idx="4746">
                  <c:v>43880.4375</c:v>
                </c:pt>
                <c:pt idx="4747">
                  <c:v>43880.447916666664</c:v>
                </c:pt>
                <c:pt idx="4748">
                  <c:v>43880.458333333336</c:v>
                </c:pt>
                <c:pt idx="4749">
                  <c:v>43880.46875</c:v>
                </c:pt>
                <c:pt idx="4750">
                  <c:v>43880.479166666664</c:v>
                </c:pt>
                <c:pt idx="4751">
                  <c:v>43880.489583333336</c:v>
                </c:pt>
                <c:pt idx="4752">
                  <c:v>43880.5</c:v>
                </c:pt>
                <c:pt idx="4753">
                  <c:v>43880.510416666664</c:v>
                </c:pt>
                <c:pt idx="4754">
                  <c:v>43880.520833333336</c:v>
                </c:pt>
                <c:pt idx="4755">
                  <c:v>43880.53125</c:v>
                </c:pt>
                <c:pt idx="4756">
                  <c:v>43880.541666666664</c:v>
                </c:pt>
                <c:pt idx="4757">
                  <c:v>43880.552083333336</c:v>
                </c:pt>
                <c:pt idx="4758">
                  <c:v>43880.5625</c:v>
                </c:pt>
                <c:pt idx="4759">
                  <c:v>43880.572916666664</c:v>
                </c:pt>
                <c:pt idx="4760">
                  <c:v>43880.583333333336</c:v>
                </c:pt>
                <c:pt idx="4761">
                  <c:v>43880.59375</c:v>
                </c:pt>
                <c:pt idx="4762">
                  <c:v>43880.604166666664</c:v>
                </c:pt>
                <c:pt idx="4763">
                  <c:v>43880.614583333336</c:v>
                </c:pt>
                <c:pt idx="4764">
                  <c:v>43880.625</c:v>
                </c:pt>
                <c:pt idx="4765">
                  <c:v>43880.635416666664</c:v>
                </c:pt>
                <c:pt idx="4766">
                  <c:v>43880.645833333336</c:v>
                </c:pt>
                <c:pt idx="4767">
                  <c:v>43880.65625</c:v>
                </c:pt>
                <c:pt idx="4768">
                  <c:v>43880.666666666664</c:v>
                </c:pt>
                <c:pt idx="4769">
                  <c:v>43880.677083333336</c:v>
                </c:pt>
                <c:pt idx="4770">
                  <c:v>43880.6875</c:v>
                </c:pt>
                <c:pt idx="4771">
                  <c:v>43880.697916666664</c:v>
                </c:pt>
                <c:pt idx="4772">
                  <c:v>43880.708333333336</c:v>
                </c:pt>
                <c:pt idx="4773">
                  <c:v>43880.71875</c:v>
                </c:pt>
                <c:pt idx="4774">
                  <c:v>43880.729166666664</c:v>
                </c:pt>
                <c:pt idx="4775">
                  <c:v>43880.739583333336</c:v>
                </c:pt>
                <c:pt idx="4776">
                  <c:v>43880.75</c:v>
                </c:pt>
                <c:pt idx="4777">
                  <c:v>43880.760416666664</c:v>
                </c:pt>
                <c:pt idx="4778">
                  <c:v>43880.770833333336</c:v>
                </c:pt>
                <c:pt idx="4779">
                  <c:v>43880.78125</c:v>
                </c:pt>
                <c:pt idx="4780">
                  <c:v>43880.791666666664</c:v>
                </c:pt>
                <c:pt idx="4781">
                  <c:v>43880.802083333336</c:v>
                </c:pt>
                <c:pt idx="4782">
                  <c:v>43880.8125</c:v>
                </c:pt>
                <c:pt idx="4783">
                  <c:v>43880.822916666664</c:v>
                </c:pt>
                <c:pt idx="4784">
                  <c:v>43880.833333333336</c:v>
                </c:pt>
                <c:pt idx="4785">
                  <c:v>43880.84375</c:v>
                </c:pt>
                <c:pt idx="4786">
                  <c:v>43880.854166666664</c:v>
                </c:pt>
                <c:pt idx="4787">
                  <c:v>43880.864583333336</c:v>
                </c:pt>
                <c:pt idx="4788">
                  <c:v>43880.875</c:v>
                </c:pt>
                <c:pt idx="4789">
                  <c:v>43880.885416666664</c:v>
                </c:pt>
                <c:pt idx="4790">
                  <c:v>43880.895833333336</c:v>
                </c:pt>
                <c:pt idx="4791">
                  <c:v>43880.90625</c:v>
                </c:pt>
                <c:pt idx="4792">
                  <c:v>43880.916666666664</c:v>
                </c:pt>
                <c:pt idx="4793">
                  <c:v>43880.927083333336</c:v>
                </c:pt>
                <c:pt idx="4794">
                  <c:v>43880.9375</c:v>
                </c:pt>
                <c:pt idx="4795">
                  <c:v>43880.947916666664</c:v>
                </c:pt>
                <c:pt idx="4796">
                  <c:v>43880.958333333336</c:v>
                </c:pt>
                <c:pt idx="4797">
                  <c:v>43880.96875</c:v>
                </c:pt>
                <c:pt idx="4798">
                  <c:v>43880.979166666664</c:v>
                </c:pt>
                <c:pt idx="4799">
                  <c:v>43880.989583333336</c:v>
                </c:pt>
                <c:pt idx="4800">
                  <c:v>43881</c:v>
                </c:pt>
                <c:pt idx="4801">
                  <c:v>43881.010416666664</c:v>
                </c:pt>
                <c:pt idx="4802">
                  <c:v>43881.020833333336</c:v>
                </c:pt>
                <c:pt idx="4803">
                  <c:v>43881.03125</c:v>
                </c:pt>
                <c:pt idx="4804">
                  <c:v>43881.041666666664</c:v>
                </c:pt>
                <c:pt idx="4805">
                  <c:v>43881.052083333336</c:v>
                </c:pt>
                <c:pt idx="4806">
                  <c:v>43881.0625</c:v>
                </c:pt>
                <c:pt idx="4807">
                  <c:v>43881.072916666664</c:v>
                </c:pt>
                <c:pt idx="4808">
                  <c:v>43881.083333333336</c:v>
                </c:pt>
                <c:pt idx="4809">
                  <c:v>43881.09375</c:v>
                </c:pt>
                <c:pt idx="4810">
                  <c:v>43881.104166666664</c:v>
                </c:pt>
                <c:pt idx="4811">
                  <c:v>43881.114583333336</c:v>
                </c:pt>
                <c:pt idx="4812">
                  <c:v>43881.125</c:v>
                </c:pt>
                <c:pt idx="4813">
                  <c:v>43881.135416666664</c:v>
                </c:pt>
                <c:pt idx="4814">
                  <c:v>43881.145833333336</c:v>
                </c:pt>
                <c:pt idx="4815">
                  <c:v>43881.15625</c:v>
                </c:pt>
                <c:pt idx="4816">
                  <c:v>43881.166666666664</c:v>
                </c:pt>
                <c:pt idx="4817">
                  <c:v>43881.177083333336</c:v>
                </c:pt>
                <c:pt idx="4818">
                  <c:v>43881.1875</c:v>
                </c:pt>
                <c:pt idx="4819">
                  <c:v>43881.197916666664</c:v>
                </c:pt>
                <c:pt idx="4820">
                  <c:v>43881.208333333336</c:v>
                </c:pt>
                <c:pt idx="4821">
                  <c:v>43881.21875</c:v>
                </c:pt>
                <c:pt idx="4822">
                  <c:v>43881.229166666664</c:v>
                </c:pt>
                <c:pt idx="4823">
                  <c:v>43881.239583333336</c:v>
                </c:pt>
                <c:pt idx="4824">
                  <c:v>43881.25</c:v>
                </c:pt>
                <c:pt idx="4825">
                  <c:v>43881.260416666664</c:v>
                </c:pt>
                <c:pt idx="4826">
                  <c:v>43881.270833333336</c:v>
                </c:pt>
                <c:pt idx="4827">
                  <c:v>43881.28125</c:v>
                </c:pt>
                <c:pt idx="4828">
                  <c:v>43881.291666666664</c:v>
                </c:pt>
                <c:pt idx="4829">
                  <c:v>43881.302083333336</c:v>
                </c:pt>
                <c:pt idx="4830">
                  <c:v>43881.3125</c:v>
                </c:pt>
                <c:pt idx="4831">
                  <c:v>43881.322916666664</c:v>
                </c:pt>
                <c:pt idx="4832">
                  <c:v>43881.333333333336</c:v>
                </c:pt>
                <c:pt idx="4833">
                  <c:v>43881.34375</c:v>
                </c:pt>
                <c:pt idx="4834">
                  <c:v>43881.354166666664</c:v>
                </c:pt>
                <c:pt idx="4835">
                  <c:v>43881.364583333336</c:v>
                </c:pt>
                <c:pt idx="4836">
                  <c:v>43881.375</c:v>
                </c:pt>
                <c:pt idx="4837">
                  <c:v>43881.385416666664</c:v>
                </c:pt>
                <c:pt idx="4838">
                  <c:v>43881.395833333336</c:v>
                </c:pt>
                <c:pt idx="4839">
                  <c:v>43881.40625</c:v>
                </c:pt>
                <c:pt idx="4840">
                  <c:v>43881.416666666664</c:v>
                </c:pt>
                <c:pt idx="4841">
                  <c:v>43881.427083333336</c:v>
                </c:pt>
                <c:pt idx="4842">
                  <c:v>43881.4375</c:v>
                </c:pt>
                <c:pt idx="4843">
                  <c:v>43881.447916666664</c:v>
                </c:pt>
                <c:pt idx="4844">
                  <c:v>43881.458333333336</c:v>
                </c:pt>
                <c:pt idx="4845">
                  <c:v>43881.46875</c:v>
                </c:pt>
                <c:pt idx="4846">
                  <c:v>43881.479166666664</c:v>
                </c:pt>
                <c:pt idx="4847">
                  <c:v>43881.489583333336</c:v>
                </c:pt>
                <c:pt idx="4848">
                  <c:v>43881.5</c:v>
                </c:pt>
                <c:pt idx="4849">
                  <c:v>43881.510416666664</c:v>
                </c:pt>
                <c:pt idx="4850">
                  <c:v>43881.520833333336</c:v>
                </c:pt>
                <c:pt idx="4851">
                  <c:v>43881.53125</c:v>
                </c:pt>
                <c:pt idx="4852">
                  <c:v>43881.541666666664</c:v>
                </c:pt>
                <c:pt idx="4853">
                  <c:v>43881.552083333336</c:v>
                </c:pt>
                <c:pt idx="4854">
                  <c:v>43881.5625</c:v>
                </c:pt>
                <c:pt idx="4855">
                  <c:v>43881.572916666664</c:v>
                </c:pt>
                <c:pt idx="4856">
                  <c:v>43881.583333333336</c:v>
                </c:pt>
                <c:pt idx="4857">
                  <c:v>43881.59375</c:v>
                </c:pt>
                <c:pt idx="4858">
                  <c:v>43881.604166666664</c:v>
                </c:pt>
                <c:pt idx="4859">
                  <c:v>43881.614583333336</c:v>
                </c:pt>
                <c:pt idx="4860">
                  <c:v>43881.625</c:v>
                </c:pt>
                <c:pt idx="4861">
                  <c:v>43881.635416666664</c:v>
                </c:pt>
                <c:pt idx="4862">
                  <c:v>43881.645833333336</c:v>
                </c:pt>
                <c:pt idx="4863">
                  <c:v>43881.65625</c:v>
                </c:pt>
                <c:pt idx="4864">
                  <c:v>43881.666666666664</c:v>
                </c:pt>
                <c:pt idx="4865">
                  <c:v>43881.677083333336</c:v>
                </c:pt>
                <c:pt idx="4866">
                  <c:v>43881.6875</c:v>
                </c:pt>
                <c:pt idx="4867">
                  <c:v>43881.697916666664</c:v>
                </c:pt>
                <c:pt idx="4868">
                  <c:v>43881.708333333336</c:v>
                </c:pt>
                <c:pt idx="4869">
                  <c:v>43881.71875</c:v>
                </c:pt>
                <c:pt idx="4870">
                  <c:v>43881.729166666664</c:v>
                </c:pt>
                <c:pt idx="4871">
                  <c:v>43881.739583333336</c:v>
                </c:pt>
                <c:pt idx="4872">
                  <c:v>43881.75</c:v>
                </c:pt>
                <c:pt idx="4873">
                  <c:v>43881.760416666664</c:v>
                </c:pt>
                <c:pt idx="4874">
                  <c:v>43881.770833333336</c:v>
                </c:pt>
                <c:pt idx="4875">
                  <c:v>43881.78125</c:v>
                </c:pt>
                <c:pt idx="4876">
                  <c:v>43881.791666666664</c:v>
                </c:pt>
                <c:pt idx="4877">
                  <c:v>43881.802083333336</c:v>
                </c:pt>
                <c:pt idx="4878">
                  <c:v>43881.8125</c:v>
                </c:pt>
                <c:pt idx="4879">
                  <c:v>43881.822916666664</c:v>
                </c:pt>
                <c:pt idx="4880">
                  <c:v>43881.833333333336</c:v>
                </c:pt>
                <c:pt idx="4881">
                  <c:v>43881.84375</c:v>
                </c:pt>
                <c:pt idx="4882">
                  <c:v>43881.854166666664</c:v>
                </c:pt>
                <c:pt idx="4883">
                  <c:v>43881.864583333336</c:v>
                </c:pt>
                <c:pt idx="4884">
                  <c:v>43881.875</c:v>
                </c:pt>
                <c:pt idx="4885">
                  <c:v>43881.885416666664</c:v>
                </c:pt>
                <c:pt idx="4886">
                  <c:v>43881.895833333336</c:v>
                </c:pt>
                <c:pt idx="4887">
                  <c:v>43881.90625</c:v>
                </c:pt>
                <c:pt idx="4888">
                  <c:v>43881.916666666664</c:v>
                </c:pt>
                <c:pt idx="4889">
                  <c:v>43881.927083333336</c:v>
                </c:pt>
                <c:pt idx="4890">
                  <c:v>43881.9375</c:v>
                </c:pt>
                <c:pt idx="4891">
                  <c:v>43881.947916666664</c:v>
                </c:pt>
                <c:pt idx="4892">
                  <c:v>43881.958333333336</c:v>
                </c:pt>
                <c:pt idx="4893">
                  <c:v>43881.96875</c:v>
                </c:pt>
                <c:pt idx="4894">
                  <c:v>43881.979166666664</c:v>
                </c:pt>
                <c:pt idx="4895">
                  <c:v>43881.989583333336</c:v>
                </c:pt>
                <c:pt idx="4896">
                  <c:v>43882</c:v>
                </c:pt>
                <c:pt idx="4897">
                  <c:v>43882.010416666664</c:v>
                </c:pt>
                <c:pt idx="4898">
                  <c:v>43882.020833333336</c:v>
                </c:pt>
                <c:pt idx="4899">
                  <c:v>43882.03125</c:v>
                </c:pt>
                <c:pt idx="4900">
                  <c:v>43882.041666666664</c:v>
                </c:pt>
                <c:pt idx="4901">
                  <c:v>43882.052083333336</c:v>
                </c:pt>
                <c:pt idx="4902">
                  <c:v>43882.0625</c:v>
                </c:pt>
                <c:pt idx="4903">
                  <c:v>43882.072916666664</c:v>
                </c:pt>
                <c:pt idx="4904">
                  <c:v>43882.083333333336</c:v>
                </c:pt>
                <c:pt idx="4905">
                  <c:v>43882.09375</c:v>
                </c:pt>
                <c:pt idx="4906">
                  <c:v>43882.104166666664</c:v>
                </c:pt>
                <c:pt idx="4907">
                  <c:v>43882.114583333336</c:v>
                </c:pt>
                <c:pt idx="4908">
                  <c:v>43882.125</c:v>
                </c:pt>
                <c:pt idx="4909">
                  <c:v>43882.135416666664</c:v>
                </c:pt>
                <c:pt idx="4910">
                  <c:v>43882.145833333336</c:v>
                </c:pt>
                <c:pt idx="4911">
                  <c:v>43882.15625</c:v>
                </c:pt>
                <c:pt idx="4912">
                  <c:v>43882.166666666664</c:v>
                </c:pt>
                <c:pt idx="4913">
                  <c:v>43882.177083333336</c:v>
                </c:pt>
                <c:pt idx="4914">
                  <c:v>43882.1875</c:v>
                </c:pt>
                <c:pt idx="4915">
                  <c:v>43882.197916666664</c:v>
                </c:pt>
                <c:pt idx="4916">
                  <c:v>43882.208333333336</c:v>
                </c:pt>
                <c:pt idx="4917">
                  <c:v>43882.21875</c:v>
                </c:pt>
                <c:pt idx="4918">
                  <c:v>43882.229166666664</c:v>
                </c:pt>
                <c:pt idx="4919">
                  <c:v>43882.239583333336</c:v>
                </c:pt>
                <c:pt idx="4920">
                  <c:v>43882.25</c:v>
                </c:pt>
                <c:pt idx="4921">
                  <c:v>43882.260416666664</c:v>
                </c:pt>
                <c:pt idx="4922">
                  <c:v>43882.270833333336</c:v>
                </c:pt>
                <c:pt idx="4923">
                  <c:v>43882.28125</c:v>
                </c:pt>
                <c:pt idx="4924">
                  <c:v>43882.291666666664</c:v>
                </c:pt>
                <c:pt idx="4925">
                  <c:v>43882.302083333336</c:v>
                </c:pt>
                <c:pt idx="4926">
                  <c:v>43882.3125</c:v>
                </c:pt>
                <c:pt idx="4927">
                  <c:v>43882.322916666664</c:v>
                </c:pt>
                <c:pt idx="4928">
                  <c:v>43882.333333333336</c:v>
                </c:pt>
                <c:pt idx="4929">
                  <c:v>43882.34375</c:v>
                </c:pt>
                <c:pt idx="4930">
                  <c:v>43882.354166666664</c:v>
                </c:pt>
                <c:pt idx="4931">
                  <c:v>43882.364583333336</c:v>
                </c:pt>
                <c:pt idx="4932">
                  <c:v>43882.375</c:v>
                </c:pt>
                <c:pt idx="4933">
                  <c:v>43882.385416666664</c:v>
                </c:pt>
                <c:pt idx="4934">
                  <c:v>43882.395833333336</c:v>
                </c:pt>
                <c:pt idx="4935">
                  <c:v>43882.40625</c:v>
                </c:pt>
                <c:pt idx="4936">
                  <c:v>43882.416666666664</c:v>
                </c:pt>
                <c:pt idx="4937">
                  <c:v>43882.427083333336</c:v>
                </c:pt>
                <c:pt idx="4938">
                  <c:v>43882.4375</c:v>
                </c:pt>
                <c:pt idx="4939">
                  <c:v>43882.447916666664</c:v>
                </c:pt>
                <c:pt idx="4940">
                  <c:v>43882.458333333336</c:v>
                </c:pt>
                <c:pt idx="4941">
                  <c:v>43882.46875</c:v>
                </c:pt>
                <c:pt idx="4942">
                  <c:v>43882.479166666664</c:v>
                </c:pt>
                <c:pt idx="4943">
                  <c:v>43882.489583333336</c:v>
                </c:pt>
                <c:pt idx="4944">
                  <c:v>43882.5</c:v>
                </c:pt>
                <c:pt idx="4945">
                  <c:v>43882.510416666664</c:v>
                </c:pt>
                <c:pt idx="4946">
                  <c:v>43882.520833333336</c:v>
                </c:pt>
                <c:pt idx="4947">
                  <c:v>43882.53125</c:v>
                </c:pt>
                <c:pt idx="4948">
                  <c:v>43882.541666666664</c:v>
                </c:pt>
                <c:pt idx="4949">
                  <c:v>43882.552083333336</c:v>
                </c:pt>
                <c:pt idx="4950">
                  <c:v>43882.5625</c:v>
                </c:pt>
                <c:pt idx="4951">
                  <c:v>43882.572916666664</c:v>
                </c:pt>
                <c:pt idx="4952">
                  <c:v>43882.583333333336</c:v>
                </c:pt>
                <c:pt idx="4953">
                  <c:v>43882.59375</c:v>
                </c:pt>
                <c:pt idx="4954">
                  <c:v>43882.604166666664</c:v>
                </c:pt>
                <c:pt idx="4955">
                  <c:v>43882.614583333336</c:v>
                </c:pt>
                <c:pt idx="4956">
                  <c:v>43882.625</c:v>
                </c:pt>
                <c:pt idx="4957">
                  <c:v>43882.635416666664</c:v>
                </c:pt>
                <c:pt idx="4958">
                  <c:v>43882.645833333336</c:v>
                </c:pt>
                <c:pt idx="4959">
                  <c:v>43882.65625</c:v>
                </c:pt>
                <c:pt idx="4960">
                  <c:v>43882.666666666664</c:v>
                </c:pt>
                <c:pt idx="4961">
                  <c:v>43882.677083333336</c:v>
                </c:pt>
                <c:pt idx="4962">
                  <c:v>43882.6875</c:v>
                </c:pt>
                <c:pt idx="4963">
                  <c:v>43882.697916666664</c:v>
                </c:pt>
                <c:pt idx="4964">
                  <c:v>43882.708333333336</c:v>
                </c:pt>
                <c:pt idx="4965">
                  <c:v>43882.71875</c:v>
                </c:pt>
                <c:pt idx="4966">
                  <c:v>43882.729166666664</c:v>
                </c:pt>
                <c:pt idx="4967">
                  <c:v>43882.739583333336</c:v>
                </c:pt>
                <c:pt idx="4968">
                  <c:v>43882.75</c:v>
                </c:pt>
                <c:pt idx="4969">
                  <c:v>43882.760416666664</c:v>
                </c:pt>
                <c:pt idx="4970">
                  <c:v>43882.770833333336</c:v>
                </c:pt>
                <c:pt idx="4971">
                  <c:v>43882.78125</c:v>
                </c:pt>
                <c:pt idx="4972">
                  <c:v>43882.791666666664</c:v>
                </c:pt>
                <c:pt idx="4973">
                  <c:v>43882.802083333336</c:v>
                </c:pt>
                <c:pt idx="4974">
                  <c:v>43882.8125</c:v>
                </c:pt>
                <c:pt idx="4975">
                  <c:v>43882.822916666664</c:v>
                </c:pt>
                <c:pt idx="4976">
                  <c:v>43882.833333333336</c:v>
                </c:pt>
                <c:pt idx="4977">
                  <c:v>43882.84375</c:v>
                </c:pt>
                <c:pt idx="4978">
                  <c:v>43882.854166666664</c:v>
                </c:pt>
                <c:pt idx="4979">
                  <c:v>43882.864583333336</c:v>
                </c:pt>
                <c:pt idx="4980">
                  <c:v>43882.875</c:v>
                </c:pt>
                <c:pt idx="4981">
                  <c:v>43882.885416666664</c:v>
                </c:pt>
                <c:pt idx="4982">
                  <c:v>43882.895833333336</c:v>
                </c:pt>
                <c:pt idx="4983">
                  <c:v>43882.90625</c:v>
                </c:pt>
                <c:pt idx="4984">
                  <c:v>43882.916666666664</c:v>
                </c:pt>
                <c:pt idx="4985">
                  <c:v>43882.927083333336</c:v>
                </c:pt>
                <c:pt idx="4986">
                  <c:v>43882.9375</c:v>
                </c:pt>
                <c:pt idx="4987">
                  <c:v>43882.947916666664</c:v>
                </c:pt>
                <c:pt idx="4988">
                  <c:v>43882.958333333336</c:v>
                </c:pt>
                <c:pt idx="4989">
                  <c:v>43882.96875</c:v>
                </c:pt>
                <c:pt idx="4990">
                  <c:v>43882.979166666664</c:v>
                </c:pt>
                <c:pt idx="4991">
                  <c:v>43882.989583333336</c:v>
                </c:pt>
                <c:pt idx="4992">
                  <c:v>43883</c:v>
                </c:pt>
                <c:pt idx="4993">
                  <c:v>43883.010416666664</c:v>
                </c:pt>
                <c:pt idx="4994">
                  <c:v>43883.020833333336</c:v>
                </c:pt>
                <c:pt idx="4995">
                  <c:v>43883.03125</c:v>
                </c:pt>
                <c:pt idx="4996">
                  <c:v>43883.041666666664</c:v>
                </c:pt>
                <c:pt idx="4997">
                  <c:v>43883.052083333336</c:v>
                </c:pt>
                <c:pt idx="4998">
                  <c:v>43883.0625</c:v>
                </c:pt>
                <c:pt idx="4999">
                  <c:v>43883.072916666664</c:v>
                </c:pt>
                <c:pt idx="5000">
                  <c:v>43883.083333333336</c:v>
                </c:pt>
                <c:pt idx="5001">
                  <c:v>43883.09375</c:v>
                </c:pt>
                <c:pt idx="5002">
                  <c:v>43883.104166666664</c:v>
                </c:pt>
                <c:pt idx="5003">
                  <c:v>43883.114583333336</c:v>
                </c:pt>
                <c:pt idx="5004">
                  <c:v>43883.125</c:v>
                </c:pt>
                <c:pt idx="5005">
                  <c:v>43883.135416666664</c:v>
                </c:pt>
                <c:pt idx="5006">
                  <c:v>43883.145833333336</c:v>
                </c:pt>
                <c:pt idx="5007">
                  <c:v>43883.15625</c:v>
                </c:pt>
                <c:pt idx="5008">
                  <c:v>43883.166666666664</c:v>
                </c:pt>
                <c:pt idx="5009">
                  <c:v>43883.177083333336</c:v>
                </c:pt>
                <c:pt idx="5010">
                  <c:v>43883.1875</c:v>
                </c:pt>
                <c:pt idx="5011">
                  <c:v>43883.197916666664</c:v>
                </c:pt>
                <c:pt idx="5012">
                  <c:v>43883.208333333336</c:v>
                </c:pt>
                <c:pt idx="5013">
                  <c:v>43883.21875</c:v>
                </c:pt>
                <c:pt idx="5014">
                  <c:v>43883.229166666664</c:v>
                </c:pt>
                <c:pt idx="5015">
                  <c:v>43883.239583333336</c:v>
                </c:pt>
                <c:pt idx="5016">
                  <c:v>43883.25</c:v>
                </c:pt>
                <c:pt idx="5017">
                  <c:v>43883.260416666664</c:v>
                </c:pt>
                <c:pt idx="5018">
                  <c:v>43883.270833333336</c:v>
                </c:pt>
                <c:pt idx="5019">
                  <c:v>43883.28125</c:v>
                </c:pt>
                <c:pt idx="5020">
                  <c:v>43883.291666666664</c:v>
                </c:pt>
                <c:pt idx="5021">
                  <c:v>43883.302083333336</c:v>
                </c:pt>
                <c:pt idx="5022">
                  <c:v>43883.3125</c:v>
                </c:pt>
                <c:pt idx="5023">
                  <c:v>43883.322916666664</c:v>
                </c:pt>
                <c:pt idx="5024">
                  <c:v>43883.333333333336</c:v>
                </c:pt>
                <c:pt idx="5025">
                  <c:v>43883.34375</c:v>
                </c:pt>
                <c:pt idx="5026">
                  <c:v>43883.354166666664</c:v>
                </c:pt>
                <c:pt idx="5027">
                  <c:v>43883.364583333336</c:v>
                </c:pt>
                <c:pt idx="5028">
                  <c:v>43883.375</c:v>
                </c:pt>
                <c:pt idx="5029">
                  <c:v>43883.385416666664</c:v>
                </c:pt>
                <c:pt idx="5030">
                  <c:v>43883.395833333336</c:v>
                </c:pt>
                <c:pt idx="5031">
                  <c:v>43883.40625</c:v>
                </c:pt>
                <c:pt idx="5032">
                  <c:v>43883.416666666664</c:v>
                </c:pt>
                <c:pt idx="5033">
                  <c:v>43883.427083333336</c:v>
                </c:pt>
                <c:pt idx="5034">
                  <c:v>43883.4375</c:v>
                </c:pt>
                <c:pt idx="5035">
                  <c:v>43883.447916666664</c:v>
                </c:pt>
                <c:pt idx="5036">
                  <c:v>43883.458333333336</c:v>
                </c:pt>
                <c:pt idx="5037">
                  <c:v>43883.46875</c:v>
                </c:pt>
                <c:pt idx="5038">
                  <c:v>43883.479166666664</c:v>
                </c:pt>
                <c:pt idx="5039">
                  <c:v>43883.489583333336</c:v>
                </c:pt>
                <c:pt idx="5040">
                  <c:v>43883.5</c:v>
                </c:pt>
                <c:pt idx="5041">
                  <c:v>43883.510416666664</c:v>
                </c:pt>
                <c:pt idx="5042">
                  <c:v>43883.520833333336</c:v>
                </c:pt>
                <c:pt idx="5043">
                  <c:v>43883.53125</c:v>
                </c:pt>
                <c:pt idx="5044">
                  <c:v>43883.541666666664</c:v>
                </c:pt>
                <c:pt idx="5045">
                  <c:v>43883.552083333336</c:v>
                </c:pt>
                <c:pt idx="5046">
                  <c:v>43883.5625</c:v>
                </c:pt>
                <c:pt idx="5047">
                  <c:v>43883.572916666664</c:v>
                </c:pt>
                <c:pt idx="5048">
                  <c:v>43883.583333333336</c:v>
                </c:pt>
                <c:pt idx="5049">
                  <c:v>43883.59375</c:v>
                </c:pt>
                <c:pt idx="5050">
                  <c:v>43883.604166666664</c:v>
                </c:pt>
                <c:pt idx="5051">
                  <c:v>43883.614583333336</c:v>
                </c:pt>
                <c:pt idx="5052">
                  <c:v>43883.625</c:v>
                </c:pt>
                <c:pt idx="5053">
                  <c:v>43883.635416666664</c:v>
                </c:pt>
                <c:pt idx="5054">
                  <c:v>43883.645833333336</c:v>
                </c:pt>
                <c:pt idx="5055">
                  <c:v>43883.65625</c:v>
                </c:pt>
                <c:pt idx="5056">
                  <c:v>43883.666666666664</c:v>
                </c:pt>
                <c:pt idx="5057">
                  <c:v>43883.677083333336</c:v>
                </c:pt>
                <c:pt idx="5058">
                  <c:v>43883.6875</c:v>
                </c:pt>
                <c:pt idx="5059">
                  <c:v>43883.697916666664</c:v>
                </c:pt>
                <c:pt idx="5060">
                  <c:v>43883.708333333336</c:v>
                </c:pt>
                <c:pt idx="5061">
                  <c:v>43883.71875</c:v>
                </c:pt>
                <c:pt idx="5062">
                  <c:v>43883.729166666664</c:v>
                </c:pt>
                <c:pt idx="5063">
                  <c:v>43883.739583333336</c:v>
                </c:pt>
                <c:pt idx="5064">
                  <c:v>43883.75</c:v>
                </c:pt>
                <c:pt idx="5065">
                  <c:v>43883.760416666664</c:v>
                </c:pt>
                <c:pt idx="5066">
                  <c:v>43883.770833333336</c:v>
                </c:pt>
                <c:pt idx="5067">
                  <c:v>43883.78125</c:v>
                </c:pt>
                <c:pt idx="5068">
                  <c:v>43883.791666666664</c:v>
                </c:pt>
                <c:pt idx="5069">
                  <c:v>43883.802083333336</c:v>
                </c:pt>
                <c:pt idx="5070">
                  <c:v>43883.8125</c:v>
                </c:pt>
                <c:pt idx="5071">
                  <c:v>43883.822916666664</c:v>
                </c:pt>
                <c:pt idx="5072">
                  <c:v>43883.833333333336</c:v>
                </c:pt>
                <c:pt idx="5073">
                  <c:v>43883.84375</c:v>
                </c:pt>
                <c:pt idx="5074">
                  <c:v>43883.854166666664</c:v>
                </c:pt>
                <c:pt idx="5075">
                  <c:v>43883.864583333336</c:v>
                </c:pt>
                <c:pt idx="5076">
                  <c:v>43883.875</c:v>
                </c:pt>
                <c:pt idx="5077">
                  <c:v>43883.885416666664</c:v>
                </c:pt>
                <c:pt idx="5078">
                  <c:v>43883.895833333336</c:v>
                </c:pt>
                <c:pt idx="5079">
                  <c:v>43883.90625</c:v>
                </c:pt>
                <c:pt idx="5080">
                  <c:v>43883.916666666664</c:v>
                </c:pt>
                <c:pt idx="5081">
                  <c:v>43883.927083333336</c:v>
                </c:pt>
                <c:pt idx="5082">
                  <c:v>43883.9375</c:v>
                </c:pt>
                <c:pt idx="5083">
                  <c:v>43883.947916666664</c:v>
                </c:pt>
                <c:pt idx="5084">
                  <c:v>43883.958333333336</c:v>
                </c:pt>
                <c:pt idx="5085">
                  <c:v>43883.96875</c:v>
                </c:pt>
                <c:pt idx="5086">
                  <c:v>43883.979166666664</c:v>
                </c:pt>
                <c:pt idx="5087">
                  <c:v>43883.989583333336</c:v>
                </c:pt>
                <c:pt idx="5088">
                  <c:v>43884</c:v>
                </c:pt>
                <c:pt idx="5089">
                  <c:v>43884.010416666664</c:v>
                </c:pt>
                <c:pt idx="5090">
                  <c:v>43884.020833333336</c:v>
                </c:pt>
                <c:pt idx="5091">
                  <c:v>43884.03125</c:v>
                </c:pt>
                <c:pt idx="5092">
                  <c:v>43884.041666666664</c:v>
                </c:pt>
                <c:pt idx="5093">
                  <c:v>43884.052083333336</c:v>
                </c:pt>
                <c:pt idx="5094">
                  <c:v>43884.0625</c:v>
                </c:pt>
                <c:pt idx="5095">
                  <c:v>43884.072916666664</c:v>
                </c:pt>
                <c:pt idx="5096">
                  <c:v>43884.083333333336</c:v>
                </c:pt>
                <c:pt idx="5097">
                  <c:v>43884.09375</c:v>
                </c:pt>
                <c:pt idx="5098">
                  <c:v>43884.104166666664</c:v>
                </c:pt>
                <c:pt idx="5099">
                  <c:v>43884.114583333336</c:v>
                </c:pt>
                <c:pt idx="5100">
                  <c:v>43884.125</c:v>
                </c:pt>
                <c:pt idx="5101">
                  <c:v>43884.135416666664</c:v>
                </c:pt>
                <c:pt idx="5102">
                  <c:v>43884.145833333336</c:v>
                </c:pt>
                <c:pt idx="5103">
                  <c:v>43884.15625</c:v>
                </c:pt>
                <c:pt idx="5104">
                  <c:v>43884.166666666664</c:v>
                </c:pt>
                <c:pt idx="5105">
                  <c:v>43884.177083333336</c:v>
                </c:pt>
                <c:pt idx="5106">
                  <c:v>43884.1875</c:v>
                </c:pt>
                <c:pt idx="5107">
                  <c:v>43884.197916666664</c:v>
                </c:pt>
                <c:pt idx="5108">
                  <c:v>43884.208333333336</c:v>
                </c:pt>
                <c:pt idx="5109">
                  <c:v>43884.21875</c:v>
                </c:pt>
                <c:pt idx="5110">
                  <c:v>43884.229166666664</c:v>
                </c:pt>
                <c:pt idx="5111">
                  <c:v>43884.239583333336</c:v>
                </c:pt>
                <c:pt idx="5112">
                  <c:v>43884.25</c:v>
                </c:pt>
                <c:pt idx="5113">
                  <c:v>43884.260416666664</c:v>
                </c:pt>
                <c:pt idx="5114">
                  <c:v>43884.270833333336</c:v>
                </c:pt>
                <c:pt idx="5115">
                  <c:v>43884.28125</c:v>
                </c:pt>
                <c:pt idx="5116">
                  <c:v>43884.291666666664</c:v>
                </c:pt>
                <c:pt idx="5117">
                  <c:v>43884.302083333336</c:v>
                </c:pt>
                <c:pt idx="5118">
                  <c:v>43884.3125</c:v>
                </c:pt>
                <c:pt idx="5119">
                  <c:v>43884.322916666664</c:v>
                </c:pt>
                <c:pt idx="5120">
                  <c:v>43884.333333333336</c:v>
                </c:pt>
                <c:pt idx="5121">
                  <c:v>43884.34375</c:v>
                </c:pt>
                <c:pt idx="5122">
                  <c:v>43884.354166666664</c:v>
                </c:pt>
                <c:pt idx="5123">
                  <c:v>43884.364583333336</c:v>
                </c:pt>
                <c:pt idx="5124">
                  <c:v>43884.375</c:v>
                </c:pt>
                <c:pt idx="5125">
                  <c:v>43884.385416666664</c:v>
                </c:pt>
                <c:pt idx="5126">
                  <c:v>43884.395833333336</c:v>
                </c:pt>
                <c:pt idx="5127">
                  <c:v>43884.40625</c:v>
                </c:pt>
                <c:pt idx="5128">
                  <c:v>43884.416666666664</c:v>
                </c:pt>
                <c:pt idx="5129">
                  <c:v>43884.427083333336</c:v>
                </c:pt>
                <c:pt idx="5130">
                  <c:v>43884.4375</c:v>
                </c:pt>
                <c:pt idx="5131">
                  <c:v>43884.447916666664</c:v>
                </c:pt>
                <c:pt idx="5132">
                  <c:v>43884.458333333336</c:v>
                </c:pt>
                <c:pt idx="5133">
                  <c:v>43884.46875</c:v>
                </c:pt>
                <c:pt idx="5134">
                  <c:v>43884.479166666664</c:v>
                </c:pt>
                <c:pt idx="5135">
                  <c:v>43884.489583333336</c:v>
                </c:pt>
                <c:pt idx="5136">
                  <c:v>43884.5</c:v>
                </c:pt>
                <c:pt idx="5137">
                  <c:v>43884.510416666664</c:v>
                </c:pt>
                <c:pt idx="5138">
                  <c:v>43884.520833333336</c:v>
                </c:pt>
                <c:pt idx="5139">
                  <c:v>43884.53125</c:v>
                </c:pt>
                <c:pt idx="5140">
                  <c:v>43884.541666666664</c:v>
                </c:pt>
                <c:pt idx="5141">
                  <c:v>43884.552083333336</c:v>
                </c:pt>
                <c:pt idx="5142">
                  <c:v>43884.5625</c:v>
                </c:pt>
                <c:pt idx="5143">
                  <c:v>43884.572916666664</c:v>
                </c:pt>
                <c:pt idx="5144">
                  <c:v>43884.583333333336</c:v>
                </c:pt>
                <c:pt idx="5145">
                  <c:v>43884.59375</c:v>
                </c:pt>
                <c:pt idx="5146">
                  <c:v>43884.604166666664</c:v>
                </c:pt>
                <c:pt idx="5147">
                  <c:v>43884.614583333336</c:v>
                </c:pt>
                <c:pt idx="5148">
                  <c:v>43884.625</c:v>
                </c:pt>
                <c:pt idx="5149">
                  <c:v>43884.635416666664</c:v>
                </c:pt>
                <c:pt idx="5150">
                  <c:v>43884.645833333336</c:v>
                </c:pt>
                <c:pt idx="5151">
                  <c:v>43884.65625</c:v>
                </c:pt>
                <c:pt idx="5152">
                  <c:v>43884.666666666664</c:v>
                </c:pt>
                <c:pt idx="5153">
                  <c:v>43884.677083333336</c:v>
                </c:pt>
                <c:pt idx="5154">
                  <c:v>43884.6875</c:v>
                </c:pt>
                <c:pt idx="5155">
                  <c:v>43884.697916666664</c:v>
                </c:pt>
                <c:pt idx="5156">
                  <c:v>43884.708333333336</c:v>
                </c:pt>
                <c:pt idx="5157">
                  <c:v>43884.71875</c:v>
                </c:pt>
                <c:pt idx="5158">
                  <c:v>43884.729166666664</c:v>
                </c:pt>
                <c:pt idx="5159">
                  <c:v>43884.739583333336</c:v>
                </c:pt>
                <c:pt idx="5160">
                  <c:v>43884.75</c:v>
                </c:pt>
                <c:pt idx="5161">
                  <c:v>43884.760416666664</c:v>
                </c:pt>
                <c:pt idx="5162">
                  <c:v>43884.770833333336</c:v>
                </c:pt>
                <c:pt idx="5163">
                  <c:v>43884.78125</c:v>
                </c:pt>
                <c:pt idx="5164">
                  <c:v>43884.791666666664</c:v>
                </c:pt>
                <c:pt idx="5165">
                  <c:v>43884.802083333336</c:v>
                </c:pt>
                <c:pt idx="5166">
                  <c:v>43884.8125</c:v>
                </c:pt>
                <c:pt idx="5167">
                  <c:v>43884.822916666664</c:v>
                </c:pt>
                <c:pt idx="5168">
                  <c:v>43884.833333333336</c:v>
                </c:pt>
                <c:pt idx="5169">
                  <c:v>43884.84375</c:v>
                </c:pt>
                <c:pt idx="5170">
                  <c:v>43884.854166666664</c:v>
                </c:pt>
                <c:pt idx="5171">
                  <c:v>43884.864583333336</c:v>
                </c:pt>
                <c:pt idx="5172">
                  <c:v>43884.875</c:v>
                </c:pt>
                <c:pt idx="5173">
                  <c:v>43884.885416666664</c:v>
                </c:pt>
                <c:pt idx="5174">
                  <c:v>43884.895833333336</c:v>
                </c:pt>
                <c:pt idx="5175">
                  <c:v>43884.90625</c:v>
                </c:pt>
                <c:pt idx="5176">
                  <c:v>43884.916666666664</c:v>
                </c:pt>
                <c:pt idx="5177">
                  <c:v>43884.927083333336</c:v>
                </c:pt>
                <c:pt idx="5178">
                  <c:v>43884.9375</c:v>
                </c:pt>
                <c:pt idx="5179">
                  <c:v>43884.947916666664</c:v>
                </c:pt>
                <c:pt idx="5180">
                  <c:v>43884.958333333336</c:v>
                </c:pt>
                <c:pt idx="5181">
                  <c:v>43884.96875</c:v>
                </c:pt>
                <c:pt idx="5182">
                  <c:v>43884.979166666664</c:v>
                </c:pt>
                <c:pt idx="5183">
                  <c:v>43884.989583333336</c:v>
                </c:pt>
                <c:pt idx="5184">
                  <c:v>43885</c:v>
                </c:pt>
                <c:pt idx="5185">
                  <c:v>43885.010416666664</c:v>
                </c:pt>
                <c:pt idx="5186">
                  <c:v>43885.020833333336</c:v>
                </c:pt>
                <c:pt idx="5187">
                  <c:v>43885.03125</c:v>
                </c:pt>
                <c:pt idx="5188">
                  <c:v>43885.041666666664</c:v>
                </c:pt>
                <c:pt idx="5189">
                  <c:v>43885.052083333336</c:v>
                </c:pt>
                <c:pt idx="5190">
                  <c:v>43885.0625</c:v>
                </c:pt>
                <c:pt idx="5191">
                  <c:v>43885.072916666664</c:v>
                </c:pt>
                <c:pt idx="5192">
                  <c:v>43885.083333333336</c:v>
                </c:pt>
                <c:pt idx="5193">
                  <c:v>43885.09375</c:v>
                </c:pt>
                <c:pt idx="5194">
                  <c:v>43885.104166666664</c:v>
                </c:pt>
                <c:pt idx="5195">
                  <c:v>43885.114583333336</c:v>
                </c:pt>
                <c:pt idx="5196">
                  <c:v>43885.125</c:v>
                </c:pt>
                <c:pt idx="5197">
                  <c:v>43885.135416666664</c:v>
                </c:pt>
                <c:pt idx="5198">
                  <c:v>43885.145833333336</c:v>
                </c:pt>
                <c:pt idx="5199">
                  <c:v>43885.15625</c:v>
                </c:pt>
                <c:pt idx="5200">
                  <c:v>43885.166666666664</c:v>
                </c:pt>
                <c:pt idx="5201">
                  <c:v>43885.177083333336</c:v>
                </c:pt>
                <c:pt idx="5202">
                  <c:v>43885.1875</c:v>
                </c:pt>
                <c:pt idx="5203">
                  <c:v>43885.197916666664</c:v>
                </c:pt>
                <c:pt idx="5204">
                  <c:v>43885.208333333336</c:v>
                </c:pt>
                <c:pt idx="5205">
                  <c:v>43885.21875</c:v>
                </c:pt>
                <c:pt idx="5206">
                  <c:v>43885.229166666664</c:v>
                </c:pt>
                <c:pt idx="5207">
                  <c:v>43885.239583333336</c:v>
                </c:pt>
                <c:pt idx="5208">
                  <c:v>43885.25</c:v>
                </c:pt>
                <c:pt idx="5209">
                  <c:v>43885.260416666664</c:v>
                </c:pt>
                <c:pt idx="5210">
                  <c:v>43885.270833333336</c:v>
                </c:pt>
                <c:pt idx="5211">
                  <c:v>43885.28125</c:v>
                </c:pt>
                <c:pt idx="5212">
                  <c:v>43885.291666666664</c:v>
                </c:pt>
                <c:pt idx="5213">
                  <c:v>43885.302083333336</c:v>
                </c:pt>
                <c:pt idx="5214">
                  <c:v>43885.3125</c:v>
                </c:pt>
                <c:pt idx="5215">
                  <c:v>43885.322916666664</c:v>
                </c:pt>
                <c:pt idx="5216">
                  <c:v>43885.333333333336</c:v>
                </c:pt>
                <c:pt idx="5217">
                  <c:v>43885.34375</c:v>
                </c:pt>
                <c:pt idx="5218">
                  <c:v>43885.354166666664</c:v>
                </c:pt>
                <c:pt idx="5219">
                  <c:v>43885.364583333336</c:v>
                </c:pt>
                <c:pt idx="5220">
                  <c:v>43885.375</c:v>
                </c:pt>
                <c:pt idx="5221">
                  <c:v>43885.385416666664</c:v>
                </c:pt>
                <c:pt idx="5222">
                  <c:v>43885.395833333336</c:v>
                </c:pt>
                <c:pt idx="5223">
                  <c:v>43885.40625</c:v>
                </c:pt>
                <c:pt idx="5224">
                  <c:v>43885.416666666664</c:v>
                </c:pt>
                <c:pt idx="5225">
                  <c:v>43885.427083333336</c:v>
                </c:pt>
                <c:pt idx="5226">
                  <c:v>43885.4375</c:v>
                </c:pt>
                <c:pt idx="5227">
                  <c:v>43885.447916666664</c:v>
                </c:pt>
                <c:pt idx="5228">
                  <c:v>43885.458333333336</c:v>
                </c:pt>
                <c:pt idx="5229">
                  <c:v>43885.46875</c:v>
                </c:pt>
                <c:pt idx="5230">
                  <c:v>43885.479166666664</c:v>
                </c:pt>
                <c:pt idx="5231">
                  <c:v>43885.489583333336</c:v>
                </c:pt>
                <c:pt idx="5232">
                  <c:v>43885.5</c:v>
                </c:pt>
                <c:pt idx="5233">
                  <c:v>43885.510416666664</c:v>
                </c:pt>
                <c:pt idx="5234">
                  <c:v>43885.520833333336</c:v>
                </c:pt>
                <c:pt idx="5235">
                  <c:v>43885.53125</c:v>
                </c:pt>
                <c:pt idx="5236">
                  <c:v>43885.541666666664</c:v>
                </c:pt>
                <c:pt idx="5237">
                  <c:v>43885.552083333336</c:v>
                </c:pt>
                <c:pt idx="5238">
                  <c:v>43885.5625</c:v>
                </c:pt>
                <c:pt idx="5239">
                  <c:v>43885.572916666664</c:v>
                </c:pt>
                <c:pt idx="5240">
                  <c:v>43885.583333333336</c:v>
                </c:pt>
                <c:pt idx="5241">
                  <c:v>43885.59375</c:v>
                </c:pt>
                <c:pt idx="5242">
                  <c:v>43885.604166666664</c:v>
                </c:pt>
                <c:pt idx="5243">
                  <c:v>43885.614583333336</c:v>
                </c:pt>
                <c:pt idx="5244">
                  <c:v>43885.625</c:v>
                </c:pt>
                <c:pt idx="5245">
                  <c:v>43885.635416666664</c:v>
                </c:pt>
                <c:pt idx="5246">
                  <c:v>43885.645833333336</c:v>
                </c:pt>
                <c:pt idx="5247">
                  <c:v>43885.65625</c:v>
                </c:pt>
                <c:pt idx="5248">
                  <c:v>43885.666666666664</c:v>
                </c:pt>
                <c:pt idx="5249">
                  <c:v>43885.677083333336</c:v>
                </c:pt>
                <c:pt idx="5250">
                  <c:v>43885.6875</c:v>
                </c:pt>
                <c:pt idx="5251">
                  <c:v>43885.697916666664</c:v>
                </c:pt>
                <c:pt idx="5252">
                  <c:v>43885.708333333336</c:v>
                </c:pt>
                <c:pt idx="5253">
                  <c:v>43885.71875</c:v>
                </c:pt>
                <c:pt idx="5254">
                  <c:v>43885.729166666664</c:v>
                </c:pt>
                <c:pt idx="5255">
                  <c:v>43885.739583333336</c:v>
                </c:pt>
                <c:pt idx="5256">
                  <c:v>43885.75</c:v>
                </c:pt>
                <c:pt idx="5257">
                  <c:v>43885.760416666664</c:v>
                </c:pt>
                <c:pt idx="5258">
                  <c:v>43885.770833333336</c:v>
                </c:pt>
                <c:pt idx="5259">
                  <c:v>43885.78125</c:v>
                </c:pt>
                <c:pt idx="5260">
                  <c:v>43885.791666666664</c:v>
                </c:pt>
                <c:pt idx="5261">
                  <c:v>43885.802083333336</c:v>
                </c:pt>
                <c:pt idx="5262">
                  <c:v>43885.8125</c:v>
                </c:pt>
                <c:pt idx="5263">
                  <c:v>43885.822916666664</c:v>
                </c:pt>
                <c:pt idx="5264">
                  <c:v>43885.833333333336</c:v>
                </c:pt>
                <c:pt idx="5265">
                  <c:v>43885.84375</c:v>
                </c:pt>
                <c:pt idx="5266">
                  <c:v>43885.854166666664</c:v>
                </c:pt>
                <c:pt idx="5267">
                  <c:v>43885.864583333336</c:v>
                </c:pt>
                <c:pt idx="5268">
                  <c:v>43885.875</c:v>
                </c:pt>
                <c:pt idx="5269">
                  <c:v>43885.885416666664</c:v>
                </c:pt>
                <c:pt idx="5270">
                  <c:v>43885.895833333336</c:v>
                </c:pt>
                <c:pt idx="5271">
                  <c:v>43885.90625</c:v>
                </c:pt>
                <c:pt idx="5272">
                  <c:v>43885.916666666664</c:v>
                </c:pt>
                <c:pt idx="5273">
                  <c:v>43885.927083333336</c:v>
                </c:pt>
                <c:pt idx="5274">
                  <c:v>43885.9375</c:v>
                </c:pt>
                <c:pt idx="5275">
                  <c:v>43885.947916666664</c:v>
                </c:pt>
                <c:pt idx="5276">
                  <c:v>43885.958333333336</c:v>
                </c:pt>
                <c:pt idx="5277">
                  <c:v>43885.96875</c:v>
                </c:pt>
                <c:pt idx="5278">
                  <c:v>43885.979166666664</c:v>
                </c:pt>
                <c:pt idx="5279">
                  <c:v>43885.989583333336</c:v>
                </c:pt>
                <c:pt idx="5280">
                  <c:v>43886</c:v>
                </c:pt>
                <c:pt idx="5281">
                  <c:v>43886.010416666664</c:v>
                </c:pt>
                <c:pt idx="5282">
                  <c:v>43886.020833333336</c:v>
                </c:pt>
                <c:pt idx="5283">
                  <c:v>43886.03125</c:v>
                </c:pt>
                <c:pt idx="5284">
                  <c:v>43886.041666666664</c:v>
                </c:pt>
                <c:pt idx="5285">
                  <c:v>43886.052083333336</c:v>
                </c:pt>
                <c:pt idx="5286">
                  <c:v>43886.0625</c:v>
                </c:pt>
                <c:pt idx="5287">
                  <c:v>43886.072916666664</c:v>
                </c:pt>
                <c:pt idx="5288">
                  <c:v>43886.083333333336</c:v>
                </c:pt>
                <c:pt idx="5289">
                  <c:v>43886.09375</c:v>
                </c:pt>
                <c:pt idx="5290">
                  <c:v>43886.104166666664</c:v>
                </c:pt>
                <c:pt idx="5291">
                  <c:v>43886.114583333336</c:v>
                </c:pt>
                <c:pt idx="5292">
                  <c:v>43886.125</c:v>
                </c:pt>
                <c:pt idx="5293">
                  <c:v>43886.135416666664</c:v>
                </c:pt>
                <c:pt idx="5294">
                  <c:v>43886.145833333336</c:v>
                </c:pt>
                <c:pt idx="5295">
                  <c:v>43886.15625</c:v>
                </c:pt>
                <c:pt idx="5296">
                  <c:v>43886.166666666664</c:v>
                </c:pt>
                <c:pt idx="5297">
                  <c:v>43886.177083333336</c:v>
                </c:pt>
                <c:pt idx="5298">
                  <c:v>43886.1875</c:v>
                </c:pt>
                <c:pt idx="5299">
                  <c:v>43886.197916666664</c:v>
                </c:pt>
                <c:pt idx="5300">
                  <c:v>43886.208333333336</c:v>
                </c:pt>
                <c:pt idx="5301">
                  <c:v>43886.21875</c:v>
                </c:pt>
                <c:pt idx="5302">
                  <c:v>43886.229166666664</c:v>
                </c:pt>
                <c:pt idx="5303">
                  <c:v>43886.239583333336</c:v>
                </c:pt>
                <c:pt idx="5304">
                  <c:v>43886.25</c:v>
                </c:pt>
                <c:pt idx="5305">
                  <c:v>43886.260416666664</c:v>
                </c:pt>
                <c:pt idx="5306">
                  <c:v>43886.270833333336</c:v>
                </c:pt>
                <c:pt idx="5307">
                  <c:v>43886.28125</c:v>
                </c:pt>
                <c:pt idx="5308">
                  <c:v>43886.291666666664</c:v>
                </c:pt>
                <c:pt idx="5309">
                  <c:v>43886.302083333336</c:v>
                </c:pt>
                <c:pt idx="5310">
                  <c:v>43886.3125</c:v>
                </c:pt>
                <c:pt idx="5311">
                  <c:v>43886.322916666664</c:v>
                </c:pt>
                <c:pt idx="5312">
                  <c:v>43886.333333333336</c:v>
                </c:pt>
                <c:pt idx="5313">
                  <c:v>43886.34375</c:v>
                </c:pt>
                <c:pt idx="5314">
                  <c:v>43886.354166666664</c:v>
                </c:pt>
                <c:pt idx="5315">
                  <c:v>43886.364583333336</c:v>
                </c:pt>
                <c:pt idx="5316">
                  <c:v>43886.375</c:v>
                </c:pt>
                <c:pt idx="5317">
                  <c:v>43886.385416666664</c:v>
                </c:pt>
                <c:pt idx="5318">
                  <c:v>43886.395833333336</c:v>
                </c:pt>
                <c:pt idx="5319">
                  <c:v>43886.40625</c:v>
                </c:pt>
                <c:pt idx="5320">
                  <c:v>43886.416666666664</c:v>
                </c:pt>
                <c:pt idx="5321">
                  <c:v>43886.427083333336</c:v>
                </c:pt>
                <c:pt idx="5322">
                  <c:v>43886.4375</c:v>
                </c:pt>
                <c:pt idx="5323">
                  <c:v>43886.447916666664</c:v>
                </c:pt>
                <c:pt idx="5324">
                  <c:v>43886.458333333336</c:v>
                </c:pt>
                <c:pt idx="5325">
                  <c:v>43886.46875</c:v>
                </c:pt>
                <c:pt idx="5326">
                  <c:v>43886.479166666664</c:v>
                </c:pt>
                <c:pt idx="5327">
                  <c:v>43886.489583333336</c:v>
                </c:pt>
                <c:pt idx="5328">
                  <c:v>43886.5</c:v>
                </c:pt>
                <c:pt idx="5329">
                  <c:v>43886.510416666664</c:v>
                </c:pt>
                <c:pt idx="5330">
                  <c:v>43886.520833333336</c:v>
                </c:pt>
                <c:pt idx="5331">
                  <c:v>43886.53125</c:v>
                </c:pt>
                <c:pt idx="5332">
                  <c:v>43886.541666666664</c:v>
                </c:pt>
                <c:pt idx="5333">
                  <c:v>43886.552083333336</c:v>
                </c:pt>
                <c:pt idx="5334">
                  <c:v>43886.5625</c:v>
                </c:pt>
                <c:pt idx="5335">
                  <c:v>43886.572916666664</c:v>
                </c:pt>
                <c:pt idx="5336">
                  <c:v>43886.583333333336</c:v>
                </c:pt>
                <c:pt idx="5337">
                  <c:v>43886.59375</c:v>
                </c:pt>
                <c:pt idx="5338">
                  <c:v>43886.604166666664</c:v>
                </c:pt>
                <c:pt idx="5339">
                  <c:v>43886.614583333336</c:v>
                </c:pt>
                <c:pt idx="5340">
                  <c:v>43886.625</c:v>
                </c:pt>
                <c:pt idx="5341">
                  <c:v>43886.635416666664</c:v>
                </c:pt>
                <c:pt idx="5342">
                  <c:v>43886.645833333336</c:v>
                </c:pt>
                <c:pt idx="5343">
                  <c:v>43886.65625</c:v>
                </c:pt>
                <c:pt idx="5344">
                  <c:v>43886.666666666664</c:v>
                </c:pt>
                <c:pt idx="5345">
                  <c:v>43886.677083333336</c:v>
                </c:pt>
                <c:pt idx="5346">
                  <c:v>43886.6875</c:v>
                </c:pt>
                <c:pt idx="5347">
                  <c:v>43886.697916666664</c:v>
                </c:pt>
                <c:pt idx="5348">
                  <c:v>43886.708333333336</c:v>
                </c:pt>
                <c:pt idx="5349">
                  <c:v>43886.71875</c:v>
                </c:pt>
                <c:pt idx="5350">
                  <c:v>43886.729166666664</c:v>
                </c:pt>
                <c:pt idx="5351">
                  <c:v>43886.739583333336</c:v>
                </c:pt>
                <c:pt idx="5352">
                  <c:v>43886.75</c:v>
                </c:pt>
                <c:pt idx="5353">
                  <c:v>43886.760416666664</c:v>
                </c:pt>
                <c:pt idx="5354">
                  <c:v>43886.770833333336</c:v>
                </c:pt>
                <c:pt idx="5355">
                  <c:v>43886.78125</c:v>
                </c:pt>
                <c:pt idx="5356">
                  <c:v>43886.791666666664</c:v>
                </c:pt>
                <c:pt idx="5357">
                  <c:v>43886.802083333336</c:v>
                </c:pt>
                <c:pt idx="5358">
                  <c:v>43886.8125</c:v>
                </c:pt>
                <c:pt idx="5359">
                  <c:v>43886.822916666664</c:v>
                </c:pt>
                <c:pt idx="5360">
                  <c:v>43886.833333333336</c:v>
                </c:pt>
                <c:pt idx="5361">
                  <c:v>43886.84375</c:v>
                </c:pt>
                <c:pt idx="5362">
                  <c:v>43886.854166666664</c:v>
                </c:pt>
                <c:pt idx="5363">
                  <c:v>43886.864583333336</c:v>
                </c:pt>
                <c:pt idx="5364">
                  <c:v>43886.875</c:v>
                </c:pt>
                <c:pt idx="5365">
                  <c:v>43886.885416666664</c:v>
                </c:pt>
                <c:pt idx="5366">
                  <c:v>43886.895833333336</c:v>
                </c:pt>
                <c:pt idx="5367">
                  <c:v>43886.90625</c:v>
                </c:pt>
                <c:pt idx="5368">
                  <c:v>43886.916666666664</c:v>
                </c:pt>
                <c:pt idx="5369">
                  <c:v>43886.927083333336</c:v>
                </c:pt>
                <c:pt idx="5370">
                  <c:v>43886.9375</c:v>
                </c:pt>
                <c:pt idx="5371">
                  <c:v>43886.947916666664</c:v>
                </c:pt>
                <c:pt idx="5372">
                  <c:v>43886.958333333336</c:v>
                </c:pt>
                <c:pt idx="5373">
                  <c:v>43886.96875</c:v>
                </c:pt>
                <c:pt idx="5374">
                  <c:v>43886.979166666664</c:v>
                </c:pt>
                <c:pt idx="5375">
                  <c:v>43886.989583333336</c:v>
                </c:pt>
                <c:pt idx="5376">
                  <c:v>43887</c:v>
                </c:pt>
                <c:pt idx="5377">
                  <c:v>43887.010416666664</c:v>
                </c:pt>
                <c:pt idx="5378">
                  <c:v>43887.020833333336</c:v>
                </c:pt>
                <c:pt idx="5379">
                  <c:v>43887.03125</c:v>
                </c:pt>
                <c:pt idx="5380">
                  <c:v>43887.041666666664</c:v>
                </c:pt>
                <c:pt idx="5381">
                  <c:v>43887.052083333336</c:v>
                </c:pt>
                <c:pt idx="5382">
                  <c:v>43887.0625</c:v>
                </c:pt>
                <c:pt idx="5383">
                  <c:v>43887.072916666664</c:v>
                </c:pt>
                <c:pt idx="5384">
                  <c:v>43887.083333333336</c:v>
                </c:pt>
                <c:pt idx="5385">
                  <c:v>43887.09375</c:v>
                </c:pt>
                <c:pt idx="5386">
                  <c:v>43887.104166666664</c:v>
                </c:pt>
                <c:pt idx="5387">
                  <c:v>43887.114583333336</c:v>
                </c:pt>
                <c:pt idx="5388">
                  <c:v>43887.125</c:v>
                </c:pt>
                <c:pt idx="5389">
                  <c:v>43887.135416666664</c:v>
                </c:pt>
                <c:pt idx="5390">
                  <c:v>43887.145833333336</c:v>
                </c:pt>
                <c:pt idx="5391">
                  <c:v>43887.15625</c:v>
                </c:pt>
                <c:pt idx="5392">
                  <c:v>43887.166666666664</c:v>
                </c:pt>
                <c:pt idx="5393">
                  <c:v>43887.177083333336</c:v>
                </c:pt>
                <c:pt idx="5394">
                  <c:v>43887.1875</c:v>
                </c:pt>
                <c:pt idx="5395">
                  <c:v>43887.197916666664</c:v>
                </c:pt>
                <c:pt idx="5396">
                  <c:v>43887.208333333336</c:v>
                </c:pt>
                <c:pt idx="5397">
                  <c:v>43887.21875</c:v>
                </c:pt>
                <c:pt idx="5398">
                  <c:v>43887.229166666664</c:v>
                </c:pt>
                <c:pt idx="5399">
                  <c:v>43887.239583333336</c:v>
                </c:pt>
                <c:pt idx="5400">
                  <c:v>43887.25</c:v>
                </c:pt>
                <c:pt idx="5401">
                  <c:v>43887.260416666664</c:v>
                </c:pt>
                <c:pt idx="5402">
                  <c:v>43887.270833333336</c:v>
                </c:pt>
                <c:pt idx="5403">
                  <c:v>43887.28125</c:v>
                </c:pt>
                <c:pt idx="5404">
                  <c:v>43887.291666666664</c:v>
                </c:pt>
                <c:pt idx="5405">
                  <c:v>43887.302083333336</c:v>
                </c:pt>
                <c:pt idx="5406">
                  <c:v>43887.3125</c:v>
                </c:pt>
                <c:pt idx="5407">
                  <c:v>43887.322916666664</c:v>
                </c:pt>
                <c:pt idx="5408">
                  <c:v>43887.333333333336</c:v>
                </c:pt>
                <c:pt idx="5409">
                  <c:v>43887.34375</c:v>
                </c:pt>
                <c:pt idx="5410">
                  <c:v>43887.354166666664</c:v>
                </c:pt>
                <c:pt idx="5411">
                  <c:v>43887.364583333336</c:v>
                </c:pt>
                <c:pt idx="5412">
                  <c:v>43887.375</c:v>
                </c:pt>
                <c:pt idx="5413">
                  <c:v>43887.385416666664</c:v>
                </c:pt>
                <c:pt idx="5414">
                  <c:v>43887.395833333336</c:v>
                </c:pt>
                <c:pt idx="5415">
                  <c:v>43887.40625</c:v>
                </c:pt>
                <c:pt idx="5416">
                  <c:v>43887.416666666664</c:v>
                </c:pt>
                <c:pt idx="5417">
                  <c:v>43887.427083333336</c:v>
                </c:pt>
                <c:pt idx="5418">
                  <c:v>43887.4375</c:v>
                </c:pt>
                <c:pt idx="5419">
                  <c:v>43887.447916666664</c:v>
                </c:pt>
                <c:pt idx="5420">
                  <c:v>43887.458333333336</c:v>
                </c:pt>
                <c:pt idx="5421">
                  <c:v>43887.46875</c:v>
                </c:pt>
                <c:pt idx="5422">
                  <c:v>43887.479166666664</c:v>
                </c:pt>
                <c:pt idx="5423">
                  <c:v>43887.489583333336</c:v>
                </c:pt>
                <c:pt idx="5424">
                  <c:v>43887.5</c:v>
                </c:pt>
                <c:pt idx="5425">
                  <c:v>43887.510416666664</c:v>
                </c:pt>
                <c:pt idx="5426">
                  <c:v>43887.520833333336</c:v>
                </c:pt>
                <c:pt idx="5427">
                  <c:v>43887.53125</c:v>
                </c:pt>
                <c:pt idx="5428">
                  <c:v>43887.541666666664</c:v>
                </c:pt>
                <c:pt idx="5429">
                  <c:v>43887.552083333336</c:v>
                </c:pt>
                <c:pt idx="5430">
                  <c:v>43887.5625</c:v>
                </c:pt>
                <c:pt idx="5431">
                  <c:v>43887.572916666664</c:v>
                </c:pt>
                <c:pt idx="5432">
                  <c:v>43887.583333333336</c:v>
                </c:pt>
                <c:pt idx="5433">
                  <c:v>43887.59375</c:v>
                </c:pt>
                <c:pt idx="5434">
                  <c:v>43887.604166666664</c:v>
                </c:pt>
                <c:pt idx="5435">
                  <c:v>43887.614583333336</c:v>
                </c:pt>
                <c:pt idx="5436">
                  <c:v>43887.625</c:v>
                </c:pt>
                <c:pt idx="5437">
                  <c:v>43887.635416666664</c:v>
                </c:pt>
                <c:pt idx="5438">
                  <c:v>43887.645833333336</c:v>
                </c:pt>
                <c:pt idx="5439">
                  <c:v>43887.65625</c:v>
                </c:pt>
                <c:pt idx="5440">
                  <c:v>43887.666666666664</c:v>
                </c:pt>
                <c:pt idx="5441">
                  <c:v>43887.677083333336</c:v>
                </c:pt>
                <c:pt idx="5442">
                  <c:v>43887.6875</c:v>
                </c:pt>
                <c:pt idx="5443">
                  <c:v>43887.697916666664</c:v>
                </c:pt>
                <c:pt idx="5444">
                  <c:v>43887.708333333336</c:v>
                </c:pt>
                <c:pt idx="5445">
                  <c:v>43887.71875</c:v>
                </c:pt>
                <c:pt idx="5446">
                  <c:v>43887.729166666664</c:v>
                </c:pt>
                <c:pt idx="5447">
                  <c:v>43887.739583333336</c:v>
                </c:pt>
                <c:pt idx="5448">
                  <c:v>43887.75</c:v>
                </c:pt>
                <c:pt idx="5449">
                  <c:v>43887.760416666664</c:v>
                </c:pt>
                <c:pt idx="5450">
                  <c:v>43887.770833333336</c:v>
                </c:pt>
                <c:pt idx="5451">
                  <c:v>43887.78125</c:v>
                </c:pt>
                <c:pt idx="5452">
                  <c:v>43887.791666666664</c:v>
                </c:pt>
                <c:pt idx="5453">
                  <c:v>43887.802083333336</c:v>
                </c:pt>
                <c:pt idx="5454">
                  <c:v>43887.8125</c:v>
                </c:pt>
                <c:pt idx="5455">
                  <c:v>43887.822916666664</c:v>
                </c:pt>
                <c:pt idx="5456">
                  <c:v>43887.833333333336</c:v>
                </c:pt>
                <c:pt idx="5457">
                  <c:v>43887.84375</c:v>
                </c:pt>
                <c:pt idx="5458">
                  <c:v>43887.854166666664</c:v>
                </c:pt>
                <c:pt idx="5459">
                  <c:v>43887.864583333336</c:v>
                </c:pt>
                <c:pt idx="5460">
                  <c:v>43887.875</c:v>
                </c:pt>
                <c:pt idx="5461">
                  <c:v>43887.885416666664</c:v>
                </c:pt>
                <c:pt idx="5462">
                  <c:v>43887.895833333336</c:v>
                </c:pt>
                <c:pt idx="5463">
                  <c:v>43887.90625</c:v>
                </c:pt>
                <c:pt idx="5464">
                  <c:v>43887.916666666664</c:v>
                </c:pt>
                <c:pt idx="5465">
                  <c:v>43887.927083333336</c:v>
                </c:pt>
                <c:pt idx="5466">
                  <c:v>43887.9375</c:v>
                </c:pt>
                <c:pt idx="5467">
                  <c:v>43887.947916666664</c:v>
                </c:pt>
                <c:pt idx="5468">
                  <c:v>43887.958333333336</c:v>
                </c:pt>
                <c:pt idx="5469">
                  <c:v>43887.96875</c:v>
                </c:pt>
                <c:pt idx="5470">
                  <c:v>43887.979166666664</c:v>
                </c:pt>
                <c:pt idx="5471">
                  <c:v>43887.989583333336</c:v>
                </c:pt>
                <c:pt idx="5472">
                  <c:v>43888</c:v>
                </c:pt>
                <c:pt idx="5473">
                  <c:v>43888.010416666664</c:v>
                </c:pt>
                <c:pt idx="5474">
                  <c:v>43888.020833333336</c:v>
                </c:pt>
                <c:pt idx="5475">
                  <c:v>43888.03125</c:v>
                </c:pt>
                <c:pt idx="5476">
                  <c:v>43888.041666666664</c:v>
                </c:pt>
                <c:pt idx="5477">
                  <c:v>43888.052083333336</c:v>
                </c:pt>
                <c:pt idx="5478">
                  <c:v>43888.0625</c:v>
                </c:pt>
                <c:pt idx="5479">
                  <c:v>43888.072916666664</c:v>
                </c:pt>
                <c:pt idx="5480">
                  <c:v>43888.083333333336</c:v>
                </c:pt>
                <c:pt idx="5481">
                  <c:v>43888.09375</c:v>
                </c:pt>
                <c:pt idx="5482">
                  <c:v>43888.104166666664</c:v>
                </c:pt>
                <c:pt idx="5483">
                  <c:v>43888.114583333336</c:v>
                </c:pt>
                <c:pt idx="5484">
                  <c:v>43888.125</c:v>
                </c:pt>
                <c:pt idx="5485">
                  <c:v>43888.135416666664</c:v>
                </c:pt>
                <c:pt idx="5486">
                  <c:v>43888.145833333336</c:v>
                </c:pt>
                <c:pt idx="5487">
                  <c:v>43888.15625</c:v>
                </c:pt>
                <c:pt idx="5488">
                  <c:v>43888.166666666664</c:v>
                </c:pt>
                <c:pt idx="5489">
                  <c:v>43888.177083333336</c:v>
                </c:pt>
                <c:pt idx="5490">
                  <c:v>43888.1875</c:v>
                </c:pt>
                <c:pt idx="5491">
                  <c:v>43888.197916666664</c:v>
                </c:pt>
                <c:pt idx="5492">
                  <c:v>43888.208333333336</c:v>
                </c:pt>
                <c:pt idx="5493">
                  <c:v>43888.21875</c:v>
                </c:pt>
                <c:pt idx="5494">
                  <c:v>43888.229166666664</c:v>
                </c:pt>
                <c:pt idx="5495">
                  <c:v>43888.239583333336</c:v>
                </c:pt>
                <c:pt idx="5496">
                  <c:v>43888.25</c:v>
                </c:pt>
                <c:pt idx="5497">
                  <c:v>43888.260416666664</c:v>
                </c:pt>
                <c:pt idx="5498">
                  <c:v>43888.270833333336</c:v>
                </c:pt>
                <c:pt idx="5499">
                  <c:v>43888.28125</c:v>
                </c:pt>
                <c:pt idx="5500">
                  <c:v>43888.291666666664</c:v>
                </c:pt>
                <c:pt idx="5501">
                  <c:v>43888.302083333336</c:v>
                </c:pt>
                <c:pt idx="5502">
                  <c:v>43888.3125</c:v>
                </c:pt>
                <c:pt idx="5503">
                  <c:v>43888.322916666664</c:v>
                </c:pt>
                <c:pt idx="5504">
                  <c:v>43888.333333333336</c:v>
                </c:pt>
                <c:pt idx="5505">
                  <c:v>43888.34375</c:v>
                </c:pt>
                <c:pt idx="5506">
                  <c:v>43888.354166666664</c:v>
                </c:pt>
                <c:pt idx="5507">
                  <c:v>43888.364583333336</c:v>
                </c:pt>
                <c:pt idx="5508">
                  <c:v>43888.375</c:v>
                </c:pt>
                <c:pt idx="5509">
                  <c:v>43888.385416666664</c:v>
                </c:pt>
                <c:pt idx="5510">
                  <c:v>43888.395833333336</c:v>
                </c:pt>
                <c:pt idx="5511">
                  <c:v>43888.40625</c:v>
                </c:pt>
                <c:pt idx="5512">
                  <c:v>43888.416666666664</c:v>
                </c:pt>
                <c:pt idx="5513">
                  <c:v>43888.427083333336</c:v>
                </c:pt>
                <c:pt idx="5514">
                  <c:v>43888.4375</c:v>
                </c:pt>
                <c:pt idx="5515">
                  <c:v>43888.447916666664</c:v>
                </c:pt>
                <c:pt idx="5516">
                  <c:v>43888.458333333336</c:v>
                </c:pt>
                <c:pt idx="5517">
                  <c:v>43888.46875</c:v>
                </c:pt>
                <c:pt idx="5518">
                  <c:v>43888.479166666664</c:v>
                </c:pt>
                <c:pt idx="5519">
                  <c:v>43888.489583333336</c:v>
                </c:pt>
                <c:pt idx="5520">
                  <c:v>43888.5</c:v>
                </c:pt>
                <c:pt idx="5521">
                  <c:v>43888.510416666664</c:v>
                </c:pt>
                <c:pt idx="5522">
                  <c:v>43888.520833333336</c:v>
                </c:pt>
                <c:pt idx="5523">
                  <c:v>43888.53125</c:v>
                </c:pt>
                <c:pt idx="5524">
                  <c:v>43888.541666666664</c:v>
                </c:pt>
                <c:pt idx="5525">
                  <c:v>43888.552083333336</c:v>
                </c:pt>
                <c:pt idx="5526">
                  <c:v>43888.5625</c:v>
                </c:pt>
                <c:pt idx="5527">
                  <c:v>43888.572916666664</c:v>
                </c:pt>
                <c:pt idx="5528">
                  <c:v>43888.583333333336</c:v>
                </c:pt>
                <c:pt idx="5529">
                  <c:v>43888.59375</c:v>
                </c:pt>
                <c:pt idx="5530">
                  <c:v>43888.604166666664</c:v>
                </c:pt>
                <c:pt idx="5531">
                  <c:v>43888.614583333336</c:v>
                </c:pt>
                <c:pt idx="5532">
                  <c:v>43888.625</c:v>
                </c:pt>
                <c:pt idx="5533">
                  <c:v>43888.635416666664</c:v>
                </c:pt>
                <c:pt idx="5534">
                  <c:v>43888.645833333336</c:v>
                </c:pt>
                <c:pt idx="5535">
                  <c:v>43888.65625</c:v>
                </c:pt>
                <c:pt idx="5536">
                  <c:v>43888.666666666664</c:v>
                </c:pt>
                <c:pt idx="5537">
                  <c:v>43888.677083333336</c:v>
                </c:pt>
                <c:pt idx="5538">
                  <c:v>43888.6875</c:v>
                </c:pt>
                <c:pt idx="5539">
                  <c:v>43888.697916666664</c:v>
                </c:pt>
                <c:pt idx="5540">
                  <c:v>43888.708333333336</c:v>
                </c:pt>
                <c:pt idx="5541">
                  <c:v>43888.71875</c:v>
                </c:pt>
                <c:pt idx="5542">
                  <c:v>43888.729166666664</c:v>
                </c:pt>
                <c:pt idx="5543">
                  <c:v>43888.739583333336</c:v>
                </c:pt>
                <c:pt idx="5544">
                  <c:v>43888.75</c:v>
                </c:pt>
                <c:pt idx="5545">
                  <c:v>43888.760416666664</c:v>
                </c:pt>
                <c:pt idx="5546">
                  <c:v>43888.770833333336</c:v>
                </c:pt>
                <c:pt idx="5547">
                  <c:v>43888.78125</c:v>
                </c:pt>
                <c:pt idx="5548">
                  <c:v>43888.791666666664</c:v>
                </c:pt>
                <c:pt idx="5549">
                  <c:v>43888.802083333336</c:v>
                </c:pt>
                <c:pt idx="5550">
                  <c:v>43888.8125</c:v>
                </c:pt>
                <c:pt idx="5551">
                  <c:v>43888.822916666664</c:v>
                </c:pt>
                <c:pt idx="5552">
                  <c:v>43888.833333333336</c:v>
                </c:pt>
                <c:pt idx="5553">
                  <c:v>43888.84375</c:v>
                </c:pt>
                <c:pt idx="5554">
                  <c:v>43888.854166666664</c:v>
                </c:pt>
                <c:pt idx="5555">
                  <c:v>43888.864583333336</c:v>
                </c:pt>
                <c:pt idx="5556">
                  <c:v>43888.875</c:v>
                </c:pt>
                <c:pt idx="5557">
                  <c:v>43888.885416666664</c:v>
                </c:pt>
                <c:pt idx="5558">
                  <c:v>43888.895833333336</c:v>
                </c:pt>
                <c:pt idx="5559">
                  <c:v>43888.90625</c:v>
                </c:pt>
                <c:pt idx="5560">
                  <c:v>43888.916666666664</c:v>
                </c:pt>
                <c:pt idx="5561">
                  <c:v>43888.927083333336</c:v>
                </c:pt>
                <c:pt idx="5562">
                  <c:v>43888.9375</c:v>
                </c:pt>
                <c:pt idx="5563">
                  <c:v>43888.947916666664</c:v>
                </c:pt>
                <c:pt idx="5564">
                  <c:v>43888.958333333336</c:v>
                </c:pt>
                <c:pt idx="5565">
                  <c:v>43888.96875</c:v>
                </c:pt>
                <c:pt idx="5566">
                  <c:v>43888.979166666664</c:v>
                </c:pt>
                <c:pt idx="5567">
                  <c:v>43888.989583333336</c:v>
                </c:pt>
                <c:pt idx="5568">
                  <c:v>43889</c:v>
                </c:pt>
                <c:pt idx="5569">
                  <c:v>43889.010416666664</c:v>
                </c:pt>
                <c:pt idx="5570">
                  <c:v>43889.020833333336</c:v>
                </c:pt>
                <c:pt idx="5571">
                  <c:v>43889.03125</c:v>
                </c:pt>
                <c:pt idx="5572">
                  <c:v>43889.041666666664</c:v>
                </c:pt>
                <c:pt idx="5573">
                  <c:v>43889.052083333336</c:v>
                </c:pt>
                <c:pt idx="5574">
                  <c:v>43889.0625</c:v>
                </c:pt>
                <c:pt idx="5575">
                  <c:v>43889.072916666664</c:v>
                </c:pt>
                <c:pt idx="5576">
                  <c:v>43889.083333333336</c:v>
                </c:pt>
                <c:pt idx="5577">
                  <c:v>43889.09375</c:v>
                </c:pt>
                <c:pt idx="5578">
                  <c:v>43889.104166666664</c:v>
                </c:pt>
                <c:pt idx="5579">
                  <c:v>43889.114583333336</c:v>
                </c:pt>
                <c:pt idx="5580">
                  <c:v>43889.125</c:v>
                </c:pt>
                <c:pt idx="5581">
                  <c:v>43889.135416666664</c:v>
                </c:pt>
                <c:pt idx="5582">
                  <c:v>43889.145833333336</c:v>
                </c:pt>
                <c:pt idx="5583">
                  <c:v>43889.15625</c:v>
                </c:pt>
                <c:pt idx="5584">
                  <c:v>43889.166666666664</c:v>
                </c:pt>
                <c:pt idx="5585">
                  <c:v>43889.177083333336</c:v>
                </c:pt>
                <c:pt idx="5586">
                  <c:v>43889.1875</c:v>
                </c:pt>
                <c:pt idx="5587">
                  <c:v>43889.197916666664</c:v>
                </c:pt>
                <c:pt idx="5588">
                  <c:v>43889.208333333336</c:v>
                </c:pt>
                <c:pt idx="5589">
                  <c:v>43889.21875</c:v>
                </c:pt>
                <c:pt idx="5590">
                  <c:v>43889.229166666664</c:v>
                </c:pt>
                <c:pt idx="5591">
                  <c:v>43889.239583333336</c:v>
                </c:pt>
                <c:pt idx="5592">
                  <c:v>43889.25</c:v>
                </c:pt>
                <c:pt idx="5593">
                  <c:v>43889.260416666664</c:v>
                </c:pt>
                <c:pt idx="5594">
                  <c:v>43889.270833333336</c:v>
                </c:pt>
                <c:pt idx="5595">
                  <c:v>43889.28125</c:v>
                </c:pt>
                <c:pt idx="5596">
                  <c:v>43889.291666666664</c:v>
                </c:pt>
                <c:pt idx="5597">
                  <c:v>43889.302083333336</c:v>
                </c:pt>
                <c:pt idx="5598">
                  <c:v>43889.3125</c:v>
                </c:pt>
                <c:pt idx="5599">
                  <c:v>43889.322916666664</c:v>
                </c:pt>
                <c:pt idx="5600">
                  <c:v>43889.333333333336</c:v>
                </c:pt>
                <c:pt idx="5601">
                  <c:v>43889.34375</c:v>
                </c:pt>
                <c:pt idx="5602">
                  <c:v>43889.354166666664</c:v>
                </c:pt>
                <c:pt idx="5603">
                  <c:v>43889.364583333336</c:v>
                </c:pt>
                <c:pt idx="5604">
                  <c:v>43889.375</c:v>
                </c:pt>
                <c:pt idx="5605">
                  <c:v>43889.385416666664</c:v>
                </c:pt>
                <c:pt idx="5606">
                  <c:v>43889.395833333336</c:v>
                </c:pt>
                <c:pt idx="5607">
                  <c:v>43889.40625</c:v>
                </c:pt>
                <c:pt idx="5608">
                  <c:v>43889.416666666664</c:v>
                </c:pt>
                <c:pt idx="5609">
                  <c:v>43889.427083333336</c:v>
                </c:pt>
                <c:pt idx="5610">
                  <c:v>43889.4375</c:v>
                </c:pt>
                <c:pt idx="5611">
                  <c:v>43889.447916666664</c:v>
                </c:pt>
                <c:pt idx="5612">
                  <c:v>43889.458333333336</c:v>
                </c:pt>
                <c:pt idx="5613">
                  <c:v>43889.46875</c:v>
                </c:pt>
                <c:pt idx="5614">
                  <c:v>43889.479166666664</c:v>
                </c:pt>
                <c:pt idx="5615">
                  <c:v>43889.489583333336</c:v>
                </c:pt>
                <c:pt idx="5616">
                  <c:v>43889.5</c:v>
                </c:pt>
                <c:pt idx="5617">
                  <c:v>43889.510416666664</c:v>
                </c:pt>
                <c:pt idx="5618">
                  <c:v>43889.520833333336</c:v>
                </c:pt>
                <c:pt idx="5619">
                  <c:v>43889.53125</c:v>
                </c:pt>
                <c:pt idx="5620">
                  <c:v>43889.541666666664</c:v>
                </c:pt>
                <c:pt idx="5621">
                  <c:v>43889.552083333336</c:v>
                </c:pt>
                <c:pt idx="5622">
                  <c:v>43889.5625</c:v>
                </c:pt>
                <c:pt idx="5623">
                  <c:v>43889.572916666664</c:v>
                </c:pt>
                <c:pt idx="5624">
                  <c:v>43889.583333333336</c:v>
                </c:pt>
                <c:pt idx="5625">
                  <c:v>43889.59375</c:v>
                </c:pt>
                <c:pt idx="5626">
                  <c:v>43889.604166666664</c:v>
                </c:pt>
                <c:pt idx="5627">
                  <c:v>43889.614583333336</c:v>
                </c:pt>
                <c:pt idx="5628">
                  <c:v>43889.625</c:v>
                </c:pt>
                <c:pt idx="5629">
                  <c:v>43889.635416666664</c:v>
                </c:pt>
                <c:pt idx="5630">
                  <c:v>43889.645833333336</c:v>
                </c:pt>
                <c:pt idx="5631">
                  <c:v>43889.65625</c:v>
                </c:pt>
                <c:pt idx="5632">
                  <c:v>43889.666666666664</c:v>
                </c:pt>
                <c:pt idx="5633">
                  <c:v>43889.677083333336</c:v>
                </c:pt>
                <c:pt idx="5634">
                  <c:v>43889.6875</c:v>
                </c:pt>
                <c:pt idx="5635">
                  <c:v>43889.697916666664</c:v>
                </c:pt>
                <c:pt idx="5636">
                  <c:v>43889.708333333336</c:v>
                </c:pt>
                <c:pt idx="5637">
                  <c:v>43889.71875</c:v>
                </c:pt>
                <c:pt idx="5638">
                  <c:v>43889.729166666664</c:v>
                </c:pt>
                <c:pt idx="5639">
                  <c:v>43889.739583333336</c:v>
                </c:pt>
                <c:pt idx="5640">
                  <c:v>43889.75</c:v>
                </c:pt>
                <c:pt idx="5641">
                  <c:v>43889.760416666664</c:v>
                </c:pt>
                <c:pt idx="5642">
                  <c:v>43889.770833333336</c:v>
                </c:pt>
                <c:pt idx="5643">
                  <c:v>43889.78125</c:v>
                </c:pt>
                <c:pt idx="5644">
                  <c:v>43889.791666666664</c:v>
                </c:pt>
                <c:pt idx="5645">
                  <c:v>43889.802083333336</c:v>
                </c:pt>
                <c:pt idx="5646">
                  <c:v>43889.8125</c:v>
                </c:pt>
                <c:pt idx="5647">
                  <c:v>43889.822916666664</c:v>
                </c:pt>
                <c:pt idx="5648">
                  <c:v>43889.833333333336</c:v>
                </c:pt>
                <c:pt idx="5649">
                  <c:v>43889.84375</c:v>
                </c:pt>
                <c:pt idx="5650">
                  <c:v>43889.854166666664</c:v>
                </c:pt>
                <c:pt idx="5651">
                  <c:v>43889.864583333336</c:v>
                </c:pt>
                <c:pt idx="5652">
                  <c:v>43889.875</c:v>
                </c:pt>
                <c:pt idx="5653">
                  <c:v>43889.885416666664</c:v>
                </c:pt>
                <c:pt idx="5654">
                  <c:v>43889.895833333336</c:v>
                </c:pt>
                <c:pt idx="5655">
                  <c:v>43889.90625</c:v>
                </c:pt>
                <c:pt idx="5656">
                  <c:v>43889.916666666664</c:v>
                </c:pt>
                <c:pt idx="5657">
                  <c:v>43889.927083333336</c:v>
                </c:pt>
                <c:pt idx="5658">
                  <c:v>43889.9375</c:v>
                </c:pt>
                <c:pt idx="5659">
                  <c:v>43889.947916666664</c:v>
                </c:pt>
                <c:pt idx="5660">
                  <c:v>43889.958333333336</c:v>
                </c:pt>
                <c:pt idx="5661">
                  <c:v>43889.96875</c:v>
                </c:pt>
                <c:pt idx="5662">
                  <c:v>43889.979166666664</c:v>
                </c:pt>
                <c:pt idx="5663">
                  <c:v>43889.989583333336</c:v>
                </c:pt>
                <c:pt idx="5664">
                  <c:v>43890</c:v>
                </c:pt>
                <c:pt idx="5665">
                  <c:v>43890.010416666664</c:v>
                </c:pt>
                <c:pt idx="5666">
                  <c:v>43890.020833333336</c:v>
                </c:pt>
                <c:pt idx="5667">
                  <c:v>43890.03125</c:v>
                </c:pt>
                <c:pt idx="5668">
                  <c:v>43890.041666666664</c:v>
                </c:pt>
                <c:pt idx="5669">
                  <c:v>43890.052083333336</c:v>
                </c:pt>
                <c:pt idx="5670">
                  <c:v>43890.0625</c:v>
                </c:pt>
                <c:pt idx="5671">
                  <c:v>43890.072916666664</c:v>
                </c:pt>
                <c:pt idx="5672">
                  <c:v>43890.083333333336</c:v>
                </c:pt>
                <c:pt idx="5673">
                  <c:v>43890.09375</c:v>
                </c:pt>
                <c:pt idx="5674">
                  <c:v>43890.104166666664</c:v>
                </c:pt>
                <c:pt idx="5675">
                  <c:v>43890.114583333336</c:v>
                </c:pt>
                <c:pt idx="5676">
                  <c:v>43890.125</c:v>
                </c:pt>
                <c:pt idx="5677">
                  <c:v>43890.135416666664</c:v>
                </c:pt>
                <c:pt idx="5678">
                  <c:v>43890.145833333336</c:v>
                </c:pt>
                <c:pt idx="5679">
                  <c:v>43890.15625</c:v>
                </c:pt>
                <c:pt idx="5680">
                  <c:v>43890.166666666664</c:v>
                </c:pt>
                <c:pt idx="5681">
                  <c:v>43890.177083333336</c:v>
                </c:pt>
                <c:pt idx="5682">
                  <c:v>43890.1875</c:v>
                </c:pt>
                <c:pt idx="5683">
                  <c:v>43890.197916666664</c:v>
                </c:pt>
                <c:pt idx="5684">
                  <c:v>43890.208333333336</c:v>
                </c:pt>
                <c:pt idx="5685">
                  <c:v>43890.21875</c:v>
                </c:pt>
                <c:pt idx="5686">
                  <c:v>43890.229166666664</c:v>
                </c:pt>
                <c:pt idx="5687">
                  <c:v>43890.239583333336</c:v>
                </c:pt>
                <c:pt idx="5688">
                  <c:v>43890.25</c:v>
                </c:pt>
                <c:pt idx="5689">
                  <c:v>43890.260416666664</c:v>
                </c:pt>
                <c:pt idx="5690">
                  <c:v>43890.270833333336</c:v>
                </c:pt>
                <c:pt idx="5691">
                  <c:v>43890.28125</c:v>
                </c:pt>
                <c:pt idx="5692">
                  <c:v>43890.291666666664</c:v>
                </c:pt>
                <c:pt idx="5693">
                  <c:v>43890.302083333336</c:v>
                </c:pt>
                <c:pt idx="5694">
                  <c:v>43890.3125</c:v>
                </c:pt>
                <c:pt idx="5695">
                  <c:v>43890.322916666664</c:v>
                </c:pt>
                <c:pt idx="5696">
                  <c:v>43890.333333333336</c:v>
                </c:pt>
                <c:pt idx="5697">
                  <c:v>43890.34375</c:v>
                </c:pt>
                <c:pt idx="5698">
                  <c:v>43890.354166666664</c:v>
                </c:pt>
                <c:pt idx="5699">
                  <c:v>43890.364583333336</c:v>
                </c:pt>
                <c:pt idx="5700">
                  <c:v>43890.375</c:v>
                </c:pt>
                <c:pt idx="5701">
                  <c:v>43890.385416666664</c:v>
                </c:pt>
                <c:pt idx="5702">
                  <c:v>43890.395833333336</c:v>
                </c:pt>
                <c:pt idx="5703">
                  <c:v>43890.40625</c:v>
                </c:pt>
                <c:pt idx="5704">
                  <c:v>43890.416666666664</c:v>
                </c:pt>
                <c:pt idx="5705">
                  <c:v>43890.427083333336</c:v>
                </c:pt>
                <c:pt idx="5706">
                  <c:v>43890.4375</c:v>
                </c:pt>
                <c:pt idx="5707">
                  <c:v>43890.447916666664</c:v>
                </c:pt>
                <c:pt idx="5708">
                  <c:v>43890.458333333336</c:v>
                </c:pt>
                <c:pt idx="5709">
                  <c:v>43890.46875</c:v>
                </c:pt>
                <c:pt idx="5710">
                  <c:v>43890.479166666664</c:v>
                </c:pt>
                <c:pt idx="5711">
                  <c:v>43890.489583333336</c:v>
                </c:pt>
                <c:pt idx="5712">
                  <c:v>43890.5</c:v>
                </c:pt>
                <c:pt idx="5713">
                  <c:v>43890.510416666664</c:v>
                </c:pt>
                <c:pt idx="5714">
                  <c:v>43890.520833333336</c:v>
                </c:pt>
                <c:pt idx="5715">
                  <c:v>43890.53125</c:v>
                </c:pt>
                <c:pt idx="5716">
                  <c:v>43890.541666666664</c:v>
                </c:pt>
                <c:pt idx="5717">
                  <c:v>43890.552083333336</c:v>
                </c:pt>
                <c:pt idx="5718">
                  <c:v>43890.5625</c:v>
                </c:pt>
                <c:pt idx="5719">
                  <c:v>43890.572916666664</c:v>
                </c:pt>
                <c:pt idx="5720">
                  <c:v>43890.583333333336</c:v>
                </c:pt>
                <c:pt idx="5721">
                  <c:v>43890.59375</c:v>
                </c:pt>
                <c:pt idx="5722">
                  <c:v>43890.604166666664</c:v>
                </c:pt>
                <c:pt idx="5723">
                  <c:v>43890.614583333336</c:v>
                </c:pt>
                <c:pt idx="5724">
                  <c:v>43890.625</c:v>
                </c:pt>
                <c:pt idx="5725">
                  <c:v>43890.635416666664</c:v>
                </c:pt>
                <c:pt idx="5726">
                  <c:v>43890.645833333336</c:v>
                </c:pt>
                <c:pt idx="5727">
                  <c:v>43890.65625</c:v>
                </c:pt>
                <c:pt idx="5728">
                  <c:v>43890.666666666664</c:v>
                </c:pt>
                <c:pt idx="5729">
                  <c:v>43890.677083333336</c:v>
                </c:pt>
                <c:pt idx="5730">
                  <c:v>43890.6875</c:v>
                </c:pt>
                <c:pt idx="5731">
                  <c:v>43890.697916666664</c:v>
                </c:pt>
                <c:pt idx="5732">
                  <c:v>43890.708333333336</c:v>
                </c:pt>
                <c:pt idx="5733">
                  <c:v>43890.71875</c:v>
                </c:pt>
                <c:pt idx="5734">
                  <c:v>43890.729166666664</c:v>
                </c:pt>
                <c:pt idx="5735">
                  <c:v>43890.739583333336</c:v>
                </c:pt>
                <c:pt idx="5736">
                  <c:v>43890.75</c:v>
                </c:pt>
                <c:pt idx="5737">
                  <c:v>43890.760416666664</c:v>
                </c:pt>
                <c:pt idx="5738">
                  <c:v>43890.770833333336</c:v>
                </c:pt>
                <c:pt idx="5739">
                  <c:v>43890.78125</c:v>
                </c:pt>
                <c:pt idx="5740">
                  <c:v>43890.791666666664</c:v>
                </c:pt>
                <c:pt idx="5741">
                  <c:v>43890.802083333336</c:v>
                </c:pt>
                <c:pt idx="5742">
                  <c:v>43890.8125</c:v>
                </c:pt>
                <c:pt idx="5743">
                  <c:v>43890.822916666664</c:v>
                </c:pt>
                <c:pt idx="5744">
                  <c:v>43890.833333333336</c:v>
                </c:pt>
                <c:pt idx="5745">
                  <c:v>43890.84375</c:v>
                </c:pt>
                <c:pt idx="5746">
                  <c:v>43890.854166666664</c:v>
                </c:pt>
                <c:pt idx="5747">
                  <c:v>43890.864583333336</c:v>
                </c:pt>
                <c:pt idx="5748">
                  <c:v>43890.875</c:v>
                </c:pt>
                <c:pt idx="5749">
                  <c:v>43890.885416666664</c:v>
                </c:pt>
                <c:pt idx="5750">
                  <c:v>43890.895833333336</c:v>
                </c:pt>
                <c:pt idx="5751">
                  <c:v>43890.90625</c:v>
                </c:pt>
                <c:pt idx="5752">
                  <c:v>43890.916666666664</c:v>
                </c:pt>
                <c:pt idx="5753">
                  <c:v>43890.927083333336</c:v>
                </c:pt>
                <c:pt idx="5754">
                  <c:v>43890.9375</c:v>
                </c:pt>
                <c:pt idx="5755">
                  <c:v>43890.947916666664</c:v>
                </c:pt>
                <c:pt idx="5756">
                  <c:v>43890.958333333336</c:v>
                </c:pt>
                <c:pt idx="5757">
                  <c:v>43890.96875</c:v>
                </c:pt>
                <c:pt idx="5758">
                  <c:v>43890.979166666664</c:v>
                </c:pt>
                <c:pt idx="5759">
                  <c:v>43890.989583333336</c:v>
                </c:pt>
                <c:pt idx="5760">
                  <c:v>43891</c:v>
                </c:pt>
                <c:pt idx="5761">
                  <c:v>43891.010416666664</c:v>
                </c:pt>
                <c:pt idx="5762">
                  <c:v>43891.020833333336</c:v>
                </c:pt>
                <c:pt idx="5763">
                  <c:v>43891.03125</c:v>
                </c:pt>
                <c:pt idx="5764">
                  <c:v>43891.041666666664</c:v>
                </c:pt>
                <c:pt idx="5765">
                  <c:v>43891.052083333336</c:v>
                </c:pt>
                <c:pt idx="5766">
                  <c:v>43891.0625</c:v>
                </c:pt>
                <c:pt idx="5767">
                  <c:v>43891.072916666664</c:v>
                </c:pt>
                <c:pt idx="5768">
                  <c:v>43891.083333333336</c:v>
                </c:pt>
                <c:pt idx="5769">
                  <c:v>43891.09375</c:v>
                </c:pt>
                <c:pt idx="5770">
                  <c:v>43891.104166666664</c:v>
                </c:pt>
                <c:pt idx="5771">
                  <c:v>43891.114583333336</c:v>
                </c:pt>
                <c:pt idx="5772">
                  <c:v>43891.125</c:v>
                </c:pt>
                <c:pt idx="5773">
                  <c:v>43891.135416666664</c:v>
                </c:pt>
                <c:pt idx="5774">
                  <c:v>43891.145833333336</c:v>
                </c:pt>
                <c:pt idx="5775">
                  <c:v>43891.15625</c:v>
                </c:pt>
                <c:pt idx="5776">
                  <c:v>43891.166666666664</c:v>
                </c:pt>
                <c:pt idx="5777">
                  <c:v>43891.177083333336</c:v>
                </c:pt>
                <c:pt idx="5778">
                  <c:v>43891.1875</c:v>
                </c:pt>
                <c:pt idx="5779">
                  <c:v>43891.197916666664</c:v>
                </c:pt>
                <c:pt idx="5780">
                  <c:v>43891.208333333336</c:v>
                </c:pt>
                <c:pt idx="5781">
                  <c:v>43891.21875</c:v>
                </c:pt>
                <c:pt idx="5782">
                  <c:v>43891.229166666664</c:v>
                </c:pt>
                <c:pt idx="5783">
                  <c:v>43891.239583333336</c:v>
                </c:pt>
                <c:pt idx="5784">
                  <c:v>43891.25</c:v>
                </c:pt>
                <c:pt idx="5785">
                  <c:v>43891.260416666664</c:v>
                </c:pt>
                <c:pt idx="5786">
                  <c:v>43891.270833333336</c:v>
                </c:pt>
                <c:pt idx="5787">
                  <c:v>43891.28125</c:v>
                </c:pt>
                <c:pt idx="5788">
                  <c:v>43891.291666666664</c:v>
                </c:pt>
                <c:pt idx="5789">
                  <c:v>43891.302083333336</c:v>
                </c:pt>
                <c:pt idx="5790">
                  <c:v>43891.3125</c:v>
                </c:pt>
                <c:pt idx="5791">
                  <c:v>43891.322916666664</c:v>
                </c:pt>
                <c:pt idx="5792">
                  <c:v>43891.333333333336</c:v>
                </c:pt>
                <c:pt idx="5793">
                  <c:v>43891.34375</c:v>
                </c:pt>
                <c:pt idx="5794">
                  <c:v>43891.354166666664</c:v>
                </c:pt>
                <c:pt idx="5795">
                  <c:v>43891.364583333336</c:v>
                </c:pt>
                <c:pt idx="5796">
                  <c:v>43891.375</c:v>
                </c:pt>
                <c:pt idx="5797">
                  <c:v>43891.385416666664</c:v>
                </c:pt>
                <c:pt idx="5798">
                  <c:v>43891.395833333336</c:v>
                </c:pt>
                <c:pt idx="5799">
                  <c:v>43891.40625</c:v>
                </c:pt>
                <c:pt idx="5800">
                  <c:v>43891.416666666664</c:v>
                </c:pt>
                <c:pt idx="5801">
                  <c:v>43891.427083333336</c:v>
                </c:pt>
                <c:pt idx="5802">
                  <c:v>43891.4375</c:v>
                </c:pt>
                <c:pt idx="5803">
                  <c:v>43891.447916666664</c:v>
                </c:pt>
                <c:pt idx="5804">
                  <c:v>43891.458333333336</c:v>
                </c:pt>
                <c:pt idx="5805">
                  <c:v>43891.46875</c:v>
                </c:pt>
                <c:pt idx="5806">
                  <c:v>43891.479166666664</c:v>
                </c:pt>
                <c:pt idx="5807">
                  <c:v>43891.489583333336</c:v>
                </c:pt>
                <c:pt idx="5808">
                  <c:v>43891.5</c:v>
                </c:pt>
                <c:pt idx="5809">
                  <c:v>43891.510416666664</c:v>
                </c:pt>
                <c:pt idx="5810">
                  <c:v>43891.520833333336</c:v>
                </c:pt>
                <c:pt idx="5811">
                  <c:v>43891.53125</c:v>
                </c:pt>
                <c:pt idx="5812">
                  <c:v>43891.541666666664</c:v>
                </c:pt>
                <c:pt idx="5813">
                  <c:v>43891.552083333336</c:v>
                </c:pt>
                <c:pt idx="5814">
                  <c:v>43891.5625</c:v>
                </c:pt>
                <c:pt idx="5815">
                  <c:v>43891.572916666664</c:v>
                </c:pt>
                <c:pt idx="5816">
                  <c:v>43891.583333333336</c:v>
                </c:pt>
                <c:pt idx="5817">
                  <c:v>43891.59375</c:v>
                </c:pt>
                <c:pt idx="5818">
                  <c:v>43891.604166666664</c:v>
                </c:pt>
                <c:pt idx="5819">
                  <c:v>43891.614583333336</c:v>
                </c:pt>
                <c:pt idx="5820">
                  <c:v>43891.625</c:v>
                </c:pt>
                <c:pt idx="5821">
                  <c:v>43891.635416666664</c:v>
                </c:pt>
                <c:pt idx="5822">
                  <c:v>43891.645833333336</c:v>
                </c:pt>
                <c:pt idx="5823">
                  <c:v>43891.65625</c:v>
                </c:pt>
                <c:pt idx="5824">
                  <c:v>43891.666666666664</c:v>
                </c:pt>
                <c:pt idx="5825">
                  <c:v>43891.677083333336</c:v>
                </c:pt>
                <c:pt idx="5826">
                  <c:v>43891.6875</c:v>
                </c:pt>
                <c:pt idx="5827">
                  <c:v>43891.697916666664</c:v>
                </c:pt>
                <c:pt idx="5828">
                  <c:v>43891.708333333336</c:v>
                </c:pt>
                <c:pt idx="5829">
                  <c:v>43891.71875</c:v>
                </c:pt>
                <c:pt idx="5830">
                  <c:v>43891.729166666664</c:v>
                </c:pt>
                <c:pt idx="5831">
                  <c:v>43891.739583333336</c:v>
                </c:pt>
                <c:pt idx="5832">
                  <c:v>43891.75</c:v>
                </c:pt>
                <c:pt idx="5833">
                  <c:v>43891.760416666664</c:v>
                </c:pt>
                <c:pt idx="5834">
                  <c:v>43891.770833333336</c:v>
                </c:pt>
                <c:pt idx="5835">
                  <c:v>43891.78125</c:v>
                </c:pt>
                <c:pt idx="5836">
                  <c:v>43891.791666666664</c:v>
                </c:pt>
                <c:pt idx="5837">
                  <c:v>43891.802083333336</c:v>
                </c:pt>
                <c:pt idx="5838">
                  <c:v>43891.8125</c:v>
                </c:pt>
                <c:pt idx="5839">
                  <c:v>43891.822916666664</c:v>
                </c:pt>
                <c:pt idx="5840">
                  <c:v>43891.833333333336</c:v>
                </c:pt>
                <c:pt idx="5841">
                  <c:v>43891.84375</c:v>
                </c:pt>
                <c:pt idx="5842">
                  <c:v>43891.854166666664</c:v>
                </c:pt>
                <c:pt idx="5843">
                  <c:v>43891.864583333336</c:v>
                </c:pt>
                <c:pt idx="5844">
                  <c:v>43891.875</c:v>
                </c:pt>
                <c:pt idx="5845">
                  <c:v>43891.885416666664</c:v>
                </c:pt>
                <c:pt idx="5846">
                  <c:v>43891.895833333336</c:v>
                </c:pt>
                <c:pt idx="5847">
                  <c:v>43891.90625</c:v>
                </c:pt>
                <c:pt idx="5848">
                  <c:v>43891.916666666664</c:v>
                </c:pt>
                <c:pt idx="5849">
                  <c:v>43891.927083333336</c:v>
                </c:pt>
                <c:pt idx="5850">
                  <c:v>43891.9375</c:v>
                </c:pt>
                <c:pt idx="5851">
                  <c:v>43891.947916666664</c:v>
                </c:pt>
                <c:pt idx="5852">
                  <c:v>43891.958333333336</c:v>
                </c:pt>
                <c:pt idx="5853">
                  <c:v>43891.96875</c:v>
                </c:pt>
                <c:pt idx="5854">
                  <c:v>43891.979166666664</c:v>
                </c:pt>
                <c:pt idx="5855">
                  <c:v>43891.989583333336</c:v>
                </c:pt>
                <c:pt idx="5856">
                  <c:v>43892</c:v>
                </c:pt>
                <c:pt idx="5857">
                  <c:v>43892.010416666664</c:v>
                </c:pt>
                <c:pt idx="5858">
                  <c:v>43892.020833333336</c:v>
                </c:pt>
                <c:pt idx="5859">
                  <c:v>43892.03125</c:v>
                </c:pt>
                <c:pt idx="5860">
                  <c:v>43892.041666666664</c:v>
                </c:pt>
                <c:pt idx="5861">
                  <c:v>43892.052083333336</c:v>
                </c:pt>
                <c:pt idx="5862">
                  <c:v>43892.0625</c:v>
                </c:pt>
                <c:pt idx="5863">
                  <c:v>43892.072916666664</c:v>
                </c:pt>
                <c:pt idx="5864">
                  <c:v>43892.083333333336</c:v>
                </c:pt>
                <c:pt idx="5865">
                  <c:v>43892.09375</c:v>
                </c:pt>
                <c:pt idx="5866">
                  <c:v>43892.104166666664</c:v>
                </c:pt>
                <c:pt idx="5867">
                  <c:v>43892.114583333336</c:v>
                </c:pt>
                <c:pt idx="5868">
                  <c:v>43892.125</c:v>
                </c:pt>
                <c:pt idx="5869">
                  <c:v>43892.135416666664</c:v>
                </c:pt>
                <c:pt idx="5870">
                  <c:v>43892.145833333336</c:v>
                </c:pt>
                <c:pt idx="5871">
                  <c:v>43892.15625</c:v>
                </c:pt>
                <c:pt idx="5872">
                  <c:v>43892.166666666664</c:v>
                </c:pt>
                <c:pt idx="5873">
                  <c:v>43892.177083333336</c:v>
                </c:pt>
                <c:pt idx="5874">
                  <c:v>43892.1875</c:v>
                </c:pt>
                <c:pt idx="5875">
                  <c:v>43892.197916666664</c:v>
                </c:pt>
                <c:pt idx="5876">
                  <c:v>43892.208333333336</c:v>
                </c:pt>
                <c:pt idx="5877">
                  <c:v>43892.21875</c:v>
                </c:pt>
                <c:pt idx="5878">
                  <c:v>43892.229166666664</c:v>
                </c:pt>
                <c:pt idx="5879">
                  <c:v>43892.239583333336</c:v>
                </c:pt>
                <c:pt idx="5880">
                  <c:v>43892.25</c:v>
                </c:pt>
                <c:pt idx="5881">
                  <c:v>43892.260416666664</c:v>
                </c:pt>
                <c:pt idx="5882">
                  <c:v>43892.270833333336</c:v>
                </c:pt>
                <c:pt idx="5883">
                  <c:v>43892.28125</c:v>
                </c:pt>
                <c:pt idx="5884">
                  <c:v>43892.291666666664</c:v>
                </c:pt>
                <c:pt idx="5885">
                  <c:v>43892.302083333336</c:v>
                </c:pt>
                <c:pt idx="5886">
                  <c:v>43892.3125</c:v>
                </c:pt>
                <c:pt idx="5887">
                  <c:v>43892.322916666664</c:v>
                </c:pt>
                <c:pt idx="5888">
                  <c:v>43892.333333333336</c:v>
                </c:pt>
                <c:pt idx="5889">
                  <c:v>43892.34375</c:v>
                </c:pt>
                <c:pt idx="5890">
                  <c:v>43892.354166666664</c:v>
                </c:pt>
                <c:pt idx="5891">
                  <c:v>43892.364583333336</c:v>
                </c:pt>
                <c:pt idx="5892">
                  <c:v>43892.375</c:v>
                </c:pt>
                <c:pt idx="5893">
                  <c:v>43892.385416666664</c:v>
                </c:pt>
                <c:pt idx="5894">
                  <c:v>43892.395833333336</c:v>
                </c:pt>
                <c:pt idx="5895">
                  <c:v>43892.40625</c:v>
                </c:pt>
                <c:pt idx="5896">
                  <c:v>43892.416666666664</c:v>
                </c:pt>
                <c:pt idx="5897">
                  <c:v>43892.427083333336</c:v>
                </c:pt>
                <c:pt idx="5898">
                  <c:v>43892.4375</c:v>
                </c:pt>
                <c:pt idx="5899">
                  <c:v>43892.447916666664</c:v>
                </c:pt>
                <c:pt idx="5900">
                  <c:v>43892.458333333336</c:v>
                </c:pt>
                <c:pt idx="5901">
                  <c:v>43892.46875</c:v>
                </c:pt>
                <c:pt idx="5902">
                  <c:v>43892.479166666664</c:v>
                </c:pt>
                <c:pt idx="5903">
                  <c:v>43892.489583333336</c:v>
                </c:pt>
                <c:pt idx="5904">
                  <c:v>43892.5</c:v>
                </c:pt>
                <c:pt idx="5905">
                  <c:v>43892.510416666664</c:v>
                </c:pt>
                <c:pt idx="5906">
                  <c:v>43892.520833333336</c:v>
                </c:pt>
                <c:pt idx="5907">
                  <c:v>43892.53125</c:v>
                </c:pt>
                <c:pt idx="5908">
                  <c:v>43892.541666666664</c:v>
                </c:pt>
                <c:pt idx="5909">
                  <c:v>43892.552083333336</c:v>
                </c:pt>
                <c:pt idx="5910">
                  <c:v>43892.5625</c:v>
                </c:pt>
                <c:pt idx="5911">
                  <c:v>43892.572916666664</c:v>
                </c:pt>
                <c:pt idx="5912">
                  <c:v>43892.583333333336</c:v>
                </c:pt>
                <c:pt idx="5913">
                  <c:v>43892.59375</c:v>
                </c:pt>
                <c:pt idx="5914">
                  <c:v>43892.604166666664</c:v>
                </c:pt>
                <c:pt idx="5915">
                  <c:v>43892.614583333336</c:v>
                </c:pt>
                <c:pt idx="5916">
                  <c:v>43892.625</c:v>
                </c:pt>
                <c:pt idx="5917">
                  <c:v>43892.635416666664</c:v>
                </c:pt>
                <c:pt idx="5918">
                  <c:v>43892.645833333336</c:v>
                </c:pt>
                <c:pt idx="5919">
                  <c:v>43892.65625</c:v>
                </c:pt>
                <c:pt idx="5920">
                  <c:v>43892.666666666664</c:v>
                </c:pt>
                <c:pt idx="5921">
                  <c:v>43892.677083333336</c:v>
                </c:pt>
                <c:pt idx="5922">
                  <c:v>43892.6875</c:v>
                </c:pt>
                <c:pt idx="5923">
                  <c:v>43892.697916666664</c:v>
                </c:pt>
                <c:pt idx="5924">
                  <c:v>43892.708333333336</c:v>
                </c:pt>
                <c:pt idx="5925">
                  <c:v>43892.71875</c:v>
                </c:pt>
                <c:pt idx="5926">
                  <c:v>43892.729166666664</c:v>
                </c:pt>
                <c:pt idx="5927">
                  <c:v>43892.739583333336</c:v>
                </c:pt>
                <c:pt idx="5928">
                  <c:v>43892.75</c:v>
                </c:pt>
                <c:pt idx="5929">
                  <c:v>43892.760416666664</c:v>
                </c:pt>
                <c:pt idx="5930">
                  <c:v>43892.770833333336</c:v>
                </c:pt>
                <c:pt idx="5931">
                  <c:v>43892.78125</c:v>
                </c:pt>
                <c:pt idx="5932">
                  <c:v>43892.791666666664</c:v>
                </c:pt>
                <c:pt idx="5933">
                  <c:v>43892.802083333336</c:v>
                </c:pt>
                <c:pt idx="5934">
                  <c:v>43892.8125</c:v>
                </c:pt>
                <c:pt idx="5935">
                  <c:v>43892.822916666664</c:v>
                </c:pt>
                <c:pt idx="5936">
                  <c:v>43892.833333333336</c:v>
                </c:pt>
                <c:pt idx="5937">
                  <c:v>43892.84375</c:v>
                </c:pt>
                <c:pt idx="5938">
                  <c:v>43892.854166666664</c:v>
                </c:pt>
                <c:pt idx="5939">
                  <c:v>43892.864583333336</c:v>
                </c:pt>
                <c:pt idx="5940">
                  <c:v>43892.875</c:v>
                </c:pt>
                <c:pt idx="5941">
                  <c:v>43892.885416666664</c:v>
                </c:pt>
                <c:pt idx="5942">
                  <c:v>43892.895833333336</c:v>
                </c:pt>
                <c:pt idx="5943">
                  <c:v>43892.90625</c:v>
                </c:pt>
                <c:pt idx="5944">
                  <c:v>43892.916666666664</c:v>
                </c:pt>
                <c:pt idx="5945">
                  <c:v>43892.927083333336</c:v>
                </c:pt>
                <c:pt idx="5946">
                  <c:v>43892.9375</c:v>
                </c:pt>
                <c:pt idx="5947">
                  <c:v>43892.947916666664</c:v>
                </c:pt>
                <c:pt idx="5948">
                  <c:v>43892.958333333336</c:v>
                </c:pt>
                <c:pt idx="5949">
                  <c:v>43892.96875</c:v>
                </c:pt>
                <c:pt idx="5950">
                  <c:v>43892.979166666664</c:v>
                </c:pt>
                <c:pt idx="5951">
                  <c:v>43892.989583333336</c:v>
                </c:pt>
                <c:pt idx="5952">
                  <c:v>43893</c:v>
                </c:pt>
                <c:pt idx="5953">
                  <c:v>43893.010416666664</c:v>
                </c:pt>
                <c:pt idx="5954">
                  <c:v>43893.020833333336</c:v>
                </c:pt>
                <c:pt idx="5955">
                  <c:v>43893.03125</c:v>
                </c:pt>
                <c:pt idx="5956">
                  <c:v>43893.041666666664</c:v>
                </c:pt>
                <c:pt idx="5957">
                  <c:v>43893.052083333336</c:v>
                </c:pt>
                <c:pt idx="5958">
                  <c:v>43893.0625</c:v>
                </c:pt>
                <c:pt idx="5959">
                  <c:v>43893.072916666664</c:v>
                </c:pt>
                <c:pt idx="5960">
                  <c:v>43893.083333333336</c:v>
                </c:pt>
                <c:pt idx="5961">
                  <c:v>43893.09375</c:v>
                </c:pt>
                <c:pt idx="5962">
                  <c:v>43893.104166666664</c:v>
                </c:pt>
                <c:pt idx="5963">
                  <c:v>43893.114583333336</c:v>
                </c:pt>
                <c:pt idx="5964">
                  <c:v>43893.125</c:v>
                </c:pt>
                <c:pt idx="5965">
                  <c:v>43893.135416666664</c:v>
                </c:pt>
                <c:pt idx="5966">
                  <c:v>43893.145833333336</c:v>
                </c:pt>
                <c:pt idx="5967">
                  <c:v>43893.15625</c:v>
                </c:pt>
                <c:pt idx="5968">
                  <c:v>43893.166666666664</c:v>
                </c:pt>
                <c:pt idx="5969">
                  <c:v>43893.177083333336</c:v>
                </c:pt>
                <c:pt idx="5970">
                  <c:v>43893.1875</c:v>
                </c:pt>
                <c:pt idx="5971">
                  <c:v>43893.197916666664</c:v>
                </c:pt>
                <c:pt idx="5972">
                  <c:v>43893.208333333336</c:v>
                </c:pt>
                <c:pt idx="5973">
                  <c:v>43893.21875</c:v>
                </c:pt>
                <c:pt idx="5974">
                  <c:v>43893.229166666664</c:v>
                </c:pt>
                <c:pt idx="5975">
                  <c:v>43893.239583333336</c:v>
                </c:pt>
                <c:pt idx="5976">
                  <c:v>43893.25</c:v>
                </c:pt>
                <c:pt idx="5977">
                  <c:v>43893.260416666664</c:v>
                </c:pt>
                <c:pt idx="5978">
                  <c:v>43893.270833333336</c:v>
                </c:pt>
                <c:pt idx="5979">
                  <c:v>43893.28125</c:v>
                </c:pt>
                <c:pt idx="5980">
                  <c:v>43893.291666666664</c:v>
                </c:pt>
                <c:pt idx="5981">
                  <c:v>43893.302083333336</c:v>
                </c:pt>
                <c:pt idx="5982">
                  <c:v>43893.3125</c:v>
                </c:pt>
                <c:pt idx="5983">
                  <c:v>43893.322916666664</c:v>
                </c:pt>
                <c:pt idx="5984">
                  <c:v>43893.333333333336</c:v>
                </c:pt>
                <c:pt idx="5985">
                  <c:v>43893.34375</c:v>
                </c:pt>
                <c:pt idx="5986">
                  <c:v>43893.354166666664</c:v>
                </c:pt>
                <c:pt idx="5987">
                  <c:v>43893.364583333336</c:v>
                </c:pt>
                <c:pt idx="5988">
                  <c:v>43893.375</c:v>
                </c:pt>
                <c:pt idx="5989">
                  <c:v>43893.385416666664</c:v>
                </c:pt>
                <c:pt idx="5990">
                  <c:v>43893.395833333336</c:v>
                </c:pt>
                <c:pt idx="5991">
                  <c:v>43893.40625</c:v>
                </c:pt>
                <c:pt idx="5992">
                  <c:v>43893.416666666664</c:v>
                </c:pt>
                <c:pt idx="5993">
                  <c:v>43893.427083333336</c:v>
                </c:pt>
                <c:pt idx="5994">
                  <c:v>43893.4375</c:v>
                </c:pt>
                <c:pt idx="5995">
                  <c:v>43893.447916666664</c:v>
                </c:pt>
                <c:pt idx="5996">
                  <c:v>43893.458333333336</c:v>
                </c:pt>
                <c:pt idx="5997">
                  <c:v>43893.46875</c:v>
                </c:pt>
                <c:pt idx="5998">
                  <c:v>43893.479166666664</c:v>
                </c:pt>
                <c:pt idx="5999">
                  <c:v>43893.489583333336</c:v>
                </c:pt>
                <c:pt idx="6000">
                  <c:v>43893.5</c:v>
                </c:pt>
                <c:pt idx="6001">
                  <c:v>43893.510416666664</c:v>
                </c:pt>
                <c:pt idx="6002">
                  <c:v>43893.520833333336</c:v>
                </c:pt>
                <c:pt idx="6003">
                  <c:v>43893.53125</c:v>
                </c:pt>
                <c:pt idx="6004">
                  <c:v>43893.541666666664</c:v>
                </c:pt>
                <c:pt idx="6005">
                  <c:v>43893.552083333336</c:v>
                </c:pt>
                <c:pt idx="6006">
                  <c:v>43893.5625</c:v>
                </c:pt>
                <c:pt idx="6007">
                  <c:v>43893.572916666664</c:v>
                </c:pt>
                <c:pt idx="6008">
                  <c:v>43893.583333333336</c:v>
                </c:pt>
                <c:pt idx="6009">
                  <c:v>43893.59375</c:v>
                </c:pt>
                <c:pt idx="6010">
                  <c:v>43893.604166666664</c:v>
                </c:pt>
                <c:pt idx="6011">
                  <c:v>43893.614583333336</c:v>
                </c:pt>
                <c:pt idx="6012">
                  <c:v>43893.625</c:v>
                </c:pt>
                <c:pt idx="6013">
                  <c:v>43893.635416666664</c:v>
                </c:pt>
                <c:pt idx="6014">
                  <c:v>43893.645833333336</c:v>
                </c:pt>
                <c:pt idx="6015">
                  <c:v>43893.65625</c:v>
                </c:pt>
                <c:pt idx="6016">
                  <c:v>43893.666666666664</c:v>
                </c:pt>
                <c:pt idx="6017">
                  <c:v>43893.677083333336</c:v>
                </c:pt>
                <c:pt idx="6018">
                  <c:v>43893.6875</c:v>
                </c:pt>
                <c:pt idx="6019">
                  <c:v>43893.697916666664</c:v>
                </c:pt>
                <c:pt idx="6020">
                  <c:v>43893.708333333336</c:v>
                </c:pt>
                <c:pt idx="6021">
                  <c:v>43893.71875</c:v>
                </c:pt>
                <c:pt idx="6022">
                  <c:v>43893.729166666664</c:v>
                </c:pt>
                <c:pt idx="6023">
                  <c:v>43893.739583333336</c:v>
                </c:pt>
                <c:pt idx="6024">
                  <c:v>43893.75</c:v>
                </c:pt>
                <c:pt idx="6025">
                  <c:v>43893.760416666664</c:v>
                </c:pt>
                <c:pt idx="6026">
                  <c:v>43893.770833333336</c:v>
                </c:pt>
                <c:pt idx="6027">
                  <c:v>43893.78125</c:v>
                </c:pt>
                <c:pt idx="6028">
                  <c:v>43893.791666666664</c:v>
                </c:pt>
                <c:pt idx="6029">
                  <c:v>43893.802083333336</c:v>
                </c:pt>
                <c:pt idx="6030">
                  <c:v>43893.8125</c:v>
                </c:pt>
                <c:pt idx="6031">
                  <c:v>43893.822916666664</c:v>
                </c:pt>
                <c:pt idx="6032">
                  <c:v>43893.833333333336</c:v>
                </c:pt>
                <c:pt idx="6033">
                  <c:v>43893.84375</c:v>
                </c:pt>
                <c:pt idx="6034">
                  <c:v>43893.854166666664</c:v>
                </c:pt>
                <c:pt idx="6035">
                  <c:v>43893.864583333336</c:v>
                </c:pt>
                <c:pt idx="6036">
                  <c:v>43893.875</c:v>
                </c:pt>
                <c:pt idx="6037">
                  <c:v>43893.885416666664</c:v>
                </c:pt>
                <c:pt idx="6038">
                  <c:v>43893.895833333336</c:v>
                </c:pt>
                <c:pt idx="6039">
                  <c:v>43893.90625</c:v>
                </c:pt>
                <c:pt idx="6040">
                  <c:v>43893.916666666664</c:v>
                </c:pt>
                <c:pt idx="6041">
                  <c:v>43893.927083333336</c:v>
                </c:pt>
                <c:pt idx="6042">
                  <c:v>43893.9375</c:v>
                </c:pt>
                <c:pt idx="6043">
                  <c:v>43893.947916666664</c:v>
                </c:pt>
                <c:pt idx="6044">
                  <c:v>43893.958333333336</c:v>
                </c:pt>
                <c:pt idx="6045">
                  <c:v>43893.96875</c:v>
                </c:pt>
                <c:pt idx="6046">
                  <c:v>43893.979166666664</c:v>
                </c:pt>
                <c:pt idx="6047">
                  <c:v>43893.989583333336</c:v>
                </c:pt>
                <c:pt idx="6048">
                  <c:v>43894</c:v>
                </c:pt>
                <c:pt idx="6049">
                  <c:v>43894.010416666664</c:v>
                </c:pt>
                <c:pt idx="6050">
                  <c:v>43894.020833333336</c:v>
                </c:pt>
                <c:pt idx="6051">
                  <c:v>43894.03125</c:v>
                </c:pt>
                <c:pt idx="6052">
                  <c:v>43894.041666666664</c:v>
                </c:pt>
                <c:pt idx="6053">
                  <c:v>43894.052083333336</c:v>
                </c:pt>
                <c:pt idx="6054">
                  <c:v>43894.0625</c:v>
                </c:pt>
                <c:pt idx="6055">
                  <c:v>43894.072916666664</c:v>
                </c:pt>
                <c:pt idx="6056">
                  <c:v>43894.083333333336</c:v>
                </c:pt>
                <c:pt idx="6057">
                  <c:v>43894.09375</c:v>
                </c:pt>
                <c:pt idx="6058">
                  <c:v>43894.104166666664</c:v>
                </c:pt>
                <c:pt idx="6059">
                  <c:v>43894.114583333336</c:v>
                </c:pt>
                <c:pt idx="6060">
                  <c:v>43894.125</c:v>
                </c:pt>
                <c:pt idx="6061">
                  <c:v>43894.135416666664</c:v>
                </c:pt>
                <c:pt idx="6062">
                  <c:v>43894.145833333336</c:v>
                </c:pt>
                <c:pt idx="6063">
                  <c:v>43894.15625</c:v>
                </c:pt>
                <c:pt idx="6064">
                  <c:v>43894.166666666664</c:v>
                </c:pt>
                <c:pt idx="6065">
                  <c:v>43894.177083333336</c:v>
                </c:pt>
                <c:pt idx="6066">
                  <c:v>43894.1875</c:v>
                </c:pt>
                <c:pt idx="6067">
                  <c:v>43894.197916666664</c:v>
                </c:pt>
                <c:pt idx="6068">
                  <c:v>43894.208333333336</c:v>
                </c:pt>
                <c:pt idx="6069">
                  <c:v>43894.21875</c:v>
                </c:pt>
                <c:pt idx="6070">
                  <c:v>43894.229166666664</c:v>
                </c:pt>
                <c:pt idx="6071">
                  <c:v>43894.239583333336</c:v>
                </c:pt>
                <c:pt idx="6072">
                  <c:v>43894.25</c:v>
                </c:pt>
                <c:pt idx="6073">
                  <c:v>43894.260416666664</c:v>
                </c:pt>
                <c:pt idx="6074">
                  <c:v>43894.270833333336</c:v>
                </c:pt>
                <c:pt idx="6075">
                  <c:v>43894.28125</c:v>
                </c:pt>
                <c:pt idx="6076">
                  <c:v>43894.291666666664</c:v>
                </c:pt>
                <c:pt idx="6077">
                  <c:v>43894.302083333336</c:v>
                </c:pt>
                <c:pt idx="6078">
                  <c:v>43894.3125</c:v>
                </c:pt>
                <c:pt idx="6079">
                  <c:v>43894.322916666664</c:v>
                </c:pt>
                <c:pt idx="6080">
                  <c:v>43894.333333333336</c:v>
                </c:pt>
                <c:pt idx="6081">
                  <c:v>43894.34375</c:v>
                </c:pt>
                <c:pt idx="6082">
                  <c:v>43894.354166666664</c:v>
                </c:pt>
                <c:pt idx="6083">
                  <c:v>43894.364583333336</c:v>
                </c:pt>
                <c:pt idx="6084">
                  <c:v>43894.375</c:v>
                </c:pt>
                <c:pt idx="6085">
                  <c:v>43894.385416666664</c:v>
                </c:pt>
                <c:pt idx="6086">
                  <c:v>43894.395833333336</c:v>
                </c:pt>
                <c:pt idx="6087">
                  <c:v>43894.40625</c:v>
                </c:pt>
                <c:pt idx="6088">
                  <c:v>43894.416666666664</c:v>
                </c:pt>
                <c:pt idx="6089">
                  <c:v>43894.427083333336</c:v>
                </c:pt>
                <c:pt idx="6090">
                  <c:v>43894.4375</c:v>
                </c:pt>
                <c:pt idx="6091">
                  <c:v>43894.447916666664</c:v>
                </c:pt>
                <c:pt idx="6092">
                  <c:v>43894.458333333336</c:v>
                </c:pt>
                <c:pt idx="6093">
                  <c:v>43894.46875</c:v>
                </c:pt>
                <c:pt idx="6094">
                  <c:v>43894.479166666664</c:v>
                </c:pt>
                <c:pt idx="6095">
                  <c:v>43894.489583333336</c:v>
                </c:pt>
                <c:pt idx="6096">
                  <c:v>43894.5</c:v>
                </c:pt>
                <c:pt idx="6097">
                  <c:v>43894.510416666664</c:v>
                </c:pt>
                <c:pt idx="6098">
                  <c:v>43894.520833333336</c:v>
                </c:pt>
                <c:pt idx="6099">
                  <c:v>43894.53125</c:v>
                </c:pt>
                <c:pt idx="6100">
                  <c:v>43894.541666666664</c:v>
                </c:pt>
                <c:pt idx="6101">
                  <c:v>43894.552083333336</c:v>
                </c:pt>
                <c:pt idx="6102">
                  <c:v>43894.5625</c:v>
                </c:pt>
                <c:pt idx="6103">
                  <c:v>43894.572916666664</c:v>
                </c:pt>
                <c:pt idx="6104">
                  <c:v>43894.583333333336</c:v>
                </c:pt>
                <c:pt idx="6105">
                  <c:v>43894.59375</c:v>
                </c:pt>
                <c:pt idx="6106">
                  <c:v>43894.604166666664</c:v>
                </c:pt>
                <c:pt idx="6107">
                  <c:v>43894.614583333336</c:v>
                </c:pt>
                <c:pt idx="6108">
                  <c:v>43894.625</c:v>
                </c:pt>
                <c:pt idx="6109">
                  <c:v>43894.635416666664</c:v>
                </c:pt>
                <c:pt idx="6110">
                  <c:v>43894.645833333336</c:v>
                </c:pt>
                <c:pt idx="6111">
                  <c:v>43894.65625</c:v>
                </c:pt>
                <c:pt idx="6112">
                  <c:v>43894.666666666664</c:v>
                </c:pt>
                <c:pt idx="6113">
                  <c:v>43894.677083333336</c:v>
                </c:pt>
                <c:pt idx="6114">
                  <c:v>43894.6875</c:v>
                </c:pt>
                <c:pt idx="6115">
                  <c:v>43894.697916666664</c:v>
                </c:pt>
                <c:pt idx="6116">
                  <c:v>43894.708333333336</c:v>
                </c:pt>
                <c:pt idx="6117">
                  <c:v>43894.71875</c:v>
                </c:pt>
                <c:pt idx="6118">
                  <c:v>43894.729166666664</c:v>
                </c:pt>
                <c:pt idx="6119">
                  <c:v>43894.739583333336</c:v>
                </c:pt>
                <c:pt idx="6120">
                  <c:v>43894.75</c:v>
                </c:pt>
                <c:pt idx="6121">
                  <c:v>43894.760416666664</c:v>
                </c:pt>
                <c:pt idx="6122">
                  <c:v>43894.770833333336</c:v>
                </c:pt>
                <c:pt idx="6123">
                  <c:v>43894.78125</c:v>
                </c:pt>
                <c:pt idx="6124">
                  <c:v>43894.791666666664</c:v>
                </c:pt>
                <c:pt idx="6125">
                  <c:v>43894.802083333336</c:v>
                </c:pt>
                <c:pt idx="6126">
                  <c:v>43894.8125</c:v>
                </c:pt>
                <c:pt idx="6127">
                  <c:v>43894.822916666664</c:v>
                </c:pt>
                <c:pt idx="6128">
                  <c:v>43894.833333333336</c:v>
                </c:pt>
                <c:pt idx="6129">
                  <c:v>43894.84375</c:v>
                </c:pt>
                <c:pt idx="6130">
                  <c:v>43894.854166666664</c:v>
                </c:pt>
                <c:pt idx="6131">
                  <c:v>43894.864583333336</c:v>
                </c:pt>
                <c:pt idx="6132">
                  <c:v>43894.875</c:v>
                </c:pt>
                <c:pt idx="6133">
                  <c:v>43894.885416666664</c:v>
                </c:pt>
                <c:pt idx="6134">
                  <c:v>43894.895833333336</c:v>
                </c:pt>
                <c:pt idx="6135">
                  <c:v>43894.90625</c:v>
                </c:pt>
                <c:pt idx="6136">
                  <c:v>43894.916666666664</c:v>
                </c:pt>
                <c:pt idx="6137">
                  <c:v>43894.927083333336</c:v>
                </c:pt>
                <c:pt idx="6138">
                  <c:v>43894.9375</c:v>
                </c:pt>
                <c:pt idx="6139">
                  <c:v>43894.947916666664</c:v>
                </c:pt>
                <c:pt idx="6140">
                  <c:v>43894.958333333336</c:v>
                </c:pt>
                <c:pt idx="6141">
                  <c:v>43894.96875</c:v>
                </c:pt>
                <c:pt idx="6142">
                  <c:v>43894.979166666664</c:v>
                </c:pt>
                <c:pt idx="6143">
                  <c:v>43894.989583333336</c:v>
                </c:pt>
                <c:pt idx="6144">
                  <c:v>43895</c:v>
                </c:pt>
                <c:pt idx="6145">
                  <c:v>43895.010416666664</c:v>
                </c:pt>
                <c:pt idx="6146">
                  <c:v>43895.020833333336</c:v>
                </c:pt>
                <c:pt idx="6147">
                  <c:v>43895.03125</c:v>
                </c:pt>
                <c:pt idx="6148">
                  <c:v>43895.041666666664</c:v>
                </c:pt>
                <c:pt idx="6149">
                  <c:v>43895.052083333336</c:v>
                </c:pt>
                <c:pt idx="6150">
                  <c:v>43895.0625</c:v>
                </c:pt>
                <c:pt idx="6151">
                  <c:v>43895.072916666664</c:v>
                </c:pt>
                <c:pt idx="6152">
                  <c:v>43895.083333333336</c:v>
                </c:pt>
                <c:pt idx="6153">
                  <c:v>43895.09375</c:v>
                </c:pt>
                <c:pt idx="6154">
                  <c:v>43895.104166666664</c:v>
                </c:pt>
                <c:pt idx="6155">
                  <c:v>43895.114583333336</c:v>
                </c:pt>
                <c:pt idx="6156">
                  <c:v>43895.125</c:v>
                </c:pt>
                <c:pt idx="6157">
                  <c:v>43895.135416666664</c:v>
                </c:pt>
                <c:pt idx="6158">
                  <c:v>43895.145833333336</c:v>
                </c:pt>
                <c:pt idx="6159">
                  <c:v>43895.15625</c:v>
                </c:pt>
                <c:pt idx="6160">
                  <c:v>43895.166666666664</c:v>
                </c:pt>
                <c:pt idx="6161">
                  <c:v>43895.177083333336</c:v>
                </c:pt>
                <c:pt idx="6162">
                  <c:v>43895.1875</c:v>
                </c:pt>
                <c:pt idx="6163">
                  <c:v>43895.197916666664</c:v>
                </c:pt>
                <c:pt idx="6164">
                  <c:v>43895.208333333336</c:v>
                </c:pt>
                <c:pt idx="6165">
                  <c:v>43895.21875</c:v>
                </c:pt>
                <c:pt idx="6166">
                  <c:v>43895.229166666664</c:v>
                </c:pt>
                <c:pt idx="6167">
                  <c:v>43895.239583333336</c:v>
                </c:pt>
                <c:pt idx="6168">
                  <c:v>43895.25</c:v>
                </c:pt>
                <c:pt idx="6169">
                  <c:v>43895.260416666664</c:v>
                </c:pt>
                <c:pt idx="6170">
                  <c:v>43895.270833333336</c:v>
                </c:pt>
                <c:pt idx="6171">
                  <c:v>43895.28125</c:v>
                </c:pt>
                <c:pt idx="6172">
                  <c:v>43895.291666666664</c:v>
                </c:pt>
                <c:pt idx="6173">
                  <c:v>43895.302083333336</c:v>
                </c:pt>
                <c:pt idx="6174">
                  <c:v>43895.3125</c:v>
                </c:pt>
                <c:pt idx="6175">
                  <c:v>43895.322916666664</c:v>
                </c:pt>
                <c:pt idx="6176">
                  <c:v>43895.333333333336</c:v>
                </c:pt>
                <c:pt idx="6177">
                  <c:v>43895.34375</c:v>
                </c:pt>
                <c:pt idx="6178">
                  <c:v>43895.354166666664</c:v>
                </c:pt>
                <c:pt idx="6179">
                  <c:v>43895.364583333336</c:v>
                </c:pt>
                <c:pt idx="6180">
                  <c:v>43895.375</c:v>
                </c:pt>
                <c:pt idx="6181">
                  <c:v>43895.385416666664</c:v>
                </c:pt>
                <c:pt idx="6182">
                  <c:v>43895.395833333336</c:v>
                </c:pt>
                <c:pt idx="6183">
                  <c:v>43895.40625</c:v>
                </c:pt>
                <c:pt idx="6184">
                  <c:v>43895.416666666664</c:v>
                </c:pt>
                <c:pt idx="6185">
                  <c:v>43895.427083333336</c:v>
                </c:pt>
                <c:pt idx="6186">
                  <c:v>43895.4375</c:v>
                </c:pt>
                <c:pt idx="6187">
                  <c:v>43895.447916666664</c:v>
                </c:pt>
                <c:pt idx="6188">
                  <c:v>43895.458333333336</c:v>
                </c:pt>
                <c:pt idx="6189">
                  <c:v>43895.46875</c:v>
                </c:pt>
                <c:pt idx="6190">
                  <c:v>43895.479166666664</c:v>
                </c:pt>
                <c:pt idx="6191">
                  <c:v>43895.489583333336</c:v>
                </c:pt>
                <c:pt idx="6192">
                  <c:v>43895.5</c:v>
                </c:pt>
                <c:pt idx="6193">
                  <c:v>43895.510416666664</c:v>
                </c:pt>
                <c:pt idx="6194">
                  <c:v>43895.520833333336</c:v>
                </c:pt>
                <c:pt idx="6195">
                  <c:v>43895.53125</c:v>
                </c:pt>
                <c:pt idx="6196">
                  <c:v>43895.541666666664</c:v>
                </c:pt>
                <c:pt idx="6197">
                  <c:v>43895.552083333336</c:v>
                </c:pt>
                <c:pt idx="6198">
                  <c:v>43895.5625</c:v>
                </c:pt>
                <c:pt idx="6199">
                  <c:v>43895.572916666664</c:v>
                </c:pt>
                <c:pt idx="6200">
                  <c:v>43895.583333333336</c:v>
                </c:pt>
                <c:pt idx="6201">
                  <c:v>43895.59375</c:v>
                </c:pt>
                <c:pt idx="6202">
                  <c:v>43895.604166666664</c:v>
                </c:pt>
                <c:pt idx="6203">
                  <c:v>43895.614583333336</c:v>
                </c:pt>
                <c:pt idx="6204">
                  <c:v>43895.625</c:v>
                </c:pt>
                <c:pt idx="6205">
                  <c:v>43895.635416666664</c:v>
                </c:pt>
                <c:pt idx="6206">
                  <c:v>43895.645833333336</c:v>
                </c:pt>
                <c:pt idx="6207">
                  <c:v>43895.65625</c:v>
                </c:pt>
                <c:pt idx="6208">
                  <c:v>43895.666666666664</c:v>
                </c:pt>
                <c:pt idx="6209">
                  <c:v>43895.677083333336</c:v>
                </c:pt>
                <c:pt idx="6210">
                  <c:v>43895.6875</c:v>
                </c:pt>
                <c:pt idx="6211">
                  <c:v>43895.697916666664</c:v>
                </c:pt>
                <c:pt idx="6212">
                  <c:v>43895.708333333336</c:v>
                </c:pt>
                <c:pt idx="6213">
                  <c:v>43895.71875</c:v>
                </c:pt>
                <c:pt idx="6214">
                  <c:v>43895.729166666664</c:v>
                </c:pt>
                <c:pt idx="6215">
                  <c:v>43895.739583333336</c:v>
                </c:pt>
                <c:pt idx="6216">
                  <c:v>43895.75</c:v>
                </c:pt>
                <c:pt idx="6217">
                  <c:v>43895.760416666664</c:v>
                </c:pt>
                <c:pt idx="6218">
                  <c:v>43895.770833333336</c:v>
                </c:pt>
                <c:pt idx="6219">
                  <c:v>43895.78125</c:v>
                </c:pt>
                <c:pt idx="6220">
                  <c:v>43895.791666666664</c:v>
                </c:pt>
                <c:pt idx="6221">
                  <c:v>43895.802083333336</c:v>
                </c:pt>
                <c:pt idx="6222">
                  <c:v>43895.8125</c:v>
                </c:pt>
                <c:pt idx="6223">
                  <c:v>43895.822916666664</c:v>
                </c:pt>
                <c:pt idx="6224">
                  <c:v>43895.833333333336</c:v>
                </c:pt>
                <c:pt idx="6225">
                  <c:v>43895.84375</c:v>
                </c:pt>
                <c:pt idx="6226">
                  <c:v>43895.854166666664</c:v>
                </c:pt>
                <c:pt idx="6227">
                  <c:v>43895.864583333336</c:v>
                </c:pt>
                <c:pt idx="6228">
                  <c:v>43895.875</c:v>
                </c:pt>
                <c:pt idx="6229">
                  <c:v>43895.885416666664</c:v>
                </c:pt>
                <c:pt idx="6230">
                  <c:v>43895.895833333336</c:v>
                </c:pt>
                <c:pt idx="6231">
                  <c:v>43895.90625</c:v>
                </c:pt>
                <c:pt idx="6232">
                  <c:v>43895.916666666664</c:v>
                </c:pt>
                <c:pt idx="6233">
                  <c:v>43895.927083333336</c:v>
                </c:pt>
                <c:pt idx="6234">
                  <c:v>43895.9375</c:v>
                </c:pt>
                <c:pt idx="6235">
                  <c:v>43895.947916666664</c:v>
                </c:pt>
                <c:pt idx="6236">
                  <c:v>43895.958333333336</c:v>
                </c:pt>
                <c:pt idx="6237">
                  <c:v>43895.96875</c:v>
                </c:pt>
                <c:pt idx="6238">
                  <c:v>43895.979166666664</c:v>
                </c:pt>
                <c:pt idx="6239">
                  <c:v>43895.989583333336</c:v>
                </c:pt>
                <c:pt idx="6240">
                  <c:v>43896</c:v>
                </c:pt>
                <c:pt idx="6241">
                  <c:v>43896.010416666664</c:v>
                </c:pt>
                <c:pt idx="6242">
                  <c:v>43896.020833333336</c:v>
                </c:pt>
                <c:pt idx="6243">
                  <c:v>43896.03125</c:v>
                </c:pt>
                <c:pt idx="6244">
                  <c:v>43896.041666666664</c:v>
                </c:pt>
                <c:pt idx="6245">
                  <c:v>43896.052083333336</c:v>
                </c:pt>
                <c:pt idx="6246">
                  <c:v>43896.0625</c:v>
                </c:pt>
                <c:pt idx="6247">
                  <c:v>43896.072916666664</c:v>
                </c:pt>
                <c:pt idx="6248">
                  <c:v>43896.083333333336</c:v>
                </c:pt>
                <c:pt idx="6249">
                  <c:v>43896.09375</c:v>
                </c:pt>
                <c:pt idx="6250">
                  <c:v>43896.104166666664</c:v>
                </c:pt>
                <c:pt idx="6251">
                  <c:v>43896.114583333336</c:v>
                </c:pt>
                <c:pt idx="6252">
                  <c:v>43896.125</c:v>
                </c:pt>
                <c:pt idx="6253">
                  <c:v>43896.135416666664</c:v>
                </c:pt>
                <c:pt idx="6254">
                  <c:v>43896.145833333336</c:v>
                </c:pt>
                <c:pt idx="6255">
                  <c:v>43896.15625</c:v>
                </c:pt>
                <c:pt idx="6256">
                  <c:v>43896.166666666664</c:v>
                </c:pt>
                <c:pt idx="6257">
                  <c:v>43896.177083333336</c:v>
                </c:pt>
                <c:pt idx="6258">
                  <c:v>43896.1875</c:v>
                </c:pt>
                <c:pt idx="6259">
                  <c:v>43896.197916666664</c:v>
                </c:pt>
                <c:pt idx="6260">
                  <c:v>43896.208333333336</c:v>
                </c:pt>
                <c:pt idx="6261">
                  <c:v>43896.21875</c:v>
                </c:pt>
                <c:pt idx="6262">
                  <c:v>43896.229166666664</c:v>
                </c:pt>
                <c:pt idx="6263">
                  <c:v>43896.239583333336</c:v>
                </c:pt>
                <c:pt idx="6264">
                  <c:v>43896.25</c:v>
                </c:pt>
                <c:pt idx="6265">
                  <c:v>43896.260416666664</c:v>
                </c:pt>
                <c:pt idx="6266">
                  <c:v>43896.270833333336</c:v>
                </c:pt>
                <c:pt idx="6267">
                  <c:v>43896.28125</c:v>
                </c:pt>
                <c:pt idx="6268">
                  <c:v>43896.291666666664</c:v>
                </c:pt>
                <c:pt idx="6269">
                  <c:v>43896.302083333336</c:v>
                </c:pt>
                <c:pt idx="6270">
                  <c:v>43896.3125</c:v>
                </c:pt>
                <c:pt idx="6271">
                  <c:v>43896.322916666664</c:v>
                </c:pt>
                <c:pt idx="6272">
                  <c:v>43896.333333333336</c:v>
                </c:pt>
                <c:pt idx="6273">
                  <c:v>43896.34375</c:v>
                </c:pt>
                <c:pt idx="6274">
                  <c:v>43896.354166666664</c:v>
                </c:pt>
                <c:pt idx="6275">
                  <c:v>43896.364583333336</c:v>
                </c:pt>
                <c:pt idx="6276">
                  <c:v>43896.375</c:v>
                </c:pt>
                <c:pt idx="6277">
                  <c:v>43896.385416666664</c:v>
                </c:pt>
                <c:pt idx="6278">
                  <c:v>43896.395833333336</c:v>
                </c:pt>
                <c:pt idx="6279">
                  <c:v>43896.40625</c:v>
                </c:pt>
                <c:pt idx="6280">
                  <c:v>43896.416666666664</c:v>
                </c:pt>
                <c:pt idx="6281">
                  <c:v>43896.427083333336</c:v>
                </c:pt>
                <c:pt idx="6282">
                  <c:v>43896.4375</c:v>
                </c:pt>
                <c:pt idx="6283">
                  <c:v>43896.447916666664</c:v>
                </c:pt>
                <c:pt idx="6284">
                  <c:v>43896.458333333336</c:v>
                </c:pt>
                <c:pt idx="6285">
                  <c:v>43896.46875</c:v>
                </c:pt>
                <c:pt idx="6286">
                  <c:v>43896.479166666664</c:v>
                </c:pt>
                <c:pt idx="6287">
                  <c:v>43896.489583333336</c:v>
                </c:pt>
                <c:pt idx="6288">
                  <c:v>43896.5</c:v>
                </c:pt>
                <c:pt idx="6289">
                  <c:v>43896.510416666664</c:v>
                </c:pt>
                <c:pt idx="6290">
                  <c:v>43896.520833333336</c:v>
                </c:pt>
                <c:pt idx="6291">
                  <c:v>43896.53125</c:v>
                </c:pt>
                <c:pt idx="6292">
                  <c:v>43896.541666666664</c:v>
                </c:pt>
                <c:pt idx="6293">
                  <c:v>43896.552083333336</c:v>
                </c:pt>
                <c:pt idx="6294">
                  <c:v>43896.5625</c:v>
                </c:pt>
                <c:pt idx="6295">
                  <c:v>43896.572916666664</c:v>
                </c:pt>
                <c:pt idx="6296">
                  <c:v>43896.583333333336</c:v>
                </c:pt>
                <c:pt idx="6297">
                  <c:v>43896.59375</c:v>
                </c:pt>
                <c:pt idx="6298">
                  <c:v>43896.604166666664</c:v>
                </c:pt>
                <c:pt idx="6299">
                  <c:v>43896.614583333336</c:v>
                </c:pt>
                <c:pt idx="6300">
                  <c:v>43896.625</c:v>
                </c:pt>
                <c:pt idx="6301">
                  <c:v>43896.635416666664</c:v>
                </c:pt>
                <c:pt idx="6302">
                  <c:v>43896.645833333336</c:v>
                </c:pt>
                <c:pt idx="6303">
                  <c:v>43896.65625</c:v>
                </c:pt>
                <c:pt idx="6304">
                  <c:v>43896.666666666664</c:v>
                </c:pt>
                <c:pt idx="6305">
                  <c:v>43896.677083333336</c:v>
                </c:pt>
                <c:pt idx="6306">
                  <c:v>43896.6875</c:v>
                </c:pt>
                <c:pt idx="6307">
                  <c:v>43896.697916666664</c:v>
                </c:pt>
                <c:pt idx="6308">
                  <c:v>43896.708333333336</c:v>
                </c:pt>
                <c:pt idx="6309">
                  <c:v>43896.71875</c:v>
                </c:pt>
                <c:pt idx="6310">
                  <c:v>43896.729166666664</c:v>
                </c:pt>
                <c:pt idx="6311">
                  <c:v>43896.739583333336</c:v>
                </c:pt>
                <c:pt idx="6312">
                  <c:v>43896.75</c:v>
                </c:pt>
                <c:pt idx="6313">
                  <c:v>43896.760416666664</c:v>
                </c:pt>
                <c:pt idx="6314">
                  <c:v>43896.770833333336</c:v>
                </c:pt>
                <c:pt idx="6315">
                  <c:v>43896.78125</c:v>
                </c:pt>
                <c:pt idx="6316">
                  <c:v>43896.791666666664</c:v>
                </c:pt>
                <c:pt idx="6317">
                  <c:v>43896.802083333336</c:v>
                </c:pt>
                <c:pt idx="6318">
                  <c:v>43896.8125</c:v>
                </c:pt>
                <c:pt idx="6319">
                  <c:v>43896.822916666664</c:v>
                </c:pt>
                <c:pt idx="6320">
                  <c:v>43896.833333333336</c:v>
                </c:pt>
                <c:pt idx="6321">
                  <c:v>43896.84375</c:v>
                </c:pt>
                <c:pt idx="6322">
                  <c:v>43896.854166666664</c:v>
                </c:pt>
                <c:pt idx="6323">
                  <c:v>43896.864583333336</c:v>
                </c:pt>
                <c:pt idx="6324">
                  <c:v>43896.875</c:v>
                </c:pt>
                <c:pt idx="6325">
                  <c:v>43896.885416666664</c:v>
                </c:pt>
                <c:pt idx="6326">
                  <c:v>43896.895833333336</c:v>
                </c:pt>
                <c:pt idx="6327">
                  <c:v>43896.90625</c:v>
                </c:pt>
                <c:pt idx="6328">
                  <c:v>43896.916666666664</c:v>
                </c:pt>
                <c:pt idx="6329">
                  <c:v>43896.927083333336</c:v>
                </c:pt>
                <c:pt idx="6330">
                  <c:v>43896.9375</c:v>
                </c:pt>
                <c:pt idx="6331">
                  <c:v>43896.947916666664</c:v>
                </c:pt>
                <c:pt idx="6332">
                  <c:v>43896.958333333336</c:v>
                </c:pt>
                <c:pt idx="6333">
                  <c:v>43896.96875</c:v>
                </c:pt>
                <c:pt idx="6334">
                  <c:v>43896.979166666664</c:v>
                </c:pt>
                <c:pt idx="6335">
                  <c:v>43896.989583333336</c:v>
                </c:pt>
                <c:pt idx="6336">
                  <c:v>43897</c:v>
                </c:pt>
                <c:pt idx="6337">
                  <c:v>43897.010416666664</c:v>
                </c:pt>
                <c:pt idx="6338">
                  <c:v>43897.020833333336</c:v>
                </c:pt>
                <c:pt idx="6339">
                  <c:v>43897.03125</c:v>
                </c:pt>
                <c:pt idx="6340">
                  <c:v>43897.041666666664</c:v>
                </c:pt>
                <c:pt idx="6341">
                  <c:v>43897.052083333336</c:v>
                </c:pt>
                <c:pt idx="6342">
                  <c:v>43897.0625</c:v>
                </c:pt>
                <c:pt idx="6343">
                  <c:v>43897.072916666664</c:v>
                </c:pt>
                <c:pt idx="6344">
                  <c:v>43897.083333333336</c:v>
                </c:pt>
                <c:pt idx="6345">
                  <c:v>43897.09375</c:v>
                </c:pt>
                <c:pt idx="6346">
                  <c:v>43897.104166666664</c:v>
                </c:pt>
                <c:pt idx="6347">
                  <c:v>43897.114583333336</c:v>
                </c:pt>
                <c:pt idx="6348">
                  <c:v>43897.125</c:v>
                </c:pt>
                <c:pt idx="6349">
                  <c:v>43897.135416666664</c:v>
                </c:pt>
                <c:pt idx="6350">
                  <c:v>43897.145833333336</c:v>
                </c:pt>
                <c:pt idx="6351">
                  <c:v>43897.15625</c:v>
                </c:pt>
                <c:pt idx="6352">
                  <c:v>43897.166666666664</c:v>
                </c:pt>
                <c:pt idx="6353">
                  <c:v>43897.177083333336</c:v>
                </c:pt>
                <c:pt idx="6354">
                  <c:v>43897.1875</c:v>
                </c:pt>
                <c:pt idx="6355">
                  <c:v>43897.197916666664</c:v>
                </c:pt>
                <c:pt idx="6356">
                  <c:v>43897.208333333336</c:v>
                </c:pt>
                <c:pt idx="6357">
                  <c:v>43897.21875</c:v>
                </c:pt>
                <c:pt idx="6358">
                  <c:v>43897.229166666664</c:v>
                </c:pt>
                <c:pt idx="6359">
                  <c:v>43897.239583333336</c:v>
                </c:pt>
                <c:pt idx="6360">
                  <c:v>43897.25</c:v>
                </c:pt>
                <c:pt idx="6361">
                  <c:v>43897.260416666664</c:v>
                </c:pt>
                <c:pt idx="6362">
                  <c:v>43897.270833333336</c:v>
                </c:pt>
                <c:pt idx="6363">
                  <c:v>43897.28125</c:v>
                </c:pt>
                <c:pt idx="6364">
                  <c:v>43897.291666666664</c:v>
                </c:pt>
                <c:pt idx="6365">
                  <c:v>43897.302083333336</c:v>
                </c:pt>
                <c:pt idx="6366">
                  <c:v>43897.3125</c:v>
                </c:pt>
                <c:pt idx="6367">
                  <c:v>43897.322916666664</c:v>
                </c:pt>
                <c:pt idx="6368">
                  <c:v>43897.333333333336</c:v>
                </c:pt>
                <c:pt idx="6369">
                  <c:v>43897.34375</c:v>
                </c:pt>
                <c:pt idx="6370">
                  <c:v>43897.354166666664</c:v>
                </c:pt>
                <c:pt idx="6371">
                  <c:v>43897.364583333336</c:v>
                </c:pt>
                <c:pt idx="6372">
                  <c:v>43897.375</c:v>
                </c:pt>
                <c:pt idx="6373">
                  <c:v>43897.385416666664</c:v>
                </c:pt>
                <c:pt idx="6374">
                  <c:v>43897.395833333336</c:v>
                </c:pt>
                <c:pt idx="6375">
                  <c:v>43897.40625</c:v>
                </c:pt>
                <c:pt idx="6376">
                  <c:v>43897.416666666664</c:v>
                </c:pt>
                <c:pt idx="6377">
                  <c:v>43897.427083333336</c:v>
                </c:pt>
                <c:pt idx="6378">
                  <c:v>43897.4375</c:v>
                </c:pt>
                <c:pt idx="6379">
                  <c:v>43897.447916666664</c:v>
                </c:pt>
                <c:pt idx="6380">
                  <c:v>43897.458333333336</c:v>
                </c:pt>
                <c:pt idx="6381">
                  <c:v>43897.46875</c:v>
                </c:pt>
                <c:pt idx="6382">
                  <c:v>43897.479166666664</c:v>
                </c:pt>
                <c:pt idx="6383">
                  <c:v>43897.489583333336</c:v>
                </c:pt>
                <c:pt idx="6384">
                  <c:v>43897.5</c:v>
                </c:pt>
                <c:pt idx="6385">
                  <c:v>43897.510416666664</c:v>
                </c:pt>
                <c:pt idx="6386">
                  <c:v>43897.520833333336</c:v>
                </c:pt>
                <c:pt idx="6387">
                  <c:v>43897.53125</c:v>
                </c:pt>
                <c:pt idx="6388">
                  <c:v>43897.541666666664</c:v>
                </c:pt>
                <c:pt idx="6389">
                  <c:v>43897.552083333336</c:v>
                </c:pt>
                <c:pt idx="6390">
                  <c:v>43897.5625</c:v>
                </c:pt>
                <c:pt idx="6391">
                  <c:v>43897.572916666664</c:v>
                </c:pt>
                <c:pt idx="6392">
                  <c:v>43897.583333333336</c:v>
                </c:pt>
                <c:pt idx="6393">
                  <c:v>43897.59375</c:v>
                </c:pt>
                <c:pt idx="6394">
                  <c:v>43897.604166666664</c:v>
                </c:pt>
                <c:pt idx="6395">
                  <c:v>43897.614583333336</c:v>
                </c:pt>
                <c:pt idx="6396">
                  <c:v>43897.625</c:v>
                </c:pt>
                <c:pt idx="6397">
                  <c:v>43897.635416666664</c:v>
                </c:pt>
                <c:pt idx="6398">
                  <c:v>43897.645833333336</c:v>
                </c:pt>
                <c:pt idx="6399">
                  <c:v>43897.65625</c:v>
                </c:pt>
                <c:pt idx="6400">
                  <c:v>43897.666666666664</c:v>
                </c:pt>
                <c:pt idx="6401">
                  <c:v>43897.677083333336</c:v>
                </c:pt>
                <c:pt idx="6402">
                  <c:v>43897.6875</c:v>
                </c:pt>
                <c:pt idx="6403">
                  <c:v>43897.697916666664</c:v>
                </c:pt>
                <c:pt idx="6404">
                  <c:v>43897.708333333336</c:v>
                </c:pt>
                <c:pt idx="6405">
                  <c:v>43897.71875</c:v>
                </c:pt>
                <c:pt idx="6406">
                  <c:v>43897.729166666664</c:v>
                </c:pt>
                <c:pt idx="6407">
                  <c:v>43897.739583333336</c:v>
                </c:pt>
                <c:pt idx="6408">
                  <c:v>43897.75</c:v>
                </c:pt>
                <c:pt idx="6409">
                  <c:v>43897.760416666664</c:v>
                </c:pt>
                <c:pt idx="6410">
                  <c:v>43897.770833333336</c:v>
                </c:pt>
                <c:pt idx="6411">
                  <c:v>43897.78125</c:v>
                </c:pt>
                <c:pt idx="6412">
                  <c:v>43897.791666666664</c:v>
                </c:pt>
                <c:pt idx="6413">
                  <c:v>43897.802083333336</c:v>
                </c:pt>
                <c:pt idx="6414">
                  <c:v>43897.8125</c:v>
                </c:pt>
                <c:pt idx="6415">
                  <c:v>43897.822916666664</c:v>
                </c:pt>
                <c:pt idx="6416">
                  <c:v>43897.833333333336</c:v>
                </c:pt>
                <c:pt idx="6417">
                  <c:v>43897.84375</c:v>
                </c:pt>
                <c:pt idx="6418">
                  <c:v>43897.854166666664</c:v>
                </c:pt>
                <c:pt idx="6419">
                  <c:v>43897.864583333336</c:v>
                </c:pt>
                <c:pt idx="6420">
                  <c:v>43897.875</c:v>
                </c:pt>
                <c:pt idx="6421">
                  <c:v>43897.885416666664</c:v>
                </c:pt>
                <c:pt idx="6422">
                  <c:v>43897.895833333336</c:v>
                </c:pt>
                <c:pt idx="6423">
                  <c:v>43897.90625</c:v>
                </c:pt>
                <c:pt idx="6424">
                  <c:v>43897.916666666664</c:v>
                </c:pt>
                <c:pt idx="6425">
                  <c:v>43897.927083333336</c:v>
                </c:pt>
                <c:pt idx="6426">
                  <c:v>43897.9375</c:v>
                </c:pt>
                <c:pt idx="6427">
                  <c:v>43897.947916666664</c:v>
                </c:pt>
                <c:pt idx="6428">
                  <c:v>43897.958333333336</c:v>
                </c:pt>
                <c:pt idx="6429">
                  <c:v>43897.96875</c:v>
                </c:pt>
                <c:pt idx="6430">
                  <c:v>43897.979166666664</c:v>
                </c:pt>
                <c:pt idx="6431">
                  <c:v>43897.989583333336</c:v>
                </c:pt>
                <c:pt idx="6432">
                  <c:v>43898</c:v>
                </c:pt>
                <c:pt idx="6433">
                  <c:v>43898.010416666664</c:v>
                </c:pt>
                <c:pt idx="6434">
                  <c:v>43898.020833333336</c:v>
                </c:pt>
                <c:pt idx="6435">
                  <c:v>43898.03125</c:v>
                </c:pt>
                <c:pt idx="6436">
                  <c:v>43898.041666666664</c:v>
                </c:pt>
                <c:pt idx="6437">
                  <c:v>43898.052083333336</c:v>
                </c:pt>
                <c:pt idx="6438">
                  <c:v>43898.0625</c:v>
                </c:pt>
                <c:pt idx="6439">
                  <c:v>43898.072916666664</c:v>
                </c:pt>
                <c:pt idx="6440">
                  <c:v>43898.125</c:v>
                </c:pt>
                <c:pt idx="6441">
                  <c:v>43898.135416666664</c:v>
                </c:pt>
                <c:pt idx="6442">
                  <c:v>43898.145833333336</c:v>
                </c:pt>
                <c:pt idx="6443">
                  <c:v>43898.15625</c:v>
                </c:pt>
                <c:pt idx="6444">
                  <c:v>43898.166666666664</c:v>
                </c:pt>
                <c:pt idx="6445">
                  <c:v>43898.177083333336</c:v>
                </c:pt>
                <c:pt idx="6446">
                  <c:v>43898.1875</c:v>
                </c:pt>
                <c:pt idx="6447">
                  <c:v>43898.197916666664</c:v>
                </c:pt>
                <c:pt idx="6448">
                  <c:v>43898.208333333336</c:v>
                </c:pt>
                <c:pt idx="6449">
                  <c:v>43898.21875</c:v>
                </c:pt>
                <c:pt idx="6450">
                  <c:v>43898.229166666664</c:v>
                </c:pt>
                <c:pt idx="6451">
                  <c:v>43898.239583333336</c:v>
                </c:pt>
                <c:pt idx="6452">
                  <c:v>43898.25</c:v>
                </c:pt>
                <c:pt idx="6453">
                  <c:v>43898.260416666664</c:v>
                </c:pt>
                <c:pt idx="6454">
                  <c:v>43898.270833333336</c:v>
                </c:pt>
                <c:pt idx="6455">
                  <c:v>43898.28125</c:v>
                </c:pt>
                <c:pt idx="6456">
                  <c:v>43898.291666666664</c:v>
                </c:pt>
                <c:pt idx="6457">
                  <c:v>43898.302083333336</c:v>
                </c:pt>
                <c:pt idx="6458">
                  <c:v>43898.3125</c:v>
                </c:pt>
                <c:pt idx="6459">
                  <c:v>43898.322916666664</c:v>
                </c:pt>
                <c:pt idx="6460">
                  <c:v>43898.333333333336</c:v>
                </c:pt>
                <c:pt idx="6461">
                  <c:v>43898.34375</c:v>
                </c:pt>
                <c:pt idx="6462">
                  <c:v>43898.354166666664</c:v>
                </c:pt>
                <c:pt idx="6463">
                  <c:v>43898.364583333336</c:v>
                </c:pt>
                <c:pt idx="6464">
                  <c:v>43898.375</c:v>
                </c:pt>
                <c:pt idx="6465">
                  <c:v>43898.385416666664</c:v>
                </c:pt>
                <c:pt idx="6466">
                  <c:v>43898.395833333336</c:v>
                </c:pt>
                <c:pt idx="6467">
                  <c:v>43898.40625</c:v>
                </c:pt>
                <c:pt idx="6468">
                  <c:v>43898.416666666664</c:v>
                </c:pt>
                <c:pt idx="6469">
                  <c:v>43898.427083333336</c:v>
                </c:pt>
                <c:pt idx="6470">
                  <c:v>43898.4375</c:v>
                </c:pt>
                <c:pt idx="6471">
                  <c:v>43898.447916666664</c:v>
                </c:pt>
                <c:pt idx="6472">
                  <c:v>43898.458333333336</c:v>
                </c:pt>
                <c:pt idx="6473">
                  <c:v>43898.46875</c:v>
                </c:pt>
                <c:pt idx="6474">
                  <c:v>43898.479166666664</c:v>
                </c:pt>
                <c:pt idx="6475">
                  <c:v>43898.489583333336</c:v>
                </c:pt>
                <c:pt idx="6476">
                  <c:v>43898.5</c:v>
                </c:pt>
                <c:pt idx="6477">
                  <c:v>43898.510416666664</c:v>
                </c:pt>
                <c:pt idx="6478">
                  <c:v>43898.520833333336</c:v>
                </c:pt>
                <c:pt idx="6479">
                  <c:v>43898.53125</c:v>
                </c:pt>
                <c:pt idx="6480">
                  <c:v>43898.541666666664</c:v>
                </c:pt>
                <c:pt idx="6481">
                  <c:v>43898.552083333336</c:v>
                </c:pt>
                <c:pt idx="6482">
                  <c:v>43898.5625</c:v>
                </c:pt>
                <c:pt idx="6483">
                  <c:v>43898.572916666664</c:v>
                </c:pt>
                <c:pt idx="6484">
                  <c:v>43898.583333333336</c:v>
                </c:pt>
                <c:pt idx="6485">
                  <c:v>43898.59375</c:v>
                </c:pt>
                <c:pt idx="6486">
                  <c:v>43898.604166666664</c:v>
                </c:pt>
                <c:pt idx="6487">
                  <c:v>43898.614583333336</c:v>
                </c:pt>
                <c:pt idx="6488">
                  <c:v>43898.625</c:v>
                </c:pt>
                <c:pt idx="6489">
                  <c:v>43898.635416666664</c:v>
                </c:pt>
                <c:pt idx="6490">
                  <c:v>43898.645833333336</c:v>
                </c:pt>
                <c:pt idx="6491">
                  <c:v>43898.65625</c:v>
                </c:pt>
                <c:pt idx="6492">
                  <c:v>43898.666666666664</c:v>
                </c:pt>
                <c:pt idx="6493">
                  <c:v>43898.677083333336</c:v>
                </c:pt>
                <c:pt idx="6494">
                  <c:v>43898.6875</c:v>
                </c:pt>
                <c:pt idx="6495">
                  <c:v>43898.697916666664</c:v>
                </c:pt>
                <c:pt idx="6496">
                  <c:v>43898.708333333336</c:v>
                </c:pt>
                <c:pt idx="6497">
                  <c:v>43898.71875</c:v>
                </c:pt>
                <c:pt idx="6498">
                  <c:v>43898.729166666664</c:v>
                </c:pt>
                <c:pt idx="6499">
                  <c:v>43898.739583333336</c:v>
                </c:pt>
                <c:pt idx="6500">
                  <c:v>43898.75</c:v>
                </c:pt>
                <c:pt idx="6501">
                  <c:v>43898.760416666664</c:v>
                </c:pt>
                <c:pt idx="6502">
                  <c:v>43898.770833333336</c:v>
                </c:pt>
                <c:pt idx="6503">
                  <c:v>43898.78125</c:v>
                </c:pt>
                <c:pt idx="6504">
                  <c:v>43898.791666666664</c:v>
                </c:pt>
                <c:pt idx="6505">
                  <c:v>43898.802083333336</c:v>
                </c:pt>
                <c:pt idx="6506">
                  <c:v>43898.8125</c:v>
                </c:pt>
                <c:pt idx="6507">
                  <c:v>43898.822916666664</c:v>
                </c:pt>
                <c:pt idx="6508">
                  <c:v>43898.833333333336</c:v>
                </c:pt>
                <c:pt idx="6509">
                  <c:v>43898.84375</c:v>
                </c:pt>
                <c:pt idx="6510">
                  <c:v>43898.854166666664</c:v>
                </c:pt>
                <c:pt idx="6511">
                  <c:v>43898.864583333336</c:v>
                </c:pt>
                <c:pt idx="6512">
                  <c:v>43898.875</c:v>
                </c:pt>
                <c:pt idx="6513">
                  <c:v>43898.885416666664</c:v>
                </c:pt>
                <c:pt idx="6514">
                  <c:v>43898.895833333336</c:v>
                </c:pt>
                <c:pt idx="6515">
                  <c:v>43898.90625</c:v>
                </c:pt>
                <c:pt idx="6516">
                  <c:v>43898.916666666664</c:v>
                </c:pt>
                <c:pt idx="6517">
                  <c:v>43898.927083333336</c:v>
                </c:pt>
                <c:pt idx="6518">
                  <c:v>43898.9375</c:v>
                </c:pt>
                <c:pt idx="6519">
                  <c:v>43898.947916666664</c:v>
                </c:pt>
                <c:pt idx="6520">
                  <c:v>43898.958333333336</c:v>
                </c:pt>
                <c:pt idx="6521">
                  <c:v>43898.96875</c:v>
                </c:pt>
                <c:pt idx="6522">
                  <c:v>43898.979166666664</c:v>
                </c:pt>
                <c:pt idx="6523">
                  <c:v>43898.989583333336</c:v>
                </c:pt>
                <c:pt idx="6524">
                  <c:v>43899</c:v>
                </c:pt>
                <c:pt idx="6525">
                  <c:v>43899.010416666664</c:v>
                </c:pt>
                <c:pt idx="6526">
                  <c:v>43899.020833333336</c:v>
                </c:pt>
                <c:pt idx="6527">
                  <c:v>43899.03125</c:v>
                </c:pt>
                <c:pt idx="6528">
                  <c:v>43899.041666666664</c:v>
                </c:pt>
                <c:pt idx="6529">
                  <c:v>43899.052083333336</c:v>
                </c:pt>
                <c:pt idx="6530">
                  <c:v>43899.0625</c:v>
                </c:pt>
                <c:pt idx="6531">
                  <c:v>43899.072916666664</c:v>
                </c:pt>
                <c:pt idx="6532">
                  <c:v>43899.083333333336</c:v>
                </c:pt>
                <c:pt idx="6533">
                  <c:v>43899.09375</c:v>
                </c:pt>
                <c:pt idx="6534">
                  <c:v>43899.104166666664</c:v>
                </c:pt>
                <c:pt idx="6535">
                  <c:v>43899.114583333336</c:v>
                </c:pt>
                <c:pt idx="6536">
                  <c:v>43899.125</c:v>
                </c:pt>
                <c:pt idx="6537">
                  <c:v>43899.135416666664</c:v>
                </c:pt>
                <c:pt idx="6538">
                  <c:v>43899.145833333336</c:v>
                </c:pt>
                <c:pt idx="6539">
                  <c:v>43899.15625</c:v>
                </c:pt>
                <c:pt idx="6540">
                  <c:v>43899.166666666664</c:v>
                </c:pt>
                <c:pt idx="6541">
                  <c:v>43899.177083333336</c:v>
                </c:pt>
                <c:pt idx="6542">
                  <c:v>43899.1875</c:v>
                </c:pt>
                <c:pt idx="6543">
                  <c:v>43899.197916666664</c:v>
                </c:pt>
                <c:pt idx="6544">
                  <c:v>43899.208333333336</c:v>
                </c:pt>
                <c:pt idx="6545">
                  <c:v>43899.21875</c:v>
                </c:pt>
                <c:pt idx="6546">
                  <c:v>43899.229166666664</c:v>
                </c:pt>
                <c:pt idx="6547">
                  <c:v>43899.239583333336</c:v>
                </c:pt>
                <c:pt idx="6548">
                  <c:v>43899.25</c:v>
                </c:pt>
                <c:pt idx="6549">
                  <c:v>43899.260416666664</c:v>
                </c:pt>
                <c:pt idx="6550">
                  <c:v>43899.270833333336</c:v>
                </c:pt>
                <c:pt idx="6551">
                  <c:v>43899.28125</c:v>
                </c:pt>
                <c:pt idx="6552">
                  <c:v>43899.291666666664</c:v>
                </c:pt>
                <c:pt idx="6553">
                  <c:v>43899.302083333336</c:v>
                </c:pt>
                <c:pt idx="6554">
                  <c:v>43899.3125</c:v>
                </c:pt>
                <c:pt idx="6555">
                  <c:v>43899.322916666664</c:v>
                </c:pt>
                <c:pt idx="6556">
                  <c:v>43899.333333333336</c:v>
                </c:pt>
                <c:pt idx="6557">
                  <c:v>43899.34375</c:v>
                </c:pt>
                <c:pt idx="6558">
                  <c:v>43899.354166666664</c:v>
                </c:pt>
                <c:pt idx="6559">
                  <c:v>43899.364583333336</c:v>
                </c:pt>
                <c:pt idx="6560">
                  <c:v>43899.375</c:v>
                </c:pt>
                <c:pt idx="6561">
                  <c:v>43899.385416666664</c:v>
                </c:pt>
                <c:pt idx="6562">
                  <c:v>43899.395833333336</c:v>
                </c:pt>
                <c:pt idx="6563">
                  <c:v>43899.40625</c:v>
                </c:pt>
                <c:pt idx="6564">
                  <c:v>43899.416666666664</c:v>
                </c:pt>
                <c:pt idx="6565">
                  <c:v>43899.427083333336</c:v>
                </c:pt>
                <c:pt idx="6566">
                  <c:v>43899.4375</c:v>
                </c:pt>
                <c:pt idx="6567">
                  <c:v>43899.447916666664</c:v>
                </c:pt>
                <c:pt idx="6568">
                  <c:v>43899.458333333336</c:v>
                </c:pt>
                <c:pt idx="6569">
                  <c:v>43899.46875</c:v>
                </c:pt>
                <c:pt idx="6570">
                  <c:v>43899.479166666664</c:v>
                </c:pt>
                <c:pt idx="6571">
                  <c:v>43899.489583333336</c:v>
                </c:pt>
                <c:pt idx="6572">
                  <c:v>43899.5</c:v>
                </c:pt>
                <c:pt idx="6573">
                  <c:v>43899.510416666664</c:v>
                </c:pt>
                <c:pt idx="6574">
                  <c:v>43899.520833333336</c:v>
                </c:pt>
                <c:pt idx="6575">
                  <c:v>43899.53125</c:v>
                </c:pt>
                <c:pt idx="6576">
                  <c:v>43899.541666666664</c:v>
                </c:pt>
                <c:pt idx="6577">
                  <c:v>43899.552083333336</c:v>
                </c:pt>
                <c:pt idx="6578">
                  <c:v>43899.5625</c:v>
                </c:pt>
                <c:pt idx="6579">
                  <c:v>43899.572916666664</c:v>
                </c:pt>
                <c:pt idx="6580">
                  <c:v>43899.583333333336</c:v>
                </c:pt>
                <c:pt idx="6581">
                  <c:v>43899.59375</c:v>
                </c:pt>
                <c:pt idx="6582">
                  <c:v>43899.604166666664</c:v>
                </c:pt>
                <c:pt idx="6583">
                  <c:v>43899.614583333336</c:v>
                </c:pt>
                <c:pt idx="6584">
                  <c:v>43899.625</c:v>
                </c:pt>
                <c:pt idx="6585">
                  <c:v>43899.635416666664</c:v>
                </c:pt>
                <c:pt idx="6586">
                  <c:v>43899.645833333336</c:v>
                </c:pt>
                <c:pt idx="6587">
                  <c:v>43899.65625</c:v>
                </c:pt>
                <c:pt idx="6588">
                  <c:v>43899.666666666664</c:v>
                </c:pt>
                <c:pt idx="6589">
                  <c:v>43899.677083333336</c:v>
                </c:pt>
                <c:pt idx="6590">
                  <c:v>43899.6875</c:v>
                </c:pt>
                <c:pt idx="6591">
                  <c:v>43899.697916666664</c:v>
                </c:pt>
                <c:pt idx="6592">
                  <c:v>43899.708333333336</c:v>
                </c:pt>
                <c:pt idx="6593">
                  <c:v>43899.71875</c:v>
                </c:pt>
                <c:pt idx="6594">
                  <c:v>43899.729166666664</c:v>
                </c:pt>
                <c:pt idx="6595">
                  <c:v>43899.739583333336</c:v>
                </c:pt>
                <c:pt idx="6596">
                  <c:v>43899.75</c:v>
                </c:pt>
                <c:pt idx="6597">
                  <c:v>43899.760416666664</c:v>
                </c:pt>
                <c:pt idx="6598">
                  <c:v>43899.770833333336</c:v>
                </c:pt>
                <c:pt idx="6599">
                  <c:v>43899.78125</c:v>
                </c:pt>
                <c:pt idx="6600">
                  <c:v>43899.791666666664</c:v>
                </c:pt>
                <c:pt idx="6601">
                  <c:v>43899.802083333336</c:v>
                </c:pt>
                <c:pt idx="6602">
                  <c:v>43899.8125</c:v>
                </c:pt>
                <c:pt idx="6603">
                  <c:v>43899.822916666664</c:v>
                </c:pt>
                <c:pt idx="6604">
                  <c:v>43899.833333333336</c:v>
                </c:pt>
                <c:pt idx="6605">
                  <c:v>43899.84375</c:v>
                </c:pt>
                <c:pt idx="6606">
                  <c:v>43899.854166666664</c:v>
                </c:pt>
                <c:pt idx="6607">
                  <c:v>43899.864583333336</c:v>
                </c:pt>
                <c:pt idx="6608">
                  <c:v>43899.875</c:v>
                </c:pt>
                <c:pt idx="6609">
                  <c:v>43899.885416666664</c:v>
                </c:pt>
                <c:pt idx="6610">
                  <c:v>43899.895833333336</c:v>
                </c:pt>
                <c:pt idx="6611">
                  <c:v>43899.90625</c:v>
                </c:pt>
                <c:pt idx="6612">
                  <c:v>43899.916666666664</c:v>
                </c:pt>
                <c:pt idx="6613">
                  <c:v>43899.927083333336</c:v>
                </c:pt>
                <c:pt idx="6614">
                  <c:v>43899.9375</c:v>
                </c:pt>
                <c:pt idx="6615">
                  <c:v>43899.947916666664</c:v>
                </c:pt>
                <c:pt idx="6616">
                  <c:v>43899.958333333336</c:v>
                </c:pt>
                <c:pt idx="6617">
                  <c:v>43899.96875</c:v>
                </c:pt>
                <c:pt idx="6618">
                  <c:v>43899.979166666664</c:v>
                </c:pt>
                <c:pt idx="6619">
                  <c:v>43899.989583333336</c:v>
                </c:pt>
                <c:pt idx="6620">
                  <c:v>43900</c:v>
                </c:pt>
                <c:pt idx="6621">
                  <c:v>43900.010416666664</c:v>
                </c:pt>
                <c:pt idx="6622">
                  <c:v>43900.020833333336</c:v>
                </c:pt>
                <c:pt idx="6623">
                  <c:v>43900.03125</c:v>
                </c:pt>
                <c:pt idx="6624">
                  <c:v>43900.041666666664</c:v>
                </c:pt>
                <c:pt idx="6625">
                  <c:v>43900.052083333336</c:v>
                </c:pt>
                <c:pt idx="6626">
                  <c:v>43900.0625</c:v>
                </c:pt>
                <c:pt idx="6627">
                  <c:v>43900.072916666664</c:v>
                </c:pt>
                <c:pt idx="6628">
                  <c:v>43900.083333333336</c:v>
                </c:pt>
                <c:pt idx="6629">
                  <c:v>43900.09375</c:v>
                </c:pt>
                <c:pt idx="6630">
                  <c:v>43900.104166666664</c:v>
                </c:pt>
                <c:pt idx="6631">
                  <c:v>43900.114583333336</c:v>
                </c:pt>
                <c:pt idx="6632">
                  <c:v>43900.125</c:v>
                </c:pt>
                <c:pt idx="6633">
                  <c:v>43900.135416666664</c:v>
                </c:pt>
                <c:pt idx="6634">
                  <c:v>43900.145833333336</c:v>
                </c:pt>
                <c:pt idx="6635">
                  <c:v>43900.15625</c:v>
                </c:pt>
                <c:pt idx="6636">
                  <c:v>43900.166666666664</c:v>
                </c:pt>
                <c:pt idx="6637">
                  <c:v>43900.177083333336</c:v>
                </c:pt>
                <c:pt idx="6638">
                  <c:v>43900.1875</c:v>
                </c:pt>
                <c:pt idx="6639">
                  <c:v>43900.197916666664</c:v>
                </c:pt>
                <c:pt idx="6640">
                  <c:v>43900.208333333336</c:v>
                </c:pt>
                <c:pt idx="6641">
                  <c:v>43900.21875</c:v>
                </c:pt>
                <c:pt idx="6642">
                  <c:v>43900.229166666664</c:v>
                </c:pt>
                <c:pt idx="6643">
                  <c:v>43900.239583333336</c:v>
                </c:pt>
                <c:pt idx="6644">
                  <c:v>43900.25</c:v>
                </c:pt>
                <c:pt idx="6645">
                  <c:v>43900.260416666664</c:v>
                </c:pt>
                <c:pt idx="6646">
                  <c:v>43900.270833333336</c:v>
                </c:pt>
                <c:pt idx="6647">
                  <c:v>43900.28125</c:v>
                </c:pt>
                <c:pt idx="6648">
                  <c:v>43900.291666666664</c:v>
                </c:pt>
                <c:pt idx="6649">
                  <c:v>43900.302083333336</c:v>
                </c:pt>
                <c:pt idx="6650">
                  <c:v>43900.3125</c:v>
                </c:pt>
                <c:pt idx="6651">
                  <c:v>43900.322916666664</c:v>
                </c:pt>
                <c:pt idx="6652">
                  <c:v>43900.333333333336</c:v>
                </c:pt>
                <c:pt idx="6653">
                  <c:v>43900.34375</c:v>
                </c:pt>
                <c:pt idx="6654">
                  <c:v>43900.354166666664</c:v>
                </c:pt>
                <c:pt idx="6655">
                  <c:v>43900.364583333336</c:v>
                </c:pt>
                <c:pt idx="6656">
                  <c:v>43900.375</c:v>
                </c:pt>
                <c:pt idx="6657">
                  <c:v>43900.385416666664</c:v>
                </c:pt>
                <c:pt idx="6658">
                  <c:v>43900.395833333336</c:v>
                </c:pt>
                <c:pt idx="6659">
                  <c:v>43900.40625</c:v>
                </c:pt>
                <c:pt idx="6660">
                  <c:v>43900.416666666664</c:v>
                </c:pt>
                <c:pt idx="6661">
                  <c:v>43900.427083333336</c:v>
                </c:pt>
                <c:pt idx="6662">
                  <c:v>43900.4375</c:v>
                </c:pt>
                <c:pt idx="6663">
                  <c:v>43900.447916666664</c:v>
                </c:pt>
                <c:pt idx="6664">
                  <c:v>43900.458333333336</c:v>
                </c:pt>
                <c:pt idx="6665">
                  <c:v>43900.46875</c:v>
                </c:pt>
                <c:pt idx="6666">
                  <c:v>43900.479166666664</c:v>
                </c:pt>
                <c:pt idx="6667">
                  <c:v>43900.489583333336</c:v>
                </c:pt>
                <c:pt idx="6668">
                  <c:v>43900.5</c:v>
                </c:pt>
                <c:pt idx="6669">
                  <c:v>43900.510416666664</c:v>
                </c:pt>
                <c:pt idx="6670">
                  <c:v>43900.520833333336</c:v>
                </c:pt>
                <c:pt idx="6671">
                  <c:v>43900.53125</c:v>
                </c:pt>
                <c:pt idx="6672">
                  <c:v>43900.541666666664</c:v>
                </c:pt>
                <c:pt idx="6673">
                  <c:v>43900.552083333336</c:v>
                </c:pt>
                <c:pt idx="6674">
                  <c:v>43900.5625</c:v>
                </c:pt>
                <c:pt idx="6675">
                  <c:v>43900.572916666664</c:v>
                </c:pt>
                <c:pt idx="6676">
                  <c:v>43900.583333333336</c:v>
                </c:pt>
                <c:pt idx="6677">
                  <c:v>43900.59375</c:v>
                </c:pt>
                <c:pt idx="6678">
                  <c:v>43900.604166666664</c:v>
                </c:pt>
                <c:pt idx="6679">
                  <c:v>43900.614583333336</c:v>
                </c:pt>
                <c:pt idx="6680">
                  <c:v>43900.625</c:v>
                </c:pt>
                <c:pt idx="6681">
                  <c:v>43900.635416666664</c:v>
                </c:pt>
                <c:pt idx="6682">
                  <c:v>43900.645833333336</c:v>
                </c:pt>
                <c:pt idx="6683">
                  <c:v>43900.65625</c:v>
                </c:pt>
                <c:pt idx="6684">
                  <c:v>43900.666666666664</c:v>
                </c:pt>
                <c:pt idx="6685">
                  <c:v>43900.677083333336</c:v>
                </c:pt>
                <c:pt idx="6686">
                  <c:v>43900.6875</c:v>
                </c:pt>
                <c:pt idx="6687">
                  <c:v>43900.697916666664</c:v>
                </c:pt>
                <c:pt idx="6688">
                  <c:v>43900.708333333336</c:v>
                </c:pt>
                <c:pt idx="6689">
                  <c:v>43900.71875</c:v>
                </c:pt>
                <c:pt idx="6690">
                  <c:v>43900.729166666664</c:v>
                </c:pt>
                <c:pt idx="6691">
                  <c:v>43900.739583333336</c:v>
                </c:pt>
                <c:pt idx="6692">
                  <c:v>43900.75</c:v>
                </c:pt>
                <c:pt idx="6693">
                  <c:v>43900.760416666664</c:v>
                </c:pt>
                <c:pt idx="6694">
                  <c:v>43900.770833333336</c:v>
                </c:pt>
                <c:pt idx="6695">
                  <c:v>43900.78125</c:v>
                </c:pt>
                <c:pt idx="6696">
                  <c:v>43900.791666666664</c:v>
                </c:pt>
                <c:pt idx="6697">
                  <c:v>43900.802083333336</c:v>
                </c:pt>
                <c:pt idx="6698">
                  <c:v>43900.8125</c:v>
                </c:pt>
                <c:pt idx="6699">
                  <c:v>43900.822916666664</c:v>
                </c:pt>
                <c:pt idx="6700">
                  <c:v>43900.833333333336</c:v>
                </c:pt>
                <c:pt idx="6701">
                  <c:v>43900.84375</c:v>
                </c:pt>
                <c:pt idx="6702">
                  <c:v>43900.854166666664</c:v>
                </c:pt>
                <c:pt idx="6703">
                  <c:v>43900.864583333336</c:v>
                </c:pt>
                <c:pt idx="6704">
                  <c:v>43900.875</c:v>
                </c:pt>
                <c:pt idx="6705">
                  <c:v>43900.885416666664</c:v>
                </c:pt>
                <c:pt idx="6706">
                  <c:v>43900.895833333336</c:v>
                </c:pt>
                <c:pt idx="6707">
                  <c:v>43900.90625</c:v>
                </c:pt>
                <c:pt idx="6708">
                  <c:v>43900.916666666664</c:v>
                </c:pt>
                <c:pt idx="6709">
                  <c:v>43900.927083333336</c:v>
                </c:pt>
                <c:pt idx="6710">
                  <c:v>43900.9375</c:v>
                </c:pt>
                <c:pt idx="6711">
                  <c:v>43900.947916666664</c:v>
                </c:pt>
                <c:pt idx="6712">
                  <c:v>43900.958333333336</c:v>
                </c:pt>
                <c:pt idx="6713">
                  <c:v>43900.96875</c:v>
                </c:pt>
                <c:pt idx="6714">
                  <c:v>43900.979166666664</c:v>
                </c:pt>
                <c:pt idx="6715">
                  <c:v>43900.989583333336</c:v>
                </c:pt>
                <c:pt idx="6716">
                  <c:v>43901</c:v>
                </c:pt>
                <c:pt idx="6717">
                  <c:v>43901.010416666664</c:v>
                </c:pt>
                <c:pt idx="6718">
                  <c:v>43901.020833333336</c:v>
                </c:pt>
                <c:pt idx="6719">
                  <c:v>43901.03125</c:v>
                </c:pt>
                <c:pt idx="6720">
                  <c:v>43901.041666666664</c:v>
                </c:pt>
                <c:pt idx="6721">
                  <c:v>43901.052083333336</c:v>
                </c:pt>
                <c:pt idx="6722">
                  <c:v>43901.0625</c:v>
                </c:pt>
                <c:pt idx="6723">
                  <c:v>43901.072916666664</c:v>
                </c:pt>
                <c:pt idx="6724">
                  <c:v>43901.083333333336</c:v>
                </c:pt>
                <c:pt idx="6725">
                  <c:v>43901.09375</c:v>
                </c:pt>
                <c:pt idx="6726">
                  <c:v>43901.104166666664</c:v>
                </c:pt>
                <c:pt idx="6727">
                  <c:v>43901.114583333336</c:v>
                </c:pt>
                <c:pt idx="6728">
                  <c:v>43901.125</c:v>
                </c:pt>
                <c:pt idx="6729">
                  <c:v>43901.135416666664</c:v>
                </c:pt>
                <c:pt idx="6730">
                  <c:v>43901.145833333336</c:v>
                </c:pt>
                <c:pt idx="6731">
                  <c:v>43901.15625</c:v>
                </c:pt>
                <c:pt idx="6732">
                  <c:v>43901.166666666664</c:v>
                </c:pt>
                <c:pt idx="6733">
                  <c:v>43901.177083333336</c:v>
                </c:pt>
                <c:pt idx="6734">
                  <c:v>43901.1875</c:v>
                </c:pt>
                <c:pt idx="6735">
                  <c:v>43901.197916666664</c:v>
                </c:pt>
                <c:pt idx="6736">
                  <c:v>43901.208333333336</c:v>
                </c:pt>
                <c:pt idx="6737">
                  <c:v>43901.21875</c:v>
                </c:pt>
                <c:pt idx="6738">
                  <c:v>43901.229166666664</c:v>
                </c:pt>
                <c:pt idx="6739">
                  <c:v>43901.239583333336</c:v>
                </c:pt>
                <c:pt idx="6740">
                  <c:v>43901.25</c:v>
                </c:pt>
                <c:pt idx="6741">
                  <c:v>43901.260416666664</c:v>
                </c:pt>
                <c:pt idx="6742">
                  <c:v>43901.270833333336</c:v>
                </c:pt>
                <c:pt idx="6743">
                  <c:v>43901.28125</c:v>
                </c:pt>
                <c:pt idx="6744">
                  <c:v>43901.291666666664</c:v>
                </c:pt>
                <c:pt idx="6745">
                  <c:v>43901.302083333336</c:v>
                </c:pt>
                <c:pt idx="6746">
                  <c:v>43901.3125</c:v>
                </c:pt>
                <c:pt idx="6747">
                  <c:v>43901.322916666664</c:v>
                </c:pt>
                <c:pt idx="6748">
                  <c:v>43901.333333333336</c:v>
                </c:pt>
                <c:pt idx="6749">
                  <c:v>43901.34375</c:v>
                </c:pt>
                <c:pt idx="6750">
                  <c:v>43901.354166666664</c:v>
                </c:pt>
                <c:pt idx="6751">
                  <c:v>43901.364583333336</c:v>
                </c:pt>
                <c:pt idx="6752">
                  <c:v>43901.520833333336</c:v>
                </c:pt>
                <c:pt idx="6753">
                  <c:v>43901.53125</c:v>
                </c:pt>
                <c:pt idx="6754">
                  <c:v>43901.541666666664</c:v>
                </c:pt>
                <c:pt idx="6755">
                  <c:v>43901.552083333336</c:v>
                </c:pt>
                <c:pt idx="6756">
                  <c:v>43901.5625</c:v>
                </c:pt>
                <c:pt idx="6757">
                  <c:v>43901.572916666664</c:v>
                </c:pt>
                <c:pt idx="6758">
                  <c:v>43901.583333333336</c:v>
                </c:pt>
                <c:pt idx="6759">
                  <c:v>43901.59375</c:v>
                </c:pt>
                <c:pt idx="6760">
                  <c:v>43901.604166666664</c:v>
                </c:pt>
                <c:pt idx="6761">
                  <c:v>43901.614583333336</c:v>
                </c:pt>
                <c:pt idx="6762">
                  <c:v>43901.625</c:v>
                </c:pt>
                <c:pt idx="6763">
                  <c:v>43901.635416666664</c:v>
                </c:pt>
                <c:pt idx="6764">
                  <c:v>43901.645833333336</c:v>
                </c:pt>
                <c:pt idx="6765">
                  <c:v>43901.65625</c:v>
                </c:pt>
                <c:pt idx="6766">
                  <c:v>43901.666666666664</c:v>
                </c:pt>
                <c:pt idx="6767">
                  <c:v>43901.677083333336</c:v>
                </c:pt>
                <c:pt idx="6768">
                  <c:v>43901.6875</c:v>
                </c:pt>
                <c:pt idx="6769">
                  <c:v>43901.697916666664</c:v>
                </c:pt>
                <c:pt idx="6770">
                  <c:v>43901.708333333336</c:v>
                </c:pt>
                <c:pt idx="6771">
                  <c:v>43901.71875</c:v>
                </c:pt>
                <c:pt idx="6772">
                  <c:v>43901.729166666664</c:v>
                </c:pt>
                <c:pt idx="6773">
                  <c:v>43901.739583333336</c:v>
                </c:pt>
                <c:pt idx="6774">
                  <c:v>43901.75</c:v>
                </c:pt>
                <c:pt idx="6775">
                  <c:v>43901.760416666664</c:v>
                </c:pt>
                <c:pt idx="6776">
                  <c:v>43901.770833333336</c:v>
                </c:pt>
                <c:pt idx="6777">
                  <c:v>43901.78125</c:v>
                </c:pt>
                <c:pt idx="6778">
                  <c:v>43901.791666666664</c:v>
                </c:pt>
                <c:pt idx="6779">
                  <c:v>43901.802083333336</c:v>
                </c:pt>
                <c:pt idx="6780">
                  <c:v>43901.8125</c:v>
                </c:pt>
                <c:pt idx="6781">
                  <c:v>43901.822916666664</c:v>
                </c:pt>
                <c:pt idx="6782">
                  <c:v>43901.833333333336</c:v>
                </c:pt>
                <c:pt idx="6783">
                  <c:v>43901.84375</c:v>
                </c:pt>
                <c:pt idx="6784">
                  <c:v>43901.854166666664</c:v>
                </c:pt>
                <c:pt idx="6785">
                  <c:v>43901.864583333336</c:v>
                </c:pt>
                <c:pt idx="6786">
                  <c:v>43901.875</c:v>
                </c:pt>
                <c:pt idx="6787">
                  <c:v>43901.885416666664</c:v>
                </c:pt>
                <c:pt idx="6788">
                  <c:v>43901.895833333336</c:v>
                </c:pt>
                <c:pt idx="6789">
                  <c:v>43901.90625</c:v>
                </c:pt>
                <c:pt idx="6790">
                  <c:v>43901.916666666664</c:v>
                </c:pt>
                <c:pt idx="6791">
                  <c:v>43901.927083333336</c:v>
                </c:pt>
                <c:pt idx="6792">
                  <c:v>43901.9375</c:v>
                </c:pt>
                <c:pt idx="6793">
                  <c:v>43901.947916666664</c:v>
                </c:pt>
                <c:pt idx="6794">
                  <c:v>43901.958333333336</c:v>
                </c:pt>
                <c:pt idx="6795">
                  <c:v>43901.96875</c:v>
                </c:pt>
                <c:pt idx="6796">
                  <c:v>43901.979166666664</c:v>
                </c:pt>
                <c:pt idx="6797">
                  <c:v>43901.989583333336</c:v>
                </c:pt>
                <c:pt idx="6798">
                  <c:v>43902</c:v>
                </c:pt>
                <c:pt idx="6799">
                  <c:v>43902.010416666664</c:v>
                </c:pt>
                <c:pt idx="6800">
                  <c:v>43902.020833333336</c:v>
                </c:pt>
                <c:pt idx="6801">
                  <c:v>43902.03125</c:v>
                </c:pt>
                <c:pt idx="6802">
                  <c:v>43902.041666666664</c:v>
                </c:pt>
                <c:pt idx="6803">
                  <c:v>43902.052083333336</c:v>
                </c:pt>
                <c:pt idx="6804">
                  <c:v>43902.0625</c:v>
                </c:pt>
                <c:pt idx="6805">
                  <c:v>43902.072916666664</c:v>
                </c:pt>
                <c:pt idx="6806">
                  <c:v>43902.083333333336</c:v>
                </c:pt>
                <c:pt idx="6807">
                  <c:v>43902.09375</c:v>
                </c:pt>
                <c:pt idx="6808">
                  <c:v>43902.104166666664</c:v>
                </c:pt>
                <c:pt idx="6809">
                  <c:v>43902.114583333336</c:v>
                </c:pt>
                <c:pt idx="6810">
                  <c:v>43902.125</c:v>
                </c:pt>
                <c:pt idx="6811">
                  <c:v>43902.135416666664</c:v>
                </c:pt>
                <c:pt idx="6812">
                  <c:v>43902.145833333336</c:v>
                </c:pt>
                <c:pt idx="6813">
                  <c:v>43902.15625</c:v>
                </c:pt>
                <c:pt idx="6814">
                  <c:v>43902.166666666664</c:v>
                </c:pt>
                <c:pt idx="6815">
                  <c:v>43902.177083333336</c:v>
                </c:pt>
                <c:pt idx="6816">
                  <c:v>43902.1875</c:v>
                </c:pt>
                <c:pt idx="6817">
                  <c:v>43902.197916666664</c:v>
                </c:pt>
                <c:pt idx="6818">
                  <c:v>43902.208333333336</c:v>
                </c:pt>
                <c:pt idx="6819">
                  <c:v>43902.21875</c:v>
                </c:pt>
                <c:pt idx="6820">
                  <c:v>43902.229166666664</c:v>
                </c:pt>
                <c:pt idx="6821">
                  <c:v>43902.239583333336</c:v>
                </c:pt>
                <c:pt idx="6822">
                  <c:v>43902.25</c:v>
                </c:pt>
                <c:pt idx="6823">
                  <c:v>43902.260416666664</c:v>
                </c:pt>
                <c:pt idx="6824">
                  <c:v>43902.270833333336</c:v>
                </c:pt>
                <c:pt idx="6825">
                  <c:v>43902.28125</c:v>
                </c:pt>
                <c:pt idx="6826">
                  <c:v>43902.291666666664</c:v>
                </c:pt>
                <c:pt idx="6827">
                  <c:v>43902.302083333336</c:v>
                </c:pt>
                <c:pt idx="6828">
                  <c:v>43902.3125</c:v>
                </c:pt>
                <c:pt idx="6829">
                  <c:v>43902.322916666664</c:v>
                </c:pt>
                <c:pt idx="6830">
                  <c:v>43902.333333333336</c:v>
                </c:pt>
                <c:pt idx="6831">
                  <c:v>43902.34375</c:v>
                </c:pt>
                <c:pt idx="6832">
                  <c:v>43902.354166666664</c:v>
                </c:pt>
                <c:pt idx="6833">
                  <c:v>43902.364583333336</c:v>
                </c:pt>
                <c:pt idx="6834">
                  <c:v>43902.375</c:v>
                </c:pt>
                <c:pt idx="6835">
                  <c:v>43902.385416666664</c:v>
                </c:pt>
                <c:pt idx="6836">
                  <c:v>43902.395833333336</c:v>
                </c:pt>
                <c:pt idx="6837">
                  <c:v>43902.40625</c:v>
                </c:pt>
                <c:pt idx="6838">
                  <c:v>43902.416666666664</c:v>
                </c:pt>
                <c:pt idx="6839">
                  <c:v>43902.427083333336</c:v>
                </c:pt>
                <c:pt idx="6840">
                  <c:v>43902.4375</c:v>
                </c:pt>
                <c:pt idx="6841">
                  <c:v>43902.447916666664</c:v>
                </c:pt>
                <c:pt idx="6842">
                  <c:v>43902.458333333336</c:v>
                </c:pt>
                <c:pt idx="6843">
                  <c:v>43902.46875</c:v>
                </c:pt>
                <c:pt idx="6844">
                  <c:v>43902.479166666664</c:v>
                </c:pt>
                <c:pt idx="6845">
                  <c:v>43902.489583333336</c:v>
                </c:pt>
                <c:pt idx="6846">
                  <c:v>43902.5</c:v>
                </c:pt>
                <c:pt idx="6847">
                  <c:v>43902.510416666664</c:v>
                </c:pt>
                <c:pt idx="6848">
                  <c:v>43902.520833333336</c:v>
                </c:pt>
                <c:pt idx="6849">
                  <c:v>43902.53125</c:v>
                </c:pt>
                <c:pt idx="6850">
                  <c:v>43902.541666666664</c:v>
                </c:pt>
                <c:pt idx="6851">
                  <c:v>43902.552083333336</c:v>
                </c:pt>
                <c:pt idx="6852">
                  <c:v>43902.5625</c:v>
                </c:pt>
                <c:pt idx="6853">
                  <c:v>43902.572916666664</c:v>
                </c:pt>
                <c:pt idx="6854">
                  <c:v>43902.583333333336</c:v>
                </c:pt>
                <c:pt idx="6855">
                  <c:v>43902.59375</c:v>
                </c:pt>
                <c:pt idx="6856">
                  <c:v>43902.604166666664</c:v>
                </c:pt>
                <c:pt idx="6857">
                  <c:v>43902.614583333336</c:v>
                </c:pt>
                <c:pt idx="6858">
                  <c:v>43902.625</c:v>
                </c:pt>
                <c:pt idx="6859">
                  <c:v>43902.635416666664</c:v>
                </c:pt>
                <c:pt idx="6860">
                  <c:v>43902.645833333336</c:v>
                </c:pt>
                <c:pt idx="6861">
                  <c:v>43902.65625</c:v>
                </c:pt>
                <c:pt idx="6862">
                  <c:v>43902.666666666664</c:v>
                </c:pt>
                <c:pt idx="6863">
                  <c:v>43902.677083333336</c:v>
                </c:pt>
                <c:pt idx="6864">
                  <c:v>43902.6875</c:v>
                </c:pt>
                <c:pt idx="6865">
                  <c:v>43902.697916666664</c:v>
                </c:pt>
                <c:pt idx="6866">
                  <c:v>43902.708333333336</c:v>
                </c:pt>
                <c:pt idx="6867">
                  <c:v>43902.71875</c:v>
                </c:pt>
                <c:pt idx="6868">
                  <c:v>43902.729166666664</c:v>
                </c:pt>
                <c:pt idx="6869">
                  <c:v>43902.739583333336</c:v>
                </c:pt>
                <c:pt idx="6870">
                  <c:v>43902.75</c:v>
                </c:pt>
                <c:pt idx="6871">
                  <c:v>43902.760416666664</c:v>
                </c:pt>
                <c:pt idx="6872">
                  <c:v>43902.770833333336</c:v>
                </c:pt>
                <c:pt idx="6873">
                  <c:v>43902.78125</c:v>
                </c:pt>
                <c:pt idx="6874">
                  <c:v>43902.791666666664</c:v>
                </c:pt>
                <c:pt idx="6875">
                  <c:v>43902.802083333336</c:v>
                </c:pt>
                <c:pt idx="6876">
                  <c:v>43902.8125</c:v>
                </c:pt>
                <c:pt idx="6877">
                  <c:v>43902.822916666664</c:v>
                </c:pt>
                <c:pt idx="6878">
                  <c:v>43902.833333333336</c:v>
                </c:pt>
                <c:pt idx="6879">
                  <c:v>43902.84375</c:v>
                </c:pt>
                <c:pt idx="6880">
                  <c:v>43902.854166666664</c:v>
                </c:pt>
                <c:pt idx="6881">
                  <c:v>43902.864583333336</c:v>
                </c:pt>
                <c:pt idx="6882">
                  <c:v>43902.875</c:v>
                </c:pt>
                <c:pt idx="6883">
                  <c:v>43902.885416666664</c:v>
                </c:pt>
                <c:pt idx="6884">
                  <c:v>43902.895833333336</c:v>
                </c:pt>
                <c:pt idx="6885">
                  <c:v>43902.90625</c:v>
                </c:pt>
                <c:pt idx="6886">
                  <c:v>43902.916666666664</c:v>
                </c:pt>
                <c:pt idx="6887">
                  <c:v>43902.927083333336</c:v>
                </c:pt>
                <c:pt idx="6888">
                  <c:v>43902.9375</c:v>
                </c:pt>
                <c:pt idx="6889">
                  <c:v>43902.947916666664</c:v>
                </c:pt>
                <c:pt idx="6890">
                  <c:v>43902.958333333336</c:v>
                </c:pt>
                <c:pt idx="6891">
                  <c:v>43902.96875</c:v>
                </c:pt>
                <c:pt idx="6892">
                  <c:v>43902.979166666664</c:v>
                </c:pt>
                <c:pt idx="6893">
                  <c:v>43902.989583333336</c:v>
                </c:pt>
                <c:pt idx="6894">
                  <c:v>43903</c:v>
                </c:pt>
                <c:pt idx="6895">
                  <c:v>43903.010416666664</c:v>
                </c:pt>
                <c:pt idx="6896">
                  <c:v>43903.020833333336</c:v>
                </c:pt>
                <c:pt idx="6897">
                  <c:v>43903.03125</c:v>
                </c:pt>
                <c:pt idx="6898">
                  <c:v>43903.041666666664</c:v>
                </c:pt>
                <c:pt idx="6899">
                  <c:v>43903.052083333336</c:v>
                </c:pt>
                <c:pt idx="6900">
                  <c:v>43903.0625</c:v>
                </c:pt>
                <c:pt idx="6901">
                  <c:v>43903.072916666664</c:v>
                </c:pt>
                <c:pt idx="6902">
                  <c:v>43903.083333333336</c:v>
                </c:pt>
                <c:pt idx="6903">
                  <c:v>43903.09375</c:v>
                </c:pt>
                <c:pt idx="6904">
                  <c:v>43903.104166666664</c:v>
                </c:pt>
                <c:pt idx="6905">
                  <c:v>43903.114583333336</c:v>
                </c:pt>
                <c:pt idx="6906">
                  <c:v>43903.125</c:v>
                </c:pt>
                <c:pt idx="6907">
                  <c:v>43903.135416666664</c:v>
                </c:pt>
                <c:pt idx="6908">
                  <c:v>43903.145833333336</c:v>
                </c:pt>
                <c:pt idx="6909">
                  <c:v>43903.15625</c:v>
                </c:pt>
                <c:pt idx="6910">
                  <c:v>43903.166666666664</c:v>
                </c:pt>
                <c:pt idx="6911">
                  <c:v>43903.177083333336</c:v>
                </c:pt>
                <c:pt idx="6912">
                  <c:v>43903.1875</c:v>
                </c:pt>
                <c:pt idx="6913">
                  <c:v>43903.197916666664</c:v>
                </c:pt>
                <c:pt idx="6914">
                  <c:v>43903.208333333336</c:v>
                </c:pt>
                <c:pt idx="6915">
                  <c:v>43903.21875</c:v>
                </c:pt>
                <c:pt idx="6916">
                  <c:v>43903.229166666664</c:v>
                </c:pt>
                <c:pt idx="6917">
                  <c:v>43903.239583333336</c:v>
                </c:pt>
                <c:pt idx="6918">
                  <c:v>43903.25</c:v>
                </c:pt>
                <c:pt idx="6919">
                  <c:v>43903.260416666664</c:v>
                </c:pt>
                <c:pt idx="6920">
                  <c:v>43903.270833333336</c:v>
                </c:pt>
                <c:pt idx="6921">
                  <c:v>43903.28125</c:v>
                </c:pt>
                <c:pt idx="6922">
                  <c:v>43903.291666666664</c:v>
                </c:pt>
                <c:pt idx="6923">
                  <c:v>43903.302083333336</c:v>
                </c:pt>
                <c:pt idx="6924">
                  <c:v>43903.3125</c:v>
                </c:pt>
                <c:pt idx="6925">
                  <c:v>43903.322916666664</c:v>
                </c:pt>
                <c:pt idx="6926">
                  <c:v>43903.333333333336</c:v>
                </c:pt>
                <c:pt idx="6927">
                  <c:v>43903.34375</c:v>
                </c:pt>
                <c:pt idx="6928">
                  <c:v>43903.354166666664</c:v>
                </c:pt>
                <c:pt idx="6929">
                  <c:v>43903.364583333336</c:v>
                </c:pt>
                <c:pt idx="6930">
                  <c:v>43903.375</c:v>
                </c:pt>
                <c:pt idx="6931">
                  <c:v>43903.385416666664</c:v>
                </c:pt>
                <c:pt idx="6932">
                  <c:v>43903.395833333336</c:v>
                </c:pt>
                <c:pt idx="6933">
                  <c:v>43903.40625</c:v>
                </c:pt>
                <c:pt idx="6934">
                  <c:v>43903.416666666664</c:v>
                </c:pt>
                <c:pt idx="6935">
                  <c:v>43903.427083333336</c:v>
                </c:pt>
                <c:pt idx="6936">
                  <c:v>43903.4375</c:v>
                </c:pt>
                <c:pt idx="6937">
                  <c:v>43903.447916666664</c:v>
                </c:pt>
                <c:pt idx="6938">
                  <c:v>43903.458333333336</c:v>
                </c:pt>
                <c:pt idx="6939">
                  <c:v>43903.46875</c:v>
                </c:pt>
                <c:pt idx="6940">
                  <c:v>43903.479166666664</c:v>
                </c:pt>
                <c:pt idx="6941">
                  <c:v>43903.489583333336</c:v>
                </c:pt>
                <c:pt idx="6942">
                  <c:v>43903.5</c:v>
                </c:pt>
                <c:pt idx="6943">
                  <c:v>43903.510416666664</c:v>
                </c:pt>
                <c:pt idx="6944">
                  <c:v>43903.520833333336</c:v>
                </c:pt>
                <c:pt idx="6945">
                  <c:v>43903.53125</c:v>
                </c:pt>
                <c:pt idx="6946">
                  <c:v>43903.541666666664</c:v>
                </c:pt>
                <c:pt idx="6947">
                  <c:v>43903.552083333336</c:v>
                </c:pt>
                <c:pt idx="6948">
                  <c:v>43903.5625</c:v>
                </c:pt>
                <c:pt idx="6949">
                  <c:v>43903.572916666664</c:v>
                </c:pt>
                <c:pt idx="6950">
                  <c:v>43903.583333333336</c:v>
                </c:pt>
                <c:pt idx="6951">
                  <c:v>43903.59375</c:v>
                </c:pt>
                <c:pt idx="6952">
                  <c:v>43903.604166666664</c:v>
                </c:pt>
                <c:pt idx="6953">
                  <c:v>43903.614583333336</c:v>
                </c:pt>
                <c:pt idx="6954">
                  <c:v>43903.625</c:v>
                </c:pt>
                <c:pt idx="6955">
                  <c:v>43903.635416666664</c:v>
                </c:pt>
                <c:pt idx="6956">
                  <c:v>43903.645833333336</c:v>
                </c:pt>
                <c:pt idx="6957">
                  <c:v>43903.65625</c:v>
                </c:pt>
                <c:pt idx="6958">
                  <c:v>43903.666666666664</c:v>
                </c:pt>
                <c:pt idx="6959">
                  <c:v>43903.677083333336</c:v>
                </c:pt>
                <c:pt idx="6960">
                  <c:v>43903.6875</c:v>
                </c:pt>
                <c:pt idx="6961">
                  <c:v>43903.697916666664</c:v>
                </c:pt>
                <c:pt idx="6962">
                  <c:v>43903.708333333336</c:v>
                </c:pt>
                <c:pt idx="6963">
                  <c:v>43903.71875</c:v>
                </c:pt>
                <c:pt idx="6964">
                  <c:v>43903.729166666664</c:v>
                </c:pt>
                <c:pt idx="6965">
                  <c:v>43903.739583333336</c:v>
                </c:pt>
                <c:pt idx="6966">
                  <c:v>43903.75</c:v>
                </c:pt>
                <c:pt idx="6967">
                  <c:v>43903.760416666664</c:v>
                </c:pt>
                <c:pt idx="6968">
                  <c:v>43903.770833333336</c:v>
                </c:pt>
                <c:pt idx="6969">
                  <c:v>43903.78125</c:v>
                </c:pt>
                <c:pt idx="6970">
                  <c:v>43903.791666666664</c:v>
                </c:pt>
                <c:pt idx="6971">
                  <c:v>43903.802083333336</c:v>
                </c:pt>
                <c:pt idx="6972">
                  <c:v>43903.8125</c:v>
                </c:pt>
                <c:pt idx="6973">
                  <c:v>43903.822916666664</c:v>
                </c:pt>
                <c:pt idx="6974">
                  <c:v>43903.833333333336</c:v>
                </c:pt>
                <c:pt idx="6975">
                  <c:v>43903.84375</c:v>
                </c:pt>
                <c:pt idx="6976">
                  <c:v>43903.854166666664</c:v>
                </c:pt>
                <c:pt idx="6977">
                  <c:v>43903.864583333336</c:v>
                </c:pt>
                <c:pt idx="6978">
                  <c:v>43903.875</c:v>
                </c:pt>
                <c:pt idx="6979">
                  <c:v>43903.885416666664</c:v>
                </c:pt>
                <c:pt idx="6980">
                  <c:v>43903.895833333336</c:v>
                </c:pt>
                <c:pt idx="6981">
                  <c:v>43903.90625</c:v>
                </c:pt>
                <c:pt idx="6982">
                  <c:v>43903.916666666664</c:v>
                </c:pt>
                <c:pt idx="6983">
                  <c:v>43903.927083333336</c:v>
                </c:pt>
                <c:pt idx="6984">
                  <c:v>43903.9375</c:v>
                </c:pt>
                <c:pt idx="6985">
                  <c:v>43903.947916666664</c:v>
                </c:pt>
                <c:pt idx="6986">
                  <c:v>43903.958333333336</c:v>
                </c:pt>
                <c:pt idx="6987">
                  <c:v>43903.96875</c:v>
                </c:pt>
                <c:pt idx="6988">
                  <c:v>43903.979166666664</c:v>
                </c:pt>
                <c:pt idx="6989">
                  <c:v>43903.989583333336</c:v>
                </c:pt>
                <c:pt idx="6990">
                  <c:v>43904</c:v>
                </c:pt>
                <c:pt idx="6991">
                  <c:v>43904.010416666664</c:v>
                </c:pt>
                <c:pt idx="6992">
                  <c:v>43904.020833333336</c:v>
                </c:pt>
                <c:pt idx="6993">
                  <c:v>43904.03125</c:v>
                </c:pt>
                <c:pt idx="6994">
                  <c:v>43904.041666666664</c:v>
                </c:pt>
                <c:pt idx="6995">
                  <c:v>43904.052083333336</c:v>
                </c:pt>
                <c:pt idx="6996">
                  <c:v>43904.0625</c:v>
                </c:pt>
                <c:pt idx="6997">
                  <c:v>43904.072916666664</c:v>
                </c:pt>
                <c:pt idx="6998">
                  <c:v>43904.083333333336</c:v>
                </c:pt>
                <c:pt idx="6999">
                  <c:v>43904.09375</c:v>
                </c:pt>
                <c:pt idx="7000">
                  <c:v>43904.104166666664</c:v>
                </c:pt>
                <c:pt idx="7001">
                  <c:v>43904.114583333336</c:v>
                </c:pt>
                <c:pt idx="7002">
                  <c:v>43904.125</c:v>
                </c:pt>
                <c:pt idx="7003">
                  <c:v>43904.135416666664</c:v>
                </c:pt>
                <c:pt idx="7004">
                  <c:v>43904.145833333336</c:v>
                </c:pt>
                <c:pt idx="7005">
                  <c:v>43904.15625</c:v>
                </c:pt>
                <c:pt idx="7006">
                  <c:v>43904.166666666664</c:v>
                </c:pt>
                <c:pt idx="7007">
                  <c:v>43904.177083333336</c:v>
                </c:pt>
                <c:pt idx="7008">
                  <c:v>43904.1875</c:v>
                </c:pt>
                <c:pt idx="7009">
                  <c:v>43904.197916666664</c:v>
                </c:pt>
                <c:pt idx="7010">
                  <c:v>43904.208333333336</c:v>
                </c:pt>
                <c:pt idx="7011">
                  <c:v>43904.21875</c:v>
                </c:pt>
                <c:pt idx="7012">
                  <c:v>43904.229166666664</c:v>
                </c:pt>
                <c:pt idx="7013">
                  <c:v>43904.239583333336</c:v>
                </c:pt>
                <c:pt idx="7014">
                  <c:v>43904.25</c:v>
                </c:pt>
                <c:pt idx="7015">
                  <c:v>43904.260416666664</c:v>
                </c:pt>
                <c:pt idx="7016">
                  <c:v>43904.270833333336</c:v>
                </c:pt>
                <c:pt idx="7017">
                  <c:v>43904.28125</c:v>
                </c:pt>
                <c:pt idx="7018">
                  <c:v>43904.291666666664</c:v>
                </c:pt>
                <c:pt idx="7019">
                  <c:v>43904.302083333336</c:v>
                </c:pt>
                <c:pt idx="7020">
                  <c:v>43904.3125</c:v>
                </c:pt>
                <c:pt idx="7021">
                  <c:v>43904.322916666664</c:v>
                </c:pt>
                <c:pt idx="7022">
                  <c:v>43904.333333333336</c:v>
                </c:pt>
                <c:pt idx="7023">
                  <c:v>43904.34375</c:v>
                </c:pt>
                <c:pt idx="7024">
                  <c:v>43904.354166666664</c:v>
                </c:pt>
                <c:pt idx="7025">
                  <c:v>43904.364583333336</c:v>
                </c:pt>
                <c:pt idx="7026">
                  <c:v>43904.375</c:v>
                </c:pt>
                <c:pt idx="7027">
                  <c:v>43904.385416666664</c:v>
                </c:pt>
                <c:pt idx="7028">
                  <c:v>43904.395833333336</c:v>
                </c:pt>
                <c:pt idx="7029">
                  <c:v>43904.40625</c:v>
                </c:pt>
                <c:pt idx="7030">
                  <c:v>43904.416666666664</c:v>
                </c:pt>
                <c:pt idx="7031">
                  <c:v>43904.427083333336</c:v>
                </c:pt>
                <c:pt idx="7032">
                  <c:v>43904.4375</c:v>
                </c:pt>
                <c:pt idx="7033">
                  <c:v>43904.447916666664</c:v>
                </c:pt>
                <c:pt idx="7034">
                  <c:v>43904.458333333336</c:v>
                </c:pt>
                <c:pt idx="7035">
                  <c:v>43904.46875</c:v>
                </c:pt>
                <c:pt idx="7036">
                  <c:v>43904.479166666664</c:v>
                </c:pt>
                <c:pt idx="7037">
                  <c:v>43904.489583333336</c:v>
                </c:pt>
                <c:pt idx="7038">
                  <c:v>43904.5</c:v>
                </c:pt>
                <c:pt idx="7039">
                  <c:v>43904.510416666664</c:v>
                </c:pt>
                <c:pt idx="7040">
                  <c:v>43904.520833333336</c:v>
                </c:pt>
                <c:pt idx="7041">
                  <c:v>43904.53125</c:v>
                </c:pt>
                <c:pt idx="7042">
                  <c:v>43904.541666666664</c:v>
                </c:pt>
                <c:pt idx="7043">
                  <c:v>43904.552083333336</c:v>
                </c:pt>
                <c:pt idx="7044">
                  <c:v>43904.5625</c:v>
                </c:pt>
                <c:pt idx="7045">
                  <c:v>43904.572916666664</c:v>
                </c:pt>
                <c:pt idx="7046">
                  <c:v>43904.583333333336</c:v>
                </c:pt>
                <c:pt idx="7047">
                  <c:v>43904.59375</c:v>
                </c:pt>
                <c:pt idx="7048">
                  <c:v>43904.604166666664</c:v>
                </c:pt>
                <c:pt idx="7049">
                  <c:v>43904.614583333336</c:v>
                </c:pt>
                <c:pt idx="7050">
                  <c:v>43904.625</c:v>
                </c:pt>
                <c:pt idx="7051">
                  <c:v>43904.635416666664</c:v>
                </c:pt>
                <c:pt idx="7052">
                  <c:v>43904.645833333336</c:v>
                </c:pt>
                <c:pt idx="7053">
                  <c:v>43904.65625</c:v>
                </c:pt>
                <c:pt idx="7054">
                  <c:v>43904.666666666664</c:v>
                </c:pt>
                <c:pt idx="7055">
                  <c:v>43904.677083333336</c:v>
                </c:pt>
                <c:pt idx="7056">
                  <c:v>43904.6875</c:v>
                </c:pt>
                <c:pt idx="7057">
                  <c:v>43904.697916666664</c:v>
                </c:pt>
                <c:pt idx="7058">
                  <c:v>43904.708333333336</c:v>
                </c:pt>
                <c:pt idx="7059">
                  <c:v>43904.71875</c:v>
                </c:pt>
                <c:pt idx="7060">
                  <c:v>43904.729166666664</c:v>
                </c:pt>
                <c:pt idx="7061">
                  <c:v>43904.739583333336</c:v>
                </c:pt>
                <c:pt idx="7062">
                  <c:v>43904.75</c:v>
                </c:pt>
                <c:pt idx="7063">
                  <c:v>43904.760416666664</c:v>
                </c:pt>
                <c:pt idx="7064">
                  <c:v>43904.770833333336</c:v>
                </c:pt>
                <c:pt idx="7065">
                  <c:v>43904.78125</c:v>
                </c:pt>
                <c:pt idx="7066">
                  <c:v>43904.791666666664</c:v>
                </c:pt>
                <c:pt idx="7067">
                  <c:v>43904.802083333336</c:v>
                </c:pt>
                <c:pt idx="7068">
                  <c:v>43904.8125</c:v>
                </c:pt>
                <c:pt idx="7069">
                  <c:v>43904.822916666664</c:v>
                </c:pt>
                <c:pt idx="7070">
                  <c:v>43904.833333333336</c:v>
                </c:pt>
                <c:pt idx="7071">
                  <c:v>43904.84375</c:v>
                </c:pt>
                <c:pt idx="7072">
                  <c:v>43904.854166666664</c:v>
                </c:pt>
                <c:pt idx="7073">
                  <c:v>43904.864583333336</c:v>
                </c:pt>
                <c:pt idx="7074">
                  <c:v>43904.875</c:v>
                </c:pt>
                <c:pt idx="7075">
                  <c:v>43904.885416666664</c:v>
                </c:pt>
                <c:pt idx="7076">
                  <c:v>43904.895833333336</c:v>
                </c:pt>
                <c:pt idx="7077">
                  <c:v>43904.90625</c:v>
                </c:pt>
                <c:pt idx="7078">
                  <c:v>43904.916666666664</c:v>
                </c:pt>
                <c:pt idx="7079">
                  <c:v>43904.927083333336</c:v>
                </c:pt>
                <c:pt idx="7080">
                  <c:v>43904.9375</c:v>
                </c:pt>
                <c:pt idx="7081">
                  <c:v>43904.947916666664</c:v>
                </c:pt>
                <c:pt idx="7082">
                  <c:v>43904.958333333336</c:v>
                </c:pt>
                <c:pt idx="7083">
                  <c:v>43904.96875</c:v>
                </c:pt>
                <c:pt idx="7084">
                  <c:v>43904.979166666664</c:v>
                </c:pt>
                <c:pt idx="7085">
                  <c:v>43904.989583333336</c:v>
                </c:pt>
                <c:pt idx="7086">
                  <c:v>43905</c:v>
                </c:pt>
                <c:pt idx="7087">
                  <c:v>43905.010416666664</c:v>
                </c:pt>
                <c:pt idx="7088">
                  <c:v>43905.020833333336</c:v>
                </c:pt>
                <c:pt idx="7089">
                  <c:v>43905.03125</c:v>
                </c:pt>
                <c:pt idx="7090">
                  <c:v>43905.041666666664</c:v>
                </c:pt>
                <c:pt idx="7091">
                  <c:v>43905.052083333336</c:v>
                </c:pt>
                <c:pt idx="7092">
                  <c:v>43905.0625</c:v>
                </c:pt>
                <c:pt idx="7093">
                  <c:v>43905.072916666664</c:v>
                </c:pt>
                <c:pt idx="7094">
                  <c:v>43905.083333333336</c:v>
                </c:pt>
                <c:pt idx="7095">
                  <c:v>43905.09375</c:v>
                </c:pt>
                <c:pt idx="7096">
                  <c:v>43905.104166666664</c:v>
                </c:pt>
                <c:pt idx="7097">
                  <c:v>43905.114583333336</c:v>
                </c:pt>
                <c:pt idx="7098">
                  <c:v>43905.125</c:v>
                </c:pt>
                <c:pt idx="7099">
                  <c:v>43905.135416666664</c:v>
                </c:pt>
                <c:pt idx="7100">
                  <c:v>43905.145833333336</c:v>
                </c:pt>
                <c:pt idx="7101">
                  <c:v>43905.15625</c:v>
                </c:pt>
                <c:pt idx="7102">
                  <c:v>43905.166666666664</c:v>
                </c:pt>
                <c:pt idx="7103">
                  <c:v>43905.177083333336</c:v>
                </c:pt>
                <c:pt idx="7104">
                  <c:v>43905.1875</c:v>
                </c:pt>
                <c:pt idx="7105">
                  <c:v>43905.197916666664</c:v>
                </c:pt>
                <c:pt idx="7106">
                  <c:v>43905.208333333336</c:v>
                </c:pt>
                <c:pt idx="7107">
                  <c:v>43905.21875</c:v>
                </c:pt>
                <c:pt idx="7108">
                  <c:v>43905.229166666664</c:v>
                </c:pt>
                <c:pt idx="7109">
                  <c:v>43905.239583333336</c:v>
                </c:pt>
                <c:pt idx="7110">
                  <c:v>43905.25</c:v>
                </c:pt>
                <c:pt idx="7111">
                  <c:v>43905.260416666664</c:v>
                </c:pt>
                <c:pt idx="7112">
                  <c:v>43905.270833333336</c:v>
                </c:pt>
                <c:pt idx="7113">
                  <c:v>43905.28125</c:v>
                </c:pt>
                <c:pt idx="7114">
                  <c:v>43905.291666666664</c:v>
                </c:pt>
                <c:pt idx="7115">
                  <c:v>43905.302083333336</c:v>
                </c:pt>
                <c:pt idx="7116">
                  <c:v>43905.3125</c:v>
                </c:pt>
                <c:pt idx="7117">
                  <c:v>43905.322916666664</c:v>
                </c:pt>
                <c:pt idx="7118">
                  <c:v>43905.333333333336</c:v>
                </c:pt>
                <c:pt idx="7119">
                  <c:v>43905.34375</c:v>
                </c:pt>
                <c:pt idx="7120">
                  <c:v>43905.354166666664</c:v>
                </c:pt>
                <c:pt idx="7121">
                  <c:v>43905.364583333336</c:v>
                </c:pt>
                <c:pt idx="7122">
                  <c:v>43905.375</c:v>
                </c:pt>
                <c:pt idx="7123">
                  <c:v>43905.385416666664</c:v>
                </c:pt>
                <c:pt idx="7124">
                  <c:v>43905.395833333336</c:v>
                </c:pt>
                <c:pt idx="7125">
                  <c:v>43905.40625</c:v>
                </c:pt>
                <c:pt idx="7126">
                  <c:v>43905.416666666664</c:v>
                </c:pt>
                <c:pt idx="7127">
                  <c:v>43905.427083333336</c:v>
                </c:pt>
                <c:pt idx="7128">
                  <c:v>43905.4375</c:v>
                </c:pt>
                <c:pt idx="7129">
                  <c:v>43905.447916666664</c:v>
                </c:pt>
                <c:pt idx="7130">
                  <c:v>43905.458333333336</c:v>
                </c:pt>
                <c:pt idx="7131">
                  <c:v>43905.46875</c:v>
                </c:pt>
                <c:pt idx="7132">
                  <c:v>43905.479166666664</c:v>
                </c:pt>
                <c:pt idx="7133">
                  <c:v>43905.489583333336</c:v>
                </c:pt>
                <c:pt idx="7134">
                  <c:v>43905.5</c:v>
                </c:pt>
                <c:pt idx="7135">
                  <c:v>43905.510416666664</c:v>
                </c:pt>
                <c:pt idx="7136">
                  <c:v>43905.520833333336</c:v>
                </c:pt>
                <c:pt idx="7137">
                  <c:v>43905.53125</c:v>
                </c:pt>
                <c:pt idx="7138">
                  <c:v>43905.541666666664</c:v>
                </c:pt>
                <c:pt idx="7139">
                  <c:v>43905.552083333336</c:v>
                </c:pt>
                <c:pt idx="7140">
                  <c:v>43905.5625</c:v>
                </c:pt>
                <c:pt idx="7141">
                  <c:v>43905.572916666664</c:v>
                </c:pt>
                <c:pt idx="7142">
                  <c:v>43905.583333333336</c:v>
                </c:pt>
                <c:pt idx="7143">
                  <c:v>43905.59375</c:v>
                </c:pt>
                <c:pt idx="7144">
                  <c:v>43905.604166666664</c:v>
                </c:pt>
                <c:pt idx="7145">
                  <c:v>43905.614583333336</c:v>
                </c:pt>
                <c:pt idx="7146">
                  <c:v>43905.625</c:v>
                </c:pt>
                <c:pt idx="7147">
                  <c:v>43905.635416666664</c:v>
                </c:pt>
                <c:pt idx="7148">
                  <c:v>43905.645833333336</c:v>
                </c:pt>
                <c:pt idx="7149">
                  <c:v>43905.65625</c:v>
                </c:pt>
                <c:pt idx="7150">
                  <c:v>43905.666666666664</c:v>
                </c:pt>
                <c:pt idx="7151">
                  <c:v>43905.677083333336</c:v>
                </c:pt>
                <c:pt idx="7152">
                  <c:v>43905.6875</c:v>
                </c:pt>
                <c:pt idx="7153">
                  <c:v>43905.697916666664</c:v>
                </c:pt>
                <c:pt idx="7154">
                  <c:v>43905.708333333336</c:v>
                </c:pt>
                <c:pt idx="7155">
                  <c:v>43905.71875</c:v>
                </c:pt>
                <c:pt idx="7156">
                  <c:v>43905.729166666664</c:v>
                </c:pt>
                <c:pt idx="7157">
                  <c:v>43905.739583333336</c:v>
                </c:pt>
                <c:pt idx="7158">
                  <c:v>43905.75</c:v>
                </c:pt>
                <c:pt idx="7159">
                  <c:v>43905.760416666664</c:v>
                </c:pt>
                <c:pt idx="7160">
                  <c:v>43905.770833333336</c:v>
                </c:pt>
                <c:pt idx="7161">
                  <c:v>43905.78125</c:v>
                </c:pt>
                <c:pt idx="7162">
                  <c:v>43905.791666666664</c:v>
                </c:pt>
                <c:pt idx="7163">
                  <c:v>43905.802083333336</c:v>
                </c:pt>
                <c:pt idx="7164">
                  <c:v>43905.8125</c:v>
                </c:pt>
                <c:pt idx="7165">
                  <c:v>43905.822916666664</c:v>
                </c:pt>
                <c:pt idx="7166">
                  <c:v>43905.833333333336</c:v>
                </c:pt>
                <c:pt idx="7167">
                  <c:v>43905.84375</c:v>
                </c:pt>
                <c:pt idx="7168">
                  <c:v>43905.854166666664</c:v>
                </c:pt>
                <c:pt idx="7169">
                  <c:v>43905.864583333336</c:v>
                </c:pt>
                <c:pt idx="7170">
                  <c:v>43905.875</c:v>
                </c:pt>
                <c:pt idx="7171">
                  <c:v>43905.885416666664</c:v>
                </c:pt>
                <c:pt idx="7172">
                  <c:v>43905.895833333336</c:v>
                </c:pt>
                <c:pt idx="7173">
                  <c:v>43905.90625</c:v>
                </c:pt>
                <c:pt idx="7174">
                  <c:v>43905.916666666664</c:v>
                </c:pt>
                <c:pt idx="7175">
                  <c:v>43905.927083333336</c:v>
                </c:pt>
                <c:pt idx="7176">
                  <c:v>43905.9375</c:v>
                </c:pt>
                <c:pt idx="7177">
                  <c:v>43905.947916666664</c:v>
                </c:pt>
                <c:pt idx="7178">
                  <c:v>43905.958333333336</c:v>
                </c:pt>
                <c:pt idx="7179">
                  <c:v>43905.96875</c:v>
                </c:pt>
                <c:pt idx="7180">
                  <c:v>43905.979166666664</c:v>
                </c:pt>
                <c:pt idx="7181">
                  <c:v>43905.989583333336</c:v>
                </c:pt>
                <c:pt idx="7182">
                  <c:v>43906</c:v>
                </c:pt>
                <c:pt idx="7183">
                  <c:v>43906.010416666664</c:v>
                </c:pt>
                <c:pt idx="7184">
                  <c:v>43906.020833333336</c:v>
                </c:pt>
                <c:pt idx="7185">
                  <c:v>43906.03125</c:v>
                </c:pt>
                <c:pt idx="7186">
                  <c:v>43906.041666666664</c:v>
                </c:pt>
                <c:pt idx="7187">
                  <c:v>43906.052083333336</c:v>
                </c:pt>
                <c:pt idx="7188">
                  <c:v>43906.0625</c:v>
                </c:pt>
                <c:pt idx="7189">
                  <c:v>43906.072916666664</c:v>
                </c:pt>
                <c:pt idx="7190">
                  <c:v>43906.083333333336</c:v>
                </c:pt>
                <c:pt idx="7191">
                  <c:v>43906.09375</c:v>
                </c:pt>
                <c:pt idx="7192">
                  <c:v>43906.104166666664</c:v>
                </c:pt>
                <c:pt idx="7193">
                  <c:v>43906.114583333336</c:v>
                </c:pt>
                <c:pt idx="7194">
                  <c:v>43906.125</c:v>
                </c:pt>
                <c:pt idx="7195">
                  <c:v>43906.135416666664</c:v>
                </c:pt>
                <c:pt idx="7196">
                  <c:v>43906.145833333336</c:v>
                </c:pt>
                <c:pt idx="7197">
                  <c:v>43906.15625</c:v>
                </c:pt>
                <c:pt idx="7198">
                  <c:v>43906.166666666664</c:v>
                </c:pt>
                <c:pt idx="7199">
                  <c:v>43906.177083333336</c:v>
                </c:pt>
                <c:pt idx="7200">
                  <c:v>43906.1875</c:v>
                </c:pt>
                <c:pt idx="7201">
                  <c:v>43906.197916666664</c:v>
                </c:pt>
                <c:pt idx="7202">
                  <c:v>43906.208333333336</c:v>
                </c:pt>
                <c:pt idx="7203">
                  <c:v>43906.21875</c:v>
                </c:pt>
                <c:pt idx="7204">
                  <c:v>43906.229166666664</c:v>
                </c:pt>
                <c:pt idx="7205">
                  <c:v>43906.239583333336</c:v>
                </c:pt>
                <c:pt idx="7206">
                  <c:v>43906.25</c:v>
                </c:pt>
                <c:pt idx="7207">
                  <c:v>43906.260416666664</c:v>
                </c:pt>
                <c:pt idx="7208">
                  <c:v>43906.270833333336</c:v>
                </c:pt>
                <c:pt idx="7209">
                  <c:v>43906.28125</c:v>
                </c:pt>
                <c:pt idx="7210">
                  <c:v>43906.291666666664</c:v>
                </c:pt>
                <c:pt idx="7211">
                  <c:v>43906.302083333336</c:v>
                </c:pt>
                <c:pt idx="7212">
                  <c:v>43906.3125</c:v>
                </c:pt>
                <c:pt idx="7213">
                  <c:v>43906.322916666664</c:v>
                </c:pt>
                <c:pt idx="7214">
                  <c:v>43906.333333333336</c:v>
                </c:pt>
                <c:pt idx="7215">
                  <c:v>43906.34375</c:v>
                </c:pt>
                <c:pt idx="7216">
                  <c:v>43906.354166666664</c:v>
                </c:pt>
                <c:pt idx="7217">
                  <c:v>43906.364583333336</c:v>
                </c:pt>
                <c:pt idx="7218">
                  <c:v>43906.375</c:v>
                </c:pt>
                <c:pt idx="7219">
                  <c:v>43906.385416666664</c:v>
                </c:pt>
                <c:pt idx="7220">
                  <c:v>43906.395833333336</c:v>
                </c:pt>
                <c:pt idx="7221">
                  <c:v>43906.40625</c:v>
                </c:pt>
                <c:pt idx="7222">
                  <c:v>43906.416666666664</c:v>
                </c:pt>
                <c:pt idx="7223">
                  <c:v>43906.427083333336</c:v>
                </c:pt>
                <c:pt idx="7224">
                  <c:v>43906.4375</c:v>
                </c:pt>
                <c:pt idx="7225">
                  <c:v>43906.447916666664</c:v>
                </c:pt>
                <c:pt idx="7226">
                  <c:v>43906.458333333336</c:v>
                </c:pt>
                <c:pt idx="7227">
                  <c:v>43906.46875</c:v>
                </c:pt>
                <c:pt idx="7228">
                  <c:v>43906.479166666664</c:v>
                </c:pt>
                <c:pt idx="7229">
                  <c:v>43906.489583333336</c:v>
                </c:pt>
                <c:pt idx="7230">
                  <c:v>43906.5</c:v>
                </c:pt>
                <c:pt idx="7231">
                  <c:v>43906.510416666664</c:v>
                </c:pt>
                <c:pt idx="7232">
                  <c:v>43906.520833333336</c:v>
                </c:pt>
                <c:pt idx="7233">
                  <c:v>43906.53125</c:v>
                </c:pt>
                <c:pt idx="7234">
                  <c:v>43906.541666666664</c:v>
                </c:pt>
                <c:pt idx="7235">
                  <c:v>43906.552083333336</c:v>
                </c:pt>
                <c:pt idx="7236">
                  <c:v>43906.5625</c:v>
                </c:pt>
                <c:pt idx="7237">
                  <c:v>43906.572916666664</c:v>
                </c:pt>
                <c:pt idx="7238">
                  <c:v>43906.583333333336</c:v>
                </c:pt>
                <c:pt idx="7239">
                  <c:v>43906.59375</c:v>
                </c:pt>
                <c:pt idx="7240">
                  <c:v>43906.604166666664</c:v>
                </c:pt>
                <c:pt idx="7241">
                  <c:v>43906.614583333336</c:v>
                </c:pt>
                <c:pt idx="7242">
                  <c:v>43906.625</c:v>
                </c:pt>
                <c:pt idx="7243">
                  <c:v>43906.635416666664</c:v>
                </c:pt>
                <c:pt idx="7244">
                  <c:v>43906.645833333336</c:v>
                </c:pt>
                <c:pt idx="7245">
                  <c:v>43906.65625</c:v>
                </c:pt>
                <c:pt idx="7246">
                  <c:v>43906.666666666664</c:v>
                </c:pt>
                <c:pt idx="7247">
                  <c:v>43906.677083333336</c:v>
                </c:pt>
                <c:pt idx="7248">
                  <c:v>43906.6875</c:v>
                </c:pt>
                <c:pt idx="7249">
                  <c:v>43906.697916666664</c:v>
                </c:pt>
                <c:pt idx="7250">
                  <c:v>43906.708333333336</c:v>
                </c:pt>
                <c:pt idx="7251">
                  <c:v>43906.71875</c:v>
                </c:pt>
                <c:pt idx="7252">
                  <c:v>43906.729166666664</c:v>
                </c:pt>
                <c:pt idx="7253">
                  <c:v>43906.739583333336</c:v>
                </c:pt>
                <c:pt idx="7254">
                  <c:v>43906.75</c:v>
                </c:pt>
                <c:pt idx="7255">
                  <c:v>43906.760416666664</c:v>
                </c:pt>
                <c:pt idx="7256">
                  <c:v>43906.770833333336</c:v>
                </c:pt>
                <c:pt idx="7257">
                  <c:v>43906.78125</c:v>
                </c:pt>
                <c:pt idx="7258">
                  <c:v>43906.791666666664</c:v>
                </c:pt>
                <c:pt idx="7259">
                  <c:v>43906.802083333336</c:v>
                </c:pt>
                <c:pt idx="7260">
                  <c:v>43906.8125</c:v>
                </c:pt>
                <c:pt idx="7261">
                  <c:v>43906.822916666664</c:v>
                </c:pt>
                <c:pt idx="7262">
                  <c:v>43906.833333333336</c:v>
                </c:pt>
                <c:pt idx="7263">
                  <c:v>43906.84375</c:v>
                </c:pt>
                <c:pt idx="7264">
                  <c:v>43906.854166666664</c:v>
                </c:pt>
                <c:pt idx="7265">
                  <c:v>43906.864583333336</c:v>
                </c:pt>
                <c:pt idx="7266">
                  <c:v>43906.875</c:v>
                </c:pt>
                <c:pt idx="7267">
                  <c:v>43906.885416666664</c:v>
                </c:pt>
                <c:pt idx="7268">
                  <c:v>43906.895833333336</c:v>
                </c:pt>
                <c:pt idx="7269">
                  <c:v>43906.90625</c:v>
                </c:pt>
                <c:pt idx="7270">
                  <c:v>43906.916666666664</c:v>
                </c:pt>
                <c:pt idx="7271">
                  <c:v>43906.927083333336</c:v>
                </c:pt>
                <c:pt idx="7272">
                  <c:v>43906.9375</c:v>
                </c:pt>
                <c:pt idx="7273">
                  <c:v>43906.947916666664</c:v>
                </c:pt>
                <c:pt idx="7274">
                  <c:v>43906.958333333336</c:v>
                </c:pt>
                <c:pt idx="7275">
                  <c:v>43906.96875</c:v>
                </c:pt>
                <c:pt idx="7276">
                  <c:v>43906.979166666664</c:v>
                </c:pt>
                <c:pt idx="7277">
                  <c:v>43906.989583333336</c:v>
                </c:pt>
                <c:pt idx="7278">
                  <c:v>43907</c:v>
                </c:pt>
                <c:pt idx="7279">
                  <c:v>43907.010416666664</c:v>
                </c:pt>
                <c:pt idx="7280">
                  <c:v>43907.020833333336</c:v>
                </c:pt>
                <c:pt idx="7281">
                  <c:v>43907.03125</c:v>
                </c:pt>
                <c:pt idx="7282">
                  <c:v>43907.041666666664</c:v>
                </c:pt>
                <c:pt idx="7283">
                  <c:v>43907.052083333336</c:v>
                </c:pt>
                <c:pt idx="7284">
                  <c:v>43907.0625</c:v>
                </c:pt>
                <c:pt idx="7285">
                  <c:v>43907.072916666664</c:v>
                </c:pt>
                <c:pt idx="7286">
                  <c:v>43907.083333333336</c:v>
                </c:pt>
                <c:pt idx="7287">
                  <c:v>43907.09375</c:v>
                </c:pt>
                <c:pt idx="7288">
                  <c:v>43907.104166666664</c:v>
                </c:pt>
                <c:pt idx="7289">
                  <c:v>43907.114583333336</c:v>
                </c:pt>
                <c:pt idx="7290">
                  <c:v>43907.125</c:v>
                </c:pt>
                <c:pt idx="7291">
                  <c:v>43907.135416666664</c:v>
                </c:pt>
                <c:pt idx="7292">
                  <c:v>43907.145833333336</c:v>
                </c:pt>
                <c:pt idx="7293">
                  <c:v>43907.15625</c:v>
                </c:pt>
                <c:pt idx="7294">
                  <c:v>43907.166666666664</c:v>
                </c:pt>
                <c:pt idx="7295">
                  <c:v>43907.177083333336</c:v>
                </c:pt>
                <c:pt idx="7296">
                  <c:v>43907.1875</c:v>
                </c:pt>
                <c:pt idx="7297">
                  <c:v>43907.197916666664</c:v>
                </c:pt>
                <c:pt idx="7298">
                  <c:v>43907.208333333336</c:v>
                </c:pt>
                <c:pt idx="7299">
                  <c:v>43907.21875</c:v>
                </c:pt>
                <c:pt idx="7300">
                  <c:v>43907.229166666664</c:v>
                </c:pt>
                <c:pt idx="7301">
                  <c:v>43907.239583333336</c:v>
                </c:pt>
                <c:pt idx="7302">
                  <c:v>43907.25</c:v>
                </c:pt>
                <c:pt idx="7303">
                  <c:v>43907.260416666664</c:v>
                </c:pt>
                <c:pt idx="7304">
                  <c:v>43907.270833333336</c:v>
                </c:pt>
                <c:pt idx="7305">
                  <c:v>43907.28125</c:v>
                </c:pt>
                <c:pt idx="7306">
                  <c:v>43907.291666666664</c:v>
                </c:pt>
                <c:pt idx="7307">
                  <c:v>43907.302083333336</c:v>
                </c:pt>
                <c:pt idx="7308">
                  <c:v>43907.3125</c:v>
                </c:pt>
                <c:pt idx="7309">
                  <c:v>43907.322916666664</c:v>
                </c:pt>
                <c:pt idx="7310">
                  <c:v>43907.333333333336</c:v>
                </c:pt>
                <c:pt idx="7311">
                  <c:v>43907.34375</c:v>
                </c:pt>
                <c:pt idx="7312">
                  <c:v>43907.354166666664</c:v>
                </c:pt>
                <c:pt idx="7313">
                  <c:v>43907.364583333336</c:v>
                </c:pt>
                <c:pt idx="7314">
                  <c:v>43907.375</c:v>
                </c:pt>
                <c:pt idx="7315">
                  <c:v>43907.385416666664</c:v>
                </c:pt>
                <c:pt idx="7316">
                  <c:v>43907.395833333336</c:v>
                </c:pt>
                <c:pt idx="7317">
                  <c:v>43907.40625</c:v>
                </c:pt>
                <c:pt idx="7318">
                  <c:v>43907.416666666664</c:v>
                </c:pt>
                <c:pt idx="7319">
                  <c:v>43907.427083333336</c:v>
                </c:pt>
                <c:pt idx="7320">
                  <c:v>43907.4375</c:v>
                </c:pt>
                <c:pt idx="7321">
                  <c:v>43907.447916666664</c:v>
                </c:pt>
                <c:pt idx="7322">
                  <c:v>43907.458333333336</c:v>
                </c:pt>
                <c:pt idx="7323">
                  <c:v>43907.46875</c:v>
                </c:pt>
                <c:pt idx="7324">
                  <c:v>43907.479166666664</c:v>
                </c:pt>
                <c:pt idx="7325">
                  <c:v>43907.489583333336</c:v>
                </c:pt>
                <c:pt idx="7326">
                  <c:v>43907.5</c:v>
                </c:pt>
                <c:pt idx="7327">
                  <c:v>43907.510416666664</c:v>
                </c:pt>
                <c:pt idx="7328">
                  <c:v>43907.520833333336</c:v>
                </c:pt>
                <c:pt idx="7329">
                  <c:v>43907.53125</c:v>
                </c:pt>
                <c:pt idx="7330">
                  <c:v>43907.541666666664</c:v>
                </c:pt>
                <c:pt idx="7331">
                  <c:v>43907.552083333336</c:v>
                </c:pt>
                <c:pt idx="7332">
                  <c:v>43907.5625</c:v>
                </c:pt>
                <c:pt idx="7333">
                  <c:v>43907.572916666664</c:v>
                </c:pt>
                <c:pt idx="7334">
                  <c:v>43907.583333333336</c:v>
                </c:pt>
                <c:pt idx="7335">
                  <c:v>43907.59375</c:v>
                </c:pt>
                <c:pt idx="7336">
                  <c:v>43907.604166666664</c:v>
                </c:pt>
                <c:pt idx="7337">
                  <c:v>43907.614583333336</c:v>
                </c:pt>
                <c:pt idx="7338">
                  <c:v>43907.625</c:v>
                </c:pt>
                <c:pt idx="7339">
                  <c:v>43907.635416666664</c:v>
                </c:pt>
                <c:pt idx="7340">
                  <c:v>43907.645833333336</c:v>
                </c:pt>
                <c:pt idx="7341">
                  <c:v>43907.65625</c:v>
                </c:pt>
                <c:pt idx="7342">
                  <c:v>43907.666666666664</c:v>
                </c:pt>
                <c:pt idx="7343">
                  <c:v>43907.677083333336</c:v>
                </c:pt>
                <c:pt idx="7344">
                  <c:v>43907.6875</c:v>
                </c:pt>
                <c:pt idx="7345">
                  <c:v>43907.697916666664</c:v>
                </c:pt>
                <c:pt idx="7346">
                  <c:v>43907.708333333336</c:v>
                </c:pt>
                <c:pt idx="7347">
                  <c:v>43907.71875</c:v>
                </c:pt>
                <c:pt idx="7348">
                  <c:v>43907.729166666664</c:v>
                </c:pt>
                <c:pt idx="7349">
                  <c:v>43907.739583333336</c:v>
                </c:pt>
                <c:pt idx="7350">
                  <c:v>43907.75</c:v>
                </c:pt>
                <c:pt idx="7351">
                  <c:v>43907.760416666664</c:v>
                </c:pt>
                <c:pt idx="7352">
                  <c:v>43907.770833333336</c:v>
                </c:pt>
                <c:pt idx="7353">
                  <c:v>43907.78125</c:v>
                </c:pt>
                <c:pt idx="7354">
                  <c:v>43907.791666666664</c:v>
                </c:pt>
                <c:pt idx="7355">
                  <c:v>43907.802083333336</c:v>
                </c:pt>
                <c:pt idx="7356">
                  <c:v>43907.8125</c:v>
                </c:pt>
                <c:pt idx="7357">
                  <c:v>43907.822916666664</c:v>
                </c:pt>
                <c:pt idx="7358">
                  <c:v>43907.833333333336</c:v>
                </c:pt>
                <c:pt idx="7359">
                  <c:v>43907.84375</c:v>
                </c:pt>
                <c:pt idx="7360">
                  <c:v>43907.854166666664</c:v>
                </c:pt>
                <c:pt idx="7361">
                  <c:v>43907.864583333336</c:v>
                </c:pt>
                <c:pt idx="7362">
                  <c:v>43907.875</c:v>
                </c:pt>
                <c:pt idx="7363">
                  <c:v>43907.885416666664</c:v>
                </c:pt>
                <c:pt idx="7364">
                  <c:v>43907.895833333336</c:v>
                </c:pt>
                <c:pt idx="7365">
                  <c:v>43907.90625</c:v>
                </c:pt>
                <c:pt idx="7366">
                  <c:v>43907.916666666664</c:v>
                </c:pt>
                <c:pt idx="7367">
                  <c:v>43907.927083333336</c:v>
                </c:pt>
                <c:pt idx="7368">
                  <c:v>43907.9375</c:v>
                </c:pt>
                <c:pt idx="7369">
                  <c:v>43907.947916666664</c:v>
                </c:pt>
                <c:pt idx="7370">
                  <c:v>43907.958333333336</c:v>
                </c:pt>
                <c:pt idx="7371">
                  <c:v>43907.96875</c:v>
                </c:pt>
                <c:pt idx="7372">
                  <c:v>43907.979166666664</c:v>
                </c:pt>
                <c:pt idx="7373">
                  <c:v>43907.989583333336</c:v>
                </c:pt>
                <c:pt idx="7374">
                  <c:v>43908</c:v>
                </c:pt>
                <c:pt idx="7375">
                  <c:v>43908.010416666664</c:v>
                </c:pt>
                <c:pt idx="7376">
                  <c:v>43908.020833333336</c:v>
                </c:pt>
                <c:pt idx="7377">
                  <c:v>43908.03125</c:v>
                </c:pt>
                <c:pt idx="7378">
                  <c:v>43908.041666666664</c:v>
                </c:pt>
                <c:pt idx="7379">
                  <c:v>43908.052083333336</c:v>
                </c:pt>
                <c:pt idx="7380">
                  <c:v>43908.0625</c:v>
                </c:pt>
                <c:pt idx="7381">
                  <c:v>43908.072916666664</c:v>
                </c:pt>
                <c:pt idx="7382">
                  <c:v>43908.083333333336</c:v>
                </c:pt>
                <c:pt idx="7383">
                  <c:v>43908.09375</c:v>
                </c:pt>
                <c:pt idx="7384">
                  <c:v>43908.104166666664</c:v>
                </c:pt>
                <c:pt idx="7385">
                  <c:v>43908.114583333336</c:v>
                </c:pt>
                <c:pt idx="7386">
                  <c:v>43908.125</c:v>
                </c:pt>
                <c:pt idx="7387">
                  <c:v>43908.135416666664</c:v>
                </c:pt>
                <c:pt idx="7388">
                  <c:v>43908.145833333336</c:v>
                </c:pt>
                <c:pt idx="7389">
                  <c:v>43908.15625</c:v>
                </c:pt>
                <c:pt idx="7390">
                  <c:v>43908.166666666664</c:v>
                </c:pt>
                <c:pt idx="7391">
                  <c:v>43908.177083333336</c:v>
                </c:pt>
                <c:pt idx="7392">
                  <c:v>43908.1875</c:v>
                </c:pt>
                <c:pt idx="7393">
                  <c:v>43908.197916666664</c:v>
                </c:pt>
                <c:pt idx="7394">
                  <c:v>43908.208333333336</c:v>
                </c:pt>
                <c:pt idx="7395">
                  <c:v>43908.21875</c:v>
                </c:pt>
                <c:pt idx="7396">
                  <c:v>43908.229166666664</c:v>
                </c:pt>
                <c:pt idx="7397">
                  <c:v>43908.239583333336</c:v>
                </c:pt>
                <c:pt idx="7398">
                  <c:v>43908.25</c:v>
                </c:pt>
                <c:pt idx="7399">
                  <c:v>43908.260416666664</c:v>
                </c:pt>
                <c:pt idx="7400">
                  <c:v>43908.270833333336</c:v>
                </c:pt>
                <c:pt idx="7401">
                  <c:v>43908.28125</c:v>
                </c:pt>
                <c:pt idx="7402">
                  <c:v>43908.291666666664</c:v>
                </c:pt>
                <c:pt idx="7403">
                  <c:v>43908.302083333336</c:v>
                </c:pt>
                <c:pt idx="7404">
                  <c:v>43908.3125</c:v>
                </c:pt>
                <c:pt idx="7405">
                  <c:v>43908.322916666664</c:v>
                </c:pt>
                <c:pt idx="7406">
                  <c:v>43908.333333333336</c:v>
                </c:pt>
                <c:pt idx="7407">
                  <c:v>43908.34375</c:v>
                </c:pt>
                <c:pt idx="7408">
                  <c:v>43908.354166666664</c:v>
                </c:pt>
                <c:pt idx="7409">
                  <c:v>43908.364583333336</c:v>
                </c:pt>
                <c:pt idx="7410">
                  <c:v>43908.375</c:v>
                </c:pt>
                <c:pt idx="7411">
                  <c:v>43908.385416666664</c:v>
                </c:pt>
                <c:pt idx="7412">
                  <c:v>43908.395833333336</c:v>
                </c:pt>
                <c:pt idx="7413">
                  <c:v>43908.40625</c:v>
                </c:pt>
                <c:pt idx="7414">
                  <c:v>43908.416666666664</c:v>
                </c:pt>
                <c:pt idx="7415">
                  <c:v>43908.427083333336</c:v>
                </c:pt>
                <c:pt idx="7416">
                  <c:v>43908.4375</c:v>
                </c:pt>
                <c:pt idx="7417">
                  <c:v>43908.447916666664</c:v>
                </c:pt>
                <c:pt idx="7418">
                  <c:v>43908.458333333336</c:v>
                </c:pt>
                <c:pt idx="7419">
                  <c:v>43908.46875</c:v>
                </c:pt>
                <c:pt idx="7420">
                  <c:v>43908.479166666664</c:v>
                </c:pt>
                <c:pt idx="7421">
                  <c:v>43908.489583333336</c:v>
                </c:pt>
                <c:pt idx="7422">
                  <c:v>43908.5</c:v>
                </c:pt>
                <c:pt idx="7423">
                  <c:v>43908.510416666664</c:v>
                </c:pt>
                <c:pt idx="7424">
                  <c:v>43908.520833333336</c:v>
                </c:pt>
                <c:pt idx="7425">
                  <c:v>43908.53125</c:v>
                </c:pt>
                <c:pt idx="7426">
                  <c:v>43908.541666666664</c:v>
                </c:pt>
                <c:pt idx="7427">
                  <c:v>43908.552083333336</c:v>
                </c:pt>
                <c:pt idx="7428">
                  <c:v>43908.5625</c:v>
                </c:pt>
                <c:pt idx="7429">
                  <c:v>43908.572916666664</c:v>
                </c:pt>
                <c:pt idx="7430">
                  <c:v>43908.583333333336</c:v>
                </c:pt>
                <c:pt idx="7431">
                  <c:v>43908.59375</c:v>
                </c:pt>
                <c:pt idx="7432">
                  <c:v>43908.604166666664</c:v>
                </c:pt>
                <c:pt idx="7433">
                  <c:v>43908.614583333336</c:v>
                </c:pt>
                <c:pt idx="7434">
                  <c:v>43908.625</c:v>
                </c:pt>
                <c:pt idx="7435">
                  <c:v>43908.635416666664</c:v>
                </c:pt>
                <c:pt idx="7436">
                  <c:v>43908.645833333336</c:v>
                </c:pt>
                <c:pt idx="7437">
                  <c:v>43908.65625</c:v>
                </c:pt>
                <c:pt idx="7438">
                  <c:v>43908.666666666664</c:v>
                </c:pt>
                <c:pt idx="7439">
                  <c:v>43908.677083333336</c:v>
                </c:pt>
                <c:pt idx="7440">
                  <c:v>43908.6875</c:v>
                </c:pt>
                <c:pt idx="7441">
                  <c:v>43908.697916666664</c:v>
                </c:pt>
                <c:pt idx="7442">
                  <c:v>43908.708333333336</c:v>
                </c:pt>
                <c:pt idx="7443">
                  <c:v>43908.71875</c:v>
                </c:pt>
                <c:pt idx="7444">
                  <c:v>43908.729166666664</c:v>
                </c:pt>
                <c:pt idx="7445">
                  <c:v>43908.739583333336</c:v>
                </c:pt>
                <c:pt idx="7446">
                  <c:v>43908.75</c:v>
                </c:pt>
                <c:pt idx="7447">
                  <c:v>43908.760416666664</c:v>
                </c:pt>
                <c:pt idx="7448">
                  <c:v>43908.770833333336</c:v>
                </c:pt>
                <c:pt idx="7449">
                  <c:v>43908.78125</c:v>
                </c:pt>
                <c:pt idx="7450">
                  <c:v>43908.791666666664</c:v>
                </c:pt>
                <c:pt idx="7451">
                  <c:v>43908.802083333336</c:v>
                </c:pt>
                <c:pt idx="7452">
                  <c:v>43908.8125</c:v>
                </c:pt>
                <c:pt idx="7453">
                  <c:v>43908.822916666664</c:v>
                </c:pt>
                <c:pt idx="7454">
                  <c:v>43908.833333333336</c:v>
                </c:pt>
                <c:pt idx="7455">
                  <c:v>43908.84375</c:v>
                </c:pt>
                <c:pt idx="7456">
                  <c:v>43908.854166666664</c:v>
                </c:pt>
                <c:pt idx="7457">
                  <c:v>43908.864583333336</c:v>
                </c:pt>
                <c:pt idx="7458">
                  <c:v>43908.875</c:v>
                </c:pt>
                <c:pt idx="7459">
                  <c:v>43908.885416666664</c:v>
                </c:pt>
                <c:pt idx="7460">
                  <c:v>43908.895833333336</c:v>
                </c:pt>
                <c:pt idx="7461">
                  <c:v>43908.90625</c:v>
                </c:pt>
                <c:pt idx="7462">
                  <c:v>43908.916666666664</c:v>
                </c:pt>
                <c:pt idx="7463">
                  <c:v>43908.927083333336</c:v>
                </c:pt>
                <c:pt idx="7464">
                  <c:v>43908.9375</c:v>
                </c:pt>
                <c:pt idx="7465">
                  <c:v>43908.947916666664</c:v>
                </c:pt>
                <c:pt idx="7466">
                  <c:v>43908.958333333336</c:v>
                </c:pt>
                <c:pt idx="7467">
                  <c:v>43908.96875</c:v>
                </c:pt>
                <c:pt idx="7468">
                  <c:v>43908.979166666664</c:v>
                </c:pt>
                <c:pt idx="7469">
                  <c:v>43908.989583333336</c:v>
                </c:pt>
                <c:pt idx="7470">
                  <c:v>43909</c:v>
                </c:pt>
                <c:pt idx="7471">
                  <c:v>43909.010416666664</c:v>
                </c:pt>
                <c:pt idx="7472">
                  <c:v>43909.020833333336</c:v>
                </c:pt>
                <c:pt idx="7473">
                  <c:v>43909.03125</c:v>
                </c:pt>
                <c:pt idx="7474">
                  <c:v>43909.041666666664</c:v>
                </c:pt>
                <c:pt idx="7475">
                  <c:v>43909.052083333336</c:v>
                </c:pt>
                <c:pt idx="7476">
                  <c:v>43909.0625</c:v>
                </c:pt>
                <c:pt idx="7477">
                  <c:v>43909.072916666664</c:v>
                </c:pt>
                <c:pt idx="7478">
                  <c:v>43909.083333333336</c:v>
                </c:pt>
                <c:pt idx="7479">
                  <c:v>43909.09375</c:v>
                </c:pt>
                <c:pt idx="7480">
                  <c:v>43909.104166666664</c:v>
                </c:pt>
                <c:pt idx="7481">
                  <c:v>43909.114583333336</c:v>
                </c:pt>
                <c:pt idx="7482">
                  <c:v>43909.125</c:v>
                </c:pt>
                <c:pt idx="7483">
                  <c:v>43909.135416666664</c:v>
                </c:pt>
                <c:pt idx="7484">
                  <c:v>43909.145833333336</c:v>
                </c:pt>
                <c:pt idx="7485">
                  <c:v>43909.15625</c:v>
                </c:pt>
                <c:pt idx="7486">
                  <c:v>43909.166666666664</c:v>
                </c:pt>
                <c:pt idx="7487">
                  <c:v>43909.177083333336</c:v>
                </c:pt>
                <c:pt idx="7488">
                  <c:v>43909.1875</c:v>
                </c:pt>
                <c:pt idx="7489">
                  <c:v>43909.197916666664</c:v>
                </c:pt>
                <c:pt idx="7490">
                  <c:v>43909.208333333336</c:v>
                </c:pt>
                <c:pt idx="7491">
                  <c:v>43909.21875</c:v>
                </c:pt>
                <c:pt idx="7492">
                  <c:v>43909.229166666664</c:v>
                </c:pt>
                <c:pt idx="7493">
                  <c:v>43909.239583333336</c:v>
                </c:pt>
                <c:pt idx="7494">
                  <c:v>43909.25</c:v>
                </c:pt>
                <c:pt idx="7495">
                  <c:v>43909.260416666664</c:v>
                </c:pt>
                <c:pt idx="7496">
                  <c:v>43909.270833333336</c:v>
                </c:pt>
                <c:pt idx="7497">
                  <c:v>43909.28125</c:v>
                </c:pt>
                <c:pt idx="7498">
                  <c:v>43909.291666666664</c:v>
                </c:pt>
                <c:pt idx="7499">
                  <c:v>43909.302083333336</c:v>
                </c:pt>
                <c:pt idx="7500">
                  <c:v>43909.3125</c:v>
                </c:pt>
                <c:pt idx="7501">
                  <c:v>43909.322916666664</c:v>
                </c:pt>
                <c:pt idx="7502">
                  <c:v>43909.333333333336</c:v>
                </c:pt>
                <c:pt idx="7503">
                  <c:v>43909.34375</c:v>
                </c:pt>
                <c:pt idx="7504">
                  <c:v>43909.354166666664</c:v>
                </c:pt>
                <c:pt idx="7505">
                  <c:v>43909.364583333336</c:v>
                </c:pt>
                <c:pt idx="7506">
                  <c:v>43909.375</c:v>
                </c:pt>
                <c:pt idx="7507">
                  <c:v>43909.385416666664</c:v>
                </c:pt>
                <c:pt idx="7508">
                  <c:v>43909.395833333336</c:v>
                </c:pt>
                <c:pt idx="7509">
                  <c:v>43909.40625</c:v>
                </c:pt>
                <c:pt idx="7510">
                  <c:v>43909.416666666664</c:v>
                </c:pt>
                <c:pt idx="7511">
                  <c:v>43909.427083333336</c:v>
                </c:pt>
                <c:pt idx="7512">
                  <c:v>43909.4375</c:v>
                </c:pt>
                <c:pt idx="7513">
                  <c:v>43909.447916666664</c:v>
                </c:pt>
                <c:pt idx="7514">
                  <c:v>43909.458333333336</c:v>
                </c:pt>
                <c:pt idx="7515">
                  <c:v>43909.46875</c:v>
                </c:pt>
                <c:pt idx="7516">
                  <c:v>43909.479166666664</c:v>
                </c:pt>
                <c:pt idx="7517">
                  <c:v>43909.489583333336</c:v>
                </c:pt>
                <c:pt idx="7518">
                  <c:v>43909.5</c:v>
                </c:pt>
                <c:pt idx="7519">
                  <c:v>43909.510416666664</c:v>
                </c:pt>
                <c:pt idx="7520">
                  <c:v>43909.520833333336</c:v>
                </c:pt>
                <c:pt idx="7521">
                  <c:v>43909.53125</c:v>
                </c:pt>
                <c:pt idx="7522">
                  <c:v>43909.541666666664</c:v>
                </c:pt>
                <c:pt idx="7523">
                  <c:v>43909.552083333336</c:v>
                </c:pt>
                <c:pt idx="7524">
                  <c:v>43909.5625</c:v>
                </c:pt>
                <c:pt idx="7525">
                  <c:v>43909.572916666664</c:v>
                </c:pt>
                <c:pt idx="7526">
                  <c:v>43909.583333333336</c:v>
                </c:pt>
                <c:pt idx="7527">
                  <c:v>43909.59375</c:v>
                </c:pt>
                <c:pt idx="7528">
                  <c:v>43909.604166666664</c:v>
                </c:pt>
                <c:pt idx="7529">
                  <c:v>43909.614583333336</c:v>
                </c:pt>
                <c:pt idx="7530">
                  <c:v>43909.625</c:v>
                </c:pt>
                <c:pt idx="7531">
                  <c:v>43909.635416666664</c:v>
                </c:pt>
                <c:pt idx="7532">
                  <c:v>43909.645833333336</c:v>
                </c:pt>
                <c:pt idx="7533">
                  <c:v>43909.65625</c:v>
                </c:pt>
                <c:pt idx="7534">
                  <c:v>43909.666666666664</c:v>
                </c:pt>
                <c:pt idx="7535">
                  <c:v>43909.677083333336</c:v>
                </c:pt>
                <c:pt idx="7536">
                  <c:v>43909.6875</c:v>
                </c:pt>
                <c:pt idx="7537">
                  <c:v>43909.697916666664</c:v>
                </c:pt>
                <c:pt idx="7538">
                  <c:v>43909.708333333336</c:v>
                </c:pt>
                <c:pt idx="7539">
                  <c:v>43909.71875</c:v>
                </c:pt>
                <c:pt idx="7540">
                  <c:v>43909.729166666664</c:v>
                </c:pt>
                <c:pt idx="7541">
                  <c:v>43909.739583333336</c:v>
                </c:pt>
                <c:pt idx="7542">
                  <c:v>43909.75</c:v>
                </c:pt>
                <c:pt idx="7543">
                  <c:v>43909.760416666664</c:v>
                </c:pt>
                <c:pt idx="7544">
                  <c:v>43909.770833333336</c:v>
                </c:pt>
                <c:pt idx="7545">
                  <c:v>43909.78125</c:v>
                </c:pt>
                <c:pt idx="7546">
                  <c:v>43909.791666666664</c:v>
                </c:pt>
                <c:pt idx="7547">
                  <c:v>43909.802083333336</c:v>
                </c:pt>
                <c:pt idx="7548">
                  <c:v>43909.8125</c:v>
                </c:pt>
                <c:pt idx="7549">
                  <c:v>43909.822916666664</c:v>
                </c:pt>
                <c:pt idx="7550">
                  <c:v>43909.833333333336</c:v>
                </c:pt>
                <c:pt idx="7551">
                  <c:v>43909.84375</c:v>
                </c:pt>
                <c:pt idx="7552">
                  <c:v>43909.854166666664</c:v>
                </c:pt>
                <c:pt idx="7553">
                  <c:v>43909.864583333336</c:v>
                </c:pt>
                <c:pt idx="7554">
                  <c:v>43909.875</c:v>
                </c:pt>
                <c:pt idx="7555">
                  <c:v>43909.885416666664</c:v>
                </c:pt>
                <c:pt idx="7556">
                  <c:v>43909.895833333336</c:v>
                </c:pt>
                <c:pt idx="7557">
                  <c:v>43909.90625</c:v>
                </c:pt>
                <c:pt idx="7558">
                  <c:v>43909.916666666664</c:v>
                </c:pt>
                <c:pt idx="7559">
                  <c:v>43909.927083333336</c:v>
                </c:pt>
                <c:pt idx="7560">
                  <c:v>43909.9375</c:v>
                </c:pt>
                <c:pt idx="7561">
                  <c:v>43909.947916666664</c:v>
                </c:pt>
                <c:pt idx="7562">
                  <c:v>43909.958333333336</c:v>
                </c:pt>
                <c:pt idx="7563">
                  <c:v>43909.96875</c:v>
                </c:pt>
                <c:pt idx="7564">
                  <c:v>43909.979166666664</c:v>
                </c:pt>
                <c:pt idx="7565">
                  <c:v>43909.989583333336</c:v>
                </c:pt>
                <c:pt idx="7566">
                  <c:v>43910</c:v>
                </c:pt>
                <c:pt idx="7567">
                  <c:v>43910.010416666664</c:v>
                </c:pt>
                <c:pt idx="7568">
                  <c:v>43910.020833333336</c:v>
                </c:pt>
                <c:pt idx="7569">
                  <c:v>43910.03125</c:v>
                </c:pt>
                <c:pt idx="7570">
                  <c:v>43910.041666666664</c:v>
                </c:pt>
                <c:pt idx="7571">
                  <c:v>43910.052083333336</c:v>
                </c:pt>
                <c:pt idx="7572">
                  <c:v>43910.0625</c:v>
                </c:pt>
                <c:pt idx="7573">
                  <c:v>43910.072916666664</c:v>
                </c:pt>
                <c:pt idx="7574">
                  <c:v>43910.083333333336</c:v>
                </c:pt>
                <c:pt idx="7575">
                  <c:v>43910.09375</c:v>
                </c:pt>
                <c:pt idx="7576">
                  <c:v>43910.104166666664</c:v>
                </c:pt>
                <c:pt idx="7577">
                  <c:v>43910.114583333336</c:v>
                </c:pt>
                <c:pt idx="7578">
                  <c:v>43910.125</c:v>
                </c:pt>
                <c:pt idx="7579">
                  <c:v>43910.135416666664</c:v>
                </c:pt>
                <c:pt idx="7580">
                  <c:v>43910.145833333336</c:v>
                </c:pt>
                <c:pt idx="7581">
                  <c:v>43910.15625</c:v>
                </c:pt>
                <c:pt idx="7582">
                  <c:v>43910.166666666664</c:v>
                </c:pt>
                <c:pt idx="7583">
                  <c:v>43910.177083333336</c:v>
                </c:pt>
                <c:pt idx="7584">
                  <c:v>43910.1875</c:v>
                </c:pt>
                <c:pt idx="7585">
                  <c:v>43910.197916666664</c:v>
                </c:pt>
                <c:pt idx="7586">
                  <c:v>43910.208333333336</c:v>
                </c:pt>
                <c:pt idx="7587">
                  <c:v>43910.21875</c:v>
                </c:pt>
                <c:pt idx="7588">
                  <c:v>43910.229166666664</c:v>
                </c:pt>
                <c:pt idx="7589">
                  <c:v>43910.239583333336</c:v>
                </c:pt>
                <c:pt idx="7590">
                  <c:v>43910.25</c:v>
                </c:pt>
                <c:pt idx="7591">
                  <c:v>43910.260416666664</c:v>
                </c:pt>
                <c:pt idx="7592">
                  <c:v>43910.270833333336</c:v>
                </c:pt>
                <c:pt idx="7593">
                  <c:v>43910.28125</c:v>
                </c:pt>
                <c:pt idx="7594">
                  <c:v>43910.291666666664</c:v>
                </c:pt>
                <c:pt idx="7595">
                  <c:v>43910.302083333336</c:v>
                </c:pt>
                <c:pt idx="7596">
                  <c:v>43910.3125</c:v>
                </c:pt>
                <c:pt idx="7597">
                  <c:v>43910.322916666664</c:v>
                </c:pt>
                <c:pt idx="7598">
                  <c:v>43910.333333333336</c:v>
                </c:pt>
                <c:pt idx="7599">
                  <c:v>43910.34375</c:v>
                </c:pt>
                <c:pt idx="7600">
                  <c:v>43910.354166666664</c:v>
                </c:pt>
                <c:pt idx="7601">
                  <c:v>43910.364583333336</c:v>
                </c:pt>
                <c:pt idx="7602">
                  <c:v>43910.375</c:v>
                </c:pt>
                <c:pt idx="7603">
                  <c:v>43910.385416666664</c:v>
                </c:pt>
                <c:pt idx="7604">
                  <c:v>43910.395833333336</c:v>
                </c:pt>
                <c:pt idx="7605">
                  <c:v>43910.40625</c:v>
                </c:pt>
                <c:pt idx="7606">
                  <c:v>43910.416666666664</c:v>
                </c:pt>
                <c:pt idx="7607">
                  <c:v>43910.427083333336</c:v>
                </c:pt>
                <c:pt idx="7608">
                  <c:v>43910.4375</c:v>
                </c:pt>
                <c:pt idx="7609">
                  <c:v>43910.447916666664</c:v>
                </c:pt>
                <c:pt idx="7610">
                  <c:v>43910.458333333336</c:v>
                </c:pt>
                <c:pt idx="7611">
                  <c:v>43910.46875</c:v>
                </c:pt>
                <c:pt idx="7612">
                  <c:v>43910.479166666664</c:v>
                </c:pt>
                <c:pt idx="7613">
                  <c:v>43910.489583333336</c:v>
                </c:pt>
                <c:pt idx="7614">
                  <c:v>43910.5</c:v>
                </c:pt>
                <c:pt idx="7615">
                  <c:v>43910.510416666664</c:v>
                </c:pt>
                <c:pt idx="7616">
                  <c:v>43910.520833333336</c:v>
                </c:pt>
                <c:pt idx="7617">
                  <c:v>43910.53125</c:v>
                </c:pt>
                <c:pt idx="7618">
                  <c:v>43910.541666666664</c:v>
                </c:pt>
                <c:pt idx="7619">
                  <c:v>43910.552083333336</c:v>
                </c:pt>
                <c:pt idx="7620">
                  <c:v>43910.5625</c:v>
                </c:pt>
                <c:pt idx="7621">
                  <c:v>43910.572916666664</c:v>
                </c:pt>
                <c:pt idx="7622">
                  <c:v>43910.583333333336</c:v>
                </c:pt>
                <c:pt idx="7623">
                  <c:v>43910.59375</c:v>
                </c:pt>
                <c:pt idx="7624">
                  <c:v>43910.604166666664</c:v>
                </c:pt>
                <c:pt idx="7625">
                  <c:v>43910.614583333336</c:v>
                </c:pt>
                <c:pt idx="7626">
                  <c:v>43910.625</c:v>
                </c:pt>
                <c:pt idx="7627">
                  <c:v>43910.635416666664</c:v>
                </c:pt>
                <c:pt idx="7628">
                  <c:v>43910.645833333336</c:v>
                </c:pt>
                <c:pt idx="7629">
                  <c:v>43910.65625</c:v>
                </c:pt>
                <c:pt idx="7630">
                  <c:v>43910.666666666664</c:v>
                </c:pt>
                <c:pt idx="7631">
                  <c:v>43910.677083333336</c:v>
                </c:pt>
                <c:pt idx="7632">
                  <c:v>43910.6875</c:v>
                </c:pt>
                <c:pt idx="7633">
                  <c:v>43910.697916666664</c:v>
                </c:pt>
                <c:pt idx="7634">
                  <c:v>43910.708333333336</c:v>
                </c:pt>
                <c:pt idx="7635">
                  <c:v>43910.71875</c:v>
                </c:pt>
                <c:pt idx="7636">
                  <c:v>43910.729166666664</c:v>
                </c:pt>
                <c:pt idx="7637">
                  <c:v>43910.739583333336</c:v>
                </c:pt>
                <c:pt idx="7638">
                  <c:v>43910.75</c:v>
                </c:pt>
                <c:pt idx="7639">
                  <c:v>43910.760416666664</c:v>
                </c:pt>
                <c:pt idx="7640">
                  <c:v>43910.770833333336</c:v>
                </c:pt>
                <c:pt idx="7641">
                  <c:v>43910.78125</c:v>
                </c:pt>
                <c:pt idx="7642">
                  <c:v>43910.791666666664</c:v>
                </c:pt>
                <c:pt idx="7643">
                  <c:v>43910.802083333336</c:v>
                </c:pt>
                <c:pt idx="7644">
                  <c:v>43910.8125</c:v>
                </c:pt>
                <c:pt idx="7645">
                  <c:v>43910.822916666664</c:v>
                </c:pt>
                <c:pt idx="7646">
                  <c:v>43910.833333333336</c:v>
                </c:pt>
                <c:pt idx="7647">
                  <c:v>43910.84375</c:v>
                </c:pt>
                <c:pt idx="7648">
                  <c:v>43910.854166666664</c:v>
                </c:pt>
                <c:pt idx="7649">
                  <c:v>43910.864583333336</c:v>
                </c:pt>
                <c:pt idx="7650">
                  <c:v>43910.875</c:v>
                </c:pt>
                <c:pt idx="7651">
                  <c:v>43910.885416666664</c:v>
                </c:pt>
                <c:pt idx="7652">
                  <c:v>43910.895833333336</c:v>
                </c:pt>
                <c:pt idx="7653">
                  <c:v>43910.90625</c:v>
                </c:pt>
                <c:pt idx="7654">
                  <c:v>43910.916666666664</c:v>
                </c:pt>
                <c:pt idx="7655">
                  <c:v>43910.927083333336</c:v>
                </c:pt>
                <c:pt idx="7656">
                  <c:v>43910.9375</c:v>
                </c:pt>
                <c:pt idx="7657">
                  <c:v>43910.947916666664</c:v>
                </c:pt>
                <c:pt idx="7658">
                  <c:v>43910.958333333336</c:v>
                </c:pt>
                <c:pt idx="7659">
                  <c:v>43910.96875</c:v>
                </c:pt>
                <c:pt idx="7660">
                  <c:v>43910.979166666664</c:v>
                </c:pt>
                <c:pt idx="7661">
                  <c:v>43910.989583333336</c:v>
                </c:pt>
                <c:pt idx="7662">
                  <c:v>43911</c:v>
                </c:pt>
                <c:pt idx="7663">
                  <c:v>43911.010416666664</c:v>
                </c:pt>
                <c:pt idx="7664">
                  <c:v>43911.020833333336</c:v>
                </c:pt>
                <c:pt idx="7665">
                  <c:v>43911.03125</c:v>
                </c:pt>
                <c:pt idx="7666">
                  <c:v>43911.041666666664</c:v>
                </c:pt>
                <c:pt idx="7667">
                  <c:v>43911.052083333336</c:v>
                </c:pt>
                <c:pt idx="7668">
                  <c:v>43911.0625</c:v>
                </c:pt>
                <c:pt idx="7669">
                  <c:v>43911.072916666664</c:v>
                </c:pt>
                <c:pt idx="7670">
                  <c:v>43911.083333333336</c:v>
                </c:pt>
                <c:pt idx="7671">
                  <c:v>43911.09375</c:v>
                </c:pt>
                <c:pt idx="7672">
                  <c:v>43911.104166666664</c:v>
                </c:pt>
                <c:pt idx="7673">
                  <c:v>43911.114583333336</c:v>
                </c:pt>
                <c:pt idx="7674">
                  <c:v>43911.125</c:v>
                </c:pt>
                <c:pt idx="7675">
                  <c:v>43911.135416666664</c:v>
                </c:pt>
                <c:pt idx="7676">
                  <c:v>43911.145833333336</c:v>
                </c:pt>
                <c:pt idx="7677">
                  <c:v>43911.15625</c:v>
                </c:pt>
                <c:pt idx="7678">
                  <c:v>43911.166666666664</c:v>
                </c:pt>
                <c:pt idx="7679">
                  <c:v>43911.177083333336</c:v>
                </c:pt>
                <c:pt idx="7680">
                  <c:v>43911.1875</c:v>
                </c:pt>
                <c:pt idx="7681">
                  <c:v>43911.197916666664</c:v>
                </c:pt>
                <c:pt idx="7682">
                  <c:v>43911.208333333336</c:v>
                </c:pt>
                <c:pt idx="7683">
                  <c:v>43911.21875</c:v>
                </c:pt>
                <c:pt idx="7684">
                  <c:v>43911.229166666664</c:v>
                </c:pt>
                <c:pt idx="7685">
                  <c:v>43911.239583333336</c:v>
                </c:pt>
                <c:pt idx="7686">
                  <c:v>43911.25</c:v>
                </c:pt>
                <c:pt idx="7687">
                  <c:v>43911.260416666664</c:v>
                </c:pt>
                <c:pt idx="7688">
                  <c:v>43911.270833333336</c:v>
                </c:pt>
                <c:pt idx="7689">
                  <c:v>43911.28125</c:v>
                </c:pt>
                <c:pt idx="7690">
                  <c:v>43911.291666666664</c:v>
                </c:pt>
                <c:pt idx="7691">
                  <c:v>43911.302083333336</c:v>
                </c:pt>
                <c:pt idx="7692">
                  <c:v>43911.3125</c:v>
                </c:pt>
                <c:pt idx="7693">
                  <c:v>43911.322916666664</c:v>
                </c:pt>
                <c:pt idx="7694">
                  <c:v>43911.333333333336</c:v>
                </c:pt>
                <c:pt idx="7695">
                  <c:v>43911.34375</c:v>
                </c:pt>
                <c:pt idx="7696">
                  <c:v>43911.354166666664</c:v>
                </c:pt>
                <c:pt idx="7697">
                  <c:v>43911.364583333336</c:v>
                </c:pt>
                <c:pt idx="7698">
                  <c:v>43911.375</c:v>
                </c:pt>
                <c:pt idx="7699">
                  <c:v>43911.385416666664</c:v>
                </c:pt>
                <c:pt idx="7700">
                  <c:v>43911.395833333336</c:v>
                </c:pt>
                <c:pt idx="7701">
                  <c:v>43911.40625</c:v>
                </c:pt>
                <c:pt idx="7702">
                  <c:v>43911.416666666664</c:v>
                </c:pt>
                <c:pt idx="7703">
                  <c:v>43911.427083333336</c:v>
                </c:pt>
                <c:pt idx="7704">
                  <c:v>43911.4375</c:v>
                </c:pt>
                <c:pt idx="7705">
                  <c:v>43911.447916666664</c:v>
                </c:pt>
                <c:pt idx="7706">
                  <c:v>43911.458333333336</c:v>
                </c:pt>
                <c:pt idx="7707">
                  <c:v>43911.46875</c:v>
                </c:pt>
                <c:pt idx="7708">
                  <c:v>43911.479166666664</c:v>
                </c:pt>
                <c:pt idx="7709">
                  <c:v>43911.489583333336</c:v>
                </c:pt>
                <c:pt idx="7710">
                  <c:v>43911.5</c:v>
                </c:pt>
                <c:pt idx="7711">
                  <c:v>43911.510416666664</c:v>
                </c:pt>
                <c:pt idx="7712">
                  <c:v>43911.520833333336</c:v>
                </c:pt>
                <c:pt idx="7713">
                  <c:v>43911.53125</c:v>
                </c:pt>
                <c:pt idx="7714">
                  <c:v>43911.541666666664</c:v>
                </c:pt>
                <c:pt idx="7715">
                  <c:v>43911.552083333336</c:v>
                </c:pt>
                <c:pt idx="7716">
                  <c:v>43911.5625</c:v>
                </c:pt>
                <c:pt idx="7717">
                  <c:v>43911.572916666664</c:v>
                </c:pt>
                <c:pt idx="7718">
                  <c:v>43911.583333333336</c:v>
                </c:pt>
                <c:pt idx="7719">
                  <c:v>43911.59375</c:v>
                </c:pt>
                <c:pt idx="7720">
                  <c:v>43911.604166666664</c:v>
                </c:pt>
                <c:pt idx="7721">
                  <c:v>43911.614583333336</c:v>
                </c:pt>
                <c:pt idx="7722">
                  <c:v>43911.625</c:v>
                </c:pt>
                <c:pt idx="7723">
                  <c:v>43911.635416666664</c:v>
                </c:pt>
                <c:pt idx="7724">
                  <c:v>43911.645833333336</c:v>
                </c:pt>
                <c:pt idx="7725">
                  <c:v>43911.65625</c:v>
                </c:pt>
                <c:pt idx="7726">
                  <c:v>43911.666666666664</c:v>
                </c:pt>
                <c:pt idx="7727">
                  <c:v>43911.677083333336</c:v>
                </c:pt>
                <c:pt idx="7728">
                  <c:v>43911.6875</c:v>
                </c:pt>
                <c:pt idx="7729">
                  <c:v>43911.697916666664</c:v>
                </c:pt>
                <c:pt idx="7730">
                  <c:v>43911.708333333336</c:v>
                </c:pt>
                <c:pt idx="7731">
                  <c:v>43911.71875</c:v>
                </c:pt>
                <c:pt idx="7732">
                  <c:v>43911.729166666664</c:v>
                </c:pt>
                <c:pt idx="7733">
                  <c:v>43911.739583333336</c:v>
                </c:pt>
                <c:pt idx="7734">
                  <c:v>43911.75</c:v>
                </c:pt>
                <c:pt idx="7735">
                  <c:v>43911.760416666664</c:v>
                </c:pt>
                <c:pt idx="7736">
                  <c:v>43911.770833333336</c:v>
                </c:pt>
                <c:pt idx="7737">
                  <c:v>43911.78125</c:v>
                </c:pt>
                <c:pt idx="7738">
                  <c:v>43911.791666666664</c:v>
                </c:pt>
                <c:pt idx="7739">
                  <c:v>43911.802083333336</c:v>
                </c:pt>
                <c:pt idx="7740">
                  <c:v>43911.8125</c:v>
                </c:pt>
                <c:pt idx="7741">
                  <c:v>43911.822916666664</c:v>
                </c:pt>
                <c:pt idx="7742">
                  <c:v>43911.833333333336</c:v>
                </c:pt>
                <c:pt idx="7743">
                  <c:v>43911.84375</c:v>
                </c:pt>
                <c:pt idx="7744">
                  <c:v>43911.854166666664</c:v>
                </c:pt>
                <c:pt idx="7745">
                  <c:v>43911.864583333336</c:v>
                </c:pt>
                <c:pt idx="7746">
                  <c:v>43911.875</c:v>
                </c:pt>
                <c:pt idx="7747">
                  <c:v>43911.885416666664</c:v>
                </c:pt>
                <c:pt idx="7748">
                  <c:v>43911.895833333336</c:v>
                </c:pt>
                <c:pt idx="7749">
                  <c:v>43911.90625</c:v>
                </c:pt>
                <c:pt idx="7750">
                  <c:v>43911.916666666664</c:v>
                </c:pt>
                <c:pt idx="7751">
                  <c:v>43911.927083333336</c:v>
                </c:pt>
                <c:pt idx="7752">
                  <c:v>43911.9375</c:v>
                </c:pt>
                <c:pt idx="7753">
                  <c:v>43911.947916666664</c:v>
                </c:pt>
                <c:pt idx="7754">
                  <c:v>43911.958333333336</c:v>
                </c:pt>
                <c:pt idx="7755">
                  <c:v>43911.96875</c:v>
                </c:pt>
                <c:pt idx="7756">
                  <c:v>43911.979166666664</c:v>
                </c:pt>
                <c:pt idx="7757">
                  <c:v>43911.989583333336</c:v>
                </c:pt>
                <c:pt idx="7758">
                  <c:v>43912</c:v>
                </c:pt>
                <c:pt idx="7759">
                  <c:v>43912.010416666664</c:v>
                </c:pt>
                <c:pt idx="7760">
                  <c:v>43912.020833333336</c:v>
                </c:pt>
                <c:pt idx="7761">
                  <c:v>43912.03125</c:v>
                </c:pt>
                <c:pt idx="7762">
                  <c:v>43912.041666666664</c:v>
                </c:pt>
                <c:pt idx="7763">
                  <c:v>43912.052083333336</c:v>
                </c:pt>
                <c:pt idx="7764">
                  <c:v>43912.0625</c:v>
                </c:pt>
                <c:pt idx="7765">
                  <c:v>43912.072916666664</c:v>
                </c:pt>
                <c:pt idx="7766">
                  <c:v>43912.083333333336</c:v>
                </c:pt>
                <c:pt idx="7767">
                  <c:v>43912.09375</c:v>
                </c:pt>
                <c:pt idx="7768">
                  <c:v>43912.104166666664</c:v>
                </c:pt>
                <c:pt idx="7769">
                  <c:v>43912.114583333336</c:v>
                </c:pt>
                <c:pt idx="7770">
                  <c:v>43912.125</c:v>
                </c:pt>
                <c:pt idx="7771">
                  <c:v>43912.135416666664</c:v>
                </c:pt>
                <c:pt idx="7772">
                  <c:v>43912.145833333336</c:v>
                </c:pt>
                <c:pt idx="7773">
                  <c:v>43912.15625</c:v>
                </c:pt>
                <c:pt idx="7774">
                  <c:v>43912.166666666664</c:v>
                </c:pt>
                <c:pt idx="7775">
                  <c:v>43912.177083333336</c:v>
                </c:pt>
                <c:pt idx="7776">
                  <c:v>43912.1875</c:v>
                </c:pt>
                <c:pt idx="7777">
                  <c:v>43912.197916666664</c:v>
                </c:pt>
                <c:pt idx="7778">
                  <c:v>43912.208333333336</c:v>
                </c:pt>
                <c:pt idx="7779">
                  <c:v>43912.21875</c:v>
                </c:pt>
                <c:pt idx="7780">
                  <c:v>43912.229166666664</c:v>
                </c:pt>
                <c:pt idx="7781">
                  <c:v>43912.239583333336</c:v>
                </c:pt>
                <c:pt idx="7782">
                  <c:v>43912.25</c:v>
                </c:pt>
                <c:pt idx="7783">
                  <c:v>43912.260416666664</c:v>
                </c:pt>
                <c:pt idx="7784">
                  <c:v>43912.270833333336</c:v>
                </c:pt>
                <c:pt idx="7785">
                  <c:v>43912.28125</c:v>
                </c:pt>
                <c:pt idx="7786">
                  <c:v>43912.291666666664</c:v>
                </c:pt>
                <c:pt idx="7787">
                  <c:v>43912.302083333336</c:v>
                </c:pt>
                <c:pt idx="7788">
                  <c:v>43912.3125</c:v>
                </c:pt>
                <c:pt idx="7789">
                  <c:v>43912.322916666664</c:v>
                </c:pt>
                <c:pt idx="7790">
                  <c:v>43912.333333333336</c:v>
                </c:pt>
                <c:pt idx="7791">
                  <c:v>43912.34375</c:v>
                </c:pt>
                <c:pt idx="7792">
                  <c:v>43912.354166666664</c:v>
                </c:pt>
                <c:pt idx="7793">
                  <c:v>43912.364583333336</c:v>
                </c:pt>
                <c:pt idx="7794">
                  <c:v>43912.375</c:v>
                </c:pt>
                <c:pt idx="7795">
                  <c:v>43912.385416666664</c:v>
                </c:pt>
                <c:pt idx="7796">
                  <c:v>43912.395833333336</c:v>
                </c:pt>
                <c:pt idx="7797">
                  <c:v>43912.40625</c:v>
                </c:pt>
                <c:pt idx="7798">
                  <c:v>43912.416666666664</c:v>
                </c:pt>
                <c:pt idx="7799">
                  <c:v>43912.427083333336</c:v>
                </c:pt>
                <c:pt idx="7800">
                  <c:v>43912.4375</c:v>
                </c:pt>
                <c:pt idx="7801">
                  <c:v>43912.447916666664</c:v>
                </c:pt>
                <c:pt idx="7802">
                  <c:v>43912.458333333336</c:v>
                </c:pt>
                <c:pt idx="7803">
                  <c:v>43912.46875</c:v>
                </c:pt>
                <c:pt idx="7804">
                  <c:v>43912.479166666664</c:v>
                </c:pt>
                <c:pt idx="7805">
                  <c:v>43912.489583333336</c:v>
                </c:pt>
                <c:pt idx="7806">
                  <c:v>43912.5</c:v>
                </c:pt>
                <c:pt idx="7807">
                  <c:v>43912.510416666664</c:v>
                </c:pt>
                <c:pt idx="7808">
                  <c:v>43912.520833333336</c:v>
                </c:pt>
                <c:pt idx="7809">
                  <c:v>43912.53125</c:v>
                </c:pt>
                <c:pt idx="7810">
                  <c:v>43912.541666666664</c:v>
                </c:pt>
                <c:pt idx="7811">
                  <c:v>43912.552083333336</c:v>
                </c:pt>
                <c:pt idx="7812">
                  <c:v>43912.5625</c:v>
                </c:pt>
                <c:pt idx="7813">
                  <c:v>43912.572916666664</c:v>
                </c:pt>
                <c:pt idx="7814">
                  <c:v>43912.583333333336</c:v>
                </c:pt>
                <c:pt idx="7815">
                  <c:v>43912.59375</c:v>
                </c:pt>
                <c:pt idx="7816">
                  <c:v>43912.604166666664</c:v>
                </c:pt>
                <c:pt idx="7817">
                  <c:v>43912.614583333336</c:v>
                </c:pt>
                <c:pt idx="7818">
                  <c:v>43912.625</c:v>
                </c:pt>
                <c:pt idx="7819">
                  <c:v>43912.635416666664</c:v>
                </c:pt>
                <c:pt idx="7820">
                  <c:v>43912.645833333336</c:v>
                </c:pt>
                <c:pt idx="7821">
                  <c:v>43912.65625</c:v>
                </c:pt>
                <c:pt idx="7822">
                  <c:v>43912.666666666664</c:v>
                </c:pt>
                <c:pt idx="7823">
                  <c:v>43912.677083333336</c:v>
                </c:pt>
                <c:pt idx="7824">
                  <c:v>43912.6875</c:v>
                </c:pt>
                <c:pt idx="7825">
                  <c:v>43912.697916666664</c:v>
                </c:pt>
                <c:pt idx="7826">
                  <c:v>43912.708333333336</c:v>
                </c:pt>
                <c:pt idx="7827">
                  <c:v>43912.71875</c:v>
                </c:pt>
                <c:pt idx="7828">
                  <c:v>43912.729166666664</c:v>
                </c:pt>
                <c:pt idx="7829">
                  <c:v>43912.739583333336</c:v>
                </c:pt>
                <c:pt idx="7830">
                  <c:v>43912.75</c:v>
                </c:pt>
                <c:pt idx="7831">
                  <c:v>43912.760416666664</c:v>
                </c:pt>
                <c:pt idx="7832">
                  <c:v>43912.770833333336</c:v>
                </c:pt>
                <c:pt idx="7833">
                  <c:v>43912.78125</c:v>
                </c:pt>
                <c:pt idx="7834">
                  <c:v>43912.791666666664</c:v>
                </c:pt>
                <c:pt idx="7835">
                  <c:v>43912.802083333336</c:v>
                </c:pt>
                <c:pt idx="7836">
                  <c:v>43912.8125</c:v>
                </c:pt>
                <c:pt idx="7837">
                  <c:v>43912.822916666664</c:v>
                </c:pt>
                <c:pt idx="7838">
                  <c:v>43912.833333333336</c:v>
                </c:pt>
                <c:pt idx="7839">
                  <c:v>43912.84375</c:v>
                </c:pt>
                <c:pt idx="7840">
                  <c:v>43912.854166666664</c:v>
                </c:pt>
                <c:pt idx="7841">
                  <c:v>43912.864583333336</c:v>
                </c:pt>
                <c:pt idx="7842">
                  <c:v>43912.875</c:v>
                </c:pt>
                <c:pt idx="7843">
                  <c:v>43912.885416666664</c:v>
                </c:pt>
                <c:pt idx="7844">
                  <c:v>43912.895833333336</c:v>
                </c:pt>
                <c:pt idx="7845">
                  <c:v>43912.90625</c:v>
                </c:pt>
                <c:pt idx="7846">
                  <c:v>43912.916666666664</c:v>
                </c:pt>
                <c:pt idx="7847">
                  <c:v>43912.927083333336</c:v>
                </c:pt>
                <c:pt idx="7848">
                  <c:v>43912.9375</c:v>
                </c:pt>
                <c:pt idx="7849">
                  <c:v>43912.947916666664</c:v>
                </c:pt>
                <c:pt idx="7850">
                  <c:v>43912.958333333336</c:v>
                </c:pt>
                <c:pt idx="7851">
                  <c:v>43912.96875</c:v>
                </c:pt>
                <c:pt idx="7852">
                  <c:v>43912.979166666664</c:v>
                </c:pt>
                <c:pt idx="7853">
                  <c:v>43912.989583333336</c:v>
                </c:pt>
                <c:pt idx="7854">
                  <c:v>43913</c:v>
                </c:pt>
                <c:pt idx="7855">
                  <c:v>43913.010416666664</c:v>
                </c:pt>
                <c:pt idx="7856">
                  <c:v>43913.020833333336</c:v>
                </c:pt>
                <c:pt idx="7857">
                  <c:v>43913.03125</c:v>
                </c:pt>
                <c:pt idx="7858">
                  <c:v>43913.041666666664</c:v>
                </c:pt>
                <c:pt idx="7859">
                  <c:v>43913.052083333336</c:v>
                </c:pt>
                <c:pt idx="7860">
                  <c:v>43913.0625</c:v>
                </c:pt>
                <c:pt idx="7861">
                  <c:v>43913.072916666664</c:v>
                </c:pt>
                <c:pt idx="7862">
                  <c:v>43913.083333333336</c:v>
                </c:pt>
                <c:pt idx="7863">
                  <c:v>43913.09375</c:v>
                </c:pt>
                <c:pt idx="7864">
                  <c:v>43913.104166666664</c:v>
                </c:pt>
                <c:pt idx="7865">
                  <c:v>43913.114583333336</c:v>
                </c:pt>
                <c:pt idx="7866">
                  <c:v>43913.125</c:v>
                </c:pt>
                <c:pt idx="7867">
                  <c:v>43913.135416666664</c:v>
                </c:pt>
                <c:pt idx="7868">
                  <c:v>43913.145833333336</c:v>
                </c:pt>
                <c:pt idx="7869">
                  <c:v>43913.15625</c:v>
                </c:pt>
                <c:pt idx="7870">
                  <c:v>43913.166666666664</c:v>
                </c:pt>
                <c:pt idx="7871">
                  <c:v>43913.177083333336</c:v>
                </c:pt>
                <c:pt idx="7872">
                  <c:v>43913.1875</c:v>
                </c:pt>
                <c:pt idx="7873">
                  <c:v>43913.197916666664</c:v>
                </c:pt>
                <c:pt idx="7874">
                  <c:v>43913.208333333336</c:v>
                </c:pt>
                <c:pt idx="7875">
                  <c:v>43913.21875</c:v>
                </c:pt>
                <c:pt idx="7876">
                  <c:v>43913.229166666664</c:v>
                </c:pt>
                <c:pt idx="7877">
                  <c:v>43913.239583333336</c:v>
                </c:pt>
                <c:pt idx="7878">
                  <c:v>43913.25</c:v>
                </c:pt>
                <c:pt idx="7879">
                  <c:v>43913.260416666664</c:v>
                </c:pt>
                <c:pt idx="7880">
                  <c:v>43913.270833333336</c:v>
                </c:pt>
                <c:pt idx="7881">
                  <c:v>43913.28125</c:v>
                </c:pt>
                <c:pt idx="7882">
                  <c:v>43913.291666666664</c:v>
                </c:pt>
                <c:pt idx="7883">
                  <c:v>43913.302083333336</c:v>
                </c:pt>
                <c:pt idx="7884">
                  <c:v>43913.3125</c:v>
                </c:pt>
                <c:pt idx="7885">
                  <c:v>43913.322916666664</c:v>
                </c:pt>
                <c:pt idx="7886">
                  <c:v>43913.333333333336</c:v>
                </c:pt>
                <c:pt idx="7887">
                  <c:v>43913.34375</c:v>
                </c:pt>
                <c:pt idx="7888">
                  <c:v>43913.354166666664</c:v>
                </c:pt>
                <c:pt idx="7889">
                  <c:v>43913.364583333336</c:v>
                </c:pt>
                <c:pt idx="7890">
                  <c:v>43913.375</c:v>
                </c:pt>
                <c:pt idx="7891">
                  <c:v>43913.385416666664</c:v>
                </c:pt>
                <c:pt idx="7892">
                  <c:v>43913.395833333336</c:v>
                </c:pt>
                <c:pt idx="7893">
                  <c:v>43913.40625</c:v>
                </c:pt>
                <c:pt idx="7894">
                  <c:v>43913.416666666664</c:v>
                </c:pt>
                <c:pt idx="7895">
                  <c:v>43913.427083333336</c:v>
                </c:pt>
                <c:pt idx="7896">
                  <c:v>43913.4375</c:v>
                </c:pt>
                <c:pt idx="7897">
                  <c:v>43913.447916666664</c:v>
                </c:pt>
                <c:pt idx="7898">
                  <c:v>43913.458333333336</c:v>
                </c:pt>
                <c:pt idx="7899">
                  <c:v>43913.46875</c:v>
                </c:pt>
                <c:pt idx="7900">
                  <c:v>43913.479166666664</c:v>
                </c:pt>
                <c:pt idx="7901">
                  <c:v>43913.489583333336</c:v>
                </c:pt>
                <c:pt idx="7902">
                  <c:v>43913.5</c:v>
                </c:pt>
                <c:pt idx="7903">
                  <c:v>43913.510416666664</c:v>
                </c:pt>
                <c:pt idx="7904">
                  <c:v>43913.520833333336</c:v>
                </c:pt>
                <c:pt idx="7905">
                  <c:v>43913.53125</c:v>
                </c:pt>
                <c:pt idx="7906">
                  <c:v>43913.541666666664</c:v>
                </c:pt>
                <c:pt idx="7907">
                  <c:v>43913.552083333336</c:v>
                </c:pt>
                <c:pt idx="7908">
                  <c:v>43913.5625</c:v>
                </c:pt>
                <c:pt idx="7909">
                  <c:v>43913.572916666664</c:v>
                </c:pt>
                <c:pt idx="7910">
                  <c:v>43913.583333333336</c:v>
                </c:pt>
                <c:pt idx="7911">
                  <c:v>43913.59375</c:v>
                </c:pt>
                <c:pt idx="7912">
                  <c:v>43913.604166666664</c:v>
                </c:pt>
                <c:pt idx="7913">
                  <c:v>43913.614583333336</c:v>
                </c:pt>
                <c:pt idx="7914">
                  <c:v>43913.625</c:v>
                </c:pt>
                <c:pt idx="7915">
                  <c:v>43913.635416666664</c:v>
                </c:pt>
                <c:pt idx="7916">
                  <c:v>43913.645833333336</c:v>
                </c:pt>
                <c:pt idx="7917">
                  <c:v>43913.65625</c:v>
                </c:pt>
                <c:pt idx="7918">
                  <c:v>43913.666666666664</c:v>
                </c:pt>
                <c:pt idx="7919">
                  <c:v>43913.677083333336</c:v>
                </c:pt>
                <c:pt idx="7920">
                  <c:v>43913.6875</c:v>
                </c:pt>
                <c:pt idx="7921">
                  <c:v>43913.697916666664</c:v>
                </c:pt>
                <c:pt idx="7922">
                  <c:v>43913.708333333336</c:v>
                </c:pt>
                <c:pt idx="7923">
                  <c:v>43913.71875</c:v>
                </c:pt>
                <c:pt idx="7924">
                  <c:v>43913.729166666664</c:v>
                </c:pt>
                <c:pt idx="7925">
                  <c:v>43913.739583333336</c:v>
                </c:pt>
                <c:pt idx="7926">
                  <c:v>43913.75</c:v>
                </c:pt>
                <c:pt idx="7927">
                  <c:v>43913.760416666664</c:v>
                </c:pt>
                <c:pt idx="7928">
                  <c:v>43913.770833333336</c:v>
                </c:pt>
                <c:pt idx="7929">
                  <c:v>43913.78125</c:v>
                </c:pt>
                <c:pt idx="7930">
                  <c:v>43913.791666666664</c:v>
                </c:pt>
                <c:pt idx="7931">
                  <c:v>43913.802083333336</c:v>
                </c:pt>
                <c:pt idx="7932">
                  <c:v>43913.8125</c:v>
                </c:pt>
                <c:pt idx="7933">
                  <c:v>43913.822916666664</c:v>
                </c:pt>
                <c:pt idx="7934">
                  <c:v>43913.833333333336</c:v>
                </c:pt>
                <c:pt idx="7935">
                  <c:v>43913.84375</c:v>
                </c:pt>
                <c:pt idx="7936">
                  <c:v>43913.854166666664</c:v>
                </c:pt>
                <c:pt idx="7937">
                  <c:v>43913.864583333336</c:v>
                </c:pt>
                <c:pt idx="7938">
                  <c:v>43913.875</c:v>
                </c:pt>
                <c:pt idx="7939">
                  <c:v>43913.885416666664</c:v>
                </c:pt>
                <c:pt idx="7940">
                  <c:v>43913.895833333336</c:v>
                </c:pt>
                <c:pt idx="7941">
                  <c:v>43913.90625</c:v>
                </c:pt>
                <c:pt idx="7942">
                  <c:v>43913.916666666664</c:v>
                </c:pt>
                <c:pt idx="7943">
                  <c:v>43913.927083333336</c:v>
                </c:pt>
                <c:pt idx="7944">
                  <c:v>43913.9375</c:v>
                </c:pt>
                <c:pt idx="7945">
                  <c:v>43913.947916666664</c:v>
                </c:pt>
                <c:pt idx="7946">
                  <c:v>43913.958333333336</c:v>
                </c:pt>
                <c:pt idx="7947">
                  <c:v>43913.96875</c:v>
                </c:pt>
                <c:pt idx="7948">
                  <c:v>43913.979166666664</c:v>
                </c:pt>
                <c:pt idx="7949">
                  <c:v>43913.989583333336</c:v>
                </c:pt>
                <c:pt idx="7950">
                  <c:v>43914</c:v>
                </c:pt>
                <c:pt idx="7951">
                  <c:v>43914.010416666664</c:v>
                </c:pt>
                <c:pt idx="7952">
                  <c:v>43914.020833333336</c:v>
                </c:pt>
                <c:pt idx="7953">
                  <c:v>43914.03125</c:v>
                </c:pt>
                <c:pt idx="7954">
                  <c:v>43914.041666666664</c:v>
                </c:pt>
                <c:pt idx="7955">
                  <c:v>43914.052083333336</c:v>
                </c:pt>
                <c:pt idx="7956">
                  <c:v>43914.0625</c:v>
                </c:pt>
                <c:pt idx="7957">
                  <c:v>43914.072916666664</c:v>
                </c:pt>
                <c:pt idx="7958">
                  <c:v>43914.083333333336</c:v>
                </c:pt>
                <c:pt idx="7959">
                  <c:v>43914.09375</c:v>
                </c:pt>
                <c:pt idx="7960">
                  <c:v>43914.104166666664</c:v>
                </c:pt>
                <c:pt idx="7961">
                  <c:v>43914.114583333336</c:v>
                </c:pt>
                <c:pt idx="7962">
                  <c:v>43914.125</c:v>
                </c:pt>
                <c:pt idx="7963">
                  <c:v>43914.135416666664</c:v>
                </c:pt>
                <c:pt idx="7964">
                  <c:v>43914.145833333336</c:v>
                </c:pt>
                <c:pt idx="7965">
                  <c:v>43914.15625</c:v>
                </c:pt>
                <c:pt idx="7966">
                  <c:v>43914.166666666664</c:v>
                </c:pt>
                <c:pt idx="7967">
                  <c:v>43914.177083333336</c:v>
                </c:pt>
                <c:pt idx="7968">
                  <c:v>43914.1875</c:v>
                </c:pt>
                <c:pt idx="7969">
                  <c:v>43914.197916666664</c:v>
                </c:pt>
                <c:pt idx="7970">
                  <c:v>43914.208333333336</c:v>
                </c:pt>
                <c:pt idx="7971">
                  <c:v>43914.21875</c:v>
                </c:pt>
                <c:pt idx="7972">
                  <c:v>43914.229166666664</c:v>
                </c:pt>
                <c:pt idx="7973">
                  <c:v>43914.239583333336</c:v>
                </c:pt>
                <c:pt idx="7974">
                  <c:v>43914.25</c:v>
                </c:pt>
                <c:pt idx="7975">
                  <c:v>43914.260416666664</c:v>
                </c:pt>
                <c:pt idx="7976">
                  <c:v>43914.270833333336</c:v>
                </c:pt>
                <c:pt idx="7977">
                  <c:v>43914.28125</c:v>
                </c:pt>
                <c:pt idx="7978">
                  <c:v>43914.291666666664</c:v>
                </c:pt>
                <c:pt idx="7979">
                  <c:v>43914.302083333336</c:v>
                </c:pt>
                <c:pt idx="7980">
                  <c:v>43914.3125</c:v>
                </c:pt>
                <c:pt idx="7981">
                  <c:v>43914.322916666664</c:v>
                </c:pt>
                <c:pt idx="7982">
                  <c:v>43914.333333333336</c:v>
                </c:pt>
                <c:pt idx="7983">
                  <c:v>43914.34375</c:v>
                </c:pt>
                <c:pt idx="7984">
                  <c:v>43914.354166666664</c:v>
                </c:pt>
                <c:pt idx="7985">
                  <c:v>43914.364583333336</c:v>
                </c:pt>
                <c:pt idx="7986">
                  <c:v>43914.375</c:v>
                </c:pt>
                <c:pt idx="7987">
                  <c:v>43914.385416666664</c:v>
                </c:pt>
                <c:pt idx="7988">
                  <c:v>43914.395833333336</c:v>
                </c:pt>
                <c:pt idx="7989">
                  <c:v>43914.40625</c:v>
                </c:pt>
                <c:pt idx="7990">
                  <c:v>43914.416666666664</c:v>
                </c:pt>
                <c:pt idx="7991">
                  <c:v>43914.427083333336</c:v>
                </c:pt>
                <c:pt idx="7992">
                  <c:v>43914.4375</c:v>
                </c:pt>
                <c:pt idx="7993">
                  <c:v>43914.447916666664</c:v>
                </c:pt>
                <c:pt idx="7994">
                  <c:v>43914.458333333336</c:v>
                </c:pt>
                <c:pt idx="7995">
                  <c:v>43914.46875</c:v>
                </c:pt>
                <c:pt idx="7996">
                  <c:v>43914.479166666664</c:v>
                </c:pt>
                <c:pt idx="7997">
                  <c:v>43914.489583333336</c:v>
                </c:pt>
                <c:pt idx="7998">
                  <c:v>43914.5</c:v>
                </c:pt>
                <c:pt idx="7999">
                  <c:v>43914.510416666664</c:v>
                </c:pt>
                <c:pt idx="8000">
                  <c:v>43914.520833333336</c:v>
                </c:pt>
                <c:pt idx="8001">
                  <c:v>43914.53125</c:v>
                </c:pt>
                <c:pt idx="8002">
                  <c:v>43914.541666666664</c:v>
                </c:pt>
                <c:pt idx="8003">
                  <c:v>43914.552083333336</c:v>
                </c:pt>
                <c:pt idx="8004">
                  <c:v>43914.5625</c:v>
                </c:pt>
                <c:pt idx="8005">
                  <c:v>43914.572916666664</c:v>
                </c:pt>
                <c:pt idx="8006">
                  <c:v>43914.583333333336</c:v>
                </c:pt>
                <c:pt idx="8007">
                  <c:v>43914.59375</c:v>
                </c:pt>
                <c:pt idx="8008">
                  <c:v>43914.604166666664</c:v>
                </c:pt>
                <c:pt idx="8009">
                  <c:v>43914.614583333336</c:v>
                </c:pt>
                <c:pt idx="8010">
                  <c:v>43914.625</c:v>
                </c:pt>
                <c:pt idx="8011">
                  <c:v>43914.635416666664</c:v>
                </c:pt>
                <c:pt idx="8012">
                  <c:v>43914.645833333336</c:v>
                </c:pt>
                <c:pt idx="8013">
                  <c:v>43914.65625</c:v>
                </c:pt>
                <c:pt idx="8014">
                  <c:v>43914.666666666664</c:v>
                </c:pt>
                <c:pt idx="8015">
                  <c:v>43914.677083333336</c:v>
                </c:pt>
                <c:pt idx="8016">
                  <c:v>43914.6875</c:v>
                </c:pt>
                <c:pt idx="8017">
                  <c:v>43914.697916666664</c:v>
                </c:pt>
                <c:pt idx="8018">
                  <c:v>43914.708333333336</c:v>
                </c:pt>
                <c:pt idx="8019">
                  <c:v>43914.71875</c:v>
                </c:pt>
                <c:pt idx="8020">
                  <c:v>43914.729166666664</c:v>
                </c:pt>
                <c:pt idx="8021">
                  <c:v>43914.739583333336</c:v>
                </c:pt>
                <c:pt idx="8022">
                  <c:v>43914.75</c:v>
                </c:pt>
                <c:pt idx="8023">
                  <c:v>43914.760416666664</c:v>
                </c:pt>
                <c:pt idx="8024">
                  <c:v>43914.770833333336</c:v>
                </c:pt>
                <c:pt idx="8025">
                  <c:v>43914.78125</c:v>
                </c:pt>
                <c:pt idx="8026">
                  <c:v>43914.791666666664</c:v>
                </c:pt>
                <c:pt idx="8027">
                  <c:v>43914.802083333336</c:v>
                </c:pt>
                <c:pt idx="8028">
                  <c:v>43914.8125</c:v>
                </c:pt>
                <c:pt idx="8029">
                  <c:v>43914.822916666664</c:v>
                </c:pt>
                <c:pt idx="8030">
                  <c:v>43914.833333333336</c:v>
                </c:pt>
                <c:pt idx="8031">
                  <c:v>43914.84375</c:v>
                </c:pt>
                <c:pt idx="8032">
                  <c:v>43914.854166666664</c:v>
                </c:pt>
                <c:pt idx="8033">
                  <c:v>43914.864583333336</c:v>
                </c:pt>
                <c:pt idx="8034">
                  <c:v>43914.875</c:v>
                </c:pt>
                <c:pt idx="8035">
                  <c:v>43914.885416666664</c:v>
                </c:pt>
                <c:pt idx="8036">
                  <c:v>43914.895833333336</c:v>
                </c:pt>
                <c:pt idx="8037">
                  <c:v>43914.90625</c:v>
                </c:pt>
                <c:pt idx="8038">
                  <c:v>43914.916666666664</c:v>
                </c:pt>
                <c:pt idx="8039">
                  <c:v>43914.927083333336</c:v>
                </c:pt>
                <c:pt idx="8040">
                  <c:v>43914.9375</c:v>
                </c:pt>
                <c:pt idx="8041">
                  <c:v>43914.947916666664</c:v>
                </c:pt>
                <c:pt idx="8042">
                  <c:v>43914.958333333336</c:v>
                </c:pt>
                <c:pt idx="8043">
                  <c:v>43914.96875</c:v>
                </c:pt>
                <c:pt idx="8044">
                  <c:v>43914.979166666664</c:v>
                </c:pt>
                <c:pt idx="8045">
                  <c:v>43914.989583333336</c:v>
                </c:pt>
                <c:pt idx="8046">
                  <c:v>43915</c:v>
                </c:pt>
                <c:pt idx="8047">
                  <c:v>43915.010416666664</c:v>
                </c:pt>
                <c:pt idx="8048">
                  <c:v>43915.020833333336</c:v>
                </c:pt>
                <c:pt idx="8049">
                  <c:v>43915.03125</c:v>
                </c:pt>
                <c:pt idx="8050">
                  <c:v>43915.041666666664</c:v>
                </c:pt>
                <c:pt idx="8051">
                  <c:v>43915.052083333336</c:v>
                </c:pt>
                <c:pt idx="8052">
                  <c:v>43915.0625</c:v>
                </c:pt>
                <c:pt idx="8053">
                  <c:v>43915.072916666664</c:v>
                </c:pt>
                <c:pt idx="8054">
                  <c:v>43915.083333333336</c:v>
                </c:pt>
                <c:pt idx="8055">
                  <c:v>43915.09375</c:v>
                </c:pt>
                <c:pt idx="8056">
                  <c:v>43915.104166666664</c:v>
                </c:pt>
                <c:pt idx="8057">
                  <c:v>43915.114583333336</c:v>
                </c:pt>
                <c:pt idx="8058">
                  <c:v>43915.125</c:v>
                </c:pt>
                <c:pt idx="8059">
                  <c:v>43915.135416666664</c:v>
                </c:pt>
                <c:pt idx="8060">
                  <c:v>43915.145833333336</c:v>
                </c:pt>
                <c:pt idx="8061">
                  <c:v>43915.15625</c:v>
                </c:pt>
                <c:pt idx="8062">
                  <c:v>43915.166666666664</c:v>
                </c:pt>
                <c:pt idx="8063">
                  <c:v>43915.177083333336</c:v>
                </c:pt>
                <c:pt idx="8064">
                  <c:v>43915.1875</c:v>
                </c:pt>
                <c:pt idx="8065">
                  <c:v>43915.197916666664</c:v>
                </c:pt>
                <c:pt idx="8066">
                  <c:v>43915.208333333336</c:v>
                </c:pt>
                <c:pt idx="8067">
                  <c:v>43915.21875</c:v>
                </c:pt>
                <c:pt idx="8068">
                  <c:v>43915.229166666664</c:v>
                </c:pt>
                <c:pt idx="8069">
                  <c:v>43915.239583333336</c:v>
                </c:pt>
                <c:pt idx="8070">
                  <c:v>43915.25</c:v>
                </c:pt>
                <c:pt idx="8071">
                  <c:v>43915.260416666664</c:v>
                </c:pt>
                <c:pt idx="8072">
                  <c:v>43915.270833333336</c:v>
                </c:pt>
                <c:pt idx="8073">
                  <c:v>43915.28125</c:v>
                </c:pt>
                <c:pt idx="8074">
                  <c:v>43915.291666666664</c:v>
                </c:pt>
                <c:pt idx="8075">
                  <c:v>43915.302083333336</c:v>
                </c:pt>
                <c:pt idx="8076">
                  <c:v>43915.3125</c:v>
                </c:pt>
                <c:pt idx="8077">
                  <c:v>43915.322916666664</c:v>
                </c:pt>
                <c:pt idx="8078">
                  <c:v>43915.333333333336</c:v>
                </c:pt>
                <c:pt idx="8079">
                  <c:v>43915.34375</c:v>
                </c:pt>
                <c:pt idx="8080">
                  <c:v>43915.354166666664</c:v>
                </c:pt>
                <c:pt idx="8081">
                  <c:v>43915.364583333336</c:v>
                </c:pt>
                <c:pt idx="8082">
                  <c:v>43915.375</c:v>
                </c:pt>
                <c:pt idx="8083">
                  <c:v>43915.385416666664</c:v>
                </c:pt>
                <c:pt idx="8084">
                  <c:v>43915.395833333336</c:v>
                </c:pt>
                <c:pt idx="8085">
                  <c:v>43915.40625</c:v>
                </c:pt>
                <c:pt idx="8086">
                  <c:v>43915.416666666664</c:v>
                </c:pt>
                <c:pt idx="8087">
                  <c:v>43915.427083333336</c:v>
                </c:pt>
                <c:pt idx="8088">
                  <c:v>43915.4375</c:v>
                </c:pt>
                <c:pt idx="8089">
                  <c:v>43915.447916666664</c:v>
                </c:pt>
                <c:pt idx="8090">
                  <c:v>43915.458333333336</c:v>
                </c:pt>
                <c:pt idx="8091">
                  <c:v>43915.46875</c:v>
                </c:pt>
                <c:pt idx="8092">
                  <c:v>43915.479166666664</c:v>
                </c:pt>
                <c:pt idx="8093">
                  <c:v>43915.489583333336</c:v>
                </c:pt>
                <c:pt idx="8094">
                  <c:v>43915.5</c:v>
                </c:pt>
                <c:pt idx="8095">
                  <c:v>43915.510416666664</c:v>
                </c:pt>
                <c:pt idx="8096">
                  <c:v>43915.520833333336</c:v>
                </c:pt>
                <c:pt idx="8097">
                  <c:v>43915.53125</c:v>
                </c:pt>
                <c:pt idx="8098">
                  <c:v>43915.541666666664</c:v>
                </c:pt>
                <c:pt idx="8099">
                  <c:v>43915.552083333336</c:v>
                </c:pt>
                <c:pt idx="8100">
                  <c:v>43915.5625</c:v>
                </c:pt>
                <c:pt idx="8101">
                  <c:v>43915.572916666664</c:v>
                </c:pt>
                <c:pt idx="8102">
                  <c:v>43915.583333333336</c:v>
                </c:pt>
                <c:pt idx="8103">
                  <c:v>43915.59375</c:v>
                </c:pt>
                <c:pt idx="8104">
                  <c:v>43915.604166666664</c:v>
                </c:pt>
                <c:pt idx="8105">
                  <c:v>43915.614583333336</c:v>
                </c:pt>
                <c:pt idx="8106">
                  <c:v>43915.625</c:v>
                </c:pt>
                <c:pt idx="8107">
                  <c:v>43915.635416666664</c:v>
                </c:pt>
                <c:pt idx="8108">
                  <c:v>43915.645833333336</c:v>
                </c:pt>
                <c:pt idx="8109">
                  <c:v>43915.65625</c:v>
                </c:pt>
                <c:pt idx="8110">
                  <c:v>43915.666666666664</c:v>
                </c:pt>
                <c:pt idx="8111">
                  <c:v>43915.677083333336</c:v>
                </c:pt>
                <c:pt idx="8112">
                  <c:v>43915.6875</c:v>
                </c:pt>
                <c:pt idx="8113">
                  <c:v>43915.697916666664</c:v>
                </c:pt>
                <c:pt idx="8114">
                  <c:v>43915.708333333336</c:v>
                </c:pt>
                <c:pt idx="8115">
                  <c:v>43915.71875</c:v>
                </c:pt>
                <c:pt idx="8116">
                  <c:v>43915.729166666664</c:v>
                </c:pt>
                <c:pt idx="8117">
                  <c:v>43915.739583333336</c:v>
                </c:pt>
                <c:pt idx="8118">
                  <c:v>43915.75</c:v>
                </c:pt>
                <c:pt idx="8119">
                  <c:v>43915.760416666664</c:v>
                </c:pt>
                <c:pt idx="8120">
                  <c:v>43915.770833333336</c:v>
                </c:pt>
                <c:pt idx="8121">
                  <c:v>43915.78125</c:v>
                </c:pt>
                <c:pt idx="8122">
                  <c:v>43915.791666666664</c:v>
                </c:pt>
                <c:pt idx="8123">
                  <c:v>43915.802083333336</c:v>
                </c:pt>
                <c:pt idx="8124">
                  <c:v>43915.8125</c:v>
                </c:pt>
                <c:pt idx="8125">
                  <c:v>43915.822916666664</c:v>
                </c:pt>
                <c:pt idx="8126">
                  <c:v>43915.833333333336</c:v>
                </c:pt>
                <c:pt idx="8127">
                  <c:v>43915.84375</c:v>
                </c:pt>
                <c:pt idx="8128">
                  <c:v>43915.854166666664</c:v>
                </c:pt>
                <c:pt idx="8129">
                  <c:v>43915.864583333336</c:v>
                </c:pt>
                <c:pt idx="8130">
                  <c:v>43915.875</c:v>
                </c:pt>
                <c:pt idx="8131">
                  <c:v>43915.885416666664</c:v>
                </c:pt>
                <c:pt idx="8132">
                  <c:v>43915.895833333336</c:v>
                </c:pt>
                <c:pt idx="8133">
                  <c:v>43915.90625</c:v>
                </c:pt>
                <c:pt idx="8134">
                  <c:v>43915.916666666664</c:v>
                </c:pt>
                <c:pt idx="8135">
                  <c:v>43915.927083333336</c:v>
                </c:pt>
                <c:pt idx="8136">
                  <c:v>43915.9375</c:v>
                </c:pt>
                <c:pt idx="8137">
                  <c:v>43915.947916666664</c:v>
                </c:pt>
                <c:pt idx="8138">
                  <c:v>43915.958333333336</c:v>
                </c:pt>
                <c:pt idx="8139">
                  <c:v>43915.96875</c:v>
                </c:pt>
                <c:pt idx="8140">
                  <c:v>43915.979166666664</c:v>
                </c:pt>
                <c:pt idx="8141">
                  <c:v>43915.989583333336</c:v>
                </c:pt>
                <c:pt idx="8142">
                  <c:v>43916</c:v>
                </c:pt>
                <c:pt idx="8143">
                  <c:v>43916.010416666664</c:v>
                </c:pt>
                <c:pt idx="8144">
                  <c:v>43916.020833333336</c:v>
                </c:pt>
                <c:pt idx="8145">
                  <c:v>43916.03125</c:v>
                </c:pt>
                <c:pt idx="8146">
                  <c:v>43916.041666666664</c:v>
                </c:pt>
                <c:pt idx="8147">
                  <c:v>43916.052083333336</c:v>
                </c:pt>
                <c:pt idx="8148">
                  <c:v>43916.0625</c:v>
                </c:pt>
                <c:pt idx="8149">
                  <c:v>43916.072916666664</c:v>
                </c:pt>
                <c:pt idx="8150">
                  <c:v>43916.083333333336</c:v>
                </c:pt>
                <c:pt idx="8151">
                  <c:v>43916.09375</c:v>
                </c:pt>
                <c:pt idx="8152">
                  <c:v>43916.104166666664</c:v>
                </c:pt>
                <c:pt idx="8153">
                  <c:v>43916.114583333336</c:v>
                </c:pt>
                <c:pt idx="8154">
                  <c:v>43916.125</c:v>
                </c:pt>
                <c:pt idx="8155">
                  <c:v>43916.135416666664</c:v>
                </c:pt>
                <c:pt idx="8156">
                  <c:v>43916.145833333336</c:v>
                </c:pt>
                <c:pt idx="8157">
                  <c:v>43916.15625</c:v>
                </c:pt>
                <c:pt idx="8158">
                  <c:v>43916.166666666664</c:v>
                </c:pt>
                <c:pt idx="8159">
                  <c:v>43916.177083333336</c:v>
                </c:pt>
                <c:pt idx="8160">
                  <c:v>43916.1875</c:v>
                </c:pt>
                <c:pt idx="8161">
                  <c:v>43916.197916666664</c:v>
                </c:pt>
                <c:pt idx="8162">
                  <c:v>43916.208333333336</c:v>
                </c:pt>
                <c:pt idx="8163">
                  <c:v>43916.21875</c:v>
                </c:pt>
                <c:pt idx="8164">
                  <c:v>43916.229166666664</c:v>
                </c:pt>
                <c:pt idx="8165">
                  <c:v>43916.239583333336</c:v>
                </c:pt>
                <c:pt idx="8166">
                  <c:v>43916.25</c:v>
                </c:pt>
                <c:pt idx="8167">
                  <c:v>43916.260416666664</c:v>
                </c:pt>
                <c:pt idx="8168">
                  <c:v>43916.270833333336</c:v>
                </c:pt>
                <c:pt idx="8169">
                  <c:v>43916.28125</c:v>
                </c:pt>
                <c:pt idx="8170">
                  <c:v>43916.291666666664</c:v>
                </c:pt>
                <c:pt idx="8171">
                  <c:v>43916.302083333336</c:v>
                </c:pt>
                <c:pt idx="8172">
                  <c:v>43916.3125</c:v>
                </c:pt>
                <c:pt idx="8173">
                  <c:v>43916.322916666664</c:v>
                </c:pt>
                <c:pt idx="8174">
                  <c:v>43916.333333333336</c:v>
                </c:pt>
                <c:pt idx="8175">
                  <c:v>43916.34375</c:v>
                </c:pt>
                <c:pt idx="8176">
                  <c:v>43916.354166666664</c:v>
                </c:pt>
                <c:pt idx="8177">
                  <c:v>43916.364583333336</c:v>
                </c:pt>
                <c:pt idx="8178">
                  <c:v>43916.375</c:v>
                </c:pt>
                <c:pt idx="8179">
                  <c:v>43916.385416666664</c:v>
                </c:pt>
                <c:pt idx="8180">
                  <c:v>43916.395833333336</c:v>
                </c:pt>
                <c:pt idx="8181">
                  <c:v>43916.40625</c:v>
                </c:pt>
                <c:pt idx="8182">
                  <c:v>43916.416666666664</c:v>
                </c:pt>
                <c:pt idx="8183">
                  <c:v>43916.427083333336</c:v>
                </c:pt>
                <c:pt idx="8184">
                  <c:v>43916.4375</c:v>
                </c:pt>
                <c:pt idx="8185">
                  <c:v>43916.447916666664</c:v>
                </c:pt>
                <c:pt idx="8186">
                  <c:v>43916.458333333336</c:v>
                </c:pt>
                <c:pt idx="8187">
                  <c:v>43916.46875</c:v>
                </c:pt>
                <c:pt idx="8188">
                  <c:v>43916.479166666664</c:v>
                </c:pt>
                <c:pt idx="8189">
                  <c:v>43916.489583333336</c:v>
                </c:pt>
                <c:pt idx="8190">
                  <c:v>43916.5</c:v>
                </c:pt>
                <c:pt idx="8191">
                  <c:v>43916.510416666664</c:v>
                </c:pt>
                <c:pt idx="8192">
                  <c:v>43916.520833333336</c:v>
                </c:pt>
                <c:pt idx="8193">
                  <c:v>43916.53125</c:v>
                </c:pt>
                <c:pt idx="8194">
                  <c:v>43916.541666666664</c:v>
                </c:pt>
                <c:pt idx="8195">
                  <c:v>43916.552083333336</c:v>
                </c:pt>
                <c:pt idx="8196">
                  <c:v>43916.5625</c:v>
                </c:pt>
                <c:pt idx="8197">
                  <c:v>43916.572916666664</c:v>
                </c:pt>
                <c:pt idx="8198">
                  <c:v>43916.583333333336</c:v>
                </c:pt>
                <c:pt idx="8199">
                  <c:v>43916.59375</c:v>
                </c:pt>
                <c:pt idx="8200">
                  <c:v>43916.604166666664</c:v>
                </c:pt>
                <c:pt idx="8201">
                  <c:v>43916.614583333336</c:v>
                </c:pt>
                <c:pt idx="8202">
                  <c:v>43916.625</c:v>
                </c:pt>
                <c:pt idx="8203">
                  <c:v>43916.635416666664</c:v>
                </c:pt>
                <c:pt idx="8204">
                  <c:v>43916.645833333336</c:v>
                </c:pt>
                <c:pt idx="8205">
                  <c:v>43916.65625</c:v>
                </c:pt>
                <c:pt idx="8206">
                  <c:v>43916.666666666664</c:v>
                </c:pt>
                <c:pt idx="8207">
                  <c:v>43916.677083333336</c:v>
                </c:pt>
                <c:pt idx="8208">
                  <c:v>43916.6875</c:v>
                </c:pt>
                <c:pt idx="8209">
                  <c:v>43916.697916666664</c:v>
                </c:pt>
                <c:pt idx="8210">
                  <c:v>43916.708333333336</c:v>
                </c:pt>
                <c:pt idx="8211">
                  <c:v>43916.71875</c:v>
                </c:pt>
                <c:pt idx="8212">
                  <c:v>43916.729166666664</c:v>
                </c:pt>
                <c:pt idx="8213">
                  <c:v>43916.739583333336</c:v>
                </c:pt>
                <c:pt idx="8214">
                  <c:v>43916.75</c:v>
                </c:pt>
                <c:pt idx="8215">
                  <c:v>43916.760416666664</c:v>
                </c:pt>
                <c:pt idx="8216">
                  <c:v>43916.770833333336</c:v>
                </c:pt>
                <c:pt idx="8217">
                  <c:v>43916.78125</c:v>
                </c:pt>
                <c:pt idx="8218">
                  <c:v>43916.791666666664</c:v>
                </c:pt>
                <c:pt idx="8219">
                  <c:v>43916.802083333336</c:v>
                </c:pt>
                <c:pt idx="8220">
                  <c:v>43916.8125</c:v>
                </c:pt>
                <c:pt idx="8221">
                  <c:v>43916.822916666664</c:v>
                </c:pt>
                <c:pt idx="8222">
                  <c:v>43916.833333333336</c:v>
                </c:pt>
                <c:pt idx="8223">
                  <c:v>43916.84375</c:v>
                </c:pt>
                <c:pt idx="8224">
                  <c:v>43916.854166666664</c:v>
                </c:pt>
                <c:pt idx="8225">
                  <c:v>43916.864583333336</c:v>
                </c:pt>
                <c:pt idx="8226">
                  <c:v>43916.875</c:v>
                </c:pt>
                <c:pt idx="8227">
                  <c:v>43916.885416666664</c:v>
                </c:pt>
                <c:pt idx="8228">
                  <c:v>43916.895833333336</c:v>
                </c:pt>
                <c:pt idx="8229">
                  <c:v>43916.90625</c:v>
                </c:pt>
                <c:pt idx="8230">
                  <c:v>43916.916666666664</c:v>
                </c:pt>
                <c:pt idx="8231">
                  <c:v>43916.927083333336</c:v>
                </c:pt>
                <c:pt idx="8232">
                  <c:v>43916.9375</c:v>
                </c:pt>
                <c:pt idx="8233">
                  <c:v>43916.947916666664</c:v>
                </c:pt>
                <c:pt idx="8234">
                  <c:v>43916.958333333336</c:v>
                </c:pt>
                <c:pt idx="8235">
                  <c:v>43916.96875</c:v>
                </c:pt>
                <c:pt idx="8236">
                  <c:v>43916.979166666664</c:v>
                </c:pt>
                <c:pt idx="8237">
                  <c:v>43916.989583333336</c:v>
                </c:pt>
                <c:pt idx="8238">
                  <c:v>43917</c:v>
                </c:pt>
                <c:pt idx="8239">
                  <c:v>43917.010416666664</c:v>
                </c:pt>
                <c:pt idx="8240">
                  <c:v>43917.020833333336</c:v>
                </c:pt>
                <c:pt idx="8241">
                  <c:v>43917.03125</c:v>
                </c:pt>
                <c:pt idx="8242">
                  <c:v>43917.041666666664</c:v>
                </c:pt>
                <c:pt idx="8243">
                  <c:v>43917.052083333336</c:v>
                </c:pt>
                <c:pt idx="8244">
                  <c:v>43917.0625</c:v>
                </c:pt>
                <c:pt idx="8245">
                  <c:v>43917.072916666664</c:v>
                </c:pt>
                <c:pt idx="8246">
                  <c:v>43917.083333333336</c:v>
                </c:pt>
                <c:pt idx="8247">
                  <c:v>43917.09375</c:v>
                </c:pt>
                <c:pt idx="8248">
                  <c:v>43917.104166666664</c:v>
                </c:pt>
                <c:pt idx="8249">
                  <c:v>43917.114583333336</c:v>
                </c:pt>
                <c:pt idx="8250">
                  <c:v>43917.125</c:v>
                </c:pt>
                <c:pt idx="8251">
                  <c:v>43917.135416666664</c:v>
                </c:pt>
                <c:pt idx="8252">
                  <c:v>43917.145833333336</c:v>
                </c:pt>
                <c:pt idx="8253">
                  <c:v>43917.15625</c:v>
                </c:pt>
                <c:pt idx="8254">
                  <c:v>43917.166666666664</c:v>
                </c:pt>
                <c:pt idx="8255">
                  <c:v>43917.177083333336</c:v>
                </c:pt>
                <c:pt idx="8256">
                  <c:v>43917.1875</c:v>
                </c:pt>
                <c:pt idx="8257">
                  <c:v>43917.197916666664</c:v>
                </c:pt>
                <c:pt idx="8258">
                  <c:v>43917.208333333336</c:v>
                </c:pt>
                <c:pt idx="8259">
                  <c:v>43917.21875</c:v>
                </c:pt>
                <c:pt idx="8260">
                  <c:v>43917.229166666664</c:v>
                </c:pt>
                <c:pt idx="8261">
                  <c:v>43917.239583333336</c:v>
                </c:pt>
                <c:pt idx="8262">
                  <c:v>43917.25</c:v>
                </c:pt>
                <c:pt idx="8263">
                  <c:v>43917.260416666664</c:v>
                </c:pt>
                <c:pt idx="8264">
                  <c:v>43917.270833333336</c:v>
                </c:pt>
                <c:pt idx="8265">
                  <c:v>43917.28125</c:v>
                </c:pt>
                <c:pt idx="8266">
                  <c:v>43917.291666666664</c:v>
                </c:pt>
                <c:pt idx="8267">
                  <c:v>43917.302083333336</c:v>
                </c:pt>
                <c:pt idx="8268">
                  <c:v>43917.3125</c:v>
                </c:pt>
                <c:pt idx="8269">
                  <c:v>43917.322916666664</c:v>
                </c:pt>
                <c:pt idx="8270">
                  <c:v>43917.333333333336</c:v>
                </c:pt>
                <c:pt idx="8271">
                  <c:v>43917.34375</c:v>
                </c:pt>
                <c:pt idx="8272">
                  <c:v>43917.354166666664</c:v>
                </c:pt>
                <c:pt idx="8273">
                  <c:v>43917.364583333336</c:v>
                </c:pt>
                <c:pt idx="8274">
                  <c:v>43917.375</c:v>
                </c:pt>
                <c:pt idx="8275">
                  <c:v>43917.385416666664</c:v>
                </c:pt>
                <c:pt idx="8276">
                  <c:v>43917.395833333336</c:v>
                </c:pt>
                <c:pt idx="8277">
                  <c:v>43917.40625</c:v>
                </c:pt>
                <c:pt idx="8278">
                  <c:v>43917.416666666664</c:v>
                </c:pt>
                <c:pt idx="8279">
                  <c:v>43917.427083333336</c:v>
                </c:pt>
                <c:pt idx="8280">
                  <c:v>43917.4375</c:v>
                </c:pt>
                <c:pt idx="8281">
                  <c:v>43917.447916666664</c:v>
                </c:pt>
                <c:pt idx="8282">
                  <c:v>43917.458333333336</c:v>
                </c:pt>
                <c:pt idx="8283">
                  <c:v>43917.46875</c:v>
                </c:pt>
                <c:pt idx="8284">
                  <c:v>43917.479166666664</c:v>
                </c:pt>
                <c:pt idx="8285">
                  <c:v>43917.489583333336</c:v>
                </c:pt>
                <c:pt idx="8286">
                  <c:v>43917.5</c:v>
                </c:pt>
                <c:pt idx="8287">
                  <c:v>43917.510416666664</c:v>
                </c:pt>
                <c:pt idx="8288">
                  <c:v>43917.520833333336</c:v>
                </c:pt>
                <c:pt idx="8289">
                  <c:v>43917.53125</c:v>
                </c:pt>
                <c:pt idx="8290">
                  <c:v>43917.541666666664</c:v>
                </c:pt>
                <c:pt idx="8291">
                  <c:v>43917.552083333336</c:v>
                </c:pt>
                <c:pt idx="8292">
                  <c:v>43917.5625</c:v>
                </c:pt>
                <c:pt idx="8293">
                  <c:v>43917.572916666664</c:v>
                </c:pt>
                <c:pt idx="8294">
                  <c:v>43917.583333333336</c:v>
                </c:pt>
                <c:pt idx="8295">
                  <c:v>43917.59375</c:v>
                </c:pt>
                <c:pt idx="8296">
                  <c:v>43917.604166666664</c:v>
                </c:pt>
                <c:pt idx="8297">
                  <c:v>43917.614583333336</c:v>
                </c:pt>
                <c:pt idx="8298">
                  <c:v>43917.625</c:v>
                </c:pt>
                <c:pt idx="8299">
                  <c:v>43917.635416666664</c:v>
                </c:pt>
                <c:pt idx="8300">
                  <c:v>43917.645833333336</c:v>
                </c:pt>
                <c:pt idx="8301">
                  <c:v>43917.65625</c:v>
                </c:pt>
                <c:pt idx="8302">
                  <c:v>43917.666666666664</c:v>
                </c:pt>
                <c:pt idx="8303">
                  <c:v>43917.677083333336</c:v>
                </c:pt>
                <c:pt idx="8304">
                  <c:v>43917.6875</c:v>
                </c:pt>
                <c:pt idx="8305">
                  <c:v>43917.697916666664</c:v>
                </c:pt>
                <c:pt idx="8306">
                  <c:v>43917.708333333336</c:v>
                </c:pt>
                <c:pt idx="8307">
                  <c:v>43917.71875</c:v>
                </c:pt>
                <c:pt idx="8308">
                  <c:v>43917.729166666664</c:v>
                </c:pt>
                <c:pt idx="8309">
                  <c:v>43917.739583333336</c:v>
                </c:pt>
                <c:pt idx="8310">
                  <c:v>43917.75</c:v>
                </c:pt>
                <c:pt idx="8311">
                  <c:v>43917.760416666664</c:v>
                </c:pt>
                <c:pt idx="8312">
                  <c:v>43917.770833333336</c:v>
                </c:pt>
                <c:pt idx="8313">
                  <c:v>43917.78125</c:v>
                </c:pt>
                <c:pt idx="8314">
                  <c:v>43917.791666666664</c:v>
                </c:pt>
                <c:pt idx="8315">
                  <c:v>43917.802083333336</c:v>
                </c:pt>
                <c:pt idx="8316">
                  <c:v>43917.8125</c:v>
                </c:pt>
                <c:pt idx="8317">
                  <c:v>43917.822916666664</c:v>
                </c:pt>
                <c:pt idx="8318">
                  <c:v>43917.833333333336</c:v>
                </c:pt>
                <c:pt idx="8319">
                  <c:v>43917.84375</c:v>
                </c:pt>
                <c:pt idx="8320">
                  <c:v>43917.854166666664</c:v>
                </c:pt>
                <c:pt idx="8321">
                  <c:v>43917.864583333336</c:v>
                </c:pt>
                <c:pt idx="8322">
                  <c:v>43917.875</c:v>
                </c:pt>
                <c:pt idx="8323">
                  <c:v>43917.885416666664</c:v>
                </c:pt>
                <c:pt idx="8324">
                  <c:v>43917.895833333336</c:v>
                </c:pt>
                <c:pt idx="8325">
                  <c:v>43917.90625</c:v>
                </c:pt>
                <c:pt idx="8326">
                  <c:v>43917.916666666664</c:v>
                </c:pt>
                <c:pt idx="8327">
                  <c:v>43917.927083333336</c:v>
                </c:pt>
                <c:pt idx="8328">
                  <c:v>43917.9375</c:v>
                </c:pt>
                <c:pt idx="8329">
                  <c:v>43917.947916666664</c:v>
                </c:pt>
                <c:pt idx="8330">
                  <c:v>43917.958333333336</c:v>
                </c:pt>
                <c:pt idx="8331">
                  <c:v>43917.96875</c:v>
                </c:pt>
                <c:pt idx="8332">
                  <c:v>43917.979166666664</c:v>
                </c:pt>
                <c:pt idx="8333">
                  <c:v>43917.989583333336</c:v>
                </c:pt>
                <c:pt idx="8334">
                  <c:v>43918</c:v>
                </c:pt>
                <c:pt idx="8335">
                  <c:v>43918.010416666664</c:v>
                </c:pt>
                <c:pt idx="8336">
                  <c:v>43918.020833333336</c:v>
                </c:pt>
                <c:pt idx="8337">
                  <c:v>43918.03125</c:v>
                </c:pt>
                <c:pt idx="8338">
                  <c:v>43918.041666666664</c:v>
                </c:pt>
                <c:pt idx="8339">
                  <c:v>43918.052083333336</c:v>
                </c:pt>
                <c:pt idx="8340">
                  <c:v>43918.0625</c:v>
                </c:pt>
                <c:pt idx="8341">
                  <c:v>43918.072916666664</c:v>
                </c:pt>
                <c:pt idx="8342">
                  <c:v>43918.083333333336</c:v>
                </c:pt>
                <c:pt idx="8343">
                  <c:v>43918.09375</c:v>
                </c:pt>
                <c:pt idx="8344">
                  <c:v>43918.104166666664</c:v>
                </c:pt>
                <c:pt idx="8345">
                  <c:v>43918.114583333336</c:v>
                </c:pt>
                <c:pt idx="8346">
                  <c:v>43918.125</c:v>
                </c:pt>
                <c:pt idx="8347">
                  <c:v>43918.135416666664</c:v>
                </c:pt>
                <c:pt idx="8348">
                  <c:v>43918.145833333336</c:v>
                </c:pt>
                <c:pt idx="8349">
                  <c:v>43918.15625</c:v>
                </c:pt>
                <c:pt idx="8350">
                  <c:v>43918.166666666664</c:v>
                </c:pt>
                <c:pt idx="8351">
                  <c:v>43918.177083333336</c:v>
                </c:pt>
                <c:pt idx="8352">
                  <c:v>43918.1875</c:v>
                </c:pt>
                <c:pt idx="8353">
                  <c:v>43918.197916666664</c:v>
                </c:pt>
                <c:pt idx="8354">
                  <c:v>43918.208333333336</c:v>
                </c:pt>
                <c:pt idx="8355">
                  <c:v>43918.21875</c:v>
                </c:pt>
                <c:pt idx="8356">
                  <c:v>43918.229166666664</c:v>
                </c:pt>
                <c:pt idx="8357">
                  <c:v>43918.239583333336</c:v>
                </c:pt>
                <c:pt idx="8358">
                  <c:v>43918.25</c:v>
                </c:pt>
                <c:pt idx="8359">
                  <c:v>43918.260416666664</c:v>
                </c:pt>
                <c:pt idx="8360">
                  <c:v>43918.270833333336</c:v>
                </c:pt>
                <c:pt idx="8361">
                  <c:v>43918.28125</c:v>
                </c:pt>
                <c:pt idx="8362">
                  <c:v>43918.291666666664</c:v>
                </c:pt>
                <c:pt idx="8363">
                  <c:v>43918.302083333336</c:v>
                </c:pt>
                <c:pt idx="8364">
                  <c:v>43918.3125</c:v>
                </c:pt>
                <c:pt idx="8365">
                  <c:v>43918.322916666664</c:v>
                </c:pt>
                <c:pt idx="8366">
                  <c:v>43918.333333333336</c:v>
                </c:pt>
                <c:pt idx="8367">
                  <c:v>43918.34375</c:v>
                </c:pt>
                <c:pt idx="8368">
                  <c:v>43918.354166666664</c:v>
                </c:pt>
                <c:pt idx="8369">
                  <c:v>43918.364583333336</c:v>
                </c:pt>
                <c:pt idx="8370">
                  <c:v>43918.375</c:v>
                </c:pt>
                <c:pt idx="8371">
                  <c:v>43918.385416666664</c:v>
                </c:pt>
                <c:pt idx="8372">
                  <c:v>43918.395833333336</c:v>
                </c:pt>
                <c:pt idx="8373">
                  <c:v>43918.40625</c:v>
                </c:pt>
                <c:pt idx="8374">
                  <c:v>43918.416666666664</c:v>
                </c:pt>
                <c:pt idx="8375">
                  <c:v>43918.427083333336</c:v>
                </c:pt>
                <c:pt idx="8376">
                  <c:v>43918.4375</c:v>
                </c:pt>
                <c:pt idx="8377">
                  <c:v>43918.447916666664</c:v>
                </c:pt>
                <c:pt idx="8378">
                  <c:v>43918.458333333336</c:v>
                </c:pt>
                <c:pt idx="8379">
                  <c:v>43918.46875</c:v>
                </c:pt>
                <c:pt idx="8380">
                  <c:v>43918.479166666664</c:v>
                </c:pt>
                <c:pt idx="8381">
                  <c:v>43918.489583333336</c:v>
                </c:pt>
                <c:pt idx="8382">
                  <c:v>43918.5</c:v>
                </c:pt>
                <c:pt idx="8383">
                  <c:v>43918.510416666664</c:v>
                </c:pt>
                <c:pt idx="8384">
                  <c:v>43918.520833333336</c:v>
                </c:pt>
                <c:pt idx="8385">
                  <c:v>43918.53125</c:v>
                </c:pt>
                <c:pt idx="8386">
                  <c:v>43918.541666666664</c:v>
                </c:pt>
                <c:pt idx="8387">
                  <c:v>43918.552083333336</c:v>
                </c:pt>
                <c:pt idx="8388">
                  <c:v>43918.5625</c:v>
                </c:pt>
                <c:pt idx="8389">
                  <c:v>43918.572916666664</c:v>
                </c:pt>
                <c:pt idx="8390">
                  <c:v>43918.583333333336</c:v>
                </c:pt>
                <c:pt idx="8391">
                  <c:v>43918.59375</c:v>
                </c:pt>
                <c:pt idx="8392">
                  <c:v>43918.604166666664</c:v>
                </c:pt>
                <c:pt idx="8393">
                  <c:v>43918.614583333336</c:v>
                </c:pt>
                <c:pt idx="8394">
                  <c:v>43918.625</c:v>
                </c:pt>
                <c:pt idx="8395">
                  <c:v>43918.635416666664</c:v>
                </c:pt>
                <c:pt idx="8396">
                  <c:v>43918.645833333336</c:v>
                </c:pt>
                <c:pt idx="8397">
                  <c:v>43918.65625</c:v>
                </c:pt>
                <c:pt idx="8398">
                  <c:v>43918.666666666664</c:v>
                </c:pt>
                <c:pt idx="8399">
                  <c:v>43918.677083333336</c:v>
                </c:pt>
                <c:pt idx="8400">
                  <c:v>43918.6875</c:v>
                </c:pt>
                <c:pt idx="8401">
                  <c:v>43918.697916666664</c:v>
                </c:pt>
                <c:pt idx="8402">
                  <c:v>43918.708333333336</c:v>
                </c:pt>
                <c:pt idx="8403">
                  <c:v>43918.71875</c:v>
                </c:pt>
                <c:pt idx="8404">
                  <c:v>43918.729166666664</c:v>
                </c:pt>
                <c:pt idx="8405">
                  <c:v>43918.739583333336</c:v>
                </c:pt>
                <c:pt idx="8406">
                  <c:v>43918.75</c:v>
                </c:pt>
                <c:pt idx="8407">
                  <c:v>43918.760416666664</c:v>
                </c:pt>
                <c:pt idx="8408">
                  <c:v>43918.770833333336</c:v>
                </c:pt>
                <c:pt idx="8409">
                  <c:v>43918.78125</c:v>
                </c:pt>
                <c:pt idx="8410">
                  <c:v>43918.791666666664</c:v>
                </c:pt>
                <c:pt idx="8411">
                  <c:v>43918.802083333336</c:v>
                </c:pt>
                <c:pt idx="8412">
                  <c:v>43918.8125</c:v>
                </c:pt>
                <c:pt idx="8413">
                  <c:v>43918.822916666664</c:v>
                </c:pt>
                <c:pt idx="8414">
                  <c:v>43918.833333333336</c:v>
                </c:pt>
                <c:pt idx="8415">
                  <c:v>43918.84375</c:v>
                </c:pt>
                <c:pt idx="8416">
                  <c:v>43918.854166666664</c:v>
                </c:pt>
                <c:pt idx="8417">
                  <c:v>43918.864583333336</c:v>
                </c:pt>
                <c:pt idx="8418">
                  <c:v>43918.875</c:v>
                </c:pt>
                <c:pt idx="8419">
                  <c:v>43918.885416666664</c:v>
                </c:pt>
                <c:pt idx="8420">
                  <c:v>43918.895833333336</c:v>
                </c:pt>
                <c:pt idx="8421">
                  <c:v>43918.90625</c:v>
                </c:pt>
                <c:pt idx="8422">
                  <c:v>43918.916666666664</c:v>
                </c:pt>
                <c:pt idx="8423">
                  <c:v>43918.927083333336</c:v>
                </c:pt>
                <c:pt idx="8424">
                  <c:v>43918.9375</c:v>
                </c:pt>
                <c:pt idx="8425">
                  <c:v>43918.947916666664</c:v>
                </c:pt>
                <c:pt idx="8426">
                  <c:v>43918.958333333336</c:v>
                </c:pt>
                <c:pt idx="8427">
                  <c:v>43918.96875</c:v>
                </c:pt>
                <c:pt idx="8428">
                  <c:v>43918.979166666664</c:v>
                </c:pt>
                <c:pt idx="8429">
                  <c:v>43918.989583333336</c:v>
                </c:pt>
                <c:pt idx="8430">
                  <c:v>43919</c:v>
                </c:pt>
                <c:pt idx="8431">
                  <c:v>43919.010416666664</c:v>
                </c:pt>
                <c:pt idx="8432">
                  <c:v>43919.020833333336</c:v>
                </c:pt>
                <c:pt idx="8433">
                  <c:v>43919.03125</c:v>
                </c:pt>
                <c:pt idx="8434">
                  <c:v>43919.041666666664</c:v>
                </c:pt>
                <c:pt idx="8435">
                  <c:v>43919.052083333336</c:v>
                </c:pt>
                <c:pt idx="8436">
                  <c:v>43919.0625</c:v>
                </c:pt>
                <c:pt idx="8437">
                  <c:v>43919.072916666664</c:v>
                </c:pt>
                <c:pt idx="8438">
                  <c:v>43919.083333333336</c:v>
                </c:pt>
                <c:pt idx="8439">
                  <c:v>43919.09375</c:v>
                </c:pt>
                <c:pt idx="8440">
                  <c:v>43919.104166666664</c:v>
                </c:pt>
                <c:pt idx="8441">
                  <c:v>43919.114583333336</c:v>
                </c:pt>
                <c:pt idx="8442">
                  <c:v>43919.125</c:v>
                </c:pt>
                <c:pt idx="8443">
                  <c:v>43919.135416666664</c:v>
                </c:pt>
                <c:pt idx="8444">
                  <c:v>43919.145833333336</c:v>
                </c:pt>
                <c:pt idx="8445">
                  <c:v>43919.15625</c:v>
                </c:pt>
                <c:pt idx="8446">
                  <c:v>43919.166666666664</c:v>
                </c:pt>
                <c:pt idx="8447">
                  <c:v>43919.177083333336</c:v>
                </c:pt>
                <c:pt idx="8448">
                  <c:v>43919.1875</c:v>
                </c:pt>
                <c:pt idx="8449">
                  <c:v>43919.197916666664</c:v>
                </c:pt>
                <c:pt idx="8450">
                  <c:v>43919.208333333336</c:v>
                </c:pt>
                <c:pt idx="8451">
                  <c:v>43919.21875</c:v>
                </c:pt>
                <c:pt idx="8452">
                  <c:v>43919.229166666664</c:v>
                </c:pt>
                <c:pt idx="8453">
                  <c:v>43919.239583333336</c:v>
                </c:pt>
                <c:pt idx="8454">
                  <c:v>43919.25</c:v>
                </c:pt>
                <c:pt idx="8455">
                  <c:v>43919.260416666664</c:v>
                </c:pt>
                <c:pt idx="8456">
                  <c:v>43919.270833333336</c:v>
                </c:pt>
                <c:pt idx="8457">
                  <c:v>43919.28125</c:v>
                </c:pt>
                <c:pt idx="8458">
                  <c:v>43919.291666666664</c:v>
                </c:pt>
                <c:pt idx="8459">
                  <c:v>43919.302083333336</c:v>
                </c:pt>
                <c:pt idx="8460">
                  <c:v>43919.3125</c:v>
                </c:pt>
                <c:pt idx="8461">
                  <c:v>43919.322916666664</c:v>
                </c:pt>
                <c:pt idx="8462">
                  <c:v>43919.333333333336</c:v>
                </c:pt>
                <c:pt idx="8463">
                  <c:v>43919.34375</c:v>
                </c:pt>
                <c:pt idx="8464">
                  <c:v>43919.354166666664</c:v>
                </c:pt>
                <c:pt idx="8465">
                  <c:v>43919.364583333336</c:v>
                </c:pt>
                <c:pt idx="8466">
                  <c:v>43919.375</c:v>
                </c:pt>
                <c:pt idx="8467">
                  <c:v>43919.385416666664</c:v>
                </c:pt>
                <c:pt idx="8468">
                  <c:v>43919.395833333336</c:v>
                </c:pt>
                <c:pt idx="8469">
                  <c:v>43919.40625</c:v>
                </c:pt>
                <c:pt idx="8470">
                  <c:v>43919.416666666664</c:v>
                </c:pt>
                <c:pt idx="8471">
                  <c:v>43919.427083333336</c:v>
                </c:pt>
                <c:pt idx="8472">
                  <c:v>43919.4375</c:v>
                </c:pt>
                <c:pt idx="8473">
                  <c:v>43919.447916666664</c:v>
                </c:pt>
                <c:pt idx="8474">
                  <c:v>43919.458333333336</c:v>
                </c:pt>
                <c:pt idx="8475">
                  <c:v>43919.46875</c:v>
                </c:pt>
                <c:pt idx="8476">
                  <c:v>43919.479166666664</c:v>
                </c:pt>
                <c:pt idx="8477">
                  <c:v>43919.489583333336</c:v>
                </c:pt>
                <c:pt idx="8478">
                  <c:v>43919.5</c:v>
                </c:pt>
                <c:pt idx="8479">
                  <c:v>43919.510416666664</c:v>
                </c:pt>
                <c:pt idx="8480">
                  <c:v>43919.520833333336</c:v>
                </c:pt>
                <c:pt idx="8481">
                  <c:v>43919.53125</c:v>
                </c:pt>
                <c:pt idx="8482">
                  <c:v>43919.541666666664</c:v>
                </c:pt>
                <c:pt idx="8483">
                  <c:v>43919.552083333336</c:v>
                </c:pt>
                <c:pt idx="8484">
                  <c:v>43919.5625</c:v>
                </c:pt>
                <c:pt idx="8485">
                  <c:v>43919.572916666664</c:v>
                </c:pt>
                <c:pt idx="8486">
                  <c:v>43919.583333333336</c:v>
                </c:pt>
                <c:pt idx="8487">
                  <c:v>43919.59375</c:v>
                </c:pt>
                <c:pt idx="8488">
                  <c:v>43919.604166666664</c:v>
                </c:pt>
                <c:pt idx="8489">
                  <c:v>43919.614583333336</c:v>
                </c:pt>
                <c:pt idx="8490">
                  <c:v>43919.625</c:v>
                </c:pt>
                <c:pt idx="8491">
                  <c:v>43919.635416666664</c:v>
                </c:pt>
                <c:pt idx="8492">
                  <c:v>43919.645833333336</c:v>
                </c:pt>
                <c:pt idx="8493">
                  <c:v>43919.65625</c:v>
                </c:pt>
                <c:pt idx="8494">
                  <c:v>43919.666666666664</c:v>
                </c:pt>
                <c:pt idx="8495">
                  <c:v>43919.677083333336</c:v>
                </c:pt>
                <c:pt idx="8496">
                  <c:v>43919.6875</c:v>
                </c:pt>
                <c:pt idx="8497">
                  <c:v>43919.697916666664</c:v>
                </c:pt>
                <c:pt idx="8498">
                  <c:v>43919.708333333336</c:v>
                </c:pt>
                <c:pt idx="8499">
                  <c:v>43919.71875</c:v>
                </c:pt>
                <c:pt idx="8500">
                  <c:v>43919.729166666664</c:v>
                </c:pt>
                <c:pt idx="8501">
                  <c:v>43919.739583333336</c:v>
                </c:pt>
                <c:pt idx="8502">
                  <c:v>43919.75</c:v>
                </c:pt>
                <c:pt idx="8503">
                  <c:v>43919.760416666664</c:v>
                </c:pt>
                <c:pt idx="8504">
                  <c:v>43919.770833333336</c:v>
                </c:pt>
                <c:pt idx="8505">
                  <c:v>43919.78125</c:v>
                </c:pt>
                <c:pt idx="8506">
                  <c:v>43919.791666666664</c:v>
                </c:pt>
                <c:pt idx="8507">
                  <c:v>43919.802083333336</c:v>
                </c:pt>
                <c:pt idx="8508">
                  <c:v>43919.8125</c:v>
                </c:pt>
                <c:pt idx="8509">
                  <c:v>43919.822916666664</c:v>
                </c:pt>
                <c:pt idx="8510">
                  <c:v>43919.833333333336</c:v>
                </c:pt>
                <c:pt idx="8511">
                  <c:v>43919.84375</c:v>
                </c:pt>
                <c:pt idx="8512">
                  <c:v>43919.854166666664</c:v>
                </c:pt>
                <c:pt idx="8513">
                  <c:v>43919.864583333336</c:v>
                </c:pt>
                <c:pt idx="8514">
                  <c:v>43919.875</c:v>
                </c:pt>
                <c:pt idx="8515">
                  <c:v>43919.885416666664</c:v>
                </c:pt>
                <c:pt idx="8516">
                  <c:v>43919.895833333336</c:v>
                </c:pt>
                <c:pt idx="8517">
                  <c:v>43919.90625</c:v>
                </c:pt>
                <c:pt idx="8518">
                  <c:v>43919.916666666664</c:v>
                </c:pt>
                <c:pt idx="8519">
                  <c:v>43919.927083333336</c:v>
                </c:pt>
                <c:pt idx="8520">
                  <c:v>43919.9375</c:v>
                </c:pt>
                <c:pt idx="8521">
                  <c:v>43919.947916666664</c:v>
                </c:pt>
                <c:pt idx="8522">
                  <c:v>43919.958333333336</c:v>
                </c:pt>
                <c:pt idx="8523">
                  <c:v>43919.96875</c:v>
                </c:pt>
                <c:pt idx="8524">
                  <c:v>43919.979166666664</c:v>
                </c:pt>
                <c:pt idx="8525">
                  <c:v>43919.989583333336</c:v>
                </c:pt>
                <c:pt idx="8526">
                  <c:v>43920</c:v>
                </c:pt>
                <c:pt idx="8527">
                  <c:v>43920.010416666664</c:v>
                </c:pt>
                <c:pt idx="8528">
                  <c:v>43920.020833333336</c:v>
                </c:pt>
                <c:pt idx="8529">
                  <c:v>43920.03125</c:v>
                </c:pt>
                <c:pt idx="8530">
                  <c:v>43920.041666666664</c:v>
                </c:pt>
                <c:pt idx="8531">
                  <c:v>43920.052083333336</c:v>
                </c:pt>
                <c:pt idx="8532">
                  <c:v>43920.0625</c:v>
                </c:pt>
                <c:pt idx="8533">
                  <c:v>43920.072916666664</c:v>
                </c:pt>
                <c:pt idx="8534">
                  <c:v>43920.083333333336</c:v>
                </c:pt>
                <c:pt idx="8535">
                  <c:v>43920.09375</c:v>
                </c:pt>
                <c:pt idx="8536">
                  <c:v>43920.104166666664</c:v>
                </c:pt>
                <c:pt idx="8537">
                  <c:v>43920.114583333336</c:v>
                </c:pt>
                <c:pt idx="8538">
                  <c:v>43920.125</c:v>
                </c:pt>
                <c:pt idx="8539">
                  <c:v>43920.135416666664</c:v>
                </c:pt>
                <c:pt idx="8540">
                  <c:v>43920.145833333336</c:v>
                </c:pt>
                <c:pt idx="8541">
                  <c:v>43920.15625</c:v>
                </c:pt>
                <c:pt idx="8542">
                  <c:v>43920.166666666664</c:v>
                </c:pt>
                <c:pt idx="8543">
                  <c:v>43920.177083333336</c:v>
                </c:pt>
                <c:pt idx="8544">
                  <c:v>43920.1875</c:v>
                </c:pt>
                <c:pt idx="8545">
                  <c:v>43920.197916666664</c:v>
                </c:pt>
                <c:pt idx="8546">
                  <c:v>43920.208333333336</c:v>
                </c:pt>
                <c:pt idx="8547">
                  <c:v>43920.21875</c:v>
                </c:pt>
                <c:pt idx="8548">
                  <c:v>43920.229166666664</c:v>
                </c:pt>
                <c:pt idx="8549">
                  <c:v>43920.239583333336</c:v>
                </c:pt>
                <c:pt idx="8550">
                  <c:v>43920.25</c:v>
                </c:pt>
                <c:pt idx="8551">
                  <c:v>43920.260416666664</c:v>
                </c:pt>
                <c:pt idx="8552">
                  <c:v>43920.270833333336</c:v>
                </c:pt>
                <c:pt idx="8553">
                  <c:v>43920.28125</c:v>
                </c:pt>
                <c:pt idx="8554">
                  <c:v>43920.291666666664</c:v>
                </c:pt>
                <c:pt idx="8555">
                  <c:v>43920.302083333336</c:v>
                </c:pt>
                <c:pt idx="8556">
                  <c:v>43920.3125</c:v>
                </c:pt>
                <c:pt idx="8557">
                  <c:v>43920.322916666664</c:v>
                </c:pt>
                <c:pt idx="8558">
                  <c:v>43920.333333333336</c:v>
                </c:pt>
                <c:pt idx="8559">
                  <c:v>43920.34375</c:v>
                </c:pt>
                <c:pt idx="8560">
                  <c:v>43920.354166666664</c:v>
                </c:pt>
                <c:pt idx="8561">
                  <c:v>43920.364583333336</c:v>
                </c:pt>
                <c:pt idx="8562">
                  <c:v>43920.375</c:v>
                </c:pt>
                <c:pt idx="8563">
                  <c:v>43920.385416666664</c:v>
                </c:pt>
                <c:pt idx="8564">
                  <c:v>43920.395833333336</c:v>
                </c:pt>
                <c:pt idx="8565">
                  <c:v>43920.40625</c:v>
                </c:pt>
                <c:pt idx="8566">
                  <c:v>43920.416666666664</c:v>
                </c:pt>
                <c:pt idx="8567">
                  <c:v>43920.427083333336</c:v>
                </c:pt>
                <c:pt idx="8568">
                  <c:v>43920.4375</c:v>
                </c:pt>
                <c:pt idx="8569">
                  <c:v>43920.447916666664</c:v>
                </c:pt>
                <c:pt idx="8570">
                  <c:v>43920.458333333336</c:v>
                </c:pt>
                <c:pt idx="8571">
                  <c:v>43920.46875</c:v>
                </c:pt>
                <c:pt idx="8572">
                  <c:v>43920.479166666664</c:v>
                </c:pt>
                <c:pt idx="8573">
                  <c:v>43920.489583333336</c:v>
                </c:pt>
                <c:pt idx="8574">
                  <c:v>43920.5</c:v>
                </c:pt>
                <c:pt idx="8575">
                  <c:v>43920.510416666664</c:v>
                </c:pt>
                <c:pt idx="8576">
                  <c:v>43920.520833333336</c:v>
                </c:pt>
                <c:pt idx="8577">
                  <c:v>43920.53125</c:v>
                </c:pt>
                <c:pt idx="8578">
                  <c:v>43920.541666666664</c:v>
                </c:pt>
                <c:pt idx="8579">
                  <c:v>43920.552083333336</c:v>
                </c:pt>
                <c:pt idx="8580">
                  <c:v>43920.5625</c:v>
                </c:pt>
                <c:pt idx="8581">
                  <c:v>43920.572916666664</c:v>
                </c:pt>
                <c:pt idx="8582">
                  <c:v>43920.583333333336</c:v>
                </c:pt>
                <c:pt idx="8583">
                  <c:v>43920.59375</c:v>
                </c:pt>
                <c:pt idx="8584">
                  <c:v>43920.604166666664</c:v>
                </c:pt>
                <c:pt idx="8585">
                  <c:v>43920.614583333336</c:v>
                </c:pt>
                <c:pt idx="8586">
                  <c:v>43920.625</c:v>
                </c:pt>
                <c:pt idx="8587">
                  <c:v>43920.635416666664</c:v>
                </c:pt>
                <c:pt idx="8588">
                  <c:v>43920.645833333336</c:v>
                </c:pt>
                <c:pt idx="8589">
                  <c:v>43920.65625</c:v>
                </c:pt>
                <c:pt idx="8590">
                  <c:v>43920.666666666664</c:v>
                </c:pt>
                <c:pt idx="8591">
                  <c:v>43920.677083333336</c:v>
                </c:pt>
                <c:pt idx="8592">
                  <c:v>43920.6875</c:v>
                </c:pt>
                <c:pt idx="8593">
                  <c:v>43920.697916666664</c:v>
                </c:pt>
                <c:pt idx="8594">
                  <c:v>43920.708333333336</c:v>
                </c:pt>
                <c:pt idx="8595">
                  <c:v>43920.71875</c:v>
                </c:pt>
                <c:pt idx="8596">
                  <c:v>43920.729166666664</c:v>
                </c:pt>
                <c:pt idx="8597">
                  <c:v>43920.739583333336</c:v>
                </c:pt>
                <c:pt idx="8598">
                  <c:v>43920.75</c:v>
                </c:pt>
                <c:pt idx="8599">
                  <c:v>43920.760416666664</c:v>
                </c:pt>
                <c:pt idx="8600">
                  <c:v>43920.770833333336</c:v>
                </c:pt>
                <c:pt idx="8601">
                  <c:v>43920.78125</c:v>
                </c:pt>
                <c:pt idx="8602">
                  <c:v>43920.791666666664</c:v>
                </c:pt>
                <c:pt idx="8603">
                  <c:v>43920.802083333336</c:v>
                </c:pt>
                <c:pt idx="8604">
                  <c:v>43920.8125</c:v>
                </c:pt>
                <c:pt idx="8605">
                  <c:v>43920.822916666664</c:v>
                </c:pt>
                <c:pt idx="8606">
                  <c:v>43920.833333333336</c:v>
                </c:pt>
                <c:pt idx="8607">
                  <c:v>43920.84375</c:v>
                </c:pt>
                <c:pt idx="8608">
                  <c:v>43920.854166666664</c:v>
                </c:pt>
                <c:pt idx="8609">
                  <c:v>43920.864583333336</c:v>
                </c:pt>
                <c:pt idx="8610">
                  <c:v>43920.875</c:v>
                </c:pt>
                <c:pt idx="8611">
                  <c:v>43920.885416666664</c:v>
                </c:pt>
                <c:pt idx="8612">
                  <c:v>43920.895833333336</c:v>
                </c:pt>
                <c:pt idx="8613">
                  <c:v>43920.90625</c:v>
                </c:pt>
                <c:pt idx="8614">
                  <c:v>43920.916666666664</c:v>
                </c:pt>
                <c:pt idx="8615">
                  <c:v>43920.927083333336</c:v>
                </c:pt>
                <c:pt idx="8616">
                  <c:v>43920.9375</c:v>
                </c:pt>
                <c:pt idx="8617">
                  <c:v>43920.947916666664</c:v>
                </c:pt>
                <c:pt idx="8618">
                  <c:v>43920.958333333336</c:v>
                </c:pt>
                <c:pt idx="8619">
                  <c:v>43920.96875</c:v>
                </c:pt>
                <c:pt idx="8620">
                  <c:v>43920.979166666664</c:v>
                </c:pt>
                <c:pt idx="8621">
                  <c:v>43920.989583333336</c:v>
                </c:pt>
                <c:pt idx="8622">
                  <c:v>43921</c:v>
                </c:pt>
                <c:pt idx="8623">
                  <c:v>43921.010416666664</c:v>
                </c:pt>
                <c:pt idx="8624">
                  <c:v>43921.020833333336</c:v>
                </c:pt>
                <c:pt idx="8625">
                  <c:v>43921.03125</c:v>
                </c:pt>
                <c:pt idx="8626">
                  <c:v>43921.041666666664</c:v>
                </c:pt>
                <c:pt idx="8627">
                  <c:v>43921.052083333336</c:v>
                </c:pt>
                <c:pt idx="8628">
                  <c:v>43921.0625</c:v>
                </c:pt>
                <c:pt idx="8629">
                  <c:v>43921.072916666664</c:v>
                </c:pt>
                <c:pt idx="8630">
                  <c:v>43921.083333333336</c:v>
                </c:pt>
                <c:pt idx="8631">
                  <c:v>43921.09375</c:v>
                </c:pt>
                <c:pt idx="8632">
                  <c:v>43921.104166666664</c:v>
                </c:pt>
                <c:pt idx="8633">
                  <c:v>43921.114583333336</c:v>
                </c:pt>
                <c:pt idx="8634">
                  <c:v>43921.125</c:v>
                </c:pt>
                <c:pt idx="8635">
                  <c:v>43921.135416666664</c:v>
                </c:pt>
                <c:pt idx="8636">
                  <c:v>43921.145833333336</c:v>
                </c:pt>
                <c:pt idx="8637">
                  <c:v>43921.15625</c:v>
                </c:pt>
                <c:pt idx="8638">
                  <c:v>43921.166666666664</c:v>
                </c:pt>
                <c:pt idx="8639">
                  <c:v>43921.177083333336</c:v>
                </c:pt>
                <c:pt idx="8640">
                  <c:v>43921.1875</c:v>
                </c:pt>
                <c:pt idx="8641">
                  <c:v>43921.197916666664</c:v>
                </c:pt>
                <c:pt idx="8642">
                  <c:v>43921.208333333336</c:v>
                </c:pt>
                <c:pt idx="8643">
                  <c:v>43921.21875</c:v>
                </c:pt>
                <c:pt idx="8644">
                  <c:v>43921.229166666664</c:v>
                </c:pt>
                <c:pt idx="8645">
                  <c:v>43921.239583333336</c:v>
                </c:pt>
                <c:pt idx="8646">
                  <c:v>43921.25</c:v>
                </c:pt>
                <c:pt idx="8647">
                  <c:v>43921.260416666664</c:v>
                </c:pt>
                <c:pt idx="8648">
                  <c:v>43921.270833333336</c:v>
                </c:pt>
                <c:pt idx="8649">
                  <c:v>43921.28125</c:v>
                </c:pt>
                <c:pt idx="8650">
                  <c:v>43921.291666666664</c:v>
                </c:pt>
                <c:pt idx="8651">
                  <c:v>43921.302083333336</c:v>
                </c:pt>
                <c:pt idx="8652">
                  <c:v>43921.3125</c:v>
                </c:pt>
                <c:pt idx="8653">
                  <c:v>43921.322916666664</c:v>
                </c:pt>
                <c:pt idx="8654">
                  <c:v>43921.333333333336</c:v>
                </c:pt>
                <c:pt idx="8655">
                  <c:v>43921.34375</c:v>
                </c:pt>
                <c:pt idx="8656">
                  <c:v>43921.354166666664</c:v>
                </c:pt>
                <c:pt idx="8657">
                  <c:v>43921.364583333336</c:v>
                </c:pt>
                <c:pt idx="8658">
                  <c:v>43921.375</c:v>
                </c:pt>
                <c:pt idx="8659">
                  <c:v>43921.385416666664</c:v>
                </c:pt>
                <c:pt idx="8660">
                  <c:v>43921.395833333336</c:v>
                </c:pt>
                <c:pt idx="8661">
                  <c:v>43921.40625</c:v>
                </c:pt>
                <c:pt idx="8662">
                  <c:v>43921.416666666664</c:v>
                </c:pt>
                <c:pt idx="8663">
                  <c:v>43921.427083333336</c:v>
                </c:pt>
                <c:pt idx="8664">
                  <c:v>43921.4375</c:v>
                </c:pt>
                <c:pt idx="8665">
                  <c:v>43921.447916666664</c:v>
                </c:pt>
                <c:pt idx="8666">
                  <c:v>43921.458333333336</c:v>
                </c:pt>
                <c:pt idx="8667">
                  <c:v>43921.46875</c:v>
                </c:pt>
                <c:pt idx="8668">
                  <c:v>43921.479166666664</c:v>
                </c:pt>
                <c:pt idx="8669">
                  <c:v>43921.489583333336</c:v>
                </c:pt>
                <c:pt idx="8670">
                  <c:v>43921.5</c:v>
                </c:pt>
                <c:pt idx="8671">
                  <c:v>43921.510416666664</c:v>
                </c:pt>
                <c:pt idx="8672">
                  <c:v>43921.520833333336</c:v>
                </c:pt>
                <c:pt idx="8673">
                  <c:v>43921.53125</c:v>
                </c:pt>
                <c:pt idx="8674">
                  <c:v>43921.541666666664</c:v>
                </c:pt>
                <c:pt idx="8675">
                  <c:v>43921.552083333336</c:v>
                </c:pt>
                <c:pt idx="8676">
                  <c:v>43921.5625</c:v>
                </c:pt>
                <c:pt idx="8677">
                  <c:v>43921.572916666664</c:v>
                </c:pt>
                <c:pt idx="8678">
                  <c:v>43921.583333333336</c:v>
                </c:pt>
                <c:pt idx="8679">
                  <c:v>43921.59375</c:v>
                </c:pt>
                <c:pt idx="8680">
                  <c:v>43921.604166666664</c:v>
                </c:pt>
                <c:pt idx="8681">
                  <c:v>43921.614583333336</c:v>
                </c:pt>
                <c:pt idx="8682">
                  <c:v>43921.625</c:v>
                </c:pt>
                <c:pt idx="8683">
                  <c:v>43921.635416666664</c:v>
                </c:pt>
                <c:pt idx="8684">
                  <c:v>43921.645833333336</c:v>
                </c:pt>
                <c:pt idx="8685">
                  <c:v>43921.65625</c:v>
                </c:pt>
                <c:pt idx="8686">
                  <c:v>43921.666666666664</c:v>
                </c:pt>
                <c:pt idx="8687">
                  <c:v>43921.677083333336</c:v>
                </c:pt>
                <c:pt idx="8688">
                  <c:v>43921.6875</c:v>
                </c:pt>
                <c:pt idx="8689">
                  <c:v>43921.697916666664</c:v>
                </c:pt>
                <c:pt idx="8690">
                  <c:v>43921.708333333336</c:v>
                </c:pt>
                <c:pt idx="8691">
                  <c:v>43921.71875</c:v>
                </c:pt>
                <c:pt idx="8692">
                  <c:v>43921.729166666664</c:v>
                </c:pt>
                <c:pt idx="8693">
                  <c:v>43921.739583333336</c:v>
                </c:pt>
                <c:pt idx="8694">
                  <c:v>43921.75</c:v>
                </c:pt>
                <c:pt idx="8695">
                  <c:v>43921.760416666664</c:v>
                </c:pt>
                <c:pt idx="8696">
                  <c:v>43921.770833333336</c:v>
                </c:pt>
                <c:pt idx="8697">
                  <c:v>43921.78125</c:v>
                </c:pt>
                <c:pt idx="8698">
                  <c:v>43921.791666666664</c:v>
                </c:pt>
                <c:pt idx="8699">
                  <c:v>43921.802083333336</c:v>
                </c:pt>
                <c:pt idx="8700">
                  <c:v>43921.8125</c:v>
                </c:pt>
                <c:pt idx="8701">
                  <c:v>43921.822916666664</c:v>
                </c:pt>
                <c:pt idx="8702">
                  <c:v>43921.833333333336</c:v>
                </c:pt>
                <c:pt idx="8703">
                  <c:v>43921.84375</c:v>
                </c:pt>
                <c:pt idx="8704">
                  <c:v>43921.854166666664</c:v>
                </c:pt>
                <c:pt idx="8705">
                  <c:v>43921.864583333336</c:v>
                </c:pt>
                <c:pt idx="8706">
                  <c:v>43921.875</c:v>
                </c:pt>
                <c:pt idx="8707">
                  <c:v>43921.885416666664</c:v>
                </c:pt>
                <c:pt idx="8708">
                  <c:v>43921.895833333336</c:v>
                </c:pt>
                <c:pt idx="8709">
                  <c:v>43921.90625</c:v>
                </c:pt>
                <c:pt idx="8710">
                  <c:v>43921.916666666664</c:v>
                </c:pt>
                <c:pt idx="8711">
                  <c:v>43921.927083333336</c:v>
                </c:pt>
                <c:pt idx="8712">
                  <c:v>43921.9375</c:v>
                </c:pt>
                <c:pt idx="8713">
                  <c:v>43921.947916666664</c:v>
                </c:pt>
                <c:pt idx="8714">
                  <c:v>43921.958333333336</c:v>
                </c:pt>
                <c:pt idx="8715">
                  <c:v>43921.96875</c:v>
                </c:pt>
                <c:pt idx="8716">
                  <c:v>43921.979166666664</c:v>
                </c:pt>
                <c:pt idx="8717">
                  <c:v>43921.989583333336</c:v>
                </c:pt>
                <c:pt idx="8718">
                  <c:v>43922</c:v>
                </c:pt>
                <c:pt idx="8719">
                  <c:v>43922.010416666664</c:v>
                </c:pt>
                <c:pt idx="8720">
                  <c:v>43922.020833333336</c:v>
                </c:pt>
                <c:pt idx="8721">
                  <c:v>43922.03125</c:v>
                </c:pt>
                <c:pt idx="8722">
                  <c:v>43922.041666666664</c:v>
                </c:pt>
                <c:pt idx="8723">
                  <c:v>43922.052083333336</c:v>
                </c:pt>
                <c:pt idx="8724">
                  <c:v>43922.0625</c:v>
                </c:pt>
                <c:pt idx="8725">
                  <c:v>43922.072916666664</c:v>
                </c:pt>
                <c:pt idx="8726">
                  <c:v>43922.083333333336</c:v>
                </c:pt>
                <c:pt idx="8727">
                  <c:v>43922.09375</c:v>
                </c:pt>
                <c:pt idx="8728">
                  <c:v>43922.104166666664</c:v>
                </c:pt>
                <c:pt idx="8729">
                  <c:v>43922.114583333336</c:v>
                </c:pt>
                <c:pt idx="8730">
                  <c:v>43922.125</c:v>
                </c:pt>
                <c:pt idx="8731">
                  <c:v>43922.135416666664</c:v>
                </c:pt>
                <c:pt idx="8732">
                  <c:v>43922.145833333336</c:v>
                </c:pt>
                <c:pt idx="8733">
                  <c:v>43922.15625</c:v>
                </c:pt>
                <c:pt idx="8734">
                  <c:v>43922.166666666664</c:v>
                </c:pt>
                <c:pt idx="8735">
                  <c:v>43922.177083333336</c:v>
                </c:pt>
                <c:pt idx="8736">
                  <c:v>43922.1875</c:v>
                </c:pt>
                <c:pt idx="8737">
                  <c:v>43922.197916666664</c:v>
                </c:pt>
                <c:pt idx="8738">
                  <c:v>43922.208333333336</c:v>
                </c:pt>
                <c:pt idx="8739">
                  <c:v>43922.21875</c:v>
                </c:pt>
                <c:pt idx="8740">
                  <c:v>43922.229166666664</c:v>
                </c:pt>
                <c:pt idx="8741">
                  <c:v>43922.239583333336</c:v>
                </c:pt>
                <c:pt idx="8742">
                  <c:v>43922.25</c:v>
                </c:pt>
                <c:pt idx="8743">
                  <c:v>43922.260416666664</c:v>
                </c:pt>
                <c:pt idx="8744">
                  <c:v>43922.270833333336</c:v>
                </c:pt>
                <c:pt idx="8745">
                  <c:v>43922.28125</c:v>
                </c:pt>
                <c:pt idx="8746">
                  <c:v>43922.291666666664</c:v>
                </c:pt>
                <c:pt idx="8747">
                  <c:v>43922.302083333336</c:v>
                </c:pt>
                <c:pt idx="8748">
                  <c:v>43922.3125</c:v>
                </c:pt>
                <c:pt idx="8749">
                  <c:v>43922.322916666664</c:v>
                </c:pt>
                <c:pt idx="8750">
                  <c:v>43922.333333333336</c:v>
                </c:pt>
                <c:pt idx="8751">
                  <c:v>43922.34375</c:v>
                </c:pt>
                <c:pt idx="8752">
                  <c:v>43922.354166666664</c:v>
                </c:pt>
                <c:pt idx="8753">
                  <c:v>43922.364583333336</c:v>
                </c:pt>
                <c:pt idx="8754">
                  <c:v>43922.375</c:v>
                </c:pt>
                <c:pt idx="8755">
                  <c:v>43922.385416666664</c:v>
                </c:pt>
                <c:pt idx="8756">
                  <c:v>43922.395833333336</c:v>
                </c:pt>
                <c:pt idx="8757">
                  <c:v>43922.40625</c:v>
                </c:pt>
                <c:pt idx="8758">
                  <c:v>43922.416666666664</c:v>
                </c:pt>
                <c:pt idx="8759">
                  <c:v>43922.427083333336</c:v>
                </c:pt>
                <c:pt idx="8760">
                  <c:v>43922.4375</c:v>
                </c:pt>
                <c:pt idx="8761">
                  <c:v>43922.447916666664</c:v>
                </c:pt>
                <c:pt idx="8762">
                  <c:v>43922.458333333336</c:v>
                </c:pt>
                <c:pt idx="8763">
                  <c:v>43922.46875</c:v>
                </c:pt>
                <c:pt idx="8764">
                  <c:v>43922.479166666664</c:v>
                </c:pt>
                <c:pt idx="8765">
                  <c:v>43922.489583333336</c:v>
                </c:pt>
                <c:pt idx="8766">
                  <c:v>43922.5</c:v>
                </c:pt>
                <c:pt idx="8767">
                  <c:v>43922.510416666664</c:v>
                </c:pt>
                <c:pt idx="8768">
                  <c:v>43922.520833333336</c:v>
                </c:pt>
                <c:pt idx="8769">
                  <c:v>43922.53125</c:v>
                </c:pt>
                <c:pt idx="8770">
                  <c:v>43922.541666666664</c:v>
                </c:pt>
                <c:pt idx="8771">
                  <c:v>43922.552083333336</c:v>
                </c:pt>
                <c:pt idx="8772">
                  <c:v>43922.5625</c:v>
                </c:pt>
                <c:pt idx="8773">
                  <c:v>43922.572916666664</c:v>
                </c:pt>
                <c:pt idx="8774">
                  <c:v>43922.583333333336</c:v>
                </c:pt>
                <c:pt idx="8775">
                  <c:v>43922.59375</c:v>
                </c:pt>
                <c:pt idx="8776">
                  <c:v>43922.604166666664</c:v>
                </c:pt>
                <c:pt idx="8777">
                  <c:v>43922.614583333336</c:v>
                </c:pt>
                <c:pt idx="8778">
                  <c:v>43922.625</c:v>
                </c:pt>
                <c:pt idx="8779">
                  <c:v>43922.635416666664</c:v>
                </c:pt>
                <c:pt idx="8780">
                  <c:v>43922.645833333336</c:v>
                </c:pt>
                <c:pt idx="8781">
                  <c:v>43922.65625</c:v>
                </c:pt>
                <c:pt idx="8782">
                  <c:v>43922.666666666664</c:v>
                </c:pt>
                <c:pt idx="8783">
                  <c:v>43922.677083333336</c:v>
                </c:pt>
                <c:pt idx="8784">
                  <c:v>43922.6875</c:v>
                </c:pt>
                <c:pt idx="8785">
                  <c:v>43922.697916666664</c:v>
                </c:pt>
                <c:pt idx="8786">
                  <c:v>43922.708333333336</c:v>
                </c:pt>
                <c:pt idx="8787">
                  <c:v>43922.71875</c:v>
                </c:pt>
                <c:pt idx="8788">
                  <c:v>43922.729166666664</c:v>
                </c:pt>
                <c:pt idx="8789">
                  <c:v>43922.739583333336</c:v>
                </c:pt>
                <c:pt idx="8790">
                  <c:v>43922.75</c:v>
                </c:pt>
                <c:pt idx="8791">
                  <c:v>43922.760416666664</c:v>
                </c:pt>
                <c:pt idx="8792">
                  <c:v>43922.770833333336</c:v>
                </c:pt>
                <c:pt idx="8793">
                  <c:v>43922.78125</c:v>
                </c:pt>
                <c:pt idx="8794">
                  <c:v>43922.791666666664</c:v>
                </c:pt>
                <c:pt idx="8795">
                  <c:v>43922.802083333336</c:v>
                </c:pt>
                <c:pt idx="8796">
                  <c:v>43922.8125</c:v>
                </c:pt>
                <c:pt idx="8797">
                  <c:v>43922.822916666664</c:v>
                </c:pt>
                <c:pt idx="8798">
                  <c:v>43922.833333333336</c:v>
                </c:pt>
                <c:pt idx="8799">
                  <c:v>43922.84375</c:v>
                </c:pt>
                <c:pt idx="8800">
                  <c:v>43922.854166666664</c:v>
                </c:pt>
                <c:pt idx="8801">
                  <c:v>43922.864583333336</c:v>
                </c:pt>
                <c:pt idx="8802">
                  <c:v>43922.875</c:v>
                </c:pt>
                <c:pt idx="8803">
                  <c:v>43922.885416666664</c:v>
                </c:pt>
                <c:pt idx="8804">
                  <c:v>43922.895833333336</c:v>
                </c:pt>
                <c:pt idx="8805">
                  <c:v>43922.90625</c:v>
                </c:pt>
                <c:pt idx="8806">
                  <c:v>43922.916666666664</c:v>
                </c:pt>
                <c:pt idx="8807">
                  <c:v>43922.927083333336</c:v>
                </c:pt>
                <c:pt idx="8808">
                  <c:v>43922.9375</c:v>
                </c:pt>
                <c:pt idx="8809">
                  <c:v>43922.947916666664</c:v>
                </c:pt>
                <c:pt idx="8810">
                  <c:v>43922.958333333336</c:v>
                </c:pt>
                <c:pt idx="8811">
                  <c:v>43922.96875</c:v>
                </c:pt>
                <c:pt idx="8812">
                  <c:v>43922.979166666664</c:v>
                </c:pt>
                <c:pt idx="8813">
                  <c:v>43922.989583333336</c:v>
                </c:pt>
                <c:pt idx="8814">
                  <c:v>43923</c:v>
                </c:pt>
                <c:pt idx="8815">
                  <c:v>43923.010416666664</c:v>
                </c:pt>
                <c:pt idx="8816">
                  <c:v>43923.020833333336</c:v>
                </c:pt>
                <c:pt idx="8817">
                  <c:v>43923.03125</c:v>
                </c:pt>
                <c:pt idx="8818">
                  <c:v>43923.041666666664</c:v>
                </c:pt>
                <c:pt idx="8819">
                  <c:v>43923.052083333336</c:v>
                </c:pt>
                <c:pt idx="8820">
                  <c:v>43923.0625</c:v>
                </c:pt>
                <c:pt idx="8821">
                  <c:v>43923.072916666664</c:v>
                </c:pt>
                <c:pt idx="8822">
                  <c:v>43923.083333333336</c:v>
                </c:pt>
                <c:pt idx="8823">
                  <c:v>43923.09375</c:v>
                </c:pt>
                <c:pt idx="8824">
                  <c:v>43923.104166666664</c:v>
                </c:pt>
                <c:pt idx="8825">
                  <c:v>43923.114583333336</c:v>
                </c:pt>
                <c:pt idx="8826">
                  <c:v>43923.125</c:v>
                </c:pt>
                <c:pt idx="8827">
                  <c:v>43923.135416666664</c:v>
                </c:pt>
                <c:pt idx="8828">
                  <c:v>43923.145833333336</c:v>
                </c:pt>
                <c:pt idx="8829">
                  <c:v>43923.15625</c:v>
                </c:pt>
                <c:pt idx="8830">
                  <c:v>43923.166666666664</c:v>
                </c:pt>
                <c:pt idx="8831">
                  <c:v>43923.177083333336</c:v>
                </c:pt>
                <c:pt idx="8832">
                  <c:v>43923.1875</c:v>
                </c:pt>
                <c:pt idx="8833">
                  <c:v>43923.197916666664</c:v>
                </c:pt>
                <c:pt idx="8834">
                  <c:v>43923.208333333336</c:v>
                </c:pt>
                <c:pt idx="8835">
                  <c:v>43923.21875</c:v>
                </c:pt>
                <c:pt idx="8836">
                  <c:v>43923.229166666664</c:v>
                </c:pt>
                <c:pt idx="8837">
                  <c:v>43923.239583333336</c:v>
                </c:pt>
                <c:pt idx="8838">
                  <c:v>43923.25</c:v>
                </c:pt>
                <c:pt idx="8839">
                  <c:v>43923.260416666664</c:v>
                </c:pt>
                <c:pt idx="8840">
                  <c:v>43923.270833333336</c:v>
                </c:pt>
                <c:pt idx="8841">
                  <c:v>43923.28125</c:v>
                </c:pt>
                <c:pt idx="8842">
                  <c:v>43923.291666666664</c:v>
                </c:pt>
                <c:pt idx="8843">
                  <c:v>43923.302083333336</c:v>
                </c:pt>
                <c:pt idx="8844">
                  <c:v>43923.3125</c:v>
                </c:pt>
                <c:pt idx="8845">
                  <c:v>43923.322916666664</c:v>
                </c:pt>
                <c:pt idx="8846">
                  <c:v>43923.333333333336</c:v>
                </c:pt>
                <c:pt idx="8847">
                  <c:v>43923.34375</c:v>
                </c:pt>
                <c:pt idx="8848">
                  <c:v>43923.354166666664</c:v>
                </c:pt>
                <c:pt idx="8849">
                  <c:v>43923.364583333336</c:v>
                </c:pt>
                <c:pt idx="8850">
                  <c:v>43923.375</c:v>
                </c:pt>
                <c:pt idx="8851">
                  <c:v>43923.385416666664</c:v>
                </c:pt>
                <c:pt idx="8852">
                  <c:v>43923.395833333336</c:v>
                </c:pt>
                <c:pt idx="8853">
                  <c:v>43923.40625</c:v>
                </c:pt>
                <c:pt idx="8854">
                  <c:v>43923.416666666664</c:v>
                </c:pt>
                <c:pt idx="8855">
                  <c:v>43923.427083333336</c:v>
                </c:pt>
                <c:pt idx="8856">
                  <c:v>43923.4375</c:v>
                </c:pt>
                <c:pt idx="8857">
                  <c:v>43923.447916666664</c:v>
                </c:pt>
                <c:pt idx="8858">
                  <c:v>43923.458333333336</c:v>
                </c:pt>
                <c:pt idx="8859">
                  <c:v>43923.46875</c:v>
                </c:pt>
                <c:pt idx="8860">
                  <c:v>43923.479166666664</c:v>
                </c:pt>
                <c:pt idx="8861">
                  <c:v>43923.489583333336</c:v>
                </c:pt>
                <c:pt idx="8862">
                  <c:v>43923.5</c:v>
                </c:pt>
                <c:pt idx="8863">
                  <c:v>43923.510416666664</c:v>
                </c:pt>
                <c:pt idx="8864">
                  <c:v>43923.520833333336</c:v>
                </c:pt>
                <c:pt idx="8865">
                  <c:v>43923.53125</c:v>
                </c:pt>
                <c:pt idx="8866">
                  <c:v>43923.541666666664</c:v>
                </c:pt>
                <c:pt idx="8867">
                  <c:v>43923.552083333336</c:v>
                </c:pt>
                <c:pt idx="8868">
                  <c:v>43923.5625</c:v>
                </c:pt>
                <c:pt idx="8869">
                  <c:v>43923.572916666664</c:v>
                </c:pt>
                <c:pt idx="8870">
                  <c:v>43923.583333333336</c:v>
                </c:pt>
                <c:pt idx="8871">
                  <c:v>43923.59375</c:v>
                </c:pt>
                <c:pt idx="8872">
                  <c:v>43923.604166666664</c:v>
                </c:pt>
                <c:pt idx="8873">
                  <c:v>43923.614583333336</c:v>
                </c:pt>
                <c:pt idx="8874">
                  <c:v>43923.625</c:v>
                </c:pt>
                <c:pt idx="8875">
                  <c:v>43923.635416666664</c:v>
                </c:pt>
                <c:pt idx="8876">
                  <c:v>43923.645833333336</c:v>
                </c:pt>
                <c:pt idx="8877">
                  <c:v>43923.65625</c:v>
                </c:pt>
                <c:pt idx="8878">
                  <c:v>43923.666666666664</c:v>
                </c:pt>
                <c:pt idx="8879">
                  <c:v>43923.677083333336</c:v>
                </c:pt>
                <c:pt idx="8880">
                  <c:v>43923.6875</c:v>
                </c:pt>
                <c:pt idx="8881">
                  <c:v>43923.697916666664</c:v>
                </c:pt>
                <c:pt idx="8882">
                  <c:v>43923.708333333336</c:v>
                </c:pt>
                <c:pt idx="8883">
                  <c:v>43923.71875</c:v>
                </c:pt>
                <c:pt idx="8884">
                  <c:v>43923.729166666664</c:v>
                </c:pt>
                <c:pt idx="8885">
                  <c:v>43923.739583333336</c:v>
                </c:pt>
                <c:pt idx="8886">
                  <c:v>43923.75</c:v>
                </c:pt>
                <c:pt idx="8887">
                  <c:v>43923.760416666664</c:v>
                </c:pt>
                <c:pt idx="8888">
                  <c:v>43923.770833333336</c:v>
                </c:pt>
                <c:pt idx="8889">
                  <c:v>43923.78125</c:v>
                </c:pt>
                <c:pt idx="8890">
                  <c:v>43923.791666666664</c:v>
                </c:pt>
                <c:pt idx="8891">
                  <c:v>43923.802083333336</c:v>
                </c:pt>
                <c:pt idx="8892">
                  <c:v>43923.8125</c:v>
                </c:pt>
                <c:pt idx="8893">
                  <c:v>43923.822916666664</c:v>
                </c:pt>
                <c:pt idx="8894">
                  <c:v>43923.833333333336</c:v>
                </c:pt>
                <c:pt idx="8895">
                  <c:v>43923.84375</c:v>
                </c:pt>
                <c:pt idx="8896">
                  <c:v>43923.854166666664</c:v>
                </c:pt>
                <c:pt idx="8897">
                  <c:v>43923.864583333336</c:v>
                </c:pt>
                <c:pt idx="8898">
                  <c:v>43923.875</c:v>
                </c:pt>
                <c:pt idx="8899">
                  <c:v>43923.885416666664</c:v>
                </c:pt>
                <c:pt idx="8900">
                  <c:v>43923.895833333336</c:v>
                </c:pt>
                <c:pt idx="8901">
                  <c:v>43923.90625</c:v>
                </c:pt>
                <c:pt idx="8902">
                  <c:v>43923.916666666664</c:v>
                </c:pt>
                <c:pt idx="8903">
                  <c:v>43923.927083333336</c:v>
                </c:pt>
                <c:pt idx="8904">
                  <c:v>43923.9375</c:v>
                </c:pt>
                <c:pt idx="8905">
                  <c:v>43923.947916666664</c:v>
                </c:pt>
                <c:pt idx="8906">
                  <c:v>43923.958333333336</c:v>
                </c:pt>
                <c:pt idx="8907">
                  <c:v>43923.96875</c:v>
                </c:pt>
                <c:pt idx="8908">
                  <c:v>43923.979166666664</c:v>
                </c:pt>
                <c:pt idx="8909">
                  <c:v>43923.989583333336</c:v>
                </c:pt>
                <c:pt idx="8910">
                  <c:v>43924</c:v>
                </c:pt>
                <c:pt idx="8911">
                  <c:v>43924.010416666664</c:v>
                </c:pt>
                <c:pt idx="8912">
                  <c:v>43924.020833333336</c:v>
                </c:pt>
                <c:pt idx="8913">
                  <c:v>43924.03125</c:v>
                </c:pt>
                <c:pt idx="8914">
                  <c:v>43924.041666666664</c:v>
                </c:pt>
                <c:pt idx="8915">
                  <c:v>43924.052083333336</c:v>
                </c:pt>
                <c:pt idx="8916">
                  <c:v>43924.0625</c:v>
                </c:pt>
                <c:pt idx="8917">
                  <c:v>43924.072916666664</c:v>
                </c:pt>
                <c:pt idx="8918">
                  <c:v>43924.083333333336</c:v>
                </c:pt>
                <c:pt idx="8919">
                  <c:v>43924.09375</c:v>
                </c:pt>
                <c:pt idx="8920">
                  <c:v>43924.104166666664</c:v>
                </c:pt>
                <c:pt idx="8921">
                  <c:v>43924.114583333336</c:v>
                </c:pt>
                <c:pt idx="8922">
                  <c:v>43924.125</c:v>
                </c:pt>
                <c:pt idx="8923">
                  <c:v>43924.135416666664</c:v>
                </c:pt>
                <c:pt idx="8924">
                  <c:v>43924.145833333336</c:v>
                </c:pt>
                <c:pt idx="8925">
                  <c:v>43924.15625</c:v>
                </c:pt>
                <c:pt idx="8926">
                  <c:v>43924.166666666664</c:v>
                </c:pt>
                <c:pt idx="8927">
                  <c:v>43924.177083333336</c:v>
                </c:pt>
                <c:pt idx="8928">
                  <c:v>43924.1875</c:v>
                </c:pt>
                <c:pt idx="8929">
                  <c:v>43924.197916666664</c:v>
                </c:pt>
                <c:pt idx="8930">
                  <c:v>43924.208333333336</c:v>
                </c:pt>
                <c:pt idx="8931">
                  <c:v>43924.21875</c:v>
                </c:pt>
                <c:pt idx="8932">
                  <c:v>43924.229166666664</c:v>
                </c:pt>
                <c:pt idx="8933">
                  <c:v>43924.239583333336</c:v>
                </c:pt>
                <c:pt idx="8934">
                  <c:v>43924.25</c:v>
                </c:pt>
                <c:pt idx="8935">
                  <c:v>43924.260416666664</c:v>
                </c:pt>
                <c:pt idx="8936">
                  <c:v>43924.270833333336</c:v>
                </c:pt>
                <c:pt idx="8937">
                  <c:v>43924.28125</c:v>
                </c:pt>
                <c:pt idx="8938">
                  <c:v>43924.291666666664</c:v>
                </c:pt>
                <c:pt idx="8939">
                  <c:v>43924.302083333336</c:v>
                </c:pt>
                <c:pt idx="8940">
                  <c:v>43924.3125</c:v>
                </c:pt>
                <c:pt idx="8941">
                  <c:v>43924.322916666664</c:v>
                </c:pt>
                <c:pt idx="8942">
                  <c:v>43924.333333333336</c:v>
                </c:pt>
                <c:pt idx="8943">
                  <c:v>43924.34375</c:v>
                </c:pt>
                <c:pt idx="8944">
                  <c:v>43924.354166666664</c:v>
                </c:pt>
                <c:pt idx="8945">
                  <c:v>43924.364583333336</c:v>
                </c:pt>
                <c:pt idx="8946">
                  <c:v>43924.375</c:v>
                </c:pt>
                <c:pt idx="8947">
                  <c:v>43924.385416666664</c:v>
                </c:pt>
                <c:pt idx="8948">
                  <c:v>43924.395833333336</c:v>
                </c:pt>
                <c:pt idx="8949">
                  <c:v>43924.40625</c:v>
                </c:pt>
                <c:pt idx="8950">
                  <c:v>43924.416666666664</c:v>
                </c:pt>
                <c:pt idx="8951">
                  <c:v>43924.427083333336</c:v>
                </c:pt>
                <c:pt idx="8952">
                  <c:v>43924.4375</c:v>
                </c:pt>
                <c:pt idx="8953">
                  <c:v>43924.447916666664</c:v>
                </c:pt>
                <c:pt idx="8954">
                  <c:v>43924.458333333336</c:v>
                </c:pt>
                <c:pt idx="8955">
                  <c:v>43924.46875</c:v>
                </c:pt>
                <c:pt idx="8956">
                  <c:v>43924.479166666664</c:v>
                </c:pt>
                <c:pt idx="8957">
                  <c:v>43924.489583333336</c:v>
                </c:pt>
                <c:pt idx="8958">
                  <c:v>43924.5</c:v>
                </c:pt>
                <c:pt idx="8959">
                  <c:v>43924.510416666664</c:v>
                </c:pt>
                <c:pt idx="8960">
                  <c:v>43924.520833333336</c:v>
                </c:pt>
                <c:pt idx="8961">
                  <c:v>43924.53125</c:v>
                </c:pt>
                <c:pt idx="8962">
                  <c:v>43924.541666666664</c:v>
                </c:pt>
                <c:pt idx="8963">
                  <c:v>43924.552083333336</c:v>
                </c:pt>
                <c:pt idx="8964">
                  <c:v>43924.5625</c:v>
                </c:pt>
                <c:pt idx="8965">
                  <c:v>43924.572916666664</c:v>
                </c:pt>
                <c:pt idx="8966">
                  <c:v>43924.583333333336</c:v>
                </c:pt>
                <c:pt idx="8967">
                  <c:v>43924.59375</c:v>
                </c:pt>
                <c:pt idx="8968">
                  <c:v>43924.604166666664</c:v>
                </c:pt>
                <c:pt idx="8969">
                  <c:v>43924.614583333336</c:v>
                </c:pt>
                <c:pt idx="8970">
                  <c:v>43924.625</c:v>
                </c:pt>
                <c:pt idx="8971">
                  <c:v>43924.635416666664</c:v>
                </c:pt>
                <c:pt idx="8972">
                  <c:v>43924.645833333336</c:v>
                </c:pt>
                <c:pt idx="8973">
                  <c:v>43924.65625</c:v>
                </c:pt>
                <c:pt idx="8974">
                  <c:v>43924.666666666664</c:v>
                </c:pt>
                <c:pt idx="8975">
                  <c:v>43924.677083333336</c:v>
                </c:pt>
                <c:pt idx="8976">
                  <c:v>43924.6875</c:v>
                </c:pt>
                <c:pt idx="8977">
                  <c:v>43924.697916666664</c:v>
                </c:pt>
                <c:pt idx="8978">
                  <c:v>43924.708333333336</c:v>
                </c:pt>
                <c:pt idx="8979">
                  <c:v>43924.71875</c:v>
                </c:pt>
                <c:pt idx="8980">
                  <c:v>43924.729166666664</c:v>
                </c:pt>
                <c:pt idx="8981">
                  <c:v>43924.739583333336</c:v>
                </c:pt>
                <c:pt idx="8982">
                  <c:v>43924.75</c:v>
                </c:pt>
                <c:pt idx="8983">
                  <c:v>43924.760416666664</c:v>
                </c:pt>
                <c:pt idx="8984">
                  <c:v>43924.770833333336</c:v>
                </c:pt>
                <c:pt idx="8985">
                  <c:v>43924.78125</c:v>
                </c:pt>
                <c:pt idx="8986">
                  <c:v>43924.791666666664</c:v>
                </c:pt>
                <c:pt idx="8987">
                  <c:v>43924.802083333336</c:v>
                </c:pt>
                <c:pt idx="8988">
                  <c:v>43924.8125</c:v>
                </c:pt>
                <c:pt idx="8989">
                  <c:v>43924.822916666664</c:v>
                </c:pt>
                <c:pt idx="8990">
                  <c:v>43924.833333333336</c:v>
                </c:pt>
                <c:pt idx="8991">
                  <c:v>43924.84375</c:v>
                </c:pt>
                <c:pt idx="8992">
                  <c:v>43924.854166666664</c:v>
                </c:pt>
                <c:pt idx="8993">
                  <c:v>43924.864583333336</c:v>
                </c:pt>
                <c:pt idx="8994">
                  <c:v>43924.875</c:v>
                </c:pt>
                <c:pt idx="8995">
                  <c:v>43924.885416666664</c:v>
                </c:pt>
                <c:pt idx="8996">
                  <c:v>43924.895833333336</c:v>
                </c:pt>
                <c:pt idx="8997">
                  <c:v>43924.90625</c:v>
                </c:pt>
                <c:pt idx="8998">
                  <c:v>43924.916666666664</c:v>
                </c:pt>
                <c:pt idx="8999">
                  <c:v>43924.927083333336</c:v>
                </c:pt>
                <c:pt idx="9000">
                  <c:v>43924.9375</c:v>
                </c:pt>
                <c:pt idx="9001">
                  <c:v>43924.947916666664</c:v>
                </c:pt>
                <c:pt idx="9002">
                  <c:v>43924.958333333336</c:v>
                </c:pt>
                <c:pt idx="9003">
                  <c:v>43924.96875</c:v>
                </c:pt>
                <c:pt idx="9004">
                  <c:v>43924.979166666664</c:v>
                </c:pt>
                <c:pt idx="9005">
                  <c:v>43924.989583333336</c:v>
                </c:pt>
                <c:pt idx="9006">
                  <c:v>43925</c:v>
                </c:pt>
                <c:pt idx="9007">
                  <c:v>43925.010416666664</c:v>
                </c:pt>
                <c:pt idx="9008">
                  <c:v>43925.020833333336</c:v>
                </c:pt>
                <c:pt idx="9009">
                  <c:v>43925.03125</c:v>
                </c:pt>
                <c:pt idx="9010">
                  <c:v>43925.041666666664</c:v>
                </c:pt>
                <c:pt idx="9011">
                  <c:v>43925.052083333336</c:v>
                </c:pt>
                <c:pt idx="9012">
                  <c:v>43925.0625</c:v>
                </c:pt>
                <c:pt idx="9013">
                  <c:v>43925.072916666664</c:v>
                </c:pt>
                <c:pt idx="9014">
                  <c:v>43925.083333333336</c:v>
                </c:pt>
                <c:pt idx="9015">
                  <c:v>43925.09375</c:v>
                </c:pt>
                <c:pt idx="9016">
                  <c:v>43925.104166666664</c:v>
                </c:pt>
                <c:pt idx="9017">
                  <c:v>43925.114583333336</c:v>
                </c:pt>
                <c:pt idx="9018">
                  <c:v>43925.125</c:v>
                </c:pt>
                <c:pt idx="9019">
                  <c:v>43925.135416666664</c:v>
                </c:pt>
                <c:pt idx="9020">
                  <c:v>43925.145833333336</c:v>
                </c:pt>
                <c:pt idx="9021">
                  <c:v>43925.15625</c:v>
                </c:pt>
                <c:pt idx="9022">
                  <c:v>43925.166666666664</c:v>
                </c:pt>
                <c:pt idx="9023">
                  <c:v>43925.177083333336</c:v>
                </c:pt>
                <c:pt idx="9024">
                  <c:v>43925.1875</c:v>
                </c:pt>
                <c:pt idx="9025">
                  <c:v>43925.197916666664</c:v>
                </c:pt>
                <c:pt idx="9026">
                  <c:v>43925.208333333336</c:v>
                </c:pt>
                <c:pt idx="9027">
                  <c:v>43925.21875</c:v>
                </c:pt>
                <c:pt idx="9028">
                  <c:v>43925.229166666664</c:v>
                </c:pt>
                <c:pt idx="9029">
                  <c:v>43925.239583333336</c:v>
                </c:pt>
                <c:pt idx="9030">
                  <c:v>43925.25</c:v>
                </c:pt>
                <c:pt idx="9031">
                  <c:v>43925.260416666664</c:v>
                </c:pt>
                <c:pt idx="9032">
                  <c:v>43925.270833333336</c:v>
                </c:pt>
                <c:pt idx="9033">
                  <c:v>43925.28125</c:v>
                </c:pt>
                <c:pt idx="9034">
                  <c:v>43925.291666666664</c:v>
                </c:pt>
                <c:pt idx="9035">
                  <c:v>43925.302083333336</c:v>
                </c:pt>
                <c:pt idx="9036">
                  <c:v>43925.3125</c:v>
                </c:pt>
                <c:pt idx="9037">
                  <c:v>43925.322916666664</c:v>
                </c:pt>
                <c:pt idx="9038">
                  <c:v>43925.333333333336</c:v>
                </c:pt>
                <c:pt idx="9039">
                  <c:v>43925.34375</c:v>
                </c:pt>
                <c:pt idx="9040">
                  <c:v>43925.354166666664</c:v>
                </c:pt>
                <c:pt idx="9041">
                  <c:v>43925.364583333336</c:v>
                </c:pt>
                <c:pt idx="9042">
                  <c:v>43925.375</c:v>
                </c:pt>
                <c:pt idx="9043">
                  <c:v>43925.385416666664</c:v>
                </c:pt>
                <c:pt idx="9044">
                  <c:v>43925.395833333336</c:v>
                </c:pt>
                <c:pt idx="9045">
                  <c:v>43925.40625</c:v>
                </c:pt>
                <c:pt idx="9046">
                  <c:v>43925.416666666664</c:v>
                </c:pt>
                <c:pt idx="9047">
                  <c:v>43925.427083333336</c:v>
                </c:pt>
                <c:pt idx="9048">
                  <c:v>43925.4375</c:v>
                </c:pt>
                <c:pt idx="9049">
                  <c:v>43925.447916666664</c:v>
                </c:pt>
                <c:pt idx="9050">
                  <c:v>43925.458333333336</c:v>
                </c:pt>
                <c:pt idx="9051">
                  <c:v>43925.46875</c:v>
                </c:pt>
                <c:pt idx="9052">
                  <c:v>43925.479166666664</c:v>
                </c:pt>
                <c:pt idx="9053">
                  <c:v>43925.489583333336</c:v>
                </c:pt>
                <c:pt idx="9054">
                  <c:v>43925.5</c:v>
                </c:pt>
                <c:pt idx="9055">
                  <c:v>43925.510416666664</c:v>
                </c:pt>
                <c:pt idx="9056">
                  <c:v>43925.520833333336</c:v>
                </c:pt>
                <c:pt idx="9057">
                  <c:v>43925.53125</c:v>
                </c:pt>
                <c:pt idx="9058">
                  <c:v>43925.541666666664</c:v>
                </c:pt>
                <c:pt idx="9059">
                  <c:v>43925.552083333336</c:v>
                </c:pt>
                <c:pt idx="9060">
                  <c:v>43925.5625</c:v>
                </c:pt>
                <c:pt idx="9061">
                  <c:v>43925.572916666664</c:v>
                </c:pt>
                <c:pt idx="9062">
                  <c:v>43925.583333333336</c:v>
                </c:pt>
                <c:pt idx="9063">
                  <c:v>43925.59375</c:v>
                </c:pt>
                <c:pt idx="9064">
                  <c:v>43925.604166666664</c:v>
                </c:pt>
                <c:pt idx="9065">
                  <c:v>43925.614583333336</c:v>
                </c:pt>
                <c:pt idx="9066">
                  <c:v>43925.625</c:v>
                </c:pt>
                <c:pt idx="9067">
                  <c:v>43925.635416666664</c:v>
                </c:pt>
                <c:pt idx="9068">
                  <c:v>43925.645833333336</c:v>
                </c:pt>
                <c:pt idx="9069">
                  <c:v>43925.65625</c:v>
                </c:pt>
                <c:pt idx="9070">
                  <c:v>43925.666666666664</c:v>
                </c:pt>
                <c:pt idx="9071">
                  <c:v>43925.677083333336</c:v>
                </c:pt>
                <c:pt idx="9072">
                  <c:v>43925.6875</c:v>
                </c:pt>
                <c:pt idx="9073">
                  <c:v>43925.697916666664</c:v>
                </c:pt>
                <c:pt idx="9074">
                  <c:v>43925.708333333336</c:v>
                </c:pt>
                <c:pt idx="9075">
                  <c:v>43925.71875</c:v>
                </c:pt>
                <c:pt idx="9076">
                  <c:v>43925.729166666664</c:v>
                </c:pt>
                <c:pt idx="9077">
                  <c:v>43925.739583333336</c:v>
                </c:pt>
                <c:pt idx="9078">
                  <c:v>43925.75</c:v>
                </c:pt>
                <c:pt idx="9079">
                  <c:v>43925.760416666664</c:v>
                </c:pt>
                <c:pt idx="9080">
                  <c:v>43925.770833333336</c:v>
                </c:pt>
                <c:pt idx="9081">
                  <c:v>43925.78125</c:v>
                </c:pt>
                <c:pt idx="9082">
                  <c:v>43925.791666666664</c:v>
                </c:pt>
                <c:pt idx="9083">
                  <c:v>43925.802083333336</c:v>
                </c:pt>
                <c:pt idx="9084">
                  <c:v>43925.8125</c:v>
                </c:pt>
                <c:pt idx="9085">
                  <c:v>43925.822916666664</c:v>
                </c:pt>
                <c:pt idx="9086">
                  <c:v>43925.833333333336</c:v>
                </c:pt>
                <c:pt idx="9087">
                  <c:v>43925.84375</c:v>
                </c:pt>
                <c:pt idx="9088">
                  <c:v>43925.854166666664</c:v>
                </c:pt>
                <c:pt idx="9089">
                  <c:v>43925.864583333336</c:v>
                </c:pt>
                <c:pt idx="9090">
                  <c:v>43925.875</c:v>
                </c:pt>
                <c:pt idx="9091">
                  <c:v>43925.885416666664</c:v>
                </c:pt>
                <c:pt idx="9092">
                  <c:v>43925.895833333336</c:v>
                </c:pt>
                <c:pt idx="9093">
                  <c:v>43925.90625</c:v>
                </c:pt>
                <c:pt idx="9094">
                  <c:v>43925.916666666664</c:v>
                </c:pt>
                <c:pt idx="9095">
                  <c:v>43925.927083333336</c:v>
                </c:pt>
                <c:pt idx="9096">
                  <c:v>43925.9375</c:v>
                </c:pt>
                <c:pt idx="9097">
                  <c:v>43925.947916666664</c:v>
                </c:pt>
                <c:pt idx="9098">
                  <c:v>43925.958333333336</c:v>
                </c:pt>
                <c:pt idx="9099">
                  <c:v>43925.96875</c:v>
                </c:pt>
                <c:pt idx="9100">
                  <c:v>43925.979166666664</c:v>
                </c:pt>
                <c:pt idx="9101">
                  <c:v>43925.989583333336</c:v>
                </c:pt>
                <c:pt idx="9102">
                  <c:v>43926</c:v>
                </c:pt>
                <c:pt idx="9103">
                  <c:v>43926.010416666664</c:v>
                </c:pt>
                <c:pt idx="9104">
                  <c:v>43926.020833333336</c:v>
                </c:pt>
                <c:pt idx="9105">
                  <c:v>43926.03125</c:v>
                </c:pt>
                <c:pt idx="9106">
                  <c:v>43926.041666666664</c:v>
                </c:pt>
                <c:pt idx="9107">
                  <c:v>43926.052083333336</c:v>
                </c:pt>
                <c:pt idx="9108">
                  <c:v>43926.0625</c:v>
                </c:pt>
                <c:pt idx="9109">
                  <c:v>43926.072916666664</c:v>
                </c:pt>
                <c:pt idx="9110">
                  <c:v>43926.083333333336</c:v>
                </c:pt>
                <c:pt idx="9111">
                  <c:v>43926.09375</c:v>
                </c:pt>
                <c:pt idx="9112">
                  <c:v>43926.104166666664</c:v>
                </c:pt>
                <c:pt idx="9113">
                  <c:v>43926.114583333336</c:v>
                </c:pt>
                <c:pt idx="9114">
                  <c:v>43926.125</c:v>
                </c:pt>
                <c:pt idx="9115">
                  <c:v>43926.135416666664</c:v>
                </c:pt>
                <c:pt idx="9116">
                  <c:v>43926.145833333336</c:v>
                </c:pt>
                <c:pt idx="9117">
                  <c:v>43926.15625</c:v>
                </c:pt>
                <c:pt idx="9118">
                  <c:v>43926.166666666664</c:v>
                </c:pt>
                <c:pt idx="9119">
                  <c:v>43926.177083333336</c:v>
                </c:pt>
                <c:pt idx="9120">
                  <c:v>43926.1875</c:v>
                </c:pt>
                <c:pt idx="9121">
                  <c:v>43926.197916666664</c:v>
                </c:pt>
                <c:pt idx="9122">
                  <c:v>43926.208333333336</c:v>
                </c:pt>
                <c:pt idx="9123">
                  <c:v>43926.21875</c:v>
                </c:pt>
                <c:pt idx="9124">
                  <c:v>43926.229166666664</c:v>
                </c:pt>
                <c:pt idx="9125">
                  <c:v>43926.239583333336</c:v>
                </c:pt>
                <c:pt idx="9126">
                  <c:v>43926.25</c:v>
                </c:pt>
                <c:pt idx="9127">
                  <c:v>43926.260416666664</c:v>
                </c:pt>
                <c:pt idx="9128">
                  <c:v>43926.270833333336</c:v>
                </c:pt>
                <c:pt idx="9129">
                  <c:v>43926.28125</c:v>
                </c:pt>
                <c:pt idx="9130">
                  <c:v>43926.291666666664</c:v>
                </c:pt>
                <c:pt idx="9131">
                  <c:v>43926.302083333336</c:v>
                </c:pt>
                <c:pt idx="9132">
                  <c:v>43926.3125</c:v>
                </c:pt>
                <c:pt idx="9133">
                  <c:v>43926.322916666664</c:v>
                </c:pt>
                <c:pt idx="9134">
                  <c:v>43926.333333333336</c:v>
                </c:pt>
                <c:pt idx="9135">
                  <c:v>43926.34375</c:v>
                </c:pt>
                <c:pt idx="9136">
                  <c:v>43926.354166666664</c:v>
                </c:pt>
                <c:pt idx="9137">
                  <c:v>43926.364583333336</c:v>
                </c:pt>
                <c:pt idx="9138">
                  <c:v>43926.375</c:v>
                </c:pt>
                <c:pt idx="9139">
                  <c:v>43926.385416666664</c:v>
                </c:pt>
                <c:pt idx="9140">
                  <c:v>43926.395833333336</c:v>
                </c:pt>
                <c:pt idx="9141">
                  <c:v>43926.40625</c:v>
                </c:pt>
                <c:pt idx="9142">
                  <c:v>43926.416666666664</c:v>
                </c:pt>
                <c:pt idx="9143">
                  <c:v>43926.427083333336</c:v>
                </c:pt>
                <c:pt idx="9144">
                  <c:v>43926.4375</c:v>
                </c:pt>
                <c:pt idx="9145">
                  <c:v>43926.447916666664</c:v>
                </c:pt>
                <c:pt idx="9146">
                  <c:v>43926.458333333336</c:v>
                </c:pt>
                <c:pt idx="9147">
                  <c:v>43926.46875</c:v>
                </c:pt>
                <c:pt idx="9148">
                  <c:v>43926.479166666664</c:v>
                </c:pt>
                <c:pt idx="9149">
                  <c:v>43926.489583333336</c:v>
                </c:pt>
                <c:pt idx="9150">
                  <c:v>43926.5</c:v>
                </c:pt>
                <c:pt idx="9151">
                  <c:v>43926.510416666664</c:v>
                </c:pt>
                <c:pt idx="9152">
                  <c:v>43926.520833333336</c:v>
                </c:pt>
                <c:pt idx="9153">
                  <c:v>43926.53125</c:v>
                </c:pt>
                <c:pt idx="9154">
                  <c:v>43926.541666666664</c:v>
                </c:pt>
                <c:pt idx="9155">
                  <c:v>43926.552083333336</c:v>
                </c:pt>
                <c:pt idx="9156">
                  <c:v>43926.5625</c:v>
                </c:pt>
                <c:pt idx="9157">
                  <c:v>43926.572916666664</c:v>
                </c:pt>
                <c:pt idx="9158">
                  <c:v>43926.583333333336</c:v>
                </c:pt>
                <c:pt idx="9159">
                  <c:v>43926.59375</c:v>
                </c:pt>
                <c:pt idx="9160">
                  <c:v>43926.604166666664</c:v>
                </c:pt>
                <c:pt idx="9161">
                  <c:v>43926.614583333336</c:v>
                </c:pt>
                <c:pt idx="9162">
                  <c:v>43926.625</c:v>
                </c:pt>
                <c:pt idx="9163">
                  <c:v>43926.635416666664</c:v>
                </c:pt>
                <c:pt idx="9164">
                  <c:v>43926.645833333336</c:v>
                </c:pt>
                <c:pt idx="9165">
                  <c:v>43926.65625</c:v>
                </c:pt>
                <c:pt idx="9166">
                  <c:v>43926.666666666664</c:v>
                </c:pt>
                <c:pt idx="9167">
                  <c:v>43926.677083333336</c:v>
                </c:pt>
                <c:pt idx="9168">
                  <c:v>43926.6875</c:v>
                </c:pt>
                <c:pt idx="9169">
                  <c:v>43926.697916666664</c:v>
                </c:pt>
                <c:pt idx="9170">
                  <c:v>43926.708333333336</c:v>
                </c:pt>
                <c:pt idx="9171">
                  <c:v>43926.71875</c:v>
                </c:pt>
                <c:pt idx="9172">
                  <c:v>43926.729166666664</c:v>
                </c:pt>
                <c:pt idx="9173">
                  <c:v>43926.739583333336</c:v>
                </c:pt>
                <c:pt idx="9174">
                  <c:v>43926.75</c:v>
                </c:pt>
                <c:pt idx="9175">
                  <c:v>43926.760416666664</c:v>
                </c:pt>
                <c:pt idx="9176">
                  <c:v>43926.770833333336</c:v>
                </c:pt>
                <c:pt idx="9177">
                  <c:v>43926.78125</c:v>
                </c:pt>
                <c:pt idx="9178">
                  <c:v>43926.791666666664</c:v>
                </c:pt>
                <c:pt idx="9179">
                  <c:v>43926.802083333336</c:v>
                </c:pt>
                <c:pt idx="9180">
                  <c:v>43926.8125</c:v>
                </c:pt>
                <c:pt idx="9181">
                  <c:v>43926.822916666664</c:v>
                </c:pt>
                <c:pt idx="9182">
                  <c:v>43926.833333333336</c:v>
                </c:pt>
                <c:pt idx="9183">
                  <c:v>43926.84375</c:v>
                </c:pt>
                <c:pt idx="9184">
                  <c:v>43926.854166666664</c:v>
                </c:pt>
                <c:pt idx="9185">
                  <c:v>43926.864583333336</c:v>
                </c:pt>
                <c:pt idx="9186">
                  <c:v>43926.875</c:v>
                </c:pt>
                <c:pt idx="9187">
                  <c:v>43926.885416666664</c:v>
                </c:pt>
                <c:pt idx="9188">
                  <c:v>43926.895833333336</c:v>
                </c:pt>
                <c:pt idx="9189">
                  <c:v>43926.90625</c:v>
                </c:pt>
                <c:pt idx="9190">
                  <c:v>43926.916666666664</c:v>
                </c:pt>
                <c:pt idx="9191">
                  <c:v>43926.927083333336</c:v>
                </c:pt>
                <c:pt idx="9192">
                  <c:v>43926.9375</c:v>
                </c:pt>
                <c:pt idx="9193">
                  <c:v>43926.947916666664</c:v>
                </c:pt>
                <c:pt idx="9194">
                  <c:v>43926.958333333336</c:v>
                </c:pt>
                <c:pt idx="9195">
                  <c:v>43926.96875</c:v>
                </c:pt>
                <c:pt idx="9196">
                  <c:v>43926.979166666664</c:v>
                </c:pt>
                <c:pt idx="9197">
                  <c:v>43926.989583333336</c:v>
                </c:pt>
                <c:pt idx="9198">
                  <c:v>43927</c:v>
                </c:pt>
                <c:pt idx="9199">
                  <c:v>43927.010416666664</c:v>
                </c:pt>
                <c:pt idx="9200">
                  <c:v>43927.020833333336</c:v>
                </c:pt>
                <c:pt idx="9201">
                  <c:v>43927.03125</c:v>
                </c:pt>
                <c:pt idx="9202">
                  <c:v>43927.041666666664</c:v>
                </c:pt>
                <c:pt idx="9203">
                  <c:v>43927.052083333336</c:v>
                </c:pt>
                <c:pt idx="9204">
                  <c:v>43927.0625</c:v>
                </c:pt>
                <c:pt idx="9205">
                  <c:v>43927.072916666664</c:v>
                </c:pt>
                <c:pt idx="9206">
                  <c:v>43927.083333333336</c:v>
                </c:pt>
                <c:pt idx="9207">
                  <c:v>43927.09375</c:v>
                </c:pt>
                <c:pt idx="9208">
                  <c:v>43927.104166666664</c:v>
                </c:pt>
                <c:pt idx="9209">
                  <c:v>43927.114583333336</c:v>
                </c:pt>
                <c:pt idx="9210">
                  <c:v>43927.125</c:v>
                </c:pt>
                <c:pt idx="9211">
                  <c:v>43927.135416666664</c:v>
                </c:pt>
                <c:pt idx="9212">
                  <c:v>43927.145833333336</c:v>
                </c:pt>
                <c:pt idx="9213">
                  <c:v>43927.15625</c:v>
                </c:pt>
                <c:pt idx="9214">
                  <c:v>43927.166666666664</c:v>
                </c:pt>
                <c:pt idx="9215">
                  <c:v>43927.177083333336</c:v>
                </c:pt>
                <c:pt idx="9216">
                  <c:v>43927.1875</c:v>
                </c:pt>
                <c:pt idx="9217">
                  <c:v>43927.197916666664</c:v>
                </c:pt>
                <c:pt idx="9218">
                  <c:v>43927.208333333336</c:v>
                </c:pt>
                <c:pt idx="9219">
                  <c:v>43927.21875</c:v>
                </c:pt>
                <c:pt idx="9220">
                  <c:v>43927.229166666664</c:v>
                </c:pt>
                <c:pt idx="9221">
                  <c:v>43927.239583333336</c:v>
                </c:pt>
                <c:pt idx="9222">
                  <c:v>43927.25</c:v>
                </c:pt>
                <c:pt idx="9223">
                  <c:v>43927.260416666664</c:v>
                </c:pt>
                <c:pt idx="9224">
                  <c:v>43927.270833333336</c:v>
                </c:pt>
                <c:pt idx="9225">
                  <c:v>43927.28125</c:v>
                </c:pt>
                <c:pt idx="9226">
                  <c:v>43927.291666666664</c:v>
                </c:pt>
                <c:pt idx="9227">
                  <c:v>43927.302083333336</c:v>
                </c:pt>
                <c:pt idx="9228">
                  <c:v>43927.3125</c:v>
                </c:pt>
                <c:pt idx="9229">
                  <c:v>43927.322916666664</c:v>
                </c:pt>
                <c:pt idx="9230">
                  <c:v>43927.333333333336</c:v>
                </c:pt>
                <c:pt idx="9231">
                  <c:v>43927.34375</c:v>
                </c:pt>
                <c:pt idx="9232">
                  <c:v>43927.354166666664</c:v>
                </c:pt>
                <c:pt idx="9233">
                  <c:v>43927.364583333336</c:v>
                </c:pt>
                <c:pt idx="9234">
                  <c:v>43927.375</c:v>
                </c:pt>
                <c:pt idx="9235">
                  <c:v>43927.385416666664</c:v>
                </c:pt>
                <c:pt idx="9236">
                  <c:v>43927.395833333336</c:v>
                </c:pt>
                <c:pt idx="9237">
                  <c:v>43927.40625</c:v>
                </c:pt>
                <c:pt idx="9238">
                  <c:v>43927.416666666664</c:v>
                </c:pt>
                <c:pt idx="9239">
                  <c:v>43927.427083333336</c:v>
                </c:pt>
                <c:pt idx="9240">
                  <c:v>43927.4375</c:v>
                </c:pt>
                <c:pt idx="9241">
                  <c:v>43927.447916666664</c:v>
                </c:pt>
                <c:pt idx="9242">
                  <c:v>43927.458333333336</c:v>
                </c:pt>
                <c:pt idx="9243">
                  <c:v>43927.46875</c:v>
                </c:pt>
                <c:pt idx="9244">
                  <c:v>43927.479166666664</c:v>
                </c:pt>
                <c:pt idx="9245">
                  <c:v>43927.489583333336</c:v>
                </c:pt>
                <c:pt idx="9246">
                  <c:v>43927.5</c:v>
                </c:pt>
                <c:pt idx="9247">
                  <c:v>43927.510416666664</c:v>
                </c:pt>
                <c:pt idx="9248">
                  <c:v>43927.520833333336</c:v>
                </c:pt>
                <c:pt idx="9249">
                  <c:v>43927.53125</c:v>
                </c:pt>
                <c:pt idx="9250">
                  <c:v>43927.541666666664</c:v>
                </c:pt>
                <c:pt idx="9251">
                  <c:v>43927.552083333336</c:v>
                </c:pt>
                <c:pt idx="9252">
                  <c:v>43927.5625</c:v>
                </c:pt>
                <c:pt idx="9253">
                  <c:v>43927.572916666664</c:v>
                </c:pt>
                <c:pt idx="9254">
                  <c:v>43927.583333333336</c:v>
                </c:pt>
                <c:pt idx="9255">
                  <c:v>43927.59375</c:v>
                </c:pt>
                <c:pt idx="9256">
                  <c:v>43927.604166666664</c:v>
                </c:pt>
                <c:pt idx="9257">
                  <c:v>43927.614583333336</c:v>
                </c:pt>
                <c:pt idx="9258">
                  <c:v>43927.625</c:v>
                </c:pt>
                <c:pt idx="9259">
                  <c:v>43927.635416666664</c:v>
                </c:pt>
                <c:pt idx="9260">
                  <c:v>43927.645833333336</c:v>
                </c:pt>
                <c:pt idx="9261">
                  <c:v>43927.65625</c:v>
                </c:pt>
                <c:pt idx="9262">
                  <c:v>43927.666666666664</c:v>
                </c:pt>
                <c:pt idx="9263">
                  <c:v>43927.677083333336</c:v>
                </c:pt>
                <c:pt idx="9264">
                  <c:v>43927.6875</c:v>
                </c:pt>
                <c:pt idx="9265">
                  <c:v>43927.697916666664</c:v>
                </c:pt>
                <c:pt idx="9266">
                  <c:v>43927.708333333336</c:v>
                </c:pt>
                <c:pt idx="9267">
                  <c:v>43927.71875</c:v>
                </c:pt>
                <c:pt idx="9268">
                  <c:v>43927.729166666664</c:v>
                </c:pt>
                <c:pt idx="9269">
                  <c:v>43927.739583333336</c:v>
                </c:pt>
                <c:pt idx="9270">
                  <c:v>43927.75</c:v>
                </c:pt>
                <c:pt idx="9271">
                  <c:v>43927.760416666664</c:v>
                </c:pt>
                <c:pt idx="9272">
                  <c:v>43927.770833333336</c:v>
                </c:pt>
                <c:pt idx="9273">
                  <c:v>43927.78125</c:v>
                </c:pt>
                <c:pt idx="9274">
                  <c:v>43927.791666666664</c:v>
                </c:pt>
                <c:pt idx="9275">
                  <c:v>43927.802083333336</c:v>
                </c:pt>
                <c:pt idx="9276">
                  <c:v>43927.8125</c:v>
                </c:pt>
                <c:pt idx="9277">
                  <c:v>43927.822916666664</c:v>
                </c:pt>
                <c:pt idx="9278">
                  <c:v>43927.833333333336</c:v>
                </c:pt>
                <c:pt idx="9279">
                  <c:v>43927.84375</c:v>
                </c:pt>
                <c:pt idx="9280">
                  <c:v>43927.854166666664</c:v>
                </c:pt>
                <c:pt idx="9281">
                  <c:v>43927.864583333336</c:v>
                </c:pt>
                <c:pt idx="9282">
                  <c:v>43927.875</c:v>
                </c:pt>
                <c:pt idx="9283">
                  <c:v>43927.885416666664</c:v>
                </c:pt>
                <c:pt idx="9284">
                  <c:v>43927.895833333336</c:v>
                </c:pt>
                <c:pt idx="9285">
                  <c:v>43927.90625</c:v>
                </c:pt>
                <c:pt idx="9286">
                  <c:v>43927.916666666664</c:v>
                </c:pt>
                <c:pt idx="9287">
                  <c:v>43927.927083333336</c:v>
                </c:pt>
                <c:pt idx="9288">
                  <c:v>43927.9375</c:v>
                </c:pt>
                <c:pt idx="9289">
                  <c:v>43927.947916666664</c:v>
                </c:pt>
                <c:pt idx="9290">
                  <c:v>43927.958333333336</c:v>
                </c:pt>
                <c:pt idx="9291">
                  <c:v>43927.96875</c:v>
                </c:pt>
                <c:pt idx="9292">
                  <c:v>43927.979166666664</c:v>
                </c:pt>
                <c:pt idx="9293">
                  <c:v>43927.989583333336</c:v>
                </c:pt>
                <c:pt idx="9294">
                  <c:v>43928</c:v>
                </c:pt>
                <c:pt idx="9295">
                  <c:v>43928.010416666664</c:v>
                </c:pt>
                <c:pt idx="9296">
                  <c:v>43928.020833333336</c:v>
                </c:pt>
                <c:pt idx="9297">
                  <c:v>43928.03125</c:v>
                </c:pt>
                <c:pt idx="9298">
                  <c:v>43928.041666666664</c:v>
                </c:pt>
                <c:pt idx="9299">
                  <c:v>43928.052083333336</c:v>
                </c:pt>
                <c:pt idx="9300">
                  <c:v>43928.0625</c:v>
                </c:pt>
                <c:pt idx="9301">
                  <c:v>43928.072916666664</c:v>
                </c:pt>
                <c:pt idx="9302">
                  <c:v>43928.083333333336</c:v>
                </c:pt>
                <c:pt idx="9303">
                  <c:v>43928.09375</c:v>
                </c:pt>
                <c:pt idx="9304">
                  <c:v>43928.104166666664</c:v>
                </c:pt>
                <c:pt idx="9305">
                  <c:v>43928.114583333336</c:v>
                </c:pt>
                <c:pt idx="9306">
                  <c:v>43928.125</c:v>
                </c:pt>
                <c:pt idx="9307">
                  <c:v>43928.135416666664</c:v>
                </c:pt>
                <c:pt idx="9308">
                  <c:v>43928.145833333336</c:v>
                </c:pt>
                <c:pt idx="9309">
                  <c:v>43928.15625</c:v>
                </c:pt>
                <c:pt idx="9310">
                  <c:v>43928.166666666664</c:v>
                </c:pt>
                <c:pt idx="9311">
                  <c:v>43928.177083333336</c:v>
                </c:pt>
                <c:pt idx="9312">
                  <c:v>43928.1875</c:v>
                </c:pt>
                <c:pt idx="9313">
                  <c:v>43928.197916666664</c:v>
                </c:pt>
                <c:pt idx="9314">
                  <c:v>43928.208333333336</c:v>
                </c:pt>
                <c:pt idx="9315">
                  <c:v>43928.21875</c:v>
                </c:pt>
                <c:pt idx="9316">
                  <c:v>43928.229166666664</c:v>
                </c:pt>
                <c:pt idx="9317">
                  <c:v>43928.239583333336</c:v>
                </c:pt>
                <c:pt idx="9318">
                  <c:v>43928.25</c:v>
                </c:pt>
                <c:pt idx="9319">
                  <c:v>43928.260416666664</c:v>
                </c:pt>
                <c:pt idx="9320">
                  <c:v>43928.270833333336</c:v>
                </c:pt>
                <c:pt idx="9321">
                  <c:v>43928.28125</c:v>
                </c:pt>
                <c:pt idx="9322">
                  <c:v>43928.291666666664</c:v>
                </c:pt>
                <c:pt idx="9323">
                  <c:v>43928.302083333336</c:v>
                </c:pt>
                <c:pt idx="9324">
                  <c:v>43928.3125</c:v>
                </c:pt>
                <c:pt idx="9325">
                  <c:v>43928.322916666664</c:v>
                </c:pt>
                <c:pt idx="9326">
                  <c:v>43928.333333333336</c:v>
                </c:pt>
                <c:pt idx="9327">
                  <c:v>43928.34375</c:v>
                </c:pt>
                <c:pt idx="9328">
                  <c:v>43928.354166666664</c:v>
                </c:pt>
                <c:pt idx="9329">
                  <c:v>43928.364583333336</c:v>
                </c:pt>
                <c:pt idx="9330">
                  <c:v>43928.375</c:v>
                </c:pt>
                <c:pt idx="9331">
                  <c:v>43928.385416666664</c:v>
                </c:pt>
                <c:pt idx="9332">
                  <c:v>43928.395833333336</c:v>
                </c:pt>
                <c:pt idx="9333">
                  <c:v>43928.40625</c:v>
                </c:pt>
                <c:pt idx="9334">
                  <c:v>43928.416666666664</c:v>
                </c:pt>
                <c:pt idx="9335">
                  <c:v>43928.427083333336</c:v>
                </c:pt>
                <c:pt idx="9336">
                  <c:v>43928.4375</c:v>
                </c:pt>
                <c:pt idx="9337">
                  <c:v>43928.447916666664</c:v>
                </c:pt>
                <c:pt idx="9338">
                  <c:v>43928.458333333336</c:v>
                </c:pt>
                <c:pt idx="9339">
                  <c:v>43928.46875</c:v>
                </c:pt>
                <c:pt idx="9340">
                  <c:v>43928.479166666664</c:v>
                </c:pt>
                <c:pt idx="9341">
                  <c:v>43928.489583333336</c:v>
                </c:pt>
                <c:pt idx="9342">
                  <c:v>43928.5</c:v>
                </c:pt>
                <c:pt idx="9343">
                  <c:v>43928.510416666664</c:v>
                </c:pt>
                <c:pt idx="9344">
                  <c:v>43928.520833333336</c:v>
                </c:pt>
                <c:pt idx="9345">
                  <c:v>43928.53125</c:v>
                </c:pt>
                <c:pt idx="9346">
                  <c:v>43928.541666666664</c:v>
                </c:pt>
                <c:pt idx="9347">
                  <c:v>43928.552083333336</c:v>
                </c:pt>
                <c:pt idx="9348">
                  <c:v>43928.5625</c:v>
                </c:pt>
                <c:pt idx="9349">
                  <c:v>43928.572916666664</c:v>
                </c:pt>
                <c:pt idx="9350">
                  <c:v>43928.583333333336</c:v>
                </c:pt>
                <c:pt idx="9351">
                  <c:v>43928.59375</c:v>
                </c:pt>
                <c:pt idx="9352">
                  <c:v>43928.604166666664</c:v>
                </c:pt>
                <c:pt idx="9353">
                  <c:v>43928.614583333336</c:v>
                </c:pt>
                <c:pt idx="9354">
                  <c:v>43928.625</c:v>
                </c:pt>
                <c:pt idx="9355">
                  <c:v>43928.635416666664</c:v>
                </c:pt>
                <c:pt idx="9356">
                  <c:v>43928.645833333336</c:v>
                </c:pt>
                <c:pt idx="9357">
                  <c:v>43928.65625</c:v>
                </c:pt>
                <c:pt idx="9358">
                  <c:v>43928.666666666664</c:v>
                </c:pt>
                <c:pt idx="9359">
                  <c:v>43928.677083333336</c:v>
                </c:pt>
                <c:pt idx="9360">
                  <c:v>43928.6875</c:v>
                </c:pt>
                <c:pt idx="9361">
                  <c:v>43928.697916666664</c:v>
                </c:pt>
                <c:pt idx="9362">
                  <c:v>43928.708333333336</c:v>
                </c:pt>
                <c:pt idx="9363">
                  <c:v>43928.71875</c:v>
                </c:pt>
                <c:pt idx="9364">
                  <c:v>43928.729166666664</c:v>
                </c:pt>
                <c:pt idx="9365">
                  <c:v>43928.739583333336</c:v>
                </c:pt>
                <c:pt idx="9366">
                  <c:v>43928.75</c:v>
                </c:pt>
                <c:pt idx="9367">
                  <c:v>43928.760416666664</c:v>
                </c:pt>
                <c:pt idx="9368">
                  <c:v>43928.770833333336</c:v>
                </c:pt>
                <c:pt idx="9369">
                  <c:v>43928.78125</c:v>
                </c:pt>
                <c:pt idx="9370">
                  <c:v>43928.791666666664</c:v>
                </c:pt>
                <c:pt idx="9371">
                  <c:v>43928.802083333336</c:v>
                </c:pt>
                <c:pt idx="9372">
                  <c:v>43928.8125</c:v>
                </c:pt>
                <c:pt idx="9373">
                  <c:v>43928.822916666664</c:v>
                </c:pt>
                <c:pt idx="9374">
                  <c:v>43928.833333333336</c:v>
                </c:pt>
                <c:pt idx="9375">
                  <c:v>43928.84375</c:v>
                </c:pt>
                <c:pt idx="9376">
                  <c:v>43928.854166666664</c:v>
                </c:pt>
                <c:pt idx="9377">
                  <c:v>43928.864583333336</c:v>
                </c:pt>
                <c:pt idx="9378">
                  <c:v>43928.875</c:v>
                </c:pt>
                <c:pt idx="9379">
                  <c:v>43928.885416666664</c:v>
                </c:pt>
                <c:pt idx="9380">
                  <c:v>43928.895833333336</c:v>
                </c:pt>
                <c:pt idx="9381">
                  <c:v>43928.90625</c:v>
                </c:pt>
                <c:pt idx="9382">
                  <c:v>43928.916666666664</c:v>
                </c:pt>
                <c:pt idx="9383">
                  <c:v>43928.927083333336</c:v>
                </c:pt>
                <c:pt idx="9384">
                  <c:v>43928.9375</c:v>
                </c:pt>
                <c:pt idx="9385">
                  <c:v>43928.947916666664</c:v>
                </c:pt>
                <c:pt idx="9386">
                  <c:v>43928.958333333336</c:v>
                </c:pt>
                <c:pt idx="9387">
                  <c:v>43928.96875</c:v>
                </c:pt>
                <c:pt idx="9388">
                  <c:v>43928.979166666664</c:v>
                </c:pt>
                <c:pt idx="9389">
                  <c:v>43928.989583333336</c:v>
                </c:pt>
                <c:pt idx="9390">
                  <c:v>43929</c:v>
                </c:pt>
                <c:pt idx="9391">
                  <c:v>43929.010416666664</c:v>
                </c:pt>
                <c:pt idx="9392">
                  <c:v>43929.020833333336</c:v>
                </c:pt>
                <c:pt idx="9393">
                  <c:v>43929.03125</c:v>
                </c:pt>
                <c:pt idx="9394">
                  <c:v>43929.041666666664</c:v>
                </c:pt>
                <c:pt idx="9395">
                  <c:v>43929.052083333336</c:v>
                </c:pt>
                <c:pt idx="9396">
                  <c:v>43929.0625</c:v>
                </c:pt>
                <c:pt idx="9397">
                  <c:v>43929.072916666664</c:v>
                </c:pt>
                <c:pt idx="9398">
                  <c:v>43929.083333333336</c:v>
                </c:pt>
                <c:pt idx="9399">
                  <c:v>43929.09375</c:v>
                </c:pt>
                <c:pt idx="9400">
                  <c:v>43929.104166666664</c:v>
                </c:pt>
                <c:pt idx="9401">
                  <c:v>43929.114583333336</c:v>
                </c:pt>
                <c:pt idx="9402">
                  <c:v>43929.125</c:v>
                </c:pt>
                <c:pt idx="9403">
                  <c:v>43929.135416666664</c:v>
                </c:pt>
                <c:pt idx="9404">
                  <c:v>43929.145833333336</c:v>
                </c:pt>
                <c:pt idx="9405">
                  <c:v>43929.15625</c:v>
                </c:pt>
                <c:pt idx="9406">
                  <c:v>43929.166666666664</c:v>
                </c:pt>
                <c:pt idx="9407">
                  <c:v>43929.177083333336</c:v>
                </c:pt>
                <c:pt idx="9408">
                  <c:v>43929.1875</c:v>
                </c:pt>
                <c:pt idx="9409">
                  <c:v>43929.197916666664</c:v>
                </c:pt>
                <c:pt idx="9410">
                  <c:v>43929.208333333336</c:v>
                </c:pt>
                <c:pt idx="9411">
                  <c:v>43929.21875</c:v>
                </c:pt>
                <c:pt idx="9412">
                  <c:v>43929.229166666664</c:v>
                </c:pt>
                <c:pt idx="9413">
                  <c:v>43929.239583333336</c:v>
                </c:pt>
                <c:pt idx="9414">
                  <c:v>43929.25</c:v>
                </c:pt>
                <c:pt idx="9415">
                  <c:v>43929.260416666664</c:v>
                </c:pt>
                <c:pt idx="9416">
                  <c:v>43929.270833333336</c:v>
                </c:pt>
                <c:pt idx="9417">
                  <c:v>43929.28125</c:v>
                </c:pt>
                <c:pt idx="9418">
                  <c:v>43929.291666666664</c:v>
                </c:pt>
                <c:pt idx="9419">
                  <c:v>43929.302083333336</c:v>
                </c:pt>
                <c:pt idx="9420">
                  <c:v>43929.3125</c:v>
                </c:pt>
                <c:pt idx="9421">
                  <c:v>43929.322916666664</c:v>
                </c:pt>
                <c:pt idx="9422">
                  <c:v>43929.333333333336</c:v>
                </c:pt>
                <c:pt idx="9423">
                  <c:v>43929.34375</c:v>
                </c:pt>
                <c:pt idx="9424">
                  <c:v>43929.354166666664</c:v>
                </c:pt>
                <c:pt idx="9425">
                  <c:v>43929.364583333336</c:v>
                </c:pt>
                <c:pt idx="9426">
                  <c:v>43929.375</c:v>
                </c:pt>
                <c:pt idx="9427">
                  <c:v>43929.385416666664</c:v>
                </c:pt>
                <c:pt idx="9428">
                  <c:v>43929.395833333336</c:v>
                </c:pt>
                <c:pt idx="9429">
                  <c:v>43929.40625</c:v>
                </c:pt>
                <c:pt idx="9430">
                  <c:v>43929.416666666664</c:v>
                </c:pt>
                <c:pt idx="9431">
                  <c:v>43929.427083333336</c:v>
                </c:pt>
                <c:pt idx="9432">
                  <c:v>43929.4375</c:v>
                </c:pt>
                <c:pt idx="9433">
                  <c:v>43929.447916666664</c:v>
                </c:pt>
                <c:pt idx="9434">
                  <c:v>43929.458333333336</c:v>
                </c:pt>
                <c:pt idx="9435">
                  <c:v>43929.46875</c:v>
                </c:pt>
                <c:pt idx="9436">
                  <c:v>43929.479166666664</c:v>
                </c:pt>
                <c:pt idx="9437">
                  <c:v>43929.489583333336</c:v>
                </c:pt>
                <c:pt idx="9438">
                  <c:v>43929.5</c:v>
                </c:pt>
                <c:pt idx="9439">
                  <c:v>43929.510416666664</c:v>
                </c:pt>
                <c:pt idx="9440">
                  <c:v>43929.520833333336</c:v>
                </c:pt>
                <c:pt idx="9441">
                  <c:v>43929.53125</c:v>
                </c:pt>
                <c:pt idx="9442">
                  <c:v>43929.541666666664</c:v>
                </c:pt>
                <c:pt idx="9443">
                  <c:v>43929.552083333336</c:v>
                </c:pt>
                <c:pt idx="9444">
                  <c:v>43929.5625</c:v>
                </c:pt>
                <c:pt idx="9445">
                  <c:v>43929.572916666664</c:v>
                </c:pt>
                <c:pt idx="9446">
                  <c:v>43929.583333333336</c:v>
                </c:pt>
                <c:pt idx="9447">
                  <c:v>43929.59375</c:v>
                </c:pt>
                <c:pt idx="9448">
                  <c:v>43929.604166666664</c:v>
                </c:pt>
                <c:pt idx="9449">
                  <c:v>43929.614583333336</c:v>
                </c:pt>
                <c:pt idx="9450">
                  <c:v>43929.625</c:v>
                </c:pt>
                <c:pt idx="9451">
                  <c:v>43929.635416666664</c:v>
                </c:pt>
                <c:pt idx="9452">
                  <c:v>43929.645833333336</c:v>
                </c:pt>
                <c:pt idx="9453">
                  <c:v>43929.65625</c:v>
                </c:pt>
                <c:pt idx="9454">
                  <c:v>43929.666666666664</c:v>
                </c:pt>
                <c:pt idx="9455">
                  <c:v>43929.677083333336</c:v>
                </c:pt>
                <c:pt idx="9456">
                  <c:v>43929.6875</c:v>
                </c:pt>
                <c:pt idx="9457">
                  <c:v>43929.697916666664</c:v>
                </c:pt>
                <c:pt idx="9458">
                  <c:v>43929.708333333336</c:v>
                </c:pt>
                <c:pt idx="9459">
                  <c:v>43929.71875</c:v>
                </c:pt>
                <c:pt idx="9460">
                  <c:v>43929.729166666664</c:v>
                </c:pt>
                <c:pt idx="9461">
                  <c:v>43929.739583333336</c:v>
                </c:pt>
                <c:pt idx="9462">
                  <c:v>43929.75</c:v>
                </c:pt>
                <c:pt idx="9463">
                  <c:v>43929.760416666664</c:v>
                </c:pt>
                <c:pt idx="9464">
                  <c:v>43929.770833333336</c:v>
                </c:pt>
                <c:pt idx="9465">
                  <c:v>43929.78125</c:v>
                </c:pt>
                <c:pt idx="9466">
                  <c:v>43929.791666666664</c:v>
                </c:pt>
                <c:pt idx="9467">
                  <c:v>43929.802083333336</c:v>
                </c:pt>
                <c:pt idx="9468">
                  <c:v>43929.8125</c:v>
                </c:pt>
                <c:pt idx="9469">
                  <c:v>43929.822916666664</c:v>
                </c:pt>
                <c:pt idx="9470">
                  <c:v>43929.833333333336</c:v>
                </c:pt>
                <c:pt idx="9471">
                  <c:v>43929.84375</c:v>
                </c:pt>
                <c:pt idx="9472">
                  <c:v>43929.854166666664</c:v>
                </c:pt>
                <c:pt idx="9473">
                  <c:v>43929.864583333336</c:v>
                </c:pt>
                <c:pt idx="9474">
                  <c:v>43929.875</c:v>
                </c:pt>
                <c:pt idx="9475">
                  <c:v>43929.885416666664</c:v>
                </c:pt>
                <c:pt idx="9476">
                  <c:v>43929.895833333336</c:v>
                </c:pt>
                <c:pt idx="9477">
                  <c:v>43929.90625</c:v>
                </c:pt>
                <c:pt idx="9478">
                  <c:v>43929.916666666664</c:v>
                </c:pt>
                <c:pt idx="9479">
                  <c:v>43929.927083333336</c:v>
                </c:pt>
                <c:pt idx="9480">
                  <c:v>43929.9375</c:v>
                </c:pt>
                <c:pt idx="9481">
                  <c:v>43929.947916666664</c:v>
                </c:pt>
                <c:pt idx="9482">
                  <c:v>43929.958333333336</c:v>
                </c:pt>
                <c:pt idx="9483">
                  <c:v>43929.96875</c:v>
                </c:pt>
                <c:pt idx="9484">
                  <c:v>43929.979166666664</c:v>
                </c:pt>
                <c:pt idx="9485">
                  <c:v>43929.989583333336</c:v>
                </c:pt>
                <c:pt idx="9486">
                  <c:v>43930</c:v>
                </c:pt>
                <c:pt idx="9487">
                  <c:v>43930.010416666664</c:v>
                </c:pt>
                <c:pt idx="9488">
                  <c:v>43930.020833333336</c:v>
                </c:pt>
                <c:pt idx="9489">
                  <c:v>43930.03125</c:v>
                </c:pt>
                <c:pt idx="9490">
                  <c:v>43930.041666666664</c:v>
                </c:pt>
                <c:pt idx="9491">
                  <c:v>43930.052083333336</c:v>
                </c:pt>
                <c:pt idx="9492">
                  <c:v>43930.0625</c:v>
                </c:pt>
                <c:pt idx="9493">
                  <c:v>43930.072916666664</c:v>
                </c:pt>
                <c:pt idx="9494">
                  <c:v>43930.083333333336</c:v>
                </c:pt>
                <c:pt idx="9495">
                  <c:v>43930.09375</c:v>
                </c:pt>
                <c:pt idx="9496">
                  <c:v>43930.104166666664</c:v>
                </c:pt>
                <c:pt idx="9497">
                  <c:v>43930.114583333336</c:v>
                </c:pt>
                <c:pt idx="9498">
                  <c:v>43930.125</c:v>
                </c:pt>
                <c:pt idx="9499">
                  <c:v>43930.135416666664</c:v>
                </c:pt>
                <c:pt idx="9500">
                  <c:v>43930.145833333336</c:v>
                </c:pt>
                <c:pt idx="9501">
                  <c:v>43930.15625</c:v>
                </c:pt>
                <c:pt idx="9502">
                  <c:v>43930.166666666664</c:v>
                </c:pt>
                <c:pt idx="9503">
                  <c:v>43930.177083333336</c:v>
                </c:pt>
                <c:pt idx="9504">
                  <c:v>43930.1875</c:v>
                </c:pt>
                <c:pt idx="9505">
                  <c:v>43930.197916666664</c:v>
                </c:pt>
                <c:pt idx="9506">
                  <c:v>43930.208333333336</c:v>
                </c:pt>
                <c:pt idx="9507">
                  <c:v>43930.21875</c:v>
                </c:pt>
                <c:pt idx="9508">
                  <c:v>43930.229166666664</c:v>
                </c:pt>
                <c:pt idx="9509">
                  <c:v>43930.239583333336</c:v>
                </c:pt>
                <c:pt idx="9510">
                  <c:v>43930.25</c:v>
                </c:pt>
                <c:pt idx="9511">
                  <c:v>43930.260416666664</c:v>
                </c:pt>
                <c:pt idx="9512">
                  <c:v>43930.270833333336</c:v>
                </c:pt>
                <c:pt idx="9513">
                  <c:v>43930.28125</c:v>
                </c:pt>
                <c:pt idx="9514">
                  <c:v>43930.291666666664</c:v>
                </c:pt>
                <c:pt idx="9515">
                  <c:v>43930.302083333336</c:v>
                </c:pt>
                <c:pt idx="9516">
                  <c:v>43930.3125</c:v>
                </c:pt>
                <c:pt idx="9517">
                  <c:v>43930.322916666664</c:v>
                </c:pt>
                <c:pt idx="9518">
                  <c:v>43930.333333333336</c:v>
                </c:pt>
                <c:pt idx="9519">
                  <c:v>43930.34375</c:v>
                </c:pt>
                <c:pt idx="9520">
                  <c:v>43930.354166666664</c:v>
                </c:pt>
                <c:pt idx="9521">
                  <c:v>43930.364583333336</c:v>
                </c:pt>
                <c:pt idx="9522">
                  <c:v>43930.375</c:v>
                </c:pt>
                <c:pt idx="9523">
                  <c:v>43930.385416666664</c:v>
                </c:pt>
                <c:pt idx="9524">
                  <c:v>43930.395833333336</c:v>
                </c:pt>
                <c:pt idx="9525">
                  <c:v>43930.40625</c:v>
                </c:pt>
                <c:pt idx="9526">
                  <c:v>43930.416666666664</c:v>
                </c:pt>
                <c:pt idx="9527">
                  <c:v>43930.427083333336</c:v>
                </c:pt>
                <c:pt idx="9528">
                  <c:v>43930.4375</c:v>
                </c:pt>
                <c:pt idx="9529">
                  <c:v>43930.447916666664</c:v>
                </c:pt>
                <c:pt idx="9530">
                  <c:v>43930.458333333336</c:v>
                </c:pt>
                <c:pt idx="9531">
                  <c:v>43930.46875</c:v>
                </c:pt>
                <c:pt idx="9532">
                  <c:v>43930.479166666664</c:v>
                </c:pt>
                <c:pt idx="9533">
                  <c:v>43930.489583333336</c:v>
                </c:pt>
                <c:pt idx="9534">
                  <c:v>43930.5</c:v>
                </c:pt>
                <c:pt idx="9535">
                  <c:v>43930.510416666664</c:v>
                </c:pt>
                <c:pt idx="9536">
                  <c:v>43930.520833333336</c:v>
                </c:pt>
                <c:pt idx="9537">
                  <c:v>43930.53125</c:v>
                </c:pt>
                <c:pt idx="9538">
                  <c:v>43930.541666666664</c:v>
                </c:pt>
                <c:pt idx="9539">
                  <c:v>43930.552083333336</c:v>
                </c:pt>
                <c:pt idx="9540">
                  <c:v>43930.5625</c:v>
                </c:pt>
                <c:pt idx="9541">
                  <c:v>43930.572916666664</c:v>
                </c:pt>
                <c:pt idx="9542">
                  <c:v>43930.583333333336</c:v>
                </c:pt>
                <c:pt idx="9543">
                  <c:v>43930.59375</c:v>
                </c:pt>
                <c:pt idx="9544">
                  <c:v>43930.604166666664</c:v>
                </c:pt>
                <c:pt idx="9545">
                  <c:v>43930.614583333336</c:v>
                </c:pt>
                <c:pt idx="9546">
                  <c:v>43930.625</c:v>
                </c:pt>
                <c:pt idx="9547">
                  <c:v>43930.635416666664</c:v>
                </c:pt>
                <c:pt idx="9548">
                  <c:v>43930.645833333336</c:v>
                </c:pt>
                <c:pt idx="9549">
                  <c:v>43930.65625</c:v>
                </c:pt>
                <c:pt idx="9550">
                  <c:v>43930.666666666664</c:v>
                </c:pt>
                <c:pt idx="9551">
                  <c:v>43930.677083333336</c:v>
                </c:pt>
                <c:pt idx="9552">
                  <c:v>43930.6875</c:v>
                </c:pt>
                <c:pt idx="9553">
                  <c:v>43930.697916666664</c:v>
                </c:pt>
                <c:pt idx="9554">
                  <c:v>43930.708333333336</c:v>
                </c:pt>
                <c:pt idx="9555">
                  <c:v>43930.71875</c:v>
                </c:pt>
                <c:pt idx="9556">
                  <c:v>43930.729166666664</c:v>
                </c:pt>
                <c:pt idx="9557">
                  <c:v>43930.739583333336</c:v>
                </c:pt>
                <c:pt idx="9558">
                  <c:v>43930.75</c:v>
                </c:pt>
                <c:pt idx="9559">
                  <c:v>43930.760416666664</c:v>
                </c:pt>
                <c:pt idx="9560">
                  <c:v>43930.770833333336</c:v>
                </c:pt>
                <c:pt idx="9561">
                  <c:v>43930.78125</c:v>
                </c:pt>
                <c:pt idx="9562">
                  <c:v>43930.791666666664</c:v>
                </c:pt>
                <c:pt idx="9563">
                  <c:v>43930.802083333336</c:v>
                </c:pt>
                <c:pt idx="9564">
                  <c:v>43930.8125</c:v>
                </c:pt>
                <c:pt idx="9565">
                  <c:v>43930.822916666664</c:v>
                </c:pt>
                <c:pt idx="9566">
                  <c:v>43930.833333333336</c:v>
                </c:pt>
                <c:pt idx="9567">
                  <c:v>43930.84375</c:v>
                </c:pt>
                <c:pt idx="9568">
                  <c:v>43930.854166666664</c:v>
                </c:pt>
                <c:pt idx="9569">
                  <c:v>43930.864583333336</c:v>
                </c:pt>
                <c:pt idx="9570">
                  <c:v>43930.875</c:v>
                </c:pt>
                <c:pt idx="9571">
                  <c:v>43930.885416666664</c:v>
                </c:pt>
                <c:pt idx="9572">
                  <c:v>43930.895833333336</c:v>
                </c:pt>
                <c:pt idx="9573">
                  <c:v>43930.90625</c:v>
                </c:pt>
                <c:pt idx="9574">
                  <c:v>43930.916666666664</c:v>
                </c:pt>
                <c:pt idx="9575">
                  <c:v>43930.927083333336</c:v>
                </c:pt>
                <c:pt idx="9576">
                  <c:v>43930.9375</c:v>
                </c:pt>
                <c:pt idx="9577">
                  <c:v>43930.947916666664</c:v>
                </c:pt>
                <c:pt idx="9578">
                  <c:v>43930.958333333336</c:v>
                </c:pt>
                <c:pt idx="9579">
                  <c:v>43930.96875</c:v>
                </c:pt>
                <c:pt idx="9580">
                  <c:v>43930.979166666664</c:v>
                </c:pt>
                <c:pt idx="9581">
                  <c:v>43930.989583333336</c:v>
                </c:pt>
                <c:pt idx="9582">
                  <c:v>43931</c:v>
                </c:pt>
                <c:pt idx="9583">
                  <c:v>43931.010416666664</c:v>
                </c:pt>
                <c:pt idx="9584">
                  <c:v>43931.020833333336</c:v>
                </c:pt>
                <c:pt idx="9585">
                  <c:v>43931.03125</c:v>
                </c:pt>
                <c:pt idx="9586">
                  <c:v>43931.041666666664</c:v>
                </c:pt>
                <c:pt idx="9587">
                  <c:v>43931.052083333336</c:v>
                </c:pt>
                <c:pt idx="9588">
                  <c:v>43931.0625</c:v>
                </c:pt>
                <c:pt idx="9589">
                  <c:v>43931.072916666664</c:v>
                </c:pt>
                <c:pt idx="9590">
                  <c:v>43931.083333333336</c:v>
                </c:pt>
                <c:pt idx="9591">
                  <c:v>43931.09375</c:v>
                </c:pt>
                <c:pt idx="9592">
                  <c:v>43931.104166666664</c:v>
                </c:pt>
                <c:pt idx="9593">
                  <c:v>43931.114583333336</c:v>
                </c:pt>
                <c:pt idx="9594">
                  <c:v>43931.125</c:v>
                </c:pt>
                <c:pt idx="9595">
                  <c:v>43931.135416666664</c:v>
                </c:pt>
                <c:pt idx="9596">
                  <c:v>43931.145833333336</c:v>
                </c:pt>
                <c:pt idx="9597">
                  <c:v>43931.15625</c:v>
                </c:pt>
                <c:pt idx="9598">
                  <c:v>43931.166666666664</c:v>
                </c:pt>
                <c:pt idx="9599">
                  <c:v>43931.177083333336</c:v>
                </c:pt>
                <c:pt idx="9600">
                  <c:v>43931.1875</c:v>
                </c:pt>
                <c:pt idx="9601">
                  <c:v>43931.197916666664</c:v>
                </c:pt>
                <c:pt idx="9602">
                  <c:v>43931.208333333336</c:v>
                </c:pt>
                <c:pt idx="9603">
                  <c:v>43931.21875</c:v>
                </c:pt>
                <c:pt idx="9604">
                  <c:v>43931.229166666664</c:v>
                </c:pt>
                <c:pt idx="9605">
                  <c:v>43931.239583333336</c:v>
                </c:pt>
                <c:pt idx="9606">
                  <c:v>43931.25</c:v>
                </c:pt>
                <c:pt idx="9607">
                  <c:v>43931.260416666664</c:v>
                </c:pt>
                <c:pt idx="9608">
                  <c:v>43931.270833333336</c:v>
                </c:pt>
                <c:pt idx="9609">
                  <c:v>43931.28125</c:v>
                </c:pt>
                <c:pt idx="9610">
                  <c:v>43931.291666666664</c:v>
                </c:pt>
                <c:pt idx="9611">
                  <c:v>43931.302083333336</c:v>
                </c:pt>
                <c:pt idx="9612">
                  <c:v>43931.3125</c:v>
                </c:pt>
                <c:pt idx="9613">
                  <c:v>43931.322916666664</c:v>
                </c:pt>
                <c:pt idx="9614">
                  <c:v>43931.333333333336</c:v>
                </c:pt>
                <c:pt idx="9615">
                  <c:v>43931.34375</c:v>
                </c:pt>
                <c:pt idx="9616">
                  <c:v>43931.354166666664</c:v>
                </c:pt>
                <c:pt idx="9617">
                  <c:v>43931.364583333336</c:v>
                </c:pt>
                <c:pt idx="9618">
                  <c:v>43931.375</c:v>
                </c:pt>
                <c:pt idx="9619">
                  <c:v>43931.385416666664</c:v>
                </c:pt>
                <c:pt idx="9620">
                  <c:v>43931.395833333336</c:v>
                </c:pt>
                <c:pt idx="9621">
                  <c:v>43931.40625</c:v>
                </c:pt>
                <c:pt idx="9622">
                  <c:v>43931.416666666664</c:v>
                </c:pt>
                <c:pt idx="9623">
                  <c:v>43931.427083333336</c:v>
                </c:pt>
                <c:pt idx="9624">
                  <c:v>43931.4375</c:v>
                </c:pt>
                <c:pt idx="9625">
                  <c:v>43931.447916666664</c:v>
                </c:pt>
                <c:pt idx="9626">
                  <c:v>43931.458333333336</c:v>
                </c:pt>
                <c:pt idx="9627">
                  <c:v>43931.46875</c:v>
                </c:pt>
                <c:pt idx="9628">
                  <c:v>43931.479166666664</c:v>
                </c:pt>
                <c:pt idx="9629">
                  <c:v>43931.489583333336</c:v>
                </c:pt>
                <c:pt idx="9630">
                  <c:v>43931.5</c:v>
                </c:pt>
                <c:pt idx="9631">
                  <c:v>43931.510416666664</c:v>
                </c:pt>
                <c:pt idx="9632">
                  <c:v>43931.520833333336</c:v>
                </c:pt>
                <c:pt idx="9633">
                  <c:v>43931.53125</c:v>
                </c:pt>
                <c:pt idx="9634">
                  <c:v>43931.541666666664</c:v>
                </c:pt>
                <c:pt idx="9635">
                  <c:v>43931.552083333336</c:v>
                </c:pt>
                <c:pt idx="9636">
                  <c:v>43931.5625</c:v>
                </c:pt>
                <c:pt idx="9637">
                  <c:v>43931.572916666664</c:v>
                </c:pt>
                <c:pt idx="9638">
                  <c:v>43931.583333333336</c:v>
                </c:pt>
                <c:pt idx="9639">
                  <c:v>43931.59375</c:v>
                </c:pt>
                <c:pt idx="9640">
                  <c:v>43931.604166666664</c:v>
                </c:pt>
                <c:pt idx="9641">
                  <c:v>43931.614583333336</c:v>
                </c:pt>
                <c:pt idx="9642">
                  <c:v>43931.625</c:v>
                </c:pt>
                <c:pt idx="9643">
                  <c:v>43931.635416666664</c:v>
                </c:pt>
                <c:pt idx="9644">
                  <c:v>43931.645833333336</c:v>
                </c:pt>
                <c:pt idx="9645">
                  <c:v>43931.65625</c:v>
                </c:pt>
                <c:pt idx="9646">
                  <c:v>43931.666666666664</c:v>
                </c:pt>
                <c:pt idx="9647">
                  <c:v>43931.677083333336</c:v>
                </c:pt>
                <c:pt idx="9648">
                  <c:v>43931.6875</c:v>
                </c:pt>
                <c:pt idx="9649">
                  <c:v>43931.697916666664</c:v>
                </c:pt>
                <c:pt idx="9650">
                  <c:v>43931.708333333336</c:v>
                </c:pt>
                <c:pt idx="9651">
                  <c:v>43931.71875</c:v>
                </c:pt>
                <c:pt idx="9652">
                  <c:v>43931.729166666664</c:v>
                </c:pt>
                <c:pt idx="9653">
                  <c:v>43931.739583333336</c:v>
                </c:pt>
                <c:pt idx="9654">
                  <c:v>43931.75</c:v>
                </c:pt>
                <c:pt idx="9655">
                  <c:v>43931.760416666664</c:v>
                </c:pt>
                <c:pt idx="9656">
                  <c:v>43931.770833333336</c:v>
                </c:pt>
                <c:pt idx="9657">
                  <c:v>43931.78125</c:v>
                </c:pt>
                <c:pt idx="9658">
                  <c:v>43931.791666666664</c:v>
                </c:pt>
                <c:pt idx="9659">
                  <c:v>43931.802083333336</c:v>
                </c:pt>
                <c:pt idx="9660">
                  <c:v>43931.8125</c:v>
                </c:pt>
                <c:pt idx="9661">
                  <c:v>43931.822916666664</c:v>
                </c:pt>
                <c:pt idx="9662">
                  <c:v>43931.833333333336</c:v>
                </c:pt>
                <c:pt idx="9663">
                  <c:v>43931.84375</c:v>
                </c:pt>
                <c:pt idx="9664">
                  <c:v>43931.854166666664</c:v>
                </c:pt>
                <c:pt idx="9665">
                  <c:v>43931.864583333336</c:v>
                </c:pt>
                <c:pt idx="9666">
                  <c:v>43931.875</c:v>
                </c:pt>
                <c:pt idx="9667">
                  <c:v>43931.885416666664</c:v>
                </c:pt>
                <c:pt idx="9668">
                  <c:v>43931.895833333336</c:v>
                </c:pt>
                <c:pt idx="9669">
                  <c:v>43931.90625</c:v>
                </c:pt>
                <c:pt idx="9670">
                  <c:v>43931.916666666664</c:v>
                </c:pt>
                <c:pt idx="9671">
                  <c:v>43931.927083333336</c:v>
                </c:pt>
                <c:pt idx="9672">
                  <c:v>43931.9375</c:v>
                </c:pt>
                <c:pt idx="9673">
                  <c:v>43931.947916666664</c:v>
                </c:pt>
                <c:pt idx="9674">
                  <c:v>43931.958333333336</c:v>
                </c:pt>
                <c:pt idx="9675">
                  <c:v>43931.96875</c:v>
                </c:pt>
                <c:pt idx="9676">
                  <c:v>43931.979166666664</c:v>
                </c:pt>
                <c:pt idx="9677">
                  <c:v>43931.989583333336</c:v>
                </c:pt>
                <c:pt idx="9678">
                  <c:v>43932</c:v>
                </c:pt>
                <c:pt idx="9679">
                  <c:v>43932.010416666664</c:v>
                </c:pt>
                <c:pt idx="9680">
                  <c:v>43932.020833333336</c:v>
                </c:pt>
                <c:pt idx="9681">
                  <c:v>43932.03125</c:v>
                </c:pt>
                <c:pt idx="9682">
                  <c:v>43932.041666666664</c:v>
                </c:pt>
                <c:pt idx="9683">
                  <c:v>43932.052083333336</c:v>
                </c:pt>
                <c:pt idx="9684">
                  <c:v>43932.0625</c:v>
                </c:pt>
                <c:pt idx="9685">
                  <c:v>43932.072916666664</c:v>
                </c:pt>
                <c:pt idx="9686">
                  <c:v>43932.083333333336</c:v>
                </c:pt>
                <c:pt idx="9687">
                  <c:v>43932.09375</c:v>
                </c:pt>
                <c:pt idx="9688">
                  <c:v>43932.104166666664</c:v>
                </c:pt>
                <c:pt idx="9689">
                  <c:v>43932.114583333336</c:v>
                </c:pt>
                <c:pt idx="9690">
                  <c:v>43932.125</c:v>
                </c:pt>
                <c:pt idx="9691">
                  <c:v>43932.135416666664</c:v>
                </c:pt>
                <c:pt idx="9692">
                  <c:v>43932.145833333336</c:v>
                </c:pt>
                <c:pt idx="9693">
                  <c:v>43932.15625</c:v>
                </c:pt>
                <c:pt idx="9694">
                  <c:v>43932.166666666664</c:v>
                </c:pt>
                <c:pt idx="9695">
                  <c:v>43932.177083333336</c:v>
                </c:pt>
                <c:pt idx="9696">
                  <c:v>43932.1875</c:v>
                </c:pt>
                <c:pt idx="9697">
                  <c:v>43932.197916666664</c:v>
                </c:pt>
                <c:pt idx="9698">
                  <c:v>43932.208333333336</c:v>
                </c:pt>
                <c:pt idx="9699">
                  <c:v>43932.21875</c:v>
                </c:pt>
                <c:pt idx="9700">
                  <c:v>43932.229166666664</c:v>
                </c:pt>
                <c:pt idx="9701">
                  <c:v>43932.239583333336</c:v>
                </c:pt>
                <c:pt idx="9702">
                  <c:v>43932.25</c:v>
                </c:pt>
                <c:pt idx="9703">
                  <c:v>43932.260416666664</c:v>
                </c:pt>
                <c:pt idx="9704">
                  <c:v>43932.270833333336</c:v>
                </c:pt>
                <c:pt idx="9705">
                  <c:v>43932.28125</c:v>
                </c:pt>
                <c:pt idx="9706">
                  <c:v>43932.291666666664</c:v>
                </c:pt>
                <c:pt idx="9707">
                  <c:v>43932.302083333336</c:v>
                </c:pt>
                <c:pt idx="9708">
                  <c:v>43932.3125</c:v>
                </c:pt>
                <c:pt idx="9709">
                  <c:v>43932.322916666664</c:v>
                </c:pt>
                <c:pt idx="9710">
                  <c:v>43932.333333333336</c:v>
                </c:pt>
                <c:pt idx="9711">
                  <c:v>43932.34375</c:v>
                </c:pt>
                <c:pt idx="9712">
                  <c:v>43932.354166666664</c:v>
                </c:pt>
                <c:pt idx="9713">
                  <c:v>43932.364583333336</c:v>
                </c:pt>
                <c:pt idx="9714">
                  <c:v>43932.375</c:v>
                </c:pt>
                <c:pt idx="9715">
                  <c:v>43932.385416666664</c:v>
                </c:pt>
                <c:pt idx="9716">
                  <c:v>43932.395833333336</c:v>
                </c:pt>
                <c:pt idx="9717">
                  <c:v>43932.40625</c:v>
                </c:pt>
                <c:pt idx="9718">
                  <c:v>43932.416666666664</c:v>
                </c:pt>
                <c:pt idx="9719">
                  <c:v>43932.427083333336</c:v>
                </c:pt>
                <c:pt idx="9720">
                  <c:v>43932.4375</c:v>
                </c:pt>
                <c:pt idx="9721">
                  <c:v>43932.447916666664</c:v>
                </c:pt>
                <c:pt idx="9722">
                  <c:v>43932.458333333336</c:v>
                </c:pt>
                <c:pt idx="9723">
                  <c:v>43932.46875</c:v>
                </c:pt>
                <c:pt idx="9724">
                  <c:v>43932.479166666664</c:v>
                </c:pt>
                <c:pt idx="9725">
                  <c:v>43932.489583333336</c:v>
                </c:pt>
                <c:pt idx="9726">
                  <c:v>43932.5</c:v>
                </c:pt>
                <c:pt idx="9727">
                  <c:v>43932.510416666664</c:v>
                </c:pt>
                <c:pt idx="9728">
                  <c:v>43932.520833333336</c:v>
                </c:pt>
                <c:pt idx="9729">
                  <c:v>43932.53125</c:v>
                </c:pt>
                <c:pt idx="9730">
                  <c:v>43932.541666666664</c:v>
                </c:pt>
                <c:pt idx="9731">
                  <c:v>43932.552083333336</c:v>
                </c:pt>
                <c:pt idx="9732">
                  <c:v>43932.5625</c:v>
                </c:pt>
                <c:pt idx="9733">
                  <c:v>43932.572916666664</c:v>
                </c:pt>
                <c:pt idx="9734">
                  <c:v>43932.583333333336</c:v>
                </c:pt>
                <c:pt idx="9735">
                  <c:v>43932.59375</c:v>
                </c:pt>
                <c:pt idx="9736">
                  <c:v>43932.604166666664</c:v>
                </c:pt>
                <c:pt idx="9737">
                  <c:v>43932.614583333336</c:v>
                </c:pt>
                <c:pt idx="9738">
                  <c:v>43932.625</c:v>
                </c:pt>
                <c:pt idx="9739">
                  <c:v>43932.635416666664</c:v>
                </c:pt>
                <c:pt idx="9740">
                  <c:v>43932.645833333336</c:v>
                </c:pt>
                <c:pt idx="9741">
                  <c:v>43932.65625</c:v>
                </c:pt>
                <c:pt idx="9742">
                  <c:v>43932.666666666664</c:v>
                </c:pt>
                <c:pt idx="9743">
                  <c:v>43932.677083333336</c:v>
                </c:pt>
                <c:pt idx="9744">
                  <c:v>43932.6875</c:v>
                </c:pt>
                <c:pt idx="9745">
                  <c:v>43932.697916666664</c:v>
                </c:pt>
                <c:pt idx="9746">
                  <c:v>43932.708333333336</c:v>
                </c:pt>
                <c:pt idx="9747">
                  <c:v>43932.71875</c:v>
                </c:pt>
                <c:pt idx="9748">
                  <c:v>43932.729166666664</c:v>
                </c:pt>
                <c:pt idx="9749">
                  <c:v>43932.739583333336</c:v>
                </c:pt>
                <c:pt idx="9750">
                  <c:v>43932.75</c:v>
                </c:pt>
                <c:pt idx="9751">
                  <c:v>43932.760416666664</c:v>
                </c:pt>
                <c:pt idx="9752">
                  <c:v>43932.770833333336</c:v>
                </c:pt>
                <c:pt idx="9753">
                  <c:v>43932.78125</c:v>
                </c:pt>
                <c:pt idx="9754">
                  <c:v>43932.791666666664</c:v>
                </c:pt>
                <c:pt idx="9755">
                  <c:v>43932.802083333336</c:v>
                </c:pt>
                <c:pt idx="9756">
                  <c:v>43932.8125</c:v>
                </c:pt>
                <c:pt idx="9757">
                  <c:v>43932.822916666664</c:v>
                </c:pt>
                <c:pt idx="9758">
                  <c:v>43932.833333333336</c:v>
                </c:pt>
                <c:pt idx="9759">
                  <c:v>43932.84375</c:v>
                </c:pt>
                <c:pt idx="9760">
                  <c:v>43932.854166666664</c:v>
                </c:pt>
                <c:pt idx="9761">
                  <c:v>43932.864583333336</c:v>
                </c:pt>
                <c:pt idx="9762">
                  <c:v>43932.875</c:v>
                </c:pt>
                <c:pt idx="9763">
                  <c:v>43932.885416666664</c:v>
                </c:pt>
                <c:pt idx="9764">
                  <c:v>43932.895833333336</c:v>
                </c:pt>
                <c:pt idx="9765">
                  <c:v>43932.90625</c:v>
                </c:pt>
                <c:pt idx="9766">
                  <c:v>43932.916666666664</c:v>
                </c:pt>
                <c:pt idx="9767">
                  <c:v>43932.927083333336</c:v>
                </c:pt>
                <c:pt idx="9768">
                  <c:v>43932.9375</c:v>
                </c:pt>
                <c:pt idx="9769">
                  <c:v>43932.947916666664</c:v>
                </c:pt>
                <c:pt idx="9770">
                  <c:v>43932.958333333336</c:v>
                </c:pt>
                <c:pt idx="9771">
                  <c:v>43932.96875</c:v>
                </c:pt>
                <c:pt idx="9772">
                  <c:v>43932.979166666664</c:v>
                </c:pt>
                <c:pt idx="9773">
                  <c:v>43932.989583333336</c:v>
                </c:pt>
                <c:pt idx="9774">
                  <c:v>43933</c:v>
                </c:pt>
                <c:pt idx="9775">
                  <c:v>43933.010416666664</c:v>
                </c:pt>
                <c:pt idx="9776">
                  <c:v>43933.020833333336</c:v>
                </c:pt>
                <c:pt idx="9777">
                  <c:v>43933.03125</c:v>
                </c:pt>
                <c:pt idx="9778">
                  <c:v>43933.041666666664</c:v>
                </c:pt>
                <c:pt idx="9779">
                  <c:v>43933.052083333336</c:v>
                </c:pt>
                <c:pt idx="9780">
                  <c:v>43933.0625</c:v>
                </c:pt>
                <c:pt idx="9781">
                  <c:v>43933.072916666664</c:v>
                </c:pt>
                <c:pt idx="9782">
                  <c:v>43933.083333333336</c:v>
                </c:pt>
                <c:pt idx="9783">
                  <c:v>43933.09375</c:v>
                </c:pt>
                <c:pt idx="9784">
                  <c:v>43933.104166666664</c:v>
                </c:pt>
                <c:pt idx="9785">
                  <c:v>43933.114583333336</c:v>
                </c:pt>
                <c:pt idx="9786">
                  <c:v>43933.125</c:v>
                </c:pt>
                <c:pt idx="9787">
                  <c:v>43933.135416666664</c:v>
                </c:pt>
                <c:pt idx="9788">
                  <c:v>43933.145833333336</c:v>
                </c:pt>
                <c:pt idx="9789">
                  <c:v>43933.15625</c:v>
                </c:pt>
                <c:pt idx="9790">
                  <c:v>43933.166666666664</c:v>
                </c:pt>
                <c:pt idx="9791">
                  <c:v>43933.177083333336</c:v>
                </c:pt>
                <c:pt idx="9792">
                  <c:v>43933.1875</c:v>
                </c:pt>
                <c:pt idx="9793">
                  <c:v>43933.197916666664</c:v>
                </c:pt>
                <c:pt idx="9794">
                  <c:v>43933.208333333336</c:v>
                </c:pt>
                <c:pt idx="9795">
                  <c:v>43933.21875</c:v>
                </c:pt>
                <c:pt idx="9796">
                  <c:v>43933.229166666664</c:v>
                </c:pt>
                <c:pt idx="9797">
                  <c:v>43933.239583333336</c:v>
                </c:pt>
                <c:pt idx="9798">
                  <c:v>43933.25</c:v>
                </c:pt>
                <c:pt idx="9799">
                  <c:v>43933.260416666664</c:v>
                </c:pt>
                <c:pt idx="9800">
                  <c:v>43933.270833333336</c:v>
                </c:pt>
                <c:pt idx="9801">
                  <c:v>43933.28125</c:v>
                </c:pt>
                <c:pt idx="9802">
                  <c:v>43933.291666666664</c:v>
                </c:pt>
                <c:pt idx="9803">
                  <c:v>43933.302083333336</c:v>
                </c:pt>
                <c:pt idx="9804">
                  <c:v>43933.3125</c:v>
                </c:pt>
                <c:pt idx="9805">
                  <c:v>43933.322916666664</c:v>
                </c:pt>
                <c:pt idx="9806">
                  <c:v>43933.333333333336</c:v>
                </c:pt>
                <c:pt idx="9807">
                  <c:v>43933.34375</c:v>
                </c:pt>
                <c:pt idx="9808">
                  <c:v>43933.354166666664</c:v>
                </c:pt>
                <c:pt idx="9809">
                  <c:v>43933.364583333336</c:v>
                </c:pt>
                <c:pt idx="9810">
                  <c:v>43933.375</c:v>
                </c:pt>
                <c:pt idx="9811">
                  <c:v>43933.385416666664</c:v>
                </c:pt>
                <c:pt idx="9812">
                  <c:v>43933.395833333336</c:v>
                </c:pt>
                <c:pt idx="9813">
                  <c:v>43933.40625</c:v>
                </c:pt>
                <c:pt idx="9814">
                  <c:v>43933.416666666664</c:v>
                </c:pt>
                <c:pt idx="9815">
                  <c:v>43933.427083333336</c:v>
                </c:pt>
                <c:pt idx="9816">
                  <c:v>43933.4375</c:v>
                </c:pt>
                <c:pt idx="9817">
                  <c:v>43933.447916666664</c:v>
                </c:pt>
                <c:pt idx="9818">
                  <c:v>43933.458333333336</c:v>
                </c:pt>
                <c:pt idx="9819">
                  <c:v>43933.46875</c:v>
                </c:pt>
                <c:pt idx="9820">
                  <c:v>43933.479166666664</c:v>
                </c:pt>
                <c:pt idx="9821">
                  <c:v>43933.489583333336</c:v>
                </c:pt>
                <c:pt idx="9822">
                  <c:v>43933.5</c:v>
                </c:pt>
                <c:pt idx="9823">
                  <c:v>43933.510416666664</c:v>
                </c:pt>
                <c:pt idx="9824">
                  <c:v>43933.520833333336</c:v>
                </c:pt>
                <c:pt idx="9825">
                  <c:v>43933.53125</c:v>
                </c:pt>
                <c:pt idx="9826">
                  <c:v>43933.541666666664</c:v>
                </c:pt>
                <c:pt idx="9827">
                  <c:v>43933.552083333336</c:v>
                </c:pt>
                <c:pt idx="9828">
                  <c:v>43933.5625</c:v>
                </c:pt>
                <c:pt idx="9829">
                  <c:v>43933.572916666664</c:v>
                </c:pt>
                <c:pt idx="9830">
                  <c:v>43933.583333333336</c:v>
                </c:pt>
                <c:pt idx="9831">
                  <c:v>43933.59375</c:v>
                </c:pt>
                <c:pt idx="9832">
                  <c:v>43933.604166666664</c:v>
                </c:pt>
                <c:pt idx="9833">
                  <c:v>43933.614583333336</c:v>
                </c:pt>
                <c:pt idx="9834">
                  <c:v>43933.625</c:v>
                </c:pt>
                <c:pt idx="9835">
                  <c:v>43933.635416666664</c:v>
                </c:pt>
                <c:pt idx="9836">
                  <c:v>43933.645833333336</c:v>
                </c:pt>
                <c:pt idx="9837">
                  <c:v>43933.65625</c:v>
                </c:pt>
                <c:pt idx="9838">
                  <c:v>43933.666666666664</c:v>
                </c:pt>
                <c:pt idx="9839">
                  <c:v>43933.677083333336</c:v>
                </c:pt>
                <c:pt idx="9840">
                  <c:v>43933.6875</c:v>
                </c:pt>
                <c:pt idx="9841">
                  <c:v>43933.697916666664</c:v>
                </c:pt>
                <c:pt idx="9842">
                  <c:v>43933.708333333336</c:v>
                </c:pt>
                <c:pt idx="9843">
                  <c:v>43933.71875</c:v>
                </c:pt>
                <c:pt idx="9844">
                  <c:v>43933.729166666664</c:v>
                </c:pt>
                <c:pt idx="9845">
                  <c:v>43933.739583333336</c:v>
                </c:pt>
                <c:pt idx="9846">
                  <c:v>43933.75</c:v>
                </c:pt>
                <c:pt idx="9847">
                  <c:v>43933.760416666664</c:v>
                </c:pt>
                <c:pt idx="9848">
                  <c:v>43933.770833333336</c:v>
                </c:pt>
                <c:pt idx="9849">
                  <c:v>43933.78125</c:v>
                </c:pt>
                <c:pt idx="9850">
                  <c:v>43933.791666666664</c:v>
                </c:pt>
                <c:pt idx="9851">
                  <c:v>43933.802083333336</c:v>
                </c:pt>
                <c:pt idx="9852">
                  <c:v>43933.8125</c:v>
                </c:pt>
                <c:pt idx="9853">
                  <c:v>43933.822916666664</c:v>
                </c:pt>
                <c:pt idx="9854">
                  <c:v>43933.833333333336</c:v>
                </c:pt>
                <c:pt idx="9855">
                  <c:v>43933.84375</c:v>
                </c:pt>
                <c:pt idx="9856">
                  <c:v>43933.854166666664</c:v>
                </c:pt>
                <c:pt idx="9857">
                  <c:v>43933.864583333336</c:v>
                </c:pt>
                <c:pt idx="9858">
                  <c:v>43933.875</c:v>
                </c:pt>
                <c:pt idx="9859">
                  <c:v>43933.885416666664</c:v>
                </c:pt>
                <c:pt idx="9860">
                  <c:v>43933.895833333336</c:v>
                </c:pt>
                <c:pt idx="9861">
                  <c:v>43933.90625</c:v>
                </c:pt>
                <c:pt idx="9862">
                  <c:v>43933.916666666664</c:v>
                </c:pt>
                <c:pt idx="9863">
                  <c:v>43933.927083333336</c:v>
                </c:pt>
                <c:pt idx="9864">
                  <c:v>43933.9375</c:v>
                </c:pt>
                <c:pt idx="9865">
                  <c:v>43933.947916666664</c:v>
                </c:pt>
                <c:pt idx="9866">
                  <c:v>43933.958333333336</c:v>
                </c:pt>
                <c:pt idx="9867">
                  <c:v>43933.96875</c:v>
                </c:pt>
                <c:pt idx="9868">
                  <c:v>43933.979166666664</c:v>
                </c:pt>
                <c:pt idx="9869">
                  <c:v>43933.989583333336</c:v>
                </c:pt>
                <c:pt idx="9870">
                  <c:v>43934</c:v>
                </c:pt>
                <c:pt idx="9871">
                  <c:v>43934.010416666664</c:v>
                </c:pt>
                <c:pt idx="9872">
                  <c:v>43934.020833333336</c:v>
                </c:pt>
                <c:pt idx="9873">
                  <c:v>43934.03125</c:v>
                </c:pt>
                <c:pt idx="9874">
                  <c:v>43934.041666666664</c:v>
                </c:pt>
                <c:pt idx="9875">
                  <c:v>43934.052083333336</c:v>
                </c:pt>
                <c:pt idx="9876">
                  <c:v>43934.0625</c:v>
                </c:pt>
                <c:pt idx="9877">
                  <c:v>43934.072916666664</c:v>
                </c:pt>
                <c:pt idx="9878">
                  <c:v>43934.083333333336</c:v>
                </c:pt>
                <c:pt idx="9879">
                  <c:v>43934.09375</c:v>
                </c:pt>
                <c:pt idx="9880">
                  <c:v>43934.104166666664</c:v>
                </c:pt>
                <c:pt idx="9881">
                  <c:v>43934.114583333336</c:v>
                </c:pt>
                <c:pt idx="9882">
                  <c:v>43934.125</c:v>
                </c:pt>
                <c:pt idx="9883">
                  <c:v>43934.135416666664</c:v>
                </c:pt>
                <c:pt idx="9884">
                  <c:v>43934.145833333336</c:v>
                </c:pt>
                <c:pt idx="9885">
                  <c:v>43934.15625</c:v>
                </c:pt>
                <c:pt idx="9886">
                  <c:v>43934.166666666664</c:v>
                </c:pt>
                <c:pt idx="9887">
                  <c:v>43934.177083333336</c:v>
                </c:pt>
                <c:pt idx="9888">
                  <c:v>43934.1875</c:v>
                </c:pt>
                <c:pt idx="9889">
                  <c:v>43934.197916666664</c:v>
                </c:pt>
                <c:pt idx="9890">
                  <c:v>43934.208333333336</c:v>
                </c:pt>
                <c:pt idx="9891">
                  <c:v>43934.21875</c:v>
                </c:pt>
                <c:pt idx="9892">
                  <c:v>43934.229166666664</c:v>
                </c:pt>
                <c:pt idx="9893">
                  <c:v>43934.239583333336</c:v>
                </c:pt>
                <c:pt idx="9894">
                  <c:v>43934.25</c:v>
                </c:pt>
                <c:pt idx="9895">
                  <c:v>43934.260416666664</c:v>
                </c:pt>
                <c:pt idx="9896">
                  <c:v>43934.270833333336</c:v>
                </c:pt>
                <c:pt idx="9897">
                  <c:v>43934.28125</c:v>
                </c:pt>
                <c:pt idx="9898">
                  <c:v>43934.291666666664</c:v>
                </c:pt>
                <c:pt idx="9899">
                  <c:v>43934.302083333336</c:v>
                </c:pt>
                <c:pt idx="9900">
                  <c:v>43934.3125</c:v>
                </c:pt>
                <c:pt idx="9901">
                  <c:v>43934.322916666664</c:v>
                </c:pt>
                <c:pt idx="9902">
                  <c:v>43934.333333333336</c:v>
                </c:pt>
                <c:pt idx="9903">
                  <c:v>43934.34375</c:v>
                </c:pt>
                <c:pt idx="9904">
                  <c:v>43934.354166666664</c:v>
                </c:pt>
                <c:pt idx="9905">
                  <c:v>43934.364583333336</c:v>
                </c:pt>
                <c:pt idx="9906">
                  <c:v>43934.375</c:v>
                </c:pt>
                <c:pt idx="9907">
                  <c:v>43934.385416666664</c:v>
                </c:pt>
                <c:pt idx="9908">
                  <c:v>43934.395833333336</c:v>
                </c:pt>
                <c:pt idx="9909">
                  <c:v>43934.40625</c:v>
                </c:pt>
                <c:pt idx="9910">
                  <c:v>43934.416666666664</c:v>
                </c:pt>
                <c:pt idx="9911">
                  <c:v>43934.427083333336</c:v>
                </c:pt>
                <c:pt idx="9912">
                  <c:v>43934.4375</c:v>
                </c:pt>
                <c:pt idx="9913">
                  <c:v>43934.447916666664</c:v>
                </c:pt>
                <c:pt idx="9914">
                  <c:v>43934.458333333336</c:v>
                </c:pt>
                <c:pt idx="9915">
                  <c:v>43934.46875</c:v>
                </c:pt>
                <c:pt idx="9916">
                  <c:v>43934.479166666664</c:v>
                </c:pt>
                <c:pt idx="9917">
                  <c:v>43934.489583333336</c:v>
                </c:pt>
                <c:pt idx="9918">
                  <c:v>43934.5</c:v>
                </c:pt>
                <c:pt idx="9919">
                  <c:v>43934.510416666664</c:v>
                </c:pt>
                <c:pt idx="9920">
                  <c:v>43934.520833333336</c:v>
                </c:pt>
                <c:pt idx="9921">
                  <c:v>43934.53125</c:v>
                </c:pt>
                <c:pt idx="9922">
                  <c:v>43934.541666666664</c:v>
                </c:pt>
                <c:pt idx="9923">
                  <c:v>43934.552083333336</c:v>
                </c:pt>
                <c:pt idx="9924">
                  <c:v>43934.5625</c:v>
                </c:pt>
                <c:pt idx="9925">
                  <c:v>43934.572916666664</c:v>
                </c:pt>
                <c:pt idx="9926">
                  <c:v>43934.583333333336</c:v>
                </c:pt>
                <c:pt idx="9927">
                  <c:v>43934.59375</c:v>
                </c:pt>
                <c:pt idx="9928">
                  <c:v>43934.604166666664</c:v>
                </c:pt>
                <c:pt idx="9929">
                  <c:v>43934.614583333336</c:v>
                </c:pt>
                <c:pt idx="9930">
                  <c:v>43934.625</c:v>
                </c:pt>
                <c:pt idx="9931">
                  <c:v>43934.635416666664</c:v>
                </c:pt>
                <c:pt idx="9932">
                  <c:v>43934.645833333336</c:v>
                </c:pt>
                <c:pt idx="9933">
                  <c:v>43934.65625</c:v>
                </c:pt>
                <c:pt idx="9934">
                  <c:v>43934.666666666664</c:v>
                </c:pt>
                <c:pt idx="9935">
                  <c:v>43934.677083333336</c:v>
                </c:pt>
                <c:pt idx="9936">
                  <c:v>43934.6875</c:v>
                </c:pt>
                <c:pt idx="9937">
                  <c:v>43934.697916666664</c:v>
                </c:pt>
                <c:pt idx="9938">
                  <c:v>43934.708333333336</c:v>
                </c:pt>
                <c:pt idx="9939">
                  <c:v>43934.71875</c:v>
                </c:pt>
                <c:pt idx="9940">
                  <c:v>43934.729166666664</c:v>
                </c:pt>
                <c:pt idx="9941">
                  <c:v>43934.739583333336</c:v>
                </c:pt>
                <c:pt idx="9942">
                  <c:v>43934.75</c:v>
                </c:pt>
                <c:pt idx="9943">
                  <c:v>43934.760416666664</c:v>
                </c:pt>
                <c:pt idx="9944">
                  <c:v>43934.770833333336</c:v>
                </c:pt>
                <c:pt idx="9945">
                  <c:v>43934.78125</c:v>
                </c:pt>
                <c:pt idx="9946">
                  <c:v>43934.791666666664</c:v>
                </c:pt>
                <c:pt idx="9947">
                  <c:v>43934.802083333336</c:v>
                </c:pt>
                <c:pt idx="9948">
                  <c:v>43934.8125</c:v>
                </c:pt>
                <c:pt idx="9949">
                  <c:v>43934.822916666664</c:v>
                </c:pt>
                <c:pt idx="9950">
                  <c:v>43934.833333333336</c:v>
                </c:pt>
                <c:pt idx="9951">
                  <c:v>43934.84375</c:v>
                </c:pt>
                <c:pt idx="9952">
                  <c:v>43934.854166666664</c:v>
                </c:pt>
                <c:pt idx="9953">
                  <c:v>43934.864583333336</c:v>
                </c:pt>
                <c:pt idx="9954">
                  <c:v>43934.875</c:v>
                </c:pt>
                <c:pt idx="9955">
                  <c:v>43934.885416666664</c:v>
                </c:pt>
                <c:pt idx="9956">
                  <c:v>43934.895833333336</c:v>
                </c:pt>
                <c:pt idx="9957">
                  <c:v>43934.90625</c:v>
                </c:pt>
                <c:pt idx="9958">
                  <c:v>43934.916666666664</c:v>
                </c:pt>
                <c:pt idx="9959">
                  <c:v>43934.927083333336</c:v>
                </c:pt>
                <c:pt idx="9960">
                  <c:v>43934.9375</c:v>
                </c:pt>
                <c:pt idx="9961">
                  <c:v>43934.947916666664</c:v>
                </c:pt>
                <c:pt idx="9962">
                  <c:v>43934.958333333336</c:v>
                </c:pt>
                <c:pt idx="9963">
                  <c:v>43934.96875</c:v>
                </c:pt>
                <c:pt idx="9964">
                  <c:v>43934.979166666664</c:v>
                </c:pt>
                <c:pt idx="9965">
                  <c:v>43934.989583333336</c:v>
                </c:pt>
                <c:pt idx="9966">
                  <c:v>43935</c:v>
                </c:pt>
                <c:pt idx="9967">
                  <c:v>43935.010416666664</c:v>
                </c:pt>
                <c:pt idx="9968">
                  <c:v>43935.020833333336</c:v>
                </c:pt>
                <c:pt idx="9969">
                  <c:v>43935.03125</c:v>
                </c:pt>
                <c:pt idx="9970">
                  <c:v>43935.041666666664</c:v>
                </c:pt>
                <c:pt idx="9971">
                  <c:v>43935.052083333336</c:v>
                </c:pt>
                <c:pt idx="9972">
                  <c:v>43935.0625</c:v>
                </c:pt>
                <c:pt idx="9973">
                  <c:v>43935.072916666664</c:v>
                </c:pt>
                <c:pt idx="9974">
                  <c:v>43935.083333333336</c:v>
                </c:pt>
                <c:pt idx="9975">
                  <c:v>43935.09375</c:v>
                </c:pt>
                <c:pt idx="9976">
                  <c:v>43935.104166666664</c:v>
                </c:pt>
                <c:pt idx="9977">
                  <c:v>43935.114583333336</c:v>
                </c:pt>
                <c:pt idx="9978">
                  <c:v>43935.125</c:v>
                </c:pt>
                <c:pt idx="9979">
                  <c:v>43935.135416666664</c:v>
                </c:pt>
                <c:pt idx="9980">
                  <c:v>43935.145833333336</c:v>
                </c:pt>
                <c:pt idx="9981">
                  <c:v>43935.15625</c:v>
                </c:pt>
                <c:pt idx="9982">
                  <c:v>43935.166666666664</c:v>
                </c:pt>
                <c:pt idx="9983">
                  <c:v>43935.177083333336</c:v>
                </c:pt>
                <c:pt idx="9984">
                  <c:v>43935.1875</c:v>
                </c:pt>
                <c:pt idx="9985">
                  <c:v>43935.197916666664</c:v>
                </c:pt>
                <c:pt idx="9986">
                  <c:v>43935.208333333336</c:v>
                </c:pt>
                <c:pt idx="9987">
                  <c:v>43935.21875</c:v>
                </c:pt>
                <c:pt idx="9988">
                  <c:v>43935.229166666664</c:v>
                </c:pt>
                <c:pt idx="9989">
                  <c:v>43935.239583333336</c:v>
                </c:pt>
                <c:pt idx="9990">
                  <c:v>43935.25</c:v>
                </c:pt>
                <c:pt idx="9991">
                  <c:v>43935.260416666664</c:v>
                </c:pt>
                <c:pt idx="9992">
                  <c:v>43935.270833333336</c:v>
                </c:pt>
                <c:pt idx="9993">
                  <c:v>43935.28125</c:v>
                </c:pt>
                <c:pt idx="9994">
                  <c:v>43935.291666666664</c:v>
                </c:pt>
                <c:pt idx="9995">
                  <c:v>43935.302083333336</c:v>
                </c:pt>
                <c:pt idx="9996">
                  <c:v>43935.3125</c:v>
                </c:pt>
                <c:pt idx="9997">
                  <c:v>43935.322916666664</c:v>
                </c:pt>
                <c:pt idx="9998">
                  <c:v>43935.333333333336</c:v>
                </c:pt>
                <c:pt idx="9999">
                  <c:v>43935.34375</c:v>
                </c:pt>
                <c:pt idx="10000">
                  <c:v>43935.354166666664</c:v>
                </c:pt>
                <c:pt idx="10001">
                  <c:v>43935.364583333336</c:v>
                </c:pt>
                <c:pt idx="10002">
                  <c:v>43935.375</c:v>
                </c:pt>
                <c:pt idx="10003">
                  <c:v>43935.385416666664</c:v>
                </c:pt>
                <c:pt idx="10004">
                  <c:v>43935.395833333336</c:v>
                </c:pt>
                <c:pt idx="10005">
                  <c:v>43935.40625</c:v>
                </c:pt>
                <c:pt idx="10006">
                  <c:v>43935.416666666664</c:v>
                </c:pt>
                <c:pt idx="10007">
                  <c:v>43935.427083333336</c:v>
                </c:pt>
                <c:pt idx="10008">
                  <c:v>43935.4375</c:v>
                </c:pt>
                <c:pt idx="10009">
                  <c:v>43935.447916666664</c:v>
                </c:pt>
                <c:pt idx="10010">
                  <c:v>43935.458333333336</c:v>
                </c:pt>
                <c:pt idx="10011">
                  <c:v>43935.46875</c:v>
                </c:pt>
                <c:pt idx="10012">
                  <c:v>43935.479166666664</c:v>
                </c:pt>
                <c:pt idx="10013">
                  <c:v>43935.489583333336</c:v>
                </c:pt>
                <c:pt idx="10014">
                  <c:v>43935.5</c:v>
                </c:pt>
                <c:pt idx="10015">
                  <c:v>43935.510416666664</c:v>
                </c:pt>
                <c:pt idx="10016">
                  <c:v>43935.520833333336</c:v>
                </c:pt>
                <c:pt idx="10017">
                  <c:v>43935.53125</c:v>
                </c:pt>
                <c:pt idx="10018">
                  <c:v>43935.541666666664</c:v>
                </c:pt>
                <c:pt idx="10019">
                  <c:v>43935.552083333336</c:v>
                </c:pt>
                <c:pt idx="10020">
                  <c:v>43935.5625</c:v>
                </c:pt>
                <c:pt idx="10021">
                  <c:v>43935.572916666664</c:v>
                </c:pt>
                <c:pt idx="10022">
                  <c:v>43935.583333333336</c:v>
                </c:pt>
                <c:pt idx="10023">
                  <c:v>43935.59375</c:v>
                </c:pt>
                <c:pt idx="10024">
                  <c:v>43935.604166666664</c:v>
                </c:pt>
                <c:pt idx="10025">
                  <c:v>43935.614583333336</c:v>
                </c:pt>
                <c:pt idx="10026">
                  <c:v>43935.625</c:v>
                </c:pt>
                <c:pt idx="10027">
                  <c:v>43935.635416666664</c:v>
                </c:pt>
                <c:pt idx="10028">
                  <c:v>43935.645833333336</c:v>
                </c:pt>
                <c:pt idx="10029">
                  <c:v>43935.65625</c:v>
                </c:pt>
                <c:pt idx="10030">
                  <c:v>43935.666666666664</c:v>
                </c:pt>
                <c:pt idx="10031">
                  <c:v>43935.677083333336</c:v>
                </c:pt>
                <c:pt idx="10032">
                  <c:v>43935.6875</c:v>
                </c:pt>
                <c:pt idx="10033">
                  <c:v>43935.697916666664</c:v>
                </c:pt>
                <c:pt idx="10034">
                  <c:v>43935.708333333336</c:v>
                </c:pt>
                <c:pt idx="10035">
                  <c:v>43935.71875</c:v>
                </c:pt>
                <c:pt idx="10036">
                  <c:v>43935.729166666664</c:v>
                </c:pt>
                <c:pt idx="10037">
                  <c:v>43935.739583333336</c:v>
                </c:pt>
                <c:pt idx="10038">
                  <c:v>43935.75</c:v>
                </c:pt>
                <c:pt idx="10039">
                  <c:v>43935.760416666664</c:v>
                </c:pt>
                <c:pt idx="10040">
                  <c:v>43935.770833333336</c:v>
                </c:pt>
                <c:pt idx="10041">
                  <c:v>43935.78125</c:v>
                </c:pt>
                <c:pt idx="10042">
                  <c:v>43935.791666666664</c:v>
                </c:pt>
                <c:pt idx="10043">
                  <c:v>43935.802083333336</c:v>
                </c:pt>
                <c:pt idx="10044">
                  <c:v>43935.8125</c:v>
                </c:pt>
                <c:pt idx="10045">
                  <c:v>43935.822916666664</c:v>
                </c:pt>
                <c:pt idx="10046">
                  <c:v>43935.833333333336</c:v>
                </c:pt>
                <c:pt idx="10047">
                  <c:v>43935.84375</c:v>
                </c:pt>
                <c:pt idx="10048">
                  <c:v>43935.854166666664</c:v>
                </c:pt>
                <c:pt idx="10049">
                  <c:v>43935.864583333336</c:v>
                </c:pt>
                <c:pt idx="10050">
                  <c:v>43935.875</c:v>
                </c:pt>
                <c:pt idx="10051">
                  <c:v>43935.885416666664</c:v>
                </c:pt>
                <c:pt idx="10052">
                  <c:v>43935.895833333336</c:v>
                </c:pt>
                <c:pt idx="10053">
                  <c:v>43935.90625</c:v>
                </c:pt>
                <c:pt idx="10054">
                  <c:v>43935.916666666664</c:v>
                </c:pt>
                <c:pt idx="10055">
                  <c:v>43935.927083333336</c:v>
                </c:pt>
                <c:pt idx="10056">
                  <c:v>43935.9375</c:v>
                </c:pt>
                <c:pt idx="10057">
                  <c:v>43935.947916666664</c:v>
                </c:pt>
                <c:pt idx="10058">
                  <c:v>43935.958333333336</c:v>
                </c:pt>
                <c:pt idx="10059">
                  <c:v>43935.96875</c:v>
                </c:pt>
                <c:pt idx="10060">
                  <c:v>43935.979166666664</c:v>
                </c:pt>
                <c:pt idx="10061">
                  <c:v>43935.989583333336</c:v>
                </c:pt>
                <c:pt idx="10062">
                  <c:v>43936</c:v>
                </c:pt>
                <c:pt idx="10063">
                  <c:v>43936.010416666664</c:v>
                </c:pt>
                <c:pt idx="10064">
                  <c:v>43936.020833333336</c:v>
                </c:pt>
                <c:pt idx="10065">
                  <c:v>43936.03125</c:v>
                </c:pt>
                <c:pt idx="10066">
                  <c:v>43936.041666666664</c:v>
                </c:pt>
                <c:pt idx="10067">
                  <c:v>43936.052083333336</c:v>
                </c:pt>
                <c:pt idx="10068">
                  <c:v>43936.0625</c:v>
                </c:pt>
                <c:pt idx="10069">
                  <c:v>43936.072916666664</c:v>
                </c:pt>
                <c:pt idx="10070">
                  <c:v>43936.083333333336</c:v>
                </c:pt>
                <c:pt idx="10071">
                  <c:v>43936.09375</c:v>
                </c:pt>
                <c:pt idx="10072">
                  <c:v>43936.104166666664</c:v>
                </c:pt>
                <c:pt idx="10073">
                  <c:v>43936.114583333336</c:v>
                </c:pt>
                <c:pt idx="10074">
                  <c:v>43936.125</c:v>
                </c:pt>
                <c:pt idx="10075">
                  <c:v>43936.135416666664</c:v>
                </c:pt>
                <c:pt idx="10076">
                  <c:v>43936.145833333336</c:v>
                </c:pt>
                <c:pt idx="10077">
                  <c:v>43936.15625</c:v>
                </c:pt>
                <c:pt idx="10078">
                  <c:v>43936.166666666664</c:v>
                </c:pt>
                <c:pt idx="10079">
                  <c:v>43936.177083333336</c:v>
                </c:pt>
                <c:pt idx="10080">
                  <c:v>43936.1875</c:v>
                </c:pt>
                <c:pt idx="10081">
                  <c:v>43936.197916666664</c:v>
                </c:pt>
                <c:pt idx="10082">
                  <c:v>43936.208333333336</c:v>
                </c:pt>
                <c:pt idx="10083">
                  <c:v>43936.21875</c:v>
                </c:pt>
                <c:pt idx="10084">
                  <c:v>43936.229166666664</c:v>
                </c:pt>
                <c:pt idx="10085">
                  <c:v>43936.239583333336</c:v>
                </c:pt>
                <c:pt idx="10086">
                  <c:v>43936.25</c:v>
                </c:pt>
                <c:pt idx="10087">
                  <c:v>43936.260416666664</c:v>
                </c:pt>
                <c:pt idx="10088">
                  <c:v>43936.270833333336</c:v>
                </c:pt>
                <c:pt idx="10089">
                  <c:v>43936.28125</c:v>
                </c:pt>
                <c:pt idx="10090">
                  <c:v>43936.291666666664</c:v>
                </c:pt>
                <c:pt idx="10091">
                  <c:v>43936.302083333336</c:v>
                </c:pt>
                <c:pt idx="10092">
                  <c:v>43936.3125</c:v>
                </c:pt>
                <c:pt idx="10093">
                  <c:v>43936.322916666664</c:v>
                </c:pt>
                <c:pt idx="10094">
                  <c:v>43936.333333333336</c:v>
                </c:pt>
                <c:pt idx="10095">
                  <c:v>43936.34375</c:v>
                </c:pt>
                <c:pt idx="10096">
                  <c:v>43936.354166666664</c:v>
                </c:pt>
                <c:pt idx="10097">
                  <c:v>43936.364583333336</c:v>
                </c:pt>
                <c:pt idx="10098">
                  <c:v>43936.375</c:v>
                </c:pt>
                <c:pt idx="10099">
                  <c:v>43936.385416666664</c:v>
                </c:pt>
                <c:pt idx="10100">
                  <c:v>43936.395833333336</c:v>
                </c:pt>
                <c:pt idx="10101">
                  <c:v>43936.40625</c:v>
                </c:pt>
                <c:pt idx="10102">
                  <c:v>43936.416666666664</c:v>
                </c:pt>
                <c:pt idx="10103">
                  <c:v>43936.427083333336</c:v>
                </c:pt>
                <c:pt idx="10104">
                  <c:v>43936.4375</c:v>
                </c:pt>
                <c:pt idx="10105">
                  <c:v>43936.447916666664</c:v>
                </c:pt>
                <c:pt idx="10106">
                  <c:v>43936.458333333336</c:v>
                </c:pt>
                <c:pt idx="10107">
                  <c:v>43936.46875</c:v>
                </c:pt>
                <c:pt idx="10108">
                  <c:v>43936.479166666664</c:v>
                </c:pt>
                <c:pt idx="10109">
                  <c:v>43936.489583333336</c:v>
                </c:pt>
                <c:pt idx="10110">
                  <c:v>43936.5</c:v>
                </c:pt>
                <c:pt idx="10111">
                  <c:v>43936.510416666664</c:v>
                </c:pt>
                <c:pt idx="10112">
                  <c:v>43936.520833333336</c:v>
                </c:pt>
                <c:pt idx="10113">
                  <c:v>43936.53125</c:v>
                </c:pt>
                <c:pt idx="10114">
                  <c:v>43936.541666666664</c:v>
                </c:pt>
                <c:pt idx="10115">
                  <c:v>43936.552083333336</c:v>
                </c:pt>
                <c:pt idx="10116">
                  <c:v>43936.5625</c:v>
                </c:pt>
                <c:pt idx="10117">
                  <c:v>43936.572916666664</c:v>
                </c:pt>
                <c:pt idx="10118">
                  <c:v>43936.583333333336</c:v>
                </c:pt>
                <c:pt idx="10119">
                  <c:v>43936.59375</c:v>
                </c:pt>
                <c:pt idx="10120">
                  <c:v>43936.604166666664</c:v>
                </c:pt>
                <c:pt idx="10121">
                  <c:v>43936.614583333336</c:v>
                </c:pt>
                <c:pt idx="10122">
                  <c:v>43936.625</c:v>
                </c:pt>
                <c:pt idx="10123">
                  <c:v>43936.635416666664</c:v>
                </c:pt>
                <c:pt idx="10124">
                  <c:v>43936.645833333336</c:v>
                </c:pt>
                <c:pt idx="10125">
                  <c:v>43936.65625</c:v>
                </c:pt>
                <c:pt idx="10126">
                  <c:v>43936.666666666664</c:v>
                </c:pt>
                <c:pt idx="10127">
                  <c:v>43936.677083333336</c:v>
                </c:pt>
                <c:pt idx="10128">
                  <c:v>43936.6875</c:v>
                </c:pt>
                <c:pt idx="10129">
                  <c:v>43936.697916666664</c:v>
                </c:pt>
                <c:pt idx="10130">
                  <c:v>43936.708333333336</c:v>
                </c:pt>
                <c:pt idx="10131">
                  <c:v>43936.71875</c:v>
                </c:pt>
                <c:pt idx="10132">
                  <c:v>43936.729166666664</c:v>
                </c:pt>
                <c:pt idx="10133">
                  <c:v>43936.739583333336</c:v>
                </c:pt>
                <c:pt idx="10134">
                  <c:v>43936.75</c:v>
                </c:pt>
                <c:pt idx="10135">
                  <c:v>43936.760416666664</c:v>
                </c:pt>
                <c:pt idx="10136">
                  <c:v>43936.770833333336</c:v>
                </c:pt>
                <c:pt idx="10137">
                  <c:v>43936.78125</c:v>
                </c:pt>
                <c:pt idx="10138">
                  <c:v>43936.791666666664</c:v>
                </c:pt>
                <c:pt idx="10139">
                  <c:v>43936.802083333336</c:v>
                </c:pt>
                <c:pt idx="10140">
                  <c:v>43936.8125</c:v>
                </c:pt>
                <c:pt idx="10141">
                  <c:v>43936.822916666664</c:v>
                </c:pt>
                <c:pt idx="10142">
                  <c:v>43936.833333333336</c:v>
                </c:pt>
                <c:pt idx="10143">
                  <c:v>43936.84375</c:v>
                </c:pt>
                <c:pt idx="10144">
                  <c:v>43936.854166666664</c:v>
                </c:pt>
                <c:pt idx="10145">
                  <c:v>43936.864583333336</c:v>
                </c:pt>
                <c:pt idx="10146">
                  <c:v>43936.875</c:v>
                </c:pt>
                <c:pt idx="10147">
                  <c:v>43936.885416666664</c:v>
                </c:pt>
                <c:pt idx="10148">
                  <c:v>43936.895833333336</c:v>
                </c:pt>
                <c:pt idx="10149">
                  <c:v>43936.90625</c:v>
                </c:pt>
                <c:pt idx="10150">
                  <c:v>43936.916666666664</c:v>
                </c:pt>
                <c:pt idx="10151">
                  <c:v>43936.927083333336</c:v>
                </c:pt>
                <c:pt idx="10152">
                  <c:v>43936.9375</c:v>
                </c:pt>
                <c:pt idx="10153">
                  <c:v>43936.947916666664</c:v>
                </c:pt>
                <c:pt idx="10154">
                  <c:v>43936.958333333336</c:v>
                </c:pt>
                <c:pt idx="10155">
                  <c:v>43936.96875</c:v>
                </c:pt>
                <c:pt idx="10156">
                  <c:v>43936.979166666664</c:v>
                </c:pt>
                <c:pt idx="10157">
                  <c:v>43936.989583333336</c:v>
                </c:pt>
                <c:pt idx="10158">
                  <c:v>43937</c:v>
                </c:pt>
                <c:pt idx="10159">
                  <c:v>43937.010416666664</c:v>
                </c:pt>
                <c:pt idx="10160">
                  <c:v>43937.020833333336</c:v>
                </c:pt>
                <c:pt idx="10161">
                  <c:v>43937.03125</c:v>
                </c:pt>
                <c:pt idx="10162">
                  <c:v>43937.041666666664</c:v>
                </c:pt>
                <c:pt idx="10163">
                  <c:v>43937.052083333336</c:v>
                </c:pt>
                <c:pt idx="10164">
                  <c:v>43937.0625</c:v>
                </c:pt>
                <c:pt idx="10165">
                  <c:v>43937.072916666664</c:v>
                </c:pt>
                <c:pt idx="10166">
                  <c:v>43937.083333333336</c:v>
                </c:pt>
                <c:pt idx="10167">
                  <c:v>43937.09375</c:v>
                </c:pt>
                <c:pt idx="10168">
                  <c:v>43937.104166666664</c:v>
                </c:pt>
                <c:pt idx="10169">
                  <c:v>43937.114583333336</c:v>
                </c:pt>
                <c:pt idx="10170">
                  <c:v>43937.125</c:v>
                </c:pt>
                <c:pt idx="10171">
                  <c:v>43937.135416666664</c:v>
                </c:pt>
                <c:pt idx="10172">
                  <c:v>43937.145833333336</c:v>
                </c:pt>
                <c:pt idx="10173">
                  <c:v>43937.15625</c:v>
                </c:pt>
                <c:pt idx="10174">
                  <c:v>43937.166666666664</c:v>
                </c:pt>
                <c:pt idx="10175">
                  <c:v>43937.177083333336</c:v>
                </c:pt>
                <c:pt idx="10176">
                  <c:v>43937.1875</c:v>
                </c:pt>
                <c:pt idx="10177">
                  <c:v>43937.197916666664</c:v>
                </c:pt>
                <c:pt idx="10178">
                  <c:v>43937.208333333336</c:v>
                </c:pt>
                <c:pt idx="10179">
                  <c:v>43937.21875</c:v>
                </c:pt>
                <c:pt idx="10180">
                  <c:v>43937.229166666664</c:v>
                </c:pt>
                <c:pt idx="10181">
                  <c:v>43937.239583333336</c:v>
                </c:pt>
                <c:pt idx="10182">
                  <c:v>43937.25</c:v>
                </c:pt>
                <c:pt idx="10183">
                  <c:v>43937.260416666664</c:v>
                </c:pt>
                <c:pt idx="10184">
                  <c:v>43937.270833333336</c:v>
                </c:pt>
                <c:pt idx="10185">
                  <c:v>43937.28125</c:v>
                </c:pt>
                <c:pt idx="10186">
                  <c:v>43937.291666666664</c:v>
                </c:pt>
                <c:pt idx="10187">
                  <c:v>43937.302083333336</c:v>
                </c:pt>
                <c:pt idx="10188">
                  <c:v>43937.3125</c:v>
                </c:pt>
                <c:pt idx="10189">
                  <c:v>43937.322916666664</c:v>
                </c:pt>
                <c:pt idx="10190">
                  <c:v>43937.333333333336</c:v>
                </c:pt>
                <c:pt idx="10191">
                  <c:v>43937.34375</c:v>
                </c:pt>
                <c:pt idx="10192">
                  <c:v>43937.354166666664</c:v>
                </c:pt>
                <c:pt idx="10193">
                  <c:v>43937.364583333336</c:v>
                </c:pt>
                <c:pt idx="10194">
                  <c:v>43937.375</c:v>
                </c:pt>
                <c:pt idx="10195">
                  <c:v>43937.385416666664</c:v>
                </c:pt>
                <c:pt idx="10196">
                  <c:v>43937.395833333336</c:v>
                </c:pt>
                <c:pt idx="10197">
                  <c:v>43937.40625</c:v>
                </c:pt>
                <c:pt idx="10198">
                  <c:v>43937.416666666664</c:v>
                </c:pt>
                <c:pt idx="10199">
                  <c:v>43937.427083333336</c:v>
                </c:pt>
                <c:pt idx="10200">
                  <c:v>43937.4375</c:v>
                </c:pt>
                <c:pt idx="10201">
                  <c:v>43937.447916666664</c:v>
                </c:pt>
                <c:pt idx="10202">
                  <c:v>43937.458333333336</c:v>
                </c:pt>
                <c:pt idx="10203">
                  <c:v>43937.46875</c:v>
                </c:pt>
                <c:pt idx="10204">
                  <c:v>43937.479166666664</c:v>
                </c:pt>
                <c:pt idx="10205">
                  <c:v>43937.489583333336</c:v>
                </c:pt>
                <c:pt idx="10206">
                  <c:v>43937.5</c:v>
                </c:pt>
                <c:pt idx="10207">
                  <c:v>43937.510416666664</c:v>
                </c:pt>
                <c:pt idx="10208">
                  <c:v>43937.520833333336</c:v>
                </c:pt>
                <c:pt idx="10209">
                  <c:v>43937.53125</c:v>
                </c:pt>
                <c:pt idx="10210">
                  <c:v>43937.541666666664</c:v>
                </c:pt>
                <c:pt idx="10211">
                  <c:v>43937.552083333336</c:v>
                </c:pt>
                <c:pt idx="10212">
                  <c:v>43937.5625</c:v>
                </c:pt>
                <c:pt idx="10213">
                  <c:v>43937.572916666664</c:v>
                </c:pt>
                <c:pt idx="10214">
                  <c:v>43937.583333333336</c:v>
                </c:pt>
                <c:pt idx="10215">
                  <c:v>43937.59375</c:v>
                </c:pt>
                <c:pt idx="10216">
                  <c:v>43937.604166666664</c:v>
                </c:pt>
                <c:pt idx="10217">
                  <c:v>43937.614583333336</c:v>
                </c:pt>
                <c:pt idx="10218">
                  <c:v>43937.625</c:v>
                </c:pt>
                <c:pt idx="10219">
                  <c:v>43937.635416666664</c:v>
                </c:pt>
                <c:pt idx="10220">
                  <c:v>43937.645833333336</c:v>
                </c:pt>
                <c:pt idx="10221">
                  <c:v>43937.65625</c:v>
                </c:pt>
                <c:pt idx="10222">
                  <c:v>43937.666666666664</c:v>
                </c:pt>
                <c:pt idx="10223">
                  <c:v>43937.677083333336</c:v>
                </c:pt>
                <c:pt idx="10224">
                  <c:v>43937.6875</c:v>
                </c:pt>
                <c:pt idx="10225">
                  <c:v>43937.697916666664</c:v>
                </c:pt>
                <c:pt idx="10226">
                  <c:v>43937.708333333336</c:v>
                </c:pt>
                <c:pt idx="10227">
                  <c:v>43937.71875</c:v>
                </c:pt>
                <c:pt idx="10228">
                  <c:v>43937.729166666664</c:v>
                </c:pt>
                <c:pt idx="10229">
                  <c:v>43937.739583333336</c:v>
                </c:pt>
                <c:pt idx="10230">
                  <c:v>43937.75</c:v>
                </c:pt>
                <c:pt idx="10231">
                  <c:v>43937.760416666664</c:v>
                </c:pt>
                <c:pt idx="10232">
                  <c:v>43937.770833333336</c:v>
                </c:pt>
                <c:pt idx="10233">
                  <c:v>43937.78125</c:v>
                </c:pt>
                <c:pt idx="10234">
                  <c:v>43937.791666666664</c:v>
                </c:pt>
                <c:pt idx="10235">
                  <c:v>43937.802083333336</c:v>
                </c:pt>
                <c:pt idx="10236">
                  <c:v>43937.8125</c:v>
                </c:pt>
                <c:pt idx="10237">
                  <c:v>43937.822916666664</c:v>
                </c:pt>
                <c:pt idx="10238">
                  <c:v>43937.833333333336</c:v>
                </c:pt>
                <c:pt idx="10239">
                  <c:v>43937.84375</c:v>
                </c:pt>
                <c:pt idx="10240">
                  <c:v>43937.854166666664</c:v>
                </c:pt>
                <c:pt idx="10241">
                  <c:v>43937.864583333336</c:v>
                </c:pt>
                <c:pt idx="10242">
                  <c:v>43937.875</c:v>
                </c:pt>
                <c:pt idx="10243">
                  <c:v>43937.885416666664</c:v>
                </c:pt>
                <c:pt idx="10244">
                  <c:v>43937.895833333336</c:v>
                </c:pt>
                <c:pt idx="10245">
                  <c:v>43937.90625</c:v>
                </c:pt>
                <c:pt idx="10246">
                  <c:v>43937.916666666664</c:v>
                </c:pt>
                <c:pt idx="10247">
                  <c:v>43937.927083333336</c:v>
                </c:pt>
                <c:pt idx="10248">
                  <c:v>43937.9375</c:v>
                </c:pt>
                <c:pt idx="10249">
                  <c:v>43937.947916666664</c:v>
                </c:pt>
                <c:pt idx="10250">
                  <c:v>43937.958333333336</c:v>
                </c:pt>
                <c:pt idx="10251">
                  <c:v>43937.96875</c:v>
                </c:pt>
                <c:pt idx="10252">
                  <c:v>43937.979166666664</c:v>
                </c:pt>
                <c:pt idx="10253">
                  <c:v>43937.989583333336</c:v>
                </c:pt>
                <c:pt idx="10254">
                  <c:v>43938</c:v>
                </c:pt>
                <c:pt idx="10255">
                  <c:v>43938.010416666664</c:v>
                </c:pt>
                <c:pt idx="10256">
                  <c:v>43938.020833333336</c:v>
                </c:pt>
                <c:pt idx="10257">
                  <c:v>43938.03125</c:v>
                </c:pt>
                <c:pt idx="10258">
                  <c:v>43938.041666666664</c:v>
                </c:pt>
                <c:pt idx="10259">
                  <c:v>43938.052083333336</c:v>
                </c:pt>
                <c:pt idx="10260">
                  <c:v>43938.0625</c:v>
                </c:pt>
                <c:pt idx="10261">
                  <c:v>43938.072916666664</c:v>
                </c:pt>
                <c:pt idx="10262">
                  <c:v>43938.083333333336</c:v>
                </c:pt>
                <c:pt idx="10263">
                  <c:v>43938.09375</c:v>
                </c:pt>
                <c:pt idx="10264">
                  <c:v>43938.104166666664</c:v>
                </c:pt>
                <c:pt idx="10265">
                  <c:v>43938.114583333336</c:v>
                </c:pt>
                <c:pt idx="10266">
                  <c:v>43938.125</c:v>
                </c:pt>
                <c:pt idx="10267">
                  <c:v>43938.135416666664</c:v>
                </c:pt>
                <c:pt idx="10268">
                  <c:v>43938.145833333336</c:v>
                </c:pt>
                <c:pt idx="10269">
                  <c:v>43938.15625</c:v>
                </c:pt>
                <c:pt idx="10270">
                  <c:v>43938.166666666664</c:v>
                </c:pt>
                <c:pt idx="10271">
                  <c:v>43938.177083333336</c:v>
                </c:pt>
                <c:pt idx="10272">
                  <c:v>43938.1875</c:v>
                </c:pt>
                <c:pt idx="10273">
                  <c:v>43938.197916666664</c:v>
                </c:pt>
                <c:pt idx="10274">
                  <c:v>43938.208333333336</c:v>
                </c:pt>
                <c:pt idx="10275">
                  <c:v>43938.21875</c:v>
                </c:pt>
                <c:pt idx="10276">
                  <c:v>43938.229166666664</c:v>
                </c:pt>
                <c:pt idx="10277">
                  <c:v>43938.239583333336</c:v>
                </c:pt>
                <c:pt idx="10278">
                  <c:v>43938.25</c:v>
                </c:pt>
                <c:pt idx="10279">
                  <c:v>43938.260416666664</c:v>
                </c:pt>
                <c:pt idx="10280">
                  <c:v>43938.270833333336</c:v>
                </c:pt>
                <c:pt idx="10281">
                  <c:v>43938.28125</c:v>
                </c:pt>
                <c:pt idx="10282">
                  <c:v>43938.291666666664</c:v>
                </c:pt>
                <c:pt idx="10283">
                  <c:v>43938.302083333336</c:v>
                </c:pt>
                <c:pt idx="10284">
                  <c:v>43938.3125</c:v>
                </c:pt>
                <c:pt idx="10285">
                  <c:v>43938.322916666664</c:v>
                </c:pt>
                <c:pt idx="10286">
                  <c:v>43938.333333333336</c:v>
                </c:pt>
                <c:pt idx="10287">
                  <c:v>43938.34375</c:v>
                </c:pt>
                <c:pt idx="10288">
                  <c:v>43938.354166666664</c:v>
                </c:pt>
                <c:pt idx="10289">
                  <c:v>43938.364583333336</c:v>
                </c:pt>
                <c:pt idx="10290">
                  <c:v>43938.375</c:v>
                </c:pt>
                <c:pt idx="10291">
                  <c:v>43938.385416666664</c:v>
                </c:pt>
                <c:pt idx="10292">
                  <c:v>43938.395833333336</c:v>
                </c:pt>
                <c:pt idx="10293">
                  <c:v>43938.40625</c:v>
                </c:pt>
                <c:pt idx="10294">
                  <c:v>43938.416666666664</c:v>
                </c:pt>
                <c:pt idx="10295">
                  <c:v>43938.427083333336</c:v>
                </c:pt>
                <c:pt idx="10296">
                  <c:v>43938.4375</c:v>
                </c:pt>
                <c:pt idx="10297">
                  <c:v>43938.447916666664</c:v>
                </c:pt>
                <c:pt idx="10298">
                  <c:v>43938.458333333336</c:v>
                </c:pt>
                <c:pt idx="10299">
                  <c:v>43938.46875</c:v>
                </c:pt>
                <c:pt idx="10300">
                  <c:v>43938.479166666664</c:v>
                </c:pt>
                <c:pt idx="10301">
                  <c:v>43938.489583333336</c:v>
                </c:pt>
                <c:pt idx="10302">
                  <c:v>43938.5</c:v>
                </c:pt>
                <c:pt idx="10303">
                  <c:v>43938.510416666664</c:v>
                </c:pt>
                <c:pt idx="10304">
                  <c:v>43938.520833333336</c:v>
                </c:pt>
                <c:pt idx="10305">
                  <c:v>43938.53125</c:v>
                </c:pt>
                <c:pt idx="10306">
                  <c:v>43938.541666666664</c:v>
                </c:pt>
                <c:pt idx="10307">
                  <c:v>43938.552083333336</c:v>
                </c:pt>
                <c:pt idx="10308">
                  <c:v>43938.5625</c:v>
                </c:pt>
                <c:pt idx="10309">
                  <c:v>43938.572916666664</c:v>
                </c:pt>
                <c:pt idx="10310">
                  <c:v>43938.583333333336</c:v>
                </c:pt>
                <c:pt idx="10311">
                  <c:v>43938.59375</c:v>
                </c:pt>
                <c:pt idx="10312">
                  <c:v>43938.604166666664</c:v>
                </c:pt>
                <c:pt idx="10313">
                  <c:v>43938.614583333336</c:v>
                </c:pt>
                <c:pt idx="10314">
                  <c:v>43938.625</c:v>
                </c:pt>
                <c:pt idx="10315">
                  <c:v>43938.635416666664</c:v>
                </c:pt>
                <c:pt idx="10316">
                  <c:v>43938.645833333336</c:v>
                </c:pt>
                <c:pt idx="10317">
                  <c:v>43938.65625</c:v>
                </c:pt>
                <c:pt idx="10318">
                  <c:v>43938.666666666664</c:v>
                </c:pt>
                <c:pt idx="10319">
                  <c:v>43938.677083333336</c:v>
                </c:pt>
                <c:pt idx="10320">
                  <c:v>43938.6875</c:v>
                </c:pt>
                <c:pt idx="10321">
                  <c:v>43938.697916666664</c:v>
                </c:pt>
                <c:pt idx="10322">
                  <c:v>43938.708333333336</c:v>
                </c:pt>
                <c:pt idx="10323">
                  <c:v>43938.71875</c:v>
                </c:pt>
                <c:pt idx="10324">
                  <c:v>43938.729166666664</c:v>
                </c:pt>
                <c:pt idx="10325">
                  <c:v>43938.739583333336</c:v>
                </c:pt>
                <c:pt idx="10326">
                  <c:v>43938.75</c:v>
                </c:pt>
                <c:pt idx="10327">
                  <c:v>43938.760416666664</c:v>
                </c:pt>
                <c:pt idx="10328">
                  <c:v>43938.770833333336</c:v>
                </c:pt>
                <c:pt idx="10329">
                  <c:v>43938.78125</c:v>
                </c:pt>
                <c:pt idx="10330">
                  <c:v>43938.791666666664</c:v>
                </c:pt>
                <c:pt idx="10331">
                  <c:v>43938.802083333336</c:v>
                </c:pt>
                <c:pt idx="10332">
                  <c:v>43938.8125</c:v>
                </c:pt>
                <c:pt idx="10333">
                  <c:v>43938.822916666664</c:v>
                </c:pt>
                <c:pt idx="10334">
                  <c:v>43938.833333333336</c:v>
                </c:pt>
                <c:pt idx="10335">
                  <c:v>43938.84375</c:v>
                </c:pt>
                <c:pt idx="10336">
                  <c:v>43938.854166666664</c:v>
                </c:pt>
                <c:pt idx="10337">
                  <c:v>43938.864583333336</c:v>
                </c:pt>
                <c:pt idx="10338">
                  <c:v>43938.875</c:v>
                </c:pt>
                <c:pt idx="10339">
                  <c:v>43938.885416666664</c:v>
                </c:pt>
                <c:pt idx="10340">
                  <c:v>43938.895833333336</c:v>
                </c:pt>
                <c:pt idx="10341">
                  <c:v>43938.90625</c:v>
                </c:pt>
                <c:pt idx="10342">
                  <c:v>43938.916666666664</c:v>
                </c:pt>
                <c:pt idx="10343">
                  <c:v>43938.927083333336</c:v>
                </c:pt>
                <c:pt idx="10344">
                  <c:v>43938.9375</c:v>
                </c:pt>
                <c:pt idx="10345">
                  <c:v>43938.947916666664</c:v>
                </c:pt>
                <c:pt idx="10346">
                  <c:v>43938.958333333336</c:v>
                </c:pt>
                <c:pt idx="10347">
                  <c:v>43938.96875</c:v>
                </c:pt>
                <c:pt idx="10348">
                  <c:v>43938.979166666664</c:v>
                </c:pt>
                <c:pt idx="10349">
                  <c:v>43938.989583333336</c:v>
                </c:pt>
                <c:pt idx="10350">
                  <c:v>43939</c:v>
                </c:pt>
                <c:pt idx="10351">
                  <c:v>43939.010416666664</c:v>
                </c:pt>
                <c:pt idx="10352">
                  <c:v>43939.020833333336</c:v>
                </c:pt>
                <c:pt idx="10353">
                  <c:v>43939.03125</c:v>
                </c:pt>
                <c:pt idx="10354">
                  <c:v>43939.041666666664</c:v>
                </c:pt>
                <c:pt idx="10355">
                  <c:v>43939.052083333336</c:v>
                </c:pt>
                <c:pt idx="10356">
                  <c:v>43939.0625</c:v>
                </c:pt>
                <c:pt idx="10357">
                  <c:v>43939.072916666664</c:v>
                </c:pt>
                <c:pt idx="10358">
                  <c:v>43939.083333333336</c:v>
                </c:pt>
                <c:pt idx="10359">
                  <c:v>43939.09375</c:v>
                </c:pt>
                <c:pt idx="10360">
                  <c:v>43939.104166666664</c:v>
                </c:pt>
                <c:pt idx="10361">
                  <c:v>43939.114583333336</c:v>
                </c:pt>
                <c:pt idx="10362">
                  <c:v>43939.125</c:v>
                </c:pt>
                <c:pt idx="10363">
                  <c:v>43939.135416666664</c:v>
                </c:pt>
                <c:pt idx="10364">
                  <c:v>43939.145833333336</c:v>
                </c:pt>
                <c:pt idx="10365">
                  <c:v>43939.15625</c:v>
                </c:pt>
                <c:pt idx="10366">
                  <c:v>43939.166666666664</c:v>
                </c:pt>
                <c:pt idx="10367">
                  <c:v>43939.177083333336</c:v>
                </c:pt>
                <c:pt idx="10368">
                  <c:v>43939.1875</c:v>
                </c:pt>
                <c:pt idx="10369">
                  <c:v>43939.197916666664</c:v>
                </c:pt>
                <c:pt idx="10370">
                  <c:v>43939.208333333336</c:v>
                </c:pt>
                <c:pt idx="10371">
                  <c:v>43939.21875</c:v>
                </c:pt>
                <c:pt idx="10372">
                  <c:v>43939.229166666664</c:v>
                </c:pt>
                <c:pt idx="10373">
                  <c:v>43939.239583333336</c:v>
                </c:pt>
                <c:pt idx="10374">
                  <c:v>43939.25</c:v>
                </c:pt>
                <c:pt idx="10375">
                  <c:v>43939.260416666664</c:v>
                </c:pt>
                <c:pt idx="10376">
                  <c:v>43939.270833333336</c:v>
                </c:pt>
                <c:pt idx="10377">
                  <c:v>43939.28125</c:v>
                </c:pt>
                <c:pt idx="10378">
                  <c:v>43939.291666666664</c:v>
                </c:pt>
                <c:pt idx="10379">
                  <c:v>43939.302083333336</c:v>
                </c:pt>
                <c:pt idx="10380">
                  <c:v>43939.3125</c:v>
                </c:pt>
                <c:pt idx="10381">
                  <c:v>43939.322916666664</c:v>
                </c:pt>
                <c:pt idx="10382">
                  <c:v>43939.333333333336</c:v>
                </c:pt>
                <c:pt idx="10383">
                  <c:v>43939.34375</c:v>
                </c:pt>
                <c:pt idx="10384">
                  <c:v>43939.354166666664</c:v>
                </c:pt>
                <c:pt idx="10385">
                  <c:v>43939.364583333336</c:v>
                </c:pt>
                <c:pt idx="10386">
                  <c:v>43939.375</c:v>
                </c:pt>
                <c:pt idx="10387">
                  <c:v>43939.385416666664</c:v>
                </c:pt>
                <c:pt idx="10388">
                  <c:v>43939.395833333336</c:v>
                </c:pt>
                <c:pt idx="10389">
                  <c:v>43939.40625</c:v>
                </c:pt>
                <c:pt idx="10390">
                  <c:v>43939.416666666664</c:v>
                </c:pt>
                <c:pt idx="10391">
                  <c:v>43939.427083333336</c:v>
                </c:pt>
                <c:pt idx="10392">
                  <c:v>43939.4375</c:v>
                </c:pt>
                <c:pt idx="10393">
                  <c:v>43939.447916666664</c:v>
                </c:pt>
                <c:pt idx="10394">
                  <c:v>43939.458333333336</c:v>
                </c:pt>
                <c:pt idx="10395">
                  <c:v>43939.46875</c:v>
                </c:pt>
                <c:pt idx="10396">
                  <c:v>43939.479166666664</c:v>
                </c:pt>
                <c:pt idx="10397">
                  <c:v>43939.489583333336</c:v>
                </c:pt>
                <c:pt idx="10398">
                  <c:v>43939.5</c:v>
                </c:pt>
                <c:pt idx="10399">
                  <c:v>43939.510416666664</c:v>
                </c:pt>
                <c:pt idx="10400">
                  <c:v>43939.520833333336</c:v>
                </c:pt>
                <c:pt idx="10401">
                  <c:v>43939.53125</c:v>
                </c:pt>
                <c:pt idx="10402">
                  <c:v>43939.541666666664</c:v>
                </c:pt>
                <c:pt idx="10403">
                  <c:v>43939.552083333336</c:v>
                </c:pt>
                <c:pt idx="10404">
                  <c:v>43939.5625</c:v>
                </c:pt>
                <c:pt idx="10405">
                  <c:v>43939.572916666664</c:v>
                </c:pt>
                <c:pt idx="10406">
                  <c:v>43939.583333333336</c:v>
                </c:pt>
                <c:pt idx="10407">
                  <c:v>43939.59375</c:v>
                </c:pt>
                <c:pt idx="10408">
                  <c:v>43939.604166666664</c:v>
                </c:pt>
                <c:pt idx="10409">
                  <c:v>43939.614583333336</c:v>
                </c:pt>
                <c:pt idx="10410">
                  <c:v>43939.625</c:v>
                </c:pt>
                <c:pt idx="10411">
                  <c:v>43939.635416666664</c:v>
                </c:pt>
                <c:pt idx="10412">
                  <c:v>43939.645833333336</c:v>
                </c:pt>
                <c:pt idx="10413">
                  <c:v>43939.65625</c:v>
                </c:pt>
                <c:pt idx="10414">
                  <c:v>43939.666666666664</c:v>
                </c:pt>
                <c:pt idx="10415">
                  <c:v>43939.677083333336</c:v>
                </c:pt>
                <c:pt idx="10416">
                  <c:v>43939.6875</c:v>
                </c:pt>
                <c:pt idx="10417">
                  <c:v>43939.697916666664</c:v>
                </c:pt>
                <c:pt idx="10418">
                  <c:v>43939.708333333336</c:v>
                </c:pt>
                <c:pt idx="10419">
                  <c:v>43939.71875</c:v>
                </c:pt>
                <c:pt idx="10420">
                  <c:v>43939.729166666664</c:v>
                </c:pt>
                <c:pt idx="10421">
                  <c:v>43939.739583333336</c:v>
                </c:pt>
                <c:pt idx="10422">
                  <c:v>43939.75</c:v>
                </c:pt>
                <c:pt idx="10423">
                  <c:v>43939.760416666664</c:v>
                </c:pt>
                <c:pt idx="10424">
                  <c:v>43939.770833333336</c:v>
                </c:pt>
                <c:pt idx="10425">
                  <c:v>43939.78125</c:v>
                </c:pt>
                <c:pt idx="10426">
                  <c:v>43939.791666666664</c:v>
                </c:pt>
                <c:pt idx="10427">
                  <c:v>43939.802083333336</c:v>
                </c:pt>
                <c:pt idx="10428">
                  <c:v>43939.8125</c:v>
                </c:pt>
                <c:pt idx="10429">
                  <c:v>43939.822916666664</c:v>
                </c:pt>
                <c:pt idx="10430">
                  <c:v>43939.833333333336</c:v>
                </c:pt>
                <c:pt idx="10431">
                  <c:v>43939.84375</c:v>
                </c:pt>
                <c:pt idx="10432">
                  <c:v>43939.854166666664</c:v>
                </c:pt>
                <c:pt idx="10433">
                  <c:v>43939.864583333336</c:v>
                </c:pt>
                <c:pt idx="10434">
                  <c:v>43939.875</c:v>
                </c:pt>
                <c:pt idx="10435">
                  <c:v>43939.885416666664</c:v>
                </c:pt>
                <c:pt idx="10436">
                  <c:v>43939.895833333336</c:v>
                </c:pt>
                <c:pt idx="10437">
                  <c:v>43939.90625</c:v>
                </c:pt>
                <c:pt idx="10438">
                  <c:v>43939.916666666664</c:v>
                </c:pt>
                <c:pt idx="10439">
                  <c:v>43939.927083333336</c:v>
                </c:pt>
                <c:pt idx="10440">
                  <c:v>43939.9375</c:v>
                </c:pt>
                <c:pt idx="10441">
                  <c:v>43939.947916666664</c:v>
                </c:pt>
                <c:pt idx="10442">
                  <c:v>43939.958333333336</c:v>
                </c:pt>
                <c:pt idx="10443">
                  <c:v>43939.96875</c:v>
                </c:pt>
                <c:pt idx="10444">
                  <c:v>43939.979166666664</c:v>
                </c:pt>
                <c:pt idx="10445">
                  <c:v>43939.989583333336</c:v>
                </c:pt>
                <c:pt idx="10446">
                  <c:v>43940</c:v>
                </c:pt>
                <c:pt idx="10447">
                  <c:v>43940.010416666664</c:v>
                </c:pt>
                <c:pt idx="10448">
                  <c:v>43940.020833333336</c:v>
                </c:pt>
                <c:pt idx="10449">
                  <c:v>43940.03125</c:v>
                </c:pt>
                <c:pt idx="10450">
                  <c:v>43940.041666666664</c:v>
                </c:pt>
                <c:pt idx="10451">
                  <c:v>43940.052083333336</c:v>
                </c:pt>
                <c:pt idx="10452">
                  <c:v>43940.0625</c:v>
                </c:pt>
                <c:pt idx="10453">
                  <c:v>43940.072916666664</c:v>
                </c:pt>
                <c:pt idx="10454">
                  <c:v>43940.083333333336</c:v>
                </c:pt>
                <c:pt idx="10455">
                  <c:v>43940.09375</c:v>
                </c:pt>
                <c:pt idx="10456">
                  <c:v>43940.104166666664</c:v>
                </c:pt>
                <c:pt idx="10457">
                  <c:v>43940.114583333336</c:v>
                </c:pt>
                <c:pt idx="10458">
                  <c:v>43940.125</c:v>
                </c:pt>
                <c:pt idx="10459">
                  <c:v>43940.135416666664</c:v>
                </c:pt>
                <c:pt idx="10460">
                  <c:v>43940.145833333336</c:v>
                </c:pt>
                <c:pt idx="10461">
                  <c:v>43940.15625</c:v>
                </c:pt>
                <c:pt idx="10462">
                  <c:v>43940.166666666664</c:v>
                </c:pt>
                <c:pt idx="10463">
                  <c:v>43940.177083333336</c:v>
                </c:pt>
                <c:pt idx="10464">
                  <c:v>43940.1875</c:v>
                </c:pt>
                <c:pt idx="10465">
                  <c:v>43940.197916666664</c:v>
                </c:pt>
                <c:pt idx="10466">
                  <c:v>43940.208333333336</c:v>
                </c:pt>
                <c:pt idx="10467">
                  <c:v>43940.21875</c:v>
                </c:pt>
                <c:pt idx="10468">
                  <c:v>43940.229166666664</c:v>
                </c:pt>
                <c:pt idx="10469">
                  <c:v>43940.239583333336</c:v>
                </c:pt>
                <c:pt idx="10470">
                  <c:v>43940.25</c:v>
                </c:pt>
                <c:pt idx="10471">
                  <c:v>43940.260416666664</c:v>
                </c:pt>
                <c:pt idx="10472">
                  <c:v>43940.270833333336</c:v>
                </c:pt>
                <c:pt idx="10473">
                  <c:v>43940.28125</c:v>
                </c:pt>
                <c:pt idx="10474">
                  <c:v>43940.291666666664</c:v>
                </c:pt>
                <c:pt idx="10475">
                  <c:v>43940.302083333336</c:v>
                </c:pt>
                <c:pt idx="10476">
                  <c:v>43940.3125</c:v>
                </c:pt>
                <c:pt idx="10477">
                  <c:v>43940.322916666664</c:v>
                </c:pt>
                <c:pt idx="10478">
                  <c:v>43940.333333333336</c:v>
                </c:pt>
                <c:pt idx="10479">
                  <c:v>43940.34375</c:v>
                </c:pt>
                <c:pt idx="10480">
                  <c:v>43940.354166666664</c:v>
                </c:pt>
                <c:pt idx="10481">
                  <c:v>43940.364583333336</c:v>
                </c:pt>
                <c:pt idx="10482">
                  <c:v>43940.375</c:v>
                </c:pt>
                <c:pt idx="10483">
                  <c:v>43940.385416666664</c:v>
                </c:pt>
                <c:pt idx="10484">
                  <c:v>43940.395833333336</c:v>
                </c:pt>
                <c:pt idx="10485">
                  <c:v>43940.40625</c:v>
                </c:pt>
                <c:pt idx="10486">
                  <c:v>43940.416666666664</c:v>
                </c:pt>
                <c:pt idx="10487">
                  <c:v>43940.427083333336</c:v>
                </c:pt>
                <c:pt idx="10488">
                  <c:v>43940.4375</c:v>
                </c:pt>
                <c:pt idx="10489">
                  <c:v>43940.447916666664</c:v>
                </c:pt>
                <c:pt idx="10490">
                  <c:v>43940.458333333336</c:v>
                </c:pt>
                <c:pt idx="10491">
                  <c:v>43940.46875</c:v>
                </c:pt>
                <c:pt idx="10492">
                  <c:v>43940.479166666664</c:v>
                </c:pt>
                <c:pt idx="10493">
                  <c:v>43940.489583333336</c:v>
                </c:pt>
                <c:pt idx="10494">
                  <c:v>43940.5</c:v>
                </c:pt>
                <c:pt idx="10495">
                  <c:v>43940.510416666664</c:v>
                </c:pt>
                <c:pt idx="10496">
                  <c:v>43940.520833333336</c:v>
                </c:pt>
                <c:pt idx="10497">
                  <c:v>43940.53125</c:v>
                </c:pt>
                <c:pt idx="10498">
                  <c:v>43940.541666666664</c:v>
                </c:pt>
                <c:pt idx="10499">
                  <c:v>43940.552083333336</c:v>
                </c:pt>
                <c:pt idx="10500">
                  <c:v>43940.5625</c:v>
                </c:pt>
                <c:pt idx="10501">
                  <c:v>43940.572916666664</c:v>
                </c:pt>
                <c:pt idx="10502">
                  <c:v>43940.583333333336</c:v>
                </c:pt>
                <c:pt idx="10503">
                  <c:v>43940.59375</c:v>
                </c:pt>
                <c:pt idx="10504">
                  <c:v>43940.604166666664</c:v>
                </c:pt>
                <c:pt idx="10505">
                  <c:v>43940.614583333336</c:v>
                </c:pt>
                <c:pt idx="10506">
                  <c:v>43940.625</c:v>
                </c:pt>
                <c:pt idx="10507">
                  <c:v>43940.635416666664</c:v>
                </c:pt>
                <c:pt idx="10508">
                  <c:v>43940.645833333336</c:v>
                </c:pt>
                <c:pt idx="10509">
                  <c:v>43940.65625</c:v>
                </c:pt>
                <c:pt idx="10510">
                  <c:v>43940.666666666664</c:v>
                </c:pt>
                <c:pt idx="10511">
                  <c:v>43940.677083333336</c:v>
                </c:pt>
                <c:pt idx="10512">
                  <c:v>43940.6875</c:v>
                </c:pt>
                <c:pt idx="10513">
                  <c:v>43940.697916666664</c:v>
                </c:pt>
                <c:pt idx="10514">
                  <c:v>43940.708333333336</c:v>
                </c:pt>
                <c:pt idx="10515">
                  <c:v>43940.71875</c:v>
                </c:pt>
                <c:pt idx="10516">
                  <c:v>43940.729166666664</c:v>
                </c:pt>
                <c:pt idx="10517">
                  <c:v>43940.739583333336</c:v>
                </c:pt>
                <c:pt idx="10518">
                  <c:v>43940.75</c:v>
                </c:pt>
                <c:pt idx="10519">
                  <c:v>43940.760416666664</c:v>
                </c:pt>
                <c:pt idx="10520">
                  <c:v>43940.770833333336</c:v>
                </c:pt>
                <c:pt idx="10521">
                  <c:v>43940.78125</c:v>
                </c:pt>
                <c:pt idx="10522">
                  <c:v>43940.791666666664</c:v>
                </c:pt>
                <c:pt idx="10523">
                  <c:v>43940.802083333336</c:v>
                </c:pt>
                <c:pt idx="10524">
                  <c:v>43940.8125</c:v>
                </c:pt>
                <c:pt idx="10525">
                  <c:v>43940.822916666664</c:v>
                </c:pt>
                <c:pt idx="10526">
                  <c:v>43940.833333333336</c:v>
                </c:pt>
                <c:pt idx="10527">
                  <c:v>43940.84375</c:v>
                </c:pt>
                <c:pt idx="10528">
                  <c:v>43940.854166666664</c:v>
                </c:pt>
                <c:pt idx="10529">
                  <c:v>43940.864583333336</c:v>
                </c:pt>
                <c:pt idx="10530">
                  <c:v>43940.875</c:v>
                </c:pt>
                <c:pt idx="10531">
                  <c:v>43940.885416666664</c:v>
                </c:pt>
                <c:pt idx="10532">
                  <c:v>43940.895833333336</c:v>
                </c:pt>
                <c:pt idx="10533">
                  <c:v>43940.90625</c:v>
                </c:pt>
                <c:pt idx="10534">
                  <c:v>43940.916666666664</c:v>
                </c:pt>
                <c:pt idx="10535">
                  <c:v>43940.927083333336</c:v>
                </c:pt>
                <c:pt idx="10536">
                  <c:v>43940.9375</c:v>
                </c:pt>
                <c:pt idx="10537">
                  <c:v>43940.947916666664</c:v>
                </c:pt>
                <c:pt idx="10538">
                  <c:v>43940.958333333336</c:v>
                </c:pt>
                <c:pt idx="10539">
                  <c:v>43940.96875</c:v>
                </c:pt>
                <c:pt idx="10540">
                  <c:v>43940.979166666664</c:v>
                </c:pt>
                <c:pt idx="10541">
                  <c:v>43940.989583333336</c:v>
                </c:pt>
                <c:pt idx="10542">
                  <c:v>43941</c:v>
                </c:pt>
                <c:pt idx="10543">
                  <c:v>43941.010416666664</c:v>
                </c:pt>
                <c:pt idx="10544">
                  <c:v>43941.020833333336</c:v>
                </c:pt>
                <c:pt idx="10545">
                  <c:v>43941.03125</c:v>
                </c:pt>
                <c:pt idx="10546">
                  <c:v>43941.041666666664</c:v>
                </c:pt>
                <c:pt idx="10547">
                  <c:v>43941.052083333336</c:v>
                </c:pt>
                <c:pt idx="10548">
                  <c:v>43941.0625</c:v>
                </c:pt>
                <c:pt idx="10549">
                  <c:v>43941.072916666664</c:v>
                </c:pt>
                <c:pt idx="10550">
                  <c:v>43941.083333333336</c:v>
                </c:pt>
                <c:pt idx="10551">
                  <c:v>43941.09375</c:v>
                </c:pt>
                <c:pt idx="10552">
                  <c:v>43941.104166666664</c:v>
                </c:pt>
                <c:pt idx="10553">
                  <c:v>43941.114583333336</c:v>
                </c:pt>
                <c:pt idx="10554">
                  <c:v>43941.125</c:v>
                </c:pt>
                <c:pt idx="10555">
                  <c:v>43941.135416666664</c:v>
                </c:pt>
                <c:pt idx="10556">
                  <c:v>43941.145833333336</c:v>
                </c:pt>
                <c:pt idx="10557">
                  <c:v>43941.15625</c:v>
                </c:pt>
                <c:pt idx="10558">
                  <c:v>43941.166666666664</c:v>
                </c:pt>
                <c:pt idx="10559">
                  <c:v>43941.177083333336</c:v>
                </c:pt>
                <c:pt idx="10560">
                  <c:v>43941.1875</c:v>
                </c:pt>
                <c:pt idx="10561">
                  <c:v>43941.197916666664</c:v>
                </c:pt>
                <c:pt idx="10562">
                  <c:v>43941.208333333336</c:v>
                </c:pt>
                <c:pt idx="10563">
                  <c:v>43941.21875</c:v>
                </c:pt>
                <c:pt idx="10564">
                  <c:v>43941.229166666664</c:v>
                </c:pt>
                <c:pt idx="10565">
                  <c:v>43941.239583333336</c:v>
                </c:pt>
                <c:pt idx="10566">
                  <c:v>43941.25</c:v>
                </c:pt>
                <c:pt idx="10567">
                  <c:v>43941.260416666664</c:v>
                </c:pt>
                <c:pt idx="10568">
                  <c:v>43941.270833333336</c:v>
                </c:pt>
                <c:pt idx="10569">
                  <c:v>43941.28125</c:v>
                </c:pt>
                <c:pt idx="10570">
                  <c:v>43941.291666666664</c:v>
                </c:pt>
                <c:pt idx="10571">
                  <c:v>43941.302083333336</c:v>
                </c:pt>
                <c:pt idx="10572">
                  <c:v>43941.3125</c:v>
                </c:pt>
                <c:pt idx="10573">
                  <c:v>43941.322916666664</c:v>
                </c:pt>
                <c:pt idx="10574">
                  <c:v>43941.333333333336</c:v>
                </c:pt>
                <c:pt idx="10575">
                  <c:v>43941.34375</c:v>
                </c:pt>
                <c:pt idx="10576">
                  <c:v>43941.354166666664</c:v>
                </c:pt>
                <c:pt idx="10577">
                  <c:v>43941.364583333336</c:v>
                </c:pt>
                <c:pt idx="10578">
                  <c:v>43941.375</c:v>
                </c:pt>
                <c:pt idx="10579">
                  <c:v>43941.385416666664</c:v>
                </c:pt>
                <c:pt idx="10580">
                  <c:v>43941.395833333336</c:v>
                </c:pt>
                <c:pt idx="10581">
                  <c:v>43941.40625</c:v>
                </c:pt>
                <c:pt idx="10582">
                  <c:v>43941.416666666664</c:v>
                </c:pt>
                <c:pt idx="10583">
                  <c:v>43941.427083333336</c:v>
                </c:pt>
                <c:pt idx="10584">
                  <c:v>43941.4375</c:v>
                </c:pt>
                <c:pt idx="10585">
                  <c:v>43941.447916666664</c:v>
                </c:pt>
                <c:pt idx="10586">
                  <c:v>43941.458333333336</c:v>
                </c:pt>
                <c:pt idx="10587">
                  <c:v>43941.46875</c:v>
                </c:pt>
                <c:pt idx="10588">
                  <c:v>43941.479166666664</c:v>
                </c:pt>
                <c:pt idx="10589">
                  <c:v>43941.489583333336</c:v>
                </c:pt>
                <c:pt idx="10590">
                  <c:v>43941.5</c:v>
                </c:pt>
                <c:pt idx="10591">
                  <c:v>43941.510416666664</c:v>
                </c:pt>
                <c:pt idx="10592">
                  <c:v>43941.520833333336</c:v>
                </c:pt>
                <c:pt idx="10593">
                  <c:v>43941.53125</c:v>
                </c:pt>
                <c:pt idx="10594">
                  <c:v>43941.541666666664</c:v>
                </c:pt>
                <c:pt idx="10595">
                  <c:v>43941.552083333336</c:v>
                </c:pt>
                <c:pt idx="10596">
                  <c:v>43941.5625</c:v>
                </c:pt>
                <c:pt idx="10597">
                  <c:v>43941.572916666664</c:v>
                </c:pt>
                <c:pt idx="10598">
                  <c:v>43941.583333333336</c:v>
                </c:pt>
                <c:pt idx="10599">
                  <c:v>43941.59375</c:v>
                </c:pt>
                <c:pt idx="10600">
                  <c:v>43941.604166666664</c:v>
                </c:pt>
                <c:pt idx="10601">
                  <c:v>43941.614583333336</c:v>
                </c:pt>
                <c:pt idx="10602">
                  <c:v>43941.625</c:v>
                </c:pt>
                <c:pt idx="10603">
                  <c:v>43941.635416666664</c:v>
                </c:pt>
                <c:pt idx="10604">
                  <c:v>43941.645833333336</c:v>
                </c:pt>
                <c:pt idx="10605">
                  <c:v>43941.65625</c:v>
                </c:pt>
                <c:pt idx="10606">
                  <c:v>43941.666666666664</c:v>
                </c:pt>
                <c:pt idx="10607">
                  <c:v>43941.677083333336</c:v>
                </c:pt>
                <c:pt idx="10608">
                  <c:v>43941.6875</c:v>
                </c:pt>
                <c:pt idx="10609">
                  <c:v>43941.697916666664</c:v>
                </c:pt>
                <c:pt idx="10610">
                  <c:v>43941.708333333336</c:v>
                </c:pt>
                <c:pt idx="10611">
                  <c:v>43941.71875</c:v>
                </c:pt>
                <c:pt idx="10612">
                  <c:v>43941.729166666664</c:v>
                </c:pt>
                <c:pt idx="10613">
                  <c:v>43941.739583333336</c:v>
                </c:pt>
                <c:pt idx="10614">
                  <c:v>43941.75</c:v>
                </c:pt>
                <c:pt idx="10615">
                  <c:v>43941.760416666664</c:v>
                </c:pt>
                <c:pt idx="10616">
                  <c:v>43941.770833333336</c:v>
                </c:pt>
                <c:pt idx="10617">
                  <c:v>43941.78125</c:v>
                </c:pt>
                <c:pt idx="10618">
                  <c:v>43941.791666666664</c:v>
                </c:pt>
                <c:pt idx="10619">
                  <c:v>43941.802083333336</c:v>
                </c:pt>
                <c:pt idx="10620">
                  <c:v>43941.8125</c:v>
                </c:pt>
                <c:pt idx="10621">
                  <c:v>43941.822916666664</c:v>
                </c:pt>
                <c:pt idx="10622">
                  <c:v>43941.833333333336</c:v>
                </c:pt>
                <c:pt idx="10623">
                  <c:v>43941.84375</c:v>
                </c:pt>
                <c:pt idx="10624">
                  <c:v>43941.854166666664</c:v>
                </c:pt>
                <c:pt idx="10625">
                  <c:v>43941.864583333336</c:v>
                </c:pt>
                <c:pt idx="10626">
                  <c:v>43941.875</c:v>
                </c:pt>
                <c:pt idx="10627">
                  <c:v>43941.885416666664</c:v>
                </c:pt>
                <c:pt idx="10628">
                  <c:v>43941.895833333336</c:v>
                </c:pt>
                <c:pt idx="10629">
                  <c:v>43941.90625</c:v>
                </c:pt>
                <c:pt idx="10630">
                  <c:v>43941.916666666664</c:v>
                </c:pt>
                <c:pt idx="10631">
                  <c:v>43941.927083333336</c:v>
                </c:pt>
                <c:pt idx="10632">
                  <c:v>43941.9375</c:v>
                </c:pt>
                <c:pt idx="10633">
                  <c:v>43941.947916666664</c:v>
                </c:pt>
                <c:pt idx="10634">
                  <c:v>43941.958333333336</c:v>
                </c:pt>
                <c:pt idx="10635">
                  <c:v>43941.96875</c:v>
                </c:pt>
                <c:pt idx="10636">
                  <c:v>43941.979166666664</c:v>
                </c:pt>
                <c:pt idx="10637">
                  <c:v>43941.989583333336</c:v>
                </c:pt>
                <c:pt idx="10638">
                  <c:v>43942</c:v>
                </c:pt>
                <c:pt idx="10639">
                  <c:v>43942.010416666664</c:v>
                </c:pt>
                <c:pt idx="10640">
                  <c:v>43942.020833333336</c:v>
                </c:pt>
                <c:pt idx="10641">
                  <c:v>43942.03125</c:v>
                </c:pt>
                <c:pt idx="10642">
                  <c:v>43942.041666666664</c:v>
                </c:pt>
                <c:pt idx="10643">
                  <c:v>43942.052083333336</c:v>
                </c:pt>
                <c:pt idx="10644">
                  <c:v>43942.0625</c:v>
                </c:pt>
                <c:pt idx="10645">
                  <c:v>43942.072916666664</c:v>
                </c:pt>
                <c:pt idx="10646">
                  <c:v>43942.083333333336</c:v>
                </c:pt>
                <c:pt idx="10647">
                  <c:v>43942.09375</c:v>
                </c:pt>
                <c:pt idx="10648">
                  <c:v>43942.104166666664</c:v>
                </c:pt>
                <c:pt idx="10649">
                  <c:v>43942.114583333336</c:v>
                </c:pt>
                <c:pt idx="10650">
                  <c:v>43942.125</c:v>
                </c:pt>
                <c:pt idx="10651">
                  <c:v>43942.135416666664</c:v>
                </c:pt>
                <c:pt idx="10652">
                  <c:v>43942.145833333336</c:v>
                </c:pt>
                <c:pt idx="10653">
                  <c:v>43942.15625</c:v>
                </c:pt>
                <c:pt idx="10654">
                  <c:v>43942.166666666664</c:v>
                </c:pt>
                <c:pt idx="10655">
                  <c:v>43942.177083333336</c:v>
                </c:pt>
                <c:pt idx="10656">
                  <c:v>43942.1875</c:v>
                </c:pt>
                <c:pt idx="10657">
                  <c:v>43942.197916666664</c:v>
                </c:pt>
                <c:pt idx="10658">
                  <c:v>43942.208333333336</c:v>
                </c:pt>
                <c:pt idx="10659">
                  <c:v>43942.21875</c:v>
                </c:pt>
                <c:pt idx="10660">
                  <c:v>43942.229166666664</c:v>
                </c:pt>
                <c:pt idx="10661">
                  <c:v>43942.239583333336</c:v>
                </c:pt>
                <c:pt idx="10662">
                  <c:v>43942.25</c:v>
                </c:pt>
                <c:pt idx="10663">
                  <c:v>43942.260416666664</c:v>
                </c:pt>
                <c:pt idx="10664">
                  <c:v>43942.270833333336</c:v>
                </c:pt>
                <c:pt idx="10665">
                  <c:v>43942.28125</c:v>
                </c:pt>
                <c:pt idx="10666">
                  <c:v>43942.291666666664</c:v>
                </c:pt>
                <c:pt idx="10667">
                  <c:v>43942.302083333336</c:v>
                </c:pt>
                <c:pt idx="10668">
                  <c:v>43942.3125</c:v>
                </c:pt>
                <c:pt idx="10669">
                  <c:v>43942.322916666664</c:v>
                </c:pt>
                <c:pt idx="10670">
                  <c:v>43942.333333333336</c:v>
                </c:pt>
                <c:pt idx="10671">
                  <c:v>43942.34375</c:v>
                </c:pt>
                <c:pt idx="10672">
                  <c:v>43942.354166666664</c:v>
                </c:pt>
                <c:pt idx="10673">
                  <c:v>43942.364583333336</c:v>
                </c:pt>
                <c:pt idx="10674">
                  <c:v>43942.375</c:v>
                </c:pt>
                <c:pt idx="10675">
                  <c:v>43942.385416666664</c:v>
                </c:pt>
                <c:pt idx="10676">
                  <c:v>43942.395833333336</c:v>
                </c:pt>
                <c:pt idx="10677">
                  <c:v>43942.40625</c:v>
                </c:pt>
                <c:pt idx="10678">
                  <c:v>43942.416666666664</c:v>
                </c:pt>
                <c:pt idx="10679">
                  <c:v>43942.427083333336</c:v>
                </c:pt>
                <c:pt idx="10680">
                  <c:v>43942.4375</c:v>
                </c:pt>
                <c:pt idx="10681">
                  <c:v>43942.447916666664</c:v>
                </c:pt>
                <c:pt idx="10682">
                  <c:v>43942.458333333336</c:v>
                </c:pt>
                <c:pt idx="10683">
                  <c:v>43942.46875</c:v>
                </c:pt>
                <c:pt idx="10684">
                  <c:v>43942.479166666664</c:v>
                </c:pt>
                <c:pt idx="10685">
                  <c:v>43942.489583333336</c:v>
                </c:pt>
                <c:pt idx="10686">
                  <c:v>43942.5</c:v>
                </c:pt>
                <c:pt idx="10687">
                  <c:v>43942.510416666664</c:v>
                </c:pt>
                <c:pt idx="10688">
                  <c:v>43942.520833333336</c:v>
                </c:pt>
                <c:pt idx="10689">
                  <c:v>43942.53125</c:v>
                </c:pt>
                <c:pt idx="10690">
                  <c:v>43942.541666666664</c:v>
                </c:pt>
                <c:pt idx="10691">
                  <c:v>43942.552083333336</c:v>
                </c:pt>
                <c:pt idx="10692">
                  <c:v>43942.5625</c:v>
                </c:pt>
                <c:pt idx="10693">
                  <c:v>43942.572916666664</c:v>
                </c:pt>
                <c:pt idx="10694">
                  <c:v>43942.583333333336</c:v>
                </c:pt>
                <c:pt idx="10695">
                  <c:v>43942.59375</c:v>
                </c:pt>
                <c:pt idx="10696">
                  <c:v>43942.604166666664</c:v>
                </c:pt>
                <c:pt idx="10697">
                  <c:v>43942.614583333336</c:v>
                </c:pt>
                <c:pt idx="10698">
                  <c:v>43942.625</c:v>
                </c:pt>
                <c:pt idx="10699">
                  <c:v>43942.635416666664</c:v>
                </c:pt>
                <c:pt idx="10700">
                  <c:v>43942.645833333336</c:v>
                </c:pt>
                <c:pt idx="10701">
                  <c:v>43942.65625</c:v>
                </c:pt>
                <c:pt idx="10702">
                  <c:v>43942.666666666664</c:v>
                </c:pt>
                <c:pt idx="10703">
                  <c:v>43942.677083333336</c:v>
                </c:pt>
                <c:pt idx="10704">
                  <c:v>43942.6875</c:v>
                </c:pt>
                <c:pt idx="10705">
                  <c:v>43942.697916666664</c:v>
                </c:pt>
                <c:pt idx="10706">
                  <c:v>43942.708333333336</c:v>
                </c:pt>
                <c:pt idx="10707">
                  <c:v>43942.71875</c:v>
                </c:pt>
                <c:pt idx="10708">
                  <c:v>43942.729166666664</c:v>
                </c:pt>
                <c:pt idx="10709">
                  <c:v>43942.739583333336</c:v>
                </c:pt>
                <c:pt idx="10710">
                  <c:v>43942.75</c:v>
                </c:pt>
                <c:pt idx="10711">
                  <c:v>43942.760416666664</c:v>
                </c:pt>
                <c:pt idx="10712">
                  <c:v>43942.770833333336</c:v>
                </c:pt>
                <c:pt idx="10713">
                  <c:v>43942.78125</c:v>
                </c:pt>
                <c:pt idx="10714">
                  <c:v>43942.791666666664</c:v>
                </c:pt>
                <c:pt idx="10715">
                  <c:v>43942.802083333336</c:v>
                </c:pt>
                <c:pt idx="10716">
                  <c:v>43942.8125</c:v>
                </c:pt>
                <c:pt idx="10717">
                  <c:v>43942.822916666664</c:v>
                </c:pt>
                <c:pt idx="10718">
                  <c:v>43942.833333333336</c:v>
                </c:pt>
                <c:pt idx="10719">
                  <c:v>43942.84375</c:v>
                </c:pt>
                <c:pt idx="10720">
                  <c:v>43942.854166666664</c:v>
                </c:pt>
                <c:pt idx="10721">
                  <c:v>43942.864583333336</c:v>
                </c:pt>
                <c:pt idx="10722">
                  <c:v>43942.875</c:v>
                </c:pt>
                <c:pt idx="10723">
                  <c:v>43942.885416666664</c:v>
                </c:pt>
                <c:pt idx="10724">
                  <c:v>43942.895833333336</c:v>
                </c:pt>
                <c:pt idx="10725">
                  <c:v>43942.90625</c:v>
                </c:pt>
                <c:pt idx="10726">
                  <c:v>43942.916666666664</c:v>
                </c:pt>
                <c:pt idx="10727">
                  <c:v>43942.927083333336</c:v>
                </c:pt>
                <c:pt idx="10728">
                  <c:v>43942.9375</c:v>
                </c:pt>
                <c:pt idx="10729">
                  <c:v>43942.947916666664</c:v>
                </c:pt>
                <c:pt idx="10730">
                  <c:v>43942.958333333336</c:v>
                </c:pt>
                <c:pt idx="10731">
                  <c:v>43942.96875</c:v>
                </c:pt>
                <c:pt idx="10732">
                  <c:v>43942.979166666664</c:v>
                </c:pt>
                <c:pt idx="10733">
                  <c:v>43942.989583333336</c:v>
                </c:pt>
                <c:pt idx="10734">
                  <c:v>43943</c:v>
                </c:pt>
                <c:pt idx="10735">
                  <c:v>43943.010416666664</c:v>
                </c:pt>
                <c:pt idx="10736">
                  <c:v>43943.020833333336</c:v>
                </c:pt>
                <c:pt idx="10737">
                  <c:v>43943.03125</c:v>
                </c:pt>
                <c:pt idx="10738">
                  <c:v>43943.041666666664</c:v>
                </c:pt>
                <c:pt idx="10739">
                  <c:v>43943.052083333336</c:v>
                </c:pt>
                <c:pt idx="10740">
                  <c:v>43943.0625</c:v>
                </c:pt>
                <c:pt idx="10741">
                  <c:v>43943.072916666664</c:v>
                </c:pt>
                <c:pt idx="10742">
                  <c:v>43943.083333333336</c:v>
                </c:pt>
                <c:pt idx="10743">
                  <c:v>43943.09375</c:v>
                </c:pt>
                <c:pt idx="10744">
                  <c:v>43943.104166666664</c:v>
                </c:pt>
                <c:pt idx="10745">
                  <c:v>43943.114583333336</c:v>
                </c:pt>
                <c:pt idx="10746">
                  <c:v>43943.125</c:v>
                </c:pt>
                <c:pt idx="10747">
                  <c:v>43943.135416666664</c:v>
                </c:pt>
                <c:pt idx="10748">
                  <c:v>43943.145833333336</c:v>
                </c:pt>
                <c:pt idx="10749">
                  <c:v>43943.15625</c:v>
                </c:pt>
                <c:pt idx="10750">
                  <c:v>43943.166666666664</c:v>
                </c:pt>
                <c:pt idx="10751">
                  <c:v>43943.177083333336</c:v>
                </c:pt>
                <c:pt idx="10752">
                  <c:v>43943.1875</c:v>
                </c:pt>
                <c:pt idx="10753">
                  <c:v>43943.197916666664</c:v>
                </c:pt>
                <c:pt idx="10754">
                  <c:v>43943.208333333336</c:v>
                </c:pt>
                <c:pt idx="10755">
                  <c:v>43943.21875</c:v>
                </c:pt>
                <c:pt idx="10756">
                  <c:v>43943.229166666664</c:v>
                </c:pt>
                <c:pt idx="10757">
                  <c:v>43943.239583333336</c:v>
                </c:pt>
                <c:pt idx="10758">
                  <c:v>43943.25</c:v>
                </c:pt>
                <c:pt idx="10759">
                  <c:v>43943.260416666664</c:v>
                </c:pt>
                <c:pt idx="10760">
                  <c:v>43943.270833333336</c:v>
                </c:pt>
                <c:pt idx="10761">
                  <c:v>43943.28125</c:v>
                </c:pt>
                <c:pt idx="10762">
                  <c:v>43943.291666666664</c:v>
                </c:pt>
                <c:pt idx="10763">
                  <c:v>43943.302083333336</c:v>
                </c:pt>
                <c:pt idx="10764">
                  <c:v>43943.3125</c:v>
                </c:pt>
                <c:pt idx="10765">
                  <c:v>43943.322916666664</c:v>
                </c:pt>
                <c:pt idx="10766">
                  <c:v>43943.333333333336</c:v>
                </c:pt>
                <c:pt idx="10767">
                  <c:v>43943.34375</c:v>
                </c:pt>
                <c:pt idx="10768">
                  <c:v>43943.354166666664</c:v>
                </c:pt>
                <c:pt idx="10769">
                  <c:v>43943.364583333336</c:v>
                </c:pt>
                <c:pt idx="10770">
                  <c:v>43943.375</c:v>
                </c:pt>
                <c:pt idx="10771">
                  <c:v>43943.385416666664</c:v>
                </c:pt>
                <c:pt idx="10772">
                  <c:v>43943.395833333336</c:v>
                </c:pt>
                <c:pt idx="10773">
                  <c:v>43943.40625</c:v>
                </c:pt>
                <c:pt idx="10774">
                  <c:v>43943.416666666664</c:v>
                </c:pt>
                <c:pt idx="10775">
                  <c:v>43943.427083333336</c:v>
                </c:pt>
                <c:pt idx="10776">
                  <c:v>43943.4375</c:v>
                </c:pt>
                <c:pt idx="10777">
                  <c:v>43943.447916666664</c:v>
                </c:pt>
                <c:pt idx="10778">
                  <c:v>43943.458333333336</c:v>
                </c:pt>
                <c:pt idx="10779">
                  <c:v>43943.46875</c:v>
                </c:pt>
                <c:pt idx="10780">
                  <c:v>43943.479166666664</c:v>
                </c:pt>
                <c:pt idx="10781">
                  <c:v>43943.489583333336</c:v>
                </c:pt>
                <c:pt idx="10782">
                  <c:v>43943.5</c:v>
                </c:pt>
                <c:pt idx="10783">
                  <c:v>43943.510416666664</c:v>
                </c:pt>
                <c:pt idx="10784">
                  <c:v>43943.520833333336</c:v>
                </c:pt>
                <c:pt idx="10785">
                  <c:v>43943.53125</c:v>
                </c:pt>
                <c:pt idx="10786">
                  <c:v>43943.541666666664</c:v>
                </c:pt>
                <c:pt idx="10787">
                  <c:v>43943.552083333336</c:v>
                </c:pt>
                <c:pt idx="10788">
                  <c:v>43943.5625</c:v>
                </c:pt>
                <c:pt idx="10789">
                  <c:v>43943.572916666664</c:v>
                </c:pt>
                <c:pt idx="10790">
                  <c:v>43943.583333333336</c:v>
                </c:pt>
                <c:pt idx="10791">
                  <c:v>43943.59375</c:v>
                </c:pt>
                <c:pt idx="10792">
                  <c:v>43943.604166666664</c:v>
                </c:pt>
                <c:pt idx="10793">
                  <c:v>43943.614583333336</c:v>
                </c:pt>
                <c:pt idx="10794">
                  <c:v>43943.625</c:v>
                </c:pt>
                <c:pt idx="10795">
                  <c:v>43943.635416666664</c:v>
                </c:pt>
                <c:pt idx="10796">
                  <c:v>43943.645833333336</c:v>
                </c:pt>
                <c:pt idx="10797">
                  <c:v>43943.65625</c:v>
                </c:pt>
                <c:pt idx="10798">
                  <c:v>43943.666666666664</c:v>
                </c:pt>
                <c:pt idx="10799">
                  <c:v>43943.677083333336</c:v>
                </c:pt>
                <c:pt idx="10800">
                  <c:v>43943.6875</c:v>
                </c:pt>
                <c:pt idx="10801">
                  <c:v>43943.697916666664</c:v>
                </c:pt>
                <c:pt idx="10802">
                  <c:v>43943.708333333336</c:v>
                </c:pt>
                <c:pt idx="10803">
                  <c:v>43943.71875</c:v>
                </c:pt>
                <c:pt idx="10804">
                  <c:v>43943.729166666664</c:v>
                </c:pt>
                <c:pt idx="10805">
                  <c:v>43943.739583333336</c:v>
                </c:pt>
                <c:pt idx="10806">
                  <c:v>43943.75</c:v>
                </c:pt>
                <c:pt idx="10807">
                  <c:v>43943.760416666664</c:v>
                </c:pt>
                <c:pt idx="10808">
                  <c:v>43943.770833333336</c:v>
                </c:pt>
                <c:pt idx="10809">
                  <c:v>43943.78125</c:v>
                </c:pt>
                <c:pt idx="10810">
                  <c:v>43943.791666666664</c:v>
                </c:pt>
                <c:pt idx="10811">
                  <c:v>43943.802083333336</c:v>
                </c:pt>
                <c:pt idx="10812">
                  <c:v>43943.8125</c:v>
                </c:pt>
                <c:pt idx="10813">
                  <c:v>43943.822916666664</c:v>
                </c:pt>
                <c:pt idx="10814">
                  <c:v>43943.833333333336</c:v>
                </c:pt>
                <c:pt idx="10815">
                  <c:v>43943.84375</c:v>
                </c:pt>
                <c:pt idx="10816">
                  <c:v>43943.854166666664</c:v>
                </c:pt>
                <c:pt idx="10817">
                  <c:v>43943.864583333336</c:v>
                </c:pt>
                <c:pt idx="10818">
                  <c:v>43943.875</c:v>
                </c:pt>
                <c:pt idx="10819">
                  <c:v>43943.885416666664</c:v>
                </c:pt>
                <c:pt idx="10820">
                  <c:v>43943.895833333336</c:v>
                </c:pt>
                <c:pt idx="10821">
                  <c:v>43943.90625</c:v>
                </c:pt>
                <c:pt idx="10822">
                  <c:v>43943.916666666664</c:v>
                </c:pt>
                <c:pt idx="10823">
                  <c:v>43943.927083333336</c:v>
                </c:pt>
                <c:pt idx="10824">
                  <c:v>43943.9375</c:v>
                </c:pt>
                <c:pt idx="10825">
                  <c:v>43943.947916666664</c:v>
                </c:pt>
                <c:pt idx="10826">
                  <c:v>43943.958333333336</c:v>
                </c:pt>
                <c:pt idx="10827">
                  <c:v>43943.96875</c:v>
                </c:pt>
                <c:pt idx="10828">
                  <c:v>43943.979166666664</c:v>
                </c:pt>
                <c:pt idx="10829">
                  <c:v>43943.989583333336</c:v>
                </c:pt>
                <c:pt idx="10830">
                  <c:v>43944</c:v>
                </c:pt>
                <c:pt idx="10831">
                  <c:v>43944.010416666664</c:v>
                </c:pt>
                <c:pt idx="10832">
                  <c:v>43944.020833333336</c:v>
                </c:pt>
                <c:pt idx="10833">
                  <c:v>43944.03125</c:v>
                </c:pt>
                <c:pt idx="10834">
                  <c:v>43944.041666666664</c:v>
                </c:pt>
                <c:pt idx="10835">
                  <c:v>43944.052083333336</c:v>
                </c:pt>
                <c:pt idx="10836">
                  <c:v>43944.0625</c:v>
                </c:pt>
                <c:pt idx="10837">
                  <c:v>43944.072916666664</c:v>
                </c:pt>
                <c:pt idx="10838">
                  <c:v>43944.083333333336</c:v>
                </c:pt>
                <c:pt idx="10839">
                  <c:v>43944.09375</c:v>
                </c:pt>
                <c:pt idx="10840">
                  <c:v>43944.104166666664</c:v>
                </c:pt>
                <c:pt idx="10841">
                  <c:v>43944.114583333336</c:v>
                </c:pt>
                <c:pt idx="10842">
                  <c:v>43944.125</c:v>
                </c:pt>
                <c:pt idx="10843">
                  <c:v>43944.135416666664</c:v>
                </c:pt>
                <c:pt idx="10844">
                  <c:v>43944.145833333336</c:v>
                </c:pt>
                <c:pt idx="10845">
                  <c:v>43944.15625</c:v>
                </c:pt>
                <c:pt idx="10846">
                  <c:v>43944.166666666664</c:v>
                </c:pt>
                <c:pt idx="10847">
                  <c:v>43944.177083333336</c:v>
                </c:pt>
                <c:pt idx="10848">
                  <c:v>43944.1875</c:v>
                </c:pt>
                <c:pt idx="10849">
                  <c:v>43944.197916666664</c:v>
                </c:pt>
                <c:pt idx="10850">
                  <c:v>43944.208333333336</c:v>
                </c:pt>
                <c:pt idx="10851">
                  <c:v>43944.21875</c:v>
                </c:pt>
                <c:pt idx="10852">
                  <c:v>43944.229166666664</c:v>
                </c:pt>
                <c:pt idx="10853">
                  <c:v>43944.239583333336</c:v>
                </c:pt>
                <c:pt idx="10854">
                  <c:v>43944.25</c:v>
                </c:pt>
                <c:pt idx="10855">
                  <c:v>43944.260416666664</c:v>
                </c:pt>
                <c:pt idx="10856">
                  <c:v>43944.270833333336</c:v>
                </c:pt>
                <c:pt idx="10857">
                  <c:v>43944.28125</c:v>
                </c:pt>
                <c:pt idx="10858">
                  <c:v>43944.291666666664</c:v>
                </c:pt>
                <c:pt idx="10859">
                  <c:v>43944.302083333336</c:v>
                </c:pt>
                <c:pt idx="10860">
                  <c:v>43944.3125</c:v>
                </c:pt>
                <c:pt idx="10861">
                  <c:v>43944.322916666664</c:v>
                </c:pt>
                <c:pt idx="10862">
                  <c:v>43944.333333333336</c:v>
                </c:pt>
                <c:pt idx="10863">
                  <c:v>43944.34375</c:v>
                </c:pt>
                <c:pt idx="10864">
                  <c:v>43944.354166666664</c:v>
                </c:pt>
                <c:pt idx="10865">
                  <c:v>43944.364583333336</c:v>
                </c:pt>
                <c:pt idx="10866">
                  <c:v>43944.375</c:v>
                </c:pt>
                <c:pt idx="10867">
                  <c:v>43944.385416666664</c:v>
                </c:pt>
                <c:pt idx="10868">
                  <c:v>43944.395833333336</c:v>
                </c:pt>
                <c:pt idx="10869">
                  <c:v>43944.40625</c:v>
                </c:pt>
                <c:pt idx="10870">
                  <c:v>43944.416666666664</c:v>
                </c:pt>
                <c:pt idx="10871">
                  <c:v>43944.427083333336</c:v>
                </c:pt>
                <c:pt idx="10872">
                  <c:v>43944.4375</c:v>
                </c:pt>
                <c:pt idx="10873">
                  <c:v>43944.447916666664</c:v>
                </c:pt>
                <c:pt idx="10874">
                  <c:v>43944.458333333336</c:v>
                </c:pt>
                <c:pt idx="10875">
                  <c:v>43944.46875</c:v>
                </c:pt>
                <c:pt idx="10876">
                  <c:v>43944.479166666664</c:v>
                </c:pt>
                <c:pt idx="10877">
                  <c:v>43944.489583333336</c:v>
                </c:pt>
                <c:pt idx="10878">
                  <c:v>43944.5</c:v>
                </c:pt>
                <c:pt idx="10879">
                  <c:v>43944.510416666664</c:v>
                </c:pt>
                <c:pt idx="10880">
                  <c:v>43944.520833333336</c:v>
                </c:pt>
                <c:pt idx="10881">
                  <c:v>43944.53125</c:v>
                </c:pt>
                <c:pt idx="10882">
                  <c:v>43944.541666666664</c:v>
                </c:pt>
                <c:pt idx="10883">
                  <c:v>43944.552083333336</c:v>
                </c:pt>
                <c:pt idx="10884">
                  <c:v>43944.5625</c:v>
                </c:pt>
                <c:pt idx="10885">
                  <c:v>43944.572916666664</c:v>
                </c:pt>
                <c:pt idx="10886">
                  <c:v>43944.583333333336</c:v>
                </c:pt>
                <c:pt idx="10887">
                  <c:v>43944.59375</c:v>
                </c:pt>
                <c:pt idx="10888">
                  <c:v>43944.604166666664</c:v>
                </c:pt>
                <c:pt idx="10889">
                  <c:v>43944.614583333336</c:v>
                </c:pt>
                <c:pt idx="10890">
                  <c:v>43944.625</c:v>
                </c:pt>
                <c:pt idx="10891">
                  <c:v>43944.635416666664</c:v>
                </c:pt>
                <c:pt idx="10892">
                  <c:v>43944.645833333336</c:v>
                </c:pt>
                <c:pt idx="10893">
                  <c:v>43944.65625</c:v>
                </c:pt>
                <c:pt idx="10894">
                  <c:v>43944.666666666664</c:v>
                </c:pt>
                <c:pt idx="10895">
                  <c:v>43944.677083333336</c:v>
                </c:pt>
                <c:pt idx="10896">
                  <c:v>43944.6875</c:v>
                </c:pt>
                <c:pt idx="10897">
                  <c:v>43944.697916666664</c:v>
                </c:pt>
                <c:pt idx="10898">
                  <c:v>43944.708333333336</c:v>
                </c:pt>
                <c:pt idx="10899">
                  <c:v>43944.71875</c:v>
                </c:pt>
                <c:pt idx="10900">
                  <c:v>43944.729166666664</c:v>
                </c:pt>
                <c:pt idx="10901">
                  <c:v>43944.739583333336</c:v>
                </c:pt>
                <c:pt idx="10902">
                  <c:v>43944.75</c:v>
                </c:pt>
                <c:pt idx="10903">
                  <c:v>43944.760416666664</c:v>
                </c:pt>
                <c:pt idx="10904">
                  <c:v>43944.770833333336</c:v>
                </c:pt>
                <c:pt idx="10905">
                  <c:v>43944.78125</c:v>
                </c:pt>
                <c:pt idx="10906">
                  <c:v>43944.791666666664</c:v>
                </c:pt>
                <c:pt idx="10907">
                  <c:v>43944.802083333336</c:v>
                </c:pt>
                <c:pt idx="10908">
                  <c:v>43944.8125</c:v>
                </c:pt>
                <c:pt idx="10909">
                  <c:v>43944.822916666664</c:v>
                </c:pt>
                <c:pt idx="10910">
                  <c:v>43944.833333333336</c:v>
                </c:pt>
                <c:pt idx="10911">
                  <c:v>43944.84375</c:v>
                </c:pt>
                <c:pt idx="10912">
                  <c:v>43944.854166666664</c:v>
                </c:pt>
                <c:pt idx="10913">
                  <c:v>43944.864583333336</c:v>
                </c:pt>
                <c:pt idx="10914">
                  <c:v>43944.875</c:v>
                </c:pt>
                <c:pt idx="10915">
                  <c:v>43944.885416666664</c:v>
                </c:pt>
                <c:pt idx="10916">
                  <c:v>43944.895833333336</c:v>
                </c:pt>
                <c:pt idx="10917">
                  <c:v>43944.90625</c:v>
                </c:pt>
                <c:pt idx="10918">
                  <c:v>43944.916666666664</c:v>
                </c:pt>
                <c:pt idx="10919">
                  <c:v>43944.927083333336</c:v>
                </c:pt>
                <c:pt idx="10920">
                  <c:v>43944.9375</c:v>
                </c:pt>
                <c:pt idx="10921">
                  <c:v>43944.947916666664</c:v>
                </c:pt>
                <c:pt idx="10922">
                  <c:v>43944.958333333336</c:v>
                </c:pt>
                <c:pt idx="10923">
                  <c:v>43944.96875</c:v>
                </c:pt>
                <c:pt idx="10924">
                  <c:v>43944.979166666664</c:v>
                </c:pt>
                <c:pt idx="10925">
                  <c:v>43944.989583333336</c:v>
                </c:pt>
                <c:pt idx="10926">
                  <c:v>43945</c:v>
                </c:pt>
                <c:pt idx="10927">
                  <c:v>43945.010416666664</c:v>
                </c:pt>
                <c:pt idx="10928">
                  <c:v>43945.020833333336</c:v>
                </c:pt>
                <c:pt idx="10929">
                  <c:v>43945.03125</c:v>
                </c:pt>
                <c:pt idx="10930">
                  <c:v>43945.041666666664</c:v>
                </c:pt>
                <c:pt idx="10931">
                  <c:v>43945.052083333336</c:v>
                </c:pt>
                <c:pt idx="10932">
                  <c:v>43945.0625</c:v>
                </c:pt>
                <c:pt idx="10933">
                  <c:v>43945.072916666664</c:v>
                </c:pt>
                <c:pt idx="10934">
                  <c:v>43945.083333333336</c:v>
                </c:pt>
                <c:pt idx="10935">
                  <c:v>43945.09375</c:v>
                </c:pt>
                <c:pt idx="10936">
                  <c:v>43945.104166666664</c:v>
                </c:pt>
                <c:pt idx="10937">
                  <c:v>43945.114583333336</c:v>
                </c:pt>
                <c:pt idx="10938">
                  <c:v>43945.125</c:v>
                </c:pt>
                <c:pt idx="10939">
                  <c:v>43945.135416666664</c:v>
                </c:pt>
                <c:pt idx="10940">
                  <c:v>43945.145833333336</c:v>
                </c:pt>
                <c:pt idx="10941">
                  <c:v>43945.15625</c:v>
                </c:pt>
                <c:pt idx="10942">
                  <c:v>43945.166666666664</c:v>
                </c:pt>
                <c:pt idx="10943">
                  <c:v>43945.177083333336</c:v>
                </c:pt>
                <c:pt idx="10944">
                  <c:v>43945.1875</c:v>
                </c:pt>
                <c:pt idx="10945">
                  <c:v>43945.197916666664</c:v>
                </c:pt>
                <c:pt idx="10946">
                  <c:v>43945.208333333336</c:v>
                </c:pt>
                <c:pt idx="10947">
                  <c:v>43945.21875</c:v>
                </c:pt>
                <c:pt idx="10948">
                  <c:v>43945.229166666664</c:v>
                </c:pt>
                <c:pt idx="10949">
                  <c:v>43945.239583333336</c:v>
                </c:pt>
                <c:pt idx="10950">
                  <c:v>43945.25</c:v>
                </c:pt>
                <c:pt idx="10951">
                  <c:v>43945.260416666664</c:v>
                </c:pt>
                <c:pt idx="10952">
                  <c:v>43945.270833333336</c:v>
                </c:pt>
                <c:pt idx="10953">
                  <c:v>43945.28125</c:v>
                </c:pt>
                <c:pt idx="10954">
                  <c:v>43945.291666666664</c:v>
                </c:pt>
                <c:pt idx="10955">
                  <c:v>43945.302083333336</c:v>
                </c:pt>
                <c:pt idx="10956">
                  <c:v>43945.3125</c:v>
                </c:pt>
                <c:pt idx="10957">
                  <c:v>43945.322916666664</c:v>
                </c:pt>
                <c:pt idx="10958">
                  <c:v>43945.333333333336</c:v>
                </c:pt>
                <c:pt idx="10959">
                  <c:v>43945.34375</c:v>
                </c:pt>
                <c:pt idx="10960">
                  <c:v>43945.354166666664</c:v>
                </c:pt>
                <c:pt idx="10961">
                  <c:v>43945.364583333336</c:v>
                </c:pt>
                <c:pt idx="10962">
                  <c:v>43945.375</c:v>
                </c:pt>
                <c:pt idx="10963">
                  <c:v>43945.385416666664</c:v>
                </c:pt>
                <c:pt idx="10964">
                  <c:v>43945.395833333336</c:v>
                </c:pt>
                <c:pt idx="10965">
                  <c:v>43945.40625</c:v>
                </c:pt>
                <c:pt idx="10966">
                  <c:v>43945.416666666664</c:v>
                </c:pt>
                <c:pt idx="10967">
                  <c:v>43945.427083333336</c:v>
                </c:pt>
                <c:pt idx="10968">
                  <c:v>43945.4375</c:v>
                </c:pt>
                <c:pt idx="10969">
                  <c:v>43945.447916666664</c:v>
                </c:pt>
                <c:pt idx="10970">
                  <c:v>43945.458333333336</c:v>
                </c:pt>
                <c:pt idx="10971">
                  <c:v>43945.46875</c:v>
                </c:pt>
                <c:pt idx="10972">
                  <c:v>43945.479166666664</c:v>
                </c:pt>
                <c:pt idx="10973">
                  <c:v>43945.489583333336</c:v>
                </c:pt>
                <c:pt idx="10974">
                  <c:v>43945.5</c:v>
                </c:pt>
                <c:pt idx="10975">
                  <c:v>43945.510416666664</c:v>
                </c:pt>
                <c:pt idx="10976">
                  <c:v>43945.520833333336</c:v>
                </c:pt>
                <c:pt idx="10977">
                  <c:v>43945.53125</c:v>
                </c:pt>
                <c:pt idx="10978">
                  <c:v>43945.541666666664</c:v>
                </c:pt>
                <c:pt idx="10979">
                  <c:v>43945.552083333336</c:v>
                </c:pt>
                <c:pt idx="10980">
                  <c:v>43945.5625</c:v>
                </c:pt>
                <c:pt idx="10981">
                  <c:v>43945.572916666664</c:v>
                </c:pt>
                <c:pt idx="10982">
                  <c:v>43945.583333333336</c:v>
                </c:pt>
                <c:pt idx="10983">
                  <c:v>43945.59375</c:v>
                </c:pt>
                <c:pt idx="10984">
                  <c:v>43945.604166666664</c:v>
                </c:pt>
                <c:pt idx="10985">
                  <c:v>43945.614583333336</c:v>
                </c:pt>
                <c:pt idx="10986">
                  <c:v>43945.625</c:v>
                </c:pt>
                <c:pt idx="10987">
                  <c:v>43945.635416666664</c:v>
                </c:pt>
                <c:pt idx="10988">
                  <c:v>43945.645833333336</c:v>
                </c:pt>
                <c:pt idx="10989">
                  <c:v>43945.65625</c:v>
                </c:pt>
                <c:pt idx="10990">
                  <c:v>43945.666666666664</c:v>
                </c:pt>
                <c:pt idx="10991">
                  <c:v>43945.677083333336</c:v>
                </c:pt>
                <c:pt idx="10992">
                  <c:v>43945.6875</c:v>
                </c:pt>
                <c:pt idx="10993">
                  <c:v>43945.697916666664</c:v>
                </c:pt>
                <c:pt idx="10994">
                  <c:v>43945.708333333336</c:v>
                </c:pt>
                <c:pt idx="10995">
                  <c:v>43945.71875</c:v>
                </c:pt>
                <c:pt idx="10996">
                  <c:v>43945.729166666664</c:v>
                </c:pt>
                <c:pt idx="10997">
                  <c:v>43945.739583333336</c:v>
                </c:pt>
                <c:pt idx="10998">
                  <c:v>43945.75</c:v>
                </c:pt>
                <c:pt idx="10999">
                  <c:v>43945.760416666664</c:v>
                </c:pt>
                <c:pt idx="11000">
                  <c:v>43945.770833333336</c:v>
                </c:pt>
                <c:pt idx="11001">
                  <c:v>43945.78125</c:v>
                </c:pt>
                <c:pt idx="11002">
                  <c:v>43945.791666666664</c:v>
                </c:pt>
                <c:pt idx="11003">
                  <c:v>43945.802083333336</c:v>
                </c:pt>
                <c:pt idx="11004">
                  <c:v>43945.8125</c:v>
                </c:pt>
                <c:pt idx="11005">
                  <c:v>43945.822916666664</c:v>
                </c:pt>
                <c:pt idx="11006">
                  <c:v>43945.833333333336</c:v>
                </c:pt>
                <c:pt idx="11007">
                  <c:v>43945.84375</c:v>
                </c:pt>
                <c:pt idx="11008">
                  <c:v>43945.854166666664</c:v>
                </c:pt>
                <c:pt idx="11009">
                  <c:v>43945.864583333336</c:v>
                </c:pt>
                <c:pt idx="11010">
                  <c:v>43945.875</c:v>
                </c:pt>
                <c:pt idx="11011">
                  <c:v>43945.885416666664</c:v>
                </c:pt>
                <c:pt idx="11012">
                  <c:v>43945.895833333336</c:v>
                </c:pt>
                <c:pt idx="11013">
                  <c:v>43945.90625</c:v>
                </c:pt>
                <c:pt idx="11014">
                  <c:v>43945.916666666664</c:v>
                </c:pt>
                <c:pt idx="11015">
                  <c:v>43945.927083333336</c:v>
                </c:pt>
                <c:pt idx="11016">
                  <c:v>43945.9375</c:v>
                </c:pt>
                <c:pt idx="11017">
                  <c:v>43945.947916666664</c:v>
                </c:pt>
                <c:pt idx="11018">
                  <c:v>43945.958333333336</c:v>
                </c:pt>
                <c:pt idx="11019">
                  <c:v>43945.96875</c:v>
                </c:pt>
                <c:pt idx="11020">
                  <c:v>43945.979166666664</c:v>
                </c:pt>
                <c:pt idx="11021">
                  <c:v>43945.989583333336</c:v>
                </c:pt>
                <c:pt idx="11022">
                  <c:v>43946</c:v>
                </c:pt>
                <c:pt idx="11023">
                  <c:v>43946.010416666664</c:v>
                </c:pt>
                <c:pt idx="11024">
                  <c:v>43946.020833333336</c:v>
                </c:pt>
                <c:pt idx="11025">
                  <c:v>43946.03125</c:v>
                </c:pt>
                <c:pt idx="11026">
                  <c:v>43946.041666666664</c:v>
                </c:pt>
                <c:pt idx="11027">
                  <c:v>43946.052083333336</c:v>
                </c:pt>
                <c:pt idx="11028">
                  <c:v>43946.0625</c:v>
                </c:pt>
                <c:pt idx="11029">
                  <c:v>43946.072916666664</c:v>
                </c:pt>
                <c:pt idx="11030">
                  <c:v>43946.083333333336</c:v>
                </c:pt>
                <c:pt idx="11031">
                  <c:v>43946.09375</c:v>
                </c:pt>
                <c:pt idx="11032">
                  <c:v>43946.104166666664</c:v>
                </c:pt>
                <c:pt idx="11033">
                  <c:v>43946.114583333336</c:v>
                </c:pt>
                <c:pt idx="11034">
                  <c:v>43946.125</c:v>
                </c:pt>
                <c:pt idx="11035">
                  <c:v>43946.135416666664</c:v>
                </c:pt>
                <c:pt idx="11036">
                  <c:v>43946.145833333336</c:v>
                </c:pt>
                <c:pt idx="11037">
                  <c:v>43946.15625</c:v>
                </c:pt>
                <c:pt idx="11038">
                  <c:v>43946.166666666664</c:v>
                </c:pt>
                <c:pt idx="11039">
                  <c:v>43946.177083333336</c:v>
                </c:pt>
                <c:pt idx="11040">
                  <c:v>43946.1875</c:v>
                </c:pt>
                <c:pt idx="11041">
                  <c:v>43946.197916666664</c:v>
                </c:pt>
                <c:pt idx="11042">
                  <c:v>43946.208333333336</c:v>
                </c:pt>
                <c:pt idx="11043">
                  <c:v>43946.21875</c:v>
                </c:pt>
                <c:pt idx="11044">
                  <c:v>43946.229166666664</c:v>
                </c:pt>
                <c:pt idx="11045">
                  <c:v>43946.239583333336</c:v>
                </c:pt>
                <c:pt idx="11046">
                  <c:v>43946.25</c:v>
                </c:pt>
                <c:pt idx="11047">
                  <c:v>43946.260416666664</c:v>
                </c:pt>
                <c:pt idx="11048">
                  <c:v>43946.270833333336</c:v>
                </c:pt>
                <c:pt idx="11049">
                  <c:v>43946.28125</c:v>
                </c:pt>
                <c:pt idx="11050">
                  <c:v>43946.291666666664</c:v>
                </c:pt>
                <c:pt idx="11051">
                  <c:v>43946.302083333336</c:v>
                </c:pt>
                <c:pt idx="11052">
                  <c:v>43946.3125</c:v>
                </c:pt>
                <c:pt idx="11053">
                  <c:v>43946.322916666664</c:v>
                </c:pt>
                <c:pt idx="11054">
                  <c:v>43946.333333333336</c:v>
                </c:pt>
                <c:pt idx="11055">
                  <c:v>43946.34375</c:v>
                </c:pt>
                <c:pt idx="11056">
                  <c:v>43946.354166666664</c:v>
                </c:pt>
                <c:pt idx="11057">
                  <c:v>43946.364583333336</c:v>
                </c:pt>
                <c:pt idx="11058">
                  <c:v>43946.375</c:v>
                </c:pt>
                <c:pt idx="11059">
                  <c:v>43946.385416666664</c:v>
                </c:pt>
                <c:pt idx="11060">
                  <c:v>43946.395833333336</c:v>
                </c:pt>
                <c:pt idx="11061">
                  <c:v>43946.40625</c:v>
                </c:pt>
                <c:pt idx="11062">
                  <c:v>43946.416666666664</c:v>
                </c:pt>
                <c:pt idx="11063">
                  <c:v>43946.427083333336</c:v>
                </c:pt>
                <c:pt idx="11064">
                  <c:v>43946.4375</c:v>
                </c:pt>
                <c:pt idx="11065">
                  <c:v>43946.447916666664</c:v>
                </c:pt>
                <c:pt idx="11066">
                  <c:v>43946.458333333336</c:v>
                </c:pt>
                <c:pt idx="11067">
                  <c:v>43946.46875</c:v>
                </c:pt>
                <c:pt idx="11068">
                  <c:v>43946.479166666664</c:v>
                </c:pt>
                <c:pt idx="11069">
                  <c:v>43946.489583333336</c:v>
                </c:pt>
                <c:pt idx="11070">
                  <c:v>43946.5</c:v>
                </c:pt>
                <c:pt idx="11071">
                  <c:v>43946.510416666664</c:v>
                </c:pt>
                <c:pt idx="11072">
                  <c:v>43946.520833333336</c:v>
                </c:pt>
                <c:pt idx="11073">
                  <c:v>43946.53125</c:v>
                </c:pt>
                <c:pt idx="11074">
                  <c:v>43946.541666666664</c:v>
                </c:pt>
                <c:pt idx="11075">
                  <c:v>43946.552083333336</c:v>
                </c:pt>
                <c:pt idx="11076">
                  <c:v>43946.5625</c:v>
                </c:pt>
                <c:pt idx="11077">
                  <c:v>43946.572916666664</c:v>
                </c:pt>
                <c:pt idx="11078">
                  <c:v>43946.583333333336</c:v>
                </c:pt>
                <c:pt idx="11079">
                  <c:v>43946.59375</c:v>
                </c:pt>
                <c:pt idx="11080">
                  <c:v>43946.604166666664</c:v>
                </c:pt>
                <c:pt idx="11081">
                  <c:v>43946.614583333336</c:v>
                </c:pt>
                <c:pt idx="11082">
                  <c:v>43946.625</c:v>
                </c:pt>
                <c:pt idx="11083">
                  <c:v>43946.635416666664</c:v>
                </c:pt>
                <c:pt idx="11084">
                  <c:v>43946.645833333336</c:v>
                </c:pt>
                <c:pt idx="11085">
                  <c:v>43946.65625</c:v>
                </c:pt>
                <c:pt idx="11086">
                  <c:v>43946.666666666664</c:v>
                </c:pt>
                <c:pt idx="11087">
                  <c:v>43946.677083333336</c:v>
                </c:pt>
                <c:pt idx="11088">
                  <c:v>43946.6875</c:v>
                </c:pt>
                <c:pt idx="11089">
                  <c:v>43946.697916666664</c:v>
                </c:pt>
                <c:pt idx="11090">
                  <c:v>43946.708333333336</c:v>
                </c:pt>
                <c:pt idx="11091">
                  <c:v>43946.71875</c:v>
                </c:pt>
                <c:pt idx="11092">
                  <c:v>43946.729166666664</c:v>
                </c:pt>
                <c:pt idx="11093">
                  <c:v>43946.739583333336</c:v>
                </c:pt>
                <c:pt idx="11094">
                  <c:v>43946.75</c:v>
                </c:pt>
                <c:pt idx="11095">
                  <c:v>43946.760416666664</c:v>
                </c:pt>
                <c:pt idx="11096">
                  <c:v>43946.770833333336</c:v>
                </c:pt>
                <c:pt idx="11097">
                  <c:v>43946.78125</c:v>
                </c:pt>
                <c:pt idx="11098">
                  <c:v>43946.791666666664</c:v>
                </c:pt>
                <c:pt idx="11099">
                  <c:v>43946.802083333336</c:v>
                </c:pt>
                <c:pt idx="11100">
                  <c:v>43946.8125</c:v>
                </c:pt>
                <c:pt idx="11101">
                  <c:v>43946.822916666664</c:v>
                </c:pt>
                <c:pt idx="11102">
                  <c:v>43946.833333333336</c:v>
                </c:pt>
                <c:pt idx="11103">
                  <c:v>43946.84375</c:v>
                </c:pt>
                <c:pt idx="11104">
                  <c:v>43946.854166666664</c:v>
                </c:pt>
                <c:pt idx="11105">
                  <c:v>43946.864583333336</c:v>
                </c:pt>
                <c:pt idx="11106">
                  <c:v>43946.875</c:v>
                </c:pt>
                <c:pt idx="11107">
                  <c:v>43946.885416666664</c:v>
                </c:pt>
                <c:pt idx="11108">
                  <c:v>43946.895833333336</c:v>
                </c:pt>
                <c:pt idx="11109">
                  <c:v>43946.90625</c:v>
                </c:pt>
                <c:pt idx="11110">
                  <c:v>43946.916666666664</c:v>
                </c:pt>
                <c:pt idx="11111">
                  <c:v>43946.927083333336</c:v>
                </c:pt>
                <c:pt idx="11112">
                  <c:v>43946.9375</c:v>
                </c:pt>
                <c:pt idx="11113">
                  <c:v>43946.947916666664</c:v>
                </c:pt>
                <c:pt idx="11114">
                  <c:v>43946.958333333336</c:v>
                </c:pt>
                <c:pt idx="11115">
                  <c:v>43946.96875</c:v>
                </c:pt>
                <c:pt idx="11116">
                  <c:v>43946.979166666664</c:v>
                </c:pt>
                <c:pt idx="11117">
                  <c:v>43946.989583333336</c:v>
                </c:pt>
                <c:pt idx="11118">
                  <c:v>43947</c:v>
                </c:pt>
                <c:pt idx="11119">
                  <c:v>43947.010416666664</c:v>
                </c:pt>
                <c:pt idx="11120">
                  <c:v>43947.020833333336</c:v>
                </c:pt>
                <c:pt idx="11121">
                  <c:v>43947.03125</c:v>
                </c:pt>
                <c:pt idx="11122">
                  <c:v>43947.041666666664</c:v>
                </c:pt>
                <c:pt idx="11123">
                  <c:v>43947.052083333336</c:v>
                </c:pt>
                <c:pt idx="11124">
                  <c:v>43947.0625</c:v>
                </c:pt>
                <c:pt idx="11125">
                  <c:v>43947.072916666664</c:v>
                </c:pt>
                <c:pt idx="11126">
                  <c:v>43947.083333333336</c:v>
                </c:pt>
                <c:pt idx="11127">
                  <c:v>43947.09375</c:v>
                </c:pt>
                <c:pt idx="11128">
                  <c:v>43947.104166666664</c:v>
                </c:pt>
                <c:pt idx="11129">
                  <c:v>43947.114583333336</c:v>
                </c:pt>
                <c:pt idx="11130">
                  <c:v>43947.125</c:v>
                </c:pt>
                <c:pt idx="11131">
                  <c:v>43947.135416666664</c:v>
                </c:pt>
                <c:pt idx="11132">
                  <c:v>43947.145833333336</c:v>
                </c:pt>
                <c:pt idx="11133">
                  <c:v>43947.15625</c:v>
                </c:pt>
                <c:pt idx="11134">
                  <c:v>43947.166666666664</c:v>
                </c:pt>
                <c:pt idx="11135">
                  <c:v>43947.177083333336</c:v>
                </c:pt>
                <c:pt idx="11136">
                  <c:v>43947.1875</c:v>
                </c:pt>
                <c:pt idx="11137">
                  <c:v>43947.197916666664</c:v>
                </c:pt>
                <c:pt idx="11138">
                  <c:v>43947.208333333336</c:v>
                </c:pt>
                <c:pt idx="11139">
                  <c:v>43947.21875</c:v>
                </c:pt>
                <c:pt idx="11140">
                  <c:v>43947.229166666664</c:v>
                </c:pt>
                <c:pt idx="11141">
                  <c:v>43947.239583333336</c:v>
                </c:pt>
                <c:pt idx="11142">
                  <c:v>43947.25</c:v>
                </c:pt>
                <c:pt idx="11143">
                  <c:v>43947.260416666664</c:v>
                </c:pt>
                <c:pt idx="11144">
                  <c:v>43947.270833333336</c:v>
                </c:pt>
                <c:pt idx="11145">
                  <c:v>43947.28125</c:v>
                </c:pt>
                <c:pt idx="11146">
                  <c:v>43947.291666666664</c:v>
                </c:pt>
                <c:pt idx="11147">
                  <c:v>43947.302083333336</c:v>
                </c:pt>
                <c:pt idx="11148">
                  <c:v>43947.3125</c:v>
                </c:pt>
                <c:pt idx="11149">
                  <c:v>43947.322916666664</c:v>
                </c:pt>
                <c:pt idx="11150">
                  <c:v>43947.333333333336</c:v>
                </c:pt>
                <c:pt idx="11151">
                  <c:v>43947.34375</c:v>
                </c:pt>
                <c:pt idx="11152">
                  <c:v>43947.354166666664</c:v>
                </c:pt>
                <c:pt idx="11153">
                  <c:v>43947.364583333336</c:v>
                </c:pt>
                <c:pt idx="11154">
                  <c:v>43947.375</c:v>
                </c:pt>
                <c:pt idx="11155">
                  <c:v>43947.385416666664</c:v>
                </c:pt>
                <c:pt idx="11156">
                  <c:v>43947.395833333336</c:v>
                </c:pt>
                <c:pt idx="11157">
                  <c:v>43947.40625</c:v>
                </c:pt>
                <c:pt idx="11158">
                  <c:v>43947.416666666664</c:v>
                </c:pt>
                <c:pt idx="11159">
                  <c:v>43947.427083333336</c:v>
                </c:pt>
                <c:pt idx="11160">
                  <c:v>43947.4375</c:v>
                </c:pt>
                <c:pt idx="11161">
                  <c:v>43947.447916666664</c:v>
                </c:pt>
                <c:pt idx="11162">
                  <c:v>43947.458333333336</c:v>
                </c:pt>
                <c:pt idx="11163">
                  <c:v>43947.46875</c:v>
                </c:pt>
                <c:pt idx="11164">
                  <c:v>43947.479166666664</c:v>
                </c:pt>
                <c:pt idx="11165">
                  <c:v>43947.489583333336</c:v>
                </c:pt>
                <c:pt idx="11166">
                  <c:v>43947.5</c:v>
                </c:pt>
                <c:pt idx="11167">
                  <c:v>43947.510416666664</c:v>
                </c:pt>
                <c:pt idx="11168">
                  <c:v>43947.520833333336</c:v>
                </c:pt>
                <c:pt idx="11169">
                  <c:v>43947.53125</c:v>
                </c:pt>
                <c:pt idx="11170">
                  <c:v>43947.541666666664</c:v>
                </c:pt>
                <c:pt idx="11171">
                  <c:v>43947.552083333336</c:v>
                </c:pt>
                <c:pt idx="11172">
                  <c:v>43947.5625</c:v>
                </c:pt>
                <c:pt idx="11173">
                  <c:v>43947.572916666664</c:v>
                </c:pt>
                <c:pt idx="11174">
                  <c:v>43947.583333333336</c:v>
                </c:pt>
                <c:pt idx="11175">
                  <c:v>43947.59375</c:v>
                </c:pt>
                <c:pt idx="11176">
                  <c:v>43947.604166666664</c:v>
                </c:pt>
                <c:pt idx="11177">
                  <c:v>43947.614583333336</c:v>
                </c:pt>
                <c:pt idx="11178">
                  <c:v>43947.625</c:v>
                </c:pt>
                <c:pt idx="11179">
                  <c:v>43947.635416666664</c:v>
                </c:pt>
                <c:pt idx="11180">
                  <c:v>43947.645833333336</c:v>
                </c:pt>
                <c:pt idx="11181">
                  <c:v>43947.65625</c:v>
                </c:pt>
                <c:pt idx="11182">
                  <c:v>43947.666666666664</c:v>
                </c:pt>
                <c:pt idx="11183">
                  <c:v>43947.677083333336</c:v>
                </c:pt>
                <c:pt idx="11184">
                  <c:v>43947.6875</c:v>
                </c:pt>
                <c:pt idx="11185">
                  <c:v>43947.697916666664</c:v>
                </c:pt>
                <c:pt idx="11186">
                  <c:v>43947.708333333336</c:v>
                </c:pt>
                <c:pt idx="11187">
                  <c:v>43947.71875</c:v>
                </c:pt>
                <c:pt idx="11188">
                  <c:v>43947.729166666664</c:v>
                </c:pt>
                <c:pt idx="11189">
                  <c:v>43947.739583333336</c:v>
                </c:pt>
                <c:pt idx="11190">
                  <c:v>43947.75</c:v>
                </c:pt>
                <c:pt idx="11191">
                  <c:v>43947.760416666664</c:v>
                </c:pt>
                <c:pt idx="11192">
                  <c:v>43947.770833333336</c:v>
                </c:pt>
                <c:pt idx="11193">
                  <c:v>43947.78125</c:v>
                </c:pt>
                <c:pt idx="11194">
                  <c:v>43947.791666666664</c:v>
                </c:pt>
                <c:pt idx="11195">
                  <c:v>43947.802083333336</c:v>
                </c:pt>
                <c:pt idx="11196">
                  <c:v>43947.8125</c:v>
                </c:pt>
                <c:pt idx="11197">
                  <c:v>43947.822916666664</c:v>
                </c:pt>
                <c:pt idx="11198">
                  <c:v>43947.833333333336</c:v>
                </c:pt>
                <c:pt idx="11199">
                  <c:v>43947.84375</c:v>
                </c:pt>
                <c:pt idx="11200">
                  <c:v>43947.854166666664</c:v>
                </c:pt>
                <c:pt idx="11201">
                  <c:v>43947.864583333336</c:v>
                </c:pt>
                <c:pt idx="11202">
                  <c:v>43947.875</c:v>
                </c:pt>
                <c:pt idx="11203">
                  <c:v>43947.885416666664</c:v>
                </c:pt>
                <c:pt idx="11204">
                  <c:v>43947.895833333336</c:v>
                </c:pt>
                <c:pt idx="11205">
                  <c:v>43947.90625</c:v>
                </c:pt>
                <c:pt idx="11206">
                  <c:v>43947.916666666664</c:v>
                </c:pt>
                <c:pt idx="11207">
                  <c:v>43947.927083333336</c:v>
                </c:pt>
                <c:pt idx="11208">
                  <c:v>43947.9375</c:v>
                </c:pt>
                <c:pt idx="11209">
                  <c:v>43947.947916666664</c:v>
                </c:pt>
                <c:pt idx="11210">
                  <c:v>43947.958333333336</c:v>
                </c:pt>
                <c:pt idx="11211">
                  <c:v>43947.96875</c:v>
                </c:pt>
                <c:pt idx="11212">
                  <c:v>43947.979166666664</c:v>
                </c:pt>
                <c:pt idx="11213">
                  <c:v>43947.989583333336</c:v>
                </c:pt>
                <c:pt idx="11214">
                  <c:v>43948</c:v>
                </c:pt>
                <c:pt idx="11215">
                  <c:v>43948.010416666664</c:v>
                </c:pt>
                <c:pt idx="11216">
                  <c:v>43948.020833333336</c:v>
                </c:pt>
                <c:pt idx="11217">
                  <c:v>43948.03125</c:v>
                </c:pt>
                <c:pt idx="11218">
                  <c:v>43948.041666666664</c:v>
                </c:pt>
                <c:pt idx="11219">
                  <c:v>43948.052083333336</c:v>
                </c:pt>
                <c:pt idx="11220">
                  <c:v>43948.0625</c:v>
                </c:pt>
                <c:pt idx="11221">
                  <c:v>43948.072916666664</c:v>
                </c:pt>
                <c:pt idx="11222">
                  <c:v>43948.083333333336</c:v>
                </c:pt>
                <c:pt idx="11223">
                  <c:v>43948.09375</c:v>
                </c:pt>
                <c:pt idx="11224">
                  <c:v>43948.104166666664</c:v>
                </c:pt>
                <c:pt idx="11225">
                  <c:v>43948.114583333336</c:v>
                </c:pt>
                <c:pt idx="11226">
                  <c:v>43948.125</c:v>
                </c:pt>
                <c:pt idx="11227">
                  <c:v>43948.135416666664</c:v>
                </c:pt>
                <c:pt idx="11228">
                  <c:v>43948.145833333336</c:v>
                </c:pt>
                <c:pt idx="11229">
                  <c:v>43948.15625</c:v>
                </c:pt>
                <c:pt idx="11230">
                  <c:v>43948.166666666664</c:v>
                </c:pt>
                <c:pt idx="11231">
                  <c:v>43948.177083333336</c:v>
                </c:pt>
                <c:pt idx="11232">
                  <c:v>43948.1875</c:v>
                </c:pt>
                <c:pt idx="11233">
                  <c:v>43948.197916666664</c:v>
                </c:pt>
                <c:pt idx="11234">
                  <c:v>43948.208333333336</c:v>
                </c:pt>
                <c:pt idx="11235">
                  <c:v>43948.21875</c:v>
                </c:pt>
                <c:pt idx="11236">
                  <c:v>43948.229166666664</c:v>
                </c:pt>
                <c:pt idx="11237">
                  <c:v>43948.239583333336</c:v>
                </c:pt>
                <c:pt idx="11238">
                  <c:v>43948.25</c:v>
                </c:pt>
                <c:pt idx="11239">
                  <c:v>43948.260416666664</c:v>
                </c:pt>
                <c:pt idx="11240">
                  <c:v>43948.270833333336</c:v>
                </c:pt>
                <c:pt idx="11241">
                  <c:v>43948.28125</c:v>
                </c:pt>
                <c:pt idx="11242">
                  <c:v>43948.291666666664</c:v>
                </c:pt>
                <c:pt idx="11243">
                  <c:v>43948.302083333336</c:v>
                </c:pt>
                <c:pt idx="11244">
                  <c:v>43948.3125</c:v>
                </c:pt>
                <c:pt idx="11245">
                  <c:v>43948.322916666664</c:v>
                </c:pt>
                <c:pt idx="11246">
                  <c:v>43948.333333333336</c:v>
                </c:pt>
                <c:pt idx="11247">
                  <c:v>43948.34375</c:v>
                </c:pt>
                <c:pt idx="11248">
                  <c:v>43948.354166666664</c:v>
                </c:pt>
                <c:pt idx="11249">
                  <c:v>43948.364583333336</c:v>
                </c:pt>
                <c:pt idx="11250">
                  <c:v>43948.375</c:v>
                </c:pt>
                <c:pt idx="11251">
                  <c:v>43948.385416666664</c:v>
                </c:pt>
                <c:pt idx="11252">
                  <c:v>43948.395833333336</c:v>
                </c:pt>
                <c:pt idx="11253">
                  <c:v>43948.40625</c:v>
                </c:pt>
                <c:pt idx="11254">
                  <c:v>43948.416666666664</c:v>
                </c:pt>
                <c:pt idx="11255">
                  <c:v>43948.427083333336</c:v>
                </c:pt>
                <c:pt idx="11256">
                  <c:v>43948.4375</c:v>
                </c:pt>
                <c:pt idx="11257">
                  <c:v>43948.447916666664</c:v>
                </c:pt>
                <c:pt idx="11258">
                  <c:v>43948.458333333336</c:v>
                </c:pt>
                <c:pt idx="11259">
                  <c:v>43948.46875</c:v>
                </c:pt>
                <c:pt idx="11260">
                  <c:v>43948.479166666664</c:v>
                </c:pt>
                <c:pt idx="11261">
                  <c:v>43948.489583333336</c:v>
                </c:pt>
                <c:pt idx="11262">
                  <c:v>43948.5</c:v>
                </c:pt>
                <c:pt idx="11263">
                  <c:v>43948.510416666664</c:v>
                </c:pt>
                <c:pt idx="11264">
                  <c:v>43948.520833333336</c:v>
                </c:pt>
                <c:pt idx="11265">
                  <c:v>43948.53125</c:v>
                </c:pt>
                <c:pt idx="11266">
                  <c:v>43948.541666666664</c:v>
                </c:pt>
                <c:pt idx="11267">
                  <c:v>43948.552083333336</c:v>
                </c:pt>
                <c:pt idx="11268">
                  <c:v>43948.5625</c:v>
                </c:pt>
                <c:pt idx="11269">
                  <c:v>43948.572916666664</c:v>
                </c:pt>
                <c:pt idx="11270">
                  <c:v>43948.583333333336</c:v>
                </c:pt>
                <c:pt idx="11271">
                  <c:v>43948.59375</c:v>
                </c:pt>
                <c:pt idx="11272">
                  <c:v>43948.604166666664</c:v>
                </c:pt>
                <c:pt idx="11273">
                  <c:v>43948.614583333336</c:v>
                </c:pt>
                <c:pt idx="11274">
                  <c:v>43948.625</c:v>
                </c:pt>
                <c:pt idx="11275">
                  <c:v>43948.635416666664</c:v>
                </c:pt>
                <c:pt idx="11276">
                  <c:v>43948.645833333336</c:v>
                </c:pt>
                <c:pt idx="11277">
                  <c:v>43948.65625</c:v>
                </c:pt>
                <c:pt idx="11278">
                  <c:v>43948.666666666664</c:v>
                </c:pt>
                <c:pt idx="11279">
                  <c:v>43948.677083333336</c:v>
                </c:pt>
                <c:pt idx="11280">
                  <c:v>43948.6875</c:v>
                </c:pt>
                <c:pt idx="11281">
                  <c:v>43948.697916666664</c:v>
                </c:pt>
                <c:pt idx="11282">
                  <c:v>43948.708333333336</c:v>
                </c:pt>
                <c:pt idx="11283">
                  <c:v>43948.71875</c:v>
                </c:pt>
                <c:pt idx="11284">
                  <c:v>43948.729166666664</c:v>
                </c:pt>
                <c:pt idx="11285">
                  <c:v>43948.739583333336</c:v>
                </c:pt>
                <c:pt idx="11286">
                  <c:v>43948.75</c:v>
                </c:pt>
                <c:pt idx="11287">
                  <c:v>43948.760416666664</c:v>
                </c:pt>
                <c:pt idx="11288">
                  <c:v>43948.770833333336</c:v>
                </c:pt>
                <c:pt idx="11289">
                  <c:v>43948.78125</c:v>
                </c:pt>
                <c:pt idx="11290">
                  <c:v>43948.791666666664</c:v>
                </c:pt>
                <c:pt idx="11291">
                  <c:v>43948.802083333336</c:v>
                </c:pt>
                <c:pt idx="11292">
                  <c:v>43948.8125</c:v>
                </c:pt>
                <c:pt idx="11293">
                  <c:v>43948.822916666664</c:v>
                </c:pt>
                <c:pt idx="11294">
                  <c:v>43948.833333333336</c:v>
                </c:pt>
                <c:pt idx="11295">
                  <c:v>43948.84375</c:v>
                </c:pt>
                <c:pt idx="11296">
                  <c:v>43948.854166666664</c:v>
                </c:pt>
                <c:pt idx="11297">
                  <c:v>43948.864583333336</c:v>
                </c:pt>
                <c:pt idx="11298">
                  <c:v>43948.875</c:v>
                </c:pt>
                <c:pt idx="11299">
                  <c:v>43948.885416666664</c:v>
                </c:pt>
                <c:pt idx="11300">
                  <c:v>43948.895833333336</c:v>
                </c:pt>
                <c:pt idx="11301">
                  <c:v>43948.90625</c:v>
                </c:pt>
                <c:pt idx="11302">
                  <c:v>43948.916666666664</c:v>
                </c:pt>
                <c:pt idx="11303">
                  <c:v>43948.927083333336</c:v>
                </c:pt>
                <c:pt idx="11304">
                  <c:v>43948.9375</c:v>
                </c:pt>
                <c:pt idx="11305">
                  <c:v>43948.947916666664</c:v>
                </c:pt>
                <c:pt idx="11306">
                  <c:v>43948.958333333336</c:v>
                </c:pt>
                <c:pt idx="11307">
                  <c:v>43948.96875</c:v>
                </c:pt>
                <c:pt idx="11308">
                  <c:v>43948.979166666664</c:v>
                </c:pt>
                <c:pt idx="11309">
                  <c:v>43948.989583333336</c:v>
                </c:pt>
                <c:pt idx="11310">
                  <c:v>43949</c:v>
                </c:pt>
                <c:pt idx="11311">
                  <c:v>43949.010416666664</c:v>
                </c:pt>
                <c:pt idx="11312">
                  <c:v>43949.020833333336</c:v>
                </c:pt>
                <c:pt idx="11313">
                  <c:v>43949.03125</c:v>
                </c:pt>
                <c:pt idx="11314">
                  <c:v>43949.041666666664</c:v>
                </c:pt>
                <c:pt idx="11315">
                  <c:v>43949.052083333336</c:v>
                </c:pt>
                <c:pt idx="11316">
                  <c:v>43949.0625</c:v>
                </c:pt>
                <c:pt idx="11317">
                  <c:v>43949.072916666664</c:v>
                </c:pt>
                <c:pt idx="11318">
                  <c:v>43949.083333333336</c:v>
                </c:pt>
                <c:pt idx="11319">
                  <c:v>43949.09375</c:v>
                </c:pt>
                <c:pt idx="11320">
                  <c:v>43949.104166666664</c:v>
                </c:pt>
                <c:pt idx="11321">
                  <c:v>43949.114583333336</c:v>
                </c:pt>
                <c:pt idx="11322">
                  <c:v>43949.125</c:v>
                </c:pt>
                <c:pt idx="11323">
                  <c:v>43949.135416666664</c:v>
                </c:pt>
                <c:pt idx="11324">
                  <c:v>43949.145833333336</c:v>
                </c:pt>
                <c:pt idx="11325">
                  <c:v>43949.15625</c:v>
                </c:pt>
                <c:pt idx="11326">
                  <c:v>43949.166666666664</c:v>
                </c:pt>
                <c:pt idx="11327">
                  <c:v>43949.177083333336</c:v>
                </c:pt>
                <c:pt idx="11328">
                  <c:v>43949.1875</c:v>
                </c:pt>
                <c:pt idx="11329">
                  <c:v>43949.197916666664</c:v>
                </c:pt>
                <c:pt idx="11330">
                  <c:v>43949.208333333336</c:v>
                </c:pt>
                <c:pt idx="11331">
                  <c:v>43949.21875</c:v>
                </c:pt>
                <c:pt idx="11332">
                  <c:v>43949.229166666664</c:v>
                </c:pt>
                <c:pt idx="11333">
                  <c:v>43949.239583333336</c:v>
                </c:pt>
                <c:pt idx="11334">
                  <c:v>43949.25</c:v>
                </c:pt>
                <c:pt idx="11335">
                  <c:v>43949.260416666664</c:v>
                </c:pt>
                <c:pt idx="11336">
                  <c:v>43949.270833333336</c:v>
                </c:pt>
                <c:pt idx="11337">
                  <c:v>43949.28125</c:v>
                </c:pt>
                <c:pt idx="11338">
                  <c:v>43949.291666666664</c:v>
                </c:pt>
                <c:pt idx="11339">
                  <c:v>43949.302083333336</c:v>
                </c:pt>
                <c:pt idx="11340">
                  <c:v>43949.3125</c:v>
                </c:pt>
                <c:pt idx="11341">
                  <c:v>43949.322916666664</c:v>
                </c:pt>
                <c:pt idx="11342">
                  <c:v>43949.333333333336</c:v>
                </c:pt>
                <c:pt idx="11343">
                  <c:v>43949.34375</c:v>
                </c:pt>
                <c:pt idx="11344">
                  <c:v>43949.354166666664</c:v>
                </c:pt>
                <c:pt idx="11345">
                  <c:v>43949.364583333336</c:v>
                </c:pt>
                <c:pt idx="11346">
                  <c:v>43949.375</c:v>
                </c:pt>
                <c:pt idx="11347">
                  <c:v>43949.385416666664</c:v>
                </c:pt>
                <c:pt idx="11348">
                  <c:v>43949.395833333336</c:v>
                </c:pt>
                <c:pt idx="11349">
                  <c:v>43949.40625</c:v>
                </c:pt>
                <c:pt idx="11350">
                  <c:v>43949.416666666664</c:v>
                </c:pt>
                <c:pt idx="11351">
                  <c:v>43949.427083333336</c:v>
                </c:pt>
                <c:pt idx="11352">
                  <c:v>43949.4375</c:v>
                </c:pt>
                <c:pt idx="11353">
                  <c:v>43949.447916666664</c:v>
                </c:pt>
                <c:pt idx="11354">
                  <c:v>43949.458333333336</c:v>
                </c:pt>
                <c:pt idx="11355">
                  <c:v>43949.46875</c:v>
                </c:pt>
                <c:pt idx="11356">
                  <c:v>43949.479166666664</c:v>
                </c:pt>
                <c:pt idx="11357">
                  <c:v>43949.489583333336</c:v>
                </c:pt>
                <c:pt idx="11358">
                  <c:v>43949.5</c:v>
                </c:pt>
                <c:pt idx="11359">
                  <c:v>43949.510416666664</c:v>
                </c:pt>
                <c:pt idx="11360">
                  <c:v>43949.520833333336</c:v>
                </c:pt>
                <c:pt idx="11361">
                  <c:v>43949.53125</c:v>
                </c:pt>
                <c:pt idx="11362">
                  <c:v>43949.541666666664</c:v>
                </c:pt>
                <c:pt idx="11363">
                  <c:v>43949.552083333336</c:v>
                </c:pt>
                <c:pt idx="11364">
                  <c:v>43949.5625</c:v>
                </c:pt>
                <c:pt idx="11365">
                  <c:v>43949.572916666664</c:v>
                </c:pt>
                <c:pt idx="11366">
                  <c:v>43949.583333333336</c:v>
                </c:pt>
                <c:pt idx="11367">
                  <c:v>43949.59375</c:v>
                </c:pt>
                <c:pt idx="11368">
                  <c:v>43949.604166666664</c:v>
                </c:pt>
                <c:pt idx="11369">
                  <c:v>43949.614583333336</c:v>
                </c:pt>
                <c:pt idx="11370">
                  <c:v>43949.625</c:v>
                </c:pt>
                <c:pt idx="11371">
                  <c:v>43949.635416666664</c:v>
                </c:pt>
                <c:pt idx="11372">
                  <c:v>43949.645833333336</c:v>
                </c:pt>
                <c:pt idx="11373">
                  <c:v>43949.65625</c:v>
                </c:pt>
                <c:pt idx="11374">
                  <c:v>43949.666666666664</c:v>
                </c:pt>
                <c:pt idx="11375">
                  <c:v>43949.677083333336</c:v>
                </c:pt>
                <c:pt idx="11376">
                  <c:v>43949.6875</c:v>
                </c:pt>
                <c:pt idx="11377">
                  <c:v>43949.697916666664</c:v>
                </c:pt>
                <c:pt idx="11378">
                  <c:v>43949.708333333336</c:v>
                </c:pt>
                <c:pt idx="11379">
                  <c:v>43949.71875</c:v>
                </c:pt>
                <c:pt idx="11380">
                  <c:v>43949.729166666664</c:v>
                </c:pt>
                <c:pt idx="11381">
                  <c:v>43949.739583333336</c:v>
                </c:pt>
                <c:pt idx="11382">
                  <c:v>43949.75</c:v>
                </c:pt>
                <c:pt idx="11383">
                  <c:v>43949.760416666664</c:v>
                </c:pt>
                <c:pt idx="11384">
                  <c:v>43949.770833333336</c:v>
                </c:pt>
                <c:pt idx="11385">
                  <c:v>43949.78125</c:v>
                </c:pt>
                <c:pt idx="11386">
                  <c:v>43949.791666666664</c:v>
                </c:pt>
                <c:pt idx="11387">
                  <c:v>43949.802083333336</c:v>
                </c:pt>
                <c:pt idx="11388">
                  <c:v>43949.8125</c:v>
                </c:pt>
                <c:pt idx="11389">
                  <c:v>43949.822916666664</c:v>
                </c:pt>
                <c:pt idx="11390">
                  <c:v>43949.833333333336</c:v>
                </c:pt>
                <c:pt idx="11391">
                  <c:v>43949.84375</c:v>
                </c:pt>
                <c:pt idx="11392">
                  <c:v>43949.854166666664</c:v>
                </c:pt>
                <c:pt idx="11393">
                  <c:v>43949.864583333336</c:v>
                </c:pt>
                <c:pt idx="11394">
                  <c:v>43949.875</c:v>
                </c:pt>
                <c:pt idx="11395">
                  <c:v>43949.885416666664</c:v>
                </c:pt>
                <c:pt idx="11396">
                  <c:v>43949.895833333336</c:v>
                </c:pt>
                <c:pt idx="11397">
                  <c:v>43949.90625</c:v>
                </c:pt>
                <c:pt idx="11398">
                  <c:v>43949.916666666664</c:v>
                </c:pt>
                <c:pt idx="11399">
                  <c:v>43949.927083333336</c:v>
                </c:pt>
                <c:pt idx="11400">
                  <c:v>43949.9375</c:v>
                </c:pt>
                <c:pt idx="11401">
                  <c:v>43949.947916666664</c:v>
                </c:pt>
                <c:pt idx="11402">
                  <c:v>43949.958333333336</c:v>
                </c:pt>
                <c:pt idx="11403">
                  <c:v>43949.96875</c:v>
                </c:pt>
                <c:pt idx="11404">
                  <c:v>43949.979166666664</c:v>
                </c:pt>
                <c:pt idx="11405">
                  <c:v>43949.989583333336</c:v>
                </c:pt>
                <c:pt idx="11406">
                  <c:v>43950</c:v>
                </c:pt>
                <c:pt idx="11407">
                  <c:v>43950.010416666664</c:v>
                </c:pt>
                <c:pt idx="11408">
                  <c:v>43950.020833333336</c:v>
                </c:pt>
                <c:pt idx="11409">
                  <c:v>43950.03125</c:v>
                </c:pt>
                <c:pt idx="11410">
                  <c:v>43950.041666666664</c:v>
                </c:pt>
                <c:pt idx="11411">
                  <c:v>43950.052083333336</c:v>
                </c:pt>
                <c:pt idx="11412">
                  <c:v>43950.0625</c:v>
                </c:pt>
                <c:pt idx="11413">
                  <c:v>43950.072916666664</c:v>
                </c:pt>
                <c:pt idx="11414">
                  <c:v>43950.083333333336</c:v>
                </c:pt>
                <c:pt idx="11415">
                  <c:v>43950.09375</c:v>
                </c:pt>
                <c:pt idx="11416">
                  <c:v>43950.104166666664</c:v>
                </c:pt>
                <c:pt idx="11417">
                  <c:v>43950.114583333336</c:v>
                </c:pt>
                <c:pt idx="11418">
                  <c:v>43950.125</c:v>
                </c:pt>
                <c:pt idx="11419">
                  <c:v>43950.135416666664</c:v>
                </c:pt>
                <c:pt idx="11420">
                  <c:v>43950.145833333336</c:v>
                </c:pt>
                <c:pt idx="11421">
                  <c:v>43950.15625</c:v>
                </c:pt>
                <c:pt idx="11422">
                  <c:v>43950.166666666664</c:v>
                </c:pt>
                <c:pt idx="11423">
                  <c:v>43950.177083333336</c:v>
                </c:pt>
                <c:pt idx="11424">
                  <c:v>43950.1875</c:v>
                </c:pt>
                <c:pt idx="11425">
                  <c:v>43950.197916666664</c:v>
                </c:pt>
                <c:pt idx="11426">
                  <c:v>43950.208333333336</c:v>
                </c:pt>
                <c:pt idx="11427">
                  <c:v>43950.21875</c:v>
                </c:pt>
                <c:pt idx="11428">
                  <c:v>43950.229166666664</c:v>
                </c:pt>
                <c:pt idx="11429">
                  <c:v>43950.239583333336</c:v>
                </c:pt>
                <c:pt idx="11430">
                  <c:v>43950.25</c:v>
                </c:pt>
                <c:pt idx="11431">
                  <c:v>43950.260416666664</c:v>
                </c:pt>
                <c:pt idx="11432">
                  <c:v>43950.270833333336</c:v>
                </c:pt>
                <c:pt idx="11433">
                  <c:v>43950.28125</c:v>
                </c:pt>
                <c:pt idx="11434">
                  <c:v>43950.291666666664</c:v>
                </c:pt>
                <c:pt idx="11435">
                  <c:v>43950.302083333336</c:v>
                </c:pt>
                <c:pt idx="11436">
                  <c:v>43950.3125</c:v>
                </c:pt>
                <c:pt idx="11437">
                  <c:v>43950.322916666664</c:v>
                </c:pt>
                <c:pt idx="11438">
                  <c:v>43950.333333333336</c:v>
                </c:pt>
                <c:pt idx="11439">
                  <c:v>43950.34375</c:v>
                </c:pt>
                <c:pt idx="11440">
                  <c:v>43950.354166666664</c:v>
                </c:pt>
                <c:pt idx="11441">
                  <c:v>43950.364583333336</c:v>
                </c:pt>
                <c:pt idx="11442">
                  <c:v>43950.375</c:v>
                </c:pt>
                <c:pt idx="11443">
                  <c:v>43950.385416666664</c:v>
                </c:pt>
                <c:pt idx="11444">
                  <c:v>43950.395833333336</c:v>
                </c:pt>
                <c:pt idx="11445">
                  <c:v>43950.40625</c:v>
                </c:pt>
                <c:pt idx="11446">
                  <c:v>43950.416666666664</c:v>
                </c:pt>
                <c:pt idx="11447">
                  <c:v>43950.427083333336</c:v>
                </c:pt>
                <c:pt idx="11448">
                  <c:v>43950.4375</c:v>
                </c:pt>
                <c:pt idx="11449">
                  <c:v>43950.447916666664</c:v>
                </c:pt>
                <c:pt idx="11450">
                  <c:v>43950.458333333336</c:v>
                </c:pt>
                <c:pt idx="11451">
                  <c:v>43950.46875</c:v>
                </c:pt>
                <c:pt idx="11452">
                  <c:v>43950.479166666664</c:v>
                </c:pt>
                <c:pt idx="11453">
                  <c:v>43950.489583333336</c:v>
                </c:pt>
                <c:pt idx="11454">
                  <c:v>43950.5</c:v>
                </c:pt>
                <c:pt idx="11455">
                  <c:v>43950.510416666664</c:v>
                </c:pt>
                <c:pt idx="11456">
                  <c:v>43950.520833333336</c:v>
                </c:pt>
                <c:pt idx="11457">
                  <c:v>43950.53125</c:v>
                </c:pt>
                <c:pt idx="11458">
                  <c:v>43950.541666666664</c:v>
                </c:pt>
                <c:pt idx="11459">
                  <c:v>43950.552083333336</c:v>
                </c:pt>
                <c:pt idx="11460">
                  <c:v>43950.5625</c:v>
                </c:pt>
                <c:pt idx="11461">
                  <c:v>43950.572916666664</c:v>
                </c:pt>
                <c:pt idx="11462">
                  <c:v>43950.583333333336</c:v>
                </c:pt>
                <c:pt idx="11463">
                  <c:v>43950.59375</c:v>
                </c:pt>
                <c:pt idx="11464">
                  <c:v>43950.604166666664</c:v>
                </c:pt>
                <c:pt idx="11465">
                  <c:v>43950.614583333336</c:v>
                </c:pt>
                <c:pt idx="11466">
                  <c:v>43950.625</c:v>
                </c:pt>
                <c:pt idx="11467">
                  <c:v>43950.635416666664</c:v>
                </c:pt>
                <c:pt idx="11468">
                  <c:v>43950.645833333336</c:v>
                </c:pt>
                <c:pt idx="11469">
                  <c:v>43950.65625</c:v>
                </c:pt>
                <c:pt idx="11470">
                  <c:v>43950.666666666664</c:v>
                </c:pt>
                <c:pt idx="11471">
                  <c:v>43950.677083333336</c:v>
                </c:pt>
                <c:pt idx="11472">
                  <c:v>43950.6875</c:v>
                </c:pt>
                <c:pt idx="11473">
                  <c:v>43950.697916666664</c:v>
                </c:pt>
                <c:pt idx="11474">
                  <c:v>43950.708333333336</c:v>
                </c:pt>
                <c:pt idx="11475">
                  <c:v>43950.71875</c:v>
                </c:pt>
                <c:pt idx="11476">
                  <c:v>43950.729166666664</c:v>
                </c:pt>
                <c:pt idx="11477">
                  <c:v>43950.739583333336</c:v>
                </c:pt>
                <c:pt idx="11478">
                  <c:v>43950.75</c:v>
                </c:pt>
                <c:pt idx="11479">
                  <c:v>43950.760416666664</c:v>
                </c:pt>
                <c:pt idx="11480">
                  <c:v>43950.770833333336</c:v>
                </c:pt>
                <c:pt idx="11481">
                  <c:v>43950.78125</c:v>
                </c:pt>
                <c:pt idx="11482">
                  <c:v>43950.791666666664</c:v>
                </c:pt>
                <c:pt idx="11483">
                  <c:v>43950.802083333336</c:v>
                </c:pt>
                <c:pt idx="11484">
                  <c:v>43950.8125</c:v>
                </c:pt>
                <c:pt idx="11485">
                  <c:v>43950.822916666664</c:v>
                </c:pt>
                <c:pt idx="11486">
                  <c:v>43950.833333333336</c:v>
                </c:pt>
                <c:pt idx="11487">
                  <c:v>43950.84375</c:v>
                </c:pt>
                <c:pt idx="11488">
                  <c:v>43950.854166666664</c:v>
                </c:pt>
                <c:pt idx="11489">
                  <c:v>43950.864583333336</c:v>
                </c:pt>
                <c:pt idx="11490">
                  <c:v>43950.875</c:v>
                </c:pt>
                <c:pt idx="11491">
                  <c:v>43950.885416666664</c:v>
                </c:pt>
                <c:pt idx="11492">
                  <c:v>43950.895833333336</c:v>
                </c:pt>
                <c:pt idx="11493">
                  <c:v>43950.90625</c:v>
                </c:pt>
                <c:pt idx="11494">
                  <c:v>43950.916666666664</c:v>
                </c:pt>
                <c:pt idx="11495">
                  <c:v>43950.927083333336</c:v>
                </c:pt>
                <c:pt idx="11496">
                  <c:v>43950.9375</c:v>
                </c:pt>
                <c:pt idx="11497">
                  <c:v>43950.947916666664</c:v>
                </c:pt>
                <c:pt idx="11498">
                  <c:v>43950.958333333336</c:v>
                </c:pt>
                <c:pt idx="11499">
                  <c:v>43950.96875</c:v>
                </c:pt>
                <c:pt idx="11500">
                  <c:v>43950.979166666664</c:v>
                </c:pt>
                <c:pt idx="11501">
                  <c:v>43950.989583333336</c:v>
                </c:pt>
                <c:pt idx="11502">
                  <c:v>43951</c:v>
                </c:pt>
                <c:pt idx="11503">
                  <c:v>43951.010416666664</c:v>
                </c:pt>
                <c:pt idx="11504">
                  <c:v>43951.020833333336</c:v>
                </c:pt>
                <c:pt idx="11505">
                  <c:v>43951.03125</c:v>
                </c:pt>
                <c:pt idx="11506">
                  <c:v>43951.041666666664</c:v>
                </c:pt>
                <c:pt idx="11507">
                  <c:v>43951.052083333336</c:v>
                </c:pt>
                <c:pt idx="11508">
                  <c:v>43951.0625</c:v>
                </c:pt>
                <c:pt idx="11509">
                  <c:v>43951.072916666664</c:v>
                </c:pt>
                <c:pt idx="11510">
                  <c:v>43951.083333333336</c:v>
                </c:pt>
                <c:pt idx="11511">
                  <c:v>43951.09375</c:v>
                </c:pt>
                <c:pt idx="11512">
                  <c:v>43951.104166666664</c:v>
                </c:pt>
                <c:pt idx="11513">
                  <c:v>43951.114583333336</c:v>
                </c:pt>
                <c:pt idx="11514">
                  <c:v>43951.125</c:v>
                </c:pt>
                <c:pt idx="11515">
                  <c:v>43951.135416666664</c:v>
                </c:pt>
                <c:pt idx="11516">
                  <c:v>43951.145833333336</c:v>
                </c:pt>
                <c:pt idx="11517">
                  <c:v>43951.15625</c:v>
                </c:pt>
                <c:pt idx="11518">
                  <c:v>43951.166666666664</c:v>
                </c:pt>
                <c:pt idx="11519">
                  <c:v>43951.177083333336</c:v>
                </c:pt>
                <c:pt idx="11520">
                  <c:v>43951.1875</c:v>
                </c:pt>
                <c:pt idx="11521">
                  <c:v>43951.197916666664</c:v>
                </c:pt>
                <c:pt idx="11522">
                  <c:v>43951.208333333336</c:v>
                </c:pt>
                <c:pt idx="11523">
                  <c:v>43951.21875</c:v>
                </c:pt>
                <c:pt idx="11524">
                  <c:v>43951.229166666664</c:v>
                </c:pt>
                <c:pt idx="11525">
                  <c:v>43951.239583333336</c:v>
                </c:pt>
                <c:pt idx="11526">
                  <c:v>43951.25</c:v>
                </c:pt>
                <c:pt idx="11527">
                  <c:v>43951.260416666664</c:v>
                </c:pt>
                <c:pt idx="11528">
                  <c:v>43951.270833333336</c:v>
                </c:pt>
                <c:pt idx="11529">
                  <c:v>43951.28125</c:v>
                </c:pt>
                <c:pt idx="11530">
                  <c:v>43951.291666666664</c:v>
                </c:pt>
                <c:pt idx="11531">
                  <c:v>43951.302083333336</c:v>
                </c:pt>
                <c:pt idx="11532">
                  <c:v>43951.3125</c:v>
                </c:pt>
                <c:pt idx="11533">
                  <c:v>43951.322916666664</c:v>
                </c:pt>
                <c:pt idx="11534">
                  <c:v>43951.333333333336</c:v>
                </c:pt>
                <c:pt idx="11535">
                  <c:v>43951.34375</c:v>
                </c:pt>
                <c:pt idx="11536">
                  <c:v>43951.354166666664</c:v>
                </c:pt>
                <c:pt idx="11537">
                  <c:v>43951.364583333336</c:v>
                </c:pt>
                <c:pt idx="11538">
                  <c:v>43951.375</c:v>
                </c:pt>
                <c:pt idx="11539">
                  <c:v>43951.385416666664</c:v>
                </c:pt>
                <c:pt idx="11540">
                  <c:v>43951.395833333336</c:v>
                </c:pt>
                <c:pt idx="11541">
                  <c:v>43951.40625</c:v>
                </c:pt>
                <c:pt idx="11542">
                  <c:v>43951.416666666664</c:v>
                </c:pt>
                <c:pt idx="11543">
                  <c:v>43951.427083333336</c:v>
                </c:pt>
                <c:pt idx="11544">
                  <c:v>43951.4375</c:v>
                </c:pt>
                <c:pt idx="11545">
                  <c:v>43951.447916666664</c:v>
                </c:pt>
                <c:pt idx="11546">
                  <c:v>43951.458333333336</c:v>
                </c:pt>
                <c:pt idx="11547">
                  <c:v>43951.46875</c:v>
                </c:pt>
                <c:pt idx="11548">
                  <c:v>43951.479166666664</c:v>
                </c:pt>
                <c:pt idx="11549">
                  <c:v>43951.489583333336</c:v>
                </c:pt>
                <c:pt idx="11550">
                  <c:v>43951.5</c:v>
                </c:pt>
                <c:pt idx="11551">
                  <c:v>43951.510416666664</c:v>
                </c:pt>
                <c:pt idx="11552">
                  <c:v>43951.520833333336</c:v>
                </c:pt>
                <c:pt idx="11553">
                  <c:v>43951.53125</c:v>
                </c:pt>
                <c:pt idx="11554">
                  <c:v>43951.541666666664</c:v>
                </c:pt>
                <c:pt idx="11555">
                  <c:v>43951.552083333336</c:v>
                </c:pt>
                <c:pt idx="11556">
                  <c:v>43951.5625</c:v>
                </c:pt>
                <c:pt idx="11557">
                  <c:v>43951.572916666664</c:v>
                </c:pt>
                <c:pt idx="11558">
                  <c:v>43951.583333333336</c:v>
                </c:pt>
                <c:pt idx="11559">
                  <c:v>43951.59375</c:v>
                </c:pt>
                <c:pt idx="11560">
                  <c:v>43951.604166666664</c:v>
                </c:pt>
                <c:pt idx="11561">
                  <c:v>43951.614583333336</c:v>
                </c:pt>
                <c:pt idx="11562">
                  <c:v>43951.625</c:v>
                </c:pt>
                <c:pt idx="11563">
                  <c:v>43951.635416666664</c:v>
                </c:pt>
                <c:pt idx="11564">
                  <c:v>43951.645833333336</c:v>
                </c:pt>
                <c:pt idx="11565">
                  <c:v>43951.65625</c:v>
                </c:pt>
                <c:pt idx="11566">
                  <c:v>43951.666666666664</c:v>
                </c:pt>
                <c:pt idx="11567">
                  <c:v>43951.677083333336</c:v>
                </c:pt>
                <c:pt idx="11568">
                  <c:v>43951.6875</c:v>
                </c:pt>
                <c:pt idx="11569">
                  <c:v>43951.697916666664</c:v>
                </c:pt>
                <c:pt idx="11570">
                  <c:v>43951.708333333336</c:v>
                </c:pt>
                <c:pt idx="11571">
                  <c:v>43951.71875</c:v>
                </c:pt>
                <c:pt idx="11572">
                  <c:v>43951.729166666664</c:v>
                </c:pt>
                <c:pt idx="11573">
                  <c:v>43951.739583333336</c:v>
                </c:pt>
                <c:pt idx="11574">
                  <c:v>43951.75</c:v>
                </c:pt>
                <c:pt idx="11575">
                  <c:v>43951.760416666664</c:v>
                </c:pt>
                <c:pt idx="11576">
                  <c:v>43951.770833333336</c:v>
                </c:pt>
                <c:pt idx="11577">
                  <c:v>43951.78125</c:v>
                </c:pt>
                <c:pt idx="11578">
                  <c:v>43951.791666666664</c:v>
                </c:pt>
                <c:pt idx="11579">
                  <c:v>43951.802083333336</c:v>
                </c:pt>
                <c:pt idx="11580">
                  <c:v>43951.8125</c:v>
                </c:pt>
                <c:pt idx="11581">
                  <c:v>43951.822916666664</c:v>
                </c:pt>
                <c:pt idx="11582">
                  <c:v>43951.833333333336</c:v>
                </c:pt>
                <c:pt idx="11583">
                  <c:v>43951.84375</c:v>
                </c:pt>
                <c:pt idx="11584">
                  <c:v>43951.854166666664</c:v>
                </c:pt>
                <c:pt idx="11585">
                  <c:v>43951.864583333336</c:v>
                </c:pt>
                <c:pt idx="11586">
                  <c:v>43951.875</c:v>
                </c:pt>
                <c:pt idx="11587">
                  <c:v>43951.885416666664</c:v>
                </c:pt>
                <c:pt idx="11588">
                  <c:v>43951.895833333336</c:v>
                </c:pt>
                <c:pt idx="11589">
                  <c:v>43951.90625</c:v>
                </c:pt>
                <c:pt idx="11590">
                  <c:v>43951.916666666664</c:v>
                </c:pt>
                <c:pt idx="11591">
                  <c:v>43951.927083333336</c:v>
                </c:pt>
                <c:pt idx="11592">
                  <c:v>43951.9375</c:v>
                </c:pt>
                <c:pt idx="11593">
                  <c:v>43951.947916666664</c:v>
                </c:pt>
                <c:pt idx="11594">
                  <c:v>43951.958333333336</c:v>
                </c:pt>
                <c:pt idx="11595">
                  <c:v>43951.96875</c:v>
                </c:pt>
                <c:pt idx="11596">
                  <c:v>43951.979166666664</c:v>
                </c:pt>
                <c:pt idx="11597">
                  <c:v>43951.989583333336</c:v>
                </c:pt>
                <c:pt idx="11598">
                  <c:v>43952</c:v>
                </c:pt>
                <c:pt idx="11599">
                  <c:v>43952.010416666664</c:v>
                </c:pt>
                <c:pt idx="11600">
                  <c:v>43952.020833333336</c:v>
                </c:pt>
                <c:pt idx="11601">
                  <c:v>43952.03125</c:v>
                </c:pt>
                <c:pt idx="11602">
                  <c:v>43952.041666666664</c:v>
                </c:pt>
                <c:pt idx="11603">
                  <c:v>43952.052083333336</c:v>
                </c:pt>
                <c:pt idx="11604">
                  <c:v>43952.0625</c:v>
                </c:pt>
                <c:pt idx="11605">
                  <c:v>43952.072916666664</c:v>
                </c:pt>
                <c:pt idx="11606">
                  <c:v>43952.083333333336</c:v>
                </c:pt>
                <c:pt idx="11607">
                  <c:v>43952.09375</c:v>
                </c:pt>
                <c:pt idx="11608">
                  <c:v>43952.104166666664</c:v>
                </c:pt>
                <c:pt idx="11609">
                  <c:v>43952.114583333336</c:v>
                </c:pt>
                <c:pt idx="11610">
                  <c:v>43952.125</c:v>
                </c:pt>
                <c:pt idx="11611">
                  <c:v>43952.135416666664</c:v>
                </c:pt>
                <c:pt idx="11612">
                  <c:v>43952.145833333336</c:v>
                </c:pt>
                <c:pt idx="11613">
                  <c:v>43952.15625</c:v>
                </c:pt>
                <c:pt idx="11614">
                  <c:v>43952.166666666664</c:v>
                </c:pt>
                <c:pt idx="11615">
                  <c:v>43952.177083333336</c:v>
                </c:pt>
                <c:pt idx="11616">
                  <c:v>43952.1875</c:v>
                </c:pt>
                <c:pt idx="11617">
                  <c:v>43952.197916666664</c:v>
                </c:pt>
                <c:pt idx="11618">
                  <c:v>43952.208333333336</c:v>
                </c:pt>
                <c:pt idx="11619">
                  <c:v>43952.21875</c:v>
                </c:pt>
                <c:pt idx="11620">
                  <c:v>43952.229166666664</c:v>
                </c:pt>
                <c:pt idx="11621">
                  <c:v>43952.239583333336</c:v>
                </c:pt>
                <c:pt idx="11622">
                  <c:v>43952.25</c:v>
                </c:pt>
                <c:pt idx="11623">
                  <c:v>43952.260416666664</c:v>
                </c:pt>
                <c:pt idx="11624">
                  <c:v>43952.270833333336</c:v>
                </c:pt>
                <c:pt idx="11625">
                  <c:v>43952.28125</c:v>
                </c:pt>
                <c:pt idx="11626">
                  <c:v>43952.291666666664</c:v>
                </c:pt>
                <c:pt idx="11627">
                  <c:v>43952.302083333336</c:v>
                </c:pt>
                <c:pt idx="11628">
                  <c:v>43952.3125</c:v>
                </c:pt>
                <c:pt idx="11629">
                  <c:v>43952.322916666664</c:v>
                </c:pt>
                <c:pt idx="11630">
                  <c:v>43952.333333333336</c:v>
                </c:pt>
                <c:pt idx="11631">
                  <c:v>43952.34375</c:v>
                </c:pt>
                <c:pt idx="11632">
                  <c:v>43952.354166666664</c:v>
                </c:pt>
                <c:pt idx="11633">
                  <c:v>43952.364583333336</c:v>
                </c:pt>
                <c:pt idx="11634">
                  <c:v>43952.375</c:v>
                </c:pt>
                <c:pt idx="11635">
                  <c:v>43952.385416666664</c:v>
                </c:pt>
                <c:pt idx="11636">
                  <c:v>43952.395833333336</c:v>
                </c:pt>
                <c:pt idx="11637">
                  <c:v>43952.40625</c:v>
                </c:pt>
                <c:pt idx="11638">
                  <c:v>43952.416666666664</c:v>
                </c:pt>
                <c:pt idx="11639">
                  <c:v>43952.427083333336</c:v>
                </c:pt>
                <c:pt idx="11640">
                  <c:v>43952.4375</c:v>
                </c:pt>
                <c:pt idx="11641">
                  <c:v>43952.447916666664</c:v>
                </c:pt>
                <c:pt idx="11642">
                  <c:v>43952.458333333336</c:v>
                </c:pt>
                <c:pt idx="11643">
                  <c:v>43952.46875</c:v>
                </c:pt>
                <c:pt idx="11644">
                  <c:v>43952.479166666664</c:v>
                </c:pt>
                <c:pt idx="11645">
                  <c:v>43952.489583333336</c:v>
                </c:pt>
                <c:pt idx="11646">
                  <c:v>43952.5</c:v>
                </c:pt>
                <c:pt idx="11647">
                  <c:v>43952.510416666664</c:v>
                </c:pt>
                <c:pt idx="11648">
                  <c:v>43952.520833333336</c:v>
                </c:pt>
                <c:pt idx="11649">
                  <c:v>43952.53125</c:v>
                </c:pt>
                <c:pt idx="11650">
                  <c:v>43952.541666666664</c:v>
                </c:pt>
                <c:pt idx="11651">
                  <c:v>43952.552083333336</c:v>
                </c:pt>
                <c:pt idx="11652">
                  <c:v>43952.5625</c:v>
                </c:pt>
                <c:pt idx="11653">
                  <c:v>43952.572916666664</c:v>
                </c:pt>
                <c:pt idx="11654">
                  <c:v>43952.583333333336</c:v>
                </c:pt>
                <c:pt idx="11655">
                  <c:v>43952.59375</c:v>
                </c:pt>
                <c:pt idx="11656">
                  <c:v>43952.604166666664</c:v>
                </c:pt>
                <c:pt idx="11657">
                  <c:v>43952.614583333336</c:v>
                </c:pt>
                <c:pt idx="11658">
                  <c:v>43952.625</c:v>
                </c:pt>
                <c:pt idx="11659">
                  <c:v>43952.635416666664</c:v>
                </c:pt>
                <c:pt idx="11660">
                  <c:v>43952.645833333336</c:v>
                </c:pt>
                <c:pt idx="11661">
                  <c:v>43952.65625</c:v>
                </c:pt>
                <c:pt idx="11662">
                  <c:v>43952.666666666664</c:v>
                </c:pt>
                <c:pt idx="11663">
                  <c:v>43952.677083333336</c:v>
                </c:pt>
                <c:pt idx="11664">
                  <c:v>43952.6875</c:v>
                </c:pt>
                <c:pt idx="11665">
                  <c:v>43952.697916666664</c:v>
                </c:pt>
                <c:pt idx="11666">
                  <c:v>43952.708333333336</c:v>
                </c:pt>
                <c:pt idx="11667">
                  <c:v>43952.71875</c:v>
                </c:pt>
                <c:pt idx="11668">
                  <c:v>43952.729166666664</c:v>
                </c:pt>
                <c:pt idx="11669">
                  <c:v>43952.739583333336</c:v>
                </c:pt>
                <c:pt idx="11670">
                  <c:v>43952.75</c:v>
                </c:pt>
                <c:pt idx="11671">
                  <c:v>43952.760416666664</c:v>
                </c:pt>
                <c:pt idx="11672">
                  <c:v>43952.770833333336</c:v>
                </c:pt>
                <c:pt idx="11673">
                  <c:v>43952.78125</c:v>
                </c:pt>
                <c:pt idx="11674">
                  <c:v>43952.791666666664</c:v>
                </c:pt>
                <c:pt idx="11675">
                  <c:v>43952.802083333336</c:v>
                </c:pt>
                <c:pt idx="11676">
                  <c:v>43952.8125</c:v>
                </c:pt>
                <c:pt idx="11677">
                  <c:v>43952.822916666664</c:v>
                </c:pt>
                <c:pt idx="11678">
                  <c:v>43952.833333333336</c:v>
                </c:pt>
                <c:pt idx="11679">
                  <c:v>43952.84375</c:v>
                </c:pt>
                <c:pt idx="11680">
                  <c:v>43952.854166666664</c:v>
                </c:pt>
                <c:pt idx="11681">
                  <c:v>43952.864583333336</c:v>
                </c:pt>
                <c:pt idx="11682">
                  <c:v>43952.875</c:v>
                </c:pt>
                <c:pt idx="11683">
                  <c:v>43952.885416666664</c:v>
                </c:pt>
                <c:pt idx="11684">
                  <c:v>43952.895833333336</c:v>
                </c:pt>
                <c:pt idx="11685">
                  <c:v>43952.90625</c:v>
                </c:pt>
                <c:pt idx="11686">
                  <c:v>43952.916666666664</c:v>
                </c:pt>
                <c:pt idx="11687">
                  <c:v>43952.927083333336</c:v>
                </c:pt>
                <c:pt idx="11688">
                  <c:v>43952.9375</c:v>
                </c:pt>
                <c:pt idx="11689">
                  <c:v>43952.947916666664</c:v>
                </c:pt>
                <c:pt idx="11690">
                  <c:v>43952.958333333336</c:v>
                </c:pt>
                <c:pt idx="11691">
                  <c:v>43952.96875</c:v>
                </c:pt>
                <c:pt idx="11692">
                  <c:v>43952.979166666664</c:v>
                </c:pt>
                <c:pt idx="11693">
                  <c:v>43952.989583333336</c:v>
                </c:pt>
                <c:pt idx="11694">
                  <c:v>43953</c:v>
                </c:pt>
                <c:pt idx="11695">
                  <c:v>43953.010416666664</c:v>
                </c:pt>
                <c:pt idx="11696">
                  <c:v>43953.020833333336</c:v>
                </c:pt>
                <c:pt idx="11697">
                  <c:v>43953.03125</c:v>
                </c:pt>
                <c:pt idx="11698">
                  <c:v>43953.041666666664</c:v>
                </c:pt>
                <c:pt idx="11699">
                  <c:v>43953.052083333336</c:v>
                </c:pt>
                <c:pt idx="11700">
                  <c:v>43953.0625</c:v>
                </c:pt>
                <c:pt idx="11701">
                  <c:v>43953.072916666664</c:v>
                </c:pt>
                <c:pt idx="11702">
                  <c:v>43953.083333333336</c:v>
                </c:pt>
                <c:pt idx="11703">
                  <c:v>43953.09375</c:v>
                </c:pt>
                <c:pt idx="11704">
                  <c:v>43953.104166666664</c:v>
                </c:pt>
                <c:pt idx="11705">
                  <c:v>43953.114583333336</c:v>
                </c:pt>
                <c:pt idx="11706">
                  <c:v>43953.125</c:v>
                </c:pt>
                <c:pt idx="11707">
                  <c:v>43953.135416666664</c:v>
                </c:pt>
                <c:pt idx="11708">
                  <c:v>43953.145833333336</c:v>
                </c:pt>
                <c:pt idx="11709">
                  <c:v>43953.15625</c:v>
                </c:pt>
                <c:pt idx="11710">
                  <c:v>43953.166666666664</c:v>
                </c:pt>
                <c:pt idx="11711">
                  <c:v>43953.177083333336</c:v>
                </c:pt>
                <c:pt idx="11712">
                  <c:v>43953.1875</c:v>
                </c:pt>
                <c:pt idx="11713">
                  <c:v>43953.197916666664</c:v>
                </c:pt>
                <c:pt idx="11714">
                  <c:v>43953.208333333336</c:v>
                </c:pt>
                <c:pt idx="11715">
                  <c:v>43953.21875</c:v>
                </c:pt>
                <c:pt idx="11716">
                  <c:v>43953.229166666664</c:v>
                </c:pt>
                <c:pt idx="11717">
                  <c:v>43953.239583333336</c:v>
                </c:pt>
                <c:pt idx="11718">
                  <c:v>43953.25</c:v>
                </c:pt>
                <c:pt idx="11719">
                  <c:v>43953.260416666664</c:v>
                </c:pt>
                <c:pt idx="11720">
                  <c:v>43953.270833333336</c:v>
                </c:pt>
                <c:pt idx="11721">
                  <c:v>43953.28125</c:v>
                </c:pt>
                <c:pt idx="11722">
                  <c:v>43953.291666666664</c:v>
                </c:pt>
                <c:pt idx="11723">
                  <c:v>43953.302083333336</c:v>
                </c:pt>
                <c:pt idx="11724">
                  <c:v>43953.3125</c:v>
                </c:pt>
                <c:pt idx="11725">
                  <c:v>43953.322916666664</c:v>
                </c:pt>
                <c:pt idx="11726">
                  <c:v>43953.333333333336</c:v>
                </c:pt>
                <c:pt idx="11727">
                  <c:v>43953.34375</c:v>
                </c:pt>
                <c:pt idx="11728">
                  <c:v>43953.354166666664</c:v>
                </c:pt>
                <c:pt idx="11729">
                  <c:v>43953.364583333336</c:v>
                </c:pt>
                <c:pt idx="11730">
                  <c:v>43953.375</c:v>
                </c:pt>
                <c:pt idx="11731">
                  <c:v>43953.385416666664</c:v>
                </c:pt>
                <c:pt idx="11732">
                  <c:v>43953.395833333336</c:v>
                </c:pt>
                <c:pt idx="11733">
                  <c:v>43953.40625</c:v>
                </c:pt>
                <c:pt idx="11734">
                  <c:v>43953.416666666664</c:v>
                </c:pt>
                <c:pt idx="11735">
                  <c:v>43953.427083333336</c:v>
                </c:pt>
                <c:pt idx="11736">
                  <c:v>43953.4375</c:v>
                </c:pt>
                <c:pt idx="11737">
                  <c:v>43953.447916666664</c:v>
                </c:pt>
                <c:pt idx="11738">
                  <c:v>43953.458333333336</c:v>
                </c:pt>
                <c:pt idx="11739">
                  <c:v>43953.46875</c:v>
                </c:pt>
                <c:pt idx="11740">
                  <c:v>43953.479166666664</c:v>
                </c:pt>
                <c:pt idx="11741">
                  <c:v>43953.489583333336</c:v>
                </c:pt>
                <c:pt idx="11742">
                  <c:v>43953.5</c:v>
                </c:pt>
                <c:pt idx="11743">
                  <c:v>43953.510416666664</c:v>
                </c:pt>
                <c:pt idx="11744">
                  <c:v>43953.520833333336</c:v>
                </c:pt>
                <c:pt idx="11745">
                  <c:v>43953.53125</c:v>
                </c:pt>
                <c:pt idx="11746">
                  <c:v>43953.541666666664</c:v>
                </c:pt>
                <c:pt idx="11747">
                  <c:v>43953.552083333336</c:v>
                </c:pt>
                <c:pt idx="11748">
                  <c:v>43953.5625</c:v>
                </c:pt>
                <c:pt idx="11749">
                  <c:v>43953.572916666664</c:v>
                </c:pt>
                <c:pt idx="11750">
                  <c:v>43953.583333333336</c:v>
                </c:pt>
                <c:pt idx="11751">
                  <c:v>43953.59375</c:v>
                </c:pt>
                <c:pt idx="11752">
                  <c:v>43953.604166666664</c:v>
                </c:pt>
                <c:pt idx="11753">
                  <c:v>43953.614583333336</c:v>
                </c:pt>
                <c:pt idx="11754">
                  <c:v>43953.625</c:v>
                </c:pt>
                <c:pt idx="11755">
                  <c:v>43953.635416666664</c:v>
                </c:pt>
                <c:pt idx="11756">
                  <c:v>43953.645833333336</c:v>
                </c:pt>
                <c:pt idx="11757">
                  <c:v>43953.65625</c:v>
                </c:pt>
                <c:pt idx="11758">
                  <c:v>43953.666666666664</c:v>
                </c:pt>
                <c:pt idx="11759">
                  <c:v>43953.677083333336</c:v>
                </c:pt>
                <c:pt idx="11760">
                  <c:v>43953.6875</c:v>
                </c:pt>
                <c:pt idx="11761">
                  <c:v>43953.697916666664</c:v>
                </c:pt>
                <c:pt idx="11762">
                  <c:v>43953.708333333336</c:v>
                </c:pt>
                <c:pt idx="11763">
                  <c:v>43953.71875</c:v>
                </c:pt>
                <c:pt idx="11764">
                  <c:v>43953.729166666664</c:v>
                </c:pt>
                <c:pt idx="11765">
                  <c:v>43953.739583333336</c:v>
                </c:pt>
                <c:pt idx="11766">
                  <c:v>43953.75</c:v>
                </c:pt>
                <c:pt idx="11767">
                  <c:v>43953.760416666664</c:v>
                </c:pt>
                <c:pt idx="11768">
                  <c:v>43953.770833333336</c:v>
                </c:pt>
                <c:pt idx="11769">
                  <c:v>43953.78125</c:v>
                </c:pt>
                <c:pt idx="11770">
                  <c:v>43953.791666666664</c:v>
                </c:pt>
                <c:pt idx="11771">
                  <c:v>43953.802083333336</c:v>
                </c:pt>
                <c:pt idx="11772">
                  <c:v>43953.8125</c:v>
                </c:pt>
                <c:pt idx="11773">
                  <c:v>43953.822916666664</c:v>
                </c:pt>
                <c:pt idx="11774">
                  <c:v>43953.833333333336</c:v>
                </c:pt>
                <c:pt idx="11775">
                  <c:v>43953.84375</c:v>
                </c:pt>
                <c:pt idx="11776">
                  <c:v>43953.854166666664</c:v>
                </c:pt>
                <c:pt idx="11777">
                  <c:v>43953.864583333336</c:v>
                </c:pt>
                <c:pt idx="11778">
                  <c:v>43953.875</c:v>
                </c:pt>
                <c:pt idx="11779">
                  <c:v>43953.885416666664</c:v>
                </c:pt>
                <c:pt idx="11780">
                  <c:v>43953.895833333336</c:v>
                </c:pt>
                <c:pt idx="11781">
                  <c:v>43953.90625</c:v>
                </c:pt>
                <c:pt idx="11782">
                  <c:v>43953.916666666664</c:v>
                </c:pt>
                <c:pt idx="11783">
                  <c:v>43953.927083333336</c:v>
                </c:pt>
                <c:pt idx="11784">
                  <c:v>43953.9375</c:v>
                </c:pt>
                <c:pt idx="11785">
                  <c:v>43953.947916666664</c:v>
                </c:pt>
                <c:pt idx="11786">
                  <c:v>43953.958333333336</c:v>
                </c:pt>
                <c:pt idx="11787">
                  <c:v>43953.96875</c:v>
                </c:pt>
                <c:pt idx="11788">
                  <c:v>43953.979166666664</c:v>
                </c:pt>
                <c:pt idx="11789">
                  <c:v>43953.989583333336</c:v>
                </c:pt>
                <c:pt idx="11790">
                  <c:v>43954</c:v>
                </c:pt>
                <c:pt idx="11791">
                  <c:v>43954.010416666664</c:v>
                </c:pt>
                <c:pt idx="11792">
                  <c:v>43954.020833333336</c:v>
                </c:pt>
                <c:pt idx="11793">
                  <c:v>43954.03125</c:v>
                </c:pt>
                <c:pt idx="11794">
                  <c:v>43954.041666666664</c:v>
                </c:pt>
                <c:pt idx="11795">
                  <c:v>43954.052083333336</c:v>
                </c:pt>
                <c:pt idx="11796">
                  <c:v>43954.0625</c:v>
                </c:pt>
                <c:pt idx="11797">
                  <c:v>43954.072916666664</c:v>
                </c:pt>
                <c:pt idx="11798">
                  <c:v>43954.083333333336</c:v>
                </c:pt>
                <c:pt idx="11799">
                  <c:v>43954.09375</c:v>
                </c:pt>
                <c:pt idx="11800">
                  <c:v>43954.104166666664</c:v>
                </c:pt>
                <c:pt idx="11801">
                  <c:v>43954.114583333336</c:v>
                </c:pt>
                <c:pt idx="11802">
                  <c:v>43954.125</c:v>
                </c:pt>
                <c:pt idx="11803">
                  <c:v>43954.135416666664</c:v>
                </c:pt>
                <c:pt idx="11804">
                  <c:v>43954.145833333336</c:v>
                </c:pt>
                <c:pt idx="11805">
                  <c:v>43954.15625</c:v>
                </c:pt>
                <c:pt idx="11806">
                  <c:v>43954.166666666664</c:v>
                </c:pt>
                <c:pt idx="11807">
                  <c:v>43954.177083333336</c:v>
                </c:pt>
                <c:pt idx="11808">
                  <c:v>43954.1875</c:v>
                </c:pt>
                <c:pt idx="11809">
                  <c:v>43954.197916666664</c:v>
                </c:pt>
                <c:pt idx="11810">
                  <c:v>43954.208333333336</c:v>
                </c:pt>
                <c:pt idx="11811">
                  <c:v>43954.21875</c:v>
                </c:pt>
                <c:pt idx="11812">
                  <c:v>43954.229166666664</c:v>
                </c:pt>
                <c:pt idx="11813">
                  <c:v>43954.239583333336</c:v>
                </c:pt>
                <c:pt idx="11814">
                  <c:v>43954.25</c:v>
                </c:pt>
                <c:pt idx="11815">
                  <c:v>43954.260416666664</c:v>
                </c:pt>
                <c:pt idx="11816">
                  <c:v>43954.270833333336</c:v>
                </c:pt>
                <c:pt idx="11817">
                  <c:v>43954.28125</c:v>
                </c:pt>
                <c:pt idx="11818">
                  <c:v>43954.291666666664</c:v>
                </c:pt>
                <c:pt idx="11819">
                  <c:v>43954.302083333336</c:v>
                </c:pt>
                <c:pt idx="11820">
                  <c:v>43954.3125</c:v>
                </c:pt>
                <c:pt idx="11821">
                  <c:v>43954.322916666664</c:v>
                </c:pt>
                <c:pt idx="11822">
                  <c:v>43954.333333333336</c:v>
                </c:pt>
                <c:pt idx="11823">
                  <c:v>43954.34375</c:v>
                </c:pt>
                <c:pt idx="11824">
                  <c:v>43954.354166666664</c:v>
                </c:pt>
                <c:pt idx="11825">
                  <c:v>43954.364583333336</c:v>
                </c:pt>
                <c:pt idx="11826">
                  <c:v>43954.375</c:v>
                </c:pt>
                <c:pt idx="11827">
                  <c:v>43954.385416666664</c:v>
                </c:pt>
                <c:pt idx="11828">
                  <c:v>43954.395833333336</c:v>
                </c:pt>
                <c:pt idx="11829">
                  <c:v>43954.40625</c:v>
                </c:pt>
                <c:pt idx="11830">
                  <c:v>43954.416666666664</c:v>
                </c:pt>
                <c:pt idx="11831">
                  <c:v>43954.427083333336</c:v>
                </c:pt>
                <c:pt idx="11832">
                  <c:v>43954.4375</c:v>
                </c:pt>
                <c:pt idx="11833">
                  <c:v>43954.447916666664</c:v>
                </c:pt>
                <c:pt idx="11834">
                  <c:v>43954.458333333336</c:v>
                </c:pt>
                <c:pt idx="11835">
                  <c:v>43954.46875</c:v>
                </c:pt>
                <c:pt idx="11836">
                  <c:v>43954.479166666664</c:v>
                </c:pt>
                <c:pt idx="11837">
                  <c:v>43954.489583333336</c:v>
                </c:pt>
                <c:pt idx="11838">
                  <c:v>43954.5</c:v>
                </c:pt>
                <c:pt idx="11839">
                  <c:v>43954.510416666664</c:v>
                </c:pt>
                <c:pt idx="11840">
                  <c:v>43954.520833333336</c:v>
                </c:pt>
                <c:pt idx="11841">
                  <c:v>43954.53125</c:v>
                </c:pt>
                <c:pt idx="11842">
                  <c:v>43954.541666666664</c:v>
                </c:pt>
                <c:pt idx="11843">
                  <c:v>43954.552083333336</c:v>
                </c:pt>
                <c:pt idx="11844">
                  <c:v>43954.5625</c:v>
                </c:pt>
                <c:pt idx="11845">
                  <c:v>43954.572916666664</c:v>
                </c:pt>
                <c:pt idx="11846">
                  <c:v>43954.583333333336</c:v>
                </c:pt>
                <c:pt idx="11847">
                  <c:v>43954.59375</c:v>
                </c:pt>
                <c:pt idx="11848">
                  <c:v>43954.604166666664</c:v>
                </c:pt>
                <c:pt idx="11849">
                  <c:v>43954.614583333336</c:v>
                </c:pt>
                <c:pt idx="11850">
                  <c:v>43954.625</c:v>
                </c:pt>
                <c:pt idx="11851">
                  <c:v>43954.635416666664</c:v>
                </c:pt>
                <c:pt idx="11852">
                  <c:v>43954.645833333336</c:v>
                </c:pt>
                <c:pt idx="11853">
                  <c:v>43954.65625</c:v>
                </c:pt>
                <c:pt idx="11854">
                  <c:v>43954.666666666664</c:v>
                </c:pt>
                <c:pt idx="11855">
                  <c:v>43954.677083333336</c:v>
                </c:pt>
                <c:pt idx="11856">
                  <c:v>43954.6875</c:v>
                </c:pt>
                <c:pt idx="11857">
                  <c:v>43954.697916666664</c:v>
                </c:pt>
                <c:pt idx="11858">
                  <c:v>43954.708333333336</c:v>
                </c:pt>
                <c:pt idx="11859">
                  <c:v>43954.71875</c:v>
                </c:pt>
                <c:pt idx="11860">
                  <c:v>43954.729166666664</c:v>
                </c:pt>
                <c:pt idx="11861">
                  <c:v>43954.739583333336</c:v>
                </c:pt>
                <c:pt idx="11862">
                  <c:v>43954.75</c:v>
                </c:pt>
                <c:pt idx="11863">
                  <c:v>43954.760416666664</c:v>
                </c:pt>
                <c:pt idx="11864">
                  <c:v>43954.770833333336</c:v>
                </c:pt>
                <c:pt idx="11865">
                  <c:v>43954.78125</c:v>
                </c:pt>
                <c:pt idx="11866">
                  <c:v>43954.791666666664</c:v>
                </c:pt>
                <c:pt idx="11867">
                  <c:v>43954.802083333336</c:v>
                </c:pt>
                <c:pt idx="11868">
                  <c:v>43954.8125</c:v>
                </c:pt>
                <c:pt idx="11869">
                  <c:v>43954.822916666664</c:v>
                </c:pt>
                <c:pt idx="11870">
                  <c:v>43954.833333333336</c:v>
                </c:pt>
                <c:pt idx="11871">
                  <c:v>43954.84375</c:v>
                </c:pt>
                <c:pt idx="11872">
                  <c:v>43954.854166666664</c:v>
                </c:pt>
                <c:pt idx="11873">
                  <c:v>43954.864583333336</c:v>
                </c:pt>
                <c:pt idx="11874">
                  <c:v>43954.875</c:v>
                </c:pt>
                <c:pt idx="11875">
                  <c:v>43954.885416666664</c:v>
                </c:pt>
                <c:pt idx="11876">
                  <c:v>43954.895833333336</c:v>
                </c:pt>
                <c:pt idx="11877">
                  <c:v>43954.90625</c:v>
                </c:pt>
                <c:pt idx="11878">
                  <c:v>43954.916666666664</c:v>
                </c:pt>
                <c:pt idx="11879">
                  <c:v>43954.927083333336</c:v>
                </c:pt>
                <c:pt idx="11880">
                  <c:v>43954.9375</c:v>
                </c:pt>
                <c:pt idx="11881">
                  <c:v>43954.947916666664</c:v>
                </c:pt>
                <c:pt idx="11882">
                  <c:v>43954.958333333336</c:v>
                </c:pt>
                <c:pt idx="11883">
                  <c:v>43954.96875</c:v>
                </c:pt>
                <c:pt idx="11884">
                  <c:v>43954.979166666664</c:v>
                </c:pt>
                <c:pt idx="11885">
                  <c:v>43954.989583333336</c:v>
                </c:pt>
                <c:pt idx="11886">
                  <c:v>43955</c:v>
                </c:pt>
                <c:pt idx="11887">
                  <c:v>43955.010416666664</c:v>
                </c:pt>
                <c:pt idx="11888">
                  <c:v>43955.020833333336</c:v>
                </c:pt>
                <c:pt idx="11889">
                  <c:v>43955.03125</c:v>
                </c:pt>
                <c:pt idx="11890">
                  <c:v>43955.041666666664</c:v>
                </c:pt>
                <c:pt idx="11891">
                  <c:v>43955.052083333336</c:v>
                </c:pt>
                <c:pt idx="11892">
                  <c:v>43955.0625</c:v>
                </c:pt>
                <c:pt idx="11893">
                  <c:v>43955.072916666664</c:v>
                </c:pt>
                <c:pt idx="11894">
                  <c:v>43955.083333333336</c:v>
                </c:pt>
                <c:pt idx="11895">
                  <c:v>43955.09375</c:v>
                </c:pt>
                <c:pt idx="11896">
                  <c:v>43955.104166666664</c:v>
                </c:pt>
                <c:pt idx="11897">
                  <c:v>43955.114583333336</c:v>
                </c:pt>
                <c:pt idx="11898">
                  <c:v>43955.125</c:v>
                </c:pt>
                <c:pt idx="11899">
                  <c:v>43955.135416666664</c:v>
                </c:pt>
                <c:pt idx="11900">
                  <c:v>43955.145833333336</c:v>
                </c:pt>
                <c:pt idx="11901">
                  <c:v>43955.15625</c:v>
                </c:pt>
                <c:pt idx="11902">
                  <c:v>43955.166666666664</c:v>
                </c:pt>
                <c:pt idx="11903">
                  <c:v>43955.177083333336</c:v>
                </c:pt>
                <c:pt idx="11904">
                  <c:v>43955.1875</c:v>
                </c:pt>
                <c:pt idx="11905">
                  <c:v>43955.197916666664</c:v>
                </c:pt>
                <c:pt idx="11906">
                  <c:v>43955.208333333336</c:v>
                </c:pt>
                <c:pt idx="11907">
                  <c:v>43955.21875</c:v>
                </c:pt>
                <c:pt idx="11908">
                  <c:v>43955.229166666664</c:v>
                </c:pt>
                <c:pt idx="11909">
                  <c:v>43955.239583333336</c:v>
                </c:pt>
                <c:pt idx="11910">
                  <c:v>43955.25</c:v>
                </c:pt>
                <c:pt idx="11911">
                  <c:v>43955.260416666664</c:v>
                </c:pt>
                <c:pt idx="11912">
                  <c:v>43955.270833333336</c:v>
                </c:pt>
                <c:pt idx="11913">
                  <c:v>43955.28125</c:v>
                </c:pt>
                <c:pt idx="11914">
                  <c:v>43955.291666666664</c:v>
                </c:pt>
                <c:pt idx="11915">
                  <c:v>43955.302083333336</c:v>
                </c:pt>
                <c:pt idx="11916">
                  <c:v>43955.3125</c:v>
                </c:pt>
                <c:pt idx="11917">
                  <c:v>43955.322916666664</c:v>
                </c:pt>
                <c:pt idx="11918">
                  <c:v>43955.333333333336</c:v>
                </c:pt>
                <c:pt idx="11919">
                  <c:v>43955.34375</c:v>
                </c:pt>
                <c:pt idx="11920">
                  <c:v>43955.354166666664</c:v>
                </c:pt>
                <c:pt idx="11921">
                  <c:v>43955.364583333336</c:v>
                </c:pt>
                <c:pt idx="11922">
                  <c:v>43955.375</c:v>
                </c:pt>
                <c:pt idx="11923">
                  <c:v>43955.385416666664</c:v>
                </c:pt>
                <c:pt idx="11924">
                  <c:v>43955.395833333336</c:v>
                </c:pt>
                <c:pt idx="11925">
                  <c:v>43955.40625</c:v>
                </c:pt>
                <c:pt idx="11926">
                  <c:v>43955.416666666664</c:v>
                </c:pt>
                <c:pt idx="11927">
                  <c:v>43955.427083333336</c:v>
                </c:pt>
                <c:pt idx="11928">
                  <c:v>43955.4375</c:v>
                </c:pt>
                <c:pt idx="11929">
                  <c:v>43955.447916666664</c:v>
                </c:pt>
                <c:pt idx="11930">
                  <c:v>43955.458333333336</c:v>
                </c:pt>
                <c:pt idx="11931">
                  <c:v>43955.46875</c:v>
                </c:pt>
                <c:pt idx="11932">
                  <c:v>43955.479166666664</c:v>
                </c:pt>
                <c:pt idx="11933">
                  <c:v>43955.489583333336</c:v>
                </c:pt>
                <c:pt idx="11934">
                  <c:v>43955.5</c:v>
                </c:pt>
                <c:pt idx="11935">
                  <c:v>43955.510416666664</c:v>
                </c:pt>
                <c:pt idx="11936">
                  <c:v>43955.520833333336</c:v>
                </c:pt>
                <c:pt idx="11937">
                  <c:v>43955.53125</c:v>
                </c:pt>
                <c:pt idx="11938">
                  <c:v>43955.541666666664</c:v>
                </c:pt>
                <c:pt idx="11939">
                  <c:v>43955.552083333336</c:v>
                </c:pt>
                <c:pt idx="11940">
                  <c:v>43955.5625</c:v>
                </c:pt>
                <c:pt idx="11941">
                  <c:v>43955.572916666664</c:v>
                </c:pt>
                <c:pt idx="11942">
                  <c:v>43955.583333333336</c:v>
                </c:pt>
                <c:pt idx="11943">
                  <c:v>43955.59375</c:v>
                </c:pt>
                <c:pt idx="11944">
                  <c:v>43955.604166666664</c:v>
                </c:pt>
                <c:pt idx="11945">
                  <c:v>43955.614583333336</c:v>
                </c:pt>
                <c:pt idx="11946">
                  <c:v>43955.625</c:v>
                </c:pt>
                <c:pt idx="11947">
                  <c:v>43955.635416666664</c:v>
                </c:pt>
                <c:pt idx="11948">
                  <c:v>43955.645833333336</c:v>
                </c:pt>
                <c:pt idx="11949">
                  <c:v>43955.65625</c:v>
                </c:pt>
                <c:pt idx="11950">
                  <c:v>43955.666666666664</c:v>
                </c:pt>
                <c:pt idx="11951">
                  <c:v>43955.677083333336</c:v>
                </c:pt>
                <c:pt idx="11952">
                  <c:v>43955.6875</c:v>
                </c:pt>
                <c:pt idx="11953">
                  <c:v>43955.697916666664</c:v>
                </c:pt>
                <c:pt idx="11954">
                  <c:v>43955.708333333336</c:v>
                </c:pt>
                <c:pt idx="11955">
                  <c:v>43955.71875</c:v>
                </c:pt>
                <c:pt idx="11956">
                  <c:v>43955.729166666664</c:v>
                </c:pt>
                <c:pt idx="11957">
                  <c:v>43955.739583333336</c:v>
                </c:pt>
                <c:pt idx="11958">
                  <c:v>43955.75</c:v>
                </c:pt>
                <c:pt idx="11959">
                  <c:v>43955.760416666664</c:v>
                </c:pt>
                <c:pt idx="11960">
                  <c:v>43955.770833333336</c:v>
                </c:pt>
                <c:pt idx="11961">
                  <c:v>43955.78125</c:v>
                </c:pt>
                <c:pt idx="11962">
                  <c:v>43955.791666666664</c:v>
                </c:pt>
                <c:pt idx="11963">
                  <c:v>43955.802083333336</c:v>
                </c:pt>
                <c:pt idx="11964">
                  <c:v>43955.8125</c:v>
                </c:pt>
                <c:pt idx="11965">
                  <c:v>43955.822916666664</c:v>
                </c:pt>
                <c:pt idx="11966">
                  <c:v>43955.833333333336</c:v>
                </c:pt>
                <c:pt idx="11967">
                  <c:v>43955.84375</c:v>
                </c:pt>
                <c:pt idx="11968">
                  <c:v>43955.854166666664</c:v>
                </c:pt>
                <c:pt idx="11969">
                  <c:v>43955.864583333336</c:v>
                </c:pt>
                <c:pt idx="11970">
                  <c:v>43955.875</c:v>
                </c:pt>
                <c:pt idx="11971">
                  <c:v>43955.885416666664</c:v>
                </c:pt>
                <c:pt idx="11972">
                  <c:v>43955.895833333336</c:v>
                </c:pt>
                <c:pt idx="11973">
                  <c:v>43955.90625</c:v>
                </c:pt>
                <c:pt idx="11974">
                  <c:v>43955.916666666664</c:v>
                </c:pt>
                <c:pt idx="11975">
                  <c:v>43955.927083333336</c:v>
                </c:pt>
                <c:pt idx="11976">
                  <c:v>43955.9375</c:v>
                </c:pt>
                <c:pt idx="11977">
                  <c:v>43955.947916666664</c:v>
                </c:pt>
                <c:pt idx="11978">
                  <c:v>43955.958333333336</c:v>
                </c:pt>
                <c:pt idx="11979">
                  <c:v>43955.96875</c:v>
                </c:pt>
                <c:pt idx="11980">
                  <c:v>43955.979166666664</c:v>
                </c:pt>
                <c:pt idx="11981">
                  <c:v>43955.989583333336</c:v>
                </c:pt>
                <c:pt idx="11982">
                  <c:v>43956</c:v>
                </c:pt>
                <c:pt idx="11983">
                  <c:v>43956.010416666664</c:v>
                </c:pt>
                <c:pt idx="11984">
                  <c:v>43956.020833333336</c:v>
                </c:pt>
                <c:pt idx="11985">
                  <c:v>43956.03125</c:v>
                </c:pt>
                <c:pt idx="11986">
                  <c:v>43956.041666666664</c:v>
                </c:pt>
                <c:pt idx="11987">
                  <c:v>43956.052083333336</c:v>
                </c:pt>
                <c:pt idx="11988">
                  <c:v>43956.0625</c:v>
                </c:pt>
                <c:pt idx="11989">
                  <c:v>43956.072916666664</c:v>
                </c:pt>
                <c:pt idx="11990">
                  <c:v>43956.083333333336</c:v>
                </c:pt>
                <c:pt idx="11991">
                  <c:v>43956.09375</c:v>
                </c:pt>
                <c:pt idx="11992">
                  <c:v>43956.104166666664</c:v>
                </c:pt>
                <c:pt idx="11993">
                  <c:v>43956.114583333336</c:v>
                </c:pt>
                <c:pt idx="11994">
                  <c:v>43956.125</c:v>
                </c:pt>
                <c:pt idx="11995">
                  <c:v>43956.135416666664</c:v>
                </c:pt>
                <c:pt idx="11996">
                  <c:v>43956.145833333336</c:v>
                </c:pt>
                <c:pt idx="11997">
                  <c:v>43956.15625</c:v>
                </c:pt>
                <c:pt idx="11998">
                  <c:v>43956.166666666664</c:v>
                </c:pt>
                <c:pt idx="11999">
                  <c:v>43956.177083333336</c:v>
                </c:pt>
                <c:pt idx="12000">
                  <c:v>43956.1875</c:v>
                </c:pt>
                <c:pt idx="12001">
                  <c:v>43956.197916666664</c:v>
                </c:pt>
                <c:pt idx="12002">
                  <c:v>43956.208333333336</c:v>
                </c:pt>
                <c:pt idx="12003">
                  <c:v>43956.21875</c:v>
                </c:pt>
                <c:pt idx="12004">
                  <c:v>43956.229166666664</c:v>
                </c:pt>
                <c:pt idx="12005">
                  <c:v>43956.239583333336</c:v>
                </c:pt>
                <c:pt idx="12006">
                  <c:v>43956.25</c:v>
                </c:pt>
                <c:pt idx="12007">
                  <c:v>43956.260416666664</c:v>
                </c:pt>
                <c:pt idx="12008">
                  <c:v>43956.270833333336</c:v>
                </c:pt>
                <c:pt idx="12009">
                  <c:v>43956.28125</c:v>
                </c:pt>
                <c:pt idx="12010">
                  <c:v>43956.291666666664</c:v>
                </c:pt>
                <c:pt idx="12011">
                  <c:v>43956.302083333336</c:v>
                </c:pt>
                <c:pt idx="12012">
                  <c:v>43956.3125</c:v>
                </c:pt>
                <c:pt idx="12013">
                  <c:v>43956.322916666664</c:v>
                </c:pt>
                <c:pt idx="12014">
                  <c:v>43956.333333333336</c:v>
                </c:pt>
                <c:pt idx="12015">
                  <c:v>43956.34375</c:v>
                </c:pt>
                <c:pt idx="12016">
                  <c:v>43956.354166666664</c:v>
                </c:pt>
                <c:pt idx="12017">
                  <c:v>43956.364583333336</c:v>
                </c:pt>
                <c:pt idx="12018">
                  <c:v>43956.375</c:v>
                </c:pt>
                <c:pt idx="12019">
                  <c:v>43956.385416666664</c:v>
                </c:pt>
                <c:pt idx="12020">
                  <c:v>43956.395833333336</c:v>
                </c:pt>
                <c:pt idx="12021">
                  <c:v>43956.40625</c:v>
                </c:pt>
                <c:pt idx="12022">
                  <c:v>43956.416666666664</c:v>
                </c:pt>
                <c:pt idx="12023">
                  <c:v>43956.427083333336</c:v>
                </c:pt>
                <c:pt idx="12024">
                  <c:v>43956.4375</c:v>
                </c:pt>
                <c:pt idx="12025">
                  <c:v>43956.447916666664</c:v>
                </c:pt>
                <c:pt idx="12026">
                  <c:v>43956.458333333336</c:v>
                </c:pt>
                <c:pt idx="12027">
                  <c:v>43956.46875</c:v>
                </c:pt>
                <c:pt idx="12028">
                  <c:v>43956.479166666664</c:v>
                </c:pt>
                <c:pt idx="12029">
                  <c:v>43956.489583333336</c:v>
                </c:pt>
                <c:pt idx="12030">
                  <c:v>43956.5</c:v>
                </c:pt>
                <c:pt idx="12031">
                  <c:v>43956.510416666664</c:v>
                </c:pt>
                <c:pt idx="12032">
                  <c:v>43956.520833333336</c:v>
                </c:pt>
                <c:pt idx="12033">
                  <c:v>43956.53125</c:v>
                </c:pt>
                <c:pt idx="12034">
                  <c:v>43956.541666666664</c:v>
                </c:pt>
                <c:pt idx="12035">
                  <c:v>43956.552083333336</c:v>
                </c:pt>
                <c:pt idx="12036">
                  <c:v>43956.5625</c:v>
                </c:pt>
                <c:pt idx="12037">
                  <c:v>43956.572916666664</c:v>
                </c:pt>
                <c:pt idx="12038">
                  <c:v>43956.583333333336</c:v>
                </c:pt>
                <c:pt idx="12039">
                  <c:v>43956.59375</c:v>
                </c:pt>
                <c:pt idx="12040">
                  <c:v>43956.604166666664</c:v>
                </c:pt>
                <c:pt idx="12041">
                  <c:v>43956.614583333336</c:v>
                </c:pt>
                <c:pt idx="12042">
                  <c:v>43956.625</c:v>
                </c:pt>
                <c:pt idx="12043">
                  <c:v>43956.635416666664</c:v>
                </c:pt>
                <c:pt idx="12044">
                  <c:v>43956.645833333336</c:v>
                </c:pt>
                <c:pt idx="12045">
                  <c:v>43956.65625</c:v>
                </c:pt>
                <c:pt idx="12046">
                  <c:v>43956.666666666664</c:v>
                </c:pt>
                <c:pt idx="12047">
                  <c:v>43956.677083333336</c:v>
                </c:pt>
                <c:pt idx="12048">
                  <c:v>43956.6875</c:v>
                </c:pt>
                <c:pt idx="12049">
                  <c:v>43956.697916666664</c:v>
                </c:pt>
                <c:pt idx="12050">
                  <c:v>43956.708333333336</c:v>
                </c:pt>
                <c:pt idx="12051">
                  <c:v>43956.71875</c:v>
                </c:pt>
                <c:pt idx="12052">
                  <c:v>43956.729166666664</c:v>
                </c:pt>
                <c:pt idx="12053">
                  <c:v>43956.739583333336</c:v>
                </c:pt>
                <c:pt idx="12054">
                  <c:v>43956.75</c:v>
                </c:pt>
                <c:pt idx="12055">
                  <c:v>43956.760416666664</c:v>
                </c:pt>
                <c:pt idx="12056">
                  <c:v>43956.770833333336</c:v>
                </c:pt>
                <c:pt idx="12057">
                  <c:v>43956.78125</c:v>
                </c:pt>
                <c:pt idx="12058">
                  <c:v>43956.791666666664</c:v>
                </c:pt>
                <c:pt idx="12059">
                  <c:v>43956.802083333336</c:v>
                </c:pt>
                <c:pt idx="12060">
                  <c:v>43956.8125</c:v>
                </c:pt>
                <c:pt idx="12061">
                  <c:v>43956.822916666664</c:v>
                </c:pt>
                <c:pt idx="12062">
                  <c:v>43956.833333333336</c:v>
                </c:pt>
                <c:pt idx="12063">
                  <c:v>43956.84375</c:v>
                </c:pt>
                <c:pt idx="12064">
                  <c:v>43956.854166666664</c:v>
                </c:pt>
                <c:pt idx="12065">
                  <c:v>43956.864583333336</c:v>
                </c:pt>
                <c:pt idx="12066">
                  <c:v>43956.875</c:v>
                </c:pt>
                <c:pt idx="12067">
                  <c:v>43956.885416666664</c:v>
                </c:pt>
                <c:pt idx="12068">
                  <c:v>43956.895833333336</c:v>
                </c:pt>
                <c:pt idx="12069">
                  <c:v>43956.90625</c:v>
                </c:pt>
                <c:pt idx="12070">
                  <c:v>43956.916666666664</c:v>
                </c:pt>
                <c:pt idx="12071">
                  <c:v>43956.927083333336</c:v>
                </c:pt>
                <c:pt idx="12072">
                  <c:v>43956.9375</c:v>
                </c:pt>
                <c:pt idx="12073">
                  <c:v>43956.947916666664</c:v>
                </c:pt>
                <c:pt idx="12074">
                  <c:v>43956.958333333336</c:v>
                </c:pt>
                <c:pt idx="12075">
                  <c:v>43956.96875</c:v>
                </c:pt>
                <c:pt idx="12076">
                  <c:v>43956.979166666664</c:v>
                </c:pt>
                <c:pt idx="12077">
                  <c:v>43956.989583333336</c:v>
                </c:pt>
                <c:pt idx="12078">
                  <c:v>43957</c:v>
                </c:pt>
                <c:pt idx="12079">
                  <c:v>43957.010416666664</c:v>
                </c:pt>
                <c:pt idx="12080">
                  <c:v>43957.020833333336</c:v>
                </c:pt>
                <c:pt idx="12081">
                  <c:v>43957.03125</c:v>
                </c:pt>
                <c:pt idx="12082">
                  <c:v>43957.041666666664</c:v>
                </c:pt>
                <c:pt idx="12083">
                  <c:v>43957.052083333336</c:v>
                </c:pt>
                <c:pt idx="12084">
                  <c:v>43957.0625</c:v>
                </c:pt>
                <c:pt idx="12085">
                  <c:v>43957.072916666664</c:v>
                </c:pt>
                <c:pt idx="12086">
                  <c:v>43957.083333333336</c:v>
                </c:pt>
                <c:pt idx="12087">
                  <c:v>43957.09375</c:v>
                </c:pt>
                <c:pt idx="12088">
                  <c:v>43957.104166666664</c:v>
                </c:pt>
                <c:pt idx="12089">
                  <c:v>43957.114583333336</c:v>
                </c:pt>
                <c:pt idx="12090">
                  <c:v>43957.125</c:v>
                </c:pt>
                <c:pt idx="12091">
                  <c:v>43957.135416666664</c:v>
                </c:pt>
                <c:pt idx="12092">
                  <c:v>43957.145833333336</c:v>
                </c:pt>
                <c:pt idx="12093">
                  <c:v>43957.15625</c:v>
                </c:pt>
                <c:pt idx="12094">
                  <c:v>43957.166666666664</c:v>
                </c:pt>
                <c:pt idx="12095">
                  <c:v>43957.177083333336</c:v>
                </c:pt>
                <c:pt idx="12096">
                  <c:v>43957.1875</c:v>
                </c:pt>
                <c:pt idx="12097">
                  <c:v>43957.197916666664</c:v>
                </c:pt>
                <c:pt idx="12098">
                  <c:v>43957.208333333336</c:v>
                </c:pt>
                <c:pt idx="12099">
                  <c:v>43957.21875</c:v>
                </c:pt>
                <c:pt idx="12100">
                  <c:v>43957.229166666664</c:v>
                </c:pt>
                <c:pt idx="12101">
                  <c:v>43957.239583333336</c:v>
                </c:pt>
                <c:pt idx="12102">
                  <c:v>43957.25</c:v>
                </c:pt>
                <c:pt idx="12103">
                  <c:v>43957.260416666664</c:v>
                </c:pt>
                <c:pt idx="12104">
                  <c:v>43957.270833333336</c:v>
                </c:pt>
                <c:pt idx="12105">
                  <c:v>43957.28125</c:v>
                </c:pt>
                <c:pt idx="12106">
                  <c:v>43957.291666666664</c:v>
                </c:pt>
                <c:pt idx="12107">
                  <c:v>43957.302083333336</c:v>
                </c:pt>
                <c:pt idx="12108">
                  <c:v>43957.3125</c:v>
                </c:pt>
                <c:pt idx="12109">
                  <c:v>43957.322916666664</c:v>
                </c:pt>
                <c:pt idx="12110">
                  <c:v>43957.333333333336</c:v>
                </c:pt>
                <c:pt idx="12111">
                  <c:v>43957.34375</c:v>
                </c:pt>
                <c:pt idx="12112">
                  <c:v>43957.354166666664</c:v>
                </c:pt>
                <c:pt idx="12113">
                  <c:v>43957.364583333336</c:v>
                </c:pt>
                <c:pt idx="12114">
                  <c:v>43957.375</c:v>
                </c:pt>
                <c:pt idx="12115">
                  <c:v>43957.385416666664</c:v>
                </c:pt>
                <c:pt idx="12116">
                  <c:v>43957.395833333336</c:v>
                </c:pt>
                <c:pt idx="12117">
                  <c:v>43957.40625</c:v>
                </c:pt>
                <c:pt idx="12118">
                  <c:v>43957.416666666664</c:v>
                </c:pt>
                <c:pt idx="12119">
                  <c:v>43957.427083333336</c:v>
                </c:pt>
                <c:pt idx="12120">
                  <c:v>43957.4375</c:v>
                </c:pt>
                <c:pt idx="12121">
                  <c:v>43957.447916666664</c:v>
                </c:pt>
                <c:pt idx="12122">
                  <c:v>43957.458333333336</c:v>
                </c:pt>
                <c:pt idx="12123">
                  <c:v>43957.46875</c:v>
                </c:pt>
                <c:pt idx="12124">
                  <c:v>43957.479166666664</c:v>
                </c:pt>
                <c:pt idx="12125">
                  <c:v>43957.489583333336</c:v>
                </c:pt>
                <c:pt idx="12126">
                  <c:v>43957.5</c:v>
                </c:pt>
                <c:pt idx="12127">
                  <c:v>43957.510416666664</c:v>
                </c:pt>
                <c:pt idx="12128">
                  <c:v>43957.520833333336</c:v>
                </c:pt>
                <c:pt idx="12129">
                  <c:v>43957.53125</c:v>
                </c:pt>
                <c:pt idx="12130">
                  <c:v>43957.541666666664</c:v>
                </c:pt>
                <c:pt idx="12131">
                  <c:v>43957.552083333336</c:v>
                </c:pt>
                <c:pt idx="12132">
                  <c:v>43957.5625</c:v>
                </c:pt>
                <c:pt idx="12133">
                  <c:v>43957.572916666664</c:v>
                </c:pt>
                <c:pt idx="12134">
                  <c:v>43957.583333333336</c:v>
                </c:pt>
                <c:pt idx="12135">
                  <c:v>43957.59375</c:v>
                </c:pt>
                <c:pt idx="12136">
                  <c:v>43957.604166666664</c:v>
                </c:pt>
                <c:pt idx="12137">
                  <c:v>43957.614583333336</c:v>
                </c:pt>
                <c:pt idx="12138">
                  <c:v>43957.625</c:v>
                </c:pt>
                <c:pt idx="12139">
                  <c:v>43957.635416666664</c:v>
                </c:pt>
                <c:pt idx="12140">
                  <c:v>43957.645833333336</c:v>
                </c:pt>
                <c:pt idx="12141">
                  <c:v>43957.65625</c:v>
                </c:pt>
                <c:pt idx="12142">
                  <c:v>43957.666666666664</c:v>
                </c:pt>
                <c:pt idx="12143">
                  <c:v>43957.677083333336</c:v>
                </c:pt>
                <c:pt idx="12144">
                  <c:v>43957.6875</c:v>
                </c:pt>
                <c:pt idx="12145">
                  <c:v>43957.697916666664</c:v>
                </c:pt>
                <c:pt idx="12146">
                  <c:v>43957.708333333336</c:v>
                </c:pt>
                <c:pt idx="12147">
                  <c:v>43957.71875</c:v>
                </c:pt>
                <c:pt idx="12148">
                  <c:v>43957.729166666664</c:v>
                </c:pt>
                <c:pt idx="12149">
                  <c:v>43957.739583333336</c:v>
                </c:pt>
                <c:pt idx="12150">
                  <c:v>43957.75</c:v>
                </c:pt>
                <c:pt idx="12151">
                  <c:v>43957.760416666664</c:v>
                </c:pt>
                <c:pt idx="12152">
                  <c:v>43957.770833333336</c:v>
                </c:pt>
                <c:pt idx="12153">
                  <c:v>43957.78125</c:v>
                </c:pt>
                <c:pt idx="12154">
                  <c:v>43957.791666666664</c:v>
                </c:pt>
                <c:pt idx="12155">
                  <c:v>43957.802083333336</c:v>
                </c:pt>
                <c:pt idx="12156">
                  <c:v>43957.8125</c:v>
                </c:pt>
                <c:pt idx="12157">
                  <c:v>43957.822916666664</c:v>
                </c:pt>
                <c:pt idx="12158">
                  <c:v>43957.833333333336</c:v>
                </c:pt>
                <c:pt idx="12159">
                  <c:v>43957.84375</c:v>
                </c:pt>
                <c:pt idx="12160">
                  <c:v>43957.854166666664</c:v>
                </c:pt>
                <c:pt idx="12161">
                  <c:v>43957.864583333336</c:v>
                </c:pt>
                <c:pt idx="12162">
                  <c:v>43957.875</c:v>
                </c:pt>
                <c:pt idx="12163">
                  <c:v>43957.885416666664</c:v>
                </c:pt>
                <c:pt idx="12164">
                  <c:v>43957.895833333336</c:v>
                </c:pt>
                <c:pt idx="12165">
                  <c:v>43957.90625</c:v>
                </c:pt>
                <c:pt idx="12166">
                  <c:v>43957.916666666664</c:v>
                </c:pt>
                <c:pt idx="12167">
                  <c:v>43957.927083333336</c:v>
                </c:pt>
                <c:pt idx="12168">
                  <c:v>43957.9375</c:v>
                </c:pt>
                <c:pt idx="12169">
                  <c:v>43957.947916666664</c:v>
                </c:pt>
                <c:pt idx="12170">
                  <c:v>43957.958333333336</c:v>
                </c:pt>
                <c:pt idx="12171">
                  <c:v>43957.96875</c:v>
                </c:pt>
                <c:pt idx="12172">
                  <c:v>43957.979166666664</c:v>
                </c:pt>
                <c:pt idx="12173">
                  <c:v>43957.989583333336</c:v>
                </c:pt>
                <c:pt idx="12174">
                  <c:v>43958</c:v>
                </c:pt>
                <c:pt idx="12175">
                  <c:v>43958.010416666664</c:v>
                </c:pt>
                <c:pt idx="12176">
                  <c:v>43958.020833333336</c:v>
                </c:pt>
                <c:pt idx="12177">
                  <c:v>43958.03125</c:v>
                </c:pt>
                <c:pt idx="12178">
                  <c:v>43958.041666666664</c:v>
                </c:pt>
                <c:pt idx="12179">
                  <c:v>43958.052083333336</c:v>
                </c:pt>
                <c:pt idx="12180">
                  <c:v>43958.0625</c:v>
                </c:pt>
                <c:pt idx="12181">
                  <c:v>43958.072916666664</c:v>
                </c:pt>
                <c:pt idx="12182">
                  <c:v>43958.083333333336</c:v>
                </c:pt>
                <c:pt idx="12183">
                  <c:v>43958.09375</c:v>
                </c:pt>
                <c:pt idx="12184">
                  <c:v>43958.104166666664</c:v>
                </c:pt>
                <c:pt idx="12185">
                  <c:v>43958.114583333336</c:v>
                </c:pt>
                <c:pt idx="12186">
                  <c:v>43958.125</c:v>
                </c:pt>
                <c:pt idx="12187">
                  <c:v>43958.135416666664</c:v>
                </c:pt>
                <c:pt idx="12188">
                  <c:v>43958.145833333336</c:v>
                </c:pt>
                <c:pt idx="12189">
                  <c:v>43958.15625</c:v>
                </c:pt>
                <c:pt idx="12190">
                  <c:v>43958.166666666664</c:v>
                </c:pt>
                <c:pt idx="12191">
                  <c:v>43958.177083333336</c:v>
                </c:pt>
                <c:pt idx="12192">
                  <c:v>43958.1875</c:v>
                </c:pt>
                <c:pt idx="12193">
                  <c:v>43958.197916666664</c:v>
                </c:pt>
                <c:pt idx="12194">
                  <c:v>43958.208333333336</c:v>
                </c:pt>
                <c:pt idx="12195">
                  <c:v>43958.21875</c:v>
                </c:pt>
                <c:pt idx="12196">
                  <c:v>43958.229166666664</c:v>
                </c:pt>
                <c:pt idx="12197">
                  <c:v>43958.239583333336</c:v>
                </c:pt>
                <c:pt idx="12198">
                  <c:v>43958.25</c:v>
                </c:pt>
                <c:pt idx="12199">
                  <c:v>43958.260416666664</c:v>
                </c:pt>
                <c:pt idx="12200">
                  <c:v>43958.270833333336</c:v>
                </c:pt>
                <c:pt idx="12201">
                  <c:v>43958.28125</c:v>
                </c:pt>
                <c:pt idx="12202">
                  <c:v>43958.291666666664</c:v>
                </c:pt>
                <c:pt idx="12203">
                  <c:v>43958.302083333336</c:v>
                </c:pt>
                <c:pt idx="12204">
                  <c:v>43958.3125</c:v>
                </c:pt>
                <c:pt idx="12205">
                  <c:v>43958.322916666664</c:v>
                </c:pt>
                <c:pt idx="12206">
                  <c:v>43958.333333333336</c:v>
                </c:pt>
                <c:pt idx="12207">
                  <c:v>43958.34375</c:v>
                </c:pt>
                <c:pt idx="12208">
                  <c:v>43958.354166666664</c:v>
                </c:pt>
                <c:pt idx="12209">
                  <c:v>43958.364583333336</c:v>
                </c:pt>
                <c:pt idx="12210">
                  <c:v>43958.375</c:v>
                </c:pt>
                <c:pt idx="12211">
                  <c:v>43958.385416666664</c:v>
                </c:pt>
                <c:pt idx="12212">
                  <c:v>43958.395833333336</c:v>
                </c:pt>
                <c:pt idx="12213">
                  <c:v>43958.40625</c:v>
                </c:pt>
                <c:pt idx="12214">
                  <c:v>43958.416666666664</c:v>
                </c:pt>
                <c:pt idx="12215">
                  <c:v>43958.427083333336</c:v>
                </c:pt>
                <c:pt idx="12216">
                  <c:v>43958.4375</c:v>
                </c:pt>
                <c:pt idx="12217">
                  <c:v>43958.447916666664</c:v>
                </c:pt>
                <c:pt idx="12218">
                  <c:v>43958.458333333336</c:v>
                </c:pt>
                <c:pt idx="12219">
                  <c:v>43958.46875</c:v>
                </c:pt>
                <c:pt idx="12220">
                  <c:v>43958.479166666664</c:v>
                </c:pt>
                <c:pt idx="12221">
                  <c:v>43958.489583333336</c:v>
                </c:pt>
                <c:pt idx="12222">
                  <c:v>43958.5</c:v>
                </c:pt>
                <c:pt idx="12223">
                  <c:v>43958.510416666664</c:v>
                </c:pt>
                <c:pt idx="12224">
                  <c:v>43958.520833333336</c:v>
                </c:pt>
                <c:pt idx="12225">
                  <c:v>43958.53125</c:v>
                </c:pt>
                <c:pt idx="12226">
                  <c:v>43958.541666666664</c:v>
                </c:pt>
                <c:pt idx="12227">
                  <c:v>43958.552083333336</c:v>
                </c:pt>
                <c:pt idx="12228">
                  <c:v>43958.5625</c:v>
                </c:pt>
                <c:pt idx="12229">
                  <c:v>43958.572916666664</c:v>
                </c:pt>
                <c:pt idx="12230">
                  <c:v>43958.583333333336</c:v>
                </c:pt>
                <c:pt idx="12231">
                  <c:v>43958.59375</c:v>
                </c:pt>
                <c:pt idx="12232">
                  <c:v>43958.604166666664</c:v>
                </c:pt>
                <c:pt idx="12233">
                  <c:v>43958.614583333336</c:v>
                </c:pt>
                <c:pt idx="12234">
                  <c:v>43958.625</c:v>
                </c:pt>
                <c:pt idx="12235">
                  <c:v>43958.635416666664</c:v>
                </c:pt>
                <c:pt idx="12236">
                  <c:v>43958.645833333336</c:v>
                </c:pt>
                <c:pt idx="12237">
                  <c:v>43958.65625</c:v>
                </c:pt>
                <c:pt idx="12238">
                  <c:v>43958.666666666664</c:v>
                </c:pt>
                <c:pt idx="12239">
                  <c:v>43958.677083333336</c:v>
                </c:pt>
                <c:pt idx="12240">
                  <c:v>43958.6875</c:v>
                </c:pt>
                <c:pt idx="12241">
                  <c:v>43958.697916666664</c:v>
                </c:pt>
                <c:pt idx="12242">
                  <c:v>43958.708333333336</c:v>
                </c:pt>
                <c:pt idx="12243">
                  <c:v>43958.71875</c:v>
                </c:pt>
                <c:pt idx="12244">
                  <c:v>43958.729166666664</c:v>
                </c:pt>
                <c:pt idx="12245">
                  <c:v>43958.739583333336</c:v>
                </c:pt>
                <c:pt idx="12246">
                  <c:v>43958.75</c:v>
                </c:pt>
                <c:pt idx="12247">
                  <c:v>43958.760416666664</c:v>
                </c:pt>
                <c:pt idx="12248">
                  <c:v>43958.770833333336</c:v>
                </c:pt>
                <c:pt idx="12249">
                  <c:v>43958.78125</c:v>
                </c:pt>
                <c:pt idx="12250">
                  <c:v>43958.791666666664</c:v>
                </c:pt>
                <c:pt idx="12251">
                  <c:v>43958.802083333336</c:v>
                </c:pt>
                <c:pt idx="12252">
                  <c:v>43958.8125</c:v>
                </c:pt>
                <c:pt idx="12253">
                  <c:v>43958.822916666664</c:v>
                </c:pt>
                <c:pt idx="12254">
                  <c:v>43958.833333333336</c:v>
                </c:pt>
                <c:pt idx="12255">
                  <c:v>43958.84375</c:v>
                </c:pt>
                <c:pt idx="12256">
                  <c:v>43958.854166666664</c:v>
                </c:pt>
                <c:pt idx="12257">
                  <c:v>43958.864583333336</c:v>
                </c:pt>
                <c:pt idx="12258">
                  <c:v>43958.875</c:v>
                </c:pt>
                <c:pt idx="12259">
                  <c:v>43958.885416666664</c:v>
                </c:pt>
                <c:pt idx="12260">
                  <c:v>43958.895833333336</c:v>
                </c:pt>
                <c:pt idx="12261">
                  <c:v>43958.90625</c:v>
                </c:pt>
                <c:pt idx="12262">
                  <c:v>43958.916666666664</c:v>
                </c:pt>
                <c:pt idx="12263">
                  <c:v>43958.927083333336</c:v>
                </c:pt>
                <c:pt idx="12264">
                  <c:v>43958.9375</c:v>
                </c:pt>
                <c:pt idx="12265">
                  <c:v>43958.947916666664</c:v>
                </c:pt>
                <c:pt idx="12266">
                  <c:v>43958.958333333336</c:v>
                </c:pt>
                <c:pt idx="12267">
                  <c:v>43958.96875</c:v>
                </c:pt>
                <c:pt idx="12268">
                  <c:v>43958.979166666664</c:v>
                </c:pt>
                <c:pt idx="12269">
                  <c:v>43958.989583333336</c:v>
                </c:pt>
                <c:pt idx="12270">
                  <c:v>43959</c:v>
                </c:pt>
                <c:pt idx="12271">
                  <c:v>43959.010416666664</c:v>
                </c:pt>
                <c:pt idx="12272">
                  <c:v>43959.020833333336</c:v>
                </c:pt>
                <c:pt idx="12273">
                  <c:v>43959.03125</c:v>
                </c:pt>
                <c:pt idx="12274">
                  <c:v>43959.041666666664</c:v>
                </c:pt>
                <c:pt idx="12275">
                  <c:v>43959.052083333336</c:v>
                </c:pt>
                <c:pt idx="12276">
                  <c:v>43959.0625</c:v>
                </c:pt>
                <c:pt idx="12277">
                  <c:v>43959.072916666664</c:v>
                </c:pt>
                <c:pt idx="12278">
                  <c:v>43959.083333333336</c:v>
                </c:pt>
                <c:pt idx="12279">
                  <c:v>43959.09375</c:v>
                </c:pt>
                <c:pt idx="12280">
                  <c:v>43959.104166666664</c:v>
                </c:pt>
                <c:pt idx="12281">
                  <c:v>43959.114583333336</c:v>
                </c:pt>
                <c:pt idx="12282">
                  <c:v>43959.125</c:v>
                </c:pt>
                <c:pt idx="12283">
                  <c:v>43959.135416666664</c:v>
                </c:pt>
                <c:pt idx="12284">
                  <c:v>43959.145833333336</c:v>
                </c:pt>
                <c:pt idx="12285">
                  <c:v>43959.15625</c:v>
                </c:pt>
                <c:pt idx="12286">
                  <c:v>43959.166666666664</c:v>
                </c:pt>
                <c:pt idx="12287">
                  <c:v>43959.177083333336</c:v>
                </c:pt>
                <c:pt idx="12288">
                  <c:v>43959.1875</c:v>
                </c:pt>
                <c:pt idx="12289">
                  <c:v>43959.197916666664</c:v>
                </c:pt>
                <c:pt idx="12290">
                  <c:v>43959.208333333336</c:v>
                </c:pt>
                <c:pt idx="12291">
                  <c:v>43959.21875</c:v>
                </c:pt>
                <c:pt idx="12292">
                  <c:v>43959.229166666664</c:v>
                </c:pt>
                <c:pt idx="12293">
                  <c:v>43959.239583333336</c:v>
                </c:pt>
                <c:pt idx="12294">
                  <c:v>43959.25</c:v>
                </c:pt>
                <c:pt idx="12295">
                  <c:v>43959.260416666664</c:v>
                </c:pt>
                <c:pt idx="12296">
                  <c:v>43959.270833333336</c:v>
                </c:pt>
                <c:pt idx="12297">
                  <c:v>43959.28125</c:v>
                </c:pt>
                <c:pt idx="12298">
                  <c:v>43959.291666666664</c:v>
                </c:pt>
                <c:pt idx="12299">
                  <c:v>43959.302083333336</c:v>
                </c:pt>
                <c:pt idx="12300">
                  <c:v>43959.3125</c:v>
                </c:pt>
                <c:pt idx="12301">
                  <c:v>43959.322916666664</c:v>
                </c:pt>
                <c:pt idx="12302">
                  <c:v>43959.333333333336</c:v>
                </c:pt>
                <c:pt idx="12303">
                  <c:v>43959.34375</c:v>
                </c:pt>
                <c:pt idx="12304">
                  <c:v>43959.354166666664</c:v>
                </c:pt>
                <c:pt idx="12305">
                  <c:v>43959.364583333336</c:v>
                </c:pt>
                <c:pt idx="12306">
                  <c:v>43959.375</c:v>
                </c:pt>
                <c:pt idx="12307">
                  <c:v>43959.385416666664</c:v>
                </c:pt>
                <c:pt idx="12308">
                  <c:v>43959.395833333336</c:v>
                </c:pt>
                <c:pt idx="12309">
                  <c:v>43959.40625</c:v>
                </c:pt>
                <c:pt idx="12310">
                  <c:v>43959.416666666664</c:v>
                </c:pt>
                <c:pt idx="12311">
                  <c:v>43959.427083333336</c:v>
                </c:pt>
                <c:pt idx="12312">
                  <c:v>43959.4375</c:v>
                </c:pt>
                <c:pt idx="12313">
                  <c:v>43959.447916666664</c:v>
                </c:pt>
                <c:pt idx="12314">
                  <c:v>43959.458333333336</c:v>
                </c:pt>
                <c:pt idx="12315">
                  <c:v>43959.46875</c:v>
                </c:pt>
                <c:pt idx="12316">
                  <c:v>43959.479166666664</c:v>
                </c:pt>
                <c:pt idx="12317">
                  <c:v>43959.489583333336</c:v>
                </c:pt>
                <c:pt idx="12318">
                  <c:v>43959.5</c:v>
                </c:pt>
                <c:pt idx="12319">
                  <c:v>43959.510416666664</c:v>
                </c:pt>
                <c:pt idx="12320">
                  <c:v>43959.520833333336</c:v>
                </c:pt>
                <c:pt idx="12321">
                  <c:v>43959.53125</c:v>
                </c:pt>
                <c:pt idx="12322">
                  <c:v>43959.541666666664</c:v>
                </c:pt>
                <c:pt idx="12323">
                  <c:v>43959.552083333336</c:v>
                </c:pt>
                <c:pt idx="12324">
                  <c:v>43959.5625</c:v>
                </c:pt>
                <c:pt idx="12325">
                  <c:v>43959.572916666664</c:v>
                </c:pt>
                <c:pt idx="12326">
                  <c:v>43959.583333333336</c:v>
                </c:pt>
                <c:pt idx="12327">
                  <c:v>43959.59375</c:v>
                </c:pt>
                <c:pt idx="12328">
                  <c:v>43959.604166666664</c:v>
                </c:pt>
                <c:pt idx="12329">
                  <c:v>43959.614583333336</c:v>
                </c:pt>
                <c:pt idx="12330">
                  <c:v>43959.625</c:v>
                </c:pt>
                <c:pt idx="12331">
                  <c:v>43959.635416666664</c:v>
                </c:pt>
                <c:pt idx="12332">
                  <c:v>43959.645833333336</c:v>
                </c:pt>
                <c:pt idx="12333">
                  <c:v>43959.65625</c:v>
                </c:pt>
                <c:pt idx="12334">
                  <c:v>43959.666666666664</c:v>
                </c:pt>
                <c:pt idx="12335">
                  <c:v>43959.677083333336</c:v>
                </c:pt>
                <c:pt idx="12336">
                  <c:v>43959.6875</c:v>
                </c:pt>
                <c:pt idx="12337">
                  <c:v>43959.697916666664</c:v>
                </c:pt>
                <c:pt idx="12338">
                  <c:v>43959.708333333336</c:v>
                </c:pt>
                <c:pt idx="12339">
                  <c:v>43959.71875</c:v>
                </c:pt>
                <c:pt idx="12340">
                  <c:v>43959.729166666664</c:v>
                </c:pt>
                <c:pt idx="12341">
                  <c:v>43959.739583333336</c:v>
                </c:pt>
                <c:pt idx="12342">
                  <c:v>43959.75</c:v>
                </c:pt>
                <c:pt idx="12343">
                  <c:v>43959.760416666664</c:v>
                </c:pt>
                <c:pt idx="12344">
                  <c:v>43959.770833333336</c:v>
                </c:pt>
                <c:pt idx="12345">
                  <c:v>43959.78125</c:v>
                </c:pt>
                <c:pt idx="12346">
                  <c:v>43959.791666666664</c:v>
                </c:pt>
                <c:pt idx="12347">
                  <c:v>43959.802083333336</c:v>
                </c:pt>
                <c:pt idx="12348">
                  <c:v>43959.8125</c:v>
                </c:pt>
                <c:pt idx="12349">
                  <c:v>43959.822916666664</c:v>
                </c:pt>
                <c:pt idx="12350">
                  <c:v>43959.833333333336</c:v>
                </c:pt>
                <c:pt idx="12351">
                  <c:v>43959.84375</c:v>
                </c:pt>
                <c:pt idx="12352">
                  <c:v>43959.854166666664</c:v>
                </c:pt>
                <c:pt idx="12353">
                  <c:v>43959.864583333336</c:v>
                </c:pt>
                <c:pt idx="12354">
                  <c:v>43959.875</c:v>
                </c:pt>
                <c:pt idx="12355">
                  <c:v>43959.885416666664</c:v>
                </c:pt>
                <c:pt idx="12356">
                  <c:v>43959.895833333336</c:v>
                </c:pt>
                <c:pt idx="12357">
                  <c:v>43959.90625</c:v>
                </c:pt>
                <c:pt idx="12358">
                  <c:v>43959.916666666664</c:v>
                </c:pt>
                <c:pt idx="12359">
                  <c:v>43959.927083333336</c:v>
                </c:pt>
                <c:pt idx="12360">
                  <c:v>43959.9375</c:v>
                </c:pt>
                <c:pt idx="12361">
                  <c:v>43959.947916666664</c:v>
                </c:pt>
                <c:pt idx="12362">
                  <c:v>43959.958333333336</c:v>
                </c:pt>
                <c:pt idx="12363">
                  <c:v>43959.96875</c:v>
                </c:pt>
                <c:pt idx="12364">
                  <c:v>43959.979166666664</c:v>
                </c:pt>
                <c:pt idx="12365">
                  <c:v>43959.989583333336</c:v>
                </c:pt>
                <c:pt idx="12366">
                  <c:v>43960</c:v>
                </c:pt>
                <c:pt idx="12367">
                  <c:v>43960.010416666664</c:v>
                </c:pt>
                <c:pt idx="12368">
                  <c:v>43960.020833333336</c:v>
                </c:pt>
                <c:pt idx="12369">
                  <c:v>43960.03125</c:v>
                </c:pt>
                <c:pt idx="12370">
                  <c:v>43960.041666666664</c:v>
                </c:pt>
                <c:pt idx="12371">
                  <c:v>43960.052083333336</c:v>
                </c:pt>
                <c:pt idx="12372">
                  <c:v>43960.0625</c:v>
                </c:pt>
                <c:pt idx="12373">
                  <c:v>43960.072916666664</c:v>
                </c:pt>
                <c:pt idx="12374">
                  <c:v>43960.083333333336</c:v>
                </c:pt>
                <c:pt idx="12375">
                  <c:v>43960.09375</c:v>
                </c:pt>
                <c:pt idx="12376">
                  <c:v>43960.104166666664</c:v>
                </c:pt>
                <c:pt idx="12377">
                  <c:v>43960.114583333336</c:v>
                </c:pt>
                <c:pt idx="12378">
                  <c:v>43960.125</c:v>
                </c:pt>
                <c:pt idx="12379">
                  <c:v>43960.135416666664</c:v>
                </c:pt>
                <c:pt idx="12380">
                  <c:v>43960.145833333336</c:v>
                </c:pt>
                <c:pt idx="12381">
                  <c:v>43960.15625</c:v>
                </c:pt>
                <c:pt idx="12382">
                  <c:v>43960.166666666664</c:v>
                </c:pt>
                <c:pt idx="12383">
                  <c:v>43960.177083333336</c:v>
                </c:pt>
                <c:pt idx="12384">
                  <c:v>43960.1875</c:v>
                </c:pt>
                <c:pt idx="12385">
                  <c:v>43960.197916666664</c:v>
                </c:pt>
                <c:pt idx="12386">
                  <c:v>43960.208333333336</c:v>
                </c:pt>
                <c:pt idx="12387">
                  <c:v>43960.21875</c:v>
                </c:pt>
                <c:pt idx="12388">
                  <c:v>43960.229166666664</c:v>
                </c:pt>
                <c:pt idx="12389">
                  <c:v>43960.239583333336</c:v>
                </c:pt>
                <c:pt idx="12390">
                  <c:v>43960.25</c:v>
                </c:pt>
                <c:pt idx="12391">
                  <c:v>43960.260416666664</c:v>
                </c:pt>
                <c:pt idx="12392">
                  <c:v>43960.270833333336</c:v>
                </c:pt>
                <c:pt idx="12393">
                  <c:v>43960.28125</c:v>
                </c:pt>
                <c:pt idx="12394">
                  <c:v>43960.291666666664</c:v>
                </c:pt>
                <c:pt idx="12395">
                  <c:v>43960.302083333336</c:v>
                </c:pt>
                <c:pt idx="12396">
                  <c:v>43960.3125</c:v>
                </c:pt>
                <c:pt idx="12397">
                  <c:v>43960.322916666664</c:v>
                </c:pt>
                <c:pt idx="12398">
                  <c:v>43960.333333333336</c:v>
                </c:pt>
                <c:pt idx="12399">
                  <c:v>43960.34375</c:v>
                </c:pt>
                <c:pt idx="12400">
                  <c:v>43960.354166666664</c:v>
                </c:pt>
                <c:pt idx="12401">
                  <c:v>43960.364583333336</c:v>
                </c:pt>
                <c:pt idx="12402">
                  <c:v>43960.375</c:v>
                </c:pt>
                <c:pt idx="12403">
                  <c:v>43960.385416666664</c:v>
                </c:pt>
                <c:pt idx="12404">
                  <c:v>43960.395833333336</c:v>
                </c:pt>
                <c:pt idx="12405">
                  <c:v>43960.40625</c:v>
                </c:pt>
                <c:pt idx="12406">
                  <c:v>43960.416666666664</c:v>
                </c:pt>
                <c:pt idx="12407">
                  <c:v>43960.427083333336</c:v>
                </c:pt>
                <c:pt idx="12408">
                  <c:v>43960.4375</c:v>
                </c:pt>
                <c:pt idx="12409">
                  <c:v>43960.447916666664</c:v>
                </c:pt>
                <c:pt idx="12410">
                  <c:v>43960.458333333336</c:v>
                </c:pt>
                <c:pt idx="12411">
                  <c:v>43960.46875</c:v>
                </c:pt>
                <c:pt idx="12412">
                  <c:v>43960.479166666664</c:v>
                </c:pt>
                <c:pt idx="12413">
                  <c:v>43960.489583333336</c:v>
                </c:pt>
                <c:pt idx="12414">
                  <c:v>43960.5</c:v>
                </c:pt>
                <c:pt idx="12415">
                  <c:v>43960.510416666664</c:v>
                </c:pt>
                <c:pt idx="12416">
                  <c:v>43960.520833333336</c:v>
                </c:pt>
                <c:pt idx="12417">
                  <c:v>43960.53125</c:v>
                </c:pt>
                <c:pt idx="12418">
                  <c:v>43960.541666666664</c:v>
                </c:pt>
                <c:pt idx="12419">
                  <c:v>43960.552083333336</c:v>
                </c:pt>
                <c:pt idx="12420">
                  <c:v>43960.5625</c:v>
                </c:pt>
                <c:pt idx="12421">
                  <c:v>43960.572916666664</c:v>
                </c:pt>
                <c:pt idx="12422">
                  <c:v>43960.583333333336</c:v>
                </c:pt>
                <c:pt idx="12423">
                  <c:v>43960.59375</c:v>
                </c:pt>
                <c:pt idx="12424">
                  <c:v>43960.604166666664</c:v>
                </c:pt>
                <c:pt idx="12425">
                  <c:v>43960.614583333336</c:v>
                </c:pt>
                <c:pt idx="12426">
                  <c:v>43960.625</c:v>
                </c:pt>
                <c:pt idx="12427">
                  <c:v>43960.635416666664</c:v>
                </c:pt>
                <c:pt idx="12428">
                  <c:v>43960.645833333336</c:v>
                </c:pt>
                <c:pt idx="12429">
                  <c:v>43960.65625</c:v>
                </c:pt>
                <c:pt idx="12430">
                  <c:v>43960.666666666664</c:v>
                </c:pt>
                <c:pt idx="12431">
                  <c:v>43960.677083333336</c:v>
                </c:pt>
                <c:pt idx="12432">
                  <c:v>43960.6875</c:v>
                </c:pt>
                <c:pt idx="12433">
                  <c:v>43960.697916666664</c:v>
                </c:pt>
                <c:pt idx="12434">
                  <c:v>43960.708333333336</c:v>
                </c:pt>
                <c:pt idx="12435">
                  <c:v>43960.71875</c:v>
                </c:pt>
                <c:pt idx="12436">
                  <c:v>43960.729166666664</c:v>
                </c:pt>
                <c:pt idx="12437">
                  <c:v>43960.739583333336</c:v>
                </c:pt>
                <c:pt idx="12438">
                  <c:v>43960.75</c:v>
                </c:pt>
                <c:pt idx="12439">
                  <c:v>43960.760416666664</c:v>
                </c:pt>
                <c:pt idx="12440">
                  <c:v>43960.770833333336</c:v>
                </c:pt>
                <c:pt idx="12441">
                  <c:v>43960.78125</c:v>
                </c:pt>
                <c:pt idx="12442">
                  <c:v>43960.791666666664</c:v>
                </c:pt>
                <c:pt idx="12443">
                  <c:v>43960.802083333336</c:v>
                </c:pt>
                <c:pt idx="12444">
                  <c:v>43960.8125</c:v>
                </c:pt>
                <c:pt idx="12445">
                  <c:v>43960.822916666664</c:v>
                </c:pt>
                <c:pt idx="12446">
                  <c:v>43960.833333333336</c:v>
                </c:pt>
                <c:pt idx="12447">
                  <c:v>43960.84375</c:v>
                </c:pt>
                <c:pt idx="12448">
                  <c:v>43960.854166666664</c:v>
                </c:pt>
                <c:pt idx="12449">
                  <c:v>43960.864583333336</c:v>
                </c:pt>
                <c:pt idx="12450">
                  <c:v>43960.875</c:v>
                </c:pt>
                <c:pt idx="12451">
                  <c:v>43960.885416666664</c:v>
                </c:pt>
                <c:pt idx="12452">
                  <c:v>43960.895833333336</c:v>
                </c:pt>
                <c:pt idx="12453">
                  <c:v>43960.90625</c:v>
                </c:pt>
                <c:pt idx="12454">
                  <c:v>43960.916666666664</c:v>
                </c:pt>
                <c:pt idx="12455">
                  <c:v>43960.927083333336</c:v>
                </c:pt>
                <c:pt idx="12456">
                  <c:v>43960.9375</c:v>
                </c:pt>
                <c:pt idx="12457">
                  <c:v>43960.947916666664</c:v>
                </c:pt>
                <c:pt idx="12458">
                  <c:v>43960.958333333336</c:v>
                </c:pt>
                <c:pt idx="12459">
                  <c:v>43960.96875</c:v>
                </c:pt>
                <c:pt idx="12460">
                  <c:v>43960.979166666664</c:v>
                </c:pt>
                <c:pt idx="12461">
                  <c:v>43960.989583333336</c:v>
                </c:pt>
                <c:pt idx="12462">
                  <c:v>43961</c:v>
                </c:pt>
                <c:pt idx="12463">
                  <c:v>43961.010416666664</c:v>
                </c:pt>
                <c:pt idx="12464">
                  <c:v>43961.020833333336</c:v>
                </c:pt>
                <c:pt idx="12465">
                  <c:v>43961.03125</c:v>
                </c:pt>
                <c:pt idx="12466">
                  <c:v>43961.041666666664</c:v>
                </c:pt>
                <c:pt idx="12467">
                  <c:v>43961.052083333336</c:v>
                </c:pt>
                <c:pt idx="12468">
                  <c:v>43961.0625</c:v>
                </c:pt>
                <c:pt idx="12469">
                  <c:v>43961.072916666664</c:v>
                </c:pt>
                <c:pt idx="12470">
                  <c:v>43961.083333333336</c:v>
                </c:pt>
                <c:pt idx="12471">
                  <c:v>43961.09375</c:v>
                </c:pt>
                <c:pt idx="12472">
                  <c:v>43961.104166666664</c:v>
                </c:pt>
                <c:pt idx="12473">
                  <c:v>43961.114583333336</c:v>
                </c:pt>
                <c:pt idx="12474">
                  <c:v>43961.125</c:v>
                </c:pt>
                <c:pt idx="12475">
                  <c:v>43961.135416666664</c:v>
                </c:pt>
                <c:pt idx="12476">
                  <c:v>43961.145833333336</c:v>
                </c:pt>
                <c:pt idx="12477">
                  <c:v>43961.15625</c:v>
                </c:pt>
                <c:pt idx="12478">
                  <c:v>43961.166666666664</c:v>
                </c:pt>
                <c:pt idx="12479">
                  <c:v>43961.177083333336</c:v>
                </c:pt>
                <c:pt idx="12480">
                  <c:v>43961.1875</c:v>
                </c:pt>
                <c:pt idx="12481">
                  <c:v>43961.197916666664</c:v>
                </c:pt>
                <c:pt idx="12482">
                  <c:v>43961.208333333336</c:v>
                </c:pt>
                <c:pt idx="12483">
                  <c:v>43961.21875</c:v>
                </c:pt>
                <c:pt idx="12484">
                  <c:v>43961.229166666664</c:v>
                </c:pt>
                <c:pt idx="12485">
                  <c:v>43961.239583333336</c:v>
                </c:pt>
                <c:pt idx="12486">
                  <c:v>43961.25</c:v>
                </c:pt>
                <c:pt idx="12487">
                  <c:v>43961.260416666664</c:v>
                </c:pt>
                <c:pt idx="12488">
                  <c:v>43961.270833333336</c:v>
                </c:pt>
                <c:pt idx="12489">
                  <c:v>43961.28125</c:v>
                </c:pt>
                <c:pt idx="12490">
                  <c:v>43961.291666666664</c:v>
                </c:pt>
                <c:pt idx="12491">
                  <c:v>43961.302083333336</c:v>
                </c:pt>
                <c:pt idx="12492">
                  <c:v>43961.3125</c:v>
                </c:pt>
                <c:pt idx="12493">
                  <c:v>43961.322916666664</c:v>
                </c:pt>
                <c:pt idx="12494">
                  <c:v>43961.333333333336</c:v>
                </c:pt>
                <c:pt idx="12495">
                  <c:v>43961.34375</c:v>
                </c:pt>
                <c:pt idx="12496">
                  <c:v>43961.354166666664</c:v>
                </c:pt>
                <c:pt idx="12497">
                  <c:v>43961.364583333336</c:v>
                </c:pt>
                <c:pt idx="12498">
                  <c:v>43961.375</c:v>
                </c:pt>
                <c:pt idx="12499">
                  <c:v>43961.385416666664</c:v>
                </c:pt>
                <c:pt idx="12500">
                  <c:v>43961.395833333336</c:v>
                </c:pt>
                <c:pt idx="12501">
                  <c:v>43961.40625</c:v>
                </c:pt>
                <c:pt idx="12502">
                  <c:v>43961.416666666664</c:v>
                </c:pt>
                <c:pt idx="12503">
                  <c:v>43961.427083333336</c:v>
                </c:pt>
                <c:pt idx="12504">
                  <c:v>43961.4375</c:v>
                </c:pt>
                <c:pt idx="12505">
                  <c:v>43961.447916666664</c:v>
                </c:pt>
                <c:pt idx="12506">
                  <c:v>43961.458333333336</c:v>
                </c:pt>
                <c:pt idx="12507">
                  <c:v>43961.46875</c:v>
                </c:pt>
                <c:pt idx="12508">
                  <c:v>43961.479166666664</c:v>
                </c:pt>
                <c:pt idx="12509">
                  <c:v>43961.489583333336</c:v>
                </c:pt>
                <c:pt idx="12510">
                  <c:v>43961.5</c:v>
                </c:pt>
                <c:pt idx="12511">
                  <c:v>43961.510416666664</c:v>
                </c:pt>
                <c:pt idx="12512">
                  <c:v>43961.520833333336</c:v>
                </c:pt>
                <c:pt idx="12513">
                  <c:v>43961.53125</c:v>
                </c:pt>
                <c:pt idx="12514">
                  <c:v>43961.541666666664</c:v>
                </c:pt>
                <c:pt idx="12515">
                  <c:v>43961.552083333336</c:v>
                </c:pt>
                <c:pt idx="12516">
                  <c:v>43961.5625</c:v>
                </c:pt>
                <c:pt idx="12517">
                  <c:v>43961.572916666664</c:v>
                </c:pt>
                <c:pt idx="12518">
                  <c:v>43961.583333333336</c:v>
                </c:pt>
                <c:pt idx="12519">
                  <c:v>43961.59375</c:v>
                </c:pt>
                <c:pt idx="12520">
                  <c:v>43961.604166666664</c:v>
                </c:pt>
                <c:pt idx="12521">
                  <c:v>43961.614583333336</c:v>
                </c:pt>
                <c:pt idx="12522">
                  <c:v>43961.625</c:v>
                </c:pt>
                <c:pt idx="12523">
                  <c:v>43961.635416666664</c:v>
                </c:pt>
                <c:pt idx="12524">
                  <c:v>43961.645833333336</c:v>
                </c:pt>
                <c:pt idx="12525">
                  <c:v>43961.65625</c:v>
                </c:pt>
                <c:pt idx="12526">
                  <c:v>43961.666666666664</c:v>
                </c:pt>
                <c:pt idx="12527">
                  <c:v>43961.677083333336</c:v>
                </c:pt>
                <c:pt idx="12528">
                  <c:v>43961.6875</c:v>
                </c:pt>
                <c:pt idx="12529">
                  <c:v>43961.697916666664</c:v>
                </c:pt>
                <c:pt idx="12530">
                  <c:v>43961.708333333336</c:v>
                </c:pt>
                <c:pt idx="12531">
                  <c:v>43961.71875</c:v>
                </c:pt>
                <c:pt idx="12532">
                  <c:v>43961.729166666664</c:v>
                </c:pt>
                <c:pt idx="12533">
                  <c:v>43961.739583333336</c:v>
                </c:pt>
                <c:pt idx="12534">
                  <c:v>43961.75</c:v>
                </c:pt>
                <c:pt idx="12535">
                  <c:v>43961.760416666664</c:v>
                </c:pt>
                <c:pt idx="12536">
                  <c:v>43961.770833333336</c:v>
                </c:pt>
                <c:pt idx="12537">
                  <c:v>43961.78125</c:v>
                </c:pt>
                <c:pt idx="12538">
                  <c:v>43961.791666666664</c:v>
                </c:pt>
                <c:pt idx="12539">
                  <c:v>43961.802083333336</c:v>
                </c:pt>
                <c:pt idx="12540">
                  <c:v>43961.8125</c:v>
                </c:pt>
                <c:pt idx="12541">
                  <c:v>43961.822916666664</c:v>
                </c:pt>
                <c:pt idx="12542">
                  <c:v>43961.833333333336</c:v>
                </c:pt>
                <c:pt idx="12543">
                  <c:v>43961.84375</c:v>
                </c:pt>
                <c:pt idx="12544">
                  <c:v>43961.854166666664</c:v>
                </c:pt>
                <c:pt idx="12545">
                  <c:v>43961.864583333336</c:v>
                </c:pt>
                <c:pt idx="12546">
                  <c:v>43961.875</c:v>
                </c:pt>
                <c:pt idx="12547">
                  <c:v>43961.885416666664</c:v>
                </c:pt>
                <c:pt idx="12548">
                  <c:v>43961.895833333336</c:v>
                </c:pt>
                <c:pt idx="12549">
                  <c:v>43961.90625</c:v>
                </c:pt>
                <c:pt idx="12550">
                  <c:v>43961.916666666664</c:v>
                </c:pt>
                <c:pt idx="12551">
                  <c:v>43961.927083333336</c:v>
                </c:pt>
                <c:pt idx="12552">
                  <c:v>43961.9375</c:v>
                </c:pt>
                <c:pt idx="12553">
                  <c:v>43961.947916666664</c:v>
                </c:pt>
                <c:pt idx="12554">
                  <c:v>43961.958333333336</c:v>
                </c:pt>
                <c:pt idx="12555">
                  <c:v>43961.96875</c:v>
                </c:pt>
                <c:pt idx="12556">
                  <c:v>43961.979166666664</c:v>
                </c:pt>
                <c:pt idx="12557">
                  <c:v>43961.989583333336</c:v>
                </c:pt>
                <c:pt idx="12558">
                  <c:v>43962</c:v>
                </c:pt>
                <c:pt idx="12559">
                  <c:v>43962.010416666664</c:v>
                </c:pt>
                <c:pt idx="12560">
                  <c:v>43962.020833333336</c:v>
                </c:pt>
                <c:pt idx="12561">
                  <c:v>43962.03125</c:v>
                </c:pt>
                <c:pt idx="12562">
                  <c:v>43962.041666666664</c:v>
                </c:pt>
                <c:pt idx="12563">
                  <c:v>43962.052083333336</c:v>
                </c:pt>
                <c:pt idx="12564">
                  <c:v>43962.0625</c:v>
                </c:pt>
                <c:pt idx="12565">
                  <c:v>43962.072916666664</c:v>
                </c:pt>
                <c:pt idx="12566">
                  <c:v>43962.083333333336</c:v>
                </c:pt>
                <c:pt idx="12567">
                  <c:v>43962.09375</c:v>
                </c:pt>
                <c:pt idx="12568">
                  <c:v>43962.104166666664</c:v>
                </c:pt>
                <c:pt idx="12569">
                  <c:v>43962.114583333336</c:v>
                </c:pt>
                <c:pt idx="12570">
                  <c:v>43962.125</c:v>
                </c:pt>
                <c:pt idx="12571">
                  <c:v>43962.135416666664</c:v>
                </c:pt>
                <c:pt idx="12572">
                  <c:v>43962.145833333336</c:v>
                </c:pt>
                <c:pt idx="12573">
                  <c:v>43962.15625</c:v>
                </c:pt>
                <c:pt idx="12574">
                  <c:v>43962.166666666664</c:v>
                </c:pt>
                <c:pt idx="12575">
                  <c:v>43962.177083333336</c:v>
                </c:pt>
                <c:pt idx="12576">
                  <c:v>43962.1875</c:v>
                </c:pt>
                <c:pt idx="12577">
                  <c:v>43962.197916666664</c:v>
                </c:pt>
                <c:pt idx="12578">
                  <c:v>43962.208333333336</c:v>
                </c:pt>
                <c:pt idx="12579">
                  <c:v>43962.21875</c:v>
                </c:pt>
                <c:pt idx="12580">
                  <c:v>43962.229166666664</c:v>
                </c:pt>
                <c:pt idx="12581">
                  <c:v>43962.239583333336</c:v>
                </c:pt>
                <c:pt idx="12582">
                  <c:v>43962.25</c:v>
                </c:pt>
                <c:pt idx="12583">
                  <c:v>43962.260416666664</c:v>
                </c:pt>
                <c:pt idx="12584">
                  <c:v>43962.270833333336</c:v>
                </c:pt>
                <c:pt idx="12585">
                  <c:v>43962.28125</c:v>
                </c:pt>
                <c:pt idx="12586">
                  <c:v>43962.291666666664</c:v>
                </c:pt>
                <c:pt idx="12587">
                  <c:v>43962.302083333336</c:v>
                </c:pt>
                <c:pt idx="12588">
                  <c:v>43962.3125</c:v>
                </c:pt>
                <c:pt idx="12589">
                  <c:v>43962.322916666664</c:v>
                </c:pt>
                <c:pt idx="12590">
                  <c:v>43962.333333333336</c:v>
                </c:pt>
                <c:pt idx="12591">
                  <c:v>43962.34375</c:v>
                </c:pt>
                <c:pt idx="12592">
                  <c:v>43962.354166666664</c:v>
                </c:pt>
                <c:pt idx="12593">
                  <c:v>43962.364583333336</c:v>
                </c:pt>
                <c:pt idx="12594">
                  <c:v>43962.375</c:v>
                </c:pt>
                <c:pt idx="12595">
                  <c:v>43962.385416666664</c:v>
                </c:pt>
                <c:pt idx="12596">
                  <c:v>43962.395833333336</c:v>
                </c:pt>
                <c:pt idx="12597">
                  <c:v>43962.40625</c:v>
                </c:pt>
                <c:pt idx="12598">
                  <c:v>43962.416666666664</c:v>
                </c:pt>
                <c:pt idx="12599">
                  <c:v>43962.427083333336</c:v>
                </c:pt>
                <c:pt idx="12600">
                  <c:v>43962.4375</c:v>
                </c:pt>
                <c:pt idx="12601">
                  <c:v>43962.447916666664</c:v>
                </c:pt>
                <c:pt idx="12602">
                  <c:v>43962.458333333336</c:v>
                </c:pt>
                <c:pt idx="12603">
                  <c:v>43962.46875</c:v>
                </c:pt>
                <c:pt idx="12604">
                  <c:v>43962.479166666664</c:v>
                </c:pt>
                <c:pt idx="12605">
                  <c:v>43962.489583333336</c:v>
                </c:pt>
                <c:pt idx="12606">
                  <c:v>43962.5</c:v>
                </c:pt>
                <c:pt idx="12607">
                  <c:v>43962.510416666664</c:v>
                </c:pt>
                <c:pt idx="12608">
                  <c:v>43962.520833333336</c:v>
                </c:pt>
                <c:pt idx="12609">
                  <c:v>43962.53125</c:v>
                </c:pt>
                <c:pt idx="12610">
                  <c:v>43962.541666666664</c:v>
                </c:pt>
                <c:pt idx="12611">
                  <c:v>43962.552083333336</c:v>
                </c:pt>
                <c:pt idx="12612">
                  <c:v>43962.5625</c:v>
                </c:pt>
                <c:pt idx="12613">
                  <c:v>43962.572916666664</c:v>
                </c:pt>
                <c:pt idx="12614">
                  <c:v>43962.583333333336</c:v>
                </c:pt>
                <c:pt idx="12615">
                  <c:v>43962.59375</c:v>
                </c:pt>
                <c:pt idx="12616">
                  <c:v>43962.604166666664</c:v>
                </c:pt>
                <c:pt idx="12617">
                  <c:v>43962.614583333336</c:v>
                </c:pt>
                <c:pt idx="12618">
                  <c:v>43962.625</c:v>
                </c:pt>
                <c:pt idx="12619">
                  <c:v>43962.635416666664</c:v>
                </c:pt>
                <c:pt idx="12620">
                  <c:v>43962.645833333336</c:v>
                </c:pt>
                <c:pt idx="12621">
                  <c:v>43962.65625</c:v>
                </c:pt>
                <c:pt idx="12622">
                  <c:v>43962.666666666664</c:v>
                </c:pt>
                <c:pt idx="12623">
                  <c:v>43962.677083333336</c:v>
                </c:pt>
                <c:pt idx="12624">
                  <c:v>43962.6875</c:v>
                </c:pt>
                <c:pt idx="12625">
                  <c:v>43962.697916666664</c:v>
                </c:pt>
                <c:pt idx="12626">
                  <c:v>43962.708333333336</c:v>
                </c:pt>
                <c:pt idx="12627">
                  <c:v>43962.71875</c:v>
                </c:pt>
                <c:pt idx="12628">
                  <c:v>43962.729166666664</c:v>
                </c:pt>
                <c:pt idx="12629">
                  <c:v>43962.739583333336</c:v>
                </c:pt>
                <c:pt idx="12630">
                  <c:v>43962.75</c:v>
                </c:pt>
                <c:pt idx="12631">
                  <c:v>43962.760416666664</c:v>
                </c:pt>
                <c:pt idx="12632">
                  <c:v>43962.770833333336</c:v>
                </c:pt>
                <c:pt idx="12633">
                  <c:v>43962.78125</c:v>
                </c:pt>
                <c:pt idx="12634">
                  <c:v>43962.791666666664</c:v>
                </c:pt>
                <c:pt idx="12635">
                  <c:v>43962.802083333336</c:v>
                </c:pt>
                <c:pt idx="12636">
                  <c:v>43962.8125</c:v>
                </c:pt>
                <c:pt idx="12637">
                  <c:v>43962.822916666664</c:v>
                </c:pt>
                <c:pt idx="12638">
                  <c:v>43962.833333333336</c:v>
                </c:pt>
                <c:pt idx="12639">
                  <c:v>43962.84375</c:v>
                </c:pt>
                <c:pt idx="12640">
                  <c:v>43962.854166666664</c:v>
                </c:pt>
                <c:pt idx="12641">
                  <c:v>43962.864583333336</c:v>
                </c:pt>
                <c:pt idx="12642">
                  <c:v>43962.875</c:v>
                </c:pt>
                <c:pt idx="12643">
                  <c:v>43962.885416666664</c:v>
                </c:pt>
                <c:pt idx="12644">
                  <c:v>43962.895833333336</c:v>
                </c:pt>
                <c:pt idx="12645">
                  <c:v>43962.90625</c:v>
                </c:pt>
                <c:pt idx="12646">
                  <c:v>43962.916666666664</c:v>
                </c:pt>
                <c:pt idx="12647">
                  <c:v>43962.927083333336</c:v>
                </c:pt>
                <c:pt idx="12648">
                  <c:v>43962.9375</c:v>
                </c:pt>
                <c:pt idx="12649">
                  <c:v>43962.947916666664</c:v>
                </c:pt>
                <c:pt idx="12650">
                  <c:v>43962.958333333336</c:v>
                </c:pt>
                <c:pt idx="12651">
                  <c:v>43962.96875</c:v>
                </c:pt>
                <c:pt idx="12652">
                  <c:v>43962.979166666664</c:v>
                </c:pt>
                <c:pt idx="12653">
                  <c:v>43962.989583333336</c:v>
                </c:pt>
                <c:pt idx="12654">
                  <c:v>43963</c:v>
                </c:pt>
                <c:pt idx="12655">
                  <c:v>43963.010416666664</c:v>
                </c:pt>
                <c:pt idx="12656">
                  <c:v>43963.020833333336</c:v>
                </c:pt>
                <c:pt idx="12657">
                  <c:v>43963.03125</c:v>
                </c:pt>
                <c:pt idx="12658">
                  <c:v>43963.041666666664</c:v>
                </c:pt>
                <c:pt idx="12659">
                  <c:v>43963.052083333336</c:v>
                </c:pt>
                <c:pt idx="12660">
                  <c:v>43963.0625</c:v>
                </c:pt>
                <c:pt idx="12661">
                  <c:v>43963.072916666664</c:v>
                </c:pt>
                <c:pt idx="12662">
                  <c:v>43963.083333333336</c:v>
                </c:pt>
                <c:pt idx="12663">
                  <c:v>43963.09375</c:v>
                </c:pt>
                <c:pt idx="12664">
                  <c:v>43963.104166666664</c:v>
                </c:pt>
                <c:pt idx="12665">
                  <c:v>43963.114583333336</c:v>
                </c:pt>
                <c:pt idx="12666">
                  <c:v>43963.125</c:v>
                </c:pt>
                <c:pt idx="12667">
                  <c:v>43963.135416666664</c:v>
                </c:pt>
                <c:pt idx="12668">
                  <c:v>43963.145833333336</c:v>
                </c:pt>
                <c:pt idx="12669">
                  <c:v>43963.15625</c:v>
                </c:pt>
                <c:pt idx="12670">
                  <c:v>43963.166666666664</c:v>
                </c:pt>
                <c:pt idx="12671">
                  <c:v>43963.177083333336</c:v>
                </c:pt>
                <c:pt idx="12672">
                  <c:v>43963.1875</c:v>
                </c:pt>
                <c:pt idx="12673">
                  <c:v>43963.197916666664</c:v>
                </c:pt>
                <c:pt idx="12674">
                  <c:v>43963.208333333336</c:v>
                </c:pt>
                <c:pt idx="12675">
                  <c:v>43963.21875</c:v>
                </c:pt>
                <c:pt idx="12676">
                  <c:v>43963.229166666664</c:v>
                </c:pt>
                <c:pt idx="12677">
                  <c:v>43963.239583333336</c:v>
                </c:pt>
                <c:pt idx="12678">
                  <c:v>43963.25</c:v>
                </c:pt>
                <c:pt idx="12679">
                  <c:v>43963.260416666664</c:v>
                </c:pt>
                <c:pt idx="12680">
                  <c:v>43963.270833333336</c:v>
                </c:pt>
                <c:pt idx="12681">
                  <c:v>43963.28125</c:v>
                </c:pt>
                <c:pt idx="12682">
                  <c:v>43963.291666666664</c:v>
                </c:pt>
                <c:pt idx="12683">
                  <c:v>43963.302083333336</c:v>
                </c:pt>
                <c:pt idx="12684">
                  <c:v>43963.3125</c:v>
                </c:pt>
                <c:pt idx="12685">
                  <c:v>43963.322916666664</c:v>
                </c:pt>
                <c:pt idx="12686">
                  <c:v>43963.333333333336</c:v>
                </c:pt>
                <c:pt idx="12687">
                  <c:v>43963.34375</c:v>
                </c:pt>
                <c:pt idx="12688">
                  <c:v>43963.354166666664</c:v>
                </c:pt>
                <c:pt idx="12689">
                  <c:v>43963.364583333336</c:v>
                </c:pt>
                <c:pt idx="12690">
                  <c:v>43963.375</c:v>
                </c:pt>
                <c:pt idx="12691">
                  <c:v>43963.385416666664</c:v>
                </c:pt>
                <c:pt idx="12692">
                  <c:v>43963.395833333336</c:v>
                </c:pt>
                <c:pt idx="12693">
                  <c:v>43963.40625</c:v>
                </c:pt>
                <c:pt idx="12694">
                  <c:v>43963.416666666664</c:v>
                </c:pt>
                <c:pt idx="12695">
                  <c:v>43963.427083333336</c:v>
                </c:pt>
                <c:pt idx="12696">
                  <c:v>43963.4375</c:v>
                </c:pt>
                <c:pt idx="12697">
                  <c:v>43963.447916666664</c:v>
                </c:pt>
                <c:pt idx="12698">
                  <c:v>43963.458333333336</c:v>
                </c:pt>
                <c:pt idx="12699">
                  <c:v>43963.46875</c:v>
                </c:pt>
                <c:pt idx="12700">
                  <c:v>43963.479166666664</c:v>
                </c:pt>
                <c:pt idx="12701">
                  <c:v>43963.489583333336</c:v>
                </c:pt>
                <c:pt idx="12702">
                  <c:v>43963.5</c:v>
                </c:pt>
                <c:pt idx="12703">
                  <c:v>43963.510416666664</c:v>
                </c:pt>
                <c:pt idx="12704">
                  <c:v>43963.520833333336</c:v>
                </c:pt>
                <c:pt idx="12705">
                  <c:v>43963.53125</c:v>
                </c:pt>
                <c:pt idx="12706">
                  <c:v>43963.541666666664</c:v>
                </c:pt>
                <c:pt idx="12707">
                  <c:v>43963.552083333336</c:v>
                </c:pt>
                <c:pt idx="12708">
                  <c:v>43963.5625</c:v>
                </c:pt>
                <c:pt idx="12709">
                  <c:v>43963.572916666664</c:v>
                </c:pt>
                <c:pt idx="12710">
                  <c:v>43963.583333333336</c:v>
                </c:pt>
                <c:pt idx="12711">
                  <c:v>43963.59375</c:v>
                </c:pt>
                <c:pt idx="12712">
                  <c:v>43963.604166666664</c:v>
                </c:pt>
                <c:pt idx="12713">
                  <c:v>43963.614583333336</c:v>
                </c:pt>
                <c:pt idx="12714">
                  <c:v>43963.625</c:v>
                </c:pt>
                <c:pt idx="12715">
                  <c:v>43963.635416666664</c:v>
                </c:pt>
                <c:pt idx="12716">
                  <c:v>43963.645833333336</c:v>
                </c:pt>
                <c:pt idx="12717">
                  <c:v>43963.65625</c:v>
                </c:pt>
                <c:pt idx="12718">
                  <c:v>43963.666666666664</c:v>
                </c:pt>
                <c:pt idx="12719">
                  <c:v>43963.677083333336</c:v>
                </c:pt>
                <c:pt idx="12720">
                  <c:v>43963.6875</c:v>
                </c:pt>
                <c:pt idx="12721">
                  <c:v>43963.697916666664</c:v>
                </c:pt>
                <c:pt idx="12722">
                  <c:v>43963.708333333336</c:v>
                </c:pt>
                <c:pt idx="12723">
                  <c:v>43963.71875</c:v>
                </c:pt>
                <c:pt idx="12724">
                  <c:v>43963.729166666664</c:v>
                </c:pt>
                <c:pt idx="12725">
                  <c:v>43963.739583333336</c:v>
                </c:pt>
                <c:pt idx="12726">
                  <c:v>43963.75</c:v>
                </c:pt>
                <c:pt idx="12727">
                  <c:v>43963.760416666664</c:v>
                </c:pt>
                <c:pt idx="12728">
                  <c:v>43963.770833333336</c:v>
                </c:pt>
                <c:pt idx="12729">
                  <c:v>43963.78125</c:v>
                </c:pt>
                <c:pt idx="12730">
                  <c:v>43963.791666666664</c:v>
                </c:pt>
                <c:pt idx="12731">
                  <c:v>43963.802083333336</c:v>
                </c:pt>
                <c:pt idx="12732">
                  <c:v>43963.8125</c:v>
                </c:pt>
                <c:pt idx="12733">
                  <c:v>43963.822916666664</c:v>
                </c:pt>
                <c:pt idx="12734">
                  <c:v>43963.833333333336</c:v>
                </c:pt>
                <c:pt idx="12735">
                  <c:v>43963.84375</c:v>
                </c:pt>
                <c:pt idx="12736">
                  <c:v>43963.854166666664</c:v>
                </c:pt>
                <c:pt idx="12737">
                  <c:v>43963.864583333336</c:v>
                </c:pt>
                <c:pt idx="12738">
                  <c:v>43963.875</c:v>
                </c:pt>
                <c:pt idx="12739">
                  <c:v>43963.885416666664</c:v>
                </c:pt>
                <c:pt idx="12740">
                  <c:v>43963.895833333336</c:v>
                </c:pt>
                <c:pt idx="12741">
                  <c:v>43963.90625</c:v>
                </c:pt>
                <c:pt idx="12742">
                  <c:v>43963.916666666664</c:v>
                </c:pt>
                <c:pt idx="12743">
                  <c:v>43963.927083333336</c:v>
                </c:pt>
                <c:pt idx="12744">
                  <c:v>43963.9375</c:v>
                </c:pt>
                <c:pt idx="12745">
                  <c:v>43963.947916666664</c:v>
                </c:pt>
                <c:pt idx="12746">
                  <c:v>43963.958333333336</c:v>
                </c:pt>
                <c:pt idx="12747">
                  <c:v>43963.96875</c:v>
                </c:pt>
                <c:pt idx="12748">
                  <c:v>43963.979166666664</c:v>
                </c:pt>
                <c:pt idx="12749">
                  <c:v>43963.989583333336</c:v>
                </c:pt>
                <c:pt idx="12750">
                  <c:v>43964</c:v>
                </c:pt>
                <c:pt idx="12751">
                  <c:v>43964.010416666664</c:v>
                </c:pt>
                <c:pt idx="12752">
                  <c:v>43964.020833333336</c:v>
                </c:pt>
                <c:pt idx="12753">
                  <c:v>43964.03125</c:v>
                </c:pt>
                <c:pt idx="12754">
                  <c:v>43964.041666666664</c:v>
                </c:pt>
                <c:pt idx="12755">
                  <c:v>43964.052083333336</c:v>
                </c:pt>
                <c:pt idx="12756">
                  <c:v>43964.0625</c:v>
                </c:pt>
                <c:pt idx="12757">
                  <c:v>43964.072916666664</c:v>
                </c:pt>
                <c:pt idx="12758">
                  <c:v>43964.083333333336</c:v>
                </c:pt>
                <c:pt idx="12759">
                  <c:v>43964.09375</c:v>
                </c:pt>
                <c:pt idx="12760">
                  <c:v>43964.104166666664</c:v>
                </c:pt>
                <c:pt idx="12761">
                  <c:v>43964.114583333336</c:v>
                </c:pt>
                <c:pt idx="12762">
                  <c:v>43964.125</c:v>
                </c:pt>
                <c:pt idx="12763">
                  <c:v>43964.135416666664</c:v>
                </c:pt>
                <c:pt idx="12764">
                  <c:v>43964.145833333336</c:v>
                </c:pt>
                <c:pt idx="12765">
                  <c:v>43964.15625</c:v>
                </c:pt>
                <c:pt idx="12766">
                  <c:v>43964.166666666664</c:v>
                </c:pt>
                <c:pt idx="12767">
                  <c:v>43964.177083333336</c:v>
                </c:pt>
                <c:pt idx="12768">
                  <c:v>43964.1875</c:v>
                </c:pt>
                <c:pt idx="12769">
                  <c:v>43964.197916666664</c:v>
                </c:pt>
                <c:pt idx="12770">
                  <c:v>43964.208333333336</c:v>
                </c:pt>
                <c:pt idx="12771">
                  <c:v>43964.21875</c:v>
                </c:pt>
                <c:pt idx="12772">
                  <c:v>43964.229166666664</c:v>
                </c:pt>
                <c:pt idx="12773">
                  <c:v>43964.239583333336</c:v>
                </c:pt>
                <c:pt idx="12774">
                  <c:v>43964.25</c:v>
                </c:pt>
                <c:pt idx="12775">
                  <c:v>43964.260416666664</c:v>
                </c:pt>
                <c:pt idx="12776">
                  <c:v>43964.270833333336</c:v>
                </c:pt>
                <c:pt idx="12777">
                  <c:v>43964.28125</c:v>
                </c:pt>
                <c:pt idx="12778">
                  <c:v>43964.291666666664</c:v>
                </c:pt>
                <c:pt idx="12779">
                  <c:v>43964.302083333336</c:v>
                </c:pt>
                <c:pt idx="12780">
                  <c:v>43964.3125</c:v>
                </c:pt>
                <c:pt idx="12781">
                  <c:v>43964.322916666664</c:v>
                </c:pt>
                <c:pt idx="12782">
                  <c:v>43964.333333333336</c:v>
                </c:pt>
                <c:pt idx="12783">
                  <c:v>43964.34375</c:v>
                </c:pt>
                <c:pt idx="12784">
                  <c:v>43964.354166666664</c:v>
                </c:pt>
                <c:pt idx="12785">
                  <c:v>43964.364583333336</c:v>
                </c:pt>
                <c:pt idx="12786">
                  <c:v>43964.375</c:v>
                </c:pt>
                <c:pt idx="12787">
                  <c:v>43964.385416666664</c:v>
                </c:pt>
                <c:pt idx="12788">
                  <c:v>43964.395833333336</c:v>
                </c:pt>
                <c:pt idx="12789">
                  <c:v>43964.40625</c:v>
                </c:pt>
                <c:pt idx="12790">
                  <c:v>43964.416666666664</c:v>
                </c:pt>
                <c:pt idx="12791">
                  <c:v>43964.427083333336</c:v>
                </c:pt>
                <c:pt idx="12792">
                  <c:v>43964.4375</c:v>
                </c:pt>
                <c:pt idx="12793">
                  <c:v>43964.447916666664</c:v>
                </c:pt>
                <c:pt idx="12794">
                  <c:v>43964.458333333336</c:v>
                </c:pt>
                <c:pt idx="12795">
                  <c:v>43964.46875</c:v>
                </c:pt>
                <c:pt idx="12796">
                  <c:v>43964.479166666664</c:v>
                </c:pt>
                <c:pt idx="12797">
                  <c:v>43964.489583333336</c:v>
                </c:pt>
                <c:pt idx="12798">
                  <c:v>43964.5</c:v>
                </c:pt>
                <c:pt idx="12799">
                  <c:v>43964.510416666664</c:v>
                </c:pt>
                <c:pt idx="12800">
                  <c:v>43964.520833333336</c:v>
                </c:pt>
                <c:pt idx="12801">
                  <c:v>43964.53125</c:v>
                </c:pt>
                <c:pt idx="12802">
                  <c:v>43964.541666666664</c:v>
                </c:pt>
                <c:pt idx="12803">
                  <c:v>43964.552083333336</c:v>
                </c:pt>
                <c:pt idx="12804">
                  <c:v>43964.5625</c:v>
                </c:pt>
                <c:pt idx="12805">
                  <c:v>43964.572916666664</c:v>
                </c:pt>
                <c:pt idx="12806">
                  <c:v>43964.583333333336</c:v>
                </c:pt>
                <c:pt idx="12807">
                  <c:v>43964.59375</c:v>
                </c:pt>
                <c:pt idx="12808">
                  <c:v>43964.604166666664</c:v>
                </c:pt>
                <c:pt idx="12809">
                  <c:v>43964.614583333336</c:v>
                </c:pt>
                <c:pt idx="12810">
                  <c:v>43964.625</c:v>
                </c:pt>
                <c:pt idx="12811">
                  <c:v>43964.635416666664</c:v>
                </c:pt>
                <c:pt idx="12812">
                  <c:v>43964.645833333336</c:v>
                </c:pt>
                <c:pt idx="12813">
                  <c:v>43964.65625</c:v>
                </c:pt>
                <c:pt idx="12814">
                  <c:v>43964.666666666664</c:v>
                </c:pt>
                <c:pt idx="12815">
                  <c:v>43964.677083333336</c:v>
                </c:pt>
                <c:pt idx="12816">
                  <c:v>43964.6875</c:v>
                </c:pt>
                <c:pt idx="12817">
                  <c:v>43964.697916666664</c:v>
                </c:pt>
                <c:pt idx="12818">
                  <c:v>43964.708333333336</c:v>
                </c:pt>
                <c:pt idx="12819">
                  <c:v>43964.71875</c:v>
                </c:pt>
                <c:pt idx="12820">
                  <c:v>43964.729166666664</c:v>
                </c:pt>
                <c:pt idx="12821">
                  <c:v>43964.739583333336</c:v>
                </c:pt>
                <c:pt idx="12822">
                  <c:v>43964.75</c:v>
                </c:pt>
                <c:pt idx="12823">
                  <c:v>43964.760416666664</c:v>
                </c:pt>
                <c:pt idx="12824">
                  <c:v>43964.770833333336</c:v>
                </c:pt>
                <c:pt idx="12825">
                  <c:v>43964.78125</c:v>
                </c:pt>
                <c:pt idx="12826">
                  <c:v>43964.791666666664</c:v>
                </c:pt>
                <c:pt idx="12827">
                  <c:v>43964.802083333336</c:v>
                </c:pt>
                <c:pt idx="12828">
                  <c:v>43964.8125</c:v>
                </c:pt>
                <c:pt idx="12829">
                  <c:v>43964.822916666664</c:v>
                </c:pt>
                <c:pt idx="12830">
                  <c:v>43964.833333333336</c:v>
                </c:pt>
                <c:pt idx="12831">
                  <c:v>43964.84375</c:v>
                </c:pt>
                <c:pt idx="12832">
                  <c:v>43964.854166666664</c:v>
                </c:pt>
                <c:pt idx="12833">
                  <c:v>43964.864583333336</c:v>
                </c:pt>
                <c:pt idx="12834">
                  <c:v>43964.875</c:v>
                </c:pt>
                <c:pt idx="12835">
                  <c:v>43964.885416666664</c:v>
                </c:pt>
                <c:pt idx="12836">
                  <c:v>43964.895833333336</c:v>
                </c:pt>
                <c:pt idx="12837">
                  <c:v>43964.90625</c:v>
                </c:pt>
                <c:pt idx="12838">
                  <c:v>43964.916666666664</c:v>
                </c:pt>
                <c:pt idx="12839">
                  <c:v>43964.927083333336</c:v>
                </c:pt>
                <c:pt idx="12840">
                  <c:v>43964.9375</c:v>
                </c:pt>
                <c:pt idx="12841">
                  <c:v>43964.947916666664</c:v>
                </c:pt>
                <c:pt idx="12842">
                  <c:v>43964.958333333336</c:v>
                </c:pt>
                <c:pt idx="12843">
                  <c:v>43964.96875</c:v>
                </c:pt>
                <c:pt idx="12844">
                  <c:v>43964.979166666664</c:v>
                </c:pt>
                <c:pt idx="12845">
                  <c:v>43964.989583333336</c:v>
                </c:pt>
                <c:pt idx="12846">
                  <c:v>43965</c:v>
                </c:pt>
                <c:pt idx="12847">
                  <c:v>43965.010416666664</c:v>
                </c:pt>
                <c:pt idx="12848">
                  <c:v>43965.020833333336</c:v>
                </c:pt>
                <c:pt idx="12849">
                  <c:v>43965.03125</c:v>
                </c:pt>
                <c:pt idx="12850">
                  <c:v>43965.041666666664</c:v>
                </c:pt>
                <c:pt idx="12851">
                  <c:v>43965.052083333336</c:v>
                </c:pt>
                <c:pt idx="12852">
                  <c:v>43965.0625</c:v>
                </c:pt>
                <c:pt idx="12853">
                  <c:v>43965.072916666664</c:v>
                </c:pt>
                <c:pt idx="12854">
                  <c:v>43965.083333333336</c:v>
                </c:pt>
                <c:pt idx="12855">
                  <c:v>43965.09375</c:v>
                </c:pt>
                <c:pt idx="12856">
                  <c:v>43965.104166666664</c:v>
                </c:pt>
                <c:pt idx="12857">
                  <c:v>43965.114583333336</c:v>
                </c:pt>
                <c:pt idx="12858">
                  <c:v>43965.125</c:v>
                </c:pt>
                <c:pt idx="12859">
                  <c:v>43965.135416666664</c:v>
                </c:pt>
                <c:pt idx="12860">
                  <c:v>43965.145833333336</c:v>
                </c:pt>
                <c:pt idx="12861">
                  <c:v>43965.15625</c:v>
                </c:pt>
                <c:pt idx="12862">
                  <c:v>43965.166666666664</c:v>
                </c:pt>
                <c:pt idx="12863">
                  <c:v>43965.177083333336</c:v>
                </c:pt>
                <c:pt idx="12864">
                  <c:v>43965.1875</c:v>
                </c:pt>
                <c:pt idx="12865">
                  <c:v>43965.197916666664</c:v>
                </c:pt>
                <c:pt idx="12866">
                  <c:v>43965.208333333336</c:v>
                </c:pt>
                <c:pt idx="12867">
                  <c:v>43965.21875</c:v>
                </c:pt>
                <c:pt idx="12868">
                  <c:v>43965.229166666664</c:v>
                </c:pt>
                <c:pt idx="12869">
                  <c:v>43965.239583333336</c:v>
                </c:pt>
                <c:pt idx="12870">
                  <c:v>43965.25</c:v>
                </c:pt>
                <c:pt idx="12871">
                  <c:v>43965.260416666664</c:v>
                </c:pt>
                <c:pt idx="12872">
                  <c:v>43965.270833333336</c:v>
                </c:pt>
                <c:pt idx="12873">
                  <c:v>43965.28125</c:v>
                </c:pt>
                <c:pt idx="12874">
                  <c:v>43965.291666666664</c:v>
                </c:pt>
                <c:pt idx="12875">
                  <c:v>43965.302083333336</c:v>
                </c:pt>
                <c:pt idx="12876">
                  <c:v>43965.3125</c:v>
                </c:pt>
                <c:pt idx="12877">
                  <c:v>43965.322916666664</c:v>
                </c:pt>
                <c:pt idx="12878">
                  <c:v>43965.333333333336</c:v>
                </c:pt>
                <c:pt idx="12879">
                  <c:v>43965.34375</c:v>
                </c:pt>
                <c:pt idx="12880">
                  <c:v>43965.354166666664</c:v>
                </c:pt>
                <c:pt idx="12881">
                  <c:v>43965.364583333336</c:v>
                </c:pt>
                <c:pt idx="12882">
                  <c:v>43965.375</c:v>
                </c:pt>
                <c:pt idx="12883">
                  <c:v>43965.385416666664</c:v>
                </c:pt>
                <c:pt idx="12884">
                  <c:v>43965.395833333336</c:v>
                </c:pt>
                <c:pt idx="12885">
                  <c:v>43965.40625</c:v>
                </c:pt>
                <c:pt idx="12886">
                  <c:v>43965.416666666664</c:v>
                </c:pt>
                <c:pt idx="12887">
                  <c:v>43965.427083333336</c:v>
                </c:pt>
                <c:pt idx="12888">
                  <c:v>43965.4375</c:v>
                </c:pt>
                <c:pt idx="12889">
                  <c:v>43965.447916666664</c:v>
                </c:pt>
                <c:pt idx="12890">
                  <c:v>43965.458333333336</c:v>
                </c:pt>
                <c:pt idx="12891">
                  <c:v>43965.46875</c:v>
                </c:pt>
                <c:pt idx="12892">
                  <c:v>43965.479166666664</c:v>
                </c:pt>
                <c:pt idx="12893">
                  <c:v>43965.489583333336</c:v>
                </c:pt>
                <c:pt idx="12894">
                  <c:v>43965.5</c:v>
                </c:pt>
                <c:pt idx="12895">
                  <c:v>43965.510416666664</c:v>
                </c:pt>
                <c:pt idx="12896">
                  <c:v>43965.520833333336</c:v>
                </c:pt>
                <c:pt idx="12897">
                  <c:v>43965.53125</c:v>
                </c:pt>
                <c:pt idx="12898">
                  <c:v>43965.541666666664</c:v>
                </c:pt>
                <c:pt idx="12899">
                  <c:v>43965.552083333336</c:v>
                </c:pt>
                <c:pt idx="12900">
                  <c:v>43965.5625</c:v>
                </c:pt>
                <c:pt idx="12901">
                  <c:v>43965.572916666664</c:v>
                </c:pt>
                <c:pt idx="12902">
                  <c:v>43965.583333333336</c:v>
                </c:pt>
                <c:pt idx="12903">
                  <c:v>43965.59375</c:v>
                </c:pt>
                <c:pt idx="12904">
                  <c:v>43965.604166666664</c:v>
                </c:pt>
                <c:pt idx="12905">
                  <c:v>43965.614583333336</c:v>
                </c:pt>
                <c:pt idx="12906">
                  <c:v>43965.625</c:v>
                </c:pt>
                <c:pt idx="12907">
                  <c:v>43965.635416666664</c:v>
                </c:pt>
                <c:pt idx="12908">
                  <c:v>43965.645833333336</c:v>
                </c:pt>
                <c:pt idx="12909">
                  <c:v>43965.65625</c:v>
                </c:pt>
                <c:pt idx="12910">
                  <c:v>43965.666666666664</c:v>
                </c:pt>
                <c:pt idx="12911">
                  <c:v>43965.677083333336</c:v>
                </c:pt>
                <c:pt idx="12912">
                  <c:v>43965.6875</c:v>
                </c:pt>
                <c:pt idx="12913">
                  <c:v>43965.697916666664</c:v>
                </c:pt>
                <c:pt idx="12914">
                  <c:v>43965.708333333336</c:v>
                </c:pt>
                <c:pt idx="12915">
                  <c:v>43965.71875</c:v>
                </c:pt>
                <c:pt idx="12916">
                  <c:v>43965.729166666664</c:v>
                </c:pt>
                <c:pt idx="12917">
                  <c:v>43965.739583333336</c:v>
                </c:pt>
                <c:pt idx="12918">
                  <c:v>43965.75</c:v>
                </c:pt>
                <c:pt idx="12919">
                  <c:v>43965.760416666664</c:v>
                </c:pt>
                <c:pt idx="12920">
                  <c:v>43965.770833333336</c:v>
                </c:pt>
                <c:pt idx="12921">
                  <c:v>43965.78125</c:v>
                </c:pt>
                <c:pt idx="12922">
                  <c:v>43965.791666666664</c:v>
                </c:pt>
                <c:pt idx="12923">
                  <c:v>43965.802083333336</c:v>
                </c:pt>
                <c:pt idx="12924">
                  <c:v>43965.8125</c:v>
                </c:pt>
                <c:pt idx="12925">
                  <c:v>43965.822916666664</c:v>
                </c:pt>
                <c:pt idx="12926">
                  <c:v>43965.833333333336</c:v>
                </c:pt>
                <c:pt idx="12927">
                  <c:v>43965.84375</c:v>
                </c:pt>
                <c:pt idx="12928">
                  <c:v>43965.854166666664</c:v>
                </c:pt>
                <c:pt idx="12929">
                  <c:v>43965.864583333336</c:v>
                </c:pt>
                <c:pt idx="12930">
                  <c:v>43965.875</c:v>
                </c:pt>
                <c:pt idx="12931">
                  <c:v>43965.885416666664</c:v>
                </c:pt>
                <c:pt idx="12932">
                  <c:v>43965.895833333336</c:v>
                </c:pt>
                <c:pt idx="12933">
                  <c:v>43965.90625</c:v>
                </c:pt>
                <c:pt idx="12934">
                  <c:v>43965.916666666664</c:v>
                </c:pt>
                <c:pt idx="12935">
                  <c:v>43965.927083333336</c:v>
                </c:pt>
                <c:pt idx="12936">
                  <c:v>43965.9375</c:v>
                </c:pt>
                <c:pt idx="12937">
                  <c:v>43965.947916666664</c:v>
                </c:pt>
                <c:pt idx="12938">
                  <c:v>43965.958333333336</c:v>
                </c:pt>
                <c:pt idx="12939">
                  <c:v>43965.96875</c:v>
                </c:pt>
                <c:pt idx="12940">
                  <c:v>43965.979166666664</c:v>
                </c:pt>
                <c:pt idx="12941">
                  <c:v>43965.989583333336</c:v>
                </c:pt>
                <c:pt idx="12942">
                  <c:v>43966</c:v>
                </c:pt>
                <c:pt idx="12943">
                  <c:v>43966.010416666664</c:v>
                </c:pt>
                <c:pt idx="12944">
                  <c:v>43966.020833333336</c:v>
                </c:pt>
                <c:pt idx="12945">
                  <c:v>43966.03125</c:v>
                </c:pt>
                <c:pt idx="12946">
                  <c:v>43966.041666666664</c:v>
                </c:pt>
                <c:pt idx="12947">
                  <c:v>43966.052083333336</c:v>
                </c:pt>
                <c:pt idx="12948">
                  <c:v>43966.0625</c:v>
                </c:pt>
                <c:pt idx="12949">
                  <c:v>43966.072916666664</c:v>
                </c:pt>
                <c:pt idx="12950">
                  <c:v>43966.083333333336</c:v>
                </c:pt>
                <c:pt idx="12951">
                  <c:v>43966.09375</c:v>
                </c:pt>
                <c:pt idx="12952">
                  <c:v>43966.104166666664</c:v>
                </c:pt>
                <c:pt idx="12953">
                  <c:v>43966.114583333336</c:v>
                </c:pt>
                <c:pt idx="12954">
                  <c:v>43966.125</c:v>
                </c:pt>
                <c:pt idx="12955">
                  <c:v>43966.135416666664</c:v>
                </c:pt>
                <c:pt idx="12956">
                  <c:v>43966.145833333336</c:v>
                </c:pt>
                <c:pt idx="12957">
                  <c:v>43966.15625</c:v>
                </c:pt>
                <c:pt idx="12958">
                  <c:v>43966.166666666664</c:v>
                </c:pt>
                <c:pt idx="12959">
                  <c:v>43966.177083333336</c:v>
                </c:pt>
                <c:pt idx="12960">
                  <c:v>43966.1875</c:v>
                </c:pt>
                <c:pt idx="12961">
                  <c:v>43966.197916666664</c:v>
                </c:pt>
                <c:pt idx="12962">
                  <c:v>43966.208333333336</c:v>
                </c:pt>
                <c:pt idx="12963">
                  <c:v>43966.21875</c:v>
                </c:pt>
                <c:pt idx="12964">
                  <c:v>43966.229166666664</c:v>
                </c:pt>
                <c:pt idx="12965">
                  <c:v>43966.239583333336</c:v>
                </c:pt>
                <c:pt idx="12966">
                  <c:v>43966.25</c:v>
                </c:pt>
                <c:pt idx="12967">
                  <c:v>43966.260416666664</c:v>
                </c:pt>
                <c:pt idx="12968">
                  <c:v>43966.270833333336</c:v>
                </c:pt>
                <c:pt idx="12969">
                  <c:v>43966.28125</c:v>
                </c:pt>
                <c:pt idx="12970">
                  <c:v>43966.291666666664</c:v>
                </c:pt>
                <c:pt idx="12971">
                  <c:v>43966.302083333336</c:v>
                </c:pt>
                <c:pt idx="12972">
                  <c:v>43966.3125</c:v>
                </c:pt>
                <c:pt idx="12973">
                  <c:v>43966.322916666664</c:v>
                </c:pt>
                <c:pt idx="12974">
                  <c:v>43966.333333333336</c:v>
                </c:pt>
                <c:pt idx="12975">
                  <c:v>43966.34375</c:v>
                </c:pt>
                <c:pt idx="12976">
                  <c:v>43966.354166666664</c:v>
                </c:pt>
                <c:pt idx="12977">
                  <c:v>43966.364583333336</c:v>
                </c:pt>
                <c:pt idx="12978">
                  <c:v>43966.375</c:v>
                </c:pt>
                <c:pt idx="12979">
                  <c:v>43966.385416666664</c:v>
                </c:pt>
                <c:pt idx="12980">
                  <c:v>43966.395833333336</c:v>
                </c:pt>
                <c:pt idx="12981">
                  <c:v>43966.40625</c:v>
                </c:pt>
                <c:pt idx="12982">
                  <c:v>43966.416666666664</c:v>
                </c:pt>
                <c:pt idx="12983">
                  <c:v>43966.427083333336</c:v>
                </c:pt>
                <c:pt idx="12984">
                  <c:v>43966.4375</c:v>
                </c:pt>
                <c:pt idx="12985">
                  <c:v>43966.447916666664</c:v>
                </c:pt>
                <c:pt idx="12986">
                  <c:v>43966.458333333336</c:v>
                </c:pt>
                <c:pt idx="12987">
                  <c:v>43966.46875</c:v>
                </c:pt>
                <c:pt idx="12988">
                  <c:v>43966.479166666664</c:v>
                </c:pt>
                <c:pt idx="12989">
                  <c:v>43966.489583333336</c:v>
                </c:pt>
                <c:pt idx="12990">
                  <c:v>43966.5</c:v>
                </c:pt>
                <c:pt idx="12991">
                  <c:v>43966.510416666664</c:v>
                </c:pt>
                <c:pt idx="12992">
                  <c:v>43966.520833333336</c:v>
                </c:pt>
                <c:pt idx="12993">
                  <c:v>43966.53125</c:v>
                </c:pt>
                <c:pt idx="12994">
                  <c:v>43966.541666666664</c:v>
                </c:pt>
                <c:pt idx="12995">
                  <c:v>43966.552083333336</c:v>
                </c:pt>
                <c:pt idx="12996">
                  <c:v>43966.5625</c:v>
                </c:pt>
                <c:pt idx="12997">
                  <c:v>43966.572916666664</c:v>
                </c:pt>
                <c:pt idx="12998">
                  <c:v>43966.583333333336</c:v>
                </c:pt>
                <c:pt idx="12999">
                  <c:v>43966.59375</c:v>
                </c:pt>
                <c:pt idx="13000">
                  <c:v>43966.604166666664</c:v>
                </c:pt>
                <c:pt idx="13001">
                  <c:v>43966.614583333336</c:v>
                </c:pt>
                <c:pt idx="13002">
                  <c:v>43966.625</c:v>
                </c:pt>
                <c:pt idx="13003">
                  <c:v>43966.635416666664</c:v>
                </c:pt>
                <c:pt idx="13004">
                  <c:v>43966.645833333336</c:v>
                </c:pt>
                <c:pt idx="13005">
                  <c:v>43966.65625</c:v>
                </c:pt>
                <c:pt idx="13006">
                  <c:v>43966.666666666664</c:v>
                </c:pt>
                <c:pt idx="13007">
                  <c:v>43966.677083333336</c:v>
                </c:pt>
                <c:pt idx="13008">
                  <c:v>43966.6875</c:v>
                </c:pt>
                <c:pt idx="13009">
                  <c:v>43966.697916666664</c:v>
                </c:pt>
                <c:pt idx="13010">
                  <c:v>43966.708333333336</c:v>
                </c:pt>
                <c:pt idx="13011">
                  <c:v>43966.71875</c:v>
                </c:pt>
                <c:pt idx="13012">
                  <c:v>43966.729166666664</c:v>
                </c:pt>
                <c:pt idx="13013">
                  <c:v>43966.739583333336</c:v>
                </c:pt>
                <c:pt idx="13014">
                  <c:v>43966.75</c:v>
                </c:pt>
                <c:pt idx="13015">
                  <c:v>43966.760416666664</c:v>
                </c:pt>
                <c:pt idx="13016">
                  <c:v>43966.770833333336</c:v>
                </c:pt>
                <c:pt idx="13017">
                  <c:v>43966.78125</c:v>
                </c:pt>
                <c:pt idx="13018">
                  <c:v>43966.791666666664</c:v>
                </c:pt>
                <c:pt idx="13019">
                  <c:v>43966.802083333336</c:v>
                </c:pt>
                <c:pt idx="13020">
                  <c:v>43966.8125</c:v>
                </c:pt>
                <c:pt idx="13021">
                  <c:v>43966.822916666664</c:v>
                </c:pt>
                <c:pt idx="13022">
                  <c:v>43966.833333333336</c:v>
                </c:pt>
                <c:pt idx="13023">
                  <c:v>43966.84375</c:v>
                </c:pt>
                <c:pt idx="13024">
                  <c:v>43966.854166666664</c:v>
                </c:pt>
                <c:pt idx="13025">
                  <c:v>43966.864583333336</c:v>
                </c:pt>
                <c:pt idx="13026">
                  <c:v>43966.875</c:v>
                </c:pt>
                <c:pt idx="13027">
                  <c:v>43966.885416666664</c:v>
                </c:pt>
                <c:pt idx="13028">
                  <c:v>43966.895833333336</c:v>
                </c:pt>
                <c:pt idx="13029">
                  <c:v>43966.90625</c:v>
                </c:pt>
                <c:pt idx="13030">
                  <c:v>43966.916666666664</c:v>
                </c:pt>
                <c:pt idx="13031">
                  <c:v>43966.927083333336</c:v>
                </c:pt>
                <c:pt idx="13032">
                  <c:v>43966.9375</c:v>
                </c:pt>
                <c:pt idx="13033">
                  <c:v>43966.947916666664</c:v>
                </c:pt>
                <c:pt idx="13034">
                  <c:v>43966.958333333336</c:v>
                </c:pt>
                <c:pt idx="13035">
                  <c:v>43966.96875</c:v>
                </c:pt>
                <c:pt idx="13036">
                  <c:v>43966.979166666664</c:v>
                </c:pt>
                <c:pt idx="13037">
                  <c:v>43966.989583333336</c:v>
                </c:pt>
                <c:pt idx="13038">
                  <c:v>43967</c:v>
                </c:pt>
                <c:pt idx="13039">
                  <c:v>43967.010416666664</c:v>
                </c:pt>
                <c:pt idx="13040">
                  <c:v>43967.020833333336</c:v>
                </c:pt>
                <c:pt idx="13041">
                  <c:v>43967.03125</c:v>
                </c:pt>
                <c:pt idx="13042">
                  <c:v>43967.041666666664</c:v>
                </c:pt>
                <c:pt idx="13043">
                  <c:v>43967.052083333336</c:v>
                </c:pt>
                <c:pt idx="13044">
                  <c:v>43967.0625</c:v>
                </c:pt>
                <c:pt idx="13045">
                  <c:v>43967.072916666664</c:v>
                </c:pt>
                <c:pt idx="13046">
                  <c:v>43967.083333333336</c:v>
                </c:pt>
                <c:pt idx="13047">
                  <c:v>43967.09375</c:v>
                </c:pt>
                <c:pt idx="13048">
                  <c:v>43967.104166666664</c:v>
                </c:pt>
                <c:pt idx="13049">
                  <c:v>43967.114583333336</c:v>
                </c:pt>
                <c:pt idx="13050">
                  <c:v>43967.125</c:v>
                </c:pt>
                <c:pt idx="13051">
                  <c:v>43967.135416666664</c:v>
                </c:pt>
                <c:pt idx="13052">
                  <c:v>43967.145833333336</c:v>
                </c:pt>
                <c:pt idx="13053">
                  <c:v>43967.15625</c:v>
                </c:pt>
                <c:pt idx="13054">
                  <c:v>43967.166666666664</c:v>
                </c:pt>
                <c:pt idx="13055">
                  <c:v>43967.177083333336</c:v>
                </c:pt>
                <c:pt idx="13056">
                  <c:v>43967.1875</c:v>
                </c:pt>
                <c:pt idx="13057">
                  <c:v>43967.197916666664</c:v>
                </c:pt>
                <c:pt idx="13058">
                  <c:v>43967.208333333336</c:v>
                </c:pt>
                <c:pt idx="13059">
                  <c:v>43967.21875</c:v>
                </c:pt>
                <c:pt idx="13060">
                  <c:v>43967.229166666664</c:v>
                </c:pt>
                <c:pt idx="13061">
                  <c:v>43967.239583333336</c:v>
                </c:pt>
                <c:pt idx="13062">
                  <c:v>43967.25</c:v>
                </c:pt>
                <c:pt idx="13063">
                  <c:v>43967.260416666664</c:v>
                </c:pt>
                <c:pt idx="13064">
                  <c:v>43967.270833333336</c:v>
                </c:pt>
                <c:pt idx="13065">
                  <c:v>43967.28125</c:v>
                </c:pt>
                <c:pt idx="13066">
                  <c:v>43967.291666666664</c:v>
                </c:pt>
                <c:pt idx="13067">
                  <c:v>43967.302083333336</c:v>
                </c:pt>
                <c:pt idx="13068">
                  <c:v>43967.3125</c:v>
                </c:pt>
                <c:pt idx="13069">
                  <c:v>43967.322916666664</c:v>
                </c:pt>
                <c:pt idx="13070">
                  <c:v>43967.333333333336</c:v>
                </c:pt>
                <c:pt idx="13071">
                  <c:v>43967.34375</c:v>
                </c:pt>
                <c:pt idx="13072">
                  <c:v>43967.354166666664</c:v>
                </c:pt>
                <c:pt idx="13073">
                  <c:v>43967.364583333336</c:v>
                </c:pt>
                <c:pt idx="13074">
                  <c:v>43967.375</c:v>
                </c:pt>
                <c:pt idx="13075">
                  <c:v>43967.385416666664</c:v>
                </c:pt>
                <c:pt idx="13076">
                  <c:v>43967.395833333336</c:v>
                </c:pt>
                <c:pt idx="13077">
                  <c:v>43967.40625</c:v>
                </c:pt>
                <c:pt idx="13078">
                  <c:v>43967.416666666664</c:v>
                </c:pt>
                <c:pt idx="13079">
                  <c:v>43967.427083333336</c:v>
                </c:pt>
                <c:pt idx="13080">
                  <c:v>43967.4375</c:v>
                </c:pt>
                <c:pt idx="13081">
                  <c:v>43967.447916666664</c:v>
                </c:pt>
                <c:pt idx="13082">
                  <c:v>43967.458333333336</c:v>
                </c:pt>
                <c:pt idx="13083">
                  <c:v>43967.46875</c:v>
                </c:pt>
                <c:pt idx="13084">
                  <c:v>43967.479166666664</c:v>
                </c:pt>
                <c:pt idx="13085">
                  <c:v>43967.489583333336</c:v>
                </c:pt>
                <c:pt idx="13086">
                  <c:v>43967.5</c:v>
                </c:pt>
                <c:pt idx="13087">
                  <c:v>43967.510416666664</c:v>
                </c:pt>
                <c:pt idx="13088">
                  <c:v>43967.520833333336</c:v>
                </c:pt>
                <c:pt idx="13089">
                  <c:v>43967.53125</c:v>
                </c:pt>
                <c:pt idx="13090">
                  <c:v>43967.541666666664</c:v>
                </c:pt>
                <c:pt idx="13091">
                  <c:v>43967.552083333336</c:v>
                </c:pt>
                <c:pt idx="13092">
                  <c:v>43967.5625</c:v>
                </c:pt>
                <c:pt idx="13093">
                  <c:v>43967.572916666664</c:v>
                </c:pt>
                <c:pt idx="13094">
                  <c:v>43967.583333333336</c:v>
                </c:pt>
                <c:pt idx="13095">
                  <c:v>43967.59375</c:v>
                </c:pt>
                <c:pt idx="13096">
                  <c:v>43967.604166666664</c:v>
                </c:pt>
                <c:pt idx="13097">
                  <c:v>43967.614583333336</c:v>
                </c:pt>
                <c:pt idx="13098">
                  <c:v>43967.625</c:v>
                </c:pt>
                <c:pt idx="13099">
                  <c:v>43967.635416666664</c:v>
                </c:pt>
                <c:pt idx="13100">
                  <c:v>43967.645833333336</c:v>
                </c:pt>
                <c:pt idx="13101">
                  <c:v>43967.65625</c:v>
                </c:pt>
                <c:pt idx="13102">
                  <c:v>43967.666666666664</c:v>
                </c:pt>
                <c:pt idx="13103">
                  <c:v>43967.677083333336</c:v>
                </c:pt>
                <c:pt idx="13104">
                  <c:v>43967.6875</c:v>
                </c:pt>
                <c:pt idx="13105">
                  <c:v>43967.697916666664</c:v>
                </c:pt>
                <c:pt idx="13106">
                  <c:v>43967.708333333336</c:v>
                </c:pt>
                <c:pt idx="13107">
                  <c:v>43967.71875</c:v>
                </c:pt>
                <c:pt idx="13108">
                  <c:v>43967.729166666664</c:v>
                </c:pt>
                <c:pt idx="13109">
                  <c:v>43967.739583333336</c:v>
                </c:pt>
                <c:pt idx="13110">
                  <c:v>43967.75</c:v>
                </c:pt>
                <c:pt idx="13111">
                  <c:v>43967.760416666664</c:v>
                </c:pt>
                <c:pt idx="13112">
                  <c:v>43967.770833333336</c:v>
                </c:pt>
                <c:pt idx="13113">
                  <c:v>43967.78125</c:v>
                </c:pt>
                <c:pt idx="13114">
                  <c:v>43967.791666666664</c:v>
                </c:pt>
                <c:pt idx="13115">
                  <c:v>43967.802083333336</c:v>
                </c:pt>
                <c:pt idx="13116">
                  <c:v>43967.8125</c:v>
                </c:pt>
                <c:pt idx="13117">
                  <c:v>43967.822916666664</c:v>
                </c:pt>
                <c:pt idx="13118">
                  <c:v>43967.833333333336</c:v>
                </c:pt>
                <c:pt idx="13119">
                  <c:v>43967.84375</c:v>
                </c:pt>
                <c:pt idx="13120">
                  <c:v>43967.854166666664</c:v>
                </c:pt>
                <c:pt idx="13121">
                  <c:v>43967.864583333336</c:v>
                </c:pt>
                <c:pt idx="13122">
                  <c:v>43967.875</c:v>
                </c:pt>
                <c:pt idx="13123">
                  <c:v>43967.885416666664</c:v>
                </c:pt>
                <c:pt idx="13124">
                  <c:v>43967.895833333336</c:v>
                </c:pt>
                <c:pt idx="13125">
                  <c:v>43967.90625</c:v>
                </c:pt>
                <c:pt idx="13126">
                  <c:v>43967.916666666664</c:v>
                </c:pt>
                <c:pt idx="13127">
                  <c:v>43967.927083333336</c:v>
                </c:pt>
                <c:pt idx="13128">
                  <c:v>43967.9375</c:v>
                </c:pt>
                <c:pt idx="13129">
                  <c:v>43967.947916666664</c:v>
                </c:pt>
                <c:pt idx="13130">
                  <c:v>43967.958333333336</c:v>
                </c:pt>
                <c:pt idx="13131">
                  <c:v>43967.96875</c:v>
                </c:pt>
                <c:pt idx="13132">
                  <c:v>43967.979166666664</c:v>
                </c:pt>
                <c:pt idx="13133">
                  <c:v>43967.989583333336</c:v>
                </c:pt>
                <c:pt idx="13134">
                  <c:v>43968</c:v>
                </c:pt>
                <c:pt idx="13135">
                  <c:v>43968.010416666664</c:v>
                </c:pt>
                <c:pt idx="13136">
                  <c:v>43968.020833333336</c:v>
                </c:pt>
                <c:pt idx="13137">
                  <c:v>43968.03125</c:v>
                </c:pt>
                <c:pt idx="13138">
                  <c:v>43968.041666666664</c:v>
                </c:pt>
                <c:pt idx="13139">
                  <c:v>43968.052083333336</c:v>
                </c:pt>
                <c:pt idx="13140">
                  <c:v>43968.0625</c:v>
                </c:pt>
                <c:pt idx="13141">
                  <c:v>43968.072916666664</c:v>
                </c:pt>
                <c:pt idx="13142">
                  <c:v>43968.083333333336</c:v>
                </c:pt>
                <c:pt idx="13143">
                  <c:v>43968.09375</c:v>
                </c:pt>
                <c:pt idx="13144">
                  <c:v>43968.104166666664</c:v>
                </c:pt>
                <c:pt idx="13145">
                  <c:v>43968.114583333336</c:v>
                </c:pt>
                <c:pt idx="13146">
                  <c:v>43968.125</c:v>
                </c:pt>
                <c:pt idx="13147">
                  <c:v>43968.135416666664</c:v>
                </c:pt>
                <c:pt idx="13148">
                  <c:v>43968.145833333336</c:v>
                </c:pt>
                <c:pt idx="13149">
                  <c:v>43968.15625</c:v>
                </c:pt>
                <c:pt idx="13150">
                  <c:v>43968.166666666664</c:v>
                </c:pt>
                <c:pt idx="13151">
                  <c:v>43968.177083333336</c:v>
                </c:pt>
                <c:pt idx="13152">
                  <c:v>43968.1875</c:v>
                </c:pt>
                <c:pt idx="13153">
                  <c:v>43968.197916666664</c:v>
                </c:pt>
                <c:pt idx="13154">
                  <c:v>43968.208333333336</c:v>
                </c:pt>
                <c:pt idx="13155">
                  <c:v>43968.21875</c:v>
                </c:pt>
                <c:pt idx="13156">
                  <c:v>43968.229166666664</c:v>
                </c:pt>
                <c:pt idx="13157">
                  <c:v>43968.239583333336</c:v>
                </c:pt>
                <c:pt idx="13158">
                  <c:v>43968.25</c:v>
                </c:pt>
                <c:pt idx="13159">
                  <c:v>43968.260416666664</c:v>
                </c:pt>
                <c:pt idx="13160">
                  <c:v>43968.270833333336</c:v>
                </c:pt>
                <c:pt idx="13161">
                  <c:v>43968.28125</c:v>
                </c:pt>
                <c:pt idx="13162">
                  <c:v>43968.291666666664</c:v>
                </c:pt>
                <c:pt idx="13163">
                  <c:v>43968.302083333336</c:v>
                </c:pt>
                <c:pt idx="13164">
                  <c:v>43968.3125</c:v>
                </c:pt>
                <c:pt idx="13165">
                  <c:v>43968.322916666664</c:v>
                </c:pt>
                <c:pt idx="13166">
                  <c:v>43968.333333333336</c:v>
                </c:pt>
                <c:pt idx="13167">
                  <c:v>43968.34375</c:v>
                </c:pt>
                <c:pt idx="13168">
                  <c:v>43968.354166666664</c:v>
                </c:pt>
                <c:pt idx="13169">
                  <c:v>43968.364583333336</c:v>
                </c:pt>
                <c:pt idx="13170">
                  <c:v>43968.375</c:v>
                </c:pt>
                <c:pt idx="13171">
                  <c:v>43968.385416666664</c:v>
                </c:pt>
                <c:pt idx="13172">
                  <c:v>43968.395833333336</c:v>
                </c:pt>
                <c:pt idx="13173">
                  <c:v>43968.40625</c:v>
                </c:pt>
                <c:pt idx="13174">
                  <c:v>43968.416666666664</c:v>
                </c:pt>
                <c:pt idx="13175">
                  <c:v>43968.427083333336</c:v>
                </c:pt>
                <c:pt idx="13176">
                  <c:v>43968.4375</c:v>
                </c:pt>
                <c:pt idx="13177">
                  <c:v>43968.447916666664</c:v>
                </c:pt>
                <c:pt idx="13178">
                  <c:v>43968.458333333336</c:v>
                </c:pt>
                <c:pt idx="13179">
                  <c:v>43968.46875</c:v>
                </c:pt>
                <c:pt idx="13180">
                  <c:v>43968.479166666664</c:v>
                </c:pt>
                <c:pt idx="13181">
                  <c:v>43968.489583333336</c:v>
                </c:pt>
                <c:pt idx="13182">
                  <c:v>43968.5</c:v>
                </c:pt>
                <c:pt idx="13183">
                  <c:v>43968.510416666664</c:v>
                </c:pt>
                <c:pt idx="13184">
                  <c:v>43968.520833333336</c:v>
                </c:pt>
                <c:pt idx="13185">
                  <c:v>43968.53125</c:v>
                </c:pt>
                <c:pt idx="13186">
                  <c:v>43968.541666666664</c:v>
                </c:pt>
                <c:pt idx="13187">
                  <c:v>43968.552083333336</c:v>
                </c:pt>
                <c:pt idx="13188">
                  <c:v>43968.5625</c:v>
                </c:pt>
                <c:pt idx="13189">
                  <c:v>43968.572916666664</c:v>
                </c:pt>
                <c:pt idx="13190">
                  <c:v>43968.583333333336</c:v>
                </c:pt>
                <c:pt idx="13191">
                  <c:v>43968.59375</c:v>
                </c:pt>
                <c:pt idx="13192">
                  <c:v>43968.604166666664</c:v>
                </c:pt>
                <c:pt idx="13193">
                  <c:v>43968.614583333336</c:v>
                </c:pt>
                <c:pt idx="13194">
                  <c:v>43968.625</c:v>
                </c:pt>
                <c:pt idx="13195">
                  <c:v>43968.635416666664</c:v>
                </c:pt>
                <c:pt idx="13196">
                  <c:v>43968.645833333336</c:v>
                </c:pt>
                <c:pt idx="13197">
                  <c:v>43968.65625</c:v>
                </c:pt>
                <c:pt idx="13198">
                  <c:v>43968.666666666664</c:v>
                </c:pt>
                <c:pt idx="13199">
                  <c:v>43968.677083333336</c:v>
                </c:pt>
                <c:pt idx="13200">
                  <c:v>43968.6875</c:v>
                </c:pt>
                <c:pt idx="13201">
                  <c:v>43968.697916666664</c:v>
                </c:pt>
                <c:pt idx="13202">
                  <c:v>43968.708333333336</c:v>
                </c:pt>
                <c:pt idx="13203">
                  <c:v>43968.71875</c:v>
                </c:pt>
                <c:pt idx="13204">
                  <c:v>43968.729166666664</c:v>
                </c:pt>
                <c:pt idx="13205">
                  <c:v>43968.739583333336</c:v>
                </c:pt>
                <c:pt idx="13206">
                  <c:v>43968.75</c:v>
                </c:pt>
                <c:pt idx="13207">
                  <c:v>43968.760416666664</c:v>
                </c:pt>
                <c:pt idx="13208">
                  <c:v>43968.770833333336</c:v>
                </c:pt>
                <c:pt idx="13209">
                  <c:v>43968.78125</c:v>
                </c:pt>
                <c:pt idx="13210">
                  <c:v>43968.791666666664</c:v>
                </c:pt>
                <c:pt idx="13211">
                  <c:v>43968.802083333336</c:v>
                </c:pt>
                <c:pt idx="13212">
                  <c:v>43968.8125</c:v>
                </c:pt>
                <c:pt idx="13213">
                  <c:v>43968.822916666664</c:v>
                </c:pt>
                <c:pt idx="13214">
                  <c:v>43968.833333333336</c:v>
                </c:pt>
                <c:pt idx="13215">
                  <c:v>43968.84375</c:v>
                </c:pt>
                <c:pt idx="13216">
                  <c:v>43968.854166666664</c:v>
                </c:pt>
                <c:pt idx="13217">
                  <c:v>43968.864583333336</c:v>
                </c:pt>
                <c:pt idx="13218">
                  <c:v>43968.875</c:v>
                </c:pt>
                <c:pt idx="13219">
                  <c:v>43968.885416666664</c:v>
                </c:pt>
                <c:pt idx="13220">
                  <c:v>43968.895833333336</c:v>
                </c:pt>
                <c:pt idx="13221">
                  <c:v>43968.90625</c:v>
                </c:pt>
                <c:pt idx="13222">
                  <c:v>43968.916666666664</c:v>
                </c:pt>
                <c:pt idx="13223">
                  <c:v>43968.927083333336</c:v>
                </c:pt>
                <c:pt idx="13224">
                  <c:v>43968.9375</c:v>
                </c:pt>
                <c:pt idx="13225">
                  <c:v>43968.947916666664</c:v>
                </c:pt>
                <c:pt idx="13226">
                  <c:v>43968.958333333336</c:v>
                </c:pt>
                <c:pt idx="13227">
                  <c:v>43968.96875</c:v>
                </c:pt>
                <c:pt idx="13228">
                  <c:v>43968.979166666664</c:v>
                </c:pt>
                <c:pt idx="13229">
                  <c:v>43968.989583333336</c:v>
                </c:pt>
                <c:pt idx="13230">
                  <c:v>43969</c:v>
                </c:pt>
                <c:pt idx="13231">
                  <c:v>43969.010416666664</c:v>
                </c:pt>
                <c:pt idx="13232">
                  <c:v>43969.020833333336</c:v>
                </c:pt>
                <c:pt idx="13233">
                  <c:v>43969.03125</c:v>
                </c:pt>
                <c:pt idx="13234">
                  <c:v>43969.041666666664</c:v>
                </c:pt>
                <c:pt idx="13235">
                  <c:v>43969.052083333336</c:v>
                </c:pt>
                <c:pt idx="13236">
                  <c:v>43969.0625</c:v>
                </c:pt>
                <c:pt idx="13237">
                  <c:v>43969.072916666664</c:v>
                </c:pt>
                <c:pt idx="13238">
                  <c:v>43969.083333333336</c:v>
                </c:pt>
                <c:pt idx="13239">
                  <c:v>43969.09375</c:v>
                </c:pt>
                <c:pt idx="13240">
                  <c:v>43969.104166666664</c:v>
                </c:pt>
                <c:pt idx="13241">
                  <c:v>43969.114583333336</c:v>
                </c:pt>
                <c:pt idx="13242">
                  <c:v>43969.125</c:v>
                </c:pt>
                <c:pt idx="13243">
                  <c:v>43969.135416666664</c:v>
                </c:pt>
                <c:pt idx="13244">
                  <c:v>43969.145833333336</c:v>
                </c:pt>
                <c:pt idx="13245">
                  <c:v>43969.15625</c:v>
                </c:pt>
                <c:pt idx="13246">
                  <c:v>43969.166666666664</c:v>
                </c:pt>
                <c:pt idx="13247">
                  <c:v>43969.177083333336</c:v>
                </c:pt>
                <c:pt idx="13248">
                  <c:v>43969.1875</c:v>
                </c:pt>
                <c:pt idx="13249">
                  <c:v>43969.197916666664</c:v>
                </c:pt>
                <c:pt idx="13250">
                  <c:v>43969.208333333336</c:v>
                </c:pt>
                <c:pt idx="13251">
                  <c:v>43969.21875</c:v>
                </c:pt>
                <c:pt idx="13252">
                  <c:v>43969.229166666664</c:v>
                </c:pt>
                <c:pt idx="13253">
                  <c:v>43969.239583333336</c:v>
                </c:pt>
                <c:pt idx="13254">
                  <c:v>43969.25</c:v>
                </c:pt>
                <c:pt idx="13255">
                  <c:v>43969.260416666664</c:v>
                </c:pt>
                <c:pt idx="13256">
                  <c:v>43969.270833333336</c:v>
                </c:pt>
                <c:pt idx="13257">
                  <c:v>43969.28125</c:v>
                </c:pt>
                <c:pt idx="13258">
                  <c:v>43969.291666666664</c:v>
                </c:pt>
                <c:pt idx="13259">
                  <c:v>43969.302083333336</c:v>
                </c:pt>
                <c:pt idx="13260">
                  <c:v>43969.3125</c:v>
                </c:pt>
                <c:pt idx="13261">
                  <c:v>43969.322916666664</c:v>
                </c:pt>
                <c:pt idx="13262">
                  <c:v>43969.333333333336</c:v>
                </c:pt>
                <c:pt idx="13263">
                  <c:v>43969.34375</c:v>
                </c:pt>
                <c:pt idx="13264">
                  <c:v>43969.354166666664</c:v>
                </c:pt>
                <c:pt idx="13265">
                  <c:v>43969.364583333336</c:v>
                </c:pt>
                <c:pt idx="13266">
                  <c:v>43969.375</c:v>
                </c:pt>
                <c:pt idx="13267">
                  <c:v>43969.385416666664</c:v>
                </c:pt>
                <c:pt idx="13268">
                  <c:v>43969.395833333336</c:v>
                </c:pt>
                <c:pt idx="13269">
                  <c:v>43969.40625</c:v>
                </c:pt>
                <c:pt idx="13270">
                  <c:v>43969.416666666664</c:v>
                </c:pt>
                <c:pt idx="13271">
                  <c:v>43969.427083333336</c:v>
                </c:pt>
                <c:pt idx="13272">
                  <c:v>43969.4375</c:v>
                </c:pt>
                <c:pt idx="13273">
                  <c:v>43969.447916666664</c:v>
                </c:pt>
                <c:pt idx="13274">
                  <c:v>43969.458333333336</c:v>
                </c:pt>
                <c:pt idx="13275">
                  <c:v>43969.46875</c:v>
                </c:pt>
                <c:pt idx="13276">
                  <c:v>43969.479166666664</c:v>
                </c:pt>
                <c:pt idx="13277">
                  <c:v>43969.489583333336</c:v>
                </c:pt>
                <c:pt idx="13278">
                  <c:v>43969.5</c:v>
                </c:pt>
                <c:pt idx="13279">
                  <c:v>43969.510416666664</c:v>
                </c:pt>
                <c:pt idx="13280">
                  <c:v>43969.520833333336</c:v>
                </c:pt>
                <c:pt idx="13281">
                  <c:v>43969.53125</c:v>
                </c:pt>
                <c:pt idx="13282">
                  <c:v>43969.541666666664</c:v>
                </c:pt>
                <c:pt idx="13283">
                  <c:v>43969.552083333336</c:v>
                </c:pt>
                <c:pt idx="13284">
                  <c:v>43969.5625</c:v>
                </c:pt>
                <c:pt idx="13285">
                  <c:v>43969.572916666664</c:v>
                </c:pt>
                <c:pt idx="13286">
                  <c:v>43969.583333333336</c:v>
                </c:pt>
                <c:pt idx="13287">
                  <c:v>43969.59375</c:v>
                </c:pt>
                <c:pt idx="13288">
                  <c:v>43969.604166666664</c:v>
                </c:pt>
                <c:pt idx="13289">
                  <c:v>43969.614583333336</c:v>
                </c:pt>
                <c:pt idx="13290">
                  <c:v>43969.625</c:v>
                </c:pt>
                <c:pt idx="13291">
                  <c:v>43969.635416666664</c:v>
                </c:pt>
                <c:pt idx="13292">
                  <c:v>43969.645833333336</c:v>
                </c:pt>
                <c:pt idx="13293">
                  <c:v>43969.65625</c:v>
                </c:pt>
                <c:pt idx="13294">
                  <c:v>43969.666666666664</c:v>
                </c:pt>
                <c:pt idx="13295">
                  <c:v>43969.677083333336</c:v>
                </c:pt>
                <c:pt idx="13296">
                  <c:v>43969.6875</c:v>
                </c:pt>
                <c:pt idx="13297">
                  <c:v>43969.697916666664</c:v>
                </c:pt>
                <c:pt idx="13298">
                  <c:v>43969.708333333336</c:v>
                </c:pt>
                <c:pt idx="13299">
                  <c:v>43969.71875</c:v>
                </c:pt>
                <c:pt idx="13300">
                  <c:v>43969.729166666664</c:v>
                </c:pt>
                <c:pt idx="13301">
                  <c:v>43969.739583333336</c:v>
                </c:pt>
                <c:pt idx="13302">
                  <c:v>43969.75</c:v>
                </c:pt>
                <c:pt idx="13303">
                  <c:v>43969.760416666664</c:v>
                </c:pt>
                <c:pt idx="13304">
                  <c:v>43969.770833333336</c:v>
                </c:pt>
                <c:pt idx="13305">
                  <c:v>43969.78125</c:v>
                </c:pt>
                <c:pt idx="13306">
                  <c:v>43969.791666666664</c:v>
                </c:pt>
                <c:pt idx="13307">
                  <c:v>43969.802083333336</c:v>
                </c:pt>
                <c:pt idx="13308">
                  <c:v>43969.8125</c:v>
                </c:pt>
                <c:pt idx="13309">
                  <c:v>43969.822916666664</c:v>
                </c:pt>
                <c:pt idx="13310">
                  <c:v>43969.833333333336</c:v>
                </c:pt>
                <c:pt idx="13311">
                  <c:v>43969.84375</c:v>
                </c:pt>
                <c:pt idx="13312">
                  <c:v>43969.854166666664</c:v>
                </c:pt>
                <c:pt idx="13313">
                  <c:v>43969.864583333336</c:v>
                </c:pt>
                <c:pt idx="13314">
                  <c:v>43969.875</c:v>
                </c:pt>
                <c:pt idx="13315">
                  <c:v>43969.885416666664</c:v>
                </c:pt>
                <c:pt idx="13316">
                  <c:v>43969.895833333336</c:v>
                </c:pt>
                <c:pt idx="13317">
                  <c:v>43969.90625</c:v>
                </c:pt>
                <c:pt idx="13318">
                  <c:v>43969.916666666664</c:v>
                </c:pt>
                <c:pt idx="13319">
                  <c:v>43969.927083333336</c:v>
                </c:pt>
                <c:pt idx="13320">
                  <c:v>43969.9375</c:v>
                </c:pt>
                <c:pt idx="13321">
                  <c:v>43969.947916666664</c:v>
                </c:pt>
                <c:pt idx="13322">
                  <c:v>43969.958333333336</c:v>
                </c:pt>
                <c:pt idx="13323">
                  <c:v>43969.96875</c:v>
                </c:pt>
                <c:pt idx="13324">
                  <c:v>43969.979166666664</c:v>
                </c:pt>
                <c:pt idx="13325">
                  <c:v>43969.989583333336</c:v>
                </c:pt>
                <c:pt idx="13326">
                  <c:v>43970</c:v>
                </c:pt>
                <c:pt idx="13327">
                  <c:v>43970.010416666664</c:v>
                </c:pt>
                <c:pt idx="13328">
                  <c:v>43970.020833333336</c:v>
                </c:pt>
                <c:pt idx="13329">
                  <c:v>43970.03125</c:v>
                </c:pt>
                <c:pt idx="13330">
                  <c:v>43970.041666666664</c:v>
                </c:pt>
                <c:pt idx="13331">
                  <c:v>43970.052083333336</c:v>
                </c:pt>
                <c:pt idx="13332">
                  <c:v>43970.0625</c:v>
                </c:pt>
                <c:pt idx="13333">
                  <c:v>43970.072916666664</c:v>
                </c:pt>
                <c:pt idx="13334">
                  <c:v>43970.083333333336</c:v>
                </c:pt>
                <c:pt idx="13335">
                  <c:v>43970.09375</c:v>
                </c:pt>
                <c:pt idx="13336">
                  <c:v>43970.104166666664</c:v>
                </c:pt>
                <c:pt idx="13337">
                  <c:v>43970.114583333336</c:v>
                </c:pt>
                <c:pt idx="13338">
                  <c:v>43970.125</c:v>
                </c:pt>
                <c:pt idx="13339">
                  <c:v>43970.135416666664</c:v>
                </c:pt>
                <c:pt idx="13340">
                  <c:v>43970.145833333336</c:v>
                </c:pt>
                <c:pt idx="13341">
                  <c:v>43970.15625</c:v>
                </c:pt>
                <c:pt idx="13342">
                  <c:v>43970.166666666664</c:v>
                </c:pt>
                <c:pt idx="13343">
                  <c:v>43970.177083333336</c:v>
                </c:pt>
                <c:pt idx="13344">
                  <c:v>43970.1875</c:v>
                </c:pt>
                <c:pt idx="13345">
                  <c:v>43970.197916666664</c:v>
                </c:pt>
                <c:pt idx="13346">
                  <c:v>43970.208333333336</c:v>
                </c:pt>
                <c:pt idx="13347">
                  <c:v>43970.21875</c:v>
                </c:pt>
                <c:pt idx="13348">
                  <c:v>43970.229166666664</c:v>
                </c:pt>
                <c:pt idx="13349">
                  <c:v>43970.239583333336</c:v>
                </c:pt>
                <c:pt idx="13350">
                  <c:v>43970.25</c:v>
                </c:pt>
                <c:pt idx="13351">
                  <c:v>43970.260416666664</c:v>
                </c:pt>
                <c:pt idx="13352">
                  <c:v>43970.270833333336</c:v>
                </c:pt>
                <c:pt idx="13353">
                  <c:v>43970.28125</c:v>
                </c:pt>
                <c:pt idx="13354">
                  <c:v>43970.291666666664</c:v>
                </c:pt>
                <c:pt idx="13355">
                  <c:v>43970.302083333336</c:v>
                </c:pt>
                <c:pt idx="13356">
                  <c:v>43970.3125</c:v>
                </c:pt>
                <c:pt idx="13357">
                  <c:v>43970.322916666664</c:v>
                </c:pt>
                <c:pt idx="13358">
                  <c:v>43970.333333333336</c:v>
                </c:pt>
                <c:pt idx="13359">
                  <c:v>43970.34375</c:v>
                </c:pt>
                <c:pt idx="13360">
                  <c:v>43970.354166666664</c:v>
                </c:pt>
                <c:pt idx="13361">
                  <c:v>43970.364583333336</c:v>
                </c:pt>
                <c:pt idx="13362">
                  <c:v>43970.375</c:v>
                </c:pt>
                <c:pt idx="13363">
                  <c:v>43970.385416666664</c:v>
                </c:pt>
                <c:pt idx="13364">
                  <c:v>43970.395833333336</c:v>
                </c:pt>
                <c:pt idx="13365">
                  <c:v>43970.40625</c:v>
                </c:pt>
                <c:pt idx="13366">
                  <c:v>43970.416666666664</c:v>
                </c:pt>
                <c:pt idx="13367">
                  <c:v>43970.427083333336</c:v>
                </c:pt>
                <c:pt idx="13368">
                  <c:v>43970.4375</c:v>
                </c:pt>
                <c:pt idx="13369">
                  <c:v>43970.447916666664</c:v>
                </c:pt>
                <c:pt idx="13370">
                  <c:v>43970.458333333336</c:v>
                </c:pt>
                <c:pt idx="13371">
                  <c:v>43970.46875</c:v>
                </c:pt>
                <c:pt idx="13372">
                  <c:v>43970.479166666664</c:v>
                </c:pt>
                <c:pt idx="13373">
                  <c:v>43970.489583333336</c:v>
                </c:pt>
                <c:pt idx="13374">
                  <c:v>43970.5</c:v>
                </c:pt>
                <c:pt idx="13375">
                  <c:v>43970.510416666664</c:v>
                </c:pt>
                <c:pt idx="13376">
                  <c:v>43970.520833333336</c:v>
                </c:pt>
                <c:pt idx="13377">
                  <c:v>43970.53125</c:v>
                </c:pt>
                <c:pt idx="13378">
                  <c:v>43970.541666666664</c:v>
                </c:pt>
                <c:pt idx="13379">
                  <c:v>43970.552083333336</c:v>
                </c:pt>
                <c:pt idx="13380">
                  <c:v>43970.5625</c:v>
                </c:pt>
                <c:pt idx="13381">
                  <c:v>43970.572916666664</c:v>
                </c:pt>
                <c:pt idx="13382">
                  <c:v>43970.583333333336</c:v>
                </c:pt>
                <c:pt idx="13383">
                  <c:v>43970.59375</c:v>
                </c:pt>
                <c:pt idx="13384">
                  <c:v>43970.604166666664</c:v>
                </c:pt>
                <c:pt idx="13385">
                  <c:v>43970.614583333336</c:v>
                </c:pt>
                <c:pt idx="13386">
                  <c:v>43970.625</c:v>
                </c:pt>
                <c:pt idx="13387">
                  <c:v>43970.635416666664</c:v>
                </c:pt>
                <c:pt idx="13388">
                  <c:v>43970.645833333336</c:v>
                </c:pt>
                <c:pt idx="13389">
                  <c:v>43970.65625</c:v>
                </c:pt>
                <c:pt idx="13390">
                  <c:v>43970.666666666664</c:v>
                </c:pt>
                <c:pt idx="13391">
                  <c:v>43970.677083333336</c:v>
                </c:pt>
                <c:pt idx="13392">
                  <c:v>43970.6875</c:v>
                </c:pt>
                <c:pt idx="13393">
                  <c:v>43970.697916666664</c:v>
                </c:pt>
                <c:pt idx="13394">
                  <c:v>43970.708333333336</c:v>
                </c:pt>
                <c:pt idx="13395">
                  <c:v>43970.71875</c:v>
                </c:pt>
                <c:pt idx="13396">
                  <c:v>43970.729166666664</c:v>
                </c:pt>
                <c:pt idx="13397">
                  <c:v>43970.739583333336</c:v>
                </c:pt>
                <c:pt idx="13398">
                  <c:v>43970.75</c:v>
                </c:pt>
                <c:pt idx="13399">
                  <c:v>43970.760416666664</c:v>
                </c:pt>
                <c:pt idx="13400">
                  <c:v>43970.770833333336</c:v>
                </c:pt>
                <c:pt idx="13401">
                  <c:v>43970.78125</c:v>
                </c:pt>
                <c:pt idx="13402">
                  <c:v>43970.791666666664</c:v>
                </c:pt>
                <c:pt idx="13403">
                  <c:v>43970.802083333336</c:v>
                </c:pt>
                <c:pt idx="13404">
                  <c:v>43970.8125</c:v>
                </c:pt>
                <c:pt idx="13405">
                  <c:v>43970.822916666664</c:v>
                </c:pt>
                <c:pt idx="13406">
                  <c:v>43970.833333333336</c:v>
                </c:pt>
                <c:pt idx="13407">
                  <c:v>43970.84375</c:v>
                </c:pt>
                <c:pt idx="13408">
                  <c:v>43970.854166666664</c:v>
                </c:pt>
                <c:pt idx="13409">
                  <c:v>43970.864583333336</c:v>
                </c:pt>
                <c:pt idx="13410">
                  <c:v>43970.875</c:v>
                </c:pt>
                <c:pt idx="13411">
                  <c:v>43970.885416666664</c:v>
                </c:pt>
                <c:pt idx="13412">
                  <c:v>43970.895833333336</c:v>
                </c:pt>
                <c:pt idx="13413">
                  <c:v>43970.90625</c:v>
                </c:pt>
                <c:pt idx="13414">
                  <c:v>43970.916666666664</c:v>
                </c:pt>
                <c:pt idx="13415">
                  <c:v>43970.927083333336</c:v>
                </c:pt>
                <c:pt idx="13416">
                  <c:v>43970.9375</c:v>
                </c:pt>
                <c:pt idx="13417">
                  <c:v>43970.947916666664</c:v>
                </c:pt>
                <c:pt idx="13418">
                  <c:v>43970.958333333336</c:v>
                </c:pt>
                <c:pt idx="13419">
                  <c:v>43970.96875</c:v>
                </c:pt>
                <c:pt idx="13420">
                  <c:v>43970.979166666664</c:v>
                </c:pt>
                <c:pt idx="13421">
                  <c:v>43970.989583333336</c:v>
                </c:pt>
                <c:pt idx="13422">
                  <c:v>43971</c:v>
                </c:pt>
                <c:pt idx="13423">
                  <c:v>43971.010416666664</c:v>
                </c:pt>
                <c:pt idx="13424">
                  <c:v>43971.020833333336</c:v>
                </c:pt>
                <c:pt idx="13425">
                  <c:v>43971.03125</c:v>
                </c:pt>
                <c:pt idx="13426">
                  <c:v>43971.041666666664</c:v>
                </c:pt>
                <c:pt idx="13427">
                  <c:v>43971.052083333336</c:v>
                </c:pt>
                <c:pt idx="13428">
                  <c:v>43971.0625</c:v>
                </c:pt>
                <c:pt idx="13429">
                  <c:v>43971.072916666664</c:v>
                </c:pt>
                <c:pt idx="13430">
                  <c:v>43971.083333333336</c:v>
                </c:pt>
                <c:pt idx="13431">
                  <c:v>43971.09375</c:v>
                </c:pt>
                <c:pt idx="13432">
                  <c:v>43971.104166666664</c:v>
                </c:pt>
                <c:pt idx="13433">
                  <c:v>43971.114583333336</c:v>
                </c:pt>
                <c:pt idx="13434">
                  <c:v>43971.125</c:v>
                </c:pt>
                <c:pt idx="13435">
                  <c:v>43971.135416666664</c:v>
                </c:pt>
                <c:pt idx="13436">
                  <c:v>43971.145833333336</c:v>
                </c:pt>
                <c:pt idx="13437">
                  <c:v>43971.15625</c:v>
                </c:pt>
                <c:pt idx="13438">
                  <c:v>43971.166666666664</c:v>
                </c:pt>
                <c:pt idx="13439">
                  <c:v>43971.177083333336</c:v>
                </c:pt>
                <c:pt idx="13440">
                  <c:v>43971.1875</c:v>
                </c:pt>
                <c:pt idx="13441">
                  <c:v>43971.197916666664</c:v>
                </c:pt>
                <c:pt idx="13442">
                  <c:v>43971.208333333336</c:v>
                </c:pt>
                <c:pt idx="13443">
                  <c:v>43971.21875</c:v>
                </c:pt>
                <c:pt idx="13444">
                  <c:v>43971.229166666664</c:v>
                </c:pt>
                <c:pt idx="13445">
                  <c:v>43971.239583333336</c:v>
                </c:pt>
                <c:pt idx="13446">
                  <c:v>43971.25</c:v>
                </c:pt>
                <c:pt idx="13447">
                  <c:v>43971.260416666664</c:v>
                </c:pt>
                <c:pt idx="13448">
                  <c:v>43971.270833333336</c:v>
                </c:pt>
                <c:pt idx="13449">
                  <c:v>43971.28125</c:v>
                </c:pt>
                <c:pt idx="13450">
                  <c:v>43971.291666666664</c:v>
                </c:pt>
                <c:pt idx="13451">
                  <c:v>43971.302083333336</c:v>
                </c:pt>
                <c:pt idx="13452">
                  <c:v>43971.3125</c:v>
                </c:pt>
                <c:pt idx="13453">
                  <c:v>43971.322916666664</c:v>
                </c:pt>
                <c:pt idx="13454">
                  <c:v>43971.333333333336</c:v>
                </c:pt>
                <c:pt idx="13455">
                  <c:v>43971.34375</c:v>
                </c:pt>
                <c:pt idx="13456">
                  <c:v>43971.354166666664</c:v>
                </c:pt>
                <c:pt idx="13457">
                  <c:v>43971.364583333336</c:v>
                </c:pt>
                <c:pt idx="13458">
                  <c:v>43971.375</c:v>
                </c:pt>
                <c:pt idx="13459">
                  <c:v>43971.385416666664</c:v>
                </c:pt>
                <c:pt idx="13460">
                  <c:v>43971.395833333336</c:v>
                </c:pt>
                <c:pt idx="13461">
                  <c:v>43971.40625</c:v>
                </c:pt>
                <c:pt idx="13462">
                  <c:v>43971.416666666664</c:v>
                </c:pt>
                <c:pt idx="13463">
                  <c:v>43971.427083333336</c:v>
                </c:pt>
                <c:pt idx="13464">
                  <c:v>43971.4375</c:v>
                </c:pt>
                <c:pt idx="13465">
                  <c:v>43971.447916666664</c:v>
                </c:pt>
                <c:pt idx="13466">
                  <c:v>43971.458333333336</c:v>
                </c:pt>
                <c:pt idx="13467">
                  <c:v>43971.46875</c:v>
                </c:pt>
                <c:pt idx="13468">
                  <c:v>43971.479166666664</c:v>
                </c:pt>
                <c:pt idx="13469">
                  <c:v>43971.489583333336</c:v>
                </c:pt>
                <c:pt idx="13470">
                  <c:v>43971.5</c:v>
                </c:pt>
                <c:pt idx="13471">
                  <c:v>43971.510416666664</c:v>
                </c:pt>
                <c:pt idx="13472">
                  <c:v>43971.520833333336</c:v>
                </c:pt>
                <c:pt idx="13473">
                  <c:v>43971.53125</c:v>
                </c:pt>
                <c:pt idx="13474">
                  <c:v>43971.541666666664</c:v>
                </c:pt>
                <c:pt idx="13475">
                  <c:v>43971.552083333336</c:v>
                </c:pt>
                <c:pt idx="13476">
                  <c:v>43971.5625</c:v>
                </c:pt>
                <c:pt idx="13477">
                  <c:v>43971.572916666664</c:v>
                </c:pt>
                <c:pt idx="13478">
                  <c:v>43971.583333333336</c:v>
                </c:pt>
                <c:pt idx="13479">
                  <c:v>43971.59375</c:v>
                </c:pt>
                <c:pt idx="13480">
                  <c:v>43971.604166666664</c:v>
                </c:pt>
                <c:pt idx="13481">
                  <c:v>43971.614583333336</c:v>
                </c:pt>
                <c:pt idx="13482">
                  <c:v>43971.625</c:v>
                </c:pt>
                <c:pt idx="13483">
                  <c:v>43971.635416666664</c:v>
                </c:pt>
                <c:pt idx="13484">
                  <c:v>43971.645833333336</c:v>
                </c:pt>
                <c:pt idx="13485">
                  <c:v>43971.65625</c:v>
                </c:pt>
                <c:pt idx="13486">
                  <c:v>43971.666666666664</c:v>
                </c:pt>
                <c:pt idx="13487">
                  <c:v>43971.677083333336</c:v>
                </c:pt>
                <c:pt idx="13488">
                  <c:v>43971.6875</c:v>
                </c:pt>
                <c:pt idx="13489">
                  <c:v>43971.697916666664</c:v>
                </c:pt>
                <c:pt idx="13490">
                  <c:v>43971.708333333336</c:v>
                </c:pt>
                <c:pt idx="13491">
                  <c:v>43971.71875</c:v>
                </c:pt>
                <c:pt idx="13492">
                  <c:v>43971.729166666664</c:v>
                </c:pt>
                <c:pt idx="13493">
                  <c:v>43971.739583333336</c:v>
                </c:pt>
                <c:pt idx="13494">
                  <c:v>43971.75</c:v>
                </c:pt>
                <c:pt idx="13495">
                  <c:v>43971.760416666664</c:v>
                </c:pt>
                <c:pt idx="13496">
                  <c:v>43971.770833333336</c:v>
                </c:pt>
                <c:pt idx="13497">
                  <c:v>43971.78125</c:v>
                </c:pt>
                <c:pt idx="13498">
                  <c:v>43971.791666666664</c:v>
                </c:pt>
                <c:pt idx="13499">
                  <c:v>43971.802083333336</c:v>
                </c:pt>
                <c:pt idx="13500">
                  <c:v>43971.8125</c:v>
                </c:pt>
                <c:pt idx="13501">
                  <c:v>43971.822916666664</c:v>
                </c:pt>
                <c:pt idx="13502">
                  <c:v>43971.833333333336</c:v>
                </c:pt>
                <c:pt idx="13503">
                  <c:v>43971.84375</c:v>
                </c:pt>
                <c:pt idx="13504">
                  <c:v>43971.854166666664</c:v>
                </c:pt>
                <c:pt idx="13505">
                  <c:v>43971.864583333336</c:v>
                </c:pt>
                <c:pt idx="13506">
                  <c:v>43971.875</c:v>
                </c:pt>
                <c:pt idx="13507">
                  <c:v>43971.885416666664</c:v>
                </c:pt>
                <c:pt idx="13508">
                  <c:v>43971.895833333336</c:v>
                </c:pt>
                <c:pt idx="13509">
                  <c:v>43971.90625</c:v>
                </c:pt>
                <c:pt idx="13510">
                  <c:v>43971.916666666664</c:v>
                </c:pt>
                <c:pt idx="13511">
                  <c:v>43971.927083333336</c:v>
                </c:pt>
                <c:pt idx="13512">
                  <c:v>43971.9375</c:v>
                </c:pt>
                <c:pt idx="13513">
                  <c:v>43971.947916666664</c:v>
                </c:pt>
                <c:pt idx="13514">
                  <c:v>43971.958333333336</c:v>
                </c:pt>
                <c:pt idx="13515">
                  <c:v>43971.96875</c:v>
                </c:pt>
                <c:pt idx="13516">
                  <c:v>43971.979166666664</c:v>
                </c:pt>
                <c:pt idx="13517">
                  <c:v>43971.989583333336</c:v>
                </c:pt>
                <c:pt idx="13518">
                  <c:v>43972</c:v>
                </c:pt>
                <c:pt idx="13519">
                  <c:v>43972.010416666664</c:v>
                </c:pt>
                <c:pt idx="13520">
                  <c:v>43972.020833333336</c:v>
                </c:pt>
                <c:pt idx="13521">
                  <c:v>43972.03125</c:v>
                </c:pt>
                <c:pt idx="13522">
                  <c:v>43972.041666666664</c:v>
                </c:pt>
                <c:pt idx="13523">
                  <c:v>43972.052083333336</c:v>
                </c:pt>
                <c:pt idx="13524">
                  <c:v>43972.0625</c:v>
                </c:pt>
                <c:pt idx="13525">
                  <c:v>43972.072916666664</c:v>
                </c:pt>
                <c:pt idx="13526">
                  <c:v>43972.083333333336</c:v>
                </c:pt>
                <c:pt idx="13527">
                  <c:v>43972.09375</c:v>
                </c:pt>
                <c:pt idx="13528">
                  <c:v>43972.104166666664</c:v>
                </c:pt>
                <c:pt idx="13529">
                  <c:v>43972.114583333336</c:v>
                </c:pt>
                <c:pt idx="13530">
                  <c:v>43972.125</c:v>
                </c:pt>
                <c:pt idx="13531">
                  <c:v>43972.135416666664</c:v>
                </c:pt>
                <c:pt idx="13532">
                  <c:v>43972.145833333336</c:v>
                </c:pt>
                <c:pt idx="13533">
                  <c:v>43972.15625</c:v>
                </c:pt>
                <c:pt idx="13534">
                  <c:v>43972.166666666664</c:v>
                </c:pt>
                <c:pt idx="13535">
                  <c:v>43972.177083333336</c:v>
                </c:pt>
                <c:pt idx="13536">
                  <c:v>43972.1875</c:v>
                </c:pt>
                <c:pt idx="13537">
                  <c:v>43972.197916666664</c:v>
                </c:pt>
                <c:pt idx="13538">
                  <c:v>43972.208333333336</c:v>
                </c:pt>
                <c:pt idx="13539">
                  <c:v>43972.21875</c:v>
                </c:pt>
                <c:pt idx="13540">
                  <c:v>43972.229166666664</c:v>
                </c:pt>
                <c:pt idx="13541">
                  <c:v>43972.239583333336</c:v>
                </c:pt>
                <c:pt idx="13542">
                  <c:v>43972.25</c:v>
                </c:pt>
                <c:pt idx="13543">
                  <c:v>43972.260416666664</c:v>
                </c:pt>
                <c:pt idx="13544">
                  <c:v>43972.270833333336</c:v>
                </c:pt>
                <c:pt idx="13545">
                  <c:v>43972.28125</c:v>
                </c:pt>
                <c:pt idx="13546">
                  <c:v>43972.291666666664</c:v>
                </c:pt>
                <c:pt idx="13547">
                  <c:v>43972.302083333336</c:v>
                </c:pt>
                <c:pt idx="13548">
                  <c:v>43972.3125</c:v>
                </c:pt>
                <c:pt idx="13549">
                  <c:v>43972.322916666664</c:v>
                </c:pt>
                <c:pt idx="13550">
                  <c:v>43972.333333333336</c:v>
                </c:pt>
                <c:pt idx="13551">
                  <c:v>43972.34375</c:v>
                </c:pt>
                <c:pt idx="13552">
                  <c:v>43972.354166666664</c:v>
                </c:pt>
                <c:pt idx="13553">
                  <c:v>43972.364583333336</c:v>
                </c:pt>
                <c:pt idx="13554">
                  <c:v>43972.375</c:v>
                </c:pt>
                <c:pt idx="13555">
                  <c:v>43972.385416666664</c:v>
                </c:pt>
                <c:pt idx="13556">
                  <c:v>43972.395833333336</c:v>
                </c:pt>
                <c:pt idx="13557">
                  <c:v>43972.40625</c:v>
                </c:pt>
                <c:pt idx="13558">
                  <c:v>43972.416666666664</c:v>
                </c:pt>
                <c:pt idx="13559">
                  <c:v>43972.427083333336</c:v>
                </c:pt>
                <c:pt idx="13560">
                  <c:v>43972.4375</c:v>
                </c:pt>
                <c:pt idx="13561">
                  <c:v>43972.447916666664</c:v>
                </c:pt>
                <c:pt idx="13562">
                  <c:v>43972.458333333336</c:v>
                </c:pt>
                <c:pt idx="13563">
                  <c:v>43972.46875</c:v>
                </c:pt>
                <c:pt idx="13564">
                  <c:v>43972.479166666664</c:v>
                </c:pt>
                <c:pt idx="13565">
                  <c:v>43972.489583333336</c:v>
                </c:pt>
                <c:pt idx="13566">
                  <c:v>43972.5</c:v>
                </c:pt>
                <c:pt idx="13567">
                  <c:v>43972.510416666664</c:v>
                </c:pt>
                <c:pt idx="13568">
                  <c:v>43972.520833333336</c:v>
                </c:pt>
                <c:pt idx="13569">
                  <c:v>43972.53125</c:v>
                </c:pt>
                <c:pt idx="13570">
                  <c:v>43972.541666666664</c:v>
                </c:pt>
                <c:pt idx="13571">
                  <c:v>43972.552083333336</c:v>
                </c:pt>
                <c:pt idx="13572">
                  <c:v>43972.5625</c:v>
                </c:pt>
                <c:pt idx="13573">
                  <c:v>43972.572916666664</c:v>
                </c:pt>
                <c:pt idx="13574">
                  <c:v>43972.583333333336</c:v>
                </c:pt>
                <c:pt idx="13575">
                  <c:v>43972.59375</c:v>
                </c:pt>
                <c:pt idx="13576">
                  <c:v>43972.604166666664</c:v>
                </c:pt>
                <c:pt idx="13577">
                  <c:v>43972.614583333336</c:v>
                </c:pt>
                <c:pt idx="13578">
                  <c:v>43972.625</c:v>
                </c:pt>
                <c:pt idx="13579">
                  <c:v>43972.635416666664</c:v>
                </c:pt>
                <c:pt idx="13580">
                  <c:v>43972.645833333336</c:v>
                </c:pt>
                <c:pt idx="13581">
                  <c:v>43972.65625</c:v>
                </c:pt>
                <c:pt idx="13582">
                  <c:v>43972.666666666664</c:v>
                </c:pt>
                <c:pt idx="13583">
                  <c:v>43972.677083333336</c:v>
                </c:pt>
                <c:pt idx="13584">
                  <c:v>43972.6875</c:v>
                </c:pt>
                <c:pt idx="13585">
                  <c:v>43972.697916666664</c:v>
                </c:pt>
                <c:pt idx="13586">
                  <c:v>43972.708333333336</c:v>
                </c:pt>
                <c:pt idx="13587">
                  <c:v>43972.71875</c:v>
                </c:pt>
                <c:pt idx="13588">
                  <c:v>43972.729166666664</c:v>
                </c:pt>
                <c:pt idx="13589">
                  <c:v>43972.739583333336</c:v>
                </c:pt>
                <c:pt idx="13590">
                  <c:v>43972.75</c:v>
                </c:pt>
                <c:pt idx="13591">
                  <c:v>43972.760416666664</c:v>
                </c:pt>
                <c:pt idx="13592">
                  <c:v>43972.770833333336</c:v>
                </c:pt>
                <c:pt idx="13593">
                  <c:v>43972.78125</c:v>
                </c:pt>
                <c:pt idx="13594">
                  <c:v>43972.791666666664</c:v>
                </c:pt>
                <c:pt idx="13595">
                  <c:v>43972.802083333336</c:v>
                </c:pt>
                <c:pt idx="13596">
                  <c:v>43972.8125</c:v>
                </c:pt>
                <c:pt idx="13597">
                  <c:v>43972.822916666664</c:v>
                </c:pt>
                <c:pt idx="13598">
                  <c:v>43972.833333333336</c:v>
                </c:pt>
                <c:pt idx="13599">
                  <c:v>43972.84375</c:v>
                </c:pt>
                <c:pt idx="13600">
                  <c:v>43972.854166666664</c:v>
                </c:pt>
                <c:pt idx="13601">
                  <c:v>43972.864583333336</c:v>
                </c:pt>
                <c:pt idx="13602">
                  <c:v>43972.875</c:v>
                </c:pt>
                <c:pt idx="13603">
                  <c:v>43972.885416666664</c:v>
                </c:pt>
                <c:pt idx="13604">
                  <c:v>43972.895833333336</c:v>
                </c:pt>
                <c:pt idx="13605">
                  <c:v>43972.90625</c:v>
                </c:pt>
                <c:pt idx="13606">
                  <c:v>43972.916666666664</c:v>
                </c:pt>
                <c:pt idx="13607">
                  <c:v>43972.927083333336</c:v>
                </c:pt>
                <c:pt idx="13608">
                  <c:v>43972.9375</c:v>
                </c:pt>
                <c:pt idx="13609">
                  <c:v>43972.947916666664</c:v>
                </c:pt>
                <c:pt idx="13610">
                  <c:v>43972.958333333336</c:v>
                </c:pt>
                <c:pt idx="13611">
                  <c:v>43972.96875</c:v>
                </c:pt>
                <c:pt idx="13612">
                  <c:v>43972.979166666664</c:v>
                </c:pt>
                <c:pt idx="13613">
                  <c:v>43972.989583333336</c:v>
                </c:pt>
                <c:pt idx="13614">
                  <c:v>43973</c:v>
                </c:pt>
                <c:pt idx="13615">
                  <c:v>43973.010416666664</c:v>
                </c:pt>
                <c:pt idx="13616">
                  <c:v>43973.020833333336</c:v>
                </c:pt>
                <c:pt idx="13617">
                  <c:v>43973.03125</c:v>
                </c:pt>
                <c:pt idx="13618">
                  <c:v>43973.041666666664</c:v>
                </c:pt>
                <c:pt idx="13619">
                  <c:v>43973.052083333336</c:v>
                </c:pt>
                <c:pt idx="13620">
                  <c:v>43973.0625</c:v>
                </c:pt>
                <c:pt idx="13621">
                  <c:v>43973.072916666664</c:v>
                </c:pt>
                <c:pt idx="13622">
                  <c:v>43973.083333333336</c:v>
                </c:pt>
                <c:pt idx="13623">
                  <c:v>43973.09375</c:v>
                </c:pt>
                <c:pt idx="13624">
                  <c:v>43973.104166666664</c:v>
                </c:pt>
                <c:pt idx="13625">
                  <c:v>43973.114583333336</c:v>
                </c:pt>
                <c:pt idx="13626">
                  <c:v>43973.125</c:v>
                </c:pt>
                <c:pt idx="13627">
                  <c:v>43973.135416666664</c:v>
                </c:pt>
                <c:pt idx="13628">
                  <c:v>43973.145833333336</c:v>
                </c:pt>
                <c:pt idx="13629">
                  <c:v>43973.15625</c:v>
                </c:pt>
                <c:pt idx="13630">
                  <c:v>43973.166666666664</c:v>
                </c:pt>
                <c:pt idx="13631">
                  <c:v>43973.177083333336</c:v>
                </c:pt>
                <c:pt idx="13632">
                  <c:v>43973.1875</c:v>
                </c:pt>
                <c:pt idx="13633">
                  <c:v>43973.197916666664</c:v>
                </c:pt>
                <c:pt idx="13634">
                  <c:v>43973.208333333336</c:v>
                </c:pt>
                <c:pt idx="13635">
                  <c:v>43973.21875</c:v>
                </c:pt>
                <c:pt idx="13636">
                  <c:v>43973.229166666664</c:v>
                </c:pt>
                <c:pt idx="13637">
                  <c:v>43973.239583333336</c:v>
                </c:pt>
                <c:pt idx="13638">
                  <c:v>43973.25</c:v>
                </c:pt>
                <c:pt idx="13639">
                  <c:v>43973.260416666664</c:v>
                </c:pt>
                <c:pt idx="13640">
                  <c:v>43973.270833333336</c:v>
                </c:pt>
                <c:pt idx="13641">
                  <c:v>43973.28125</c:v>
                </c:pt>
                <c:pt idx="13642">
                  <c:v>43973.291666666664</c:v>
                </c:pt>
                <c:pt idx="13643">
                  <c:v>43973.302083333336</c:v>
                </c:pt>
                <c:pt idx="13644">
                  <c:v>43973.3125</c:v>
                </c:pt>
                <c:pt idx="13645">
                  <c:v>43973.322916666664</c:v>
                </c:pt>
                <c:pt idx="13646">
                  <c:v>43973.333333333336</c:v>
                </c:pt>
                <c:pt idx="13647">
                  <c:v>43973.34375</c:v>
                </c:pt>
                <c:pt idx="13648">
                  <c:v>43973.354166666664</c:v>
                </c:pt>
                <c:pt idx="13649">
                  <c:v>43973.364583333336</c:v>
                </c:pt>
                <c:pt idx="13650">
                  <c:v>43973.375</c:v>
                </c:pt>
                <c:pt idx="13651">
                  <c:v>43973.385416666664</c:v>
                </c:pt>
                <c:pt idx="13652">
                  <c:v>43973.395833333336</c:v>
                </c:pt>
                <c:pt idx="13653">
                  <c:v>43973.40625</c:v>
                </c:pt>
                <c:pt idx="13654">
                  <c:v>43973.416666666664</c:v>
                </c:pt>
                <c:pt idx="13655">
                  <c:v>43973.427083333336</c:v>
                </c:pt>
                <c:pt idx="13656">
                  <c:v>43973.4375</c:v>
                </c:pt>
                <c:pt idx="13657">
                  <c:v>43973.447916666664</c:v>
                </c:pt>
                <c:pt idx="13658">
                  <c:v>43973.458333333336</c:v>
                </c:pt>
                <c:pt idx="13659">
                  <c:v>43973.46875</c:v>
                </c:pt>
                <c:pt idx="13660">
                  <c:v>43973.479166666664</c:v>
                </c:pt>
                <c:pt idx="13661">
                  <c:v>43973.489583333336</c:v>
                </c:pt>
                <c:pt idx="13662">
                  <c:v>43973.5</c:v>
                </c:pt>
                <c:pt idx="13663">
                  <c:v>43973.510416666664</c:v>
                </c:pt>
                <c:pt idx="13664">
                  <c:v>43973.520833333336</c:v>
                </c:pt>
                <c:pt idx="13665">
                  <c:v>43973.53125</c:v>
                </c:pt>
                <c:pt idx="13666">
                  <c:v>43973.541666666664</c:v>
                </c:pt>
                <c:pt idx="13667">
                  <c:v>43973.552083333336</c:v>
                </c:pt>
                <c:pt idx="13668">
                  <c:v>43973.5625</c:v>
                </c:pt>
                <c:pt idx="13669">
                  <c:v>43973.572916666664</c:v>
                </c:pt>
                <c:pt idx="13670">
                  <c:v>43973.583333333336</c:v>
                </c:pt>
                <c:pt idx="13671">
                  <c:v>43973.59375</c:v>
                </c:pt>
                <c:pt idx="13672">
                  <c:v>43973.604166666664</c:v>
                </c:pt>
                <c:pt idx="13673">
                  <c:v>43973.614583333336</c:v>
                </c:pt>
                <c:pt idx="13674">
                  <c:v>43973.625</c:v>
                </c:pt>
                <c:pt idx="13675">
                  <c:v>43973.635416666664</c:v>
                </c:pt>
                <c:pt idx="13676">
                  <c:v>43973.645833333336</c:v>
                </c:pt>
                <c:pt idx="13677">
                  <c:v>43973.65625</c:v>
                </c:pt>
                <c:pt idx="13678">
                  <c:v>43973.666666666664</c:v>
                </c:pt>
                <c:pt idx="13679">
                  <c:v>43973.677083333336</c:v>
                </c:pt>
                <c:pt idx="13680">
                  <c:v>43973.6875</c:v>
                </c:pt>
                <c:pt idx="13681">
                  <c:v>43973.697916666664</c:v>
                </c:pt>
                <c:pt idx="13682">
                  <c:v>43973.708333333336</c:v>
                </c:pt>
                <c:pt idx="13683">
                  <c:v>43973.71875</c:v>
                </c:pt>
                <c:pt idx="13684">
                  <c:v>43973.729166666664</c:v>
                </c:pt>
                <c:pt idx="13685">
                  <c:v>43973.739583333336</c:v>
                </c:pt>
                <c:pt idx="13686">
                  <c:v>43973.75</c:v>
                </c:pt>
                <c:pt idx="13687">
                  <c:v>43973.760416666664</c:v>
                </c:pt>
                <c:pt idx="13688">
                  <c:v>43973.770833333336</c:v>
                </c:pt>
                <c:pt idx="13689">
                  <c:v>43973.78125</c:v>
                </c:pt>
                <c:pt idx="13690">
                  <c:v>43973.791666666664</c:v>
                </c:pt>
                <c:pt idx="13691">
                  <c:v>43973.802083333336</c:v>
                </c:pt>
                <c:pt idx="13692">
                  <c:v>43973.8125</c:v>
                </c:pt>
                <c:pt idx="13693">
                  <c:v>43973.822916666664</c:v>
                </c:pt>
                <c:pt idx="13694">
                  <c:v>43973.833333333336</c:v>
                </c:pt>
                <c:pt idx="13695">
                  <c:v>43973.84375</c:v>
                </c:pt>
                <c:pt idx="13696">
                  <c:v>43973.854166666664</c:v>
                </c:pt>
                <c:pt idx="13697">
                  <c:v>43973.864583333336</c:v>
                </c:pt>
                <c:pt idx="13698">
                  <c:v>43973.875</c:v>
                </c:pt>
                <c:pt idx="13699">
                  <c:v>43973.885416666664</c:v>
                </c:pt>
                <c:pt idx="13700">
                  <c:v>43973.895833333336</c:v>
                </c:pt>
                <c:pt idx="13701">
                  <c:v>43973.90625</c:v>
                </c:pt>
                <c:pt idx="13702">
                  <c:v>43973.916666666664</c:v>
                </c:pt>
                <c:pt idx="13703">
                  <c:v>43973.927083333336</c:v>
                </c:pt>
                <c:pt idx="13704">
                  <c:v>43973.9375</c:v>
                </c:pt>
                <c:pt idx="13705">
                  <c:v>43973.947916666664</c:v>
                </c:pt>
                <c:pt idx="13706">
                  <c:v>43973.958333333336</c:v>
                </c:pt>
                <c:pt idx="13707">
                  <c:v>43973.96875</c:v>
                </c:pt>
                <c:pt idx="13708">
                  <c:v>43973.979166666664</c:v>
                </c:pt>
                <c:pt idx="13709">
                  <c:v>43973.989583333336</c:v>
                </c:pt>
                <c:pt idx="13710">
                  <c:v>43974</c:v>
                </c:pt>
                <c:pt idx="13711">
                  <c:v>43974.010416666664</c:v>
                </c:pt>
                <c:pt idx="13712">
                  <c:v>43974.020833333336</c:v>
                </c:pt>
                <c:pt idx="13713">
                  <c:v>43974.03125</c:v>
                </c:pt>
                <c:pt idx="13714">
                  <c:v>43974.041666666664</c:v>
                </c:pt>
                <c:pt idx="13715">
                  <c:v>43974.052083333336</c:v>
                </c:pt>
                <c:pt idx="13716">
                  <c:v>43974.0625</c:v>
                </c:pt>
                <c:pt idx="13717">
                  <c:v>43974.072916666664</c:v>
                </c:pt>
                <c:pt idx="13718">
                  <c:v>43974.083333333336</c:v>
                </c:pt>
                <c:pt idx="13719">
                  <c:v>43974.09375</c:v>
                </c:pt>
                <c:pt idx="13720">
                  <c:v>43974.104166666664</c:v>
                </c:pt>
                <c:pt idx="13721">
                  <c:v>43974.114583333336</c:v>
                </c:pt>
                <c:pt idx="13722">
                  <c:v>43974.125</c:v>
                </c:pt>
                <c:pt idx="13723">
                  <c:v>43974.135416666664</c:v>
                </c:pt>
                <c:pt idx="13724">
                  <c:v>43974.145833333336</c:v>
                </c:pt>
                <c:pt idx="13725">
                  <c:v>43974.15625</c:v>
                </c:pt>
                <c:pt idx="13726">
                  <c:v>43974.166666666664</c:v>
                </c:pt>
                <c:pt idx="13727">
                  <c:v>43974.177083333336</c:v>
                </c:pt>
                <c:pt idx="13728">
                  <c:v>43974.1875</c:v>
                </c:pt>
                <c:pt idx="13729">
                  <c:v>43974.197916666664</c:v>
                </c:pt>
                <c:pt idx="13730">
                  <c:v>43974.208333333336</c:v>
                </c:pt>
                <c:pt idx="13731">
                  <c:v>43974.21875</c:v>
                </c:pt>
                <c:pt idx="13732">
                  <c:v>43974.229166666664</c:v>
                </c:pt>
                <c:pt idx="13733">
                  <c:v>43974.239583333336</c:v>
                </c:pt>
                <c:pt idx="13734">
                  <c:v>43974.25</c:v>
                </c:pt>
                <c:pt idx="13735">
                  <c:v>43974.260416666664</c:v>
                </c:pt>
                <c:pt idx="13736">
                  <c:v>43974.270833333336</c:v>
                </c:pt>
                <c:pt idx="13737">
                  <c:v>43974.28125</c:v>
                </c:pt>
                <c:pt idx="13738">
                  <c:v>43974.291666666664</c:v>
                </c:pt>
                <c:pt idx="13739">
                  <c:v>43974.302083333336</c:v>
                </c:pt>
                <c:pt idx="13740">
                  <c:v>43974.3125</c:v>
                </c:pt>
                <c:pt idx="13741">
                  <c:v>43974.322916666664</c:v>
                </c:pt>
                <c:pt idx="13742">
                  <c:v>43974.333333333336</c:v>
                </c:pt>
                <c:pt idx="13743">
                  <c:v>43974.34375</c:v>
                </c:pt>
                <c:pt idx="13744">
                  <c:v>43974.354166666664</c:v>
                </c:pt>
                <c:pt idx="13745">
                  <c:v>43974.364583333336</c:v>
                </c:pt>
                <c:pt idx="13746">
                  <c:v>43974.375</c:v>
                </c:pt>
                <c:pt idx="13747">
                  <c:v>43974.385416666664</c:v>
                </c:pt>
                <c:pt idx="13748">
                  <c:v>43974.395833333336</c:v>
                </c:pt>
                <c:pt idx="13749">
                  <c:v>43974.40625</c:v>
                </c:pt>
                <c:pt idx="13750">
                  <c:v>43974.416666666664</c:v>
                </c:pt>
                <c:pt idx="13751">
                  <c:v>43974.427083333336</c:v>
                </c:pt>
                <c:pt idx="13752">
                  <c:v>43974.4375</c:v>
                </c:pt>
                <c:pt idx="13753">
                  <c:v>43974.447916666664</c:v>
                </c:pt>
                <c:pt idx="13754">
                  <c:v>43974.458333333336</c:v>
                </c:pt>
                <c:pt idx="13755">
                  <c:v>43974.46875</c:v>
                </c:pt>
                <c:pt idx="13756">
                  <c:v>43974.479166666664</c:v>
                </c:pt>
                <c:pt idx="13757">
                  <c:v>43974.489583333336</c:v>
                </c:pt>
                <c:pt idx="13758">
                  <c:v>43974.5</c:v>
                </c:pt>
                <c:pt idx="13759">
                  <c:v>43974.510416666664</c:v>
                </c:pt>
                <c:pt idx="13760">
                  <c:v>43974.520833333336</c:v>
                </c:pt>
                <c:pt idx="13761">
                  <c:v>43974.53125</c:v>
                </c:pt>
                <c:pt idx="13762">
                  <c:v>43974.541666666664</c:v>
                </c:pt>
                <c:pt idx="13763">
                  <c:v>43974.552083333336</c:v>
                </c:pt>
                <c:pt idx="13764">
                  <c:v>43974.5625</c:v>
                </c:pt>
                <c:pt idx="13765">
                  <c:v>43974.572916666664</c:v>
                </c:pt>
                <c:pt idx="13766">
                  <c:v>43974.583333333336</c:v>
                </c:pt>
                <c:pt idx="13767">
                  <c:v>43974.59375</c:v>
                </c:pt>
                <c:pt idx="13768">
                  <c:v>43974.604166666664</c:v>
                </c:pt>
                <c:pt idx="13769">
                  <c:v>43974.614583333336</c:v>
                </c:pt>
                <c:pt idx="13770">
                  <c:v>43974.625</c:v>
                </c:pt>
                <c:pt idx="13771">
                  <c:v>43974.635416666664</c:v>
                </c:pt>
                <c:pt idx="13772">
                  <c:v>43974.645833333336</c:v>
                </c:pt>
                <c:pt idx="13773">
                  <c:v>43974.65625</c:v>
                </c:pt>
                <c:pt idx="13774">
                  <c:v>43974.666666666664</c:v>
                </c:pt>
                <c:pt idx="13775">
                  <c:v>43974.677083333336</c:v>
                </c:pt>
                <c:pt idx="13776">
                  <c:v>43974.6875</c:v>
                </c:pt>
                <c:pt idx="13777">
                  <c:v>43974.697916666664</c:v>
                </c:pt>
                <c:pt idx="13778">
                  <c:v>43974.708333333336</c:v>
                </c:pt>
                <c:pt idx="13779">
                  <c:v>43974.71875</c:v>
                </c:pt>
                <c:pt idx="13780">
                  <c:v>43974.729166666664</c:v>
                </c:pt>
                <c:pt idx="13781">
                  <c:v>43974.739583333336</c:v>
                </c:pt>
                <c:pt idx="13782">
                  <c:v>43974.75</c:v>
                </c:pt>
                <c:pt idx="13783">
                  <c:v>43974.760416666664</c:v>
                </c:pt>
                <c:pt idx="13784">
                  <c:v>43974.770833333336</c:v>
                </c:pt>
                <c:pt idx="13785">
                  <c:v>43974.78125</c:v>
                </c:pt>
                <c:pt idx="13786">
                  <c:v>43974.791666666664</c:v>
                </c:pt>
                <c:pt idx="13787">
                  <c:v>43974.802083333336</c:v>
                </c:pt>
                <c:pt idx="13788">
                  <c:v>43974.8125</c:v>
                </c:pt>
                <c:pt idx="13789">
                  <c:v>43974.822916666664</c:v>
                </c:pt>
                <c:pt idx="13790">
                  <c:v>43974.833333333336</c:v>
                </c:pt>
                <c:pt idx="13791">
                  <c:v>43974.84375</c:v>
                </c:pt>
                <c:pt idx="13792">
                  <c:v>43974.854166666664</c:v>
                </c:pt>
                <c:pt idx="13793">
                  <c:v>43974.864583333336</c:v>
                </c:pt>
                <c:pt idx="13794">
                  <c:v>43974.875</c:v>
                </c:pt>
                <c:pt idx="13795">
                  <c:v>43974.885416666664</c:v>
                </c:pt>
                <c:pt idx="13796">
                  <c:v>43974.895833333336</c:v>
                </c:pt>
                <c:pt idx="13797">
                  <c:v>43974.90625</c:v>
                </c:pt>
                <c:pt idx="13798">
                  <c:v>43974.916666666664</c:v>
                </c:pt>
                <c:pt idx="13799">
                  <c:v>43974.927083333336</c:v>
                </c:pt>
                <c:pt idx="13800">
                  <c:v>43974.9375</c:v>
                </c:pt>
                <c:pt idx="13801">
                  <c:v>43974.947916666664</c:v>
                </c:pt>
                <c:pt idx="13802">
                  <c:v>43974.958333333336</c:v>
                </c:pt>
                <c:pt idx="13803">
                  <c:v>43974.96875</c:v>
                </c:pt>
                <c:pt idx="13804">
                  <c:v>43974.979166666664</c:v>
                </c:pt>
                <c:pt idx="13805">
                  <c:v>43974.989583333336</c:v>
                </c:pt>
                <c:pt idx="13806">
                  <c:v>43975</c:v>
                </c:pt>
                <c:pt idx="13807">
                  <c:v>43975.010416666664</c:v>
                </c:pt>
                <c:pt idx="13808">
                  <c:v>43975.020833333336</c:v>
                </c:pt>
                <c:pt idx="13809">
                  <c:v>43975.03125</c:v>
                </c:pt>
                <c:pt idx="13810">
                  <c:v>43975.041666666664</c:v>
                </c:pt>
                <c:pt idx="13811">
                  <c:v>43975.052083333336</c:v>
                </c:pt>
                <c:pt idx="13812">
                  <c:v>43975.0625</c:v>
                </c:pt>
                <c:pt idx="13813">
                  <c:v>43975.072916666664</c:v>
                </c:pt>
                <c:pt idx="13814">
                  <c:v>43975.083333333336</c:v>
                </c:pt>
                <c:pt idx="13815">
                  <c:v>43975.09375</c:v>
                </c:pt>
                <c:pt idx="13816">
                  <c:v>43975.104166666664</c:v>
                </c:pt>
                <c:pt idx="13817">
                  <c:v>43975.114583333336</c:v>
                </c:pt>
                <c:pt idx="13818">
                  <c:v>43975.125</c:v>
                </c:pt>
                <c:pt idx="13819">
                  <c:v>43975.135416666664</c:v>
                </c:pt>
                <c:pt idx="13820">
                  <c:v>43975.145833333336</c:v>
                </c:pt>
                <c:pt idx="13821">
                  <c:v>43975.15625</c:v>
                </c:pt>
                <c:pt idx="13822">
                  <c:v>43975.166666666664</c:v>
                </c:pt>
                <c:pt idx="13823">
                  <c:v>43975.177083333336</c:v>
                </c:pt>
                <c:pt idx="13824">
                  <c:v>43975.1875</c:v>
                </c:pt>
                <c:pt idx="13825">
                  <c:v>43975.197916666664</c:v>
                </c:pt>
                <c:pt idx="13826">
                  <c:v>43975.208333333336</c:v>
                </c:pt>
                <c:pt idx="13827">
                  <c:v>43975.21875</c:v>
                </c:pt>
                <c:pt idx="13828">
                  <c:v>43975.229166666664</c:v>
                </c:pt>
                <c:pt idx="13829">
                  <c:v>43975.239583333336</c:v>
                </c:pt>
                <c:pt idx="13830">
                  <c:v>43975.25</c:v>
                </c:pt>
                <c:pt idx="13831">
                  <c:v>43975.260416666664</c:v>
                </c:pt>
                <c:pt idx="13832">
                  <c:v>43975.270833333336</c:v>
                </c:pt>
                <c:pt idx="13833">
                  <c:v>43975.28125</c:v>
                </c:pt>
                <c:pt idx="13834">
                  <c:v>43975.291666666664</c:v>
                </c:pt>
                <c:pt idx="13835">
                  <c:v>43975.302083333336</c:v>
                </c:pt>
                <c:pt idx="13836">
                  <c:v>43975.3125</c:v>
                </c:pt>
                <c:pt idx="13837">
                  <c:v>43975.322916666664</c:v>
                </c:pt>
                <c:pt idx="13838">
                  <c:v>43975.333333333336</c:v>
                </c:pt>
                <c:pt idx="13839">
                  <c:v>43975.34375</c:v>
                </c:pt>
                <c:pt idx="13840">
                  <c:v>43975.354166666664</c:v>
                </c:pt>
                <c:pt idx="13841">
                  <c:v>43975.364583333336</c:v>
                </c:pt>
                <c:pt idx="13842">
                  <c:v>43975.375</c:v>
                </c:pt>
                <c:pt idx="13843">
                  <c:v>43975.385416666664</c:v>
                </c:pt>
                <c:pt idx="13844">
                  <c:v>43975.395833333336</c:v>
                </c:pt>
                <c:pt idx="13845">
                  <c:v>43975.40625</c:v>
                </c:pt>
                <c:pt idx="13846">
                  <c:v>43975.416666666664</c:v>
                </c:pt>
                <c:pt idx="13847">
                  <c:v>43975.427083333336</c:v>
                </c:pt>
                <c:pt idx="13848">
                  <c:v>43975.4375</c:v>
                </c:pt>
                <c:pt idx="13849">
                  <c:v>43975.447916666664</c:v>
                </c:pt>
                <c:pt idx="13850">
                  <c:v>43975.458333333336</c:v>
                </c:pt>
                <c:pt idx="13851">
                  <c:v>43975.46875</c:v>
                </c:pt>
                <c:pt idx="13852">
                  <c:v>43975.479166666664</c:v>
                </c:pt>
                <c:pt idx="13853">
                  <c:v>43975.489583333336</c:v>
                </c:pt>
                <c:pt idx="13854">
                  <c:v>43975.5</c:v>
                </c:pt>
                <c:pt idx="13855">
                  <c:v>43975.510416666664</c:v>
                </c:pt>
                <c:pt idx="13856">
                  <c:v>43975.520833333336</c:v>
                </c:pt>
                <c:pt idx="13857">
                  <c:v>43975.53125</c:v>
                </c:pt>
                <c:pt idx="13858">
                  <c:v>43975.541666666664</c:v>
                </c:pt>
                <c:pt idx="13859">
                  <c:v>43975.552083333336</c:v>
                </c:pt>
                <c:pt idx="13860">
                  <c:v>43975.5625</c:v>
                </c:pt>
                <c:pt idx="13861">
                  <c:v>43975.572916666664</c:v>
                </c:pt>
                <c:pt idx="13862">
                  <c:v>43975.583333333336</c:v>
                </c:pt>
                <c:pt idx="13863">
                  <c:v>43975.59375</c:v>
                </c:pt>
                <c:pt idx="13864">
                  <c:v>43975.604166666664</c:v>
                </c:pt>
                <c:pt idx="13865">
                  <c:v>43975.614583333336</c:v>
                </c:pt>
                <c:pt idx="13866">
                  <c:v>43975.625</c:v>
                </c:pt>
                <c:pt idx="13867">
                  <c:v>43975.635416666664</c:v>
                </c:pt>
                <c:pt idx="13868">
                  <c:v>43975.645833333336</c:v>
                </c:pt>
                <c:pt idx="13869">
                  <c:v>43975.65625</c:v>
                </c:pt>
                <c:pt idx="13870">
                  <c:v>43975.666666666664</c:v>
                </c:pt>
                <c:pt idx="13871">
                  <c:v>43975.677083333336</c:v>
                </c:pt>
                <c:pt idx="13872">
                  <c:v>43975.6875</c:v>
                </c:pt>
                <c:pt idx="13873">
                  <c:v>43975.697916666664</c:v>
                </c:pt>
                <c:pt idx="13874">
                  <c:v>43975.708333333336</c:v>
                </c:pt>
                <c:pt idx="13875">
                  <c:v>43975.71875</c:v>
                </c:pt>
                <c:pt idx="13876">
                  <c:v>43975.729166666664</c:v>
                </c:pt>
                <c:pt idx="13877">
                  <c:v>43975.739583333336</c:v>
                </c:pt>
                <c:pt idx="13878">
                  <c:v>43975.75</c:v>
                </c:pt>
                <c:pt idx="13879">
                  <c:v>43975.760416666664</c:v>
                </c:pt>
                <c:pt idx="13880">
                  <c:v>43975.770833333336</c:v>
                </c:pt>
                <c:pt idx="13881">
                  <c:v>43975.78125</c:v>
                </c:pt>
                <c:pt idx="13882">
                  <c:v>43975.791666666664</c:v>
                </c:pt>
                <c:pt idx="13883">
                  <c:v>43975.802083333336</c:v>
                </c:pt>
                <c:pt idx="13884">
                  <c:v>43975.8125</c:v>
                </c:pt>
                <c:pt idx="13885">
                  <c:v>43975.822916666664</c:v>
                </c:pt>
                <c:pt idx="13886">
                  <c:v>43975.833333333336</c:v>
                </c:pt>
                <c:pt idx="13887">
                  <c:v>43975.84375</c:v>
                </c:pt>
                <c:pt idx="13888">
                  <c:v>43975.854166666664</c:v>
                </c:pt>
                <c:pt idx="13889">
                  <c:v>43975.864583333336</c:v>
                </c:pt>
                <c:pt idx="13890">
                  <c:v>43975.875</c:v>
                </c:pt>
                <c:pt idx="13891">
                  <c:v>43975.885416666664</c:v>
                </c:pt>
                <c:pt idx="13892">
                  <c:v>43975.895833333336</c:v>
                </c:pt>
                <c:pt idx="13893">
                  <c:v>43975.90625</c:v>
                </c:pt>
                <c:pt idx="13894">
                  <c:v>43975.916666666664</c:v>
                </c:pt>
                <c:pt idx="13895">
                  <c:v>43975.927083333336</c:v>
                </c:pt>
                <c:pt idx="13896">
                  <c:v>43975.9375</c:v>
                </c:pt>
                <c:pt idx="13897">
                  <c:v>43975.947916666664</c:v>
                </c:pt>
                <c:pt idx="13898">
                  <c:v>43975.958333333336</c:v>
                </c:pt>
                <c:pt idx="13899">
                  <c:v>43975.96875</c:v>
                </c:pt>
                <c:pt idx="13900">
                  <c:v>43975.979166666664</c:v>
                </c:pt>
                <c:pt idx="13901">
                  <c:v>43975.989583333336</c:v>
                </c:pt>
                <c:pt idx="13902">
                  <c:v>43976</c:v>
                </c:pt>
                <c:pt idx="13903">
                  <c:v>43976.010416666664</c:v>
                </c:pt>
                <c:pt idx="13904">
                  <c:v>43976.020833333336</c:v>
                </c:pt>
                <c:pt idx="13905">
                  <c:v>43976.03125</c:v>
                </c:pt>
                <c:pt idx="13906">
                  <c:v>43976.041666666664</c:v>
                </c:pt>
                <c:pt idx="13907">
                  <c:v>43976.052083333336</c:v>
                </c:pt>
                <c:pt idx="13908">
                  <c:v>43976.0625</c:v>
                </c:pt>
                <c:pt idx="13909">
                  <c:v>43976.072916666664</c:v>
                </c:pt>
                <c:pt idx="13910">
                  <c:v>43976.083333333336</c:v>
                </c:pt>
                <c:pt idx="13911">
                  <c:v>43976.09375</c:v>
                </c:pt>
                <c:pt idx="13912">
                  <c:v>43976.104166666664</c:v>
                </c:pt>
                <c:pt idx="13913">
                  <c:v>43976.114583333336</c:v>
                </c:pt>
                <c:pt idx="13914">
                  <c:v>43976.125</c:v>
                </c:pt>
                <c:pt idx="13915">
                  <c:v>43976.135416666664</c:v>
                </c:pt>
                <c:pt idx="13916">
                  <c:v>43976.145833333336</c:v>
                </c:pt>
                <c:pt idx="13917">
                  <c:v>43976.15625</c:v>
                </c:pt>
                <c:pt idx="13918">
                  <c:v>43976.166666666664</c:v>
                </c:pt>
                <c:pt idx="13919">
                  <c:v>43976.177083333336</c:v>
                </c:pt>
                <c:pt idx="13920">
                  <c:v>43976.1875</c:v>
                </c:pt>
                <c:pt idx="13921">
                  <c:v>43976.197916666664</c:v>
                </c:pt>
                <c:pt idx="13922">
                  <c:v>43976.208333333336</c:v>
                </c:pt>
                <c:pt idx="13923">
                  <c:v>43976.21875</c:v>
                </c:pt>
                <c:pt idx="13924">
                  <c:v>43976.229166666664</c:v>
                </c:pt>
                <c:pt idx="13925">
                  <c:v>43976.239583333336</c:v>
                </c:pt>
                <c:pt idx="13926">
                  <c:v>43976.25</c:v>
                </c:pt>
                <c:pt idx="13927">
                  <c:v>43976.260416666664</c:v>
                </c:pt>
                <c:pt idx="13928">
                  <c:v>43976.270833333336</c:v>
                </c:pt>
                <c:pt idx="13929">
                  <c:v>43976.28125</c:v>
                </c:pt>
                <c:pt idx="13930">
                  <c:v>43976.291666666664</c:v>
                </c:pt>
                <c:pt idx="13931">
                  <c:v>43976.302083333336</c:v>
                </c:pt>
                <c:pt idx="13932">
                  <c:v>43976.3125</c:v>
                </c:pt>
                <c:pt idx="13933">
                  <c:v>43976.322916666664</c:v>
                </c:pt>
                <c:pt idx="13934">
                  <c:v>43976.333333333336</c:v>
                </c:pt>
                <c:pt idx="13935">
                  <c:v>43976.34375</c:v>
                </c:pt>
                <c:pt idx="13936">
                  <c:v>43976.354166666664</c:v>
                </c:pt>
                <c:pt idx="13937">
                  <c:v>43976.364583333336</c:v>
                </c:pt>
                <c:pt idx="13938">
                  <c:v>43976.375</c:v>
                </c:pt>
                <c:pt idx="13939">
                  <c:v>43976.385416666664</c:v>
                </c:pt>
                <c:pt idx="13940">
                  <c:v>43976.395833333336</c:v>
                </c:pt>
                <c:pt idx="13941">
                  <c:v>43976.40625</c:v>
                </c:pt>
                <c:pt idx="13942">
                  <c:v>43976.416666666664</c:v>
                </c:pt>
                <c:pt idx="13943">
                  <c:v>43976.427083333336</c:v>
                </c:pt>
                <c:pt idx="13944">
                  <c:v>43976.4375</c:v>
                </c:pt>
                <c:pt idx="13945">
                  <c:v>43976.447916666664</c:v>
                </c:pt>
                <c:pt idx="13946">
                  <c:v>43976.458333333336</c:v>
                </c:pt>
                <c:pt idx="13947">
                  <c:v>43976.46875</c:v>
                </c:pt>
                <c:pt idx="13948">
                  <c:v>43976.479166666664</c:v>
                </c:pt>
                <c:pt idx="13949">
                  <c:v>43976.489583333336</c:v>
                </c:pt>
                <c:pt idx="13950">
                  <c:v>43976.5</c:v>
                </c:pt>
                <c:pt idx="13951">
                  <c:v>43976.510416666664</c:v>
                </c:pt>
                <c:pt idx="13952">
                  <c:v>43976.520833333336</c:v>
                </c:pt>
                <c:pt idx="13953">
                  <c:v>43976.53125</c:v>
                </c:pt>
                <c:pt idx="13954">
                  <c:v>43976.541666666664</c:v>
                </c:pt>
                <c:pt idx="13955">
                  <c:v>43976.552083333336</c:v>
                </c:pt>
                <c:pt idx="13956">
                  <c:v>43976.5625</c:v>
                </c:pt>
                <c:pt idx="13957">
                  <c:v>43976.572916666664</c:v>
                </c:pt>
                <c:pt idx="13958">
                  <c:v>43976.583333333336</c:v>
                </c:pt>
                <c:pt idx="13959">
                  <c:v>43976.59375</c:v>
                </c:pt>
                <c:pt idx="13960">
                  <c:v>43976.604166666664</c:v>
                </c:pt>
                <c:pt idx="13961">
                  <c:v>43976.614583333336</c:v>
                </c:pt>
                <c:pt idx="13962">
                  <c:v>43976.625</c:v>
                </c:pt>
                <c:pt idx="13963">
                  <c:v>43976.635416666664</c:v>
                </c:pt>
                <c:pt idx="13964">
                  <c:v>43976.645833333336</c:v>
                </c:pt>
                <c:pt idx="13965">
                  <c:v>43976.65625</c:v>
                </c:pt>
                <c:pt idx="13966">
                  <c:v>43976.666666666664</c:v>
                </c:pt>
                <c:pt idx="13967">
                  <c:v>43976.677083333336</c:v>
                </c:pt>
                <c:pt idx="13968">
                  <c:v>43976.6875</c:v>
                </c:pt>
                <c:pt idx="13969">
                  <c:v>43976.697916666664</c:v>
                </c:pt>
                <c:pt idx="13970">
                  <c:v>43976.708333333336</c:v>
                </c:pt>
                <c:pt idx="13971">
                  <c:v>43976.71875</c:v>
                </c:pt>
                <c:pt idx="13972">
                  <c:v>43976.729166666664</c:v>
                </c:pt>
                <c:pt idx="13973">
                  <c:v>43976.739583333336</c:v>
                </c:pt>
                <c:pt idx="13974">
                  <c:v>43976.75</c:v>
                </c:pt>
                <c:pt idx="13975">
                  <c:v>43976.760416666664</c:v>
                </c:pt>
                <c:pt idx="13976">
                  <c:v>43976.770833333336</c:v>
                </c:pt>
                <c:pt idx="13977">
                  <c:v>43976.78125</c:v>
                </c:pt>
                <c:pt idx="13978">
                  <c:v>43976.791666666664</c:v>
                </c:pt>
                <c:pt idx="13979">
                  <c:v>43976.802083333336</c:v>
                </c:pt>
                <c:pt idx="13980">
                  <c:v>43976.8125</c:v>
                </c:pt>
                <c:pt idx="13981">
                  <c:v>43976.822916666664</c:v>
                </c:pt>
                <c:pt idx="13982">
                  <c:v>43976.833333333336</c:v>
                </c:pt>
                <c:pt idx="13983">
                  <c:v>43976.84375</c:v>
                </c:pt>
                <c:pt idx="13984">
                  <c:v>43976.854166666664</c:v>
                </c:pt>
                <c:pt idx="13985">
                  <c:v>43976.864583333336</c:v>
                </c:pt>
                <c:pt idx="13986">
                  <c:v>43976.875</c:v>
                </c:pt>
                <c:pt idx="13987">
                  <c:v>43976.885416666664</c:v>
                </c:pt>
                <c:pt idx="13988">
                  <c:v>43976.895833333336</c:v>
                </c:pt>
                <c:pt idx="13989">
                  <c:v>43976.90625</c:v>
                </c:pt>
                <c:pt idx="13990">
                  <c:v>43976.916666666664</c:v>
                </c:pt>
                <c:pt idx="13991">
                  <c:v>43976.927083333336</c:v>
                </c:pt>
                <c:pt idx="13992">
                  <c:v>43976.9375</c:v>
                </c:pt>
                <c:pt idx="13993">
                  <c:v>43976.947916666664</c:v>
                </c:pt>
                <c:pt idx="13994">
                  <c:v>43976.958333333336</c:v>
                </c:pt>
                <c:pt idx="13995">
                  <c:v>43976.96875</c:v>
                </c:pt>
                <c:pt idx="13996">
                  <c:v>43976.979166666664</c:v>
                </c:pt>
                <c:pt idx="13997">
                  <c:v>43976.989583333336</c:v>
                </c:pt>
                <c:pt idx="13998">
                  <c:v>43977</c:v>
                </c:pt>
                <c:pt idx="13999">
                  <c:v>43977.010416666664</c:v>
                </c:pt>
                <c:pt idx="14000">
                  <c:v>43977.020833333336</c:v>
                </c:pt>
                <c:pt idx="14001">
                  <c:v>43977.03125</c:v>
                </c:pt>
                <c:pt idx="14002">
                  <c:v>43977.041666666664</c:v>
                </c:pt>
                <c:pt idx="14003">
                  <c:v>43977.052083333336</c:v>
                </c:pt>
                <c:pt idx="14004">
                  <c:v>43977.0625</c:v>
                </c:pt>
                <c:pt idx="14005">
                  <c:v>43977.072916666664</c:v>
                </c:pt>
                <c:pt idx="14006">
                  <c:v>43977.083333333336</c:v>
                </c:pt>
                <c:pt idx="14007">
                  <c:v>43977.09375</c:v>
                </c:pt>
                <c:pt idx="14008">
                  <c:v>43977.104166666664</c:v>
                </c:pt>
                <c:pt idx="14009">
                  <c:v>43977.114583333336</c:v>
                </c:pt>
                <c:pt idx="14010">
                  <c:v>43977.125</c:v>
                </c:pt>
                <c:pt idx="14011">
                  <c:v>43977.135416666664</c:v>
                </c:pt>
                <c:pt idx="14012">
                  <c:v>43977.145833333336</c:v>
                </c:pt>
                <c:pt idx="14013">
                  <c:v>43977.15625</c:v>
                </c:pt>
                <c:pt idx="14014">
                  <c:v>43977.166666666664</c:v>
                </c:pt>
                <c:pt idx="14015">
                  <c:v>43977.177083333336</c:v>
                </c:pt>
                <c:pt idx="14016">
                  <c:v>43977.1875</c:v>
                </c:pt>
                <c:pt idx="14017">
                  <c:v>43977.197916666664</c:v>
                </c:pt>
                <c:pt idx="14018">
                  <c:v>43977.208333333336</c:v>
                </c:pt>
                <c:pt idx="14019">
                  <c:v>43977.21875</c:v>
                </c:pt>
                <c:pt idx="14020">
                  <c:v>43977.229166666664</c:v>
                </c:pt>
                <c:pt idx="14021">
                  <c:v>43977.239583333336</c:v>
                </c:pt>
                <c:pt idx="14022">
                  <c:v>43977.25</c:v>
                </c:pt>
                <c:pt idx="14023">
                  <c:v>43977.260416666664</c:v>
                </c:pt>
                <c:pt idx="14024">
                  <c:v>43977.270833333336</c:v>
                </c:pt>
                <c:pt idx="14025">
                  <c:v>43977.28125</c:v>
                </c:pt>
                <c:pt idx="14026">
                  <c:v>43977.291666666664</c:v>
                </c:pt>
                <c:pt idx="14027">
                  <c:v>43977.302083333336</c:v>
                </c:pt>
                <c:pt idx="14028">
                  <c:v>43977.3125</c:v>
                </c:pt>
                <c:pt idx="14029">
                  <c:v>43977.322916666664</c:v>
                </c:pt>
                <c:pt idx="14030">
                  <c:v>43977.333333333336</c:v>
                </c:pt>
                <c:pt idx="14031">
                  <c:v>43977.34375</c:v>
                </c:pt>
                <c:pt idx="14032">
                  <c:v>43977.354166666664</c:v>
                </c:pt>
                <c:pt idx="14033">
                  <c:v>43977.364583333336</c:v>
                </c:pt>
                <c:pt idx="14034">
                  <c:v>43977.375</c:v>
                </c:pt>
                <c:pt idx="14035">
                  <c:v>43977.385416666664</c:v>
                </c:pt>
                <c:pt idx="14036">
                  <c:v>43977.395833333336</c:v>
                </c:pt>
                <c:pt idx="14037">
                  <c:v>43977.40625</c:v>
                </c:pt>
                <c:pt idx="14038">
                  <c:v>43977.416666666664</c:v>
                </c:pt>
                <c:pt idx="14039">
                  <c:v>43977.427083333336</c:v>
                </c:pt>
                <c:pt idx="14040">
                  <c:v>43977.4375</c:v>
                </c:pt>
                <c:pt idx="14041">
                  <c:v>43977.447916666664</c:v>
                </c:pt>
                <c:pt idx="14042">
                  <c:v>43977.458333333336</c:v>
                </c:pt>
                <c:pt idx="14043">
                  <c:v>43977.46875</c:v>
                </c:pt>
                <c:pt idx="14044">
                  <c:v>43977.479166666664</c:v>
                </c:pt>
                <c:pt idx="14045">
                  <c:v>43977.489583333336</c:v>
                </c:pt>
                <c:pt idx="14046">
                  <c:v>43977.5</c:v>
                </c:pt>
                <c:pt idx="14047">
                  <c:v>43977.510416666664</c:v>
                </c:pt>
                <c:pt idx="14048">
                  <c:v>43977.520833333336</c:v>
                </c:pt>
                <c:pt idx="14049">
                  <c:v>43977.53125</c:v>
                </c:pt>
                <c:pt idx="14050">
                  <c:v>43977.541666666664</c:v>
                </c:pt>
                <c:pt idx="14051">
                  <c:v>43977.552083333336</c:v>
                </c:pt>
                <c:pt idx="14052">
                  <c:v>43977.5625</c:v>
                </c:pt>
                <c:pt idx="14053">
                  <c:v>43977.572916666664</c:v>
                </c:pt>
                <c:pt idx="14054">
                  <c:v>43977.583333333336</c:v>
                </c:pt>
                <c:pt idx="14055">
                  <c:v>43977.59375</c:v>
                </c:pt>
                <c:pt idx="14056">
                  <c:v>43977.604166666664</c:v>
                </c:pt>
                <c:pt idx="14057">
                  <c:v>43977.614583333336</c:v>
                </c:pt>
                <c:pt idx="14058">
                  <c:v>43977.625</c:v>
                </c:pt>
                <c:pt idx="14059">
                  <c:v>43977.635416666664</c:v>
                </c:pt>
                <c:pt idx="14060">
                  <c:v>43977.645833333336</c:v>
                </c:pt>
                <c:pt idx="14061">
                  <c:v>43977.65625</c:v>
                </c:pt>
                <c:pt idx="14062">
                  <c:v>43977.666666666664</c:v>
                </c:pt>
                <c:pt idx="14063">
                  <c:v>43977.677083333336</c:v>
                </c:pt>
                <c:pt idx="14064">
                  <c:v>43977.6875</c:v>
                </c:pt>
                <c:pt idx="14065">
                  <c:v>43977.697916666664</c:v>
                </c:pt>
                <c:pt idx="14066">
                  <c:v>43977.708333333336</c:v>
                </c:pt>
                <c:pt idx="14067">
                  <c:v>43977.71875</c:v>
                </c:pt>
                <c:pt idx="14068">
                  <c:v>43977.729166666664</c:v>
                </c:pt>
                <c:pt idx="14069">
                  <c:v>43977.739583333336</c:v>
                </c:pt>
                <c:pt idx="14070">
                  <c:v>43977.75</c:v>
                </c:pt>
                <c:pt idx="14071">
                  <c:v>43977.760416666664</c:v>
                </c:pt>
                <c:pt idx="14072">
                  <c:v>43977.770833333336</c:v>
                </c:pt>
                <c:pt idx="14073">
                  <c:v>43977.78125</c:v>
                </c:pt>
                <c:pt idx="14074">
                  <c:v>43977.791666666664</c:v>
                </c:pt>
                <c:pt idx="14075">
                  <c:v>43977.802083333336</c:v>
                </c:pt>
                <c:pt idx="14076">
                  <c:v>43977.8125</c:v>
                </c:pt>
                <c:pt idx="14077">
                  <c:v>43977.822916666664</c:v>
                </c:pt>
                <c:pt idx="14078">
                  <c:v>43977.833333333336</c:v>
                </c:pt>
                <c:pt idx="14079">
                  <c:v>43977.84375</c:v>
                </c:pt>
                <c:pt idx="14080">
                  <c:v>43977.854166666664</c:v>
                </c:pt>
                <c:pt idx="14081">
                  <c:v>43977.864583333336</c:v>
                </c:pt>
                <c:pt idx="14082">
                  <c:v>43977.875</c:v>
                </c:pt>
                <c:pt idx="14083">
                  <c:v>43977.885416666664</c:v>
                </c:pt>
                <c:pt idx="14084">
                  <c:v>43977.895833333336</c:v>
                </c:pt>
                <c:pt idx="14085">
                  <c:v>43977.90625</c:v>
                </c:pt>
                <c:pt idx="14086">
                  <c:v>43977.916666666664</c:v>
                </c:pt>
                <c:pt idx="14087">
                  <c:v>43977.927083333336</c:v>
                </c:pt>
                <c:pt idx="14088">
                  <c:v>43977.9375</c:v>
                </c:pt>
                <c:pt idx="14089">
                  <c:v>43977.947916666664</c:v>
                </c:pt>
                <c:pt idx="14090">
                  <c:v>43977.958333333336</c:v>
                </c:pt>
                <c:pt idx="14091">
                  <c:v>43977.96875</c:v>
                </c:pt>
                <c:pt idx="14092">
                  <c:v>43977.979166666664</c:v>
                </c:pt>
                <c:pt idx="14093">
                  <c:v>43977.989583333336</c:v>
                </c:pt>
                <c:pt idx="14094">
                  <c:v>43978</c:v>
                </c:pt>
                <c:pt idx="14095">
                  <c:v>43978.010416666664</c:v>
                </c:pt>
                <c:pt idx="14096">
                  <c:v>43978.020833333336</c:v>
                </c:pt>
                <c:pt idx="14097">
                  <c:v>43978.03125</c:v>
                </c:pt>
                <c:pt idx="14098">
                  <c:v>43978.041666666664</c:v>
                </c:pt>
                <c:pt idx="14099">
                  <c:v>43978.052083333336</c:v>
                </c:pt>
                <c:pt idx="14100">
                  <c:v>43978.0625</c:v>
                </c:pt>
                <c:pt idx="14101">
                  <c:v>43978.072916666664</c:v>
                </c:pt>
                <c:pt idx="14102">
                  <c:v>43978.083333333336</c:v>
                </c:pt>
                <c:pt idx="14103">
                  <c:v>43978.09375</c:v>
                </c:pt>
                <c:pt idx="14104">
                  <c:v>43978.104166666664</c:v>
                </c:pt>
                <c:pt idx="14105">
                  <c:v>43978.114583333336</c:v>
                </c:pt>
                <c:pt idx="14106">
                  <c:v>43978.125</c:v>
                </c:pt>
                <c:pt idx="14107">
                  <c:v>43978.135416666664</c:v>
                </c:pt>
                <c:pt idx="14108">
                  <c:v>43978.145833333336</c:v>
                </c:pt>
                <c:pt idx="14109">
                  <c:v>43978.15625</c:v>
                </c:pt>
                <c:pt idx="14110">
                  <c:v>43978.166666666664</c:v>
                </c:pt>
                <c:pt idx="14111">
                  <c:v>43978.177083333336</c:v>
                </c:pt>
                <c:pt idx="14112">
                  <c:v>43978.1875</c:v>
                </c:pt>
                <c:pt idx="14113">
                  <c:v>43978.197916666664</c:v>
                </c:pt>
                <c:pt idx="14114">
                  <c:v>43978.208333333336</c:v>
                </c:pt>
                <c:pt idx="14115">
                  <c:v>43978.21875</c:v>
                </c:pt>
                <c:pt idx="14116">
                  <c:v>43978.229166666664</c:v>
                </c:pt>
                <c:pt idx="14117">
                  <c:v>43978.239583333336</c:v>
                </c:pt>
                <c:pt idx="14118">
                  <c:v>43978.25</c:v>
                </c:pt>
                <c:pt idx="14119">
                  <c:v>43978.260416666664</c:v>
                </c:pt>
                <c:pt idx="14120">
                  <c:v>43978.270833333336</c:v>
                </c:pt>
                <c:pt idx="14121">
                  <c:v>43978.28125</c:v>
                </c:pt>
                <c:pt idx="14122">
                  <c:v>43978.291666666664</c:v>
                </c:pt>
                <c:pt idx="14123">
                  <c:v>43978.302083333336</c:v>
                </c:pt>
                <c:pt idx="14124">
                  <c:v>43978.3125</c:v>
                </c:pt>
                <c:pt idx="14125">
                  <c:v>43978.322916666664</c:v>
                </c:pt>
                <c:pt idx="14126">
                  <c:v>43978.333333333336</c:v>
                </c:pt>
                <c:pt idx="14127">
                  <c:v>43978.34375</c:v>
                </c:pt>
                <c:pt idx="14128">
                  <c:v>43978.354166666664</c:v>
                </c:pt>
                <c:pt idx="14129">
                  <c:v>43978.364583333336</c:v>
                </c:pt>
                <c:pt idx="14130">
                  <c:v>43978.375</c:v>
                </c:pt>
                <c:pt idx="14131">
                  <c:v>43978.385416666664</c:v>
                </c:pt>
                <c:pt idx="14132">
                  <c:v>43978.395833333336</c:v>
                </c:pt>
                <c:pt idx="14133">
                  <c:v>43978.40625</c:v>
                </c:pt>
                <c:pt idx="14134">
                  <c:v>43978.416666666664</c:v>
                </c:pt>
                <c:pt idx="14135">
                  <c:v>43978.427083333336</c:v>
                </c:pt>
                <c:pt idx="14136">
                  <c:v>43978.4375</c:v>
                </c:pt>
                <c:pt idx="14137">
                  <c:v>43978.447916666664</c:v>
                </c:pt>
                <c:pt idx="14138">
                  <c:v>43978.458333333336</c:v>
                </c:pt>
                <c:pt idx="14139">
                  <c:v>43978.46875</c:v>
                </c:pt>
                <c:pt idx="14140">
                  <c:v>43978.479166666664</c:v>
                </c:pt>
                <c:pt idx="14141">
                  <c:v>43978.489583333336</c:v>
                </c:pt>
                <c:pt idx="14142">
                  <c:v>43978.5</c:v>
                </c:pt>
                <c:pt idx="14143">
                  <c:v>43978.510416666664</c:v>
                </c:pt>
                <c:pt idx="14144">
                  <c:v>43978.520833333336</c:v>
                </c:pt>
                <c:pt idx="14145">
                  <c:v>43978.53125</c:v>
                </c:pt>
                <c:pt idx="14146">
                  <c:v>43978.541666666664</c:v>
                </c:pt>
                <c:pt idx="14147">
                  <c:v>43978.552083333336</c:v>
                </c:pt>
                <c:pt idx="14148">
                  <c:v>43978.5625</c:v>
                </c:pt>
                <c:pt idx="14149">
                  <c:v>43978.572916666664</c:v>
                </c:pt>
                <c:pt idx="14150">
                  <c:v>43978.583333333336</c:v>
                </c:pt>
                <c:pt idx="14151">
                  <c:v>43978.59375</c:v>
                </c:pt>
                <c:pt idx="14152">
                  <c:v>43978.604166666664</c:v>
                </c:pt>
                <c:pt idx="14153">
                  <c:v>43978.614583333336</c:v>
                </c:pt>
                <c:pt idx="14154">
                  <c:v>43978.625</c:v>
                </c:pt>
                <c:pt idx="14155">
                  <c:v>43978.635416666664</c:v>
                </c:pt>
                <c:pt idx="14156">
                  <c:v>43978.645833333336</c:v>
                </c:pt>
                <c:pt idx="14157">
                  <c:v>43978.65625</c:v>
                </c:pt>
                <c:pt idx="14158">
                  <c:v>43978.666666666664</c:v>
                </c:pt>
                <c:pt idx="14159">
                  <c:v>43978.677083333336</c:v>
                </c:pt>
                <c:pt idx="14160">
                  <c:v>43978.6875</c:v>
                </c:pt>
                <c:pt idx="14161">
                  <c:v>43978.697916666664</c:v>
                </c:pt>
                <c:pt idx="14162">
                  <c:v>43978.708333333336</c:v>
                </c:pt>
                <c:pt idx="14163">
                  <c:v>43978.71875</c:v>
                </c:pt>
                <c:pt idx="14164">
                  <c:v>43978.729166666664</c:v>
                </c:pt>
                <c:pt idx="14165">
                  <c:v>43978.739583333336</c:v>
                </c:pt>
                <c:pt idx="14166">
                  <c:v>43978.75</c:v>
                </c:pt>
                <c:pt idx="14167">
                  <c:v>43978.760416666664</c:v>
                </c:pt>
                <c:pt idx="14168">
                  <c:v>43978.770833333336</c:v>
                </c:pt>
                <c:pt idx="14169">
                  <c:v>43978.78125</c:v>
                </c:pt>
                <c:pt idx="14170">
                  <c:v>43978.791666666664</c:v>
                </c:pt>
                <c:pt idx="14171">
                  <c:v>43978.802083333336</c:v>
                </c:pt>
                <c:pt idx="14172">
                  <c:v>43978.8125</c:v>
                </c:pt>
                <c:pt idx="14173">
                  <c:v>43978.822916666664</c:v>
                </c:pt>
                <c:pt idx="14174">
                  <c:v>43978.833333333336</c:v>
                </c:pt>
                <c:pt idx="14175">
                  <c:v>43978.84375</c:v>
                </c:pt>
                <c:pt idx="14176">
                  <c:v>43978.854166666664</c:v>
                </c:pt>
                <c:pt idx="14177">
                  <c:v>43978.864583333336</c:v>
                </c:pt>
                <c:pt idx="14178">
                  <c:v>43978.875</c:v>
                </c:pt>
                <c:pt idx="14179">
                  <c:v>43978.885416666664</c:v>
                </c:pt>
                <c:pt idx="14180">
                  <c:v>43978.895833333336</c:v>
                </c:pt>
                <c:pt idx="14181">
                  <c:v>43978.90625</c:v>
                </c:pt>
                <c:pt idx="14182">
                  <c:v>43978.916666666664</c:v>
                </c:pt>
                <c:pt idx="14183">
                  <c:v>43978.927083333336</c:v>
                </c:pt>
                <c:pt idx="14184">
                  <c:v>43978.9375</c:v>
                </c:pt>
                <c:pt idx="14185">
                  <c:v>43978.947916666664</c:v>
                </c:pt>
                <c:pt idx="14186">
                  <c:v>43978.958333333336</c:v>
                </c:pt>
                <c:pt idx="14187">
                  <c:v>43978.96875</c:v>
                </c:pt>
                <c:pt idx="14188">
                  <c:v>43978.979166666664</c:v>
                </c:pt>
                <c:pt idx="14189">
                  <c:v>43978.989583333336</c:v>
                </c:pt>
                <c:pt idx="14190">
                  <c:v>43979</c:v>
                </c:pt>
                <c:pt idx="14191">
                  <c:v>43979.010416666664</c:v>
                </c:pt>
                <c:pt idx="14192">
                  <c:v>43979.020833333336</c:v>
                </c:pt>
                <c:pt idx="14193">
                  <c:v>43979.03125</c:v>
                </c:pt>
                <c:pt idx="14194">
                  <c:v>43979.041666666664</c:v>
                </c:pt>
                <c:pt idx="14195">
                  <c:v>43979.052083333336</c:v>
                </c:pt>
                <c:pt idx="14196">
                  <c:v>43979.0625</c:v>
                </c:pt>
                <c:pt idx="14197">
                  <c:v>43979.072916666664</c:v>
                </c:pt>
                <c:pt idx="14198">
                  <c:v>43979.083333333336</c:v>
                </c:pt>
                <c:pt idx="14199">
                  <c:v>43979.09375</c:v>
                </c:pt>
                <c:pt idx="14200">
                  <c:v>43979.104166666664</c:v>
                </c:pt>
                <c:pt idx="14201">
                  <c:v>43979.114583333336</c:v>
                </c:pt>
                <c:pt idx="14202">
                  <c:v>43979.125</c:v>
                </c:pt>
                <c:pt idx="14203">
                  <c:v>43979.135416666664</c:v>
                </c:pt>
                <c:pt idx="14204">
                  <c:v>43979.145833333336</c:v>
                </c:pt>
                <c:pt idx="14205">
                  <c:v>43979.15625</c:v>
                </c:pt>
                <c:pt idx="14206">
                  <c:v>43979.166666666664</c:v>
                </c:pt>
                <c:pt idx="14207">
                  <c:v>43979.177083333336</c:v>
                </c:pt>
                <c:pt idx="14208">
                  <c:v>43979.1875</c:v>
                </c:pt>
                <c:pt idx="14209">
                  <c:v>43979.197916666664</c:v>
                </c:pt>
                <c:pt idx="14210">
                  <c:v>43979.208333333336</c:v>
                </c:pt>
                <c:pt idx="14211">
                  <c:v>43979.21875</c:v>
                </c:pt>
                <c:pt idx="14212">
                  <c:v>43979.229166666664</c:v>
                </c:pt>
                <c:pt idx="14213">
                  <c:v>43979.239583333336</c:v>
                </c:pt>
                <c:pt idx="14214">
                  <c:v>43979.25</c:v>
                </c:pt>
                <c:pt idx="14215">
                  <c:v>43979.260416666664</c:v>
                </c:pt>
                <c:pt idx="14216">
                  <c:v>43979.270833333336</c:v>
                </c:pt>
                <c:pt idx="14217">
                  <c:v>43979.28125</c:v>
                </c:pt>
                <c:pt idx="14218">
                  <c:v>43979.291666666664</c:v>
                </c:pt>
                <c:pt idx="14219">
                  <c:v>43979.302083333336</c:v>
                </c:pt>
                <c:pt idx="14220">
                  <c:v>43979.3125</c:v>
                </c:pt>
                <c:pt idx="14221">
                  <c:v>43979.322916666664</c:v>
                </c:pt>
                <c:pt idx="14222">
                  <c:v>43979.333333333336</c:v>
                </c:pt>
                <c:pt idx="14223">
                  <c:v>43979.34375</c:v>
                </c:pt>
                <c:pt idx="14224">
                  <c:v>43979.354166666664</c:v>
                </c:pt>
                <c:pt idx="14225">
                  <c:v>43979.364583333336</c:v>
                </c:pt>
                <c:pt idx="14226">
                  <c:v>43979.375</c:v>
                </c:pt>
                <c:pt idx="14227">
                  <c:v>43979.385416666664</c:v>
                </c:pt>
                <c:pt idx="14228">
                  <c:v>43979.395833333336</c:v>
                </c:pt>
                <c:pt idx="14229">
                  <c:v>43979.40625</c:v>
                </c:pt>
                <c:pt idx="14230">
                  <c:v>43979.416666666664</c:v>
                </c:pt>
                <c:pt idx="14231">
                  <c:v>43979.427083333336</c:v>
                </c:pt>
                <c:pt idx="14232">
                  <c:v>43979.4375</c:v>
                </c:pt>
                <c:pt idx="14233">
                  <c:v>43979.447916666664</c:v>
                </c:pt>
                <c:pt idx="14234">
                  <c:v>43979.458333333336</c:v>
                </c:pt>
                <c:pt idx="14235">
                  <c:v>43979.46875</c:v>
                </c:pt>
                <c:pt idx="14236">
                  <c:v>43979.479166666664</c:v>
                </c:pt>
                <c:pt idx="14237">
                  <c:v>43979.489583333336</c:v>
                </c:pt>
                <c:pt idx="14238">
                  <c:v>43979.5</c:v>
                </c:pt>
                <c:pt idx="14239">
                  <c:v>43979.510416666664</c:v>
                </c:pt>
                <c:pt idx="14240">
                  <c:v>43979.520833333336</c:v>
                </c:pt>
                <c:pt idx="14241">
                  <c:v>43979.53125</c:v>
                </c:pt>
                <c:pt idx="14242">
                  <c:v>43979.541666666664</c:v>
                </c:pt>
                <c:pt idx="14243">
                  <c:v>43979.552083333336</c:v>
                </c:pt>
                <c:pt idx="14244">
                  <c:v>43979.5625</c:v>
                </c:pt>
                <c:pt idx="14245">
                  <c:v>43979.572916666664</c:v>
                </c:pt>
                <c:pt idx="14246">
                  <c:v>43979.583333333336</c:v>
                </c:pt>
                <c:pt idx="14247">
                  <c:v>43979.59375</c:v>
                </c:pt>
                <c:pt idx="14248">
                  <c:v>43979.604166666664</c:v>
                </c:pt>
                <c:pt idx="14249">
                  <c:v>43979.614583333336</c:v>
                </c:pt>
                <c:pt idx="14250">
                  <c:v>43979.625</c:v>
                </c:pt>
                <c:pt idx="14251">
                  <c:v>43979.635416666664</c:v>
                </c:pt>
                <c:pt idx="14252">
                  <c:v>43979.645833333336</c:v>
                </c:pt>
                <c:pt idx="14253">
                  <c:v>43979.65625</c:v>
                </c:pt>
                <c:pt idx="14254">
                  <c:v>43979.666666666664</c:v>
                </c:pt>
                <c:pt idx="14255">
                  <c:v>43979.677083333336</c:v>
                </c:pt>
                <c:pt idx="14256">
                  <c:v>43979.6875</c:v>
                </c:pt>
                <c:pt idx="14257">
                  <c:v>43979.697916666664</c:v>
                </c:pt>
                <c:pt idx="14258">
                  <c:v>43979.708333333336</c:v>
                </c:pt>
                <c:pt idx="14259">
                  <c:v>43979.71875</c:v>
                </c:pt>
                <c:pt idx="14260">
                  <c:v>43979.729166666664</c:v>
                </c:pt>
                <c:pt idx="14261">
                  <c:v>43979.739583333336</c:v>
                </c:pt>
                <c:pt idx="14262">
                  <c:v>43979.75</c:v>
                </c:pt>
                <c:pt idx="14263">
                  <c:v>43979.760416666664</c:v>
                </c:pt>
                <c:pt idx="14264">
                  <c:v>43979.770833333336</c:v>
                </c:pt>
                <c:pt idx="14265">
                  <c:v>43979.78125</c:v>
                </c:pt>
                <c:pt idx="14266">
                  <c:v>43979.791666666664</c:v>
                </c:pt>
                <c:pt idx="14267">
                  <c:v>43979.802083333336</c:v>
                </c:pt>
                <c:pt idx="14268">
                  <c:v>43979.8125</c:v>
                </c:pt>
                <c:pt idx="14269">
                  <c:v>43979.822916666664</c:v>
                </c:pt>
                <c:pt idx="14270">
                  <c:v>43979.833333333336</c:v>
                </c:pt>
                <c:pt idx="14271">
                  <c:v>43979.84375</c:v>
                </c:pt>
                <c:pt idx="14272">
                  <c:v>43979.854166666664</c:v>
                </c:pt>
                <c:pt idx="14273">
                  <c:v>43979.864583333336</c:v>
                </c:pt>
                <c:pt idx="14274">
                  <c:v>43979.875</c:v>
                </c:pt>
                <c:pt idx="14275">
                  <c:v>43979.885416666664</c:v>
                </c:pt>
                <c:pt idx="14276">
                  <c:v>43979.895833333336</c:v>
                </c:pt>
                <c:pt idx="14277">
                  <c:v>43979.90625</c:v>
                </c:pt>
                <c:pt idx="14278">
                  <c:v>43979.916666666664</c:v>
                </c:pt>
                <c:pt idx="14279">
                  <c:v>43979.927083333336</c:v>
                </c:pt>
                <c:pt idx="14280">
                  <c:v>43979.9375</c:v>
                </c:pt>
                <c:pt idx="14281">
                  <c:v>43979.947916666664</c:v>
                </c:pt>
                <c:pt idx="14282">
                  <c:v>43979.958333333336</c:v>
                </c:pt>
                <c:pt idx="14283">
                  <c:v>43979.96875</c:v>
                </c:pt>
                <c:pt idx="14284">
                  <c:v>43979.979166666664</c:v>
                </c:pt>
                <c:pt idx="14285">
                  <c:v>43979.989583333336</c:v>
                </c:pt>
                <c:pt idx="14286">
                  <c:v>43980</c:v>
                </c:pt>
                <c:pt idx="14287">
                  <c:v>43980.010416666664</c:v>
                </c:pt>
                <c:pt idx="14288">
                  <c:v>43980.020833333336</c:v>
                </c:pt>
                <c:pt idx="14289">
                  <c:v>43980.03125</c:v>
                </c:pt>
                <c:pt idx="14290">
                  <c:v>43980.041666666664</c:v>
                </c:pt>
                <c:pt idx="14291">
                  <c:v>43980.052083333336</c:v>
                </c:pt>
                <c:pt idx="14292">
                  <c:v>43980.0625</c:v>
                </c:pt>
                <c:pt idx="14293">
                  <c:v>43980.072916666664</c:v>
                </c:pt>
                <c:pt idx="14294">
                  <c:v>43980.083333333336</c:v>
                </c:pt>
                <c:pt idx="14295">
                  <c:v>43980.09375</c:v>
                </c:pt>
                <c:pt idx="14296">
                  <c:v>43980.104166666664</c:v>
                </c:pt>
                <c:pt idx="14297">
                  <c:v>43980.114583333336</c:v>
                </c:pt>
                <c:pt idx="14298">
                  <c:v>43980.125</c:v>
                </c:pt>
                <c:pt idx="14299">
                  <c:v>43980.135416666664</c:v>
                </c:pt>
                <c:pt idx="14300">
                  <c:v>43980.145833333336</c:v>
                </c:pt>
                <c:pt idx="14301">
                  <c:v>43980.15625</c:v>
                </c:pt>
                <c:pt idx="14302">
                  <c:v>43980.166666666664</c:v>
                </c:pt>
                <c:pt idx="14303">
                  <c:v>43980.177083333336</c:v>
                </c:pt>
                <c:pt idx="14304">
                  <c:v>43980.1875</c:v>
                </c:pt>
                <c:pt idx="14305">
                  <c:v>43980.197916666664</c:v>
                </c:pt>
                <c:pt idx="14306">
                  <c:v>43980.208333333336</c:v>
                </c:pt>
                <c:pt idx="14307">
                  <c:v>43980.21875</c:v>
                </c:pt>
                <c:pt idx="14308">
                  <c:v>43980.229166666664</c:v>
                </c:pt>
                <c:pt idx="14309">
                  <c:v>43980.239583333336</c:v>
                </c:pt>
                <c:pt idx="14310">
                  <c:v>43980.25</c:v>
                </c:pt>
                <c:pt idx="14311">
                  <c:v>43980.260416666664</c:v>
                </c:pt>
                <c:pt idx="14312">
                  <c:v>43980.270833333336</c:v>
                </c:pt>
                <c:pt idx="14313">
                  <c:v>43980.28125</c:v>
                </c:pt>
                <c:pt idx="14314">
                  <c:v>43980.291666666664</c:v>
                </c:pt>
                <c:pt idx="14315">
                  <c:v>43980.302083333336</c:v>
                </c:pt>
                <c:pt idx="14316">
                  <c:v>43980.3125</c:v>
                </c:pt>
                <c:pt idx="14317">
                  <c:v>43980.322916666664</c:v>
                </c:pt>
                <c:pt idx="14318">
                  <c:v>43980.333333333336</c:v>
                </c:pt>
                <c:pt idx="14319">
                  <c:v>43980.34375</c:v>
                </c:pt>
                <c:pt idx="14320">
                  <c:v>43980.354166666664</c:v>
                </c:pt>
                <c:pt idx="14321">
                  <c:v>43980.364583333336</c:v>
                </c:pt>
                <c:pt idx="14322">
                  <c:v>43980.375</c:v>
                </c:pt>
                <c:pt idx="14323">
                  <c:v>43980.385416666664</c:v>
                </c:pt>
                <c:pt idx="14324">
                  <c:v>43980.395833333336</c:v>
                </c:pt>
                <c:pt idx="14325">
                  <c:v>43980.40625</c:v>
                </c:pt>
                <c:pt idx="14326">
                  <c:v>43980.416666666664</c:v>
                </c:pt>
                <c:pt idx="14327">
                  <c:v>43980.427083333336</c:v>
                </c:pt>
                <c:pt idx="14328">
                  <c:v>43980.4375</c:v>
                </c:pt>
                <c:pt idx="14329">
                  <c:v>43980.447916666664</c:v>
                </c:pt>
                <c:pt idx="14330">
                  <c:v>43980.458333333336</c:v>
                </c:pt>
                <c:pt idx="14331">
                  <c:v>43980.46875</c:v>
                </c:pt>
                <c:pt idx="14332">
                  <c:v>43980.479166666664</c:v>
                </c:pt>
                <c:pt idx="14333">
                  <c:v>43980.489583333336</c:v>
                </c:pt>
                <c:pt idx="14334">
                  <c:v>43980.5</c:v>
                </c:pt>
                <c:pt idx="14335">
                  <c:v>43980.510416666664</c:v>
                </c:pt>
                <c:pt idx="14336">
                  <c:v>43980.520833333336</c:v>
                </c:pt>
                <c:pt idx="14337">
                  <c:v>43980.53125</c:v>
                </c:pt>
                <c:pt idx="14338">
                  <c:v>43980.541666666664</c:v>
                </c:pt>
                <c:pt idx="14339">
                  <c:v>43980.552083333336</c:v>
                </c:pt>
                <c:pt idx="14340">
                  <c:v>43980.5625</c:v>
                </c:pt>
                <c:pt idx="14341">
                  <c:v>43980.572916666664</c:v>
                </c:pt>
                <c:pt idx="14342">
                  <c:v>43980.583333333336</c:v>
                </c:pt>
                <c:pt idx="14343">
                  <c:v>43980.59375</c:v>
                </c:pt>
                <c:pt idx="14344">
                  <c:v>43980.604166666664</c:v>
                </c:pt>
                <c:pt idx="14345">
                  <c:v>43980.614583333336</c:v>
                </c:pt>
                <c:pt idx="14346">
                  <c:v>43980.625</c:v>
                </c:pt>
                <c:pt idx="14347">
                  <c:v>43980.635416666664</c:v>
                </c:pt>
                <c:pt idx="14348">
                  <c:v>43980.645833333336</c:v>
                </c:pt>
                <c:pt idx="14349">
                  <c:v>43980.65625</c:v>
                </c:pt>
                <c:pt idx="14350">
                  <c:v>43980.666666666664</c:v>
                </c:pt>
                <c:pt idx="14351">
                  <c:v>43980.677083333336</c:v>
                </c:pt>
                <c:pt idx="14352">
                  <c:v>43980.6875</c:v>
                </c:pt>
                <c:pt idx="14353">
                  <c:v>43980.697916666664</c:v>
                </c:pt>
                <c:pt idx="14354">
                  <c:v>43980.708333333336</c:v>
                </c:pt>
                <c:pt idx="14355">
                  <c:v>43980.71875</c:v>
                </c:pt>
                <c:pt idx="14356">
                  <c:v>43980.729166666664</c:v>
                </c:pt>
                <c:pt idx="14357">
                  <c:v>43980.739583333336</c:v>
                </c:pt>
                <c:pt idx="14358">
                  <c:v>43980.75</c:v>
                </c:pt>
                <c:pt idx="14359">
                  <c:v>43980.760416666664</c:v>
                </c:pt>
                <c:pt idx="14360">
                  <c:v>43980.770833333336</c:v>
                </c:pt>
                <c:pt idx="14361">
                  <c:v>43980.78125</c:v>
                </c:pt>
                <c:pt idx="14362">
                  <c:v>43980.791666666664</c:v>
                </c:pt>
                <c:pt idx="14363">
                  <c:v>43980.802083333336</c:v>
                </c:pt>
                <c:pt idx="14364">
                  <c:v>43980.8125</c:v>
                </c:pt>
                <c:pt idx="14365">
                  <c:v>43980.822916666664</c:v>
                </c:pt>
                <c:pt idx="14366">
                  <c:v>43980.833333333336</c:v>
                </c:pt>
                <c:pt idx="14367">
                  <c:v>43980.84375</c:v>
                </c:pt>
                <c:pt idx="14368">
                  <c:v>43980.854166666664</c:v>
                </c:pt>
                <c:pt idx="14369">
                  <c:v>43980.864583333336</c:v>
                </c:pt>
                <c:pt idx="14370">
                  <c:v>43980.875</c:v>
                </c:pt>
                <c:pt idx="14371">
                  <c:v>43980.885416666664</c:v>
                </c:pt>
                <c:pt idx="14372">
                  <c:v>43980.895833333336</c:v>
                </c:pt>
                <c:pt idx="14373">
                  <c:v>43980.90625</c:v>
                </c:pt>
                <c:pt idx="14374">
                  <c:v>43980.916666666664</c:v>
                </c:pt>
                <c:pt idx="14375">
                  <c:v>43980.927083333336</c:v>
                </c:pt>
                <c:pt idx="14376">
                  <c:v>43980.9375</c:v>
                </c:pt>
                <c:pt idx="14377">
                  <c:v>43980.947916666664</c:v>
                </c:pt>
                <c:pt idx="14378">
                  <c:v>43980.958333333336</c:v>
                </c:pt>
                <c:pt idx="14379">
                  <c:v>43980.96875</c:v>
                </c:pt>
                <c:pt idx="14380">
                  <c:v>43980.979166666664</c:v>
                </c:pt>
                <c:pt idx="14381">
                  <c:v>43980.989583333336</c:v>
                </c:pt>
                <c:pt idx="14382">
                  <c:v>43981</c:v>
                </c:pt>
                <c:pt idx="14383">
                  <c:v>43981.010416666664</c:v>
                </c:pt>
                <c:pt idx="14384">
                  <c:v>43981.020833333336</c:v>
                </c:pt>
                <c:pt idx="14385">
                  <c:v>43981.03125</c:v>
                </c:pt>
                <c:pt idx="14386">
                  <c:v>43981.041666666664</c:v>
                </c:pt>
                <c:pt idx="14387">
                  <c:v>43981.052083333336</c:v>
                </c:pt>
                <c:pt idx="14388">
                  <c:v>43981.0625</c:v>
                </c:pt>
                <c:pt idx="14389">
                  <c:v>43981.072916666664</c:v>
                </c:pt>
                <c:pt idx="14390">
                  <c:v>43981.083333333336</c:v>
                </c:pt>
                <c:pt idx="14391">
                  <c:v>43981.09375</c:v>
                </c:pt>
                <c:pt idx="14392">
                  <c:v>43981.104166666664</c:v>
                </c:pt>
                <c:pt idx="14393">
                  <c:v>43981.114583333336</c:v>
                </c:pt>
                <c:pt idx="14394">
                  <c:v>43981.125</c:v>
                </c:pt>
                <c:pt idx="14395">
                  <c:v>43981.135416666664</c:v>
                </c:pt>
                <c:pt idx="14396">
                  <c:v>43981.145833333336</c:v>
                </c:pt>
                <c:pt idx="14397">
                  <c:v>43981.15625</c:v>
                </c:pt>
                <c:pt idx="14398">
                  <c:v>43981.166666666664</c:v>
                </c:pt>
                <c:pt idx="14399">
                  <c:v>43981.177083333336</c:v>
                </c:pt>
                <c:pt idx="14400">
                  <c:v>43981.1875</c:v>
                </c:pt>
                <c:pt idx="14401">
                  <c:v>43981.197916666664</c:v>
                </c:pt>
                <c:pt idx="14402">
                  <c:v>43981.208333333336</c:v>
                </c:pt>
                <c:pt idx="14403">
                  <c:v>43981.21875</c:v>
                </c:pt>
                <c:pt idx="14404">
                  <c:v>43981.229166666664</c:v>
                </c:pt>
                <c:pt idx="14405">
                  <c:v>43981.239583333336</c:v>
                </c:pt>
                <c:pt idx="14406">
                  <c:v>43981.25</c:v>
                </c:pt>
                <c:pt idx="14407">
                  <c:v>43981.260416666664</c:v>
                </c:pt>
                <c:pt idx="14408">
                  <c:v>43981.270833333336</c:v>
                </c:pt>
                <c:pt idx="14409">
                  <c:v>43981.28125</c:v>
                </c:pt>
                <c:pt idx="14410">
                  <c:v>43981.291666666664</c:v>
                </c:pt>
                <c:pt idx="14411">
                  <c:v>43981.302083333336</c:v>
                </c:pt>
                <c:pt idx="14412">
                  <c:v>43981.3125</c:v>
                </c:pt>
                <c:pt idx="14413">
                  <c:v>43981.322916666664</c:v>
                </c:pt>
                <c:pt idx="14414">
                  <c:v>43981.333333333336</c:v>
                </c:pt>
                <c:pt idx="14415">
                  <c:v>43981.34375</c:v>
                </c:pt>
                <c:pt idx="14416">
                  <c:v>43981.354166666664</c:v>
                </c:pt>
                <c:pt idx="14417">
                  <c:v>43981.364583333336</c:v>
                </c:pt>
                <c:pt idx="14418">
                  <c:v>43981.375</c:v>
                </c:pt>
                <c:pt idx="14419">
                  <c:v>43981.385416666664</c:v>
                </c:pt>
                <c:pt idx="14420">
                  <c:v>43981.395833333336</c:v>
                </c:pt>
                <c:pt idx="14421">
                  <c:v>43981.40625</c:v>
                </c:pt>
                <c:pt idx="14422">
                  <c:v>43981.416666666664</c:v>
                </c:pt>
                <c:pt idx="14423">
                  <c:v>43981.427083333336</c:v>
                </c:pt>
                <c:pt idx="14424">
                  <c:v>43981.4375</c:v>
                </c:pt>
                <c:pt idx="14425">
                  <c:v>43981.447916666664</c:v>
                </c:pt>
                <c:pt idx="14426">
                  <c:v>43981.458333333336</c:v>
                </c:pt>
                <c:pt idx="14427">
                  <c:v>43981.46875</c:v>
                </c:pt>
                <c:pt idx="14428">
                  <c:v>43981.479166666664</c:v>
                </c:pt>
                <c:pt idx="14429">
                  <c:v>43981.489583333336</c:v>
                </c:pt>
                <c:pt idx="14430">
                  <c:v>43981.5</c:v>
                </c:pt>
                <c:pt idx="14431">
                  <c:v>43981.510416666664</c:v>
                </c:pt>
                <c:pt idx="14432">
                  <c:v>43981.520833333336</c:v>
                </c:pt>
                <c:pt idx="14433">
                  <c:v>43981.53125</c:v>
                </c:pt>
                <c:pt idx="14434">
                  <c:v>43981.541666666664</c:v>
                </c:pt>
                <c:pt idx="14435">
                  <c:v>43981.552083333336</c:v>
                </c:pt>
                <c:pt idx="14436">
                  <c:v>43981.5625</c:v>
                </c:pt>
                <c:pt idx="14437">
                  <c:v>43981.572916666664</c:v>
                </c:pt>
                <c:pt idx="14438">
                  <c:v>43981.583333333336</c:v>
                </c:pt>
                <c:pt idx="14439">
                  <c:v>43981.59375</c:v>
                </c:pt>
                <c:pt idx="14440">
                  <c:v>43981.604166666664</c:v>
                </c:pt>
                <c:pt idx="14441">
                  <c:v>43981.614583333336</c:v>
                </c:pt>
                <c:pt idx="14442">
                  <c:v>43981.625</c:v>
                </c:pt>
                <c:pt idx="14443">
                  <c:v>43981.635416666664</c:v>
                </c:pt>
                <c:pt idx="14444">
                  <c:v>43981.645833333336</c:v>
                </c:pt>
                <c:pt idx="14445">
                  <c:v>43981.65625</c:v>
                </c:pt>
                <c:pt idx="14446">
                  <c:v>43981.666666666664</c:v>
                </c:pt>
                <c:pt idx="14447">
                  <c:v>43981.677083333336</c:v>
                </c:pt>
                <c:pt idx="14448">
                  <c:v>43981.6875</c:v>
                </c:pt>
                <c:pt idx="14449">
                  <c:v>43981.697916666664</c:v>
                </c:pt>
                <c:pt idx="14450">
                  <c:v>43981.708333333336</c:v>
                </c:pt>
                <c:pt idx="14451">
                  <c:v>43981.71875</c:v>
                </c:pt>
                <c:pt idx="14452">
                  <c:v>43981.729166666664</c:v>
                </c:pt>
                <c:pt idx="14453">
                  <c:v>43981.739583333336</c:v>
                </c:pt>
                <c:pt idx="14454">
                  <c:v>43981.75</c:v>
                </c:pt>
                <c:pt idx="14455">
                  <c:v>43981.760416666664</c:v>
                </c:pt>
                <c:pt idx="14456">
                  <c:v>43981.770833333336</c:v>
                </c:pt>
                <c:pt idx="14457">
                  <c:v>43981.78125</c:v>
                </c:pt>
                <c:pt idx="14458">
                  <c:v>43981.791666666664</c:v>
                </c:pt>
                <c:pt idx="14459">
                  <c:v>43981.802083333336</c:v>
                </c:pt>
                <c:pt idx="14460">
                  <c:v>43981.8125</c:v>
                </c:pt>
                <c:pt idx="14461">
                  <c:v>43981.822916666664</c:v>
                </c:pt>
                <c:pt idx="14462">
                  <c:v>43981.833333333336</c:v>
                </c:pt>
                <c:pt idx="14463">
                  <c:v>43981.84375</c:v>
                </c:pt>
                <c:pt idx="14464">
                  <c:v>43981.854166666664</c:v>
                </c:pt>
                <c:pt idx="14465">
                  <c:v>43981.864583333336</c:v>
                </c:pt>
                <c:pt idx="14466">
                  <c:v>43981.875</c:v>
                </c:pt>
                <c:pt idx="14467">
                  <c:v>43981.885416666664</c:v>
                </c:pt>
                <c:pt idx="14468">
                  <c:v>43981.895833333336</c:v>
                </c:pt>
                <c:pt idx="14469">
                  <c:v>43981.90625</c:v>
                </c:pt>
                <c:pt idx="14470">
                  <c:v>43981.916666666664</c:v>
                </c:pt>
                <c:pt idx="14471">
                  <c:v>43981.927083333336</c:v>
                </c:pt>
                <c:pt idx="14472">
                  <c:v>43981.9375</c:v>
                </c:pt>
                <c:pt idx="14473">
                  <c:v>43981.947916666664</c:v>
                </c:pt>
                <c:pt idx="14474">
                  <c:v>43981.958333333336</c:v>
                </c:pt>
                <c:pt idx="14475">
                  <c:v>43981.96875</c:v>
                </c:pt>
                <c:pt idx="14476">
                  <c:v>43981.979166666664</c:v>
                </c:pt>
                <c:pt idx="14477">
                  <c:v>43981.989583333336</c:v>
                </c:pt>
                <c:pt idx="14478">
                  <c:v>43982</c:v>
                </c:pt>
              </c:numCache>
            </c:numRef>
          </c:xVal>
          <c:yVal>
            <c:numRef>
              <c:f>prediction_2020_with_SBC_lag_w_!$U$2:$U$14480</c:f>
              <c:numCache>
                <c:formatCode>General</c:formatCode>
                <c:ptCount val="14479"/>
                <c:pt idx="0">
                  <c:v>1.4329879999999999</c:v>
                </c:pt>
                <c:pt idx="1">
                  <c:v>1.34771</c:v>
                </c:pt>
                <c:pt idx="2">
                  <c:v>1.4524066</c:v>
                </c:pt>
                <c:pt idx="3">
                  <c:v>1.2941895000000001</c:v>
                </c:pt>
                <c:pt idx="4">
                  <c:v>1.2509418000000001</c:v>
                </c:pt>
                <c:pt idx="5">
                  <c:v>1.4435731000000001</c:v>
                </c:pt>
                <c:pt idx="6">
                  <c:v>1.4860899999999999</c:v>
                </c:pt>
                <c:pt idx="7">
                  <c:v>1.3958777</c:v>
                </c:pt>
                <c:pt idx="8">
                  <c:v>1.3141406</c:v>
                </c:pt>
                <c:pt idx="9">
                  <c:v>1.1959268999999999</c:v>
                </c:pt>
                <c:pt idx="10">
                  <c:v>1.2312080000000001</c:v>
                </c:pt>
                <c:pt idx="11">
                  <c:v>1.1575865000000001</c:v>
                </c:pt>
                <c:pt idx="12">
                  <c:v>1.0704452</c:v>
                </c:pt>
                <c:pt idx="13">
                  <c:v>1.2610292000000001</c:v>
                </c:pt>
                <c:pt idx="14">
                  <c:v>1.1580379000000001</c:v>
                </c:pt>
                <c:pt idx="15">
                  <c:v>1.0623665</c:v>
                </c:pt>
                <c:pt idx="16">
                  <c:v>1.2030118999999999</c:v>
                </c:pt>
                <c:pt idx="17">
                  <c:v>1.0328721999999999</c:v>
                </c:pt>
                <c:pt idx="18">
                  <c:v>1.0116042999999999</c:v>
                </c:pt>
                <c:pt idx="19">
                  <c:v>1.1487658000000001</c:v>
                </c:pt>
                <c:pt idx="20">
                  <c:v>1.060999</c:v>
                </c:pt>
                <c:pt idx="21">
                  <c:v>1.0321020000000001</c:v>
                </c:pt>
                <c:pt idx="22">
                  <c:v>1.0443484000000001</c:v>
                </c:pt>
                <c:pt idx="23">
                  <c:v>1.0161982000000001</c:v>
                </c:pt>
                <c:pt idx="24">
                  <c:v>1.0979775000000001</c:v>
                </c:pt>
                <c:pt idx="25">
                  <c:v>0.97368014000000003</c:v>
                </c:pt>
                <c:pt idx="26">
                  <c:v>1.0393583</c:v>
                </c:pt>
                <c:pt idx="27">
                  <c:v>0.84411250000000004</c:v>
                </c:pt>
                <c:pt idx="28">
                  <c:v>0.87773730000000005</c:v>
                </c:pt>
                <c:pt idx="29">
                  <c:v>0.84863089999999997</c:v>
                </c:pt>
                <c:pt idx="30">
                  <c:v>0.90967390000000004</c:v>
                </c:pt>
                <c:pt idx="31">
                  <c:v>1.056233</c:v>
                </c:pt>
                <c:pt idx="32">
                  <c:v>0.90008569999999999</c:v>
                </c:pt>
                <c:pt idx="33">
                  <c:v>1.0127543999999999</c:v>
                </c:pt>
                <c:pt idx="34">
                  <c:v>0.85744799999999999</c:v>
                </c:pt>
                <c:pt idx="35">
                  <c:v>0.9660801</c:v>
                </c:pt>
                <c:pt idx="36">
                  <c:v>0.99851880000000004</c:v>
                </c:pt>
                <c:pt idx="37">
                  <c:v>0.91965830000000004</c:v>
                </c:pt>
                <c:pt idx="38">
                  <c:v>0.91806763000000002</c:v>
                </c:pt>
                <c:pt idx="39">
                  <c:v>0.88529694000000003</c:v>
                </c:pt>
                <c:pt idx="40">
                  <c:v>0.93290660000000003</c:v>
                </c:pt>
                <c:pt idx="41">
                  <c:v>0.91244289999999995</c:v>
                </c:pt>
                <c:pt idx="42">
                  <c:v>0.86685009999999996</c:v>
                </c:pt>
                <c:pt idx="43">
                  <c:v>0.82903899999999997</c:v>
                </c:pt>
                <c:pt idx="44">
                  <c:v>0.89128386999999998</c:v>
                </c:pt>
                <c:pt idx="45">
                  <c:v>0.81758529999999996</c:v>
                </c:pt>
                <c:pt idx="46">
                  <c:v>1.0018133</c:v>
                </c:pt>
                <c:pt idx="47">
                  <c:v>0.72932445999999995</c:v>
                </c:pt>
                <c:pt idx="48">
                  <c:v>0.94197810000000004</c:v>
                </c:pt>
                <c:pt idx="49">
                  <c:v>0.82020055999999997</c:v>
                </c:pt>
                <c:pt idx="50">
                  <c:v>0.83363925999999999</c:v>
                </c:pt>
                <c:pt idx="51">
                  <c:v>0.91600550000000003</c:v>
                </c:pt>
                <c:pt idx="52">
                  <c:v>0.80870620000000004</c:v>
                </c:pt>
                <c:pt idx="53">
                  <c:v>0.87695277000000005</c:v>
                </c:pt>
                <c:pt idx="54">
                  <c:v>0.91644539999999997</c:v>
                </c:pt>
                <c:pt idx="55">
                  <c:v>0.77800935999999998</c:v>
                </c:pt>
                <c:pt idx="56">
                  <c:v>0.86550579999999999</c:v>
                </c:pt>
                <c:pt idx="57">
                  <c:v>0.8536376</c:v>
                </c:pt>
                <c:pt idx="58">
                  <c:v>0.84115079999999998</c:v>
                </c:pt>
                <c:pt idx="59">
                  <c:v>0.96804389999999996</c:v>
                </c:pt>
                <c:pt idx="60">
                  <c:v>0.89052843999999998</c:v>
                </c:pt>
                <c:pt idx="61">
                  <c:v>0.80693409999999999</c:v>
                </c:pt>
                <c:pt idx="62">
                  <c:v>0.7643896</c:v>
                </c:pt>
                <c:pt idx="63">
                  <c:v>0.77347314</c:v>
                </c:pt>
                <c:pt idx="64">
                  <c:v>0.81129479999999998</c:v>
                </c:pt>
                <c:pt idx="65">
                  <c:v>0.84911524999999999</c:v>
                </c:pt>
                <c:pt idx="66">
                  <c:v>0.82907149999999996</c:v>
                </c:pt>
                <c:pt idx="67">
                  <c:v>0.82862150000000001</c:v>
                </c:pt>
                <c:pt idx="68">
                  <c:v>0.88899463000000001</c:v>
                </c:pt>
                <c:pt idx="69">
                  <c:v>0.92654099999999995</c:v>
                </c:pt>
                <c:pt idx="70">
                  <c:v>0.77270554999999996</c:v>
                </c:pt>
                <c:pt idx="71">
                  <c:v>0.77859710000000004</c:v>
                </c:pt>
                <c:pt idx="72">
                  <c:v>0.76930714</c:v>
                </c:pt>
                <c:pt idx="73">
                  <c:v>0.78498840000000003</c:v>
                </c:pt>
                <c:pt idx="74">
                  <c:v>0.84667300000000001</c:v>
                </c:pt>
                <c:pt idx="75">
                  <c:v>1.0587392</c:v>
                </c:pt>
                <c:pt idx="76">
                  <c:v>1.0281910000000001</c:v>
                </c:pt>
                <c:pt idx="77">
                  <c:v>1.0935185999999999</c:v>
                </c:pt>
                <c:pt idx="78">
                  <c:v>1.0305386000000001</c:v>
                </c:pt>
                <c:pt idx="79">
                  <c:v>1.0538616000000001</c:v>
                </c:pt>
                <c:pt idx="80">
                  <c:v>1.0884795</c:v>
                </c:pt>
                <c:pt idx="81">
                  <c:v>1.0758209999999999</c:v>
                </c:pt>
                <c:pt idx="82">
                  <c:v>1.0503795</c:v>
                </c:pt>
                <c:pt idx="83">
                  <c:v>1.2472099999999999</c:v>
                </c:pt>
                <c:pt idx="84">
                  <c:v>1.0926340999999999</c:v>
                </c:pt>
                <c:pt idx="85">
                  <c:v>1.2477392</c:v>
                </c:pt>
                <c:pt idx="86">
                  <c:v>1.0600046999999999</c:v>
                </c:pt>
                <c:pt idx="87">
                  <c:v>1.1339357000000001</c:v>
                </c:pt>
                <c:pt idx="88">
                  <c:v>1.0946549999999999</c:v>
                </c:pt>
                <c:pt idx="89">
                  <c:v>1.2322911000000001</c:v>
                </c:pt>
                <c:pt idx="90">
                  <c:v>1.2567334999999999</c:v>
                </c:pt>
                <c:pt idx="91">
                  <c:v>1.2486184</c:v>
                </c:pt>
                <c:pt idx="92">
                  <c:v>1.2557707</c:v>
                </c:pt>
                <c:pt idx="93">
                  <c:v>1.3149592999999999</c:v>
                </c:pt>
                <c:pt idx="94">
                  <c:v>1.2444843999999999</c:v>
                </c:pt>
                <c:pt idx="95">
                  <c:v>1.315167</c:v>
                </c:pt>
                <c:pt idx="96">
                  <c:v>1.3149629</c:v>
                </c:pt>
                <c:pt idx="97">
                  <c:v>1.3203874</c:v>
                </c:pt>
                <c:pt idx="98">
                  <c:v>1.2669694</c:v>
                </c:pt>
                <c:pt idx="99">
                  <c:v>1.2636038999999999</c:v>
                </c:pt>
                <c:pt idx="100">
                  <c:v>1.2487680999999999</c:v>
                </c:pt>
                <c:pt idx="101">
                  <c:v>1.2170812</c:v>
                </c:pt>
                <c:pt idx="102">
                  <c:v>1.2173388999999999</c:v>
                </c:pt>
                <c:pt idx="103">
                  <c:v>1.3377916000000001</c:v>
                </c:pt>
                <c:pt idx="104">
                  <c:v>1.4441404</c:v>
                </c:pt>
                <c:pt idx="105">
                  <c:v>1.3437269000000001</c:v>
                </c:pt>
                <c:pt idx="106">
                  <c:v>1.3811580999999999</c:v>
                </c:pt>
                <c:pt idx="107">
                  <c:v>1.3979044</c:v>
                </c:pt>
                <c:pt idx="108">
                  <c:v>1.3123667000000001</c:v>
                </c:pt>
                <c:pt idx="109">
                  <c:v>1.2991585999999999</c:v>
                </c:pt>
                <c:pt idx="110">
                  <c:v>1.2440256999999999</c:v>
                </c:pt>
                <c:pt idx="111">
                  <c:v>1.3891559</c:v>
                </c:pt>
                <c:pt idx="112">
                  <c:v>1.2695215</c:v>
                </c:pt>
                <c:pt idx="113">
                  <c:v>1.1232645999999999</c:v>
                </c:pt>
                <c:pt idx="114">
                  <c:v>1.1441665000000001</c:v>
                </c:pt>
                <c:pt idx="115">
                  <c:v>1.2054705999999999</c:v>
                </c:pt>
                <c:pt idx="116">
                  <c:v>1.196377</c:v>
                </c:pt>
                <c:pt idx="117">
                  <c:v>1.2486044999999999</c:v>
                </c:pt>
                <c:pt idx="118">
                  <c:v>1.2053642</c:v>
                </c:pt>
                <c:pt idx="119">
                  <c:v>1.3029474999999999</c:v>
                </c:pt>
                <c:pt idx="120">
                  <c:v>1.2294626</c:v>
                </c:pt>
                <c:pt idx="121">
                  <c:v>1.3095722000000001</c:v>
                </c:pt>
                <c:pt idx="122">
                  <c:v>1.2901902000000001</c:v>
                </c:pt>
                <c:pt idx="123">
                  <c:v>1.2813227</c:v>
                </c:pt>
                <c:pt idx="124">
                  <c:v>1.1578101999999999</c:v>
                </c:pt>
                <c:pt idx="125">
                  <c:v>1.2789214</c:v>
                </c:pt>
                <c:pt idx="126">
                  <c:v>1.2714344</c:v>
                </c:pt>
                <c:pt idx="127">
                  <c:v>1.3901633</c:v>
                </c:pt>
                <c:pt idx="128">
                  <c:v>1.3316371</c:v>
                </c:pt>
                <c:pt idx="129">
                  <c:v>1.1609958</c:v>
                </c:pt>
                <c:pt idx="130">
                  <c:v>1.228504</c:v>
                </c:pt>
                <c:pt idx="131">
                  <c:v>1.3702097</c:v>
                </c:pt>
                <c:pt idx="132">
                  <c:v>1.3146945999999999</c:v>
                </c:pt>
                <c:pt idx="133">
                  <c:v>1.2704279999999999</c:v>
                </c:pt>
                <c:pt idx="134">
                  <c:v>1.451975</c:v>
                </c:pt>
                <c:pt idx="135">
                  <c:v>1.4389508</c:v>
                </c:pt>
                <c:pt idx="136">
                  <c:v>1.3378798999999999</c:v>
                </c:pt>
                <c:pt idx="137">
                  <c:v>1.4191282000000001</c:v>
                </c:pt>
                <c:pt idx="138">
                  <c:v>1.3966453000000001</c:v>
                </c:pt>
                <c:pt idx="139">
                  <c:v>1.3483775</c:v>
                </c:pt>
                <c:pt idx="140">
                  <c:v>1.2864282</c:v>
                </c:pt>
                <c:pt idx="141">
                  <c:v>1.3791015</c:v>
                </c:pt>
                <c:pt idx="142">
                  <c:v>1.3663396999999999</c:v>
                </c:pt>
                <c:pt idx="143">
                  <c:v>1.4003251000000001</c:v>
                </c:pt>
                <c:pt idx="144">
                  <c:v>1.4229297999999999</c:v>
                </c:pt>
                <c:pt idx="145">
                  <c:v>1.4123493</c:v>
                </c:pt>
                <c:pt idx="146">
                  <c:v>1.3215108</c:v>
                </c:pt>
                <c:pt idx="147">
                  <c:v>1.4706868</c:v>
                </c:pt>
                <c:pt idx="148">
                  <c:v>1.4668977000000001</c:v>
                </c:pt>
                <c:pt idx="149">
                  <c:v>1.3112199</c:v>
                </c:pt>
                <c:pt idx="150">
                  <c:v>1.4664629</c:v>
                </c:pt>
                <c:pt idx="151">
                  <c:v>1.2710991</c:v>
                </c:pt>
                <c:pt idx="152">
                  <c:v>1.5681107000000001</c:v>
                </c:pt>
                <c:pt idx="153">
                  <c:v>1.5624958</c:v>
                </c:pt>
                <c:pt idx="154">
                  <c:v>0.93954115999999999</c:v>
                </c:pt>
                <c:pt idx="155">
                  <c:v>0.74582700000000002</c:v>
                </c:pt>
                <c:pt idx="156">
                  <c:v>0.74992263000000003</c:v>
                </c:pt>
                <c:pt idx="157">
                  <c:v>0.93125093000000003</c:v>
                </c:pt>
                <c:pt idx="158">
                  <c:v>0.947828</c:v>
                </c:pt>
                <c:pt idx="159">
                  <c:v>0.88579370000000002</c:v>
                </c:pt>
                <c:pt idx="160">
                  <c:v>0.92236847</c:v>
                </c:pt>
                <c:pt idx="161">
                  <c:v>0.92383086999999997</c:v>
                </c:pt>
                <c:pt idx="162">
                  <c:v>0.9501657</c:v>
                </c:pt>
                <c:pt idx="163">
                  <c:v>0.92680454000000001</c:v>
                </c:pt>
                <c:pt idx="164">
                  <c:v>0.9088446</c:v>
                </c:pt>
                <c:pt idx="165">
                  <c:v>0.9462777</c:v>
                </c:pt>
                <c:pt idx="166">
                  <c:v>1.0152577</c:v>
                </c:pt>
                <c:pt idx="167">
                  <c:v>0.90819000000000005</c:v>
                </c:pt>
                <c:pt idx="168">
                  <c:v>0.85574220000000001</c:v>
                </c:pt>
                <c:pt idx="169">
                  <c:v>0.87044895</c:v>
                </c:pt>
                <c:pt idx="170">
                  <c:v>1.0687172</c:v>
                </c:pt>
                <c:pt idx="171">
                  <c:v>0.99145720000000004</c:v>
                </c:pt>
                <c:pt idx="172">
                  <c:v>0.91241309999999998</c:v>
                </c:pt>
                <c:pt idx="173">
                  <c:v>0.98420965999999999</c:v>
                </c:pt>
                <c:pt idx="174">
                  <c:v>0.96878976000000006</c:v>
                </c:pt>
                <c:pt idx="175">
                  <c:v>0.85518234999999998</c:v>
                </c:pt>
                <c:pt idx="176">
                  <c:v>0.94115970000000004</c:v>
                </c:pt>
                <c:pt idx="177">
                  <c:v>0.92488616999999995</c:v>
                </c:pt>
                <c:pt idx="178">
                  <c:v>0.91997147000000001</c:v>
                </c:pt>
                <c:pt idx="179">
                  <c:v>0.93531739999999997</c:v>
                </c:pt>
                <c:pt idx="180">
                  <c:v>0.88769229999999999</c:v>
                </c:pt>
                <c:pt idx="181">
                  <c:v>0.95430919999999997</c:v>
                </c:pt>
                <c:pt idx="182">
                  <c:v>0.94889014999999999</c:v>
                </c:pt>
                <c:pt idx="183">
                  <c:v>0.96713274999999999</c:v>
                </c:pt>
                <c:pt idx="184">
                  <c:v>0.97402180000000005</c:v>
                </c:pt>
                <c:pt idx="185">
                  <c:v>0.92258320000000005</c:v>
                </c:pt>
                <c:pt idx="186">
                  <c:v>0.77667295999999997</c:v>
                </c:pt>
                <c:pt idx="187">
                  <c:v>0.70963810000000005</c:v>
                </c:pt>
                <c:pt idx="188">
                  <c:v>0.80337709999999996</c:v>
                </c:pt>
                <c:pt idx="189">
                  <c:v>0.74287146000000004</c:v>
                </c:pt>
                <c:pt idx="190">
                  <c:v>0.80406239999999995</c:v>
                </c:pt>
                <c:pt idx="191">
                  <c:v>0.67909129999999995</c:v>
                </c:pt>
                <c:pt idx="192">
                  <c:v>0.6319034</c:v>
                </c:pt>
                <c:pt idx="193">
                  <c:v>0.58138067000000004</c:v>
                </c:pt>
                <c:pt idx="194">
                  <c:v>0.52083219999999997</c:v>
                </c:pt>
                <c:pt idx="195">
                  <c:v>0.58108276000000003</c:v>
                </c:pt>
                <c:pt idx="196">
                  <c:v>0.52704150000000005</c:v>
                </c:pt>
                <c:pt idx="197">
                  <c:v>0.47565891999999999</c:v>
                </c:pt>
                <c:pt idx="198">
                  <c:v>0.44306754999999998</c:v>
                </c:pt>
                <c:pt idx="199">
                  <c:v>0.5573939</c:v>
                </c:pt>
                <c:pt idx="200">
                  <c:v>0.51146203000000001</c:v>
                </c:pt>
                <c:pt idx="201">
                  <c:v>0.44786303999999999</c:v>
                </c:pt>
                <c:pt idx="202">
                  <c:v>0.59114485999999999</c:v>
                </c:pt>
                <c:pt idx="203">
                  <c:v>0.42957489999999998</c:v>
                </c:pt>
                <c:pt idx="204">
                  <c:v>0.49082512</c:v>
                </c:pt>
                <c:pt idx="205">
                  <c:v>0.4075339</c:v>
                </c:pt>
                <c:pt idx="206">
                  <c:v>0.44183314000000001</c:v>
                </c:pt>
                <c:pt idx="207">
                  <c:v>0.45789575999999999</c:v>
                </c:pt>
                <c:pt idx="208">
                  <c:v>0.38529544999999998</c:v>
                </c:pt>
                <c:pt idx="209">
                  <c:v>0.56221293999999999</c:v>
                </c:pt>
                <c:pt idx="210">
                  <c:v>0.42228356</c:v>
                </c:pt>
                <c:pt idx="211">
                  <c:v>0.38927610000000001</c:v>
                </c:pt>
                <c:pt idx="212">
                  <c:v>0.38754835999999998</c:v>
                </c:pt>
                <c:pt idx="213">
                  <c:v>0.39474730000000002</c:v>
                </c:pt>
                <c:pt idx="214">
                  <c:v>0.37460452</c:v>
                </c:pt>
                <c:pt idx="215">
                  <c:v>0.36657719999999999</c:v>
                </c:pt>
                <c:pt idx="216">
                  <c:v>0.34903079999999997</c:v>
                </c:pt>
                <c:pt idx="217">
                  <c:v>0.36737566999999999</c:v>
                </c:pt>
                <c:pt idx="218">
                  <c:v>0.35847797999999997</c:v>
                </c:pt>
                <c:pt idx="219">
                  <c:v>0.35301929999999998</c:v>
                </c:pt>
                <c:pt idx="220">
                  <c:v>0.35722969999999998</c:v>
                </c:pt>
                <c:pt idx="221">
                  <c:v>0.35532507000000002</c:v>
                </c:pt>
                <c:pt idx="222">
                  <c:v>0.40449664000000002</c:v>
                </c:pt>
                <c:pt idx="223">
                  <c:v>0.59446370000000004</c:v>
                </c:pt>
                <c:pt idx="224">
                  <c:v>0.43871874</c:v>
                </c:pt>
                <c:pt idx="225">
                  <c:v>0.41664617999999998</c:v>
                </c:pt>
                <c:pt idx="226">
                  <c:v>0.45725090000000002</c:v>
                </c:pt>
                <c:pt idx="227">
                  <c:v>0.49250107999999998</c:v>
                </c:pt>
                <c:pt idx="228">
                  <c:v>0.44369933</c:v>
                </c:pt>
                <c:pt idx="229">
                  <c:v>0.56795525999999996</c:v>
                </c:pt>
                <c:pt idx="230">
                  <c:v>0.56992390000000004</c:v>
                </c:pt>
                <c:pt idx="231">
                  <c:v>0.46659577000000002</c:v>
                </c:pt>
                <c:pt idx="232">
                  <c:v>0.41025028000000002</c:v>
                </c:pt>
                <c:pt idx="233">
                  <c:v>0.47535205000000003</c:v>
                </c:pt>
                <c:pt idx="234">
                  <c:v>0.59756960000000003</c:v>
                </c:pt>
                <c:pt idx="235">
                  <c:v>0.47396776000000002</c:v>
                </c:pt>
                <c:pt idx="236">
                  <c:v>0.64603290000000002</c:v>
                </c:pt>
                <c:pt idx="237">
                  <c:v>0.52230330000000003</c:v>
                </c:pt>
                <c:pt idx="238">
                  <c:v>0.47059509999999999</c:v>
                </c:pt>
                <c:pt idx="239">
                  <c:v>0.47821474000000003</c:v>
                </c:pt>
                <c:pt idx="240">
                  <c:v>0.47701075999999998</c:v>
                </c:pt>
                <c:pt idx="241">
                  <c:v>0.58341109999999996</c:v>
                </c:pt>
                <c:pt idx="242">
                  <c:v>0.46795272999999998</c:v>
                </c:pt>
                <c:pt idx="243">
                  <c:v>0.47291800000000001</c:v>
                </c:pt>
                <c:pt idx="244">
                  <c:v>0.46640261999999999</c:v>
                </c:pt>
                <c:pt idx="245">
                  <c:v>0.41694766</c:v>
                </c:pt>
                <c:pt idx="246">
                  <c:v>0.49318707000000001</c:v>
                </c:pt>
                <c:pt idx="247">
                  <c:v>0.44782305</c:v>
                </c:pt>
                <c:pt idx="248">
                  <c:v>0.43101883000000002</c:v>
                </c:pt>
                <c:pt idx="249">
                  <c:v>0.52171889999999999</c:v>
                </c:pt>
                <c:pt idx="250">
                  <c:v>0.50232639999999995</c:v>
                </c:pt>
                <c:pt idx="251">
                  <c:v>0.51123209999999997</c:v>
                </c:pt>
                <c:pt idx="252">
                  <c:v>0.44433030000000001</c:v>
                </c:pt>
                <c:pt idx="253">
                  <c:v>0.44961797999999997</c:v>
                </c:pt>
                <c:pt idx="254">
                  <c:v>0.47808810000000002</c:v>
                </c:pt>
                <c:pt idx="255">
                  <c:v>0.46074176</c:v>
                </c:pt>
                <c:pt idx="256">
                  <c:v>0.65567200000000003</c:v>
                </c:pt>
                <c:pt idx="257">
                  <c:v>0.77517139999999995</c:v>
                </c:pt>
                <c:pt idx="258">
                  <c:v>0.73451984000000003</c:v>
                </c:pt>
                <c:pt idx="259">
                  <c:v>0.6525841</c:v>
                </c:pt>
                <c:pt idx="260">
                  <c:v>0.78399859999999999</c:v>
                </c:pt>
                <c:pt idx="261">
                  <c:v>0.76912670000000005</c:v>
                </c:pt>
                <c:pt idx="262">
                  <c:v>0.75101905999999996</c:v>
                </c:pt>
                <c:pt idx="263">
                  <c:v>0.78189063000000003</c:v>
                </c:pt>
                <c:pt idx="264">
                  <c:v>0.83829474000000004</c:v>
                </c:pt>
                <c:pt idx="265">
                  <c:v>0.83751774000000001</c:v>
                </c:pt>
                <c:pt idx="266">
                  <c:v>0.80235029999999996</c:v>
                </c:pt>
                <c:pt idx="267">
                  <c:v>0.90216505999999996</c:v>
                </c:pt>
                <c:pt idx="268">
                  <c:v>0.85514575000000004</c:v>
                </c:pt>
                <c:pt idx="269">
                  <c:v>0.79226680000000005</c:v>
                </c:pt>
                <c:pt idx="270">
                  <c:v>0.85610116000000003</c:v>
                </c:pt>
                <c:pt idx="271">
                  <c:v>0.77277300000000004</c:v>
                </c:pt>
                <c:pt idx="272">
                  <c:v>0.83073680000000005</c:v>
                </c:pt>
                <c:pt idx="273">
                  <c:v>0.87556690000000004</c:v>
                </c:pt>
                <c:pt idx="274">
                  <c:v>0.85551924000000001</c:v>
                </c:pt>
                <c:pt idx="275">
                  <c:v>0.76305413</c:v>
                </c:pt>
                <c:pt idx="276">
                  <c:v>0.91185680000000002</c:v>
                </c:pt>
                <c:pt idx="277">
                  <c:v>0.87454282999999999</c:v>
                </c:pt>
                <c:pt idx="278">
                  <c:v>0.83363739999999997</c:v>
                </c:pt>
                <c:pt idx="279">
                  <c:v>0.82782259999999996</c:v>
                </c:pt>
                <c:pt idx="280">
                  <c:v>0.8019463</c:v>
                </c:pt>
                <c:pt idx="281">
                  <c:v>0.77174675000000004</c:v>
                </c:pt>
                <c:pt idx="282">
                  <c:v>0.68841050000000004</c:v>
                </c:pt>
                <c:pt idx="283">
                  <c:v>0.70537983999999998</c:v>
                </c:pt>
                <c:pt idx="284">
                  <c:v>0.72737390000000002</c:v>
                </c:pt>
                <c:pt idx="285">
                  <c:v>0.67833779999999999</c:v>
                </c:pt>
                <c:pt idx="286">
                  <c:v>0.87029433</c:v>
                </c:pt>
                <c:pt idx="287">
                  <c:v>0.76319409999999999</c:v>
                </c:pt>
                <c:pt idx="288">
                  <c:v>0.73717029999999995</c:v>
                </c:pt>
                <c:pt idx="289">
                  <c:v>0.70090209999999997</c:v>
                </c:pt>
                <c:pt idx="290">
                  <c:v>0.63582253</c:v>
                </c:pt>
                <c:pt idx="291">
                  <c:v>0.65850790000000003</c:v>
                </c:pt>
                <c:pt idx="292">
                  <c:v>0.76421373999999997</c:v>
                </c:pt>
                <c:pt idx="293">
                  <c:v>0.74323623999999999</c:v>
                </c:pt>
                <c:pt idx="294">
                  <c:v>0.61630689999999999</c:v>
                </c:pt>
                <c:pt idx="295">
                  <c:v>0.64687399999999995</c:v>
                </c:pt>
                <c:pt idx="296">
                  <c:v>0.63953550000000003</c:v>
                </c:pt>
                <c:pt idx="297">
                  <c:v>0.66524289999999997</c:v>
                </c:pt>
                <c:pt idx="298">
                  <c:v>0.57138246000000004</c:v>
                </c:pt>
                <c:pt idx="299">
                  <c:v>0.55779029999999996</c:v>
                </c:pt>
                <c:pt idx="300">
                  <c:v>0.61903370000000002</c:v>
                </c:pt>
                <c:pt idx="301">
                  <c:v>0.4752538</c:v>
                </c:pt>
                <c:pt idx="302">
                  <c:v>0.61854969999999998</c:v>
                </c:pt>
                <c:pt idx="303">
                  <c:v>0.55618590000000001</c:v>
                </c:pt>
                <c:pt idx="304">
                  <c:v>0.50641610000000004</c:v>
                </c:pt>
                <c:pt idx="305">
                  <c:v>0.43992900000000001</c:v>
                </c:pt>
                <c:pt idx="306">
                  <c:v>0.44449870000000002</c:v>
                </c:pt>
                <c:pt idx="307">
                  <c:v>0.41759639999999998</c:v>
                </c:pt>
                <c:pt idx="308">
                  <c:v>0.59237989999999996</c:v>
                </c:pt>
                <c:pt idx="309">
                  <c:v>0.60225830000000002</c:v>
                </c:pt>
                <c:pt idx="310">
                  <c:v>0.65822899999999995</c:v>
                </c:pt>
                <c:pt idx="311">
                  <c:v>0.4899329</c:v>
                </c:pt>
                <c:pt idx="312">
                  <c:v>0.57573956000000004</c:v>
                </c:pt>
                <c:pt idx="313">
                  <c:v>0.59410744999999998</c:v>
                </c:pt>
                <c:pt idx="314">
                  <c:v>0.4781321</c:v>
                </c:pt>
                <c:pt idx="315">
                  <c:v>0.46033703999999998</c:v>
                </c:pt>
                <c:pt idx="316">
                  <c:v>0.46045488000000001</c:v>
                </c:pt>
                <c:pt idx="317">
                  <c:v>0.54555165999999999</c:v>
                </c:pt>
                <c:pt idx="318">
                  <c:v>0.57258092999999999</c:v>
                </c:pt>
                <c:pt idx="319">
                  <c:v>0.57512189999999996</c:v>
                </c:pt>
                <c:pt idx="320">
                  <c:v>0.63838684999999995</c:v>
                </c:pt>
                <c:pt idx="321">
                  <c:v>0.61289227000000002</c:v>
                </c:pt>
                <c:pt idx="322">
                  <c:v>0.54670039999999998</c:v>
                </c:pt>
                <c:pt idx="323">
                  <c:v>0.72047119999999998</c:v>
                </c:pt>
                <c:pt idx="324">
                  <c:v>0.75143265999999997</c:v>
                </c:pt>
                <c:pt idx="325">
                  <c:v>0.78072620000000004</c:v>
                </c:pt>
                <c:pt idx="326">
                  <c:v>0.75011859999999997</c:v>
                </c:pt>
                <c:pt idx="327">
                  <c:v>0.73093300000000005</c:v>
                </c:pt>
                <c:pt idx="328">
                  <c:v>0.71573913</c:v>
                </c:pt>
                <c:pt idx="329">
                  <c:v>0.7284503</c:v>
                </c:pt>
                <c:pt idx="330">
                  <c:v>0.82152820000000004</c:v>
                </c:pt>
                <c:pt idx="331">
                  <c:v>0.76224446000000001</c:v>
                </c:pt>
                <c:pt idx="332">
                  <c:v>0.89165676000000005</c:v>
                </c:pt>
                <c:pt idx="333">
                  <c:v>0.93770414999999996</c:v>
                </c:pt>
                <c:pt idx="334">
                  <c:v>0.89295979999999997</c:v>
                </c:pt>
                <c:pt idx="335">
                  <c:v>0.94794303000000002</c:v>
                </c:pt>
                <c:pt idx="336">
                  <c:v>0.92920303000000004</c:v>
                </c:pt>
                <c:pt idx="337">
                  <c:v>0.88484180000000001</c:v>
                </c:pt>
                <c:pt idx="338">
                  <c:v>0.92965160000000002</c:v>
                </c:pt>
                <c:pt idx="339">
                  <c:v>0.90841525999999995</c:v>
                </c:pt>
                <c:pt idx="340">
                  <c:v>0.92037429999999998</c:v>
                </c:pt>
                <c:pt idx="341">
                  <c:v>0.94176066000000003</c:v>
                </c:pt>
                <c:pt idx="342">
                  <c:v>0.97585429999999995</c:v>
                </c:pt>
                <c:pt idx="343">
                  <c:v>0.9923554</c:v>
                </c:pt>
                <c:pt idx="344">
                  <c:v>1.0084649999999999</c:v>
                </c:pt>
                <c:pt idx="345">
                  <c:v>0.95102953999999995</c:v>
                </c:pt>
                <c:pt idx="346">
                  <c:v>0.89386690000000002</c:v>
                </c:pt>
                <c:pt idx="347">
                  <c:v>0.98758820000000003</c:v>
                </c:pt>
                <c:pt idx="348">
                  <c:v>1.0053675</c:v>
                </c:pt>
                <c:pt idx="349">
                  <c:v>0.92838500000000002</c:v>
                </c:pt>
                <c:pt idx="350">
                  <c:v>0.93433390000000005</c:v>
                </c:pt>
                <c:pt idx="351">
                  <c:v>0.90240909999999996</c:v>
                </c:pt>
                <c:pt idx="352">
                  <c:v>0.92397284999999996</c:v>
                </c:pt>
                <c:pt idx="353">
                  <c:v>0.96277840000000003</c:v>
                </c:pt>
                <c:pt idx="354">
                  <c:v>0.91421059999999998</c:v>
                </c:pt>
                <c:pt idx="355">
                  <c:v>0.9776357</c:v>
                </c:pt>
                <c:pt idx="356">
                  <c:v>0.96545979999999998</c:v>
                </c:pt>
                <c:pt idx="357">
                  <c:v>0.96165513999999996</c:v>
                </c:pt>
                <c:pt idx="358">
                  <c:v>0.9386717</c:v>
                </c:pt>
                <c:pt idx="359">
                  <c:v>0.91680276000000005</c:v>
                </c:pt>
                <c:pt idx="360">
                  <c:v>0.93238509999999997</c:v>
                </c:pt>
                <c:pt idx="361">
                  <c:v>0.93492149999999996</c:v>
                </c:pt>
                <c:pt idx="362">
                  <c:v>0.94465600000000005</c:v>
                </c:pt>
                <c:pt idx="363">
                  <c:v>0.94126153000000001</c:v>
                </c:pt>
                <c:pt idx="364">
                  <c:v>0.97839030000000005</c:v>
                </c:pt>
                <c:pt idx="365">
                  <c:v>1.055731</c:v>
                </c:pt>
                <c:pt idx="366">
                  <c:v>1.0613675</c:v>
                </c:pt>
                <c:pt idx="367">
                  <c:v>0.97524770000000005</c:v>
                </c:pt>
                <c:pt idx="368">
                  <c:v>0.94374849999999999</c:v>
                </c:pt>
                <c:pt idx="369">
                  <c:v>1.0144521</c:v>
                </c:pt>
                <c:pt idx="370">
                  <c:v>1.0046710000000001</c:v>
                </c:pt>
                <c:pt idx="371">
                  <c:v>1.1220834</c:v>
                </c:pt>
                <c:pt idx="372">
                  <c:v>1.0366685</c:v>
                </c:pt>
                <c:pt idx="373">
                  <c:v>1.0983841000000001</c:v>
                </c:pt>
                <c:pt idx="374">
                  <c:v>1.1339497999999999</c:v>
                </c:pt>
                <c:pt idx="375">
                  <c:v>1.1866975</c:v>
                </c:pt>
                <c:pt idx="376">
                  <c:v>1.0608947</c:v>
                </c:pt>
                <c:pt idx="377">
                  <c:v>1.0973306</c:v>
                </c:pt>
                <c:pt idx="378">
                  <c:v>1.2810351</c:v>
                </c:pt>
                <c:pt idx="379">
                  <c:v>1.0829314999999999</c:v>
                </c:pt>
                <c:pt idx="380">
                  <c:v>1.2285554000000001</c:v>
                </c:pt>
                <c:pt idx="381">
                  <c:v>1.0766667000000001</c:v>
                </c:pt>
                <c:pt idx="382">
                  <c:v>1.0918866</c:v>
                </c:pt>
                <c:pt idx="383">
                  <c:v>1.1026895999999999</c:v>
                </c:pt>
                <c:pt idx="384">
                  <c:v>1.0155481</c:v>
                </c:pt>
                <c:pt idx="385">
                  <c:v>1.3095307</c:v>
                </c:pt>
                <c:pt idx="386">
                  <c:v>1.2024546</c:v>
                </c:pt>
                <c:pt idx="387">
                  <c:v>1.1057808</c:v>
                </c:pt>
                <c:pt idx="388">
                  <c:v>1.1081789</c:v>
                </c:pt>
                <c:pt idx="389">
                  <c:v>1.2443697</c:v>
                </c:pt>
                <c:pt idx="390">
                  <c:v>1.4135584999999999</c:v>
                </c:pt>
                <c:pt idx="391">
                  <c:v>1.2264134</c:v>
                </c:pt>
                <c:pt idx="392">
                  <c:v>1.3514261999999999</c:v>
                </c:pt>
                <c:pt idx="393">
                  <c:v>1.1028316</c:v>
                </c:pt>
                <c:pt idx="394">
                  <c:v>1.0725819000000001</c:v>
                </c:pt>
                <c:pt idx="395">
                  <c:v>1.1683108</c:v>
                </c:pt>
                <c:pt idx="396">
                  <c:v>1.0659730000000001</c:v>
                </c:pt>
                <c:pt idx="397">
                  <c:v>1.1338859999999999</c:v>
                </c:pt>
                <c:pt idx="398">
                  <c:v>1.3983597999999999</c:v>
                </c:pt>
                <c:pt idx="399">
                  <c:v>1.2544076</c:v>
                </c:pt>
                <c:pt idx="400">
                  <c:v>1.1121494999999999</c:v>
                </c:pt>
                <c:pt idx="401">
                  <c:v>1.1428128</c:v>
                </c:pt>
                <c:pt idx="402">
                  <c:v>1.1165130000000001</c:v>
                </c:pt>
                <c:pt idx="403">
                  <c:v>1.1295328</c:v>
                </c:pt>
                <c:pt idx="404">
                  <c:v>1.2169395999999999</c:v>
                </c:pt>
                <c:pt idx="405">
                  <c:v>1.1230716999999999</c:v>
                </c:pt>
                <c:pt idx="406">
                  <c:v>1.2711185</c:v>
                </c:pt>
                <c:pt idx="407">
                  <c:v>1.3408321999999999</c:v>
                </c:pt>
                <c:pt idx="408">
                  <c:v>1.3155748</c:v>
                </c:pt>
                <c:pt idx="409">
                  <c:v>1.4024749000000001</c:v>
                </c:pt>
                <c:pt idx="410">
                  <c:v>1.2009494999999999</c:v>
                </c:pt>
                <c:pt idx="411">
                  <c:v>1.3168454999999999</c:v>
                </c:pt>
                <c:pt idx="412">
                  <c:v>1.2455164000000001</c:v>
                </c:pt>
                <c:pt idx="413">
                  <c:v>1.2624924</c:v>
                </c:pt>
                <c:pt idx="414">
                  <c:v>1.4351445</c:v>
                </c:pt>
                <c:pt idx="415">
                  <c:v>1.2434479000000001</c:v>
                </c:pt>
                <c:pt idx="416">
                  <c:v>1.3244218000000001</c:v>
                </c:pt>
                <c:pt idx="417">
                  <c:v>1.4338886</c:v>
                </c:pt>
                <c:pt idx="418">
                  <c:v>1.4275277</c:v>
                </c:pt>
                <c:pt idx="419">
                  <c:v>1.2359884999999999</c:v>
                </c:pt>
                <c:pt idx="420">
                  <c:v>1.3052010000000001</c:v>
                </c:pt>
                <c:pt idx="421">
                  <c:v>1.4062893000000001</c:v>
                </c:pt>
                <c:pt idx="422">
                  <c:v>1.305021</c:v>
                </c:pt>
                <c:pt idx="423">
                  <c:v>1.4303527</c:v>
                </c:pt>
                <c:pt idx="424">
                  <c:v>1.4747440999999999</c:v>
                </c:pt>
                <c:pt idx="425">
                  <c:v>2.2248269999999999</c:v>
                </c:pt>
                <c:pt idx="426">
                  <c:v>1.4385159000000001</c:v>
                </c:pt>
                <c:pt idx="427">
                  <c:v>1.434418</c:v>
                </c:pt>
                <c:pt idx="428">
                  <c:v>1.5309073</c:v>
                </c:pt>
                <c:pt idx="429">
                  <c:v>1.6671677</c:v>
                </c:pt>
                <c:pt idx="430">
                  <c:v>2.330111</c:v>
                </c:pt>
                <c:pt idx="431">
                  <c:v>0.87133855000000004</c:v>
                </c:pt>
                <c:pt idx="432">
                  <c:v>0.95489407000000004</c:v>
                </c:pt>
                <c:pt idx="433">
                  <c:v>0.83227989999999996</c:v>
                </c:pt>
                <c:pt idx="434">
                  <c:v>0.80926540000000002</c:v>
                </c:pt>
                <c:pt idx="435">
                  <c:v>1.1994085000000001</c:v>
                </c:pt>
                <c:pt idx="436">
                  <c:v>1.1247450999999999</c:v>
                </c:pt>
                <c:pt idx="437">
                  <c:v>1.0486717999999999</c:v>
                </c:pt>
                <c:pt idx="438">
                  <c:v>1.0247135999999999</c:v>
                </c:pt>
                <c:pt idx="439">
                  <c:v>1.1281128</c:v>
                </c:pt>
                <c:pt idx="440">
                  <c:v>1.0704594999999999</c:v>
                </c:pt>
                <c:pt idx="441">
                  <c:v>1.0474519</c:v>
                </c:pt>
                <c:pt idx="442">
                  <c:v>1.029533</c:v>
                </c:pt>
                <c:pt idx="443">
                  <c:v>1.007601</c:v>
                </c:pt>
                <c:pt idx="444">
                  <c:v>1.0250558000000001</c:v>
                </c:pt>
                <c:pt idx="445">
                  <c:v>1.0954404</c:v>
                </c:pt>
                <c:pt idx="446">
                  <c:v>0.98617434999999998</c:v>
                </c:pt>
                <c:pt idx="447">
                  <c:v>1.0061932</c:v>
                </c:pt>
                <c:pt idx="448">
                  <c:v>0.94201159999999995</c:v>
                </c:pt>
                <c:pt idx="449">
                  <c:v>1.0531864</c:v>
                </c:pt>
                <c:pt idx="450">
                  <c:v>1.1615262</c:v>
                </c:pt>
                <c:pt idx="451">
                  <c:v>1.2307017</c:v>
                </c:pt>
                <c:pt idx="452">
                  <c:v>1.2094066000000001</c:v>
                </c:pt>
                <c:pt idx="453">
                  <c:v>1.1054181000000001</c:v>
                </c:pt>
                <c:pt idx="454">
                  <c:v>1.2496369000000001</c:v>
                </c:pt>
                <c:pt idx="455">
                  <c:v>1.3384259999999999</c:v>
                </c:pt>
                <c:pt idx="456">
                  <c:v>1.3014810999999999</c:v>
                </c:pt>
                <c:pt idx="457">
                  <c:v>1.3361632999999999</c:v>
                </c:pt>
                <c:pt idx="458">
                  <c:v>1.3117038999999999</c:v>
                </c:pt>
                <c:pt idx="459">
                  <c:v>1.2825645000000001</c:v>
                </c:pt>
                <c:pt idx="460">
                  <c:v>1.3071592000000001</c:v>
                </c:pt>
                <c:pt idx="461">
                  <c:v>1.285134</c:v>
                </c:pt>
                <c:pt idx="462">
                  <c:v>1.3997569000000001</c:v>
                </c:pt>
                <c:pt idx="463">
                  <c:v>1.2198604</c:v>
                </c:pt>
                <c:pt idx="464">
                  <c:v>1.2896669000000001</c:v>
                </c:pt>
                <c:pt idx="465">
                  <c:v>1.3216870999999999</c:v>
                </c:pt>
                <c:pt idx="466">
                  <c:v>1.27989</c:v>
                </c:pt>
                <c:pt idx="467">
                  <c:v>1.2767379999999999</c:v>
                </c:pt>
                <c:pt idx="468">
                  <c:v>1.3578427</c:v>
                </c:pt>
                <c:pt idx="469">
                  <c:v>1.2448819</c:v>
                </c:pt>
                <c:pt idx="470">
                  <c:v>1.294414</c:v>
                </c:pt>
                <c:pt idx="471">
                  <c:v>1.2159249000000001</c:v>
                </c:pt>
                <c:pt idx="472">
                  <c:v>1.1647755</c:v>
                </c:pt>
                <c:pt idx="473">
                  <c:v>1.1518322000000001</c:v>
                </c:pt>
                <c:pt idx="474">
                  <c:v>1.1173660999999999</c:v>
                </c:pt>
                <c:pt idx="475">
                  <c:v>1.0979794</c:v>
                </c:pt>
                <c:pt idx="476">
                  <c:v>1.0866439999999999</c:v>
                </c:pt>
                <c:pt idx="477">
                  <c:v>1.1832358000000001</c:v>
                </c:pt>
                <c:pt idx="478">
                  <c:v>1.1863505999999999</c:v>
                </c:pt>
                <c:pt idx="479">
                  <c:v>1.1292093999999999</c:v>
                </c:pt>
                <c:pt idx="480">
                  <c:v>1.1956917</c:v>
                </c:pt>
                <c:pt idx="481">
                  <c:v>1.0971576999999999</c:v>
                </c:pt>
                <c:pt idx="482">
                  <c:v>1.1645181</c:v>
                </c:pt>
                <c:pt idx="483">
                  <c:v>1.1640524000000001</c:v>
                </c:pt>
                <c:pt idx="484">
                  <c:v>1.2672508</c:v>
                </c:pt>
                <c:pt idx="485">
                  <c:v>1.1420504</c:v>
                </c:pt>
                <c:pt idx="486">
                  <c:v>1.1834412999999999</c:v>
                </c:pt>
                <c:pt idx="487">
                  <c:v>1.3055836999999999</c:v>
                </c:pt>
                <c:pt idx="488">
                  <c:v>1.0923959999999999</c:v>
                </c:pt>
                <c:pt idx="489">
                  <c:v>1.1433625999999999</c:v>
                </c:pt>
                <c:pt idx="490">
                  <c:v>1.1031605</c:v>
                </c:pt>
                <c:pt idx="491">
                  <c:v>1.0951735</c:v>
                </c:pt>
                <c:pt idx="492">
                  <c:v>1.1018287</c:v>
                </c:pt>
                <c:pt idx="493">
                  <c:v>1.0987948000000001</c:v>
                </c:pt>
                <c:pt idx="494">
                  <c:v>1.1869634</c:v>
                </c:pt>
                <c:pt idx="495">
                  <c:v>1.0893564</c:v>
                </c:pt>
                <c:pt idx="496">
                  <c:v>1.0783771</c:v>
                </c:pt>
                <c:pt idx="497">
                  <c:v>1.1376644</c:v>
                </c:pt>
                <c:pt idx="498">
                  <c:v>1.1285828</c:v>
                </c:pt>
                <c:pt idx="499">
                  <c:v>1.1273034</c:v>
                </c:pt>
                <c:pt idx="500">
                  <c:v>1.1269927</c:v>
                </c:pt>
                <c:pt idx="501">
                  <c:v>1.1082729</c:v>
                </c:pt>
                <c:pt idx="502">
                  <c:v>1.0480332000000001</c:v>
                </c:pt>
                <c:pt idx="503">
                  <c:v>1.1055634999999999</c:v>
                </c:pt>
                <c:pt idx="504">
                  <c:v>1.1054997</c:v>
                </c:pt>
                <c:pt idx="505">
                  <c:v>1.040627</c:v>
                </c:pt>
                <c:pt idx="506">
                  <c:v>1.0987233999999999</c:v>
                </c:pt>
                <c:pt idx="507">
                  <c:v>0.93401979999999996</c:v>
                </c:pt>
                <c:pt idx="508">
                  <c:v>0.9474477</c:v>
                </c:pt>
                <c:pt idx="509">
                  <c:v>0.88809519999999997</c:v>
                </c:pt>
                <c:pt idx="510">
                  <c:v>0.92884829999999996</c:v>
                </c:pt>
                <c:pt idx="511">
                  <c:v>1.0189754</c:v>
                </c:pt>
                <c:pt idx="512">
                  <c:v>1.0663005999999999</c:v>
                </c:pt>
                <c:pt idx="513">
                  <c:v>0.91019099999999997</c:v>
                </c:pt>
                <c:pt idx="514">
                  <c:v>0.95274245999999996</c:v>
                </c:pt>
                <c:pt idx="515">
                  <c:v>0.85985630000000002</c:v>
                </c:pt>
                <c:pt idx="516">
                  <c:v>0.90469235000000003</c:v>
                </c:pt>
                <c:pt idx="517">
                  <c:v>0.96221509999999999</c:v>
                </c:pt>
                <c:pt idx="518">
                  <c:v>0.89709070000000002</c:v>
                </c:pt>
                <c:pt idx="519">
                  <c:v>0.91864869999999998</c:v>
                </c:pt>
                <c:pt idx="520">
                  <c:v>0.98799720000000002</c:v>
                </c:pt>
                <c:pt idx="521">
                  <c:v>1.0905783</c:v>
                </c:pt>
                <c:pt idx="522">
                  <c:v>1.0218635</c:v>
                </c:pt>
                <c:pt idx="523">
                  <c:v>1.0793865</c:v>
                </c:pt>
                <c:pt idx="524">
                  <c:v>1.0161871</c:v>
                </c:pt>
                <c:pt idx="525">
                  <c:v>0.96623766</c:v>
                </c:pt>
                <c:pt idx="526">
                  <c:v>0.93361709999999998</c:v>
                </c:pt>
                <c:pt idx="527">
                  <c:v>1.0862973</c:v>
                </c:pt>
                <c:pt idx="528">
                  <c:v>1.0835980999999999</c:v>
                </c:pt>
                <c:pt idx="529">
                  <c:v>1.0878642999999999</c:v>
                </c:pt>
                <c:pt idx="530">
                  <c:v>1.0769536</c:v>
                </c:pt>
                <c:pt idx="531">
                  <c:v>1.0832828000000001</c:v>
                </c:pt>
                <c:pt idx="532">
                  <c:v>1.087342</c:v>
                </c:pt>
                <c:pt idx="533">
                  <c:v>1.0616030999999999</c:v>
                </c:pt>
                <c:pt idx="534">
                  <c:v>1.0834128999999999</c:v>
                </c:pt>
                <c:pt idx="535">
                  <c:v>1.0744320000000001</c:v>
                </c:pt>
                <c:pt idx="536">
                  <c:v>1.0557364</c:v>
                </c:pt>
                <c:pt idx="537">
                  <c:v>1.0828040999999999</c:v>
                </c:pt>
                <c:pt idx="538">
                  <c:v>1.0673691000000001</c:v>
                </c:pt>
                <c:pt idx="539">
                  <c:v>1.1757569000000001</c:v>
                </c:pt>
                <c:pt idx="540">
                  <c:v>1.0989338</c:v>
                </c:pt>
                <c:pt idx="541">
                  <c:v>1.2004049000000001</c:v>
                </c:pt>
                <c:pt idx="542">
                  <c:v>1.091788</c:v>
                </c:pt>
                <c:pt idx="543">
                  <c:v>1.2335596</c:v>
                </c:pt>
                <c:pt idx="544">
                  <c:v>1.0855043</c:v>
                </c:pt>
                <c:pt idx="545">
                  <c:v>1.0803163</c:v>
                </c:pt>
                <c:pt idx="546">
                  <c:v>1.0801345</c:v>
                </c:pt>
                <c:pt idx="547">
                  <c:v>1.0168429999999999</c:v>
                </c:pt>
                <c:pt idx="548">
                  <c:v>1.0953957999999999</c:v>
                </c:pt>
                <c:pt idx="549">
                  <c:v>1.0869788</c:v>
                </c:pt>
                <c:pt idx="550">
                  <c:v>1.0940502999999999</c:v>
                </c:pt>
                <c:pt idx="551">
                  <c:v>1.0677327000000001</c:v>
                </c:pt>
                <c:pt idx="552">
                  <c:v>1.0738350999999999</c:v>
                </c:pt>
                <c:pt idx="553">
                  <c:v>1.0445766000000001</c:v>
                </c:pt>
                <c:pt idx="554">
                  <c:v>1.1129104000000001</c:v>
                </c:pt>
                <c:pt idx="555">
                  <c:v>1.0352561</c:v>
                </c:pt>
                <c:pt idx="556">
                  <c:v>1.0229712</c:v>
                </c:pt>
                <c:pt idx="557">
                  <c:v>1.0422918999999999</c:v>
                </c:pt>
                <c:pt idx="558">
                  <c:v>1.0525633000000001</c:v>
                </c:pt>
                <c:pt idx="559">
                  <c:v>1.0890211999999999</c:v>
                </c:pt>
                <c:pt idx="560">
                  <c:v>1.0468462000000001</c:v>
                </c:pt>
                <c:pt idx="561">
                  <c:v>1.0872694000000001</c:v>
                </c:pt>
                <c:pt idx="562">
                  <c:v>1.0974691999999999</c:v>
                </c:pt>
                <c:pt idx="563">
                  <c:v>1.197098</c:v>
                </c:pt>
                <c:pt idx="564">
                  <c:v>1.2045566000000001</c:v>
                </c:pt>
                <c:pt idx="565">
                  <c:v>1.2546520999999999</c:v>
                </c:pt>
                <c:pt idx="566">
                  <c:v>1.2179713999999999</c:v>
                </c:pt>
                <c:pt idx="567">
                  <c:v>1.2556959999999999</c:v>
                </c:pt>
                <c:pt idx="568">
                  <c:v>1.1928954000000001</c:v>
                </c:pt>
                <c:pt idx="569">
                  <c:v>1.1135085</c:v>
                </c:pt>
                <c:pt idx="570">
                  <c:v>1.0766469999999999</c:v>
                </c:pt>
                <c:pt idx="571">
                  <c:v>1.0573508</c:v>
                </c:pt>
                <c:pt idx="572">
                  <c:v>0.96273005</c:v>
                </c:pt>
                <c:pt idx="573">
                  <c:v>1.0997534</c:v>
                </c:pt>
                <c:pt idx="574">
                  <c:v>1.1041285000000001</c:v>
                </c:pt>
                <c:pt idx="575">
                  <c:v>0.73255729999999997</c:v>
                </c:pt>
                <c:pt idx="576">
                  <c:v>0.64641420000000005</c:v>
                </c:pt>
                <c:pt idx="577">
                  <c:v>0.65524340000000003</c:v>
                </c:pt>
                <c:pt idx="578">
                  <c:v>0.57348960000000004</c:v>
                </c:pt>
                <c:pt idx="579">
                  <c:v>0.53229064000000004</c:v>
                </c:pt>
                <c:pt idx="580">
                  <c:v>0.66365605999999999</c:v>
                </c:pt>
                <c:pt idx="581">
                  <c:v>0.52411145000000003</c:v>
                </c:pt>
                <c:pt idx="582">
                  <c:v>0.51817290000000005</c:v>
                </c:pt>
                <c:pt idx="583">
                  <c:v>0.67031110000000005</c:v>
                </c:pt>
                <c:pt idx="584">
                  <c:v>0.62967086000000005</c:v>
                </c:pt>
                <c:pt idx="585">
                  <c:v>0.77077689999999999</c:v>
                </c:pt>
                <c:pt idx="586">
                  <c:v>0.59876573</c:v>
                </c:pt>
                <c:pt idx="587">
                  <c:v>0.65523379999999998</c:v>
                </c:pt>
                <c:pt idx="588">
                  <c:v>0.56595397000000003</c:v>
                </c:pt>
                <c:pt idx="589">
                  <c:v>0.59430634999999998</c:v>
                </c:pt>
                <c:pt idx="590">
                  <c:v>0.60593980000000003</c:v>
                </c:pt>
                <c:pt idx="591">
                  <c:v>0.51078270000000003</c:v>
                </c:pt>
                <c:pt idx="592">
                  <c:v>0.40246959999999998</c:v>
                </c:pt>
                <c:pt idx="593">
                  <c:v>0.45750999999999997</c:v>
                </c:pt>
                <c:pt idx="594">
                  <c:v>0.49339008000000001</c:v>
                </c:pt>
                <c:pt idx="595">
                  <c:v>0.40966841999999998</c:v>
                </c:pt>
                <c:pt idx="596">
                  <c:v>0.46609715000000002</c:v>
                </c:pt>
                <c:pt idx="597">
                  <c:v>0.40640726999999999</c:v>
                </c:pt>
                <c:pt idx="598">
                  <c:v>0.41143196999999998</c:v>
                </c:pt>
                <c:pt idx="599">
                  <c:v>0.48874956000000003</c:v>
                </c:pt>
                <c:pt idx="600">
                  <c:v>0.45624345999999999</c:v>
                </c:pt>
                <c:pt idx="601">
                  <c:v>0.43399834999999998</c:v>
                </c:pt>
                <c:pt idx="602">
                  <c:v>0.43792310000000001</c:v>
                </c:pt>
                <c:pt idx="603">
                  <c:v>0.41391640000000002</c:v>
                </c:pt>
                <c:pt idx="604">
                  <c:v>0.41127235000000001</c:v>
                </c:pt>
                <c:pt idx="605">
                  <c:v>0.40610271999999997</c:v>
                </c:pt>
                <c:pt idx="606">
                  <c:v>0.4184312</c:v>
                </c:pt>
                <c:pt idx="607">
                  <c:v>0.40728098000000001</c:v>
                </c:pt>
                <c:pt idx="608">
                  <c:v>0.60855055000000002</c:v>
                </c:pt>
                <c:pt idx="609">
                  <c:v>0.57372414999999999</c:v>
                </c:pt>
                <c:pt idx="610">
                  <c:v>0.47193855000000001</c:v>
                </c:pt>
                <c:pt idx="611">
                  <c:v>0.57037479999999996</c:v>
                </c:pt>
                <c:pt idx="612">
                  <c:v>0.51139544999999997</c:v>
                </c:pt>
                <c:pt idx="613">
                  <c:v>0.67397149999999995</c:v>
                </c:pt>
                <c:pt idx="614">
                  <c:v>0.70188649999999997</c:v>
                </c:pt>
                <c:pt idx="615">
                  <c:v>0.70058094999999998</c:v>
                </c:pt>
                <c:pt idx="616">
                  <c:v>0.86667249999999996</c:v>
                </c:pt>
                <c:pt idx="617">
                  <c:v>0.97962402999999998</c:v>
                </c:pt>
                <c:pt idx="618">
                  <c:v>0.99048585</c:v>
                </c:pt>
                <c:pt idx="619">
                  <c:v>0.97571920000000001</c:v>
                </c:pt>
                <c:pt idx="620">
                  <c:v>0.99400549999999999</c:v>
                </c:pt>
                <c:pt idx="621">
                  <c:v>1.0359198999999999</c:v>
                </c:pt>
                <c:pt idx="622">
                  <c:v>1.0624617000000001</c:v>
                </c:pt>
                <c:pt idx="623">
                  <c:v>1.1052678</c:v>
                </c:pt>
                <c:pt idx="624">
                  <c:v>1.1120616000000001</c:v>
                </c:pt>
                <c:pt idx="625">
                  <c:v>1.1381303</c:v>
                </c:pt>
                <c:pt idx="626">
                  <c:v>1.1022259999999999</c:v>
                </c:pt>
                <c:pt idx="627">
                  <c:v>1.0774231999999999</c:v>
                </c:pt>
                <c:pt idx="628">
                  <c:v>1.0874925</c:v>
                </c:pt>
                <c:pt idx="629">
                  <c:v>1.1163969</c:v>
                </c:pt>
                <c:pt idx="630">
                  <c:v>1.0688419</c:v>
                </c:pt>
                <c:pt idx="631">
                  <c:v>1.0271618</c:v>
                </c:pt>
                <c:pt idx="632">
                  <c:v>1.1088529</c:v>
                </c:pt>
                <c:pt idx="633">
                  <c:v>1.0652421999999999</c:v>
                </c:pt>
                <c:pt idx="634">
                  <c:v>1.0348685</c:v>
                </c:pt>
                <c:pt idx="635">
                  <c:v>1.0357628000000001</c:v>
                </c:pt>
                <c:pt idx="636">
                  <c:v>1.1343634</c:v>
                </c:pt>
                <c:pt idx="637">
                  <c:v>0.98823433999999999</c:v>
                </c:pt>
                <c:pt idx="638">
                  <c:v>1.0803418</c:v>
                </c:pt>
                <c:pt idx="639">
                  <c:v>1.0842795000000001</c:v>
                </c:pt>
                <c:pt idx="640">
                  <c:v>1.050573</c:v>
                </c:pt>
                <c:pt idx="641">
                  <c:v>1.0383009999999999</c:v>
                </c:pt>
                <c:pt idx="642">
                  <c:v>1.1119034000000001</c:v>
                </c:pt>
                <c:pt idx="643">
                  <c:v>1.0639341</c:v>
                </c:pt>
                <c:pt idx="644">
                  <c:v>0.94653356</c:v>
                </c:pt>
                <c:pt idx="645">
                  <c:v>0.99773776999999997</c:v>
                </c:pt>
                <c:pt idx="646">
                  <c:v>1.0277314</c:v>
                </c:pt>
                <c:pt idx="647">
                  <c:v>1.1081733</c:v>
                </c:pt>
                <c:pt idx="648">
                  <c:v>1.0320467</c:v>
                </c:pt>
                <c:pt idx="649">
                  <c:v>1.0739822000000001</c:v>
                </c:pt>
                <c:pt idx="650">
                  <c:v>1.0652267</c:v>
                </c:pt>
                <c:pt idx="651">
                  <c:v>1.0893497000000001</c:v>
                </c:pt>
                <c:pt idx="652">
                  <c:v>0.97526674999999996</c:v>
                </c:pt>
                <c:pt idx="653">
                  <c:v>1.0175143</c:v>
                </c:pt>
                <c:pt idx="654">
                  <c:v>1.1068545999999999</c:v>
                </c:pt>
                <c:pt idx="655">
                  <c:v>1.2592091999999999</c:v>
                </c:pt>
                <c:pt idx="656">
                  <c:v>1.208372</c:v>
                </c:pt>
                <c:pt idx="657">
                  <c:v>1.2906656000000001</c:v>
                </c:pt>
                <c:pt idx="658">
                  <c:v>1.2985442</c:v>
                </c:pt>
                <c:pt idx="659">
                  <c:v>1.3875546000000001</c:v>
                </c:pt>
                <c:pt idx="660">
                  <c:v>1.378047</c:v>
                </c:pt>
                <c:pt idx="661">
                  <c:v>1.3840979</c:v>
                </c:pt>
                <c:pt idx="662">
                  <c:v>1.4192560000000001</c:v>
                </c:pt>
                <c:pt idx="663">
                  <c:v>1.4753757000000001</c:v>
                </c:pt>
                <c:pt idx="664">
                  <c:v>1.4699628</c:v>
                </c:pt>
                <c:pt idx="665">
                  <c:v>1.5212431</c:v>
                </c:pt>
                <c:pt idx="666">
                  <c:v>1.482291</c:v>
                </c:pt>
                <c:pt idx="667">
                  <c:v>1.514443</c:v>
                </c:pt>
                <c:pt idx="668">
                  <c:v>1.5251745999999999</c:v>
                </c:pt>
                <c:pt idx="669">
                  <c:v>1.3467633000000001</c:v>
                </c:pt>
                <c:pt idx="670">
                  <c:v>1.3372335</c:v>
                </c:pt>
                <c:pt idx="671">
                  <c:v>1.2292483000000001</c:v>
                </c:pt>
                <c:pt idx="672">
                  <c:v>1.153446</c:v>
                </c:pt>
                <c:pt idx="673">
                  <c:v>1.1566268</c:v>
                </c:pt>
                <c:pt idx="674">
                  <c:v>1.0181916</c:v>
                </c:pt>
                <c:pt idx="675">
                  <c:v>1.0138445</c:v>
                </c:pt>
                <c:pt idx="676">
                  <c:v>0.94162509999999999</c:v>
                </c:pt>
                <c:pt idx="677">
                  <c:v>0.79818560000000005</c:v>
                </c:pt>
                <c:pt idx="678">
                  <c:v>0.76003074999999998</c:v>
                </c:pt>
                <c:pt idx="679">
                  <c:v>0.72080462999999995</c:v>
                </c:pt>
                <c:pt idx="680">
                  <c:v>0.72588253000000003</c:v>
                </c:pt>
                <c:pt idx="681">
                  <c:v>0.71757210000000005</c:v>
                </c:pt>
                <c:pt idx="682">
                  <c:v>0.73380566000000003</c:v>
                </c:pt>
                <c:pt idx="683">
                  <c:v>0.72468529999999998</c:v>
                </c:pt>
                <c:pt idx="684">
                  <c:v>0.33005640000000003</c:v>
                </c:pt>
                <c:pt idx="685">
                  <c:v>0.41732773000000001</c:v>
                </c:pt>
                <c:pt idx="686">
                  <c:v>0.35040749999999998</c:v>
                </c:pt>
                <c:pt idx="687">
                  <c:v>0.36422774000000002</c:v>
                </c:pt>
                <c:pt idx="688">
                  <c:v>0.39447381999999998</c:v>
                </c:pt>
                <c:pt idx="689">
                  <c:v>0.38907113999999998</c:v>
                </c:pt>
                <c:pt idx="690">
                  <c:v>0.39622637999999999</c:v>
                </c:pt>
                <c:pt idx="691">
                  <c:v>0.36611187000000001</c:v>
                </c:pt>
                <c:pt idx="692">
                  <c:v>0.35830113000000002</c:v>
                </c:pt>
                <c:pt idx="693">
                  <c:v>0.34507779999999999</c:v>
                </c:pt>
                <c:pt idx="694">
                  <c:v>0.36349297000000003</c:v>
                </c:pt>
                <c:pt idx="695">
                  <c:v>0.32443142000000003</c:v>
                </c:pt>
                <c:pt idx="696">
                  <c:v>0.35723388</c:v>
                </c:pt>
                <c:pt idx="697">
                  <c:v>0.35946444</c:v>
                </c:pt>
                <c:pt idx="698">
                  <c:v>0.35046171999999998</c:v>
                </c:pt>
                <c:pt idx="699">
                  <c:v>0.36176740000000002</c:v>
                </c:pt>
                <c:pt idx="700">
                  <c:v>0.33712476000000002</c:v>
                </c:pt>
                <c:pt idx="701">
                  <c:v>0.36962283000000001</c:v>
                </c:pt>
                <c:pt idx="702">
                  <c:v>0.3246714</c:v>
                </c:pt>
                <c:pt idx="703">
                  <c:v>0.35613804999999998</c:v>
                </c:pt>
                <c:pt idx="704">
                  <c:v>0.37396459999999998</c:v>
                </c:pt>
                <c:pt idx="705">
                  <c:v>0.377772</c:v>
                </c:pt>
                <c:pt idx="706">
                  <c:v>0.39910972</c:v>
                </c:pt>
                <c:pt idx="707">
                  <c:v>0.6020858</c:v>
                </c:pt>
                <c:pt idx="708">
                  <c:v>0.40495497000000003</c:v>
                </c:pt>
                <c:pt idx="709">
                  <c:v>0.42327225000000002</c:v>
                </c:pt>
                <c:pt idx="710">
                  <c:v>0.42066904999999999</c:v>
                </c:pt>
                <c:pt idx="711">
                  <c:v>0.44601395999999999</c:v>
                </c:pt>
                <c:pt idx="712">
                  <c:v>0.53089803000000002</c:v>
                </c:pt>
                <c:pt idx="713">
                  <c:v>0.65126925999999996</c:v>
                </c:pt>
                <c:pt idx="714">
                  <c:v>0.47182232000000002</c:v>
                </c:pt>
                <c:pt idx="715">
                  <c:v>0.7424423</c:v>
                </c:pt>
                <c:pt idx="716">
                  <c:v>0.55937636000000002</c:v>
                </c:pt>
                <c:pt idx="717">
                  <c:v>0.54266789999999998</c:v>
                </c:pt>
                <c:pt idx="718">
                  <c:v>0.56918930000000001</c:v>
                </c:pt>
                <c:pt idx="719">
                  <c:v>0.59611243000000003</c:v>
                </c:pt>
                <c:pt idx="720">
                  <c:v>1.0585115</c:v>
                </c:pt>
                <c:pt idx="721">
                  <c:v>0.89130604000000002</c:v>
                </c:pt>
                <c:pt idx="722">
                  <c:v>1.2213670000000001</c:v>
                </c:pt>
                <c:pt idx="723">
                  <c:v>1.3853105999999999</c:v>
                </c:pt>
                <c:pt idx="724">
                  <c:v>1.2988770000000001</c:v>
                </c:pt>
                <c:pt idx="725">
                  <c:v>1.1772937000000001</c:v>
                </c:pt>
                <c:pt idx="726">
                  <c:v>1.1562641</c:v>
                </c:pt>
                <c:pt idx="727">
                  <c:v>1.0926682999999999</c:v>
                </c:pt>
                <c:pt idx="728">
                  <c:v>1.0884653</c:v>
                </c:pt>
                <c:pt idx="729">
                  <c:v>0.99784744000000003</c:v>
                </c:pt>
                <c:pt idx="730">
                  <c:v>1.0575722000000001</c:v>
                </c:pt>
                <c:pt idx="731">
                  <c:v>1.0536681000000001</c:v>
                </c:pt>
                <c:pt idx="732">
                  <c:v>0.95300839999999998</c:v>
                </c:pt>
                <c:pt idx="733">
                  <c:v>0.96978986</c:v>
                </c:pt>
                <c:pt idx="734">
                  <c:v>0.94629980000000002</c:v>
                </c:pt>
                <c:pt idx="735">
                  <c:v>1.0504718</c:v>
                </c:pt>
                <c:pt idx="736">
                  <c:v>0.84639540000000002</c:v>
                </c:pt>
                <c:pt idx="737">
                  <c:v>0.79109700000000005</c:v>
                </c:pt>
                <c:pt idx="738">
                  <c:v>0.90962774000000002</c:v>
                </c:pt>
                <c:pt idx="739">
                  <c:v>1.0806699</c:v>
                </c:pt>
                <c:pt idx="740">
                  <c:v>1.0468454</c:v>
                </c:pt>
                <c:pt idx="741">
                  <c:v>0.93746554999999998</c:v>
                </c:pt>
                <c:pt idx="742">
                  <c:v>0.95360460000000002</c:v>
                </c:pt>
                <c:pt idx="743">
                  <c:v>0.94436633999999997</c:v>
                </c:pt>
                <c:pt idx="744">
                  <c:v>0.92039360000000003</c:v>
                </c:pt>
                <c:pt idx="745">
                  <c:v>1.0845971999999999</c:v>
                </c:pt>
                <c:pt idx="746">
                  <c:v>1.1143129000000001</c:v>
                </c:pt>
                <c:pt idx="747">
                  <c:v>1.0892006999999999</c:v>
                </c:pt>
                <c:pt idx="748">
                  <c:v>1.0355061000000001</c:v>
                </c:pt>
                <c:pt idx="749">
                  <c:v>0.95161616999999998</c:v>
                </c:pt>
                <c:pt idx="750">
                  <c:v>1.0461781000000001</c:v>
                </c:pt>
                <c:pt idx="751">
                  <c:v>1.0161184999999999</c:v>
                </c:pt>
                <c:pt idx="752">
                  <c:v>0.85555780000000003</c:v>
                </c:pt>
                <c:pt idx="753">
                  <c:v>0.96214500000000003</c:v>
                </c:pt>
                <c:pt idx="754">
                  <c:v>1.0747411</c:v>
                </c:pt>
                <c:pt idx="755">
                  <c:v>1.0544108999999999</c:v>
                </c:pt>
                <c:pt idx="756">
                  <c:v>1.0837349999999999</c:v>
                </c:pt>
                <c:pt idx="757">
                  <c:v>1.101378</c:v>
                </c:pt>
                <c:pt idx="758">
                  <c:v>1.0220984</c:v>
                </c:pt>
                <c:pt idx="759">
                  <c:v>0.97945320000000002</c:v>
                </c:pt>
                <c:pt idx="760">
                  <c:v>0.74122315999999999</c:v>
                </c:pt>
                <c:pt idx="761">
                  <c:v>0.80330429999999997</c:v>
                </c:pt>
                <c:pt idx="762">
                  <c:v>0.64616333999999997</c:v>
                </c:pt>
                <c:pt idx="763">
                  <c:v>0.69643562999999997</c:v>
                </c:pt>
                <c:pt idx="764">
                  <c:v>0.72973584999999996</c:v>
                </c:pt>
                <c:pt idx="765">
                  <c:v>0.57998939999999999</c:v>
                </c:pt>
                <c:pt idx="766">
                  <c:v>0.66958280000000003</c:v>
                </c:pt>
                <c:pt idx="767">
                  <c:v>0.61830366000000003</c:v>
                </c:pt>
                <c:pt idx="768">
                  <c:v>0.65789175</c:v>
                </c:pt>
                <c:pt idx="769">
                  <c:v>0.72349669999999999</c:v>
                </c:pt>
                <c:pt idx="770">
                  <c:v>0.51632993999999999</c:v>
                </c:pt>
                <c:pt idx="771">
                  <c:v>0.70672120000000005</c:v>
                </c:pt>
                <c:pt idx="772">
                  <c:v>0.73175939999999995</c:v>
                </c:pt>
                <c:pt idx="773">
                  <c:v>0.76235560000000002</c:v>
                </c:pt>
                <c:pt idx="774">
                  <c:v>0.73245512999999995</c:v>
                </c:pt>
                <c:pt idx="775">
                  <c:v>0.77371239999999997</c:v>
                </c:pt>
                <c:pt idx="776">
                  <c:v>0.81081720000000002</c:v>
                </c:pt>
                <c:pt idx="777">
                  <c:v>0.67582489999999995</c:v>
                </c:pt>
                <c:pt idx="778">
                  <c:v>0.77388199999999996</c:v>
                </c:pt>
                <c:pt idx="779">
                  <c:v>0.6633985</c:v>
                </c:pt>
                <c:pt idx="780">
                  <c:v>0.58932793000000006</c:v>
                </c:pt>
                <c:pt idx="781">
                  <c:v>0.70801590000000003</c:v>
                </c:pt>
                <c:pt idx="782">
                  <c:v>0.64226269999999996</c:v>
                </c:pt>
                <c:pt idx="783">
                  <c:v>0.51482654000000005</c:v>
                </c:pt>
                <c:pt idx="784">
                  <c:v>0.404665</c:v>
                </c:pt>
                <c:pt idx="785">
                  <c:v>0.38255065999999999</c:v>
                </c:pt>
                <c:pt idx="786">
                  <c:v>0.37368622000000001</c:v>
                </c:pt>
                <c:pt idx="787">
                  <c:v>0.37740331999999999</c:v>
                </c:pt>
                <c:pt idx="788">
                  <c:v>0.38430762000000002</c:v>
                </c:pt>
                <c:pt idx="789">
                  <c:v>0.39121731999999998</c:v>
                </c:pt>
                <c:pt idx="790">
                  <c:v>0.38908258000000001</c:v>
                </c:pt>
                <c:pt idx="791">
                  <c:v>0.42613134000000003</c:v>
                </c:pt>
                <c:pt idx="792">
                  <c:v>0.41533556999999999</c:v>
                </c:pt>
                <c:pt idx="793">
                  <c:v>0.38746417</c:v>
                </c:pt>
                <c:pt idx="794">
                  <c:v>0.3841368</c:v>
                </c:pt>
                <c:pt idx="795">
                  <c:v>0.36904915999999999</c:v>
                </c:pt>
                <c:pt idx="796">
                  <c:v>0.36584539999999999</c:v>
                </c:pt>
                <c:pt idx="797">
                  <c:v>0.35147562999999998</c:v>
                </c:pt>
                <c:pt idx="798">
                  <c:v>0.35717303</c:v>
                </c:pt>
                <c:pt idx="799">
                  <c:v>0.49857104000000002</c:v>
                </c:pt>
                <c:pt idx="800">
                  <c:v>0.40278077000000001</c:v>
                </c:pt>
                <c:pt idx="801">
                  <c:v>0.40531329999999999</c:v>
                </c:pt>
                <c:pt idx="802">
                  <c:v>0.38309399999999999</c:v>
                </c:pt>
                <c:pt idx="803">
                  <c:v>0.37437892</c:v>
                </c:pt>
                <c:pt idx="804">
                  <c:v>0.424037</c:v>
                </c:pt>
                <c:pt idx="805">
                  <c:v>0.41711556999999999</c:v>
                </c:pt>
                <c:pt idx="806">
                  <c:v>0.52668400000000004</c:v>
                </c:pt>
                <c:pt idx="807">
                  <c:v>0.65617930000000002</c:v>
                </c:pt>
                <c:pt idx="808">
                  <c:v>0.72775889999999999</c:v>
                </c:pt>
                <c:pt idx="809">
                  <c:v>0.81138659999999996</c:v>
                </c:pt>
                <c:pt idx="810">
                  <c:v>0.75072340000000004</c:v>
                </c:pt>
                <c:pt idx="811">
                  <c:v>0.84563862999999995</c:v>
                </c:pt>
                <c:pt idx="812">
                  <c:v>0.87307935999999997</c:v>
                </c:pt>
                <c:pt idx="813">
                  <c:v>0.82611749999999995</c:v>
                </c:pt>
                <c:pt idx="814">
                  <c:v>1.1227123999999999</c:v>
                </c:pt>
                <c:pt idx="815">
                  <c:v>0.82428120000000005</c:v>
                </c:pt>
                <c:pt idx="816">
                  <c:v>0.88949334999999996</c:v>
                </c:pt>
                <c:pt idx="817">
                  <c:v>0.83085894999999999</c:v>
                </c:pt>
                <c:pt idx="818">
                  <c:v>0.93629949999999995</c:v>
                </c:pt>
                <c:pt idx="819">
                  <c:v>1.0163362</c:v>
                </c:pt>
                <c:pt idx="820">
                  <c:v>1.0225234000000001</c:v>
                </c:pt>
                <c:pt idx="821">
                  <c:v>0.97666454000000003</c:v>
                </c:pt>
                <c:pt idx="822">
                  <c:v>1.0936958999999999</c:v>
                </c:pt>
                <c:pt idx="823">
                  <c:v>1.0922228</c:v>
                </c:pt>
                <c:pt idx="824">
                  <c:v>1.0966861999999999</c:v>
                </c:pt>
                <c:pt idx="825">
                  <c:v>0.94923210000000002</c:v>
                </c:pt>
                <c:pt idx="826">
                  <c:v>0.98107754999999996</c:v>
                </c:pt>
                <c:pt idx="827">
                  <c:v>1.0605108000000001</c:v>
                </c:pt>
                <c:pt idx="828">
                  <c:v>0.88174490000000005</c:v>
                </c:pt>
                <c:pt idx="829">
                  <c:v>0.89838260000000003</c:v>
                </c:pt>
                <c:pt idx="830">
                  <c:v>1.0970264999999999</c:v>
                </c:pt>
                <c:pt idx="831">
                  <c:v>0.897177</c:v>
                </c:pt>
                <c:pt idx="832">
                  <c:v>0.96841429999999995</c:v>
                </c:pt>
                <c:pt idx="833">
                  <c:v>0.90700435999999995</c:v>
                </c:pt>
                <c:pt idx="834">
                  <c:v>1.0792472</c:v>
                </c:pt>
                <c:pt idx="835">
                  <c:v>1.0847876000000001</c:v>
                </c:pt>
                <c:pt idx="836">
                  <c:v>1.0868716</c:v>
                </c:pt>
                <c:pt idx="837">
                  <c:v>0.99814296000000002</c:v>
                </c:pt>
                <c:pt idx="838">
                  <c:v>1.0228394000000001</c:v>
                </c:pt>
                <c:pt idx="839">
                  <c:v>1.0697342999999999</c:v>
                </c:pt>
                <c:pt idx="840">
                  <c:v>0.98730176999999997</c:v>
                </c:pt>
                <c:pt idx="841">
                  <c:v>1.0711094999999999</c:v>
                </c:pt>
                <c:pt idx="842">
                  <c:v>1.0505351999999999</c:v>
                </c:pt>
                <c:pt idx="843">
                  <c:v>0.96575593999999998</c:v>
                </c:pt>
                <c:pt idx="844">
                  <c:v>0.97817659999999995</c:v>
                </c:pt>
                <c:pt idx="845">
                  <c:v>0.75691609999999998</c:v>
                </c:pt>
                <c:pt idx="846">
                  <c:v>0.75420860000000001</c:v>
                </c:pt>
                <c:pt idx="847">
                  <c:v>0.82305859999999997</c:v>
                </c:pt>
                <c:pt idx="848">
                  <c:v>0.82616389999999995</c:v>
                </c:pt>
                <c:pt idx="849">
                  <c:v>0.66996719999999998</c:v>
                </c:pt>
                <c:pt idx="850">
                  <c:v>0.77095820000000004</c:v>
                </c:pt>
                <c:pt idx="851">
                  <c:v>0.96528159999999996</c:v>
                </c:pt>
                <c:pt idx="852">
                  <c:v>0.8122357</c:v>
                </c:pt>
                <c:pt idx="853">
                  <c:v>0.84969910000000004</c:v>
                </c:pt>
                <c:pt idx="854">
                  <c:v>0.80990404000000005</c:v>
                </c:pt>
                <c:pt idx="855">
                  <c:v>0.94499049999999996</c:v>
                </c:pt>
                <c:pt idx="856">
                  <c:v>0.89354389999999995</c:v>
                </c:pt>
                <c:pt idx="857">
                  <c:v>0.89845275999999996</c:v>
                </c:pt>
                <c:pt idx="858">
                  <c:v>0.80773110000000004</c:v>
                </c:pt>
                <c:pt idx="859">
                  <c:v>0.71489190000000002</c:v>
                </c:pt>
                <c:pt idx="860">
                  <c:v>0.64584379999999997</c:v>
                </c:pt>
                <c:pt idx="861">
                  <c:v>0.70067460000000004</c:v>
                </c:pt>
                <c:pt idx="862">
                  <c:v>0.64023286000000001</c:v>
                </c:pt>
                <c:pt idx="863">
                  <c:v>0.69472486</c:v>
                </c:pt>
                <c:pt idx="864">
                  <c:v>0.61865734999999999</c:v>
                </c:pt>
                <c:pt idx="865">
                  <c:v>0.65311600000000003</c:v>
                </c:pt>
                <c:pt idx="866">
                  <c:v>0.63209689999999996</c:v>
                </c:pt>
                <c:pt idx="867">
                  <c:v>0.74965965999999995</c:v>
                </c:pt>
                <c:pt idx="868">
                  <c:v>0.77035975000000001</c:v>
                </c:pt>
                <c:pt idx="869">
                  <c:v>0.74506950000000005</c:v>
                </c:pt>
                <c:pt idx="870">
                  <c:v>0.81435869999999999</c:v>
                </c:pt>
                <c:pt idx="871">
                  <c:v>0.78601509999999997</c:v>
                </c:pt>
                <c:pt idx="872">
                  <c:v>0.72989490000000001</c:v>
                </c:pt>
                <c:pt idx="873">
                  <c:v>0.77267456000000001</c:v>
                </c:pt>
                <c:pt idx="874">
                  <c:v>0.74751144999999997</c:v>
                </c:pt>
                <c:pt idx="875">
                  <c:v>0.84703874999999995</c:v>
                </c:pt>
                <c:pt idx="876">
                  <c:v>0.75958939999999997</c:v>
                </c:pt>
                <c:pt idx="877">
                  <c:v>0.65905550000000002</c:v>
                </c:pt>
                <c:pt idx="878">
                  <c:v>0.71650994000000001</c:v>
                </c:pt>
                <c:pt idx="879">
                  <c:v>0.76001406000000005</c:v>
                </c:pt>
                <c:pt idx="880">
                  <c:v>0.73283359999999997</c:v>
                </c:pt>
                <c:pt idx="881">
                  <c:v>0.75604890000000002</c:v>
                </c:pt>
                <c:pt idx="882">
                  <c:v>0.6527984</c:v>
                </c:pt>
                <c:pt idx="883">
                  <c:v>0.73378600000000005</c:v>
                </c:pt>
                <c:pt idx="884">
                  <c:v>0.79959760000000002</c:v>
                </c:pt>
                <c:pt idx="885">
                  <c:v>0.77350470000000005</c:v>
                </c:pt>
                <c:pt idx="886">
                  <c:v>0.78166400000000003</c:v>
                </c:pt>
                <c:pt idx="887">
                  <c:v>0.68666839999999996</c:v>
                </c:pt>
                <c:pt idx="888">
                  <c:v>0.79219519999999999</c:v>
                </c:pt>
                <c:pt idx="889">
                  <c:v>0.74800277000000004</c:v>
                </c:pt>
                <c:pt idx="890">
                  <c:v>0.71426509999999999</c:v>
                </c:pt>
                <c:pt idx="891">
                  <c:v>0.83480730000000003</c:v>
                </c:pt>
                <c:pt idx="892">
                  <c:v>0.78210170000000001</c:v>
                </c:pt>
                <c:pt idx="893">
                  <c:v>0.77489370000000002</c:v>
                </c:pt>
                <c:pt idx="894">
                  <c:v>0.68201460000000003</c:v>
                </c:pt>
                <c:pt idx="895">
                  <c:v>0.67441519999999999</c:v>
                </c:pt>
                <c:pt idx="896">
                  <c:v>0.61166989999999999</c:v>
                </c:pt>
                <c:pt idx="897">
                  <c:v>0.82948946999999995</c:v>
                </c:pt>
                <c:pt idx="898">
                  <c:v>0.66874</c:v>
                </c:pt>
                <c:pt idx="899">
                  <c:v>0.79316030000000004</c:v>
                </c:pt>
                <c:pt idx="900">
                  <c:v>0.77752566000000001</c:v>
                </c:pt>
                <c:pt idx="901">
                  <c:v>0.69875509999999996</c:v>
                </c:pt>
                <c:pt idx="902">
                  <c:v>0.67113875999999995</c:v>
                </c:pt>
                <c:pt idx="903">
                  <c:v>0.76038790000000001</c:v>
                </c:pt>
                <c:pt idx="904">
                  <c:v>0.85476370000000002</c:v>
                </c:pt>
                <c:pt idx="905">
                  <c:v>0.89033260000000003</c:v>
                </c:pt>
                <c:pt idx="906">
                  <c:v>0.85984075000000004</c:v>
                </c:pt>
                <c:pt idx="907">
                  <c:v>0.94536257000000001</c:v>
                </c:pt>
                <c:pt idx="908">
                  <c:v>0.88062859999999998</c:v>
                </c:pt>
                <c:pt idx="909">
                  <c:v>0.86612789999999995</c:v>
                </c:pt>
                <c:pt idx="910">
                  <c:v>0.92870264999999996</c:v>
                </c:pt>
                <c:pt idx="911">
                  <c:v>0.89427053999999995</c:v>
                </c:pt>
                <c:pt idx="912">
                  <c:v>0.90056837000000001</c:v>
                </c:pt>
                <c:pt idx="913">
                  <c:v>0.86886980000000003</c:v>
                </c:pt>
                <c:pt idx="914">
                  <c:v>0.97596972999999998</c:v>
                </c:pt>
                <c:pt idx="915">
                  <c:v>1.0679055</c:v>
                </c:pt>
                <c:pt idx="916">
                  <c:v>1.0103884000000001</c:v>
                </c:pt>
                <c:pt idx="917">
                  <c:v>0.97105116000000002</c:v>
                </c:pt>
                <c:pt idx="918">
                  <c:v>1.0377388000000001</c:v>
                </c:pt>
                <c:pt idx="919">
                  <c:v>0.91755540000000002</c:v>
                </c:pt>
                <c:pt idx="920">
                  <c:v>0.93559159999999997</c:v>
                </c:pt>
                <c:pt idx="921">
                  <c:v>0.93797063999999997</c:v>
                </c:pt>
                <c:pt idx="922">
                  <c:v>0.93139340000000004</c:v>
                </c:pt>
                <c:pt idx="923">
                  <c:v>0.91821253000000003</c:v>
                </c:pt>
                <c:pt idx="924">
                  <c:v>0.96924060000000001</c:v>
                </c:pt>
                <c:pt idx="925">
                  <c:v>0.93633264000000005</c:v>
                </c:pt>
                <c:pt idx="926">
                  <c:v>0.83530426000000002</c:v>
                </c:pt>
                <c:pt idx="927">
                  <c:v>0.90772986</c:v>
                </c:pt>
                <c:pt idx="928">
                  <c:v>0.88346899999999995</c:v>
                </c:pt>
                <c:pt idx="929">
                  <c:v>0.88111806000000004</c:v>
                </c:pt>
                <c:pt idx="930">
                  <c:v>0.91838836999999995</c:v>
                </c:pt>
                <c:pt idx="931">
                  <c:v>1.0341396</c:v>
                </c:pt>
                <c:pt idx="932">
                  <c:v>0.97497199999999995</c:v>
                </c:pt>
                <c:pt idx="933">
                  <c:v>0.94192730000000002</c:v>
                </c:pt>
                <c:pt idx="934">
                  <c:v>0.89308449999999995</c:v>
                </c:pt>
                <c:pt idx="935">
                  <c:v>0.88025679999999995</c:v>
                </c:pt>
                <c:pt idx="936">
                  <c:v>0.89814453999999999</c:v>
                </c:pt>
                <c:pt idx="937">
                  <c:v>0.90331830000000002</c:v>
                </c:pt>
                <c:pt idx="938">
                  <c:v>0.85486910000000005</c:v>
                </c:pt>
                <c:pt idx="939">
                  <c:v>0.94637320000000003</c:v>
                </c:pt>
                <c:pt idx="940">
                  <c:v>0.95226765000000002</c:v>
                </c:pt>
                <c:pt idx="941">
                  <c:v>0.89168219999999998</c:v>
                </c:pt>
                <c:pt idx="942">
                  <c:v>0.91547935999999996</c:v>
                </c:pt>
                <c:pt idx="943">
                  <c:v>0.88833139999999999</c:v>
                </c:pt>
                <c:pt idx="944">
                  <c:v>0.87648844999999997</c:v>
                </c:pt>
                <c:pt idx="945">
                  <c:v>0.89106929999999995</c:v>
                </c:pt>
                <c:pt idx="946">
                  <c:v>0.89317429999999998</c:v>
                </c:pt>
                <c:pt idx="947">
                  <c:v>0.95072937000000002</c:v>
                </c:pt>
                <c:pt idx="948">
                  <c:v>1.0533227999999999</c:v>
                </c:pt>
                <c:pt idx="949">
                  <c:v>0.97174936999999995</c:v>
                </c:pt>
                <c:pt idx="950">
                  <c:v>0.91607329999999998</c:v>
                </c:pt>
                <c:pt idx="951">
                  <c:v>0.85729420000000001</c:v>
                </c:pt>
                <c:pt idx="952">
                  <c:v>0.81085300000000005</c:v>
                </c:pt>
                <c:pt idx="953">
                  <c:v>0.67398849999999999</c:v>
                </c:pt>
                <c:pt idx="954">
                  <c:v>0.8001819</c:v>
                </c:pt>
                <c:pt idx="955">
                  <c:v>0.62041290000000004</c:v>
                </c:pt>
                <c:pt idx="956">
                  <c:v>0.68843573000000002</c:v>
                </c:pt>
                <c:pt idx="957">
                  <c:v>0.67564106000000002</c:v>
                </c:pt>
                <c:pt idx="958">
                  <c:v>0.72352713000000002</c:v>
                </c:pt>
                <c:pt idx="959">
                  <c:v>0.73996454</c:v>
                </c:pt>
                <c:pt idx="960">
                  <c:v>0.60127145000000004</c:v>
                </c:pt>
                <c:pt idx="961">
                  <c:v>0.69125650000000005</c:v>
                </c:pt>
                <c:pt idx="962">
                  <c:v>0.55791000000000002</c:v>
                </c:pt>
                <c:pt idx="963">
                  <c:v>0.71233159999999995</c:v>
                </c:pt>
                <c:pt idx="964">
                  <c:v>0.74286669999999999</c:v>
                </c:pt>
                <c:pt idx="965">
                  <c:v>0.73770060000000004</c:v>
                </c:pt>
                <c:pt idx="966">
                  <c:v>0.70469486999999997</c:v>
                </c:pt>
                <c:pt idx="967">
                  <c:v>0.82857320000000001</c:v>
                </c:pt>
                <c:pt idx="968">
                  <c:v>0.69410369999999999</c:v>
                </c:pt>
                <c:pt idx="969">
                  <c:v>0.67795119999999998</c:v>
                </c:pt>
                <c:pt idx="970">
                  <c:v>0.71703030000000001</c:v>
                </c:pt>
                <c:pt idx="971">
                  <c:v>0.66949797</c:v>
                </c:pt>
                <c:pt idx="972">
                  <c:v>0.637625</c:v>
                </c:pt>
                <c:pt idx="973">
                  <c:v>0.66415334000000004</c:v>
                </c:pt>
                <c:pt idx="974">
                  <c:v>0.48465079999999999</c:v>
                </c:pt>
                <c:pt idx="975">
                  <c:v>0.53111123999999998</c:v>
                </c:pt>
                <c:pt idx="976">
                  <c:v>0.49952554999999998</c:v>
                </c:pt>
                <c:pt idx="977">
                  <c:v>0.53068230000000005</c:v>
                </c:pt>
                <c:pt idx="978">
                  <c:v>0.52915763999999998</c:v>
                </c:pt>
                <c:pt idx="979">
                  <c:v>0.62886010000000003</c:v>
                </c:pt>
                <c:pt idx="980">
                  <c:v>0.6535048</c:v>
                </c:pt>
                <c:pt idx="981">
                  <c:v>0.69690615</c:v>
                </c:pt>
                <c:pt idx="982">
                  <c:v>0.69918250000000004</c:v>
                </c:pt>
                <c:pt idx="983">
                  <c:v>0.76126400000000005</c:v>
                </c:pt>
                <c:pt idx="984">
                  <c:v>0.54306969999999999</c:v>
                </c:pt>
                <c:pt idx="985">
                  <c:v>0.66369855</c:v>
                </c:pt>
                <c:pt idx="986">
                  <c:v>0.70371055999999998</c:v>
                </c:pt>
                <c:pt idx="987">
                  <c:v>0.72541785000000003</c:v>
                </c:pt>
                <c:pt idx="988">
                  <c:v>0.60692469999999998</c:v>
                </c:pt>
                <c:pt idx="989">
                  <c:v>0.69440329999999995</c:v>
                </c:pt>
                <c:pt idx="990">
                  <c:v>0.68501880000000004</c:v>
                </c:pt>
                <c:pt idx="991">
                  <c:v>0.62084459999999997</c:v>
                </c:pt>
                <c:pt idx="992">
                  <c:v>0.66139669999999995</c:v>
                </c:pt>
                <c:pt idx="993">
                  <c:v>0.56964504999999999</c:v>
                </c:pt>
                <c:pt idx="994">
                  <c:v>0.52760713999999997</c:v>
                </c:pt>
                <c:pt idx="995">
                  <c:v>0.55793300000000001</c:v>
                </c:pt>
                <c:pt idx="996">
                  <c:v>0.50242759999999997</c:v>
                </c:pt>
                <c:pt idx="997">
                  <c:v>0.62062289999999998</c:v>
                </c:pt>
                <c:pt idx="998">
                  <c:v>0.67490899999999998</c:v>
                </c:pt>
                <c:pt idx="999">
                  <c:v>0.72025156000000001</c:v>
                </c:pt>
                <c:pt idx="1000">
                  <c:v>0.69056063999999995</c:v>
                </c:pt>
                <c:pt idx="1001">
                  <c:v>0.72000295000000003</c:v>
                </c:pt>
                <c:pt idx="1002">
                  <c:v>0.73213170000000005</c:v>
                </c:pt>
                <c:pt idx="1003">
                  <c:v>0.69415769999999999</c:v>
                </c:pt>
                <c:pt idx="1004">
                  <c:v>0.717615</c:v>
                </c:pt>
                <c:pt idx="1005">
                  <c:v>0.68619496000000002</c:v>
                </c:pt>
                <c:pt idx="1006">
                  <c:v>0.61978423999999999</c:v>
                </c:pt>
                <c:pt idx="1007">
                  <c:v>0.62885546999999997</c:v>
                </c:pt>
                <c:pt idx="1008">
                  <c:v>0.75906580000000001</c:v>
                </c:pt>
                <c:pt idx="1009">
                  <c:v>0.84607416000000002</c:v>
                </c:pt>
                <c:pt idx="1010">
                  <c:v>0.82763609999999999</c:v>
                </c:pt>
                <c:pt idx="1011">
                  <c:v>0.91486809999999996</c:v>
                </c:pt>
                <c:pt idx="1012">
                  <c:v>0.94062793</c:v>
                </c:pt>
                <c:pt idx="1013">
                  <c:v>0.89414950000000004</c:v>
                </c:pt>
                <c:pt idx="1014">
                  <c:v>0.89234650000000004</c:v>
                </c:pt>
                <c:pt idx="1015">
                  <c:v>0.93226900000000001</c:v>
                </c:pt>
                <c:pt idx="1016">
                  <c:v>0.99601793000000005</c:v>
                </c:pt>
                <c:pt idx="1017">
                  <c:v>0.92368969999999995</c:v>
                </c:pt>
                <c:pt idx="1018">
                  <c:v>0.82684946000000004</c:v>
                </c:pt>
                <c:pt idx="1019">
                  <c:v>0.84728866999999997</c:v>
                </c:pt>
                <c:pt idx="1020">
                  <c:v>0.85957320000000004</c:v>
                </c:pt>
                <c:pt idx="1021">
                  <c:v>0.81973790000000002</c:v>
                </c:pt>
                <c:pt idx="1022">
                  <c:v>0.8083245</c:v>
                </c:pt>
                <c:pt idx="1023">
                  <c:v>0.87653340000000002</c:v>
                </c:pt>
                <c:pt idx="1024">
                  <c:v>0.86586094000000002</c:v>
                </c:pt>
                <c:pt idx="1025">
                  <c:v>0.92742650000000004</c:v>
                </c:pt>
                <c:pt idx="1026">
                  <c:v>0.86992073000000003</c:v>
                </c:pt>
                <c:pt idx="1027">
                  <c:v>0.90617490000000001</c:v>
                </c:pt>
                <c:pt idx="1028">
                  <c:v>0.8864862</c:v>
                </c:pt>
                <c:pt idx="1029">
                  <c:v>0.91219830000000002</c:v>
                </c:pt>
                <c:pt idx="1030">
                  <c:v>0.87848950000000003</c:v>
                </c:pt>
                <c:pt idx="1031">
                  <c:v>0.81026553999999995</c:v>
                </c:pt>
                <c:pt idx="1032">
                  <c:v>0.88241510000000001</c:v>
                </c:pt>
                <c:pt idx="1033">
                  <c:v>1.0212204</c:v>
                </c:pt>
                <c:pt idx="1034">
                  <c:v>0.91086199999999995</c:v>
                </c:pt>
                <c:pt idx="1035">
                  <c:v>0.85359216000000004</c:v>
                </c:pt>
                <c:pt idx="1036">
                  <c:v>0.91950536000000005</c:v>
                </c:pt>
                <c:pt idx="1037">
                  <c:v>0.90024899999999997</c:v>
                </c:pt>
                <c:pt idx="1038">
                  <c:v>0.89693120000000004</c:v>
                </c:pt>
                <c:pt idx="1039">
                  <c:v>0.87772243999999999</c:v>
                </c:pt>
                <c:pt idx="1040">
                  <c:v>0.86700129999999997</c:v>
                </c:pt>
                <c:pt idx="1041">
                  <c:v>0.93258169999999996</c:v>
                </c:pt>
                <c:pt idx="1042">
                  <c:v>0.95419454999999997</c:v>
                </c:pt>
                <c:pt idx="1043">
                  <c:v>1.0599537000000001</c:v>
                </c:pt>
                <c:pt idx="1044">
                  <c:v>1.0347583</c:v>
                </c:pt>
                <c:pt idx="1045">
                  <c:v>1.0167299999999999</c:v>
                </c:pt>
                <c:pt idx="1046">
                  <c:v>0.92723023999999998</c:v>
                </c:pt>
                <c:pt idx="1047">
                  <c:v>1.0173810000000001</c:v>
                </c:pt>
                <c:pt idx="1048">
                  <c:v>0.99893359999999998</c:v>
                </c:pt>
                <c:pt idx="1049">
                  <c:v>0.97361350000000002</c:v>
                </c:pt>
                <c:pt idx="1050">
                  <c:v>1.0005219000000001</c:v>
                </c:pt>
                <c:pt idx="1051">
                  <c:v>0.9131032</c:v>
                </c:pt>
                <c:pt idx="1052">
                  <c:v>0.96991179999999999</c:v>
                </c:pt>
                <c:pt idx="1053">
                  <c:v>0.90294980000000002</c:v>
                </c:pt>
                <c:pt idx="1054">
                  <c:v>0.89227796000000004</c:v>
                </c:pt>
                <c:pt idx="1055">
                  <c:v>0.83350307000000001</c:v>
                </c:pt>
                <c:pt idx="1056">
                  <c:v>0.84208304</c:v>
                </c:pt>
                <c:pt idx="1057">
                  <c:v>0.87204009999999998</c:v>
                </c:pt>
                <c:pt idx="1058">
                  <c:v>0.85827469999999995</c:v>
                </c:pt>
                <c:pt idx="1059">
                  <c:v>0.84131705999999995</c:v>
                </c:pt>
                <c:pt idx="1060">
                  <c:v>0.84315779999999996</c:v>
                </c:pt>
                <c:pt idx="1061">
                  <c:v>0.84931796999999998</c:v>
                </c:pt>
                <c:pt idx="1062">
                  <c:v>0.81946399999999997</c:v>
                </c:pt>
                <c:pt idx="1063">
                  <c:v>0.87472050000000001</c:v>
                </c:pt>
                <c:pt idx="1064">
                  <c:v>0.83930519999999997</c:v>
                </c:pt>
                <c:pt idx="1065">
                  <c:v>0.77224139999999997</c:v>
                </c:pt>
                <c:pt idx="1066">
                  <c:v>0.83769070000000001</c:v>
                </c:pt>
                <c:pt idx="1067">
                  <c:v>0.82965469999999997</c:v>
                </c:pt>
                <c:pt idx="1068">
                  <c:v>0.78691750000000005</c:v>
                </c:pt>
                <c:pt idx="1069">
                  <c:v>0.84773900000000002</c:v>
                </c:pt>
                <c:pt idx="1070">
                  <c:v>0.80361294999999999</c:v>
                </c:pt>
                <c:pt idx="1071">
                  <c:v>0.94525265999999997</c:v>
                </c:pt>
                <c:pt idx="1072">
                  <c:v>0.82451015999999999</c:v>
                </c:pt>
                <c:pt idx="1073">
                  <c:v>0.79238843999999997</c:v>
                </c:pt>
                <c:pt idx="1074">
                  <c:v>0.81928146000000002</c:v>
                </c:pt>
                <c:pt idx="1075">
                  <c:v>0.90473413000000003</c:v>
                </c:pt>
                <c:pt idx="1076">
                  <c:v>0.92653215</c:v>
                </c:pt>
                <c:pt idx="1077">
                  <c:v>0.92176449999999999</c:v>
                </c:pt>
                <c:pt idx="1078">
                  <c:v>0.93058730000000001</c:v>
                </c:pt>
                <c:pt idx="1079">
                  <c:v>0.92809379999999997</c:v>
                </c:pt>
                <c:pt idx="1080">
                  <c:v>0.96323024999999995</c:v>
                </c:pt>
                <c:pt idx="1081">
                  <c:v>0.91018010000000005</c:v>
                </c:pt>
                <c:pt idx="1082">
                  <c:v>0.94542219999999999</c:v>
                </c:pt>
                <c:pt idx="1083">
                  <c:v>0.96147629999999995</c:v>
                </c:pt>
                <c:pt idx="1084">
                  <c:v>0.87575510000000001</c:v>
                </c:pt>
                <c:pt idx="1085">
                  <c:v>0.89142083999999999</c:v>
                </c:pt>
                <c:pt idx="1086">
                  <c:v>0.94736350000000003</c:v>
                </c:pt>
                <c:pt idx="1087">
                  <c:v>0.95157159999999996</c:v>
                </c:pt>
                <c:pt idx="1088">
                  <c:v>0.88169425999999995</c:v>
                </c:pt>
                <c:pt idx="1089">
                  <c:v>0.88888526000000001</c:v>
                </c:pt>
                <c:pt idx="1090">
                  <c:v>0.93427510000000002</c:v>
                </c:pt>
                <c:pt idx="1091">
                  <c:v>0.93069480000000004</c:v>
                </c:pt>
                <c:pt idx="1092">
                  <c:v>1.0053061000000001</c:v>
                </c:pt>
                <c:pt idx="1093">
                  <c:v>0.9159022</c:v>
                </c:pt>
                <c:pt idx="1094">
                  <c:v>0.93606880000000003</c:v>
                </c:pt>
                <c:pt idx="1095">
                  <c:v>0.92082249999999999</c:v>
                </c:pt>
                <c:pt idx="1096">
                  <c:v>0.9466194</c:v>
                </c:pt>
                <c:pt idx="1097">
                  <c:v>0.93522596000000002</c:v>
                </c:pt>
                <c:pt idx="1098">
                  <c:v>0.85481309999999999</c:v>
                </c:pt>
                <c:pt idx="1099">
                  <c:v>0.86572539999999998</c:v>
                </c:pt>
                <c:pt idx="1100">
                  <c:v>0.87526559999999998</c:v>
                </c:pt>
                <c:pt idx="1101">
                  <c:v>0.85311674999999998</c:v>
                </c:pt>
                <c:pt idx="1102">
                  <c:v>0.90025940000000004</c:v>
                </c:pt>
                <c:pt idx="1103">
                  <c:v>0.91303575000000003</c:v>
                </c:pt>
                <c:pt idx="1104">
                  <c:v>0.90056309999999995</c:v>
                </c:pt>
                <c:pt idx="1105">
                  <c:v>0.87664396</c:v>
                </c:pt>
                <c:pt idx="1106">
                  <c:v>0.86384090000000002</c:v>
                </c:pt>
                <c:pt idx="1107">
                  <c:v>1.008365</c:v>
                </c:pt>
                <c:pt idx="1108">
                  <c:v>1.0571303000000001</c:v>
                </c:pt>
                <c:pt idx="1109">
                  <c:v>0.98505883999999999</c:v>
                </c:pt>
                <c:pt idx="1110">
                  <c:v>0.93878760000000006</c:v>
                </c:pt>
                <c:pt idx="1111">
                  <c:v>0.90454950000000001</c:v>
                </c:pt>
                <c:pt idx="1112">
                  <c:v>0.94963324000000005</c:v>
                </c:pt>
                <c:pt idx="1113">
                  <c:v>0.88882654999999999</c:v>
                </c:pt>
                <c:pt idx="1114">
                  <c:v>0.92463326000000001</c:v>
                </c:pt>
                <c:pt idx="1115">
                  <c:v>0.92061687000000003</c:v>
                </c:pt>
                <c:pt idx="1116">
                  <c:v>0.91504039999999998</c:v>
                </c:pt>
                <c:pt idx="1117">
                  <c:v>0.95362380000000002</c:v>
                </c:pt>
                <c:pt idx="1118">
                  <c:v>1.0015168000000001</c:v>
                </c:pt>
                <c:pt idx="1119">
                  <c:v>0.98737889999999995</c:v>
                </c:pt>
                <c:pt idx="1120">
                  <c:v>1.068154</c:v>
                </c:pt>
                <c:pt idx="1121">
                  <c:v>1.0553159999999999</c:v>
                </c:pt>
                <c:pt idx="1122">
                  <c:v>1.1586596</c:v>
                </c:pt>
                <c:pt idx="1123">
                  <c:v>1.069815</c:v>
                </c:pt>
                <c:pt idx="1124">
                  <c:v>0.9529242</c:v>
                </c:pt>
                <c:pt idx="1125">
                  <c:v>0.96860230000000003</c:v>
                </c:pt>
                <c:pt idx="1126">
                  <c:v>1.0452341000000001</c:v>
                </c:pt>
                <c:pt idx="1127">
                  <c:v>0.98872393000000003</c:v>
                </c:pt>
                <c:pt idx="1128">
                  <c:v>1.0466015</c:v>
                </c:pt>
                <c:pt idx="1129">
                  <c:v>0.94285136000000003</c:v>
                </c:pt>
                <c:pt idx="1130">
                  <c:v>0.94243600000000005</c:v>
                </c:pt>
                <c:pt idx="1131">
                  <c:v>1.0323169999999999</c:v>
                </c:pt>
                <c:pt idx="1132">
                  <c:v>1.0038712000000001</c:v>
                </c:pt>
                <c:pt idx="1133">
                  <c:v>0.94262515999999996</c:v>
                </c:pt>
                <c:pt idx="1134">
                  <c:v>0.95307993999999996</c:v>
                </c:pt>
                <c:pt idx="1135">
                  <c:v>1.0314836999999999</c:v>
                </c:pt>
                <c:pt idx="1136">
                  <c:v>0.96101490000000001</c:v>
                </c:pt>
                <c:pt idx="1137">
                  <c:v>0.9628118</c:v>
                </c:pt>
                <c:pt idx="1138">
                  <c:v>1.1453230000000001</c:v>
                </c:pt>
                <c:pt idx="1139">
                  <c:v>1.0452355</c:v>
                </c:pt>
                <c:pt idx="1140">
                  <c:v>1.0862522999999999</c:v>
                </c:pt>
                <c:pt idx="1141">
                  <c:v>0.99154776</c:v>
                </c:pt>
                <c:pt idx="1142">
                  <c:v>1.0593115</c:v>
                </c:pt>
                <c:pt idx="1143">
                  <c:v>0.96052139999999997</c:v>
                </c:pt>
                <c:pt idx="1144">
                  <c:v>0.98871799999999999</c:v>
                </c:pt>
                <c:pt idx="1145">
                  <c:v>1.0466645999999999</c:v>
                </c:pt>
                <c:pt idx="1146">
                  <c:v>1.0289181000000001</c:v>
                </c:pt>
                <c:pt idx="1147">
                  <c:v>1.0067969999999999</c:v>
                </c:pt>
                <c:pt idx="1148">
                  <c:v>0.91746163000000003</c:v>
                </c:pt>
                <c:pt idx="1149">
                  <c:v>0.93163973</c:v>
                </c:pt>
                <c:pt idx="1150">
                  <c:v>1.0155159</c:v>
                </c:pt>
                <c:pt idx="1151">
                  <c:v>1.0848438</c:v>
                </c:pt>
                <c:pt idx="1152">
                  <c:v>1.0639472000000001</c:v>
                </c:pt>
                <c:pt idx="1153">
                  <c:v>0.86491229999999997</c:v>
                </c:pt>
                <c:pt idx="1154">
                  <c:v>0.97048259999999997</c:v>
                </c:pt>
                <c:pt idx="1155">
                  <c:v>0.87439774999999997</c:v>
                </c:pt>
                <c:pt idx="1156">
                  <c:v>0.90606176999999999</c:v>
                </c:pt>
                <c:pt idx="1157">
                  <c:v>0.94547605999999995</c:v>
                </c:pt>
                <c:pt idx="1158">
                  <c:v>0.85316354000000005</c:v>
                </c:pt>
                <c:pt idx="1159">
                  <c:v>0.87067485</c:v>
                </c:pt>
                <c:pt idx="1160">
                  <c:v>0.89374774999999995</c:v>
                </c:pt>
                <c:pt idx="1161">
                  <c:v>0.98968020000000001</c:v>
                </c:pt>
                <c:pt idx="1162">
                  <c:v>0.90365344000000003</c:v>
                </c:pt>
                <c:pt idx="1163">
                  <c:v>1.0121058000000001</c:v>
                </c:pt>
                <c:pt idx="1164">
                  <c:v>0.85722849999999995</c:v>
                </c:pt>
                <c:pt idx="1165">
                  <c:v>0.89177220000000001</c:v>
                </c:pt>
                <c:pt idx="1166">
                  <c:v>0.92826129999999996</c:v>
                </c:pt>
                <c:pt idx="1167">
                  <c:v>0.8833027</c:v>
                </c:pt>
                <c:pt idx="1168">
                  <c:v>0.93428504000000001</c:v>
                </c:pt>
                <c:pt idx="1169">
                  <c:v>0.83593189999999995</c:v>
                </c:pt>
                <c:pt idx="1170">
                  <c:v>0.9284907</c:v>
                </c:pt>
                <c:pt idx="1171">
                  <c:v>0.93473879999999998</c:v>
                </c:pt>
                <c:pt idx="1172">
                  <c:v>0.88303494000000005</c:v>
                </c:pt>
                <c:pt idx="1173">
                  <c:v>1.0414147</c:v>
                </c:pt>
                <c:pt idx="1174">
                  <c:v>0.89303284999999999</c:v>
                </c:pt>
                <c:pt idx="1175">
                  <c:v>0.87084360000000005</c:v>
                </c:pt>
                <c:pt idx="1176">
                  <c:v>0.97041893000000001</c:v>
                </c:pt>
                <c:pt idx="1177">
                  <c:v>0.87663360000000001</c:v>
                </c:pt>
                <c:pt idx="1178">
                  <c:v>0.87549317000000004</c:v>
                </c:pt>
                <c:pt idx="1179">
                  <c:v>0.94402933</c:v>
                </c:pt>
                <c:pt idx="1180">
                  <c:v>0.81065463999999998</c:v>
                </c:pt>
                <c:pt idx="1181">
                  <c:v>0.91535180000000005</c:v>
                </c:pt>
                <c:pt idx="1182">
                  <c:v>0.8351151</c:v>
                </c:pt>
                <c:pt idx="1183">
                  <c:v>0.92634490000000003</c:v>
                </c:pt>
                <c:pt idx="1184">
                  <c:v>0.8735001</c:v>
                </c:pt>
                <c:pt idx="1185">
                  <c:v>0.89780974000000002</c:v>
                </c:pt>
                <c:pt idx="1186">
                  <c:v>1.0298115999999999</c:v>
                </c:pt>
                <c:pt idx="1187">
                  <c:v>0.96968469999999996</c:v>
                </c:pt>
                <c:pt idx="1188">
                  <c:v>0.92890393999999998</c:v>
                </c:pt>
                <c:pt idx="1189">
                  <c:v>0.91496414000000004</c:v>
                </c:pt>
                <c:pt idx="1190">
                  <c:v>0.95335590000000003</c:v>
                </c:pt>
                <c:pt idx="1191">
                  <c:v>0.90625080000000002</c:v>
                </c:pt>
                <c:pt idx="1192">
                  <c:v>0.97974985999999997</c:v>
                </c:pt>
                <c:pt idx="1193">
                  <c:v>0.91762005999999996</c:v>
                </c:pt>
                <c:pt idx="1194">
                  <c:v>0.87174130000000005</c:v>
                </c:pt>
                <c:pt idx="1195">
                  <c:v>0.86853873999999998</c:v>
                </c:pt>
                <c:pt idx="1196">
                  <c:v>0.89867010000000003</c:v>
                </c:pt>
                <c:pt idx="1197">
                  <c:v>0.86809979999999998</c:v>
                </c:pt>
                <c:pt idx="1198">
                  <c:v>0.84653944000000003</c:v>
                </c:pt>
                <c:pt idx="1199">
                  <c:v>0.90088690000000005</c:v>
                </c:pt>
                <c:pt idx="1200">
                  <c:v>0.87999916</c:v>
                </c:pt>
                <c:pt idx="1201">
                  <c:v>0.92448205000000006</c:v>
                </c:pt>
                <c:pt idx="1202">
                  <c:v>0.96731275000000005</c:v>
                </c:pt>
                <c:pt idx="1203">
                  <c:v>0.99669814000000001</c:v>
                </c:pt>
                <c:pt idx="1204">
                  <c:v>1.0205576000000001</c:v>
                </c:pt>
                <c:pt idx="1205">
                  <c:v>0.99439169999999999</c:v>
                </c:pt>
                <c:pt idx="1206">
                  <c:v>0.92874913999999997</c:v>
                </c:pt>
                <c:pt idx="1207">
                  <c:v>0.93619059999999998</c:v>
                </c:pt>
                <c:pt idx="1208">
                  <c:v>0.97436833</c:v>
                </c:pt>
                <c:pt idx="1209">
                  <c:v>0.91566824999999996</c:v>
                </c:pt>
                <c:pt idx="1210">
                  <c:v>1.0572436000000001</c:v>
                </c:pt>
                <c:pt idx="1211">
                  <c:v>1.174879</c:v>
                </c:pt>
                <c:pt idx="1212">
                  <c:v>1.1543972</c:v>
                </c:pt>
                <c:pt idx="1213">
                  <c:v>1.0008307000000001</c:v>
                </c:pt>
                <c:pt idx="1214">
                  <c:v>0.88022920000000004</c:v>
                </c:pt>
                <c:pt idx="1215">
                  <c:v>0.88984739999999996</c:v>
                </c:pt>
                <c:pt idx="1216">
                  <c:v>0.84684192999999996</c:v>
                </c:pt>
                <c:pt idx="1217">
                  <c:v>0.92009890000000005</c:v>
                </c:pt>
                <c:pt idx="1218">
                  <c:v>0.94794780000000001</c:v>
                </c:pt>
                <c:pt idx="1219">
                  <c:v>1.009296</c:v>
                </c:pt>
                <c:pt idx="1220">
                  <c:v>0.94181800000000004</c:v>
                </c:pt>
                <c:pt idx="1221">
                  <c:v>1.0168938999999999</c:v>
                </c:pt>
                <c:pt idx="1222">
                  <c:v>0.94454769999999999</c:v>
                </c:pt>
                <c:pt idx="1223">
                  <c:v>0.90958329999999998</c:v>
                </c:pt>
                <c:pt idx="1224">
                  <c:v>0.95933383999999999</c:v>
                </c:pt>
                <c:pt idx="1225">
                  <c:v>0.93526494999999998</c:v>
                </c:pt>
                <c:pt idx="1226">
                  <c:v>0.89850949999999996</c:v>
                </c:pt>
                <c:pt idx="1227">
                  <c:v>0.88550174000000004</c:v>
                </c:pt>
                <c:pt idx="1228">
                  <c:v>0.96397069999999996</c:v>
                </c:pt>
                <c:pt idx="1229">
                  <c:v>0.89827599999999996</c:v>
                </c:pt>
                <c:pt idx="1230">
                  <c:v>1.0142552</c:v>
                </c:pt>
                <c:pt idx="1231">
                  <c:v>1.0327451999999999</c:v>
                </c:pt>
                <c:pt idx="1232">
                  <c:v>1.1063480000000001</c:v>
                </c:pt>
                <c:pt idx="1233">
                  <c:v>0.97208035000000004</c:v>
                </c:pt>
                <c:pt idx="1234">
                  <c:v>1.1257208999999999</c:v>
                </c:pt>
                <c:pt idx="1235">
                  <c:v>1.0858812</c:v>
                </c:pt>
                <c:pt idx="1236">
                  <c:v>1.0155647999999999</c:v>
                </c:pt>
                <c:pt idx="1237">
                  <c:v>1.1614637000000001</c:v>
                </c:pt>
                <c:pt idx="1238">
                  <c:v>1.2519091</c:v>
                </c:pt>
                <c:pt idx="1239">
                  <c:v>1.2391844000000001</c:v>
                </c:pt>
                <c:pt idx="1240">
                  <c:v>1.257593</c:v>
                </c:pt>
                <c:pt idx="1241">
                  <c:v>1.2275069000000001</c:v>
                </c:pt>
                <c:pt idx="1242">
                  <c:v>1.1998323</c:v>
                </c:pt>
                <c:pt idx="1243">
                  <c:v>1.3204412000000001</c:v>
                </c:pt>
                <c:pt idx="1244">
                  <c:v>1.0023310000000001</c:v>
                </c:pt>
                <c:pt idx="1245">
                  <c:v>0.84006333</c:v>
                </c:pt>
                <c:pt idx="1246">
                  <c:v>0.87150072999999995</c:v>
                </c:pt>
                <c:pt idx="1247">
                  <c:v>0.82735000000000003</c:v>
                </c:pt>
                <c:pt idx="1248">
                  <c:v>0.77694240000000003</c:v>
                </c:pt>
                <c:pt idx="1249">
                  <c:v>0.77387404000000004</c:v>
                </c:pt>
                <c:pt idx="1250">
                  <c:v>0.78617049999999999</c:v>
                </c:pt>
                <c:pt idx="1251">
                  <c:v>0.86714714999999998</c:v>
                </c:pt>
                <c:pt idx="1252">
                  <c:v>0.87156343000000003</c:v>
                </c:pt>
                <c:pt idx="1253">
                  <c:v>0.75783719999999999</c:v>
                </c:pt>
                <c:pt idx="1254">
                  <c:v>0.70420574999999996</c:v>
                </c:pt>
                <c:pt idx="1255">
                  <c:v>0.67398334000000004</c:v>
                </c:pt>
                <c:pt idx="1256">
                  <c:v>0.73164225000000005</c:v>
                </c:pt>
                <c:pt idx="1257">
                  <c:v>0.66938690000000001</c:v>
                </c:pt>
                <c:pt idx="1258">
                  <c:v>0.64715909999999999</c:v>
                </c:pt>
                <c:pt idx="1259">
                  <c:v>0.64303343999999996</c:v>
                </c:pt>
                <c:pt idx="1260">
                  <c:v>0.71169793999999997</c:v>
                </c:pt>
                <c:pt idx="1261">
                  <c:v>0.64642370000000005</c:v>
                </c:pt>
                <c:pt idx="1262">
                  <c:v>0.72175769999999995</c:v>
                </c:pt>
                <c:pt idx="1263">
                  <c:v>0.67225239999999997</c:v>
                </c:pt>
                <c:pt idx="1264">
                  <c:v>0.70015939999999999</c:v>
                </c:pt>
                <c:pt idx="1265">
                  <c:v>0.79082763</c:v>
                </c:pt>
                <c:pt idx="1266">
                  <c:v>0.72091305000000006</c:v>
                </c:pt>
                <c:pt idx="1267">
                  <c:v>0.8063768</c:v>
                </c:pt>
                <c:pt idx="1268">
                  <c:v>0.74407990000000002</c:v>
                </c:pt>
                <c:pt idx="1269">
                  <c:v>0.68096787000000003</c:v>
                </c:pt>
                <c:pt idx="1270">
                  <c:v>0.78071389999999996</c:v>
                </c:pt>
                <c:pt idx="1271">
                  <c:v>0.74211919999999998</c:v>
                </c:pt>
                <c:pt idx="1272">
                  <c:v>0.82398459999999996</c:v>
                </c:pt>
                <c:pt idx="1273">
                  <c:v>0.77749999999999997</c:v>
                </c:pt>
                <c:pt idx="1274">
                  <c:v>0.89089583999999999</c:v>
                </c:pt>
                <c:pt idx="1275">
                  <c:v>0.91957104000000001</c:v>
                </c:pt>
                <c:pt idx="1276">
                  <c:v>0.95122099999999998</c:v>
                </c:pt>
                <c:pt idx="1277">
                  <c:v>1.018869</c:v>
                </c:pt>
                <c:pt idx="1278">
                  <c:v>0.97906523999999995</c:v>
                </c:pt>
                <c:pt idx="1279">
                  <c:v>0.92818630000000002</c:v>
                </c:pt>
                <c:pt idx="1280">
                  <c:v>1.0045241</c:v>
                </c:pt>
                <c:pt idx="1281">
                  <c:v>1.2017567</c:v>
                </c:pt>
                <c:pt idx="1282">
                  <c:v>1.1559664999999999</c:v>
                </c:pt>
                <c:pt idx="1283">
                  <c:v>1.0005803</c:v>
                </c:pt>
                <c:pt idx="1284">
                  <c:v>0.9967509</c:v>
                </c:pt>
                <c:pt idx="1285">
                  <c:v>0.98883460000000001</c:v>
                </c:pt>
                <c:pt idx="1286">
                  <c:v>1.0295049999999999</c:v>
                </c:pt>
                <c:pt idx="1287">
                  <c:v>0.99139630000000001</c:v>
                </c:pt>
                <c:pt idx="1288">
                  <c:v>0.92890507</c:v>
                </c:pt>
                <c:pt idx="1289">
                  <c:v>1.1421819</c:v>
                </c:pt>
                <c:pt idx="1290">
                  <c:v>0.98966620000000005</c:v>
                </c:pt>
                <c:pt idx="1291">
                  <c:v>1.0216619</c:v>
                </c:pt>
                <c:pt idx="1292">
                  <c:v>0.95249870000000003</c:v>
                </c:pt>
                <c:pt idx="1293">
                  <c:v>0.93549996999999996</c:v>
                </c:pt>
                <c:pt idx="1294">
                  <c:v>0.86346460000000003</c:v>
                </c:pt>
                <c:pt idx="1295">
                  <c:v>0.96405315000000003</c:v>
                </c:pt>
                <c:pt idx="1296">
                  <c:v>1.0241180000000001</c:v>
                </c:pt>
                <c:pt idx="1297">
                  <c:v>1.0580258</c:v>
                </c:pt>
                <c:pt idx="1298">
                  <c:v>0.97122896000000003</c:v>
                </c:pt>
                <c:pt idx="1299">
                  <c:v>1.0244500999999999</c:v>
                </c:pt>
                <c:pt idx="1300">
                  <c:v>1.0153924000000001</c:v>
                </c:pt>
                <c:pt idx="1301">
                  <c:v>1.031131</c:v>
                </c:pt>
                <c:pt idx="1302">
                  <c:v>1.0710550000000001</c:v>
                </c:pt>
                <c:pt idx="1303">
                  <c:v>0.99544792999999998</c:v>
                </c:pt>
                <c:pt idx="1304">
                  <c:v>0.9539337</c:v>
                </c:pt>
                <c:pt idx="1305">
                  <c:v>0.90170669999999997</c:v>
                </c:pt>
                <c:pt idx="1306">
                  <c:v>0.82992904999999995</c:v>
                </c:pt>
                <c:pt idx="1307">
                  <c:v>0.86522220000000005</c:v>
                </c:pt>
                <c:pt idx="1308">
                  <c:v>0.79509390000000002</c:v>
                </c:pt>
                <c:pt idx="1309">
                  <c:v>0.74408494999999997</c:v>
                </c:pt>
                <c:pt idx="1310">
                  <c:v>0.84285129999999997</c:v>
                </c:pt>
                <c:pt idx="1311">
                  <c:v>0.82986389999999999</c:v>
                </c:pt>
                <c:pt idx="1312">
                  <c:v>0.8427036</c:v>
                </c:pt>
                <c:pt idx="1313">
                  <c:v>0.77646636999999996</c:v>
                </c:pt>
                <c:pt idx="1314">
                  <c:v>0.78894920000000002</c:v>
                </c:pt>
                <c:pt idx="1315">
                  <c:v>0.86102813</c:v>
                </c:pt>
                <c:pt idx="1316">
                  <c:v>0.82355535000000002</c:v>
                </c:pt>
                <c:pt idx="1317">
                  <c:v>0.78697050000000002</c:v>
                </c:pt>
                <c:pt idx="1318">
                  <c:v>0.80739689999999997</c:v>
                </c:pt>
                <c:pt idx="1319">
                  <c:v>0.79984480000000002</c:v>
                </c:pt>
                <c:pt idx="1320">
                  <c:v>0.76730100000000001</c:v>
                </c:pt>
                <c:pt idx="1321">
                  <c:v>0.78975119999999999</c:v>
                </c:pt>
                <c:pt idx="1322">
                  <c:v>0.68928120000000004</c:v>
                </c:pt>
                <c:pt idx="1323">
                  <c:v>0.72398066999999999</c:v>
                </c:pt>
                <c:pt idx="1324">
                  <c:v>0.80933949999999999</c:v>
                </c:pt>
                <c:pt idx="1325">
                  <c:v>0.78239259999999999</c:v>
                </c:pt>
                <c:pt idx="1326">
                  <c:v>0.72598689999999999</c:v>
                </c:pt>
                <c:pt idx="1327">
                  <c:v>0.81392264000000003</c:v>
                </c:pt>
                <c:pt idx="1328">
                  <c:v>0.75477190000000005</c:v>
                </c:pt>
                <c:pt idx="1329">
                  <c:v>0.74032914999999999</c:v>
                </c:pt>
                <c:pt idx="1330">
                  <c:v>0.74110220000000004</c:v>
                </c:pt>
                <c:pt idx="1331">
                  <c:v>0.74223539999999999</c:v>
                </c:pt>
                <c:pt idx="1332">
                  <c:v>0.83708979999999999</c:v>
                </c:pt>
                <c:pt idx="1333">
                  <c:v>0.69698583999999997</c:v>
                </c:pt>
                <c:pt idx="1334">
                  <c:v>0.96488430000000003</c:v>
                </c:pt>
                <c:pt idx="1335">
                  <c:v>0.9415114</c:v>
                </c:pt>
                <c:pt idx="1336">
                  <c:v>0.93936204999999995</c:v>
                </c:pt>
                <c:pt idx="1337">
                  <c:v>0.90171266000000005</c:v>
                </c:pt>
                <c:pt idx="1338">
                  <c:v>0.99577369999999998</c:v>
                </c:pt>
                <c:pt idx="1339">
                  <c:v>0.89724254999999997</c:v>
                </c:pt>
                <c:pt idx="1340">
                  <c:v>0.91419550000000005</c:v>
                </c:pt>
                <c:pt idx="1341">
                  <c:v>0.77031684</c:v>
                </c:pt>
                <c:pt idx="1342">
                  <c:v>0.91196949999999999</c:v>
                </c:pt>
                <c:pt idx="1343">
                  <c:v>0.85101380000000004</c:v>
                </c:pt>
                <c:pt idx="1344">
                  <c:v>0.92911750000000004</c:v>
                </c:pt>
                <c:pt idx="1345">
                  <c:v>0.85482049999999998</c:v>
                </c:pt>
                <c:pt idx="1346">
                  <c:v>0.87847083999999998</c:v>
                </c:pt>
                <c:pt idx="1347">
                  <c:v>0.92535794000000005</c:v>
                </c:pt>
                <c:pt idx="1348">
                  <c:v>0.96660970000000002</c:v>
                </c:pt>
                <c:pt idx="1349">
                  <c:v>0.86705476000000004</c:v>
                </c:pt>
                <c:pt idx="1350">
                  <c:v>0.88180409999999998</c:v>
                </c:pt>
                <c:pt idx="1351">
                  <c:v>0.87766736999999995</c:v>
                </c:pt>
                <c:pt idx="1352">
                  <c:v>0.91321110000000005</c:v>
                </c:pt>
                <c:pt idx="1353">
                  <c:v>0.90928196999999999</c:v>
                </c:pt>
                <c:pt idx="1354">
                  <c:v>0.94074670000000005</c:v>
                </c:pt>
                <c:pt idx="1355">
                  <c:v>0.93215084000000004</c:v>
                </c:pt>
                <c:pt idx="1356">
                  <c:v>0.96749600000000002</c:v>
                </c:pt>
                <c:pt idx="1357">
                  <c:v>0.92235029999999996</c:v>
                </c:pt>
                <c:pt idx="1358">
                  <c:v>0.79517839999999995</c:v>
                </c:pt>
                <c:pt idx="1359">
                  <c:v>0.56203610000000004</c:v>
                </c:pt>
                <c:pt idx="1360">
                  <c:v>0.59281342999999997</c:v>
                </c:pt>
                <c:pt idx="1361">
                  <c:v>0.78605650000000005</c:v>
                </c:pt>
                <c:pt idx="1362">
                  <c:v>0.80985370000000001</c:v>
                </c:pt>
                <c:pt idx="1363">
                  <c:v>0.8394568</c:v>
                </c:pt>
                <c:pt idx="1364">
                  <c:v>0.81697969999999998</c:v>
                </c:pt>
                <c:pt idx="1365">
                  <c:v>0.87978213999999999</c:v>
                </c:pt>
                <c:pt idx="1366">
                  <c:v>0.79623529999999998</c:v>
                </c:pt>
                <c:pt idx="1367">
                  <c:v>0.83344114000000002</c:v>
                </c:pt>
                <c:pt idx="1368">
                  <c:v>0.93686530000000001</c:v>
                </c:pt>
                <c:pt idx="1369">
                  <c:v>0.86333406000000001</c:v>
                </c:pt>
                <c:pt idx="1370">
                  <c:v>0.92576910000000001</c:v>
                </c:pt>
                <c:pt idx="1371">
                  <c:v>0.92643880000000001</c:v>
                </c:pt>
                <c:pt idx="1372">
                  <c:v>0.81190525999999996</c:v>
                </c:pt>
                <c:pt idx="1373">
                  <c:v>0.78887874000000002</c:v>
                </c:pt>
                <c:pt idx="1374">
                  <c:v>0.89763355</c:v>
                </c:pt>
                <c:pt idx="1375">
                  <c:v>0.74849635000000003</c:v>
                </c:pt>
                <c:pt idx="1376">
                  <c:v>0.82511336000000002</c:v>
                </c:pt>
                <c:pt idx="1377">
                  <c:v>1.5121602999999999</c:v>
                </c:pt>
                <c:pt idx="1378">
                  <c:v>1.5779521000000001</c:v>
                </c:pt>
                <c:pt idx="1379">
                  <c:v>0.90332400000000002</c:v>
                </c:pt>
                <c:pt idx="1380">
                  <c:v>0.88710845000000005</c:v>
                </c:pt>
                <c:pt idx="1381">
                  <c:v>0.8767412</c:v>
                </c:pt>
                <c:pt idx="1382">
                  <c:v>0.87793379999999999</c:v>
                </c:pt>
                <c:pt idx="1383">
                  <c:v>0.92073965000000002</c:v>
                </c:pt>
                <c:pt idx="1384">
                  <c:v>1.0015738999999999</c:v>
                </c:pt>
                <c:pt idx="1385">
                  <c:v>0.92230230000000002</c:v>
                </c:pt>
                <c:pt idx="1386">
                  <c:v>0.84593980000000002</c:v>
                </c:pt>
                <c:pt idx="1387">
                  <c:v>1.0032539</c:v>
                </c:pt>
                <c:pt idx="1388">
                  <c:v>0.90677799999999997</c:v>
                </c:pt>
                <c:pt idx="1389">
                  <c:v>0.98393739999999996</c:v>
                </c:pt>
                <c:pt idx="1390">
                  <c:v>0.93526169999999997</c:v>
                </c:pt>
                <c:pt idx="1391">
                  <c:v>0.87361409999999995</c:v>
                </c:pt>
                <c:pt idx="1392">
                  <c:v>0.90943456</c:v>
                </c:pt>
                <c:pt idx="1393">
                  <c:v>0.91162515</c:v>
                </c:pt>
                <c:pt idx="1394">
                  <c:v>0.94711869999999998</c:v>
                </c:pt>
                <c:pt idx="1395">
                  <c:v>1.0279659999999999</c:v>
                </c:pt>
                <c:pt idx="1396">
                  <c:v>0.99378765000000002</c:v>
                </c:pt>
                <c:pt idx="1397">
                  <c:v>1.0361861000000001</c:v>
                </c:pt>
                <c:pt idx="1398">
                  <c:v>0.98650539999999998</c:v>
                </c:pt>
                <c:pt idx="1399">
                  <c:v>1.0123245999999999</c:v>
                </c:pt>
                <c:pt idx="1400">
                  <c:v>1.0217737</c:v>
                </c:pt>
                <c:pt idx="1401">
                  <c:v>1.2334981</c:v>
                </c:pt>
                <c:pt idx="1402">
                  <c:v>1.0525343</c:v>
                </c:pt>
                <c:pt idx="1403">
                  <c:v>1.0830523999999999</c:v>
                </c:pt>
                <c:pt idx="1404">
                  <c:v>1.0274911</c:v>
                </c:pt>
                <c:pt idx="1405">
                  <c:v>0.9318649</c:v>
                </c:pt>
                <c:pt idx="1406">
                  <c:v>0.96819913000000002</c:v>
                </c:pt>
                <c:pt idx="1407">
                  <c:v>0.87959339999999997</c:v>
                </c:pt>
                <c:pt idx="1408">
                  <c:v>0.97587020000000002</c:v>
                </c:pt>
                <c:pt idx="1409">
                  <c:v>0.98626506000000003</c:v>
                </c:pt>
                <c:pt idx="1410">
                  <c:v>0.92630520000000005</c:v>
                </c:pt>
                <c:pt idx="1411">
                  <c:v>1.0146778999999999</c:v>
                </c:pt>
                <c:pt idx="1412">
                  <c:v>1.0796736</c:v>
                </c:pt>
                <c:pt idx="1413">
                  <c:v>0.91460514000000004</c:v>
                </c:pt>
                <c:pt idx="1414">
                  <c:v>1.0921204</c:v>
                </c:pt>
                <c:pt idx="1415">
                  <c:v>1.0403794</c:v>
                </c:pt>
                <c:pt idx="1416">
                  <c:v>1.0651515</c:v>
                </c:pt>
                <c:pt idx="1417">
                  <c:v>1.1183023000000001</c:v>
                </c:pt>
                <c:pt idx="1418">
                  <c:v>1.1622013</c:v>
                </c:pt>
                <c:pt idx="1419">
                  <c:v>1.0659582999999999</c:v>
                </c:pt>
                <c:pt idx="1420">
                  <c:v>1.2057589</c:v>
                </c:pt>
                <c:pt idx="1421">
                  <c:v>1.2312696999999999</c:v>
                </c:pt>
                <c:pt idx="1422">
                  <c:v>1.1348921999999999</c:v>
                </c:pt>
                <c:pt idx="1423">
                  <c:v>1.2590721</c:v>
                </c:pt>
                <c:pt idx="1424">
                  <c:v>1.2081531999999999</c:v>
                </c:pt>
                <c:pt idx="1425">
                  <c:v>1.2244595</c:v>
                </c:pt>
                <c:pt idx="1426">
                  <c:v>1.264662</c:v>
                </c:pt>
                <c:pt idx="1427">
                  <c:v>1.3049103</c:v>
                </c:pt>
                <c:pt idx="1428">
                  <c:v>1.2569895</c:v>
                </c:pt>
                <c:pt idx="1429">
                  <c:v>1.2280134</c:v>
                </c:pt>
                <c:pt idx="1430">
                  <c:v>1.3041526000000001</c:v>
                </c:pt>
                <c:pt idx="1431">
                  <c:v>1.4363081</c:v>
                </c:pt>
                <c:pt idx="1432">
                  <c:v>1.4407516</c:v>
                </c:pt>
                <c:pt idx="1433">
                  <c:v>1.415154</c:v>
                </c:pt>
                <c:pt idx="1434">
                  <c:v>1.3293109000000001</c:v>
                </c:pt>
                <c:pt idx="1435">
                  <c:v>1.333466</c:v>
                </c:pt>
                <c:pt idx="1436">
                  <c:v>1.3621650000000001</c:v>
                </c:pt>
                <c:pt idx="1437">
                  <c:v>1.2999369000000001</c:v>
                </c:pt>
                <c:pt idx="1438">
                  <c:v>1.4577869999999999</c:v>
                </c:pt>
                <c:pt idx="1439">
                  <c:v>1.3619064999999999</c:v>
                </c:pt>
                <c:pt idx="1440">
                  <c:v>1.4525201000000001</c:v>
                </c:pt>
                <c:pt idx="1441">
                  <c:v>1.395364</c:v>
                </c:pt>
                <c:pt idx="1442">
                  <c:v>1.4906117999999999</c:v>
                </c:pt>
                <c:pt idx="1443">
                  <c:v>1.5810451999999999</c:v>
                </c:pt>
                <c:pt idx="1444">
                  <c:v>1.4531677999999999</c:v>
                </c:pt>
                <c:pt idx="1445">
                  <c:v>1.4693092000000001</c:v>
                </c:pt>
                <c:pt idx="1446">
                  <c:v>1.5049695999999999</c:v>
                </c:pt>
                <c:pt idx="1447">
                  <c:v>1.5192142</c:v>
                </c:pt>
                <c:pt idx="1448">
                  <c:v>1.5751328</c:v>
                </c:pt>
                <c:pt idx="1449">
                  <c:v>1.5207440000000001</c:v>
                </c:pt>
                <c:pt idx="1450">
                  <c:v>1.5818038000000001</c:v>
                </c:pt>
                <c:pt idx="1451">
                  <c:v>1.5398282000000001</c:v>
                </c:pt>
                <c:pt idx="1452">
                  <c:v>1.5100753</c:v>
                </c:pt>
                <c:pt idx="1453">
                  <c:v>1.5594199</c:v>
                </c:pt>
                <c:pt idx="1454">
                  <c:v>1.4874516</c:v>
                </c:pt>
                <c:pt idx="1455">
                  <c:v>1.4450771</c:v>
                </c:pt>
                <c:pt idx="1456">
                  <c:v>1.4232636999999999</c:v>
                </c:pt>
                <c:pt idx="1457">
                  <c:v>1.4630548999999999</c:v>
                </c:pt>
                <c:pt idx="1458">
                  <c:v>1.4480170999999999</c:v>
                </c:pt>
                <c:pt idx="1459">
                  <c:v>1.5521369</c:v>
                </c:pt>
                <c:pt idx="1460">
                  <c:v>1.4801884000000001</c:v>
                </c:pt>
                <c:pt idx="1461">
                  <c:v>1.3647711</c:v>
                </c:pt>
                <c:pt idx="1462">
                  <c:v>1.4181817000000001</c:v>
                </c:pt>
                <c:pt idx="1463">
                  <c:v>1.4322573999999999</c:v>
                </c:pt>
                <c:pt idx="1464">
                  <c:v>1.5822126999999999</c:v>
                </c:pt>
                <c:pt idx="1465">
                  <c:v>1.530967</c:v>
                </c:pt>
                <c:pt idx="1466">
                  <c:v>1.6166971000000001</c:v>
                </c:pt>
                <c:pt idx="1467">
                  <c:v>1.6542155999999999</c:v>
                </c:pt>
                <c:pt idx="1468">
                  <c:v>1.6161304999999999</c:v>
                </c:pt>
                <c:pt idx="1469">
                  <c:v>1.6809744</c:v>
                </c:pt>
                <c:pt idx="1470">
                  <c:v>1.5081403</c:v>
                </c:pt>
                <c:pt idx="1471">
                  <c:v>1.5467185000000001</c:v>
                </c:pt>
                <c:pt idx="1472">
                  <c:v>1.3220193</c:v>
                </c:pt>
                <c:pt idx="1473">
                  <c:v>1.4015854999999999</c:v>
                </c:pt>
                <c:pt idx="1474">
                  <c:v>1.6314065</c:v>
                </c:pt>
                <c:pt idx="1475">
                  <c:v>1.6192550000000001</c:v>
                </c:pt>
                <c:pt idx="1476">
                  <c:v>1.0370895</c:v>
                </c:pt>
                <c:pt idx="1477">
                  <c:v>1.1165986000000001</c:v>
                </c:pt>
                <c:pt idx="1478">
                  <c:v>1.0861103999999999</c:v>
                </c:pt>
                <c:pt idx="1479">
                  <c:v>1.1477394000000001</c:v>
                </c:pt>
                <c:pt idx="1480">
                  <c:v>1.0468411</c:v>
                </c:pt>
                <c:pt idx="1481">
                  <c:v>1.0583537999999999</c:v>
                </c:pt>
                <c:pt idx="1482">
                  <c:v>1.0520388000000001</c:v>
                </c:pt>
                <c:pt idx="1483">
                  <c:v>1.0330899</c:v>
                </c:pt>
                <c:pt idx="1484">
                  <c:v>1.2060449</c:v>
                </c:pt>
                <c:pt idx="1485">
                  <c:v>1.0198647000000001</c:v>
                </c:pt>
                <c:pt idx="1486">
                  <c:v>1.0546422</c:v>
                </c:pt>
                <c:pt idx="1487">
                  <c:v>1.1089199999999999</c:v>
                </c:pt>
                <c:pt idx="1488">
                  <c:v>1.0103049</c:v>
                </c:pt>
                <c:pt idx="1489">
                  <c:v>1.0217919</c:v>
                </c:pt>
                <c:pt idx="1490">
                  <c:v>0.98510109999999995</c:v>
                </c:pt>
                <c:pt idx="1491">
                  <c:v>1.2046205000000001</c:v>
                </c:pt>
                <c:pt idx="1492">
                  <c:v>1.1078025</c:v>
                </c:pt>
                <c:pt idx="1493">
                  <c:v>1.1889707</c:v>
                </c:pt>
                <c:pt idx="1494">
                  <c:v>1.2264103</c:v>
                </c:pt>
                <c:pt idx="1495">
                  <c:v>1.3292668999999999</c:v>
                </c:pt>
                <c:pt idx="1496">
                  <c:v>1.3559741000000001</c:v>
                </c:pt>
                <c:pt idx="1497">
                  <c:v>1.3978813999999999</c:v>
                </c:pt>
                <c:pt idx="1498">
                  <c:v>1.3739032</c:v>
                </c:pt>
                <c:pt idx="1499">
                  <c:v>1.2913627999999999</c:v>
                </c:pt>
                <c:pt idx="1500">
                  <c:v>1.3568671000000001</c:v>
                </c:pt>
                <c:pt idx="1501">
                  <c:v>1.1569613999999999</c:v>
                </c:pt>
                <c:pt idx="1502">
                  <c:v>1.2605732999999999</c:v>
                </c:pt>
                <c:pt idx="1503">
                  <c:v>1.1647953</c:v>
                </c:pt>
                <c:pt idx="1504">
                  <c:v>1.2887249999999999</c:v>
                </c:pt>
                <c:pt idx="1505">
                  <c:v>1.3455656</c:v>
                </c:pt>
                <c:pt idx="1506">
                  <c:v>1.3241054000000001</c:v>
                </c:pt>
                <c:pt idx="1507">
                  <c:v>1.4250974999999999</c:v>
                </c:pt>
                <c:pt idx="1508">
                  <c:v>1.397721</c:v>
                </c:pt>
                <c:pt idx="1509">
                  <c:v>1.3130103</c:v>
                </c:pt>
                <c:pt idx="1510">
                  <c:v>1.3748488000000001</c:v>
                </c:pt>
                <c:pt idx="1511">
                  <c:v>1.3861356</c:v>
                </c:pt>
                <c:pt idx="1512">
                  <c:v>1.4470052</c:v>
                </c:pt>
                <c:pt idx="1513">
                  <c:v>1.5660750999999999</c:v>
                </c:pt>
                <c:pt idx="1514">
                  <c:v>1.4045584</c:v>
                </c:pt>
                <c:pt idx="1515">
                  <c:v>1.3629614999999999</c:v>
                </c:pt>
                <c:pt idx="1516">
                  <c:v>1.4670122999999999</c:v>
                </c:pt>
                <c:pt idx="1517">
                  <c:v>1.3662491999999999</c:v>
                </c:pt>
                <c:pt idx="1518">
                  <c:v>1.4216671999999999</c:v>
                </c:pt>
                <c:pt idx="1519">
                  <c:v>1.5313303</c:v>
                </c:pt>
                <c:pt idx="1520">
                  <c:v>1.4646368999999999</c:v>
                </c:pt>
                <c:pt idx="1521">
                  <c:v>1.4629175999999999</c:v>
                </c:pt>
                <c:pt idx="1522">
                  <c:v>1.5382726</c:v>
                </c:pt>
                <c:pt idx="1523">
                  <c:v>1.4989572</c:v>
                </c:pt>
                <c:pt idx="1524">
                  <c:v>1.5167790999999999</c:v>
                </c:pt>
                <c:pt idx="1525">
                  <c:v>1.4398286</c:v>
                </c:pt>
                <c:pt idx="1526">
                  <c:v>1.5894864</c:v>
                </c:pt>
                <c:pt idx="1527">
                  <c:v>1.5459714</c:v>
                </c:pt>
                <c:pt idx="1528">
                  <c:v>1.4860158000000001</c:v>
                </c:pt>
                <c:pt idx="1529">
                  <c:v>1.4690483000000001</c:v>
                </c:pt>
                <c:pt idx="1530">
                  <c:v>1.5741217999999999</c:v>
                </c:pt>
                <c:pt idx="1531">
                  <c:v>1.3000556999999999</c:v>
                </c:pt>
                <c:pt idx="1532">
                  <c:v>1.053992</c:v>
                </c:pt>
                <c:pt idx="1533">
                  <c:v>1.0277750000000001</c:v>
                </c:pt>
                <c:pt idx="1534">
                  <c:v>0.94333935000000002</c:v>
                </c:pt>
                <c:pt idx="1535">
                  <c:v>0.97086715999999995</c:v>
                </c:pt>
                <c:pt idx="1536">
                  <c:v>1.0155552999999999</c:v>
                </c:pt>
                <c:pt idx="1537">
                  <c:v>1.0506040000000001</c:v>
                </c:pt>
                <c:pt idx="1538">
                  <c:v>1.0405861000000001</c:v>
                </c:pt>
                <c:pt idx="1539">
                  <c:v>1.1814473000000001</c:v>
                </c:pt>
                <c:pt idx="1540">
                  <c:v>1.0519807000000001</c:v>
                </c:pt>
                <c:pt idx="1541">
                  <c:v>0.98725974999999999</c:v>
                </c:pt>
                <c:pt idx="1542">
                  <c:v>1.0258822000000001</c:v>
                </c:pt>
                <c:pt idx="1543">
                  <c:v>0.83073353999999999</c:v>
                </c:pt>
                <c:pt idx="1544">
                  <c:v>0.97300993999999996</c:v>
                </c:pt>
                <c:pt idx="1545">
                  <c:v>0.94175076000000002</c:v>
                </c:pt>
                <c:pt idx="1546">
                  <c:v>0.92186979999999996</c:v>
                </c:pt>
                <c:pt idx="1547">
                  <c:v>0.97539275999999997</c:v>
                </c:pt>
                <c:pt idx="1548">
                  <c:v>1.0136925000000001</c:v>
                </c:pt>
                <c:pt idx="1549">
                  <c:v>0.95418566000000005</c:v>
                </c:pt>
                <c:pt idx="1550">
                  <c:v>0.88942480000000002</c:v>
                </c:pt>
                <c:pt idx="1551">
                  <c:v>0.88244469999999997</c:v>
                </c:pt>
                <c:pt idx="1552">
                  <c:v>0.92182600000000003</c:v>
                </c:pt>
                <c:pt idx="1553">
                  <c:v>0.92751455000000005</c:v>
                </c:pt>
                <c:pt idx="1554">
                  <c:v>0.85346942999999997</c:v>
                </c:pt>
                <c:pt idx="1555">
                  <c:v>1.0326219000000001</c:v>
                </c:pt>
                <c:pt idx="1556">
                  <c:v>0.89764683999999995</c:v>
                </c:pt>
                <c:pt idx="1557">
                  <c:v>0.89703023000000004</c:v>
                </c:pt>
                <c:pt idx="1558">
                  <c:v>0.93705490000000002</c:v>
                </c:pt>
                <c:pt idx="1559">
                  <c:v>0.90419660000000002</c:v>
                </c:pt>
                <c:pt idx="1560">
                  <c:v>0.85378019999999999</c:v>
                </c:pt>
                <c:pt idx="1561">
                  <c:v>0.84455539999999996</c:v>
                </c:pt>
                <c:pt idx="1562">
                  <c:v>0.80408429999999997</c:v>
                </c:pt>
                <c:pt idx="1563">
                  <c:v>0.82675549999999998</c:v>
                </c:pt>
                <c:pt idx="1564">
                  <c:v>0.82198523999999995</c:v>
                </c:pt>
                <c:pt idx="1565">
                  <c:v>0.79990435000000004</c:v>
                </c:pt>
                <c:pt idx="1566">
                  <c:v>0.88240266000000001</c:v>
                </c:pt>
                <c:pt idx="1567">
                  <c:v>0.73170959999999996</c:v>
                </c:pt>
                <c:pt idx="1568">
                  <c:v>0.84283465000000002</c:v>
                </c:pt>
                <c:pt idx="1569">
                  <c:v>0.8456806</c:v>
                </c:pt>
                <c:pt idx="1570">
                  <c:v>1.0159956000000001</c:v>
                </c:pt>
                <c:pt idx="1571">
                  <c:v>0.91720259999999998</c:v>
                </c:pt>
                <c:pt idx="1572">
                  <c:v>0.93464446000000001</c:v>
                </c:pt>
                <c:pt idx="1573">
                  <c:v>0.85919619999999997</c:v>
                </c:pt>
                <c:pt idx="1574">
                  <c:v>0.95270869999999996</c:v>
                </c:pt>
                <c:pt idx="1575">
                  <c:v>0.95252424000000002</c:v>
                </c:pt>
                <c:pt idx="1576">
                  <c:v>0.95627724999999997</c:v>
                </c:pt>
                <c:pt idx="1577">
                  <c:v>0.94420444999999997</c:v>
                </c:pt>
                <c:pt idx="1578">
                  <c:v>0.88098350000000003</c:v>
                </c:pt>
                <c:pt idx="1579">
                  <c:v>0.88176500000000002</c:v>
                </c:pt>
                <c:pt idx="1580">
                  <c:v>0.92698720000000001</c:v>
                </c:pt>
                <c:pt idx="1581">
                  <c:v>0.84014889999999998</c:v>
                </c:pt>
                <c:pt idx="1582">
                  <c:v>0.81897056000000001</c:v>
                </c:pt>
                <c:pt idx="1583">
                  <c:v>0.8401151</c:v>
                </c:pt>
                <c:pt idx="1584">
                  <c:v>0.90006319999999995</c:v>
                </c:pt>
                <c:pt idx="1585">
                  <c:v>0.8321018</c:v>
                </c:pt>
                <c:pt idx="1586">
                  <c:v>0.80949276999999997</c:v>
                </c:pt>
                <c:pt idx="1587">
                  <c:v>0.8329202</c:v>
                </c:pt>
                <c:pt idx="1588">
                  <c:v>0.86817250000000001</c:v>
                </c:pt>
                <c:pt idx="1589">
                  <c:v>0.81555900000000003</c:v>
                </c:pt>
                <c:pt idx="1590">
                  <c:v>0.82352890000000001</c:v>
                </c:pt>
                <c:pt idx="1591">
                  <c:v>0.80073689999999997</c:v>
                </c:pt>
                <c:pt idx="1592">
                  <c:v>0.84148674999999995</c:v>
                </c:pt>
                <c:pt idx="1593">
                  <c:v>0.92346839999999997</c:v>
                </c:pt>
                <c:pt idx="1594">
                  <c:v>0.78764765999999997</c:v>
                </c:pt>
                <c:pt idx="1595">
                  <c:v>0.90173554</c:v>
                </c:pt>
                <c:pt idx="1596">
                  <c:v>0.87730920000000001</c:v>
                </c:pt>
                <c:pt idx="1597">
                  <c:v>0.81640409999999997</c:v>
                </c:pt>
                <c:pt idx="1598">
                  <c:v>0.92204520000000001</c:v>
                </c:pt>
                <c:pt idx="1599">
                  <c:v>0.84320139999999999</c:v>
                </c:pt>
                <c:pt idx="1600">
                  <c:v>0.84719630000000001</c:v>
                </c:pt>
                <c:pt idx="1601">
                  <c:v>0.92132163</c:v>
                </c:pt>
                <c:pt idx="1602">
                  <c:v>0.87067216999999997</c:v>
                </c:pt>
                <c:pt idx="1603">
                  <c:v>0.89642409999999995</c:v>
                </c:pt>
                <c:pt idx="1604">
                  <c:v>0.83815490000000004</c:v>
                </c:pt>
                <c:pt idx="1605">
                  <c:v>0.90144849999999999</c:v>
                </c:pt>
                <c:pt idx="1606">
                  <c:v>0.85994124000000005</c:v>
                </c:pt>
                <c:pt idx="1607">
                  <c:v>0.89734674000000003</c:v>
                </c:pt>
                <c:pt idx="1608">
                  <c:v>0.85419166000000002</c:v>
                </c:pt>
                <c:pt idx="1609">
                  <c:v>0.91546327000000005</c:v>
                </c:pt>
                <c:pt idx="1610">
                  <c:v>0.90277300000000005</c:v>
                </c:pt>
                <c:pt idx="1611">
                  <c:v>0.96927390000000002</c:v>
                </c:pt>
                <c:pt idx="1612">
                  <c:v>1.0108159000000001</c:v>
                </c:pt>
                <c:pt idx="1613">
                  <c:v>0.81948670000000001</c:v>
                </c:pt>
                <c:pt idx="1614">
                  <c:v>0.94591426999999995</c:v>
                </c:pt>
                <c:pt idx="1615">
                  <c:v>0.91541123000000002</c:v>
                </c:pt>
                <c:pt idx="1616">
                  <c:v>0.92804719999999996</c:v>
                </c:pt>
                <c:pt idx="1617">
                  <c:v>0.90111620000000003</c:v>
                </c:pt>
                <c:pt idx="1618">
                  <c:v>0.88124216</c:v>
                </c:pt>
                <c:pt idx="1619">
                  <c:v>0.84920689999999999</c:v>
                </c:pt>
                <c:pt idx="1620">
                  <c:v>0.90547800000000001</c:v>
                </c:pt>
                <c:pt idx="1621">
                  <c:v>0.84294290000000005</c:v>
                </c:pt>
                <c:pt idx="1622">
                  <c:v>0.77653413999999998</c:v>
                </c:pt>
                <c:pt idx="1623">
                  <c:v>0.74388325</c:v>
                </c:pt>
                <c:pt idx="1624">
                  <c:v>0.75780380000000003</c:v>
                </c:pt>
                <c:pt idx="1625">
                  <c:v>0.83480659999999995</c:v>
                </c:pt>
                <c:pt idx="1626">
                  <c:v>0.78291743999999996</c:v>
                </c:pt>
                <c:pt idx="1627">
                  <c:v>0.96000759999999996</c:v>
                </c:pt>
                <c:pt idx="1628">
                  <c:v>1.004513</c:v>
                </c:pt>
                <c:pt idx="1629">
                  <c:v>0.95894699999999999</c:v>
                </c:pt>
                <c:pt idx="1630">
                  <c:v>0.90390709999999996</c:v>
                </c:pt>
                <c:pt idx="1631">
                  <c:v>0.93655794999999997</c:v>
                </c:pt>
                <c:pt idx="1632">
                  <c:v>0.85506000000000004</c:v>
                </c:pt>
                <c:pt idx="1633">
                  <c:v>0.87072897000000005</c:v>
                </c:pt>
                <c:pt idx="1634">
                  <c:v>0.92673813999999999</c:v>
                </c:pt>
                <c:pt idx="1635">
                  <c:v>0.87558480000000005</c:v>
                </c:pt>
                <c:pt idx="1636">
                  <c:v>0.84408890000000003</c:v>
                </c:pt>
                <c:pt idx="1637">
                  <c:v>0.8559966</c:v>
                </c:pt>
                <c:pt idx="1638">
                  <c:v>0.86426460000000005</c:v>
                </c:pt>
                <c:pt idx="1639">
                  <c:v>0.94246850000000004</c:v>
                </c:pt>
                <c:pt idx="1640">
                  <c:v>0.92242789999999997</c:v>
                </c:pt>
                <c:pt idx="1641">
                  <c:v>0.94873220000000003</c:v>
                </c:pt>
                <c:pt idx="1642">
                  <c:v>0.85458149999999999</c:v>
                </c:pt>
                <c:pt idx="1643">
                  <c:v>0.78672299999999995</c:v>
                </c:pt>
                <c:pt idx="1644">
                  <c:v>0.94985869999999994</c:v>
                </c:pt>
                <c:pt idx="1645">
                  <c:v>0.85086154999999997</c:v>
                </c:pt>
                <c:pt idx="1646">
                  <c:v>0.89567375000000005</c:v>
                </c:pt>
                <c:pt idx="1647">
                  <c:v>0.78754219999999997</c:v>
                </c:pt>
                <c:pt idx="1648">
                  <c:v>0.85839456000000003</c:v>
                </c:pt>
                <c:pt idx="1649">
                  <c:v>0.79309929999999995</c:v>
                </c:pt>
                <c:pt idx="1650">
                  <c:v>0.79139364000000001</c:v>
                </c:pt>
                <c:pt idx="1651">
                  <c:v>0.82466150000000005</c:v>
                </c:pt>
                <c:pt idx="1652">
                  <c:v>1.0012789</c:v>
                </c:pt>
                <c:pt idx="1653">
                  <c:v>0.82607174000000005</c:v>
                </c:pt>
                <c:pt idx="1654">
                  <c:v>0.837279</c:v>
                </c:pt>
                <c:pt idx="1655">
                  <c:v>0.82490134000000004</c:v>
                </c:pt>
                <c:pt idx="1656">
                  <c:v>0.85867320000000003</c:v>
                </c:pt>
                <c:pt idx="1657">
                  <c:v>0.77372189999999996</c:v>
                </c:pt>
                <c:pt idx="1658">
                  <c:v>0.75330244999999996</c:v>
                </c:pt>
                <c:pt idx="1659">
                  <c:v>0.7537066</c:v>
                </c:pt>
                <c:pt idx="1660">
                  <c:v>0.7122039</c:v>
                </c:pt>
                <c:pt idx="1661">
                  <c:v>0.95202076000000002</c:v>
                </c:pt>
                <c:pt idx="1662">
                  <c:v>0.72619986999999997</c:v>
                </c:pt>
                <c:pt idx="1663">
                  <c:v>0.7520327</c:v>
                </c:pt>
                <c:pt idx="1664">
                  <c:v>0.62936510000000001</c:v>
                </c:pt>
                <c:pt idx="1665">
                  <c:v>0.63834184000000005</c:v>
                </c:pt>
                <c:pt idx="1666">
                  <c:v>0.69036200000000003</c:v>
                </c:pt>
                <c:pt idx="1667">
                  <c:v>0.70678700000000005</c:v>
                </c:pt>
                <c:pt idx="1668">
                  <c:v>0.77538130000000005</c:v>
                </c:pt>
                <c:pt idx="1669">
                  <c:v>0.78320897</c:v>
                </c:pt>
                <c:pt idx="1670">
                  <c:v>0.77256142999999999</c:v>
                </c:pt>
                <c:pt idx="1671">
                  <c:v>0.71969556999999995</c:v>
                </c:pt>
                <c:pt idx="1672">
                  <c:v>0.73970469999999999</c:v>
                </c:pt>
                <c:pt idx="1673">
                  <c:v>0.82316029999999996</c:v>
                </c:pt>
                <c:pt idx="1674">
                  <c:v>0.75581799999999999</c:v>
                </c:pt>
                <c:pt idx="1675">
                  <c:v>0.73989992999999998</c:v>
                </c:pt>
                <c:pt idx="1676">
                  <c:v>0.73891574000000004</c:v>
                </c:pt>
                <c:pt idx="1677">
                  <c:v>0.83553063999999999</c:v>
                </c:pt>
                <c:pt idx="1678">
                  <c:v>0.76614152999999996</c:v>
                </c:pt>
                <c:pt idx="1679">
                  <c:v>0.7593299</c:v>
                </c:pt>
                <c:pt idx="1680">
                  <c:v>0.80127864999999998</c:v>
                </c:pt>
                <c:pt idx="1681">
                  <c:v>0.77038777000000003</c:v>
                </c:pt>
                <c:pt idx="1682">
                  <c:v>0.83812589999999998</c:v>
                </c:pt>
                <c:pt idx="1683">
                  <c:v>0.82227280000000003</c:v>
                </c:pt>
                <c:pt idx="1684">
                  <c:v>0.90234669999999995</c:v>
                </c:pt>
                <c:pt idx="1685">
                  <c:v>0.81618120000000005</c:v>
                </c:pt>
                <c:pt idx="1686">
                  <c:v>0.87803140000000002</c:v>
                </c:pt>
                <c:pt idx="1687">
                  <c:v>0.83478063000000002</c:v>
                </c:pt>
                <c:pt idx="1688">
                  <c:v>0.86009380000000002</c:v>
                </c:pt>
                <c:pt idx="1689">
                  <c:v>0.82037800000000005</c:v>
                </c:pt>
                <c:pt idx="1690">
                  <c:v>0.88866109999999998</c:v>
                </c:pt>
                <c:pt idx="1691">
                  <c:v>0.82260542999999997</c:v>
                </c:pt>
                <c:pt idx="1692">
                  <c:v>0.77448810000000001</c:v>
                </c:pt>
                <c:pt idx="1693">
                  <c:v>0.83002776</c:v>
                </c:pt>
                <c:pt idx="1694">
                  <c:v>0.87710030000000005</c:v>
                </c:pt>
                <c:pt idx="1695">
                  <c:v>0.86587243999999997</c:v>
                </c:pt>
                <c:pt idx="1696">
                  <c:v>0.82492620000000005</c:v>
                </c:pt>
                <c:pt idx="1697">
                  <c:v>0.85734140000000003</c:v>
                </c:pt>
                <c:pt idx="1698">
                  <c:v>0.85337746000000003</c:v>
                </c:pt>
                <c:pt idx="1699">
                  <c:v>0.82814699999999997</c:v>
                </c:pt>
                <c:pt idx="1700">
                  <c:v>0.88521419999999995</c:v>
                </c:pt>
                <c:pt idx="1701">
                  <c:v>0.86060110000000001</c:v>
                </c:pt>
                <c:pt idx="1702">
                  <c:v>0.83652556</c:v>
                </c:pt>
                <c:pt idx="1703">
                  <c:v>0.89432730000000005</c:v>
                </c:pt>
                <c:pt idx="1704">
                  <c:v>0.88800539999999994</c:v>
                </c:pt>
                <c:pt idx="1705">
                  <c:v>0.85130364000000003</c:v>
                </c:pt>
                <c:pt idx="1706">
                  <c:v>0.98428519999999997</c:v>
                </c:pt>
                <c:pt idx="1707">
                  <c:v>0.99124500000000004</c:v>
                </c:pt>
                <c:pt idx="1708">
                  <c:v>0.95885960000000003</c:v>
                </c:pt>
                <c:pt idx="1709">
                  <c:v>0.95302224000000002</c:v>
                </c:pt>
                <c:pt idx="1710">
                  <c:v>0.96946560000000004</c:v>
                </c:pt>
                <c:pt idx="1711">
                  <c:v>0.99871874000000005</c:v>
                </c:pt>
                <c:pt idx="1712">
                  <c:v>1.0091254999999999</c:v>
                </c:pt>
                <c:pt idx="1713">
                  <c:v>1.0140772</c:v>
                </c:pt>
                <c:pt idx="1714">
                  <c:v>1.0471113000000001</c:v>
                </c:pt>
                <c:pt idx="1715">
                  <c:v>1.0663091</c:v>
                </c:pt>
                <c:pt idx="1716">
                  <c:v>1.0346451000000001</c:v>
                </c:pt>
                <c:pt idx="1717">
                  <c:v>1.0622988</c:v>
                </c:pt>
                <c:pt idx="1718">
                  <c:v>1.0772237</c:v>
                </c:pt>
                <c:pt idx="1719">
                  <c:v>1.1988996000000001</c:v>
                </c:pt>
                <c:pt idx="1720">
                  <c:v>1.2222744000000001</c:v>
                </c:pt>
                <c:pt idx="1721">
                  <c:v>1.2563694000000001</c:v>
                </c:pt>
                <c:pt idx="1722">
                  <c:v>1.2549317</c:v>
                </c:pt>
                <c:pt idx="1723">
                  <c:v>1.2494845000000001</c:v>
                </c:pt>
                <c:pt idx="1724">
                  <c:v>1.1565635999999999</c:v>
                </c:pt>
                <c:pt idx="1725">
                  <c:v>1.3166412999999999</c:v>
                </c:pt>
                <c:pt idx="1726">
                  <c:v>1.1911830999999999</c:v>
                </c:pt>
                <c:pt idx="1727">
                  <c:v>1.2990508000000001</c:v>
                </c:pt>
                <c:pt idx="1728">
                  <c:v>1.2895173</c:v>
                </c:pt>
                <c:pt idx="1729">
                  <c:v>1.3382006</c:v>
                </c:pt>
                <c:pt idx="1730">
                  <c:v>1.1660200000000001</c:v>
                </c:pt>
                <c:pt idx="1731">
                  <c:v>1.2184349000000001</c:v>
                </c:pt>
                <c:pt idx="1732">
                  <c:v>1.3720068999999999</c:v>
                </c:pt>
                <c:pt idx="1733">
                  <c:v>1.3042499000000001</c:v>
                </c:pt>
                <c:pt idx="1734">
                  <c:v>1.2723074000000001</c:v>
                </c:pt>
                <c:pt idx="1735">
                  <c:v>1.2374381999999999</c:v>
                </c:pt>
                <c:pt idx="1736">
                  <c:v>1.2623233</c:v>
                </c:pt>
                <c:pt idx="1737">
                  <c:v>1.2524164</c:v>
                </c:pt>
                <c:pt idx="1738">
                  <c:v>1.2865084</c:v>
                </c:pt>
                <c:pt idx="1739">
                  <c:v>1.3518952</c:v>
                </c:pt>
                <c:pt idx="1740">
                  <c:v>1.3844371</c:v>
                </c:pt>
                <c:pt idx="1741">
                  <c:v>1.4038695999999999</c:v>
                </c:pt>
                <c:pt idx="1742">
                  <c:v>1.2977563999999999</c:v>
                </c:pt>
                <c:pt idx="1743">
                  <c:v>1.2613285999999999</c:v>
                </c:pt>
                <c:pt idx="1744">
                  <c:v>1.3500422999999999</c:v>
                </c:pt>
                <c:pt idx="1745">
                  <c:v>1.3433752999999999</c:v>
                </c:pt>
                <c:pt idx="1746">
                  <c:v>1.4055419</c:v>
                </c:pt>
                <c:pt idx="1747">
                  <c:v>1.3467762000000001</c:v>
                </c:pt>
                <c:pt idx="1748">
                  <c:v>1.3110470999999999</c:v>
                </c:pt>
                <c:pt idx="1749">
                  <c:v>1.2833741000000001</c:v>
                </c:pt>
                <c:pt idx="1750">
                  <c:v>0.71691143999999996</c:v>
                </c:pt>
                <c:pt idx="1751">
                  <c:v>0.70213263999999997</c:v>
                </c:pt>
                <c:pt idx="1752">
                  <c:v>0.65642345000000002</c:v>
                </c:pt>
                <c:pt idx="1753">
                  <c:v>0.74592537000000003</c:v>
                </c:pt>
                <c:pt idx="1754">
                  <c:v>0.66712236000000003</c:v>
                </c:pt>
                <c:pt idx="1755">
                  <c:v>0.64576389999999995</c:v>
                </c:pt>
                <c:pt idx="1756">
                  <c:v>0.64774334</c:v>
                </c:pt>
                <c:pt idx="1757">
                  <c:v>0.74405180000000004</c:v>
                </c:pt>
                <c:pt idx="1758">
                  <c:v>0.86829966000000003</c:v>
                </c:pt>
                <c:pt idx="1759">
                  <c:v>0.81476020000000005</c:v>
                </c:pt>
                <c:pt idx="1760">
                  <c:v>0.70517593999999995</c:v>
                </c:pt>
                <c:pt idx="1761">
                  <c:v>0.67275315999999996</c:v>
                </c:pt>
                <c:pt idx="1762">
                  <c:v>0.70340645000000002</c:v>
                </c:pt>
                <c:pt idx="1763">
                  <c:v>0.68351850000000003</c:v>
                </c:pt>
                <c:pt idx="1764">
                  <c:v>0.77771973999999999</c:v>
                </c:pt>
                <c:pt idx="1765">
                  <c:v>0.78643390000000002</c:v>
                </c:pt>
                <c:pt idx="1766">
                  <c:v>0.69818645999999995</c:v>
                </c:pt>
                <c:pt idx="1767">
                  <c:v>0.70525590000000005</c:v>
                </c:pt>
                <c:pt idx="1768">
                  <c:v>0.79787940000000002</c:v>
                </c:pt>
                <c:pt idx="1769">
                  <c:v>0.74020653999999997</c:v>
                </c:pt>
                <c:pt idx="1770">
                  <c:v>0.75449215999999997</c:v>
                </c:pt>
                <c:pt idx="1771">
                  <c:v>0.76655214999999999</c:v>
                </c:pt>
                <c:pt idx="1772">
                  <c:v>0.69030464000000002</c:v>
                </c:pt>
                <c:pt idx="1773">
                  <c:v>0.74366414999999997</c:v>
                </c:pt>
                <c:pt idx="1774">
                  <c:v>0.65076769999999995</c:v>
                </c:pt>
                <c:pt idx="1775">
                  <c:v>0.70642300000000002</c:v>
                </c:pt>
                <c:pt idx="1776">
                  <c:v>0.73791779999999996</c:v>
                </c:pt>
                <c:pt idx="1777">
                  <c:v>0.70667623999999996</c:v>
                </c:pt>
                <c:pt idx="1778">
                  <c:v>0.82896890000000001</c:v>
                </c:pt>
                <c:pt idx="1779">
                  <c:v>0.85700449999999995</c:v>
                </c:pt>
                <c:pt idx="1780">
                  <c:v>0.96350999999999998</c:v>
                </c:pt>
                <c:pt idx="1781">
                  <c:v>0.89319956</c:v>
                </c:pt>
                <c:pt idx="1782">
                  <c:v>0.91937570000000002</c:v>
                </c:pt>
                <c:pt idx="1783">
                  <c:v>0.93961729999999999</c:v>
                </c:pt>
                <c:pt idx="1784">
                  <c:v>0.85401857000000003</c:v>
                </c:pt>
                <c:pt idx="1785">
                  <c:v>0.88323700000000005</c:v>
                </c:pt>
                <c:pt idx="1786">
                  <c:v>0.95511376999999997</c:v>
                </c:pt>
                <c:pt idx="1787">
                  <c:v>0.87492760000000003</c:v>
                </c:pt>
                <c:pt idx="1788">
                  <c:v>0.88442969999999999</c:v>
                </c:pt>
                <c:pt idx="1789">
                  <c:v>0.93232185000000001</c:v>
                </c:pt>
                <c:pt idx="1790">
                  <c:v>0.9694931</c:v>
                </c:pt>
                <c:pt idx="1791">
                  <c:v>0.91100323000000005</c:v>
                </c:pt>
                <c:pt idx="1792">
                  <c:v>0.95096760000000002</c:v>
                </c:pt>
                <c:pt idx="1793">
                  <c:v>0.96847903999999996</c:v>
                </c:pt>
                <c:pt idx="1794">
                  <c:v>0.97552539999999999</c:v>
                </c:pt>
                <c:pt idx="1795">
                  <c:v>1.0275699</c:v>
                </c:pt>
                <c:pt idx="1796">
                  <c:v>0.86513764000000004</c:v>
                </c:pt>
                <c:pt idx="1797">
                  <c:v>0.91232570000000002</c:v>
                </c:pt>
                <c:pt idx="1798">
                  <c:v>0.93756114999999995</c:v>
                </c:pt>
                <c:pt idx="1799">
                  <c:v>0.91639422999999998</c:v>
                </c:pt>
                <c:pt idx="1800">
                  <c:v>0.8709211</c:v>
                </c:pt>
                <c:pt idx="1801">
                  <c:v>0.93351494999999995</c:v>
                </c:pt>
                <c:pt idx="1802">
                  <c:v>1.0341290999999999</c:v>
                </c:pt>
                <c:pt idx="1803">
                  <c:v>0.94806164999999998</c:v>
                </c:pt>
                <c:pt idx="1804">
                  <c:v>0.95163180000000003</c:v>
                </c:pt>
                <c:pt idx="1805">
                  <c:v>0.8706142</c:v>
                </c:pt>
                <c:pt idx="1806">
                  <c:v>0.9850025</c:v>
                </c:pt>
                <c:pt idx="1807">
                  <c:v>0.88616600000000001</c:v>
                </c:pt>
                <c:pt idx="1808">
                  <c:v>1.0116094</c:v>
                </c:pt>
                <c:pt idx="1809">
                  <c:v>0.81510190000000005</c:v>
                </c:pt>
                <c:pt idx="1810">
                  <c:v>0.91375079999999997</c:v>
                </c:pt>
                <c:pt idx="1811">
                  <c:v>0.87034093999999995</c:v>
                </c:pt>
                <c:pt idx="1812">
                  <c:v>0.82603159999999998</c:v>
                </c:pt>
                <c:pt idx="1813">
                  <c:v>0.94905910000000004</c:v>
                </c:pt>
                <c:pt idx="1814">
                  <c:v>0.85804689999999995</c:v>
                </c:pt>
                <c:pt idx="1815">
                  <c:v>0.99854237000000001</c:v>
                </c:pt>
                <c:pt idx="1816">
                  <c:v>0.99976810000000005</c:v>
                </c:pt>
                <c:pt idx="1817">
                  <c:v>1.0661886</c:v>
                </c:pt>
                <c:pt idx="1818">
                  <c:v>0.93350834000000005</c:v>
                </c:pt>
                <c:pt idx="1819">
                  <c:v>1.0200752</c:v>
                </c:pt>
                <c:pt idx="1820">
                  <c:v>1.0184628</c:v>
                </c:pt>
                <c:pt idx="1821">
                  <c:v>0.96535550000000003</c:v>
                </c:pt>
                <c:pt idx="1822">
                  <c:v>1.0105748000000001</c:v>
                </c:pt>
                <c:pt idx="1823">
                  <c:v>0.96325724999999995</c:v>
                </c:pt>
                <c:pt idx="1824">
                  <c:v>1.0192125999999999</c:v>
                </c:pt>
                <c:pt idx="1825">
                  <c:v>0.94094719999999998</c:v>
                </c:pt>
                <c:pt idx="1826">
                  <c:v>1.1357332</c:v>
                </c:pt>
                <c:pt idx="1827">
                  <c:v>1.0596417</c:v>
                </c:pt>
                <c:pt idx="1828">
                  <c:v>1.0152350999999999</c:v>
                </c:pt>
                <c:pt idx="1829">
                  <c:v>1.0084337000000001</c:v>
                </c:pt>
                <c:pt idx="1830">
                  <c:v>1.0215479000000001</c:v>
                </c:pt>
                <c:pt idx="1831">
                  <c:v>1.0259446999999999</c:v>
                </c:pt>
                <c:pt idx="1832">
                  <c:v>0.92583822999999998</c:v>
                </c:pt>
                <c:pt idx="1833">
                  <c:v>0.96517812999999997</c:v>
                </c:pt>
                <c:pt idx="1834">
                  <c:v>0.97136210000000001</c:v>
                </c:pt>
                <c:pt idx="1835">
                  <c:v>0.96015379999999995</c:v>
                </c:pt>
                <c:pt idx="1836">
                  <c:v>1.0239343999999999</c:v>
                </c:pt>
                <c:pt idx="1837">
                  <c:v>0.98240983000000004</c:v>
                </c:pt>
                <c:pt idx="1838">
                  <c:v>1.0364734</c:v>
                </c:pt>
                <c:pt idx="1839">
                  <c:v>1.1560884</c:v>
                </c:pt>
                <c:pt idx="1840">
                  <c:v>1.2304518</c:v>
                </c:pt>
                <c:pt idx="1841">
                  <c:v>1.2650572</c:v>
                </c:pt>
                <c:pt idx="1842">
                  <c:v>1.0875589000000001</c:v>
                </c:pt>
                <c:pt idx="1843">
                  <c:v>1.0552058</c:v>
                </c:pt>
                <c:pt idx="1844">
                  <c:v>1.2297058999999999</c:v>
                </c:pt>
                <c:pt idx="1845">
                  <c:v>1.1054423</c:v>
                </c:pt>
                <c:pt idx="1846">
                  <c:v>1.0848329000000001</c:v>
                </c:pt>
                <c:pt idx="1847">
                  <c:v>1.1119006</c:v>
                </c:pt>
                <c:pt idx="1848">
                  <c:v>0.99663794000000006</c:v>
                </c:pt>
                <c:pt idx="1849">
                  <c:v>1.0290554000000001</c:v>
                </c:pt>
                <c:pt idx="1850">
                  <c:v>1.0391672000000001</c:v>
                </c:pt>
                <c:pt idx="1851">
                  <c:v>1.0774431</c:v>
                </c:pt>
                <c:pt idx="1852">
                  <c:v>0.98530954000000004</c:v>
                </c:pt>
                <c:pt idx="1853">
                  <c:v>0.98832494000000004</c:v>
                </c:pt>
                <c:pt idx="1854">
                  <c:v>1.2315478</c:v>
                </c:pt>
                <c:pt idx="1855">
                  <c:v>1.0404043000000001</c:v>
                </c:pt>
                <c:pt idx="1856">
                  <c:v>1.0919201000000001</c:v>
                </c:pt>
                <c:pt idx="1857">
                  <c:v>1.3424450999999999</c:v>
                </c:pt>
                <c:pt idx="1858">
                  <c:v>1.3237284</c:v>
                </c:pt>
                <c:pt idx="1859">
                  <c:v>1.3985943000000001</c:v>
                </c:pt>
                <c:pt idx="1860">
                  <c:v>1.4164612000000001</c:v>
                </c:pt>
                <c:pt idx="1861">
                  <c:v>1.3195338000000001</c:v>
                </c:pt>
                <c:pt idx="1862">
                  <c:v>1.4423519</c:v>
                </c:pt>
                <c:pt idx="1863">
                  <c:v>1.3956084</c:v>
                </c:pt>
                <c:pt idx="1864">
                  <c:v>1.3319352</c:v>
                </c:pt>
                <c:pt idx="1865">
                  <c:v>1.3586857000000001</c:v>
                </c:pt>
                <c:pt idx="1866">
                  <c:v>1.2429713</c:v>
                </c:pt>
                <c:pt idx="1867">
                  <c:v>1.3119835</c:v>
                </c:pt>
                <c:pt idx="1868">
                  <c:v>1.3598026999999999</c:v>
                </c:pt>
                <c:pt idx="1869">
                  <c:v>1.2428262000000001</c:v>
                </c:pt>
                <c:pt idx="1870">
                  <c:v>1.2345325</c:v>
                </c:pt>
                <c:pt idx="1871">
                  <c:v>1.1918206</c:v>
                </c:pt>
                <c:pt idx="1872">
                  <c:v>1.2421138</c:v>
                </c:pt>
                <c:pt idx="1873">
                  <c:v>1.2410293999999999</c:v>
                </c:pt>
                <c:pt idx="1874">
                  <c:v>1.3122418</c:v>
                </c:pt>
                <c:pt idx="1875">
                  <c:v>1.3226127999999999</c:v>
                </c:pt>
                <c:pt idx="1876">
                  <c:v>1.2648231000000001</c:v>
                </c:pt>
                <c:pt idx="1877">
                  <c:v>1.1988611</c:v>
                </c:pt>
                <c:pt idx="1878">
                  <c:v>1.2048342000000001</c:v>
                </c:pt>
                <c:pt idx="1879">
                  <c:v>1.3128994</c:v>
                </c:pt>
                <c:pt idx="1880">
                  <c:v>1.3320464000000001</c:v>
                </c:pt>
                <c:pt idx="1881">
                  <c:v>1.2560766000000001</c:v>
                </c:pt>
                <c:pt idx="1882">
                  <c:v>1.3064355000000001</c:v>
                </c:pt>
                <c:pt idx="1883">
                  <c:v>1.2597821</c:v>
                </c:pt>
                <c:pt idx="1884">
                  <c:v>1.2915832</c:v>
                </c:pt>
                <c:pt idx="1885">
                  <c:v>1.1903052000000001</c:v>
                </c:pt>
                <c:pt idx="1886">
                  <c:v>1.2682464</c:v>
                </c:pt>
                <c:pt idx="1887">
                  <c:v>1.3043343000000001</c:v>
                </c:pt>
                <c:pt idx="1888">
                  <c:v>1.2669915</c:v>
                </c:pt>
                <c:pt idx="1889">
                  <c:v>1.2884316</c:v>
                </c:pt>
                <c:pt idx="1890">
                  <c:v>1.2572623000000001</c:v>
                </c:pt>
                <c:pt idx="1891">
                  <c:v>1.2746849</c:v>
                </c:pt>
                <c:pt idx="1892">
                  <c:v>1.2564804999999999</c:v>
                </c:pt>
                <c:pt idx="1893">
                  <c:v>1.1736875</c:v>
                </c:pt>
                <c:pt idx="1894">
                  <c:v>1.1685144000000001</c:v>
                </c:pt>
                <c:pt idx="1895">
                  <c:v>1.2500477000000001</c:v>
                </c:pt>
                <c:pt idx="1896">
                  <c:v>1.3002992</c:v>
                </c:pt>
                <c:pt idx="1897">
                  <c:v>1.2487895</c:v>
                </c:pt>
                <c:pt idx="1898">
                  <c:v>1.2732937</c:v>
                </c:pt>
                <c:pt idx="1899">
                  <c:v>1.389605</c:v>
                </c:pt>
                <c:pt idx="1900">
                  <c:v>1.2977595</c:v>
                </c:pt>
                <c:pt idx="1901">
                  <c:v>1.3290732999999999</c:v>
                </c:pt>
                <c:pt idx="1902">
                  <c:v>1.3398479999999999</c:v>
                </c:pt>
                <c:pt idx="1903">
                  <c:v>1.3465092000000001</c:v>
                </c:pt>
                <c:pt idx="1904">
                  <c:v>1.3664877</c:v>
                </c:pt>
                <c:pt idx="1905">
                  <c:v>1.2382447999999999</c:v>
                </c:pt>
                <c:pt idx="1906">
                  <c:v>1.3894365</c:v>
                </c:pt>
                <c:pt idx="1907">
                  <c:v>1.4785467000000001</c:v>
                </c:pt>
                <c:pt idx="1908">
                  <c:v>1.3893842999999999</c:v>
                </c:pt>
                <c:pt idx="1909">
                  <c:v>1.388371</c:v>
                </c:pt>
                <c:pt idx="1910">
                  <c:v>1.4984534</c:v>
                </c:pt>
                <c:pt idx="1911">
                  <c:v>1.5289147000000001</c:v>
                </c:pt>
                <c:pt idx="1912">
                  <c:v>1.5067214</c:v>
                </c:pt>
                <c:pt idx="1913">
                  <c:v>1.5471888</c:v>
                </c:pt>
                <c:pt idx="1914">
                  <c:v>1.4100659</c:v>
                </c:pt>
                <c:pt idx="1915">
                  <c:v>1.479892</c:v>
                </c:pt>
                <c:pt idx="1916">
                  <c:v>1.3904008999999999</c:v>
                </c:pt>
                <c:pt idx="1917">
                  <c:v>1.3372834</c:v>
                </c:pt>
                <c:pt idx="1918">
                  <c:v>1.4628661000000001</c:v>
                </c:pt>
                <c:pt idx="1919">
                  <c:v>1.3945539</c:v>
                </c:pt>
                <c:pt idx="1920">
                  <c:v>1.5693698</c:v>
                </c:pt>
                <c:pt idx="1921">
                  <c:v>1.5652132000000001</c:v>
                </c:pt>
                <c:pt idx="1922">
                  <c:v>1.4011773999999999</c:v>
                </c:pt>
                <c:pt idx="1923">
                  <c:v>1.4996243</c:v>
                </c:pt>
                <c:pt idx="1924">
                  <c:v>1.5744077999999999</c:v>
                </c:pt>
                <c:pt idx="1925">
                  <c:v>1.5497586999999999</c:v>
                </c:pt>
                <c:pt idx="1926">
                  <c:v>1.767765</c:v>
                </c:pt>
                <c:pt idx="1927">
                  <c:v>1.6174923000000001</c:v>
                </c:pt>
                <c:pt idx="1928">
                  <c:v>1.6478345000000001</c:v>
                </c:pt>
                <c:pt idx="1929">
                  <c:v>1.6553602000000001</c:v>
                </c:pt>
                <c:pt idx="1930">
                  <c:v>1.5374487999999999</c:v>
                </c:pt>
                <c:pt idx="1931">
                  <c:v>1.7787006000000001</c:v>
                </c:pt>
                <c:pt idx="1932">
                  <c:v>1.7232856999999999</c:v>
                </c:pt>
                <c:pt idx="1933">
                  <c:v>1.6153371000000001</c:v>
                </c:pt>
                <c:pt idx="1934">
                  <c:v>1.7277404999999999</c:v>
                </c:pt>
                <c:pt idx="1935">
                  <c:v>1.6659900999999999</c:v>
                </c:pt>
                <c:pt idx="1936">
                  <c:v>1.7220607000000001</c:v>
                </c:pt>
                <c:pt idx="1937">
                  <c:v>1.6138341</c:v>
                </c:pt>
                <c:pt idx="1938">
                  <c:v>1.6724067</c:v>
                </c:pt>
                <c:pt idx="1939">
                  <c:v>1.7079044999999999</c:v>
                </c:pt>
                <c:pt idx="1940">
                  <c:v>1.6931179000000001</c:v>
                </c:pt>
                <c:pt idx="1941">
                  <c:v>1.6421410999999999</c:v>
                </c:pt>
                <c:pt idx="1942">
                  <c:v>1.6166415000000001</c:v>
                </c:pt>
                <c:pt idx="1943">
                  <c:v>1.9236952</c:v>
                </c:pt>
                <c:pt idx="1944">
                  <c:v>1.6883684000000001</c:v>
                </c:pt>
                <c:pt idx="1945">
                  <c:v>1.7018749</c:v>
                </c:pt>
                <c:pt idx="1946">
                  <c:v>1.8662931</c:v>
                </c:pt>
                <c:pt idx="1947">
                  <c:v>1.8863584</c:v>
                </c:pt>
                <c:pt idx="1948">
                  <c:v>1.8437648</c:v>
                </c:pt>
                <c:pt idx="1949">
                  <c:v>1.8732499</c:v>
                </c:pt>
                <c:pt idx="1950">
                  <c:v>1.9160060999999999</c:v>
                </c:pt>
                <c:pt idx="1951">
                  <c:v>1.9314225</c:v>
                </c:pt>
                <c:pt idx="1952">
                  <c:v>1.7899364</c:v>
                </c:pt>
                <c:pt idx="1953">
                  <c:v>1.9045879999999999</c:v>
                </c:pt>
                <c:pt idx="1954">
                  <c:v>1.9458481999999999</c:v>
                </c:pt>
                <c:pt idx="1955">
                  <c:v>1.713919</c:v>
                </c:pt>
                <c:pt idx="1956">
                  <c:v>1.6858146000000001</c:v>
                </c:pt>
                <c:pt idx="1957">
                  <c:v>1.6943623000000001</c:v>
                </c:pt>
                <c:pt idx="1958">
                  <c:v>1.7199097000000001</c:v>
                </c:pt>
                <c:pt idx="1959">
                  <c:v>1.7302306000000001</c:v>
                </c:pt>
                <c:pt idx="1960">
                  <c:v>1.8403782</c:v>
                </c:pt>
                <c:pt idx="1961">
                  <c:v>1.7745854000000001</c:v>
                </c:pt>
                <c:pt idx="1962">
                  <c:v>1.8297095000000001</c:v>
                </c:pt>
                <c:pt idx="1963">
                  <c:v>1.8459867999999999</c:v>
                </c:pt>
                <c:pt idx="1964">
                  <c:v>1.7092371</c:v>
                </c:pt>
                <c:pt idx="1965">
                  <c:v>1.8364813</c:v>
                </c:pt>
                <c:pt idx="1966">
                  <c:v>1.8399475999999999</c:v>
                </c:pt>
                <c:pt idx="1967">
                  <c:v>1.8920007000000001</c:v>
                </c:pt>
                <c:pt idx="1968">
                  <c:v>2.0416172000000001</c:v>
                </c:pt>
                <c:pt idx="1969">
                  <c:v>1.9754174</c:v>
                </c:pt>
                <c:pt idx="1970">
                  <c:v>2.0652615999999999</c:v>
                </c:pt>
                <c:pt idx="1971">
                  <c:v>1.9536458000000001</c:v>
                </c:pt>
                <c:pt idx="1972">
                  <c:v>2.0799056999999999</c:v>
                </c:pt>
                <c:pt idx="1973">
                  <c:v>2.0106027000000002</c:v>
                </c:pt>
                <c:pt idx="1974">
                  <c:v>2.111713</c:v>
                </c:pt>
                <c:pt idx="1975">
                  <c:v>1.9753339000000001</c:v>
                </c:pt>
                <c:pt idx="1976">
                  <c:v>2.0351677000000001</c:v>
                </c:pt>
                <c:pt idx="1977">
                  <c:v>2.2565072000000002</c:v>
                </c:pt>
                <c:pt idx="1978">
                  <c:v>2.1496246000000001</c:v>
                </c:pt>
                <c:pt idx="1979">
                  <c:v>1.9888808</c:v>
                </c:pt>
                <c:pt idx="1980">
                  <c:v>1.9742396</c:v>
                </c:pt>
                <c:pt idx="1981">
                  <c:v>1.9466736</c:v>
                </c:pt>
                <c:pt idx="1982">
                  <c:v>2.003266</c:v>
                </c:pt>
                <c:pt idx="1983">
                  <c:v>2.0513634999999999</c:v>
                </c:pt>
                <c:pt idx="1984">
                  <c:v>2.0287483000000002</c:v>
                </c:pt>
                <c:pt idx="1985">
                  <c:v>2.1555116000000001</c:v>
                </c:pt>
                <c:pt idx="1986">
                  <c:v>1.9340883</c:v>
                </c:pt>
                <c:pt idx="1987">
                  <c:v>2.1826800999999998</c:v>
                </c:pt>
                <c:pt idx="1988">
                  <c:v>2.2613186999999999</c:v>
                </c:pt>
                <c:pt idx="1989">
                  <c:v>2.1158478000000001</c:v>
                </c:pt>
                <c:pt idx="1990">
                  <c:v>2.3468838000000001</c:v>
                </c:pt>
                <c:pt idx="1991">
                  <c:v>2.3443995000000002</c:v>
                </c:pt>
                <c:pt idx="1992">
                  <c:v>2.2355263000000001</c:v>
                </c:pt>
                <c:pt idx="1993">
                  <c:v>2.2428699000000001</c:v>
                </c:pt>
                <c:pt idx="1994">
                  <c:v>2.4480914999999999</c:v>
                </c:pt>
                <c:pt idx="1995">
                  <c:v>2.4099227999999999</c:v>
                </c:pt>
                <c:pt idx="1996">
                  <c:v>2.3131778000000001</c:v>
                </c:pt>
                <c:pt idx="1997">
                  <c:v>2.3787772999999999</c:v>
                </c:pt>
                <c:pt idx="1998">
                  <c:v>2.2459661999999998</c:v>
                </c:pt>
                <c:pt idx="1999">
                  <c:v>2.3015492000000002</c:v>
                </c:pt>
                <c:pt idx="2000">
                  <c:v>2.2771583</c:v>
                </c:pt>
                <c:pt idx="2001">
                  <c:v>2.3881739999999998</c:v>
                </c:pt>
                <c:pt idx="2002">
                  <c:v>2.4638697999999999</c:v>
                </c:pt>
                <c:pt idx="2003">
                  <c:v>2.3206983000000001</c:v>
                </c:pt>
                <c:pt idx="2004">
                  <c:v>2.4143865</c:v>
                </c:pt>
                <c:pt idx="2005">
                  <c:v>2.4739021999999999</c:v>
                </c:pt>
                <c:pt idx="2006">
                  <c:v>2.4038775000000001</c:v>
                </c:pt>
                <c:pt idx="2007">
                  <c:v>2.3646400000000001</c:v>
                </c:pt>
                <c:pt idx="2008">
                  <c:v>2.4018969999999999</c:v>
                </c:pt>
                <c:pt idx="2009">
                  <c:v>2.4317145</c:v>
                </c:pt>
                <c:pt idx="2010">
                  <c:v>2.3611266999999998</c:v>
                </c:pt>
                <c:pt idx="2011">
                  <c:v>1.3606739000000001</c:v>
                </c:pt>
                <c:pt idx="2012">
                  <c:v>1.2849132999999999</c:v>
                </c:pt>
                <c:pt idx="2013">
                  <c:v>1.0488672999999999</c:v>
                </c:pt>
                <c:pt idx="2014">
                  <c:v>1.016726</c:v>
                </c:pt>
                <c:pt idx="2015">
                  <c:v>0.93178309999999998</c:v>
                </c:pt>
                <c:pt idx="2016">
                  <c:v>1.0688614999999999</c:v>
                </c:pt>
                <c:pt idx="2017">
                  <c:v>1.0206447000000001</c:v>
                </c:pt>
                <c:pt idx="2018">
                  <c:v>1.0053890000000001</c:v>
                </c:pt>
                <c:pt idx="2019">
                  <c:v>0.99413203999999999</c:v>
                </c:pt>
                <c:pt idx="2020">
                  <c:v>0.94042060000000005</c:v>
                </c:pt>
                <c:pt idx="2021">
                  <c:v>0.86973595999999997</c:v>
                </c:pt>
                <c:pt idx="2022">
                  <c:v>0.96234070000000005</c:v>
                </c:pt>
                <c:pt idx="2023">
                  <c:v>0.83855533999999998</c:v>
                </c:pt>
                <c:pt idx="2024">
                  <c:v>0.89804600000000001</c:v>
                </c:pt>
                <c:pt idx="2025">
                  <c:v>0.92737199999999997</c:v>
                </c:pt>
                <c:pt idx="2026">
                  <c:v>0.9007174</c:v>
                </c:pt>
                <c:pt idx="2027">
                  <c:v>0.86350629999999995</c:v>
                </c:pt>
                <c:pt idx="2028">
                  <c:v>0.85932313999999999</c:v>
                </c:pt>
                <c:pt idx="2029">
                  <c:v>0.90244460000000004</c:v>
                </c:pt>
                <c:pt idx="2030">
                  <c:v>0.93459429999999999</c:v>
                </c:pt>
                <c:pt idx="2031">
                  <c:v>0.90074129999999997</c:v>
                </c:pt>
                <c:pt idx="2032">
                  <c:v>0.98116254999999997</c:v>
                </c:pt>
                <c:pt idx="2033">
                  <c:v>0.83230230000000005</c:v>
                </c:pt>
                <c:pt idx="2034">
                  <c:v>0.98787340000000001</c:v>
                </c:pt>
                <c:pt idx="2035">
                  <c:v>0.95834326999999997</c:v>
                </c:pt>
                <c:pt idx="2036">
                  <c:v>0.90554833000000001</c:v>
                </c:pt>
                <c:pt idx="2037">
                  <c:v>0.95590350000000002</c:v>
                </c:pt>
                <c:pt idx="2038">
                  <c:v>0.8311134</c:v>
                </c:pt>
                <c:pt idx="2039">
                  <c:v>0.79286849999999998</c:v>
                </c:pt>
                <c:pt idx="2040">
                  <c:v>0.82126350000000004</c:v>
                </c:pt>
                <c:pt idx="2041">
                  <c:v>0.77050315999999996</c:v>
                </c:pt>
                <c:pt idx="2042">
                  <c:v>0.67297065</c:v>
                </c:pt>
                <c:pt idx="2043">
                  <c:v>0.72352340000000004</c:v>
                </c:pt>
                <c:pt idx="2044">
                  <c:v>0.69132660000000001</c:v>
                </c:pt>
                <c:pt idx="2045">
                  <c:v>0.72212989999999999</c:v>
                </c:pt>
                <c:pt idx="2046">
                  <c:v>0.71240590000000004</c:v>
                </c:pt>
                <c:pt idx="2047">
                  <c:v>0.96201634000000003</c:v>
                </c:pt>
                <c:pt idx="2048">
                  <c:v>0.95936500000000002</c:v>
                </c:pt>
                <c:pt idx="2049">
                  <c:v>0.86209610000000003</c:v>
                </c:pt>
                <c:pt idx="2050">
                  <c:v>0.80634004000000004</c:v>
                </c:pt>
                <c:pt idx="2051">
                  <c:v>0.84787219999999996</c:v>
                </c:pt>
                <c:pt idx="2052">
                  <c:v>0.83228400000000002</c:v>
                </c:pt>
                <c:pt idx="2053">
                  <c:v>0.85856485000000005</c:v>
                </c:pt>
                <c:pt idx="2054">
                  <c:v>0.79521655999999996</c:v>
                </c:pt>
                <c:pt idx="2055">
                  <c:v>0.70037066999999997</c:v>
                </c:pt>
                <c:pt idx="2056">
                  <c:v>0.72522056000000001</c:v>
                </c:pt>
                <c:pt idx="2057">
                  <c:v>0.84041463999999999</c:v>
                </c:pt>
                <c:pt idx="2058">
                  <c:v>0.94607589999999997</c:v>
                </c:pt>
                <c:pt idx="2059">
                  <c:v>1.019239</c:v>
                </c:pt>
                <c:pt idx="2060">
                  <c:v>0.93091619999999997</c:v>
                </c:pt>
                <c:pt idx="2061">
                  <c:v>0.90912985999999996</c:v>
                </c:pt>
                <c:pt idx="2062">
                  <c:v>0.90394070000000004</c:v>
                </c:pt>
                <c:pt idx="2063">
                  <c:v>0.89137900000000003</c:v>
                </c:pt>
                <c:pt idx="2064">
                  <c:v>0.93221220000000005</c:v>
                </c:pt>
                <c:pt idx="2065">
                  <c:v>0.83394824999999995</c:v>
                </c:pt>
                <c:pt idx="2066">
                  <c:v>0.91724706</c:v>
                </c:pt>
                <c:pt idx="2067">
                  <c:v>0.97395149999999997</c:v>
                </c:pt>
                <c:pt idx="2068">
                  <c:v>1.0553912999999999</c:v>
                </c:pt>
                <c:pt idx="2069">
                  <c:v>1.0668917</c:v>
                </c:pt>
                <c:pt idx="2070">
                  <c:v>0.97009239999999997</c:v>
                </c:pt>
                <c:pt idx="2071">
                  <c:v>1.1804220999999999</c:v>
                </c:pt>
                <c:pt idx="2072">
                  <c:v>1.00526</c:v>
                </c:pt>
                <c:pt idx="2073">
                  <c:v>1.0897089</c:v>
                </c:pt>
                <c:pt idx="2074">
                  <c:v>1.1284289999999999</c:v>
                </c:pt>
                <c:pt idx="2075">
                  <c:v>1.1412997</c:v>
                </c:pt>
                <c:pt idx="2076">
                  <c:v>1.0203259</c:v>
                </c:pt>
                <c:pt idx="2077">
                  <c:v>1.0196882</c:v>
                </c:pt>
                <c:pt idx="2078">
                  <c:v>1.0412766</c:v>
                </c:pt>
                <c:pt idx="2079">
                  <c:v>1.0336008000000001</c:v>
                </c:pt>
                <c:pt idx="2080">
                  <c:v>1.054357</c:v>
                </c:pt>
                <c:pt idx="2081">
                  <c:v>1.0629554000000001</c:v>
                </c:pt>
                <c:pt idx="2082">
                  <c:v>0.98654120000000001</c:v>
                </c:pt>
                <c:pt idx="2083">
                  <c:v>1.0504525</c:v>
                </c:pt>
                <c:pt idx="2084">
                  <c:v>1.0490489999999999</c:v>
                </c:pt>
                <c:pt idx="2085">
                  <c:v>1.0468748000000001</c:v>
                </c:pt>
                <c:pt idx="2086">
                  <c:v>1.0592558000000001</c:v>
                </c:pt>
                <c:pt idx="2087">
                  <c:v>1.054632</c:v>
                </c:pt>
                <c:pt idx="2088">
                  <c:v>1.0526751000000001</c:v>
                </c:pt>
                <c:pt idx="2089">
                  <c:v>1.0944852</c:v>
                </c:pt>
                <c:pt idx="2090">
                  <c:v>1.1776713000000001</c:v>
                </c:pt>
                <c:pt idx="2091">
                  <c:v>1.0757338999999999</c:v>
                </c:pt>
                <c:pt idx="2092">
                  <c:v>1.1613260000000001</c:v>
                </c:pt>
                <c:pt idx="2093">
                  <c:v>1.1433125</c:v>
                </c:pt>
                <c:pt idx="2094">
                  <c:v>1.2095670000000001</c:v>
                </c:pt>
                <c:pt idx="2095">
                  <c:v>1.1185223</c:v>
                </c:pt>
                <c:pt idx="2096">
                  <c:v>1.0895454</c:v>
                </c:pt>
                <c:pt idx="2097">
                  <c:v>1.1340729000000001</c:v>
                </c:pt>
                <c:pt idx="2098">
                  <c:v>1.105402</c:v>
                </c:pt>
                <c:pt idx="2099">
                  <c:v>1.3210132000000001</c:v>
                </c:pt>
                <c:pt idx="2100">
                  <c:v>1.2165638999999999</c:v>
                </c:pt>
                <c:pt idx="2101">
                  <c:v>1.2350844000000001</c:v>
                </c:pt>
                <c:pt idx="2102">
                  <c:v>1.189011</c:v>
                </c:pt>
                <c:pt idx="2103">
                  <c:v>1.3023910000000001</c:v>
                </c:pt>
                <c:pt idx="2104">
                  <c:v>1.1507946</c:v>
                </c:pt>
                <c:pt idx="2105">
                  <c:v>1.1190180999999999</c:v>
                </c:pt>
                <c:pt idx="2106">
                  <c:v>1.0636087999999999</c:v>
                </c:pt>
                <c:pt idx="2107">
                  <c:v>1.1605566</c:v>
                </c:pt>
                <c:pt idx="2108">
                  <c:v>1.1291454999999999</c:v>
                </c:pt>
                <c:pt idx="2109">
                  <c:v>1.0360795</c:v>
                </c:pt>
                <c:pt idx="2110">
                  <c:v>0.80078910000000003</c:v>
                </c:pt>
                <c:pt idx="2111">
                  <c:v>0.79843960000000003</c:v>
                </c:pt>
                <c:pt idx="2112">
                  <c:v>0.74427140000000003</c:v>
                </c:pt>
                <c:pt idx="2113">
                  <c:v>0.77332305999999995</c:v>
                </c:pt>
                <c:pt idx="2114">
                  <c:v>0.66404235</c:v>
                </c:pt>
                <c:pt idx="2115">
                  <c:v>0.85172630000000005</c:v>
                </c:pt>
                <c:pt idx="2116">
                  <c:v>1.0423118</c:v>
                </c:pt>
                <c:pt idx="2117">
                  <c:v>0.79410049999999999</c:v>
                </c:pt>
                <c:pt idx="2118">
                  <c:v>0.82591563000000001</c:v>
                </c:pt>
                <c:pt idx="2119">
                  <c:v>0.73830235</c:v>
                </c:pt>
                <c:pt idx="2120">
                  <c:v>0.72263710000000003</c:v>
                </c:pt>
                <c:pt idx="2121">
                  <c:v>0.75393019999999999</c:v>
                </c:pt>
                <c:pt idx="2122">
                  <c:v>0.78249263999999996</c:v>
                </c:pt>
                <c:pt idx="2123">
                  <c:v>0.77281500000000003</c:v>
                </c:pt>
                <c:pt idx="2124">
                  <c:v>0.83965849999999997</c:v>
                </c:pt>
                <c:pt idx="2125">
                  <c:v>0.83510804000000005</c:v>
                </c:pt>
                <c:pt idx="2126">
                  <c:v>0.7657448</c:v>
                </c:pt>
                <c:pt idx="2127">
                  <c:v>0.70739806000000005</c:v>
                </c:pt>
                <c:pt idx="2128">
                  <c:v>0.73871445999999996</c:v>
                </c:pt>
                <c:pt idx="2129">
                  <c:v>0.75776399999999999</c:v>
                </c:pt>
                <c:pt idx="2130">
                  <c:v>0.66978216000000002</c:v>
                </c:pt>
                <c:pt idx="2131">
                  <c:v>0.68518590000000001</c:v>
                </c:pt>
                <c:pt idx="2132">
                  <c:v>0.71284400000000003</c:v>
                </c:pt>
                <c:pt idx="2133">
                  <c:v>0.67451050000000001</c:v>
                </c:pt>
                <c:pt idx="2134">
                  <c:v>0.75812053999999995</c:v>
                </c:pt>
                <c:pt idx="2135">
                  <c:v>0.67300826000000002</c:v>
                </c:pt>
                <c:pt idx="2136">
                  <c:v>0.82266209999999995</c:v>
                </c:pt>
                <c:pt idx="2137">
                  <c:v>0.80513966000000003</c:v>
                </c:pt>
                <c:pt idx="2138">
                  <c:v>0.675126</c:v>
                </c:pt>
                <c:pt idx="2139">
                  <c:v>0.62859403999999997</c:v>
                </c:pt>
                <c:pt idx="2140">
                  <c:v>0.62599859999999996</c:v>
                </c:pt>
                <c:pt idx="2141">
                  <c:v>0.63508980000000004</c:v>
                </c:pt>
                <c:pt idx="2142">
                  <c:v>0.67297450000000003</c:v>
                </c:pt>
                <c:pt idx="2143">
                  <c:v>0.71822450000000004</c:v>
                </c:pt>
                <c:pt idx="2144">
                  <c:v>0.85382449999999999</c:v>
                </c:pt>
                <c:pt idx="2145">
                  <c:v>0.72270005999999998</c:v>
                </c:pt>
                <c:pt idx="2146">
                  <c:v>0.68718135000000002</c:v>
                </c:pt>
                <c:pt idx="2147">
                  <c:v>0.69276070000000001</c:v>
                </c:pt>
                <c:pt idx="2148">
                  <c:v>0.72682709999999995</c:v>
                </c:pt>
                <c:pt idx="2149">
                  <c:v>0.75403690000000001</c:v>
                </c:pt>
                <c:pt idx="2150">
                  <c:v>0.70633140000000005</c:v>
                </c:pt>
                <c:pt idx="2151">
                  <c:v>0.81279809999999997</c:v>
                </c:pt>
                <c:pt idx="2152">
                  <c:v>0.88048669999999996</c:v>
                </c:pt>
                <c:pt idx="2153">
                  <c:v>0.84369369999999999</c:v>
                </c:pt>
                <c:pt idx="2154">
                  <c:v>0.89392229999999995</c:v>
                </c:pt>
                <c:pt idx="2155">
                  <c:v>0.84062546000000005</c:v>
                </c:pt>
                <c:pt idx="2156">
                  <c:v>0.88004680000000002</c:v>
                </c:pt>
                <c:pt idx="2157">
                  <c:v>0.77796209999999999</c:v>
                </c:pt>
                <c:pt idx="2158">
                  <c:v>0.85389422999999998</c:v>
                </c:pt>
                <c:pt idx="2159">
                  <c:v>0.73441243</c:v>
                </c:pt>
                <c:pt idx="2160">
                  <c:v>0.86266160000000003</c:v>
                </c:pt>
                <c:pt idx="2161">
                  <c:v>0.75313339999999995</c:v>
                </c:pt>
                <c:pt idx="2162">
                  <c:v>0.72105730000000001</c:v>
                </c:pt>
                <c:pt idx="2163">
                  <c:v>0.81685490000000005</c:v>
                </c:pt>
                <c:pt idx="2164">
                  <c:v>0.69547289999999995</c:v>
                </c:pt>
                <c:pt idx="2165">
                  <c:v>0.84843519999999994</c:v>
                </c:pt>
                <c:pt idx="2166">
                  <c:v>0.73595613000000004</c:v>
                </c:pt>
                <c:pt idx="2167">
                  <c:v>0.8555026</c:v>
                </c:pt>
                <c:pt idx="2168">
                  <c:v>0.75632524000000001</c:v>
                </c:pt>
                <c:pt idx="2169">
                  <c:v>0.84296214999999997</c:v>
                </c:pt>
                <c:pt idx="2170">
                  <c:v>0.81897529999999996</c:v>
                </c:pt>
                <c:pt idx="2171">
                  <c:v>0.91546879999999997</c:v>
                </c:pt>
                <c:pt idx="2172">
                  <c:v>0.79228496999999998</c:v>
                </c:pt>
                <c:pt idx="2173">
                  <c:v>0.78643909999999995</c:v>
                </c:pt>
                <c:pt idx="2174">
                  <c:v>0.77080459999999995</c:v>
                </c:pt>
                <c:pt idx="2175">
                  <c:v>0.74876666000000003</c:v>
                </c:pt>
                <c:pt idx="2176">
                  <c:v>0.79941150000000005</c:v>
                </c:pt>
                <c:pt idx="2177">
                  <c:v>0.7099761</c:v>
                </c:pt>
                <c:pt idx="2178">
                  <c:v>0.76771489999999998</c:v>
                </c:pt>
                <c:pt idx="2179">
                  <c:v>0.80350100000000002</c:v>
                </c:pt>
                <c:pt idx="2180">
                  <c:v>0.85484152999999996</c:v>
                </c:pt>
                <c:pt idx="2181">
                  <c:v>0.74208700000000005</c:v>
                </c:pt>
                <c:pt idx="2182">
                  <c:v>0.8732027</c:v>
                </c:pt>
                <c:pt idx="2183">
                  <c:v>0.77822979999999997</c:v>
                </c:pt>
                <c:pt idx="2184">
                  <c:v>0.88023580000000001</c:v>
                </c:pt>
                <c:pt idx="2185">
                  <c:v>0.85245042999999998</c:v>
                </c:pt>
                <c:pt idx="2186">
                  <c:v>0.88709724000000001</c:v>
                </c:pt>
                <c:pt idx="2187">
                  <c:v>0.82818955000000005</c:v>
                </c:pt>
                <c:pt idx="2188">
                  <c:v>0.97666889999999995</c:v>
                </c:pt>
                <c:pt idx="2189">
                  <c:v>0.77013030000000005</c:v>
                </c:pt>
                <c:pt idx="2190">
                  <c:v>0.79948140000000001</c:v>
                </c:pt>
                <c:pt idx="2191">
                  <c:v>0.93997430000000004</c:v>
                </c:pt>
                <c:pt idx="2192">
                  <c:v>0.79144055000000002</c:v>
                </c:pt>
                <c:pt idx="2193">
                  <c:v>0.97384523999999995</c:v>
                </c:pt>
                <c:pt idx="2194">
                  <c:v>0.78967480000000001</c:v>
                </c:pt>
                <c:pt idx="2195">
                  <c:v>0.88111609999999996</c:v>
                </c:pt>
                <c:pt idx="2196">
                  <c:v>0.92729760000000006</c:v>
                </c:pt>
                <c:pt idx="2197">
                  <c:v>0.88274960000000002</c:v>
                </c:pt>
                <c:pt idx="2198">
                  <c:v>0.92569303999999997</c:v>
                </c:pt>
                <c:pt idx="2199">
                  <c:v>0.94280063999999997</c:v>
                </c:pt>
                <c:pt idx="2200">
                  <c:v>0.95547850000000001</c:v>
                </c:pt>
                <c:pt idx="2201">
                  <c:v>0.93937384999999995</c:v>
                </c:pt>
                <c:pt idx="2202">
                  <c:v>0.97226449999999998</c:v>
                </c:pt>
                <c:pt idx="2203">
                  <c:v>0.88642790000000005</c:v>
                </c:pt>
                <c:pt idx="2204">
                  <c:v>0.84130760000000004</c:v>
                </c:pt>
                <c:pt idx="2205">
                  <c:v>0.77566813999999995</c:v>
                </c:pt>
                <c:pt idx="2206">
                  <c:v>0.83910333999999998</c:v>
                </c:pt>
                <c:pt idx="2207">
                  <c:v>0.90600700000000001</c:v>
                </c:pt>
                <c:pt idx="2208">
                  <c:v>0.91801524000000001</c:v>
                </c:pt>
                <c:pt idx="2209">
                  <c:v>0.85253595999999998</c:v>
                </c:pt>
                <c:pt idx="2210">
                  <c:v>0.87381960000000003</c:v>
                </c:pt>
                <c:pt idx="2211">
                  <c:v>0.87093860000000001</c:v>
                </c:pt>
                <c:pt idx="2212">
                  <c:v>0.82722890000000004</c:v>
                </c:pt>
                <c:pt idx="2213">
                  <c:v>0.83918380000000004</c:v>
                </c:pt>
                <c:pt idx="2214">
                  <c:v>0.86045176000000001</c:v>
                </c:pt>
                <c:pt idx="2215">
                  <c:v>0.81929030000000003</c:v>
                </c:pt>
                <c:pt idx="2216">
                  <c:v>0.80136739999999995</c:v>
                </c:pt>
                <c:pt idx="2217">
                  <c:v>0.80531379999999997</c:v>
                </c:pt>
                <c:pt idx="2218">
                  <c:v>0.85699190000000003</c:v>
                </c:pt>
                <c:pt idx="2219">
                  <c:v>0.71704029999999996</c:v>
                </c:pt>
                <c:pt idx="2220">
                  <c:v>0.79748242999999996</c:v>
                </c:pt>
                <c:pt idx="2221">
                  <c:v>0.77234119999999995</c:v>
                </c:pt>
                <c:pt idx="2222">
                  <c:v>0.70939236999999999</c:v>
                </c:pt>
                <c:pt idx="2223">
                  <c:v>0.73850110000000002</c:v>
                </c:pt>
                <c:pt idx="2224">
                  <c:v>0.75324250000000004</c:v>
                </c:pt>
                <c:pt idx="2225">
                  <c:v>0.63781370000000004</c:v>
                </c:pt>
                <c:pt idx="2226">
                  <c:v>0.61567837000000003</c:v>
                </c:pt>
                <c:pt idx="2227">
                  <c:v>0.34304157000000002</c:v>
                </c:pt>
                <c:pt idx="2228">
                  <c:v>0.43779190000000001</c:v>
                </c:pt>
                <c:pt idx="2229">
                  <c:v>0.36677176</c:v>
                </c:pt>
                <c:pt idx="2230">
                  <c:v>0.37018895000000002</c:v>
                </c:pt>
                <c:pt idx="2231">
                  <c:v>0.38431165</c:v>
                </c:pt>
                <c:pt idx="2232">
                  <c:v>0.60943334999999998</c:v>
                </c:pt>
                <c:pt idx="2233">
                  <c:v>0.43492720000000001</c:v>
                </c:pt>
                <c:pt idx="2234">
                  <c:v>0.60994000000000004</c:v>
                </c:pt>
                <c:pt idx="2235">
                  <c:v>0.51188979999999995</c:v>
                </c:pt>
                <c:pt idx="2236">
                  <c:v>0.54158956000000003</c:v>
                </c:pt>
                <c:pt idx="2237">
                  <c:v>0.43934050000000002</c:v>
                </c:pt>
                <c:pt idx="2238">
                  <c:v>0.39402723000000001</c:v>
                </c:pt>
                <c:pt idx="2239">
                  <c:v>0.3832197</c:v>
                </c:pt>
                <c:pt idx="2240">
                  <c:v>0.50683809999999996</c:v>
                </c:pt>
                <c:pt idx="2241">
                  <c:v>0.42864010000000002</c:v>
                </c:pt>
                <c:pt idx="2242">
                  <c:v>0.36660199999999998</c:v>
                </c:pt>
                <c:pt idx="2243">
                  <c:v>0.4301143</c:v>
                </c:pt>
                <c:pt idx="2244">
                  <c:v>0.49722834999999999</c:v>
                </c:pt>
                <c:pt idx="2245">
                  <c:v>0.42402624999999999</c:v>
                </c:pt>
                <c:pt idx="2246">
                  <c:v>0.49389840000000002</c:v>
                </c:pt>
                <c:pt idx="2247">
                  <c:v>0.72918534000000002</c:v>
                </c:pt>
                <c:pt idx="2248">
                  <c:v>0.83050155999999997</c:v>
                </c:pt>
                <c:pt idx="2249">
                  <c:v>0.82221686999999999</c:v>
                </c:pt>
                <c:pt idx="2250">
                  <c:v>0.84674190000000005</c:v>
                </c:pt>
                <c:pt idx="2251">
                  <c:v>0.77260499999999999</c:v>
                </c:pt>
                <c:pt idx="2252">
                  <c:v>0.84920099999999998</c:v>
                </c:pt>
                <c:pt idx="2253">
                  <c:v>0.86144434999999997</c:v>
                </c:pt>
                <c:pt idx="2254">
                  <c:v>0.83838016000000004</c:v>
                </c:pt>
                <c:pt idx="2255">
                  <c:v>0.85230326999999995</c:v>
                </c:pt>
                <c:pt idx="2256">
                  <c:v>0.83964870000000003</c:v>
                </c:pt>
                <c:pt idx="2257">
                  <c:v>0.84288985000000005</c:v>
                </c:pt>
                <c:pt idx="2258">
                  <c:v>0.88948360000000004</c:v>
                </c:pt>
                <c:pt idx="2259">
                  <c:v>0.83483344000000004</c:v>
                </c:pt>
                <c:pt idx="2260">
                  <c:v>0.88109046000000002</c:v>
                </c:pt>
                <c:pt idx="2261">
                  <c:v>0.83801970000000003</c:v>
                </c:pt>
                <c:pt idx="2262">
                  <c:v>0.8871791</c:v>
                </c:pt>
                <c:pt idx="2263">
                  <c:v>0.99946020000000002</c:v>
                </c:pt>
                <c:pt idx="2264">
                  <c:v>1.0161799</c:v>
                </c:pt>
                <c:pt idx="2265">
                  <c:v>0.99281609999999998</c:v>
                </c:pt>
                <c:pt idx="2266">
                  <c:v>0.93868434000000001</c:v>
                </c:pt>
                <c:pt idx="2267">
                  <c:v>0.89689090000000005</c:v>
                </c:pt>
                <c:pt idx="2268">
                  <c:v>1.0553246000000001</c:v>
                </c:pt>
                <c:pt idx="2269">
                  <c:v>0.94133544000000002</c:v>
                </c:pt>
                <c:pt idx="2270">
                  <c:v>0.99709930000000002</c:v>
                </c:pt>
                <c:pt idx="2271">
                  <c:v>0.96465610000000002</c:v>
                </c:pt>
                <c:pt idx="2272">
                  <c:v>1.0696387999999999</c:v>
                </c:pt>
                <c:pt idx="2273">
                  <c:v>1.002127</c:v>
                </c:pt>
                <c:pt idx="2274">
                  <c:v>0.93742400000000004</c:v>
                </c:pt>
                <c:pt idx="2275">
                  <c:v>1.0060557999999999</c:v>
                </c:pt>
                <c:pt idx="2276">
                  <c:v>1.0642369</c:v>
                </c:pt>
                <c:pt idx="2277">
                  <c:v>1.0048873</c:v>
                </c:pt>
                <c:pt idx="2278">
                  <c:v>1.1889099000000001</c:v>
                </c:pt>
                <c:pt idx="2279">
                  <c:v>1.0381525</c:v>
                </c:pt>
                <c:pt idx="2280">
                  <c:v>0.97746325000000001</c:v>
                </c:pt>
                <c:pt idx="2281">
                  <c:v>1.1333575</c:v>
                </c:pt>
                <c:pt idx="2282">
                  <c:v>1.0453607</c:v>
                </c:pt>
                <c:pt idx="2283">
                  <c:v>0.97875893000000003</c:v>
                </c:pt>
                <c:pt idx="2284">
                  <c:v>1.0147246999999999</c:v>
                </c:pt>
                <c:pt idx="2285">
                  <c:v>0.99515176000000005</c:v>
                </c:pt>
                <c:pt idx="2286">
                  <c:v>1.0019494</c:v>
                </c:pt>
                <c:pt idx="2287">
                  <c:v>0.94920844000000004</c:v>
                </c:pt>
                <c:pt idx="2288">
                  <c:v>0.92964579999999997</c:v>
                </c:pt>
                <c:pt idx="2289">
                  <c:v>0.95883757000000003</c:v>
                </c:pt>
                <c:pt idx="2290">
                  <c:v>0.99267000000000005</c:v>
                </c:pt>
                <c:pt idx="2291">
                  <c:v>1.0209987</c:v>
                </c:pt>
                <c:pt idx="2292">
                  <c:v>0.96754680000000004</c:v>
                </c:pt>
                <c:pt idx="2293">
                  <c:v>1.0146511</c:v>
                </c:pt>
                <c:pt idx="2294">
                  <c:v>0.99284039999999996</c:v>
                </c:pt>
                <c:pt idx="2295">
                  <c:v>0.80572259999999996</c:v>
                </c:pt>
                <c:pt idx="2296">
                  <c:v>0.74430096000000001</c:v>
                </c:pt>
                <c:pt idx="2297">
                  <c:v>0.69797229999999999</c:v>
                </c:pt>
                <c:pt idx="2298">
                  <c:v>0.71582884000000002</c:v>
                </c:pt>
                <c:pt idx="2299">
                  <c:v>0.69582460000000002</c:v>
                </c:pt>
                <c:pt idx="2300">
                  <c:v>0.64931150000000004</c:v>
                </c:pt>
                <c:pt idx="2301">
                  <c:v>0.70111540000000006</c:v>
                </c:pt>
                <c:pt idx="2302">
                  <c:v>0.68427769999999999</c:v>
                </c:pt>
                <c:pt idx="2303">
                  <c:v>0.73912920000000004</c:v>
                </c:pt>
                <c:pt idx="2304">
                  <c:v>0.68343909999999997</c:v>
                </c:pt>
                <c:pt idx="2305">
                  <c:v>0.68335164000000004</c:v>
                </c:pt>
                <c:pt idx="2306">
                  <c:v>0.61780816000000005</c:v>
                </c:pt>
                <c:pt idx="2307">
                  <c:v>0.69348836000000003</c:v>
                </c:pt>
                <c:pt idx="2308">
                  <c:v>0.70772020000000002</c:v>
                </c:pt>
                <c:pt idx="2309">
                  <c:v>0.64988433999999995</c:v>
                </c:pt>
                <c:pt idx="2310">
                  <c:v>0.71046419999999999</c:v>
                </c:pt>
                <c:pt idx="2311">
                  <c:v>0.84629863999999999</c:v>
                </c:pt>
                <c:pt idx="2312">
                  <c:v>0.71273357000000004</c:v>
                </c:pt>
                <c:pt idx="2313">
                  <c:v>0.63633910000000005</c:v>
                </c:pt>
                <c:pt idx="2314">
                  <c:v>0.68310490000000001</c:v>
                </c:pt>
                <c:pt idx="2315">
                  <c:v>0.58191585999999995</c:v>
                </c:pt>
                <c:pt idx="2316">
                  <c:v>0.66423299999999996</c:v>
                </c:pt>
                <c:pt idx="2317">
                  <c:v>0.64136267000000002</c:v>
                </c:pt>
                <c:pt idx="2318">
                  <c:v>0.64913153999999995</c:v>
                </c:pt>
                <c:pt idx="2319">
                  <c:v>0.63632023000000004</c:v>
                </c:pt>
                <c:pt idx="2320">
                  <c:v>0.65042610000000001</c:v>
                </c:pt>
                <c:pt idx="2321">
                  <c:v>0.62164730000000001</c:v>
                </c:pt>
                <c:pt idx="2322">
                  <c:v>0.70910989999999996</c:v>
                </c:pt>
                <c:pt idx="2323">
                  <c:v>0.69946560000000002</c:v>
                </c:pt>
                <c:pt idx="2324">
                  <c:v>0.68856006999999997</c:v>
                </c:pt>
                <c:pt idx="2325">
                  <c:v>0.64130849999999995</c:v>
                </c:pt>
                <c:pt idx="2326">
                  <c:v>0.62129509999999999</c:v>
                </c:pt>
                <c:pt idx="2327">
                  <c:v>0.64471250000000002</c:v>
                </c:pt>
                <c:pt idx="2328">
                  <c:v>0.68218595000000004</c:v>
                </c:pt>
                <c:pt idx="2329">
                  <c:v>0.69550279999999998</c:v>
                </c:pt>
                <c:pt idx="2330">
                  <c:v>0.78697189999999995</c:v>
                </c:pt>
                <c:pt idx="2331">
                  <c:v>0.70784820000000004</c:v>
                </c:pt>
                <c:pt idx="2332">
                  <c:v>0.77093370000000006</c:v>
                </c:pt>
                <c:pt idx="2333">
                  <c:v>0.68511783999999998</c:v>
                </c:pt>
                <c:pt idx="2334">
                  <c:v>0.70415669999999997</c:v>
                </c:pt>
                <c:pt idx="2335">
                  <c:v>0.95591950000000003</c:v>
                </c:pt>
                <c:pt idx="2336">
                  <c:v>0.79052745999999996</c:v>
                </c:pt>
                <c:pt idx="2337">
                  <c:v>0.83388269999999998</c:v>
                </c:pt>
                <c:pt idx="2338">
                  <c:v>0.66551300000000002</c:v>
                </c:pt>
                <c:pt idx="2339">
                  <c:v>0.68887169999999998</c:v>
                </c:pt>
                <c:pt idx="2340">
                  <c:v>0.66114459999999997</c:v>
                </c:pt>
                <c:pt idx="2341">
                  <c:v>0.78275514000000002</c:v>
                </c:pt>
                <c:pt idx="2342">
                  <c:v>0.75218134999999997</c:v>
                </c:pt>
                <c:pt idx="2343">
                  <c:v>0.86329579999999995</c:v>
                </c:pt>
                <c:pt idx="2344">
                  <c:v>0.72821020000000003</c:v>
                </c:pt>
                <c:pt idx="2345">
                  <c:v>0.65081560000000005</c:v>
                </c:pt>
                <c:pt idx="2346">
                  <c:v>0.68399125000000005</c:v>
                </c:pt>
                <c:pt idx="2347">
                  <c:v>0.67217700000000002</c:v>
                </c:pt>
                <c:pt idx="2348">
                  <c:v>0.67349429999999999</c:v>
                </c:pt>
                <c:pt idx="2349">
                  <c:v>0.72879267000000003</c:v>
                </c:pt>
                <c:pt idx="2350">
                  <c:v>0.69865250000000001</c:v>
                </c:pt>
                <c:pt idx="2351">
                  <c:v>0.71329209999999998</c:v>
                </c:pt>
                <c:pt idx="2352">
                  <c:v>0.71896150000000003</c:v>
                </c:pt>
                <c:pt idx="2353">
                  <c:v>0.70933497000000001</c:v>
                </c:pt>
                <c:pt idx="2354">
                  <c:v>0.65004729999999999</c:v>
                </c:pt>
                <c:pt idx="2355">
                  <c:v>0.61736979999999997</c:v>
                </c:pt>
                <c:pt idx="2356">
                  <c:v>0.70549934999999997</c:v>
                </c:pt>
                <c:pt idx="2357">
                  <c:v>0.74627410000000005</c:v>
                </c:pt>
                <c:pt idx="2358">
                  <c:v>0.61000690000000002</c:v>
                </c:pt>
                <c:pt idx="2359">
                  <c:v>0.5571545</c:v>
                </c:pt>
                <c:pt idx="2360">
                  <c:v>0.6675565</c:v>
                </c:pt>
                <c:pt idx="2361">
                  <c:v>0.61076470000000005</c:v>
                </c:pt>
                <c:pt idx="2362">
                  <c:v>0.65512910000000002</c:v>
                </c:pt>
                <c:pt idx="2363">
                  <c:v>0.67770874999999997</c:v>
                </c:pt>
                <c:pt idx="2364">
                  <c:v>0.67259480000000005</c:v>
                </c:pt>
                <c:pt idx="2365">
                  <c:v>0.63784750000000001</c:v>
                </c:pt>
                <c:pt idx="2366">
                  <c:v>0.64097709999999997</c:v>
                </c:pt>
                <c:pt idx="2367">
                  <c:v>0.64701880000000001</c:v>
                </c:pt>
                <c:pt idx="2368">
                  <c:v>0.58973545000000005</c:v>
                </c:pt>
                <c:pt idx="2369">
                  <c:v>0.64536990000000005</c:v>
                </c:pt>
                <c:pt idx="2370">
                  <c:v>0.63842960000000004</c:v>
                </c:pt>
                <c:pt idx="2371">
                  <c:v>0.63729340000000001</c:v>
                </c:pt>
                <c:pt idx="2372">
                  <c:v>0.61189260000000001</c:v>
                </c:pt>
                <c:pt idx="2373">
                  <c:v>0.64328370000000001</c:v>
                </c:pt>
                <c:pt idx="2374">
                  <c:v>0.65091980000000005</c:v>
                </c:pt>
                <c:pt idx="2375">
                  <c:v>0.70730740000000003</c:v>
                </c:pt>
                <c:pt idx="2376">
                  <c:v>0.76456239999999998</c:v>
                </c:pt>
                <c:pt idx="2377">
                  <c:v>0.74554193000000002</c:v>
                </c:pt>
                <c:pt idx="2378">
                  <c:v>0.78017510000000001</c:v>
                </c:pt>
                <c:pt idx="2379">
                  <c:v>0.9004067</c:v>
                </c:pt>
                <c:pt idx="2380">
                  <c:v>0.82380540000000002</c:v>
                </c:pt>
                <c:pt idx="2381">
                  <c:v>0.87210845999999997</c:v>
                </c:pt>
                <c:pt idx="2382">
                  <c:v>0.88678489999999999</c:v>
                </c:pt>
                <c:pt idx="2383">
                  <c:v>0.85880816000000004</c:v>
                </c:pt>
                <c:pt idx="2384">
                  <c:v>0.87510394999999996</c:v>
                </c:pt>
                <c:pt idx="2385">
                  <c:v>0.90940297000000003</c:v>
                </c:pt>
                <c:pt idx="2386">
                  <c:v>0.83453566000000001</c:v>
                </c:pt>
                <c:pt idx="2387">
                  <c:v>0.89839756000000004</c:v>
                </c:pt>
                <c:pt idx="2388">
                  <c:v>0.89654180000000006</c:v>
                </c:pt>
                <c:pt idx="2389">
                  <c:v>0.89714020000000005</c:v>
                </c:pt>
                <c:pt idx="2390">
                  <c:v>0.83108174999999995</c:v>
                </c:pt>
                <c:pt idx="2391">
                  <c:v>0.93839954999999997</c:v>
                </c:pt>
                <c:pt idx="2392">
                  <c:v>0.84906983000000003</c:v>
                </c:pt>
                <c:pt idx="2393">
                  <c:v>0.86348820000000004</c:v>
                </c:pt>
                <c:pt idx="2394">
                  <c:v>0.95659523999999996</c:v>
                </c:pt>
                <c:pt idx="2395">
                  <c:v>0.93358289999999999</c:v>
                </c:pt>
                <c:pt idx="2396">
                  <c:v>0.8593248</c:v>
                </c:pt>
                <c:pt idx="2397">
                  <c:v>0.94141257</c:v>
                </c:pt>
                <c:pt idx="2398">
                  <c:v>0.87754949999999998</c:v>
                </c:pt>
                <c:pt idx="2399">
                  <c:v>0.87494886000000005</c:v>
                </c:pt>
                <c:pt idx="2400">
                  <c:v>0.89391849999999995</c:v>
                </c:pt>
                <c:pt idx="2401">
                  <c:v>0.96088600000000002</c:v>
                </c:pt>
                <c:pt idx="2402">
                  <c:v>0.93106997000000002</c:v>
                </c:pt>
                <c:pt idx="2403">
                  <c:v>0.97578419999999999</c:v>
                </c:pt>
                <c:pt idx="2404">
                  <c:v>0.98460466000000002</c:v>
                </c:pt>
                <c:pt idx="2405">
                  <c:v>0.89940759999999997</c:v>
                </c:pt>
                <c:pt idx="2406">
                  <c:v>0.94651879999999999</c:v>
                </c:pt>
                <c:pt idx="2407">
                  <c:v>0.95911175000000004</c:v>
                </c:pt>
                <c:pt idx="2408">
                  <c:v>0.96370213999999998</c:v>
                </c:pt>
                <c:pt idx="2409">
                  <c:v>0.93058379999999996</c:v>
                </c:pt>
                <c:pt idx="2410">
                  <c:v>0.90420160000000005</c:v>
                </c:pt>
                <c:pt idx="2411">
                  <c:v>0.94253169999999997</c:v>
                </c:pt>
                <c:pt idx="2412">
                  <c:v>0.89798330000000004</c:v>
                </c:pt>
                <c:pt idx="2413">
                  <c:v>0.96054614000000005</c:v>
                </c:pt>
                <c:pt idx="2414">
                  <c:v>0.89616150000000006</c:v>
                </c:pt>
                <c:pt idx="2415">
                  <c:v>1.0923921000000001</c:v>
                </c:pt>
                <c:pt idx="2416">
                  <c:v>0.97337174000000004</c:v>
                </c:pt>
                <c:pt idx="2417">
                  <c:v>0.92264360000000001</c:v>
                </c:pt>
                <c:pt idx="2418">
                  <c:v>0.87704926999999999</c:v>
                </c:pt>
                <c:pt idx="2419">
                  <c:v>0.87511470000000002</c:v>
                </c:pt>
                <c:pt idx="2420">
                  <c:v>0.92479855</c:v>
                </c:pt>
                <c:pt idx="2421">
                  <c:v>0.96000419999999997</c:v>
                </c:pt>
                <c:pt idx="2422">
                  <c:v>0.95963480000000001</c:v>
                </c:pt>
                <c:pt idx="2423">
                  <c:v>0.84130939999999999</c:v>
                </c:pt>
                <c:pt idx="2424">
                  <c:v>0.85604100000000005</c:v>
                </c:pt>
                <c:pt idx="2425">
                  <c:v>0.93707806000000005</c:v>
                </c:pt>
                <c:pt idx="2426">
                  <c:v>1.002661</c:v>
                </c:pt>
                <c:pt idx="2427">
                  <c:v>1.1726703999999999</c:v>
                </c:pt>
                <c:pt idx="2428">
                  <c:v>1.176677</c:v>
                </c:pt>
                <c:pt idx="2429">
                  <c:v>1.2645930000000001</c:v>
                </c:pt>
                <c:pt idx="2430">
                  <c:v>1.2533319999999999</c:v>
                </c:pt>
                <c:pt idx="2431">
                  <c:v>1.2083306</c:v>
                </c:pt>
                <c:pt idx="2432">
                  <c:v>1.1795739000000001</c:v>
                </c:pt>
                <c:pt idx="2433">
                  <c:v>1.308468</c:v>
                </c:pt>
                <c:pt idx="2434">
                  <c:v>1.3266918999999999</c:v>
                </c:pt>
                <c:pt idx="2435">
                  <c:v>1.2763035</c:v>
                </c:pt>
                <c:pt idx="2436">
                  <c:v>1.2632585000000001</c:v>
                </c:pt>
                <c:pt idx="2437">
                  <c:v>1.2943285</c:v>
                </c:pt>
                <c:pt idx="2438">
                  <c:v>1.1697085</c:v>
                </c:pt>
                <c:pt idx="2439">
                  <c:v>1.2120789999999999</c:v>
                </c:pt>
                <c:pt idx="2440">
                  <c:v>1.1681855000000001</c:v>
                </c:pt>
                <c:pt idx="2441">
                  <c:v>1.2660346</c:v>
                </c:pt>
                <c:pt idx="2442">
                  <c:v>1.3063781999999999</c:v>
                </c:pt>
                <c:pt idx="2443">
                  <c:v>1.5113958999999999</c:v>
                </c:pt>
                <c:pt idx="2444">
                  <c:v>1.2270970000000001</c:v>
                </c:pt>
                <c:pt idx="2445">
                  <c:v>1.1660174999999999</c:v>
                </c:pt>
                <c:pt idx="2446">
                  <c:v>1.3212984999999999</c:v>
                </c:pt>
                <c:pt idx="2447">
                  <c:v>1.2771275</c:v>
                </c:pt>
                <c:pt idx="2448">
                  <c:v>1.2126205000000001</c:v>
                </c:pt>
                <c:pt idx="2449">
                  <c:v>1.293202</c:v>
                </c:pt>
                <c:pt idx="2450">
                  <c:v>1.1854559</c:v>
                </c:pt>
                <c:pt idx="2451">
                  <c:v>1.2539210000000001</c:v>
                </c:pt>
                <c:pt idx="2452">
                  <c:v>1.2785122</c:v>
                </c:pt>
                <c:pt idx="2453">
                  <c:v>1.241193</c:v>
                </c:pt>
                <c:pt idx="2454">
                  <c:v>1.2548488</c:v>
                </c:pt>
                <c:pt idx="2455">
                  <c:v>1.2313601999999999</c:v>
                </c:pt>
                <c:pt idx="2456">
                  <c:v>1.2567033000000001</c:v>
                </c:pt>
                <c:pt idx="2457">
                  <c:v>1.2979411999999999</c:v>
                </c:pt>
                <c:pt idx="2458">
                  <c:v>1.1347136</c:v>
                </c:pt>
                <c:pt idx="2459">
                  <c:v>1.3041621000000001</c:v>
                </c:pt>
                <c:pt idx="2460">
                  <c:v>1.3340639999999999</c:v>
                </c:pt>
                <c:pt idx="2461">
                  <c:v>1.3029306</c:v>
                </c:pt>
                <c:pt idx="2462">
                  <c:v>1.3251356999999999</c:v>
                </c:pt>
                <c:pt idx="2463">
                  <c:v>1.3483071</c:v>
                </c:pt>
                <c:pt idx="2464">
                  <c:v>1.3661255999999999</c:v>
                </c:pt>
                <c:pt idx="2465">
                  <c:v>1.3779136999999999</c:v>
                </c:pt>
                <c:pt idx="2466">
                  <c:v>1.4311187999999999</c:v>
                </c:pt>
                <c:pt idx="2467">
                  <c:v>1.4803302</c:v>
                </c:pt>
                <c:pt idx="2468">
                  <c:v>1.3934948</c:v>
                </c:pt>
                <c:pt idx="2469">
                  <c:v>1.3996708</c:v>
                </c:pt>
                <c:pt idx="2470">
                  <c:v>1.5053486</c:v>
                </c:pt>
                <c:pt idx="2471">
                  <c:v>1.5785859</c:v>
                </c:pt>
                <c:pt idx="2472">
                  <c:v>1.5321210000000001</c:v>
                </c:pt>
                <c:pt idx="2473">
                  <c:v>1.4792301999999999</c:v>
                </c:pt>
                <c:pt idx="2474">
                  <c:v>1.3930517</c:v>
                </c:pt>
                <c:pt idx="2475">
                  <c:v>1.4458324</c:v>
                </c:pt>
                <c:pt idx="2476">
                  <c:v>1.4394056</c:v>
                </c:pt>
                <c:pt idx="2477">
                  <c:v>1.6597778000000001</c:v>
                </c:pt>
                <c:pt idx="2478">
                  <c:v>1.4396994000000001</c:v>
                </c:pt>
                <c:pt idx="2479">
                  <c:v>1.6986349000000001</c:v>
                </c:pt>
                <c:pt idx="2480">
                  <c:v>1.5307462000000001</c:v>
                </c:pt>
                <c:pt idx="2481">
                  <c:v>1.6473930000000001</c:v>
                </c:pt>
                <c:pt idx="2482">
                  <c:v>1.6821132000000001</c:v>
                </c:pt>
                <c:pt idx="2483">
                  <c:v>1.5850701</c:v>
                </c:pt>
                <c:pt idx="2484">
                  <c:v>1.6010556</c:v>
                </c:pt>
                <c:pt idx="2485">
                  <c:v>1.5230916000000001</c:v>
                </c:pt>
                <c:pt idx="2486">
                  <c:v>1.7409235999999999</c:v>
                </c:pt>
                <c:pt idx="2487">
                  <c:v>1.5913687999999999</c:v>
                </c:pt>
                <c:pt idx="2488">
                  <c:v>1.6797441</c:v>
                </c:pt>
                <c:pt idx="2489">
                  <c:v>1.4217078999999999</c:v>
                </c:pt>
                <c:pt idx="2490">
                  <c:v>1.4397603999999999</c:v>
                </c:pt>
                <c:pt idx="2491">
                  <c:v>1.4252948999999999</c:v>
                </c:pt>
                <c:pt idx="2492">
                  <c:v>1.3708163</c:v>
                </c:pt>
                <c:pt idx="2493">
                  <c:v>1.2816308999999999</c:v>
                </c:pt>
                <c:pt idx="2494">
                  <c:v>1.3111923999999999</c:v>
                </c:pt>
                <c:pt idx="2495">
                  <c:v>1.3429758999999999</c:v>
                </c:pt>
                <c:pt idx="2496">
                  <c:v>1.2084746</c:v>
                </c:pt>
                <c:pt idx="2497">
                  <c:v>1.0783026</c:v>
                </c:pt>
                <c:pt idx="2498">
                  <c:v>1.1356293</c:v>
                </c:pt>
                <c:pt idx="2499">
                  <c:v>0.99480855000000001</c:v>
                </c:pt>
                <c:pt idx="2500">
                  <c:v>1.1066971999999999</c:v>
                </c:pt>
                <c:pt idx="2501">
                  <c:v>1.1872501</c:v>
                </c:pt>
                <c:pt idx="2502">
                  <c:v>1.2510672</c:v>
                </c:pt>
                <c:pt idx="2503">
                  <c:v>1.3479167000000001</c:v>
                </c:pt>
                <c:pt idx="2504">
                  <c:v>1.2728398999999999</c:v>
                </c:pt>
                <c:pt idx="2505">
                  <c:v>1.3287091</c:v>
                </c:pt>
                <c:pt idx="2506">
                  <c:v>1.2715327000000001</c:v>
                </c:pt>
                <c:pt idx="2507">
                  <c:v>1.1567118000000001</c:v>
                </c:pt>
                <c:pt idx="2508">
                  <c:v>1.4220238000000001</c:v>
                </c:pt>
                <c:pt idx="2509">
                  <c:v>1.3841707000000001</c:v>
                </c:pt>
                <c:pt idx="2510">
                  <c:v>1.241385</c:v>
                </c:pt>
                <c:pt idx="2511">
                  <c:v>1.1720166000000001</c:v>
                </c:pt>
                <c:pt idx="2512">
                  <c:v>1.0880434999999999</c:v>
                </c:pt>
                <c:pt idx="2513">
                  <c:v>1.1069353</c:v>
                </c:pt>
                <c:pt idx="2514">
                  <c:v>1.0799375</c:v>
                </c:pt>
                <c:pt idx="2515">
                  <c:v>1.0602944000000001</c:v>
                </c:pt>
                <c:pt idx="2516">
                  <c:v>1.0976729000000001</c:v>
                </c:pt>
                <c:pt idx="2517">
                  <c:v>1.0459811999999999</c:v>
                </c:pt>
                <c:pt idx="2518">
                  <c:v>1.1033503</c:v>
                </c:pt>
                <c:pt idx="2519">
                  <c:v>1.1181555000000001</c:v>
                </c:pt>
                <c:pt idx="2520">
                  <c:v>1.0577536999999999</c:v>
                </c:pt>
                <c:pt idx="2521">
                  <c:v>0.97284764000000001</c:v>
                </c:pt>
                <c:pt idx="2522">
                  <c:v>1.0079421</c:v>
                </c:pt>
                <c:pt idx="2523">
                  <c:v>0.93381639999999999</c:v>
                </c:pt>
                <c:pt idx="2524">
                  <c:v>0.92040646000000004</c:v>
                </c:pt>
                <c:pt idx="2525">
                  <c:v>1.1072252</c:v>
                </c:pt>
                <c:pt idx="2526">
                  <c:v>1.1330252000000001</c:v>
                </c:pt>
                <c:pt idx="2527">
                  <c:v>0.94580876999999997</c:v>
                </c:pt>
                <c:pt idx="2528">
                  <c:v>0.86143150000000002</c:v>
                </c:pt>
                <c:pt idx="2529">
                  <c:v>0.8832854</c:v>
                </c:pt>
                <c:pt idx="2530">
                  <c:v>0.92600020000000005</c:v>
                </c:pt>
                <c:pt idx="2531">
                  <c:v>0.98561036999999996</c:v>
                </c:pt>
                <c:pt idx="2532">
                  <c:v>0.87004369999999998</c:v>
                </c:pt>
                <c:pt idx="2533">
                  <c:v>0.84741544999999996</c:v>
                </c:pt>
                <c:pt idx="2534">
                  <c:v>0.89852624999999997</c:v>
                </c:pt>
                <c:pt idx="2535">
                  <c:v>0.99207674999999995</c:v>
                </c:pt>
                <c:pt idx="2536">
                  <c:v>0.91035235000000003</c:v>
                </c:pt>
                <c:pt idx="2537">
                  <c:v>0.94335495999999996</c:v>
                </c:pt>
                <c:pt idx="2538">
                  <c:v>0.89065430000000001</c:v>
                </c:pt>
                <c:pt idx="2539">
                  <c:v>0.90433359999999996</c:v>
                </c:pt>
                <c:pt idx="2540">
                  <c:v>0.83416849999999998</c:v>
                </c:pt>
                <c:pt idx="2541">
                  <c:v>0.92545330000000003</c:v>
                </c:pt>
                <c:pt idx="2542">
                  <c:v>0.85521685999999997</c:v>
                </c:pt>
                <c:pt idx="2543">
                  <c:v>0.92633520000000003</c:v>
                </c:pt>
                <c:pt idx="2544">
                  <c:v>0.92155993000000003</c:v>
                </c:pt>
                <c:pt idx="2545">
                  <c:v>0.81877893000000002</c:v>
                </c:pt>
                <c:pt idx="2546">
                  <c:v>0.85301640000000001</c:v>
                </c:pt>
                <c:pt idx="2547">
                  <c:v>0.86069333999999997</c:v>
                </c:pt>
                <c:pt idx="2548">
                  <c:v>0.86308110000000005</c:v>
                </c:pt>
                <c:pt idx="2549">
                  <c:v>0.98218450000000002</c:v>
                </c:pt>
                <c:pt idx="2550">
                  <c:v>0.93244919999999998</c:v>
                </c:pt>
                <c:pt idx="2551">
                  <c:v>0.92199089999999995</c:v>
                </c:pt>
                <c:pt idx="2552">
                  <c:v>0.9020939</c:v>
                </c:pt>
                <c:pt idx="2553">
                  <c:v>0.95385279999999995</c:v>
                </c:pt>
                <c:pt idx="2554">
                  <c:v>0.94259649999999995</c:v>
                </c:pt>
                <c:pt idx="2555">
                  <c:v>0.98550020000000005</c:v>
                </c:pt>
                <c:pt idx="2556">
                  <c:v>0.94237930000000003</c:v>
                </c:pt>
                <c:pt idx="2557">
                  <c:v>0.98140249999999996</c:v>
                </c:pt>
                <c:pt idx="2558">
                  <c:v>0.96099389999999996</c:v>
                </c:pt>
                <c:pt idx="2559">
                  <c:v>0.96959099999999998</c:v>
                </c:pt>
                <c:pt idx="2560">
                  <c:v>1.0263845</c:v>
                </c:pt>
                <c:pt idx="2561">
                  <c:v>0.93783190000000005</c:v>
                </c:pt>
                <c:pt idx="2562">
                  <c:v>0.93610230000000005</c:v>
                </c:pt>
                <c:pt idx="2563">
                  <c:v>0.95469579999999998</c:v>
                </c:pt>
                <c:pt idx="2564">
                  <c:v>1.0247259</c:v>
                </c:pt>
                <c:pt idx="2565">
                  <c:v>0.94246744999999998</c:v>
                </c:pt>
                <c:pt idx="2566">
                  <c:v>0.94475540000000002</c:v>
                </c:pt>
                <c:pt idx="2567">
                  <c:v>1.0711565000000001</c:v>
                </c:pt>
                <c:pt idx="2568">
                  <c:v>0.96039355000000004</c:v>
                </c:pt>
                <c:pt idx="2569">
                  <c:v>0.9939673</c:v>
                </c:pt>
                <c:pt idx="2570">
                  <c:v>0.98718360000000005</c:v>
                </c:pt>
                <c:pt idx="2571">
                  <c:v>0.95668375000000005</c:v>
                </c:pt>
                <c:pt idx="2572">
                  <c:v>0.9930409</c:v>
                </c:pt>
                <c:pt idx="2573">
                  <c:v>1.0067321</c:v>
                </c:pt>
                <c:pt idx="2574">
                  <c:v>0.94251214999999999</c:v>
                </c:pt>
                <c:pt idx="2575">
                  <c:v>1.0365162000000001</c:v>
                </c:pt>
                <c:pt idx="2576">
                  <c:v>1.0346295000000001</c:v>
                </c:pt>
                <c:pt idx="2577">
                  <c:v>0.96836089999999997</c:v>
                </c:pt>
                <c:pt idx="2578">
                  <c:v>0.96852329999999998</c:v>
                </c:pt>
                <c:pt idx="2579">
                  <c:v>1.0252188</c:v>
                </c:pt>
                <c:pt idx="2580">
                  <c:v>1.0942137000000001</c:v>
                </c:pt>
                <c:pt idx="2581">
                  <c:v>1.0154938</c:v>
                </c:pt>
                <c:pt idx="2582">
                  <c:v>1.0592607999999999</c:v>
                </c:pt>
                <c:pt idx="2583">
                  <c:v>1.2522492000000001</c:v>
                </c:pt>
                <c:pt idx="2584">
                  <c:v>1.1392571</c:v>
                </c:pt>
                <c:pt idx="2585">
                  <c:v>1.0543199000000001</c:v>
                </c:pt>
                <c:pt idx="2586">
                  <c:v>1.0722472999999999</c:v>
                </c:pt>
                <c:pt idx="2587">
                  <c:v>0.99539876000000005</c:v>
                </c:pt>
                <c:pt idx="2588">
                  <c:v>0.99437889999999995</c:v>
                </c:pt>
                <c:pt idx="2589">
                  <c:v>1.0080065</c:v>
                </c:pt>
                <c:pt idx="2590">
                  <c:v>0.9253922</c:v>
                </c:pt>
                <c:pt idx="2591">
                  <c:v>0.9028735</c:v>
                </c:pt>
                <c:pt idx="2592">
                  <c:v>0.87200449999999996</c:v>
                </c:pt>
                <c:pt idx="2593">
                  <c:v>0.84495480000000001</c:v>
                </c:pt>
                <c:pt idx="2594">
                  <c:v>0.87457149999999995</c:v>
                </c:pt>
                <c:pt idx="2595">
                  <c:v>0.87635607000000004</c:v>
                </c:pt>
                <c:pt idx="2596">
                  <c:v>0.94490680000000005</c:v>
                </c:pt>
                <c:pt idx="2597">
                  <c:v>0.87196039999999997</c:v>
                </c:pt>
                <c:pt idx="2598">
                  <c:v>0.92140734000000002</c:v>
                </c:pt>
                <c:pt idx="2599">
                  <c:v>0.89429809999999998</c:v>
                </c:pt>
                <c:pt idx="2600">
                  <c:v>0.87098229999999999</c:v>
                </c:pt>
                <c:pt idx="2601">
                  <c:v>0.93510420000000005</c:v>
                </c:pt>
                <c:pt idx="2602">
                  <c:v>0.93249272999999999</c:v>
                </c:pt>
                <c:pt idx="2603">
                  <c:v>0.81870233999999997</c:v>
                </c:pt>
                <c:pt idx="2604">
                  <c:v>0.92138399999999998</c:v>
                </c:pt>
                <c:pt idx="2605">
                  <c:v>0.91245114999999999</c:v>
                </c:pt>
                <c:pt idx="2606">
                  <c:v>0.84752804000000004</c:v>
                </c:pt>
                <c:pt idx="2607">
                  <c:v>0.91246959999999999</c:v>
                </c:pt>
                <c:pt idx="2608">
                  <c:v>0.94943500000000003</c:v>
                </c:pt>
                <c:pt idx="2609">
                  <c:v>1.1182452000000001</c:v>
                </c:pt>
                <c:pt idx="2610">
                  <c:v>1.0583769999999999</c:v>
                </c:pt>
                <c:pt idx="2611">
                  <c:v>1.0906054000000001</c:v>
                </c:pt>
                <c:pt idx="2612">
                  <c:v>1.2007915</c:v>
                </c:pt>
                <c:pt idx="2613">
                  <c:v>1.1539155999999999</c:v>
                </c:pt>
                <c:pt idx="2614">
                  <c:v>1.1515181000000001</c:v>
                </c:pt>
                <c:pt idx="2615">
                  <c:v>1.1263099000000001</c:v>
                </c:pt>
                <c:pt idx="2616">
                  <c:v>1.1395002999999999</c:v>
                </c:pt>
                <c:pt idx="2617">
                  <c:v>1.1443633</c:v>
                </c:pt>
                <c:pt idx="2618">
                  <c:v>1.1568716000000001</c:v>
                </c:pt>
                <c:pt idx="2619">
                  <c:v>1.2223922</c:v>
                </c:pt>
                <c:pt idx="2620">
                  <c:v>1.0816429999999999</c:v>
                </c:pt>
                <c:pt idx="2621">
                  <c:v>1.1879458000000001</c:v>
                </c:pt>
                <c:pt idx="2622">
                  <c:v>1.1286149999999999</c:v>
                </c:pt>
                <c:pt idx="2623">
                  <c:v>1.1355226</c:v>
                </c:pt>
                <c:pt idx="2624">
                  <c:v>1.1100445000000001</c:v>
                </c:pt>
                <c:pt idx="2625">
                  <c:v>1.1755135000000001</c:v>
                </c:pt>
                <c:pt idx="2626">
                  <c:v>1.0873252</c:v>
                </c:pt>
                <c:pt idx="2627">
                  <c:v>1.2554505</c:v>
                </c:pt>
                <c:pt idx="2628">
                  <c:v>1.1095915000000001</c:v>
                </c:pt>
                <c:pt idx="2629">
                  <c:v>1.1326525000000001</c:v>
                </c:pt>
                <c:pt idx="2630">
                  <c:v>1.1779227999999999</c:v>
                </c:pt>
                <c:pt idx="2631">
                  <c:v>1.2132736</c:v>
                </c:pt>
                <c:pt idx="2632">
                  <c:v>0.91618526</c:v>
                </c:pt>
                <c:pt idx="2633">
                  <c:v>1.0572613</c:v>
                </c:pt>
                <c:pt idx="2634">
                  <c:v>1.2215400999999999</c:v>
                </c:pt>
                <c:pt idx="2635">
                  <c:v>1.1642836000000001</c:v>
                </c:pt>
                <c:pt idx="2636">
                  <c:v>1.1712916</c:v>
                </c:pt>
                <c:pt idx="2637">
                  <c:v>1.2834677999999999</c:v>
                </c:pt>
                <c:pt idx="2638">
                  <c:v>1.1748415000000001</c:v>
                </c:pt>
                <c:pt idx="2639">
                  <c:v>1.2252848000000001</c:v>
                </c:pt>
                <c:pt idx="2640">
                  <c:v>1.2171137000000001</c:v>
                </c:pt>
                <c:pt idx="2641">
                  <c:v>1.2836789</c:v>
                </c:pt>
                <c:pt idx="2642">
                  <c:v>1.2793045000000001</c:v>
                </c:pt>
                <c:pt idx="2643">
                  <c:v>1.3463354000000001</c:v>
                </c:pt>
                <c:pt idx="2644">
                  <c:v>1.3139441000000001</c:v>
                </c:pt>
                <c:pt idx="2645">
                  <c:v>1.2812886999999999</c:v>
                </c:pt>
                <c:pt idx="2646">
                  <c:v>1.3629761</c:v>
                </c:pt>
                <c:pt idx="2647">
                  <c:v>1.2878191000000001</c:v>
                </c:pt>
                <c:pt idx="2648">
                  <c:v>1.2064401</c:v>
                </c:pt>
                <c:pt idx="2649">
                  <c:v>1.2727978</c:v>
                </c:pt>
                <c:pt idx="2650">
                  <c:v>1.236156</c:v>
                </c:pt>
                <c:pt idx="2651">
                  <c:v>1.3094399000000001</c:v>
                </c:pt>
                <c:pt idx="2652">
                  <c:v>1.2454141000000001</c:v>
                </c:pt>
                <c:pt idx="2653">
                  <c:v>1.2150278999999999</c:v>
                </c:pt>
                <c:pt idx="2654">
                  <c:v>1.2069814999999999</c:v>
                </c:pt>
                <c:pt idx="2655">
                  <c:v>1.1255782999999999</c:v>
                </c:pt>
                <c:pt idx="2656">
                  <c:v>1.1511517</c:v>
                </c:pt>
                <c:pt idx="2657">
                  <c:v>1.2028422000000001</c:v>
                </c:pt>
                <c:pt idx="2658">
                  <c:v>1.1933297</c:v>
                </c:pt>
                <c:pt idx="2659">
                  <c:v>1.1497436999999999</c:v>
                </c:pt>
                <c:pt idx="2660">
                  <c:v>1.1879033999999999</c:v>
                </c:pt>
                <c:pt idx="2661">
                  <c:v>1.1195492</c:v>
                </c:pt>
                <c:pt idx="2662">
                  <c:v>1.1237991000000001</c:v>
                </c:pt>
                <c:pt idx="2663">
                  <c:v>1.1561722999999999</c:v>
                </c:pt>
                <c:pt idx="2664">
                  <c:v>1.2686314999999999</c:v>
                </c:pt>
                <c:pt idx="2665">
                  <c:v>1.2471645</c:v>
                </c:pt>
                <c:pt idx="2666">
                  <c:v>1.1620507</c:v>
                </c:pt>
                <c:pt idx="2667">
                  <c:v>1.1372468</c:v>
                </c:pt>
                <c:pt idx="2668">
                  <c:v>1.2052411999999999</c:v>
                </c:pt>
                <c:pt idx="2669">
                  <c:v>1.1515191</c:v>
                </c:pt>
                <c:pt idx="2670">
                  <c:v>1.3059818999999999</c:v>
                </c:pt>
                <c:pt idx="2671">
                  <c:v>1.2078087</c:v>
                </c:pt>
                <c:pt idx="2672">
                  <c:v>1.2289215</c:v>
                </c:pt>
                <c:pt idx="2673">
                  <c:v>1.0667171</c:v>
                </c:pt>
                <c:pt idx="2674">
                  <c:v>1.2493037</c:v>
                </c:pt>
                <c:pt idx="2675">
                  <c:v>1.2574681999999999</c:v>
                </c:pt>
                <c:pt idx="2676">
                  <c:v>1.1182666999999999</c:v>
                </c:pt>
                <c:pt idx="2677">
                  <c:v>1.2522104000000001</c:v>
                </c:pt>
                <c:pt idx="2678">
                  <c:v>1.3355889000000001</c:v>
                </c:pt>
                <c:pt idx="2679">
                  <c:v>1.3024163</c:v>
                </c:pt>
                <c:pt idx="2680">
                  <c:v>1.2075906999999999</c:v>
                </c:pt>
                <c:pt idx="2681">
                  <c:v>1.2459544</c:v>
                </c:pt>
                <c:pt idx="2682">
                  <c:v>1.2374742999999999</c:v>
                </c:pt>
                <c:pt idx="2683">
                  <c:v>1.2043872</c:v>
                </c:pt>
                <c:pt idx="2684">
                  <c:v>1.2787900000000001</c:v>
                </c:pt>
                <c:pt idx="2685">
                  <c:v>1.0830998000000001</c:v>
                </c:pt>
                <c:pt idx="2686">
                  <c:v>1.2171670999999999</c:v>
                </c:pt>
                <c:pt idx="2687">
                  <c:v>1.292475</c:v>
                </c:pt>
                <c:pt idx="2688">
                  <c:v>1.1044567000000001</c:v>
                </c:pt>
                <c:pt idx="2689">
                  <c:v>1.2626671</c:v>
                </c:pt>
                <c:pt idx="2690">
                  <c:v>1.2082484</c:v>
                </c:pt>
                <c:pt idx="2691">
                  <c:v>1.1904178000000001</c:v>
                </c:pt>
                <c:pt idx="2692">
                  <c:v>1.4559911000000001</c:v>
                </c:pt>
                <c:pt idx="2693">
                  <c:v>1.1139456999999999</c:v>
                </c:pt>
                <c:pt idx="2694">
                  <c:v>1.3121830999999999</c:v>
                </c:pt>
                <c:pt idx="2695">
                  <c:v>1.2267383000000001</c:v>
                </c:pt>
                <c:pt idx="2696">
                  <c:v>1.4671991</c:v>
                </c:pt>
                <c:pt idx="2697">
                  <c:v>1.1897063000000001</c:v>
                </c:pt>
                <c:pt idx="2698">
                  <c:v>1.3648388</c:v>
                </c:pt>
                <c:pt idx="2699">
                  <c:v>1.2164671</c:v>
                </c:pt>
                <c:pt idx="2700">
                  <c:v>1.2455206000000001</c:v>
                </c:pt>
                <c:pt idx="2701">
                  <c:v>1.4528112</c:v>
                </c:pt>
                <c:pt idx="2702">
                  <c:v>1.6404295</c:v>
                </c:pt>
                <c:pt idx="2703">
                  <c:v>1.5820074</c:v>
                </c:pt>
                <c:pt idx="2704">
                  <c:v>1.6855134000000001</c:v>
                </c:pt>
                <c:pt idx="2705">
                  <c:v>1.7854848000000001</c:v>
                </c:pt>
                <c:pt idx="2706">
                  <c:v>1.781547</c:v>
                </c:pt>
                <c:pt idx="2707">
                  <c:v>1.6228273</c:v>
                </c:pt>
                <c:pt idx="2708">
                  <c:v>1.7876017</c:v>
                </c:pt>
                <c:pt idx="2709">
                  <c:v>1.6962731</c:v>
                </c:pt>
                <c:pt idx="2710">
                  <c:v>1.6331528</c:v>
                </c:pt>
                <c:pt idx="2711">
                  <c:v>1.5141279999999999</c:v>
                </c:pt>
                <c:pt idx="2712">
                  <c:v>1.5864486</c:v>
                </c:pt>
                <c:pt idx="2713">
                  <c:v>1.6793362999999999</c:v>
                </c:pt>
                <c:pt idx="2714">
                  <c:v>1.6654768</c:v>
                </c:pt>
                <c:pt idx="2715">
                  <c:v>1.4908553</c:v>
                </c:pt>
                <c:pt idx="2716">
                  <c:v>1.6403222</c:v>
                </c:pt>
                <c:pt idx="2717">
                  <c:v>1.5429173</c:v>
                </c:pt>
                <c:pt idx="2718">
                  <c:v>1.7191064</c:v>
                </c:pt>
                <c:pt idx="2719">
                  <c:v>1.6414514</c:v>
                </c:pt>
                <c:pt idx="2720">
                  <c:v>1.8527579999999999</c:v>
                </c:pt>
                <c:pt idx="2721">
                  <c:v>1.8114971</c:v>
                </c:pt>
                <c:pt idx="2722">
                  <c:v>1.5559623</c:v>
                </c:pt>
                <c:pt idx="2723">
                  <c:v>1.5055335999999999</c:v>
                </c:pt>
                <c:pt idx="2724">
                  <c:v>1.5332246</c:v>
                </c:pt>
                <c:pt idx="2725">
                  <c:v>1.6226484999999999</c:v>
                </c:pt>
                <c:pt idx="2726">
                  <c:v>1.5452085</c:v>
                </c:pt>
                <c:pt idx="2727">
                  <c:v>1.6542257</c:v>
                </c:pt>
                <c:pt idx="2728">
                  <c:v>1.5745077000000001</c:v>
                </c:pt>
                <c:pt idx="2729">
                  <c:v>1.4516971000000001</c:v>
                </c:pt>
                <c:pt idx="2730">
                  <c:v>1.8170332</c:v>
                </c:pt>
                <c:pt idx="2731">
                  <c:v>1.6229127999999999</c:v>
                </c:pt>
                <c:pt idx="2732">
                  <c:v>1.689743</c:v>
                </c:pt>
                <c:pt idx="2733">
                  <c:v>1.6395142</c:v>
                </c:pt>
                <c:pt idx="2734">
                  <c:v>1.7569087000000001</c:v>
                </c:pt>
                <c:pt idx="2735">
                  <c:v>1.7559670999999999</c:v>
                </c:pt>
                <c:pt idx="2736">
                  <c:v>1.811485</c:v>
                </c:pt>
                <c:pt idx="2737">
                  <c:v>2.1777980000000001</c:v>
                </c:pt>
                <c:pt idx="2738">
                  <c:v>1.7529881</c:v>
                </c:pt>
                <c:pt idx="2739">
                  <c:v>1.9008746000000001</c:v>
                </c:pt>
                <c:pt idx="2740">
                  <c:v>1.9582164</c:v>
                </c:pt>
                <c:pt idx="2741">
                  <c:v>1.9783115</c:v>
                </c:pt>
                <c:pt idx="2742">
                  <c:v>1.8813747999999999</c:v>
                </c:pt>
                <c:pt idx="2743">
                  <c:v>2.0549119999999998</c:v>
                </c:pt>
                <c:pt idx="2744">
                  <c:v>2.0733286999999998</c:v>
                </c:pt>
                <c:pt idx="2745">
                  <c:v>2.031685</c:v>
                </c:pt>
                <c:pt idx="2746">
                  <c:v>2.0924966</c:v>
                </c:pt>
                <c:pt idx="2747">
                  <c:v>2.0304437000000002</c:v>
                </c:pt>
                <c:pt idx="2748">
                  <c:v>2.1546630000000002</c:v>
                </c:pt>
                <c:pt idx="2749">
                  <c:v>2.2020849999999998</c:v>
                </c:pt>
                <c:pt idx="2750">
                  <c:v>2.0964269999999998</c:v>
                </c:pt>
                <c:pt idx="2751">
                  <c:v>2.2033499999999999</c:v>
                </c:pt>
                <c:pt idx="2752">
                  <c:v>2.3094527999999999</c:v>
                </c:pt>
                <c:pt idx="2753">
                  <c:v>2.3598397000000002</c:v>
                </c:pt>
                <c:pt idx="2754">
                  <c:v>2.3461946999999999</c:v>
                </c:pt>
                <c:pt idx="2755">
                  <c:v>2.2414227000000002</c:v>
                </c:pt>
                <c:pt idx="2756">
                  <c:v>2.7221348000000001</c:v>
                </c:pt>
                <c:pt idx="2757">
                  <c:v>2.4986215000000001</c:v>
                </c:pt>
                <c:pt idx="2758">
                  <c:v>2.5740880000000002</c:v>
                </c:pt>
                <c:pt idx="2759">
                  <c:v>2.5301309999999999</c:v>
                </c:pt>
                <c:pt idx="2760">
                  <c:v>2.8834357000000002</c:v>
                </c:pt>
                <c:pt idx="2761">
                  <c:v>2.6896024000000001</c:v>
                </c:pt>
                <c:pt idx="2762">
                  <c:v>2.9781271999999999</c:v>
                </c:pt>
                <c:pt idx="2763">
                  <c:v>2.9276311000000002</c:v>
                </c:pt>
                <c:pt idx="2764">
                  <c:v>2.9849247999999999</c:v>
                </c:pt>
                <c:pt idx="2765">
                  <c:v>3.1538719999999998</c:v>
                </c:pt>
                <c:pt idx="2766">
                  <c:v>3.1278533999999998</c:v>
                </c:pt>
                <c:pt idx="2767">
                  <c:v>2.9933155</c:v>
                </c:pt>
                <c:pt idx="2768">
                  <c:v>3.0365129</c:v>
                </c:pt>
                <c:pt idx="2769">
                  <c:v>3.253377</c:v>
                </c:pt>
                <c:pt idx="2770">
                  <c:v>3.1075943000000001</c:v>
                </c:pt>
                <c:pt idx="2771">
                  <c:v>3.1761460000000001</c:v>
                </c:pt>
                <c:pt idx="2772">
                  <c:v>3.1355083000000001</c:v>
                </c:pt>
                <c:pt idx="2773">
                  <c:v>3.2093525000000001</c:v>
                </c:pt>
                <c:pt idx="2774">
                  <c:v>3.2572472000000001</c:v>
                </c:pt>
                <c:pt idx="2775">
                  <c:v>3.4456098000000002</c:v>
                </c:pt>
                <c:pt idx="2776">
                  <c:v>3.3676385999999998</c:v>
                </c:pt>
                <c:pt idx="2777">
                  <c:v>3.697524</c:v>
                </c:pt>
                <c:pt idx="2778">
                  <c:v>3.6518044000000001</c:v>
                </c:pt>
                <c:pt idx="2779">
                  <c:v>3.4664320000000002</c:v>
                </c:pt>
                <c:pt idx="2780">
                  <c:v>3.1104946</c:v>
                </c:pt>
                <c:pt idx="2781">
                  <c:v>2.9582505000000001</c:v>
                </c:pt>
                <c:pt idx="2782">
                  <c:v>2.6307410999999998</c:v>
                </c:pt>
                <c:pt idx="2783">
                  <c:v>2.2539410000000002</c:v>
                </c:pt>
                <c:pt idx="2784">
                  <c:v>2.3135488</c:v>
                </c:pt>
                <c:pt idx="2785">
                  <c:v>2.3291871999999998</c:v>
                </c:pt>
                <c:pt idx="2786">
                  <c:v>1.9537994999999999</c:v>
                </c:pt>
                <c:pt idx="2787">
                  <c:v>1.9455020000000001</c:v>
                </c:pt>
                <c:pt idx="2788">
                  <c:v>1.8381615</c:v>
                </c:pt>
                <c:pt idx="2789">
                  <c:v>1.9306468000000001</c:v>
                </c:pt>
                <c:pt idx="2790">
                  <c:v>1.9833677999999999</c:v>
                </c:pt>
                <c:pt idx="2791">
                  <c:v>1.9309715999999999</c:v>
                </c:pt>
                <c:pt idx="2792">
                  <c:v>1.8426370999999999</c:v>
                </c:pt>
                <c:pt idx="2793">
                  <c:v>1.9051323</c:v>
                </c:pt>
                <c:pt idx="2794">
                  <c:v>1.8047295999999999</c:v>
                </c:pt>
                <c:pt idx="2795">
                  <c:v>1.8432424999999999</c:v>
                </c:pt>
                <c:pt idx="2796">
                  <c:v>1.8661067</c:v>
                </c:pt>
                <c:pt idx="2797">
                  <c:v>1.8445815999999999</c:v>
                </c:pt>
                <c:pt idx="2798">
                  <c:v>2.1384504</c:v>
                </c:pt>
                <c:pt idx="2799">
                  <c:v>2.2764258000000002</c:v>
                </c:pt>
                <c:pt idx="2800">
                  <c:v>2.3116574000000001</c:v>
                </c:pt>
                <c:pt idx="2801">
                  <c:v>2.4168221999999999</c:v>
                </c:pt>
                <c:pt idx="2802">
                  <c:v>2.3504999</c:v>
                </c:pt>
                <c:pt idx="2803">
                  <c:v>2.0846979999999999</c:v>
                </c:pt>
                <c:pt idx="2804">
                  <c:v>2.2127545</c:v>
                </c:pt>
                <c:pt idx="2805">
                  <c:v>2.4611247000000001</c:v>
                </c:pt>
                <c:pt idx="2806">
                  <c:v>2.2873055999999998</c:v>
                </c:pt>
                <c:pt idx="2807">
                  <c:v>2.0120566000000002</c:v>
                </c:pt>
                <c:pt idx="2808">
                  <c:v>2.1211128000000001</c:v>
                </c:pt>
                <c:pt idx="2809">
                  <c:v>2.0159473000000001</c:v>
                </c:pt>
                <c:pt idx="2810">
                  <c:v>1.8535847999999999</c:v>
                </c:pt>
                <c:pt idx="2811">
                  <c:v>2.2616185999999998</c:v>
                </c:pt>
                <c:pt idx="2812">
                  <c:v>1.9837986000000001</c:v>
                </c:pt>
                <c:pt idx="2813">
                  <c:v>2.0380351999999999</c:v>
                </c:pt>
                <c:pt idx="2814">
                  <c:v>2.2828970000000002</c:v>
                </c:pt>
                <c:pt idx="2815">
                  <c:v>2.1832870999999998</c:v>
                </c:pt>
                <c:pt idx="2816">
                  <c:v>2.0673927999999999</c:v>
                </c:pt>
                <c:pt idx="2817">
                  <c:v>1.9871692999999999</c:v>
                </c:pt>
                <c:pt idx="2818">
                  <c:v>1.9572092999999999</c:v>
                </c:pt>
                <c:pt idx="2819">
                  <c:v>1.9808600999999999</c:v>
                </c:pt>
                <c:pt idx="2820">
                  <c:v>2.0859619999999999</c:v>
                </c:pt>
                <c:pt idx="2821">
                  <c:v>2.0150475999999999</c:v>
                </c:pt>
                <c:pt idx="2822">
                  <c:v>1.9076504999999999</c:v>
                </c:pt>
                <c:pt idx="2823">
                  <c:v>1.9221983</c:v>
                </c:pt>
                <c:pt idx="2824">
                  <c:v>1.8939846</c:v>
                </c:pt>
                <c:pt idx="2825">
                  <c:v>1.9347559999999999</c:v>
                </c:pt>
                <c:pt idx="2826">
                  <c:v>1.8468553000000001</c:v>
                </c:pt>
                <c:pt idx="2827">
                  <c:v>1.7192793</c:v>
                </c:pt>
                <c:pt idx="2828">
                  <c:v>1.9815494</c:v>
                </c:pt>
                <c:pt idx="2829">
                  <c:v>1.8921289999999999</c:v>
                </c:pt>
                <c:pt idx="2830">
                  <c:v>1.8402658999999999</c:v>
                </c:pt>
                <c:pt idx="2831">
                  <c:v>1.8168697</c:v>
                </c:pt>
                <c:pt idx="2832">
                  <c:v>1.7008728</c:v>
                </c:pt>
                <c:pt idx="2833">
                  <c:v>1.5328732</c:v>
                </c:pt>
                <c:pt idx="2834">
                  <c:v>1.4988163000000001</c:v>
                </c:pt>
                <c:pt idx="2835">
                  <c:v>1.5084713999999999</c:v>
                </c:pt>
                <c:pt idx="2836">
                  <c:v>1.471468</c:v>
                </c:pt>
                <c:pt idx="2837">
                  <c:v>1.6717744000000001</c:v>
                </c:pt>
                <c:pt idx="2838">
                  <c:v>1.5493625</c:v>
                </c:pt>
                <c:pt idx="2839">
                  <c:v>1.6986036</c:v>
                </c:pt>
                <c:pt idx="2840">
                  <c:v>1.3627019</c:v>
                </c:pt>
                <c:pt idx="2841">
                  <c:v>1.5700997999999999</c:v>
                </c:pt>
                <c:pt idx="2842">
                  <c:v>1.3800633</c:v>
                </c:pt>
                <c:pt idx="2843">
                  <c:v>1.2910249</c:v>
                </c:pt>
                <c:pt idx="2844">
                  <c:v>1.4655974000000001</c:v>
                </c:pt>
                <c:pt idx="2845">
                  <c:v>1.4775027999999999</c:v>
                </c:pt>
                <c:pt idx="2846">
                  <c:v>1.3803961</c:v>
                </c:pt>
                <c:pt idx="2847">
                  <c:v>1.4494967000000001</c:v>
                </c:pt>
                <c:pt idx="2848">
                  <c:v>1.2639203000000001</c:v>
                </c:pt>
                <c:pt idx="2849">
                  <c:v>1.1729267999999999</c:v>
                </c:pt>
                <c:pt idx="2850">
                  <c:v>1.1780489999999999</c:v>
                </c:pt>
                <c:pt idx="2851">
                  <c:v>1.2232107000000001</c:v>
                </c:pt>
                <c:pt idx="2852">
                  <c:v>1.2043644</c:v>
                </c:pt>
                <c:pt idx="2853">
                  <c:v>1.2414261</c:v>
                </c:pt>
                <c:pt idx="2854">
                  <c:v>1.315844</c:v>
                </c:pt>
                <c:pt idx="2855">
                  <c:v>1.379756</c:v>
                </c:pt>
                <c:pt idx="2856">
                  <c:v>1.4525878000000001</c:v>
                </c:pt>
                <c:pt idx="2857">
                  <c:v>1.3964117</c:v>
                </c:pt>
                <c:pt idx="2858">
                  <c:v>1.2002512000000001</c:v>
                </c:pt>
                <c:pt idx="2859">
                  <c:v>1.273517</c:v>
                </c:pt>
                <c:pt idx="2860">
                  <c:v>1.3459289000000001</c:v>
                </c:pt>
                <c:pt idx="2861">
                  <c:v>1.2025611</c:v>
                </c:pt>
                <c:pt idx="2862">
                  <c:v>1.2914793</c:v>
                </c:pt>
                <c:pt idx="2863">
                  <c:v>1.3481765999999999</c:v>
                </c:pt>
                <c:pt idx="2864">
                  <c:v>1.2686229</c:v>
                </c:pt>
                <c:pt idx="2865">
                  <c:v>1.3841424</c:v>
                </c:pt>
                <c:pt idx="2866">
                  <c:v>1.1181555999999999</c:v>
                </c:pt>
                <c:pt idx="2867">
                  <c:v>1.4405215</c:v>
                </c:pt>
                <c:pt idx="2868">
                  <c:v>1.2917529999999999</c:v>
                </c:pt>
                <c:pt idx="2869">
                  <c:v>1.2101715</c:v>
                </c:pt>
                <c:pt idx="2870">
                  <c:v>1.2171498999999999</c:v>
                </c:pt>
                <c:pt idx="2871">
                  <c:v>1.0662642</c:v>
                </c:pt>
                <c:pt idx="2872">
                  <c:v>1.1329159</c:v>
                </c:pt>
                <c:pt idx="2873">
                  <c:v>0.94438164999999996</c:v>
                </c:pt>
                <c:pt idx="2874">
                  <c:v>1.0137391</c:v>
                </c:pt>
                <c:pt idx="2875">
                  <c:v>0.95839470000000004</c:v>
                </c:pt>
                <c:pt idx="2876">
                  <c:v>1.0126548</c:v>
                </c:pt>
                <c:pt idx="2877">
                  <c:v>1.1049757</c:v>
                </c:pt>
                <c:pt idx="2878">
                  <c:v>1.0284922999999999</c:v>
                </c:pt>
                <c:pt idx="2879">
                  <c:v>1.0172782</c:v>
                </c:pt>
                <c:pt idx="2880">
                  <c:v>1.0067417999999999</c:v>
                </c:pt>
                <c:pt idx="2881">
                  <c:v>0.97038877000000001</c:v>
                </c:pt>
                <c:pt idx="2882">
                  <c:v>1.0401191999999999</c:v>
                </c:pt>
                <c:pt idx="2883">
                  <c:v>0.99691419999999997</c:v>
                </c:pt>
                <c:pt idx="2884">
                  <c:v>1.0317643000000001</c:v>
                </c:pt>
                <c:pt idx="2885">
                  <c:v>0.98294806000000001</c:v>
                </c:pt>
                <c:pt idx="2886">
                  <c:v>1.0309131</c:v>
                </c:pt>
                <c:pt idx="2887">
                  <c:v>1.0430664000000001</c:v>
                </c:pt>
                <c:pt idx="2888">
                  <c:v>1.0184690999999999</c:v>
                </c:pt>
                <c:pt idx="2889">
                  <c:v>0.93838429999999995</c:v>
                </c:pt>
                <c:pt idx="2890">
                  <c:v>1.00312</c:v>
                </c:pt>
                <c:pt idx="2891">
                  <c:v>0.97385359999999999</c:v>
                </c:pt>
                <c:pt idx="2892">
                  <c:v>1.0187603999999999</c:v>
                </c:pt>
                <c:pt idx="2893">
                  <c:v>1.0419147</c:v>
                </c:pt>
                <c:pt idx="2894">
                  <c:v>1.0515772000000001</c:v>
                </c:pt>
                <c:pt idx="2895">
                  <c:v>1.1108043999999999</c:v>
                </c:pt>
                <c:pt idx="2896">
                  <c:v>1.0469124000000001</c:v>
                </c:pt>
                <c:pt idx="2897">
                  <c:v>1.0667301</c:v>
                </c:pt>
                <c:pt idx="2898">
                  <c:v>1.3058449999999999</c:v>
                </c:pt>
                <c:pt idx="2899">
                  <c:v>1.0343743999999999</c:v>
                </c:pt>
                <c:pt idx="2900">
                  <c:v>1.0626376</c:v>
                </c:pt>
                <c:pt idx="2901">
                  <c:v>1.1544437000000001</c:v>
                </c:pt>
                <c:pt idx="2902">
                  <c:v>1.1297549</c:v>
                </c:pt>
                <c:pt idx="2903">
                  <c:v>1.0725377</c:v>
                </c:pt>
                <c:pt idx="2904">
                  <c:v>0.97160519999999995</c:v>
                </c:pt>
                <c:pt idx="2905">
                  <c:v>1.0231247999999999</c:v>
                </c:pt>
                <c:pt idx="2906">
                  <c:v>0.95524967000000005</c:v>
                </c:pt>
                <c:pt idx="2907">
                  <c:v>1.0295936999999999</c:v>
                </c:pt>
                <c:pt idx="2908">
                  <c:v>0.92122643999999998</c:v>
                </c:pt>
                <c:pt idx="2909">
                  <c:v>0.99319710000000005</c:v>
                </c:pt>
                <c:pt idx="2910">
                  <c:v>1.0972748999999999</c:v>
                </c:pt>
                <c:pt idx="2911">
                  <c:v>1.2080261999999999</c:v>
                </c:pt>
                <c:pt idx="2912">
                  <c:v>1.0204588000000001</c:v>
                </c:pt>
                <c:pt idx="2913">
                  <c:v>1.0298594999999999</c:v>
                </c:pt>
                <c:pt idx="2914">
                  <c:v>1.0017008999999999</c:v>
                </c:pt>
                <c:pt idx="2915">
                  <c:v>0.94658439999999999</c:v>
                </c:pt>
                <c:pt idx="2916">
                  <c:v>0.91557264000000005</c:v>
                </c:pt>
                <c:pt idx="2917">
                  <c:v>0.86623936999999995</c:v>
                </c:pt>
                <c:pt idx="2918">
                  <c:v>0.91501540000000003</c:v>
                </c:pt>
                <c:pt idx="2919">
                  <c:v>0.83950055000000001</c:v>
                </c:pt>
                <c:pt idx="2920">
                  <c:v>0.81577235000000003</c:v>
                </c:pt>
                <c:pt idx="2921">
                  <c:v>0.84463774999999996</c:v>
                </c:pt>
                <c:pt idx="2922">
                  <c:v>0.85143422999999996</c:v>
                </c:pt>
                <c:pt idx="2923">
                  <c:v>0.92967999999999995</c:v>
                </c:pt>
                <c:pt idx="2924">
                  <c:v>0.96489996</c:v>
                </c:pt>
                <c:pt idx="2925">
                  <c:v>1.0972451000000001</c:v>
                </c:pt>
                <c:pt idx="2926">
                  <c:v>0.95193499999999998</c:v>
                </c:pt>
                <c:pt idx="2927">
                  <c:v>0.90342473999999995</c:v>
                </c:pt>
                <c:pt idx="2928">
                  <c:v>0.94139249999999997</c:v>
                </c:pt>
                <c:pt idx="2929">
                  <c:v>0.94386689999999995</c:v>
                </c:pt>
                <c:pt idx="2930">
                  <c:v>0.92510486000000003</c:v>
                </c:pt>
                <c:pt idx="2931">
                  <c:v>0.85955535999999999</c:v>
                </c:pt>
                <c:pt idx="2932">
                  <c:v>0.9422315</c:v>
                </c:pt>
                <c:pt idx="2933">
                  <c:v>0.76251155000000004</c:v>
                </c:pt>
                <c:pt idx="2934">
                  <c:v>0.76615834000000005</c:v>
                </c:pt>
                <c:pt idx="2935">
                  <c:v>0.94348704999999999</c:v>
                </c:pt>
                <c:pt idx="2936">
                  <c:v>0.79617919999999998</c:v>
                </c:pt>
                <c:pt idx="2937">
                  <c:v>0.83705200000000002</c:v>
                </c:pt>
                <c:pt idx="2938">
                  <c:v>0.74844480000000002</c:v>
                </c:pt>
                <c:pt idx="2939">
                  <c:v>0.84838420000000003</c:v>
                </c:pt>
                <c:pt idx="2940">
                  <c:v>0.93569190000000002</c:v>
                </c:pt>
                <c:pt idx="2941">
                  <c:v>0.79764650000000004</c:v>
                </c:pt>
                <c:pt idx="2942">
                  <c:v>1.0137388000000001</c:v>
                </c:pt>
                <c:pt idx="2943">
                  <c:v>0.89482474000000001</c:v>
                </c:pt>
                <c:pt idx="2944">
                  <c:v>0.90895130000000002</c:v>
                </c:pt>
                <c:pt idx="2945">
                  <c:v>0.95615439999999996</c:v>
                </c:pt>
                <c:pt idx="2946">
                  <c:v>0.93656987000000003</c:v>
                </c:pt>
                <c:pt idx="2947">
                  <c:v>0.86723119999999998</c:v>
                </c:pt>
                <c:pt idx="2948">
                  <c:v>0.76443492999999996</c:v>
                </c:pt>
                <c:pt idx="2949">
                  <c:v>0.85928607000000001</c:v>
                </c:pt>
                <c:pt idx="2950">
                  <c:v>0.77105594</c:v>
                </c:pt>
                <c:pt idx="2951">
                  <c:v>0.77511525000000003</c:v>
                </c:pt>
                <c:pt idx="2952">
                  <c:v>0.83710253000000001</c:v>
                </c:pt>
                <c:pt idx="2953">
                  <c:v>0.98792840000000004</c:v>
                </c:pt>
                <c:pt idx="2954">
                  <c:v>0.86758435</c:v>
                </c:pt>
                <c:pt idx="2955">
                  <c:v>0.7944426</c:v>
                </c:pt>
                <c:pt idx="2956">
                  <c:v>0.92832327000000003</c:v>
                </c:pt>
                <c:pt idx="2957">
                  <c:v>0.83614814000000004</c:v>
                </c:pt>
                <c:pt idx="2958">
                  <c:v>0.71013979999999999</c:v>
                </c:pt>
                <c:pt idx="2959">
                  <c:v>0.78376544000000004</c:v>
                </c:pt>
                <c:pt idx="2960">
                  <c:v>0.81455683999999995</c:v>
                </c:pt>
                <c:pt idx="2961">
                  <c:v>0.84870625</c:v>
                </c:pt>
                <c:pt idx="2962">
                  <c:v>0.84794986000000006</c:v>
                </c:pt>
                <c:pt idx="2963">
                  <c:v>0.86849509999999996</c:v>
                </c:pt>
                <c:pt idx="2964">
                  <c:v>0.79457169999999999</c:v>
                </c:pt>
                <c:pt idx="2965">
                  <c:v>0.67865229999999999</c:v>
                </c:pt>
                <c:pt idx="2966">
                  <c:v>0.68422073000000005</c:v>
                </c:pt>
                <c:pt idx="2967">
                  <c:v>0.60678759999999998</c:v>
                </c:pt>
                <c:pt idx="2968">
                  <c:v>0.68036220000000003</c:v>
                </c:pt>
                <c:pt idx="2969">
                  <c:v>0.71028919999999995</c:v>
                </c:pt>
                <c:pt idx="2970">
                  <c:v>0.69777840000000002</c:v>
                </c:pt>
                <c:pt idx="2971">
                  <c:v>0.77282596000000003</c:v>
                </c:pt>
                <c:pt idx="2972">
                  <c:v>0.66808235999999999</c:v>
                </c:pt>
                <c:pt idx="2973">
                  <c:v>0.75978445999999999</c:v>
                </c:pt>
                <c:pt idx="2974">
                  <c:v>0.6696915</c:v>
                </c:pt>
                <c:pt idx="2975">
                  <c:v>0.80365120000000001</c:v>
                </c:pt>
                <c:pt idx="2976">
                  <c:v>0.84407980000000005</c:v>
                </c:pt>
                <c:pt idx="2977">
                  <c:v>0.66045874000000004</c:v>
                </c:pt>
                <c:pt idx="2978">
                  <c:v>0.7128601</c:v>
                </c:pt>
                <c:pt idx="2979">
                  <c:v>0.68937015999999995</c:v>
                </c:pt>
                <c:pt idx="2980">
                  <c:v>0.65530370000000004</c:v>
                </c:pt>
                <c:pt idx="2981">
                  <c:v>0.92917810000000001</c:v>
                </c:pt>
                <c:pt idx="2982">
                  <c:v>0.73432814999999996</c:v>
                </c:pt>
                <c:pt idx="2983">
                  <c:v>0.64755370000000001</c:v>
                </c:pt>
                <c:pt idx="2984">
                  <c:v>0.74305712999999995</c:v>
                </c:pt>
                <c:pt idx="2985">
                  <c:v>0.65121200000000001</c:v>
                </c:pt>
                <c:pt idx="2986">
                  <c:v>0.60642070000000003</c:v>
                </c:pt>
                <c:pt idx="2987">
                  <c:v>0.81049322999999995</c:v>
                </c:pt>
                <c:pt idx="2988">
                  <c:v>0.64552569999999998</c:v>
                </c:pt>
                <c:pt idx="2989">
                  <c:v>0.59714573999999998</c:v>
                </c:pt>
                <c:pt idx="2990">
                  <c:v>0.55013347000000001</c:v>
                </c:pt>
                <c:pt idx="2991">
                  <c:v>0.46748918</c:v>
                </c:pt>
                <c:pt idx="2992">
                  <c:v>0.65816545000000004</c:v>
                </c:pt>
                <c:pt idx="2993">
                  <c:v>0.56466572999999998</c:v>
                </c:pt>
                <c:pt idx="2994">
                  <c:v>0.56410855000000004</c:v>
                </c:pt>
                <c:pt idx="2995">
                  <c:v>0.50022169999999999</c:v>
                </c:pt>
                <c:pt idx="2996">
                  <c:v>0.48004732</c:v>
                </c:pt>
                <c:pt idx="2997">
                  <c:v>0.49542799999999998</c:v>
                </c:pt>
                <c:pt idx="2998">
                  <c:v>0.48809522</c:v>
                </c:pt>
                <c:pt idx="2999">
                  <c:v>0.48253923999999998</c:v>
                </c:pt>
                <c:pt idx="3000">
                  <c:v>0.48300588</c:v>
                </c:pt>
                <c:pt idx="3001">
                  <c:v>0.43268508</c:v>
                </c:pt>
                <c:pt idx="3002">
                  <c:v>0.49178207000000002</c:v>
                </c:pt>
                <c:pt idx="3003">
                  <c:v>0.48366502</c:v>
                </c:pt>
                <c:pt idx="3004">
                  <c:v>0.48500399999999999</c:v>
                </c:pt>
                <c:pt idx="3005">
                  <c:v>0.48369738000000001</c:v>
                </c:pt>
                <c:pt idx="3006">
                  <c:v>0.46611086000000002</c:v>
                </c:pt>
                <c:pt idx="3007">
                  <c:v>0.40897413999999999</c:v>
                </c:pt>
                <c:pt idx="3008">
                  <c:v>0.35091460000000002</c:v>
                </c:pt>
                <c:pt idx="3009">
                  <c:v>0.36872828000000002</c:v>
                </c:pt>
                <c:pt idx="3010">
                  <c:v>0.52203319999999998</c:v>
                </c:pt>
                <c:pt idx="3011">
                  <c:v>0.58087336999999994</c:v>
                </c:pt>
                <c:pt idx="3012">
                  <c:v>0.49621314</c:v>
                </c:pt>
                <c:pt idx="3013">
                  <c:v>0.44718352</c:v>
                </c:pt>
                <c:pt idx="3014">
                  <c:v>0.49180699999999999</c:v>
                </c:pt>
                <c:pt idx="3015">
                  <c:v>0.49667581999999999</c:v>
                </c:pt>
                <c:pt idx="3016">
                  <c:v>0.47221297000000001</c:v>
                </c:pt>
                <c:pt idx="3017">
                  <c:v>0.47370892999999997</c:v>
                </c:pt>
                <c:pt idx="3018">
                  <c:v>0.4679102</c:v>
                </c:pt>
                <c:pt idx="3019">
                  <c:v>0.47824737</c:v>
                </c:pt>
                <c:pt idx="3020">
                  <c:v>0.47639692</c:v>
                </c:pt>
                <c:pt idx="3021">
                  <c:v>0.47799930000000002</c:v>
                </c:pt>
                <c:pt idx="3022">
                  <c:v>0.45144712999999997</c:v>
                </c:pt>
                <c:pt idx="3023">
                  <c:v>0.45819408</c:v>
                </c:pt>
                <c:pt idx="3024">
                  <c:v>0.38991116999999997</c:v>
                </c:pt>
                <c:pt idx="3025">
                  <c:v>0.40063085999999998</c:v>
                </c:pt>
                <c:pt idx="3026">
                  <c:v>0.50122327</c:v>
                </c:pt>
                <c:pt idx="3027">
                  <c:v>0.73687524000000004</c:v>
                </c:pt>
                <c:pt idx="3028">
                  <c:v>0.84763379999999999</c:v>
                </c:pt>
                <c:pt idx="3029">
                  <c:v>0.88015734999999995</c:v>
                </c:pt>
                <c:pt idx="3030">
                  <c:v>1.0153531</c:v>
                </c:pt>
                <c:pt idx="3031">
                  <c:v>0.79927176</c:v>
                </c:pt>
                <c:pt idx="3032">
                  <c:v>0.93859150000000002</c:v>
                </c:pt>
                <c:pt idx="3033">
                  <c:v>1.2287128</c:v>
                </c:pt>
                <c:pt idx="3034">
                  <c:v>1.0361867</c:v>
                </c:pt>
                <c:pt idx="3035">
                  <c:v>1.0799977999999999</c:v>
                </c:pt>
                <c:pt idx="3036">
                  <c:v>1.0524917</c:v>
                </c:pt>
                <c:pt idx="3037">
                  <c:v>0.98865219999999998</c:v>
                </c:pt>
                <c:pt idx="3038">
                  <c:v>1.0257944000000001</c:v>
                </c:pt>
                <c:pt idx="3039">
                  <c:v>1.1058439</c:v>
                </c:pt>
                <c:pt idx="3040">
                  <c:v>1.0594752000000001</c:v>
                </c:pt>
                <c:pt idx="3041">
                  <c:v>1.0162213</c:v>
                </c:pt>
                <c:pt idx="3042">
                  <c:v>1.3161767</c:v>
                </c:pt>
                <c:pt idx="3043">
                  <c:v>1.0830147000000001</c:v>
                </c:pt>
                <c:pt idx="3044">
                  <c:v>1.0701282000000001</c:v>
                </c:pt>
                <c:pt idx="3045">
                  <c:v>0.99273420000000001</c:v>
                </c:pt>
                <c:pt idx="3046">
                  <c:v>1.0921723999999999</c:v>
                </c:pt>
                <c:pt idx="3047">
                  <c:v>1.1521553</c:v>
                </c:pt>
                <c:pt idx="3048">
                  <c:v>1.0390301</c:v>
                </c:pt>
                <c:pt idx="3049">
                  <c:v>1.0309906</c:v>
                </c:pt>
                <c:pt idx="3050">
                  <c:v>1.0266139999999999</c:v>
                </c:pt>
                <c:pt idx="3051">
                  <c:v>0.92831516000000003</c:v>
                </c:pt>
                <c:pt idx="3052">
                  <c:v>1.0470136000000001</c:v>
                </c:pt>
                <c:pt idx="3053">
                  <c:v>1.1017944</c:v>
                </c:pt>
                <c:pt idx="3054">
                  <c:v>0.97791430000000001</c:v>
                </c:pt>
                <c:pt idx="3055">
                  <c:v>0.99111700000000003</c:v>
                </c:pt>
                <c:pt idx="3056">
                  <c:v>0.99445015000000003</c:v>
                </c:pt>
                <c:pt idx="3057">
                  <c:v>1.0444285</c:v>
                </c:pt>
                <c:pt idx="3058">
                  <c:v>0.95422375000000004</c:v>
                </c:pt>
                <c:pt idx="3059">
                  <c:v>1.0531630000000001</c:v>
                </c:pt>
                <c:pt idx="3060">
                  <c:v>1.0850606</c:v>
                </c:pt>
                <c:pt idx="3061">
                  <c:v>1.0110102000000001</c:v>
                </c:pt>
                <c:pt idx="3062">
                  <c:v>0.82303285999999998</c:v>
                </c:pt>
                <c:pt idx="3063">
                  <c:v>0.95009564999999996</c:v>
                </c:pt>
                <c:pt idx="3064">
                  <c:v>0.95493364000000003</c:v>
                </c:pt>
                <c:pt idx="3065">
                  <c:v>0.91468879999999997</c:v>
                </c:pt>
                <c:pt idx="3066">
                  <c:v>0.9267164</c:v>
                </c:pt>
                <c:pt idx="3067">
                  <c:v>0.88978659999999998</c:v>
                </c:pt>
                <c:pt idx="3068">
                  <c:v>0.69594115000000001</c:v>
                </c:pt>
                <c:pt idx="3069">
                  <c:v>0.70462555000000004</c:v>
                </c:pt>
                <c:pt idx="3070">
                  <c:v>0.79287280000000004</c:v>
                </c:pt>
                <c:pt idx="3071">
                  <c:v>0.62113739999999995</c:v>
                </c:pt>
                <c:pt idx="3072">
                  <c:v>0.70591119999999996</c:v>
                </c:pt>
                <c:pt idx="3073">
                  <c:v>0.64531479999999997</c:v>
                </c:pt>
                <c:pt idx="3074">
                  <c:v>0.74641776000000004</c:v>
                </c:pt>
                <c:pt idx="3075">
                  <c:v>0.58880160000000004</c:v>
                </c:pt>
                <c:pt idx="3076">
                  <c:v>0.59193189999999996</c:v>
                </c:pt>
                <c:pt idx="3077">
                  <c:v>0.67508250000000003</c:v>
                </c:pt>
                <c:pt idx="3078">
                  <c:v>0.64177700000000004</c:v>
                </c:pt>
                <c:pt idx="3079">
                  <c:v>0.57823650000000004</c:v>
                </c:pt>
                <c:pt idx="3080">
                  <c:v>0.67231739999999995</c:v>
                </c:pt>
                <c:pt idx="3081">
                  <c:v>0.66827846000000002</c:v>
                </c:pt>
                <c:pt idx="3082">
                  <c:v>0.60077786</c:v>
                </c:pt>
                <c:pt idx="3083">
                  <c:v>0.55551589999999995</c:v>
                </c:pt>
                <c:pt idx="3084">
                  <c:v>0.67587494999999997</c:v>
                </c:pt>
                <c:pt idx="3085">
                  <c:v>0.7362419</c:v>
                </c:pt>
                <c:pt idx="3086">
                  <c:v>0.74120269999999999</c:v>
                </c:pt>
                <c:pt idx="3087">
                  <c:v>0.72893059999999998</c:v>
                </c:pt>
                <c:pt idx="3088">
                  <c:v>0.7051963</c:v>
                </c:pt>
                <c:pt idx="3089">
                  <c:v>0.74629515000000002</c:v>
                </c:pt>
                <c:pt idx="3090">
                  <c:v>0.73094665999999997</c:v>
                </c:pt>
                <c:pt idx="3091">
                  <c:v>0.79972063999999998</c:v>
                </c:pt>
                <c:pt idx="3092">
                  <c:v>0.80743299999999996</c:v>
                </c:pt>
                <c:pt idx="3093">
                  <c:v>0.74992829999999999</c:v>
                </c:pt>
                <c:pt idx="3094">
                  <c:v>0.61841069999999998</c:v>
                </c:pt>
                <c:pt idx="3095">
                  <c:v>0.58931049999999996</c:v>
                </c:pt>
                <c:pt idx="3096">
                  <c:v>0.64088179999999995</c:v>
                </c:pt>
                <c:pt idx="3097">
                  <c:v>0.56293490000000002</c:v>
                </c:pt>
                <c:pt idx="3098">
                  <c:v>0.42443418999999999</c:v>
                </c:pt>
                <c:pt idx="3099">
                  <c:v>0.51715199999999995</c:v>
                </c:pt>
                <c:pt idx="3100">
                  <c:v>0.58044980000000002</c:v>
                </c:pt>
                <c:pt idx="3101">
                  <c:v>0.4639025</c:v>
                </c:pt>
                <c:pt idx="3102">
                  <c:v>0.45574074999999997</c:v>
                </c:pt>
                <c:pt idx="3103">
                  <c:v>0.53119563999999997</c:v>
                </c:pt>
                <c:pt idx="3104">
                  <c:v>0.40809509999999999</c:v>
                </c:pt>
                <c:pt idx="3105">
                  <c:v>0.54710740000000002</c:v>
                </c:pt>
                <c:pt idx="3106">
                  <c:v>0.50281699999999996</c:v>
                </c:pt>
                <c:pt idx="3107">
                  <c:v>0.61209553000000005</c:v>
                </c:pt>
                <c:pt idx="3108">
                  <c:v>0.52727186999999998</c:v>
                </c:pt>
                <c:pt idx="3109">
                  <c:v>0.45616572999999999</c:v>
                </c:pt>
                <c:pt idx="3110">
                  <c:v>0.44515514</c:v>
                </c:pt>
                <c:pt idx="3111">
                  <c:v>0.46714568000000001</c:v>
                </c:pt>
                <c:pt idx="3112">
                  <c:v>0.56530990000000003</c:v>
                </c:pt>
                <c:pt idx="3113">
                  <c:v>0.66564374999999998</c:v>
                </c:pt>
                <c:pt idx="3114">
                  <c:v>0.70610099999999998</c:v>
                </c:pt>
                <c:pt idx="3115">
                  <c:v>0.64656559999999996</c:v>
                </c:pt>
                <c:pt idx="3116">
                  <c:v>0.69432174999999996</c:v>
                </c:pt>
                <c:pt idx="3117">
                  <c:v>0.71982866999999995</c:v>
                </c:pt>
                <c:pt idx="3118">
                  <c:v>0.65053695</c:v>
                </c:pt>
                <c:pt idx="3119">
                  <c:v>0.66458890000000004</c:v>
                </c:pt>
                <c:pt idx="3120">
                  <c:v>0.59119487000000004</c:v>
                </c:pt>
                <c:pt idx="3121">
                  <c:v>0.64214119999999997</c:v>
                </c:pt>
                <c:pt idx="3122">
                  <c:v>0.51710990000000001</c:v>
                </c:pt>
                <c:pt idx="3123">
                  <c:v>0.60172175999999999</c:v>
                </c:pt>
                <c:pt idx="3124">
                  <c:v>0.49021393000000002</c:v>
                </c:pt>
                <c:pt idx="3125">
                  <c:v>0.66445739999999998</c:v>
                </c:pt>
                <c:pt idx="3126">
                  <c:v>0.62892269999999995</c:v>
                </c:pt>
                <c:pt idx="3127">
                  <c:v>0.50213850000000004</c:v>
                </c:pt>
                <c:pt idx="3128">
                  <c:v>0.55051899999999998</c:v>
                </c:pt>
                <c:pt idx="3129">
                  <c:v>0.63502080000000005</c:v>
                </c:pt>
                <c:pt idx="3130">
                  <c:v>0.63386050000000005</c:v>
                </c:pt>
                <c:pt idx="3131">
                  <c:v>0.92099832999999998</c:v>
                </c:pt>
                <c:pt idx="3132">
                  <c:v>0.96363940000000003</c:v>
                </c:pt>
                <c:pt idx="3133">
                  <c:v>0.82782537</c:v>
                </c:pt>
                <c:pt idx="3134">
                  <c:v>0.90545940000000003</c:v>
                </c:pt>
                <c:pt idx="3135">
                  <c:v>0.83595127000000002</c:v>
                </c:pt>
                <c:pt idx="3136">
                  <c:v>1.0339379</c:v>
                </c:pt>
                <c:pt idx="3137">
                  <c:v>1.1370502</c:v>
                </c:pt>
                <c:pt idx="3138">
                  <c:v>1.4572411999999999</c:v>
                </c:pt>
                <c:pt idx="3139">
                  <c:v>1.4562602</c:v>
                </c:pt>
                <c:pt idx="3140">
                  <c:v>1.3670601</c:v>
                </c:pt>
                <c:pt idx="3141">
                  <c:v>1.3055915</c:v>
                </c:pt>
                <c:pt idx="3142">
                  <c:v>1.3396139</c:v>
                </c:pt>
                <c:pt idx="3143">
                  <c:v>1.1509358999999999</c:v>
                </c:pt>
                <c:pt idx="3144">
                  <c:v>1.3258901000000001</c:v>
                </c:pt>
                <c:pt idx="3145">
                  <c:v>1.3211310000000001</c:v>
                </c:pt>
                <c:pt idx="3146">
                  <c:v>1.4257556</c:v>
                </c:pt>
                <c:pt idx="3147">
                  <c:v>1.5812904000000001</c:v>
                </c:pt>
                <c:pt idx="3148">
                  <c:v>1.5894219999999999</c:v>
                </c:pt>
                <c:pt idx="3149">
                  <c:v>1.8001783</c:v>
                </c:pt>
                <c:pt idx="3150">
                  <c:v>1.7060512000000001</c:v>
                </c:pt>
                <c:pt idx="3151">
                  <c:v>1.6972071</c:v>
                </c:pt>
                <c:pt idx="3152">
                  <c:v>1.5406126</c:v>
                </c:pt>
                <c:pt idx="3153">
                  <c:v>1.5418708000000001</c:v>
                </c:pt>
                <c:pt idx="3154">
                  <c:v>1.5297586000000001</c:v>
                </c:pt>
                <c:pt idx="3155">
                  <c:v>1.5899922</c:v>
                </c:pt>
                <c:pt idx="3156">
                  <c:v>1.6488674000000001</c:v>
                </c:pt>
                <c:pt idx="3157">
                  <c:v>1.6875458000000001</c:v>
                </c:pt>
                <c:pt idx="3158">
                  <c:v>1.6864615999999999</c:v>
                </c:pt>
                <c:pt idx="3159">
                  <c:v>1.4368083</c:v>
                </c:pt>
                <c:pt idx="3160">
                  <c:v>1.4460653000000001</c:v>
                </c:pt>
                <c:pt idx="3161">
                  <c:v>1.5582587999999999</c:v>
                </c:pt>
                <c:pt idx="3162">
                  <c:v>1.704521</c:v>
                </c:pt>
                <c:pt idx="3163">
                  <c:v>1.5368592999999999</c:v>
                </c:pt>
                <c:pt idx="3164">
                  <c:v>1.6440539999999999</c:v>
                </c:pt>
                <c:pt idx="3165">
                  <c:v>1.4187860000000001</c:v>
                </c:pt>
                <c:pt idx="3166">
                  <c:v>1.3654628</c:v>
                </c:pt>
                <c:pt idx="3167">
                  <c:v>1.2094133</c:v>
                </c:pt>
                <c:pt idx="3168">
                  <c:v>1.1729464999999999</c:v>
                </c:pt>
                <c:pt idx="3169">
                  <c:v>1.1912666999999999</c:v>
                </c:pt>
                <c:pt idx="3170">
                  <c:v>1.3488530999999999</c:v>
                </c:pt>
                <c:pt idx="3171">
                  <c:v>1.25806</c:v>
                </c:pt>
                <c:pt idx="3172">
                  <c:v>1.3871187</c:v>
                </c:pt>
                <c:pt idx="3173">
                  <c:v>1.2335043000000001</c:v>
                </c:pt>
                <c:pt idx="3174">
                  <c:v>1.1530590999999999</c:v>
                </c:pt>
                <c:pt idx="3175">
                  <c:v>1.212658</c:v>
                </c:pt>
                <c:pt idx="3176">
                  <c:v>1.1133778000000001</c:v>
                </c:pt>
                <c:pt idx="3177">
                  <c:v>1.1475787</c:v>
                </c:pt>
                <c:pt idx="3178">
                  <c:v>1.0707644999999999</c:v>
                </c:pt>
                <c:pt idx="3179">
                  <c:v>1.2154579999999999</c:v>
                </c:pt>
                <c:pt idx="3180">
                  <c:v>1.2335898999999999</c:v>
                </c:pt>
                <c:pt idx="3181">
                  <c:v>1.2006367</c:v>
                </c:pt>
                <c:pt idx="3182">
                  <c:v>1.1773928</c:v>
                </c:pt>
                <c:pt idx="3183">
                  <c:v>1.1212009000000001</c:v>
                </c:pt>
                <c:pt idx="3184">
                  <c:v>1.1238793</c:v>
                </c:pt>
                <c:pt idx="3185">
                  <c:v>1.1125978000000001</c:v>
                </c:pt>
                <c:pt idx="3186">
                  <c:v>1.1309524</c:v>
                </c:pt>
                <c:pt idx="3187">
                  <c:v>1.1927809</c:v>
                </c:pt>
                <c:pt idx="3188">
                  <c:v>1.2693619</c:v>
                </c:pt>
                <c:pt idx="3189">
                  <c:v>1.2273727999999999</c:v>
                </c:pt>
                <c:pt idx="3190">
                  <c:v>1.3920678</c:v>
                </c:pt>
                <c:pt idx="3191">
                  <c:v>1.1787056</c:v>
                </c:pt>
                <c:pt idx="3192">
                  <c:v>1.4825735</c:v>
                </c:pt>
                <c:pt idx="3193">
                  <c:v>1.29863</c:v>
                </c:pt>
                <c:pt idx="3194">
                  <c:v>1.359499</c:v>
                </c:pt>
                <c:pt idx="3195">
                  <c:v>1.5755724</c:v>
                </c:pt>
                <c:pt idx="3196">
                  <c:v>1.4095105999999999</c:v>
                </c:pt>
                <c:pt idx="3197">
                  <c:v>1.4916193</c:v>
                </c:pt>
                <c:pt idx="3198">
                  <c:v>1.5691507</c:v>
                </c:pt>
                <c:pt idx="3199">
                  <c:v>1.6105339999999999</c:v>
                </c:pt>
                <c:pt idx="3200">
                  <c:v>1.4596081000000001</c:v>
                </c:pt>
                <c:pt idx="3201">
                  <c:v>1.6934111000000001</c:v>
                </c:pt>
                <c:pt idx="3202">
                  <c:v>1.6890453999999999</c:v>
                </c:pt>
                <c:pt idx="3203">
                  <c:v>1.6571844</c:v>
                </c:pt>
                <c:pt idx="3204">
                  <c:v>1.7175176000000001</c:v>
                </c:pt>
                <c:pt idx="3205">
                  <c:v>1.7459908</c:v>
                </c:pt>
                <c:pt idx="3206">
                  <c:v>1.9173203999999999</c:v>
                </c:pt>
                <c:pt idx="3207">
                  <c:v>1.8240088000000001</c:v>
                </c:pt>
                <c:pt idx="3208">
                  <c:v>1.8648814</c:v>
                </c:pt>
                <c:pt idx="3209">
                  <c:v>1.7769077</c:v>
                </c:pt>
                <c:pt idx="3210">
                  <c:v>1.7194411999999999</c:v>
                </c:pt>
                <c:pt idx="3211">
                  <c:v>1.7874494000000001</c:v>
                </c:pt>
                <c:pt idx="3212">
                  <c:v>1.6644118999999999</c:v>
                </c:pt>
                <c:pt idx="3213">
                  <c:v>1.6745406</c:v>
                </c:pt>
                <c:pt idx="3214">
                  <c:v>1.6045271999999999</c:v>
                </c:pt>
                <c:pt idx="3215">
                  <c:v>1.5733314</c:v>
                </c:pt>
                <c:pt idx="3216">
                  <c:v>1.5681782</c:v>
                </c:pt>
                <c:pt idx="3217">
                  <c:v>1.695764</c:v>
                </c:pt>
                <c:pt idx="3218">
                  <c:v>1.7847561999999999</c:v>
                </c:pt>
                <c:pt idx="3219">
                  <c:v>1.7609835</c:v>
                </c:pt>
                <c:pt idx="3220">
                  <c:v>1.8138171000000001</c:v>
                </c:pt>
                <c:pt idx="3221">
                  <c:v>1.6906988999999999</c:v>
                </c:pt>
                <c:pt idx="3222">
                  <c:v>1.7818046999999999</c:v>
                </c:pt>
                <c:pt idx="3223">
                  <c:v>1.6672271000000001</c:v>
                </c:pt>
                <c:pt idx="3224">
                  <c:v>1.6857861999999999</c:v>
                </c:pt>
                <c:pt idx="3225">
                  <c:v>1.8325084</c:v>
                </c:pt>
                <c:pt idx="3226">
                  <c:v>1.66242</c:v>
                </c:pt>
                <c:pt idx="3227">
                  <c:v>1.6329705999999999</c:v>
                </c:pt>
                <c:pt idx="3228">
                  <c:v>1.5957143</c:v>
                </c:pt>
                <c:pt idx="3229">
                  <c:v>1.5972923000000001</c:v>
                </c:pt>
                <c:pt idx="3230">
                  <c:v>1.6107395</c:v>
                </c:pt>
                <c:pt idx="3231">
                  <c:v>1.6108452</c:v>
                </c:pt>
                <c:pt idx="3232">
                  <c:v>1.6682353000000001</c:v>
                </c:pt>
                <c:pt idx="3233">
                  <c:v>1.6537175</c:v>
                </c:pt>
                <c:pt idx="3234">
                  <c:v>1.7680663000000001</c:v>
                </c:pt>
                <c:pt idx="3235">
                  <c:v>1.6866603</c:v>
                </c:pt>
                <c:pt idx="3236">
                  <c:v>1.7277252999999999</c:v>
                </c:pt>
                <c:pt idx="3237">
                  <c:v>1.7066813999999999</c:v>
                </c:pt>
                <c:pt idx="3238">
                  <c:v>1.8003814</c:v>
                </c:pt>
                <c:pt idx="3239">
                  <c:v>1.7165595</c:v>
                </c:pt>
                <c:pt idx="3240">
                  <c:v>1.7072929999999999</c:v>
                </c:pt>
                <c:pt idx="3241">
                  <c:v>1.5038609999999999</c:v>
                </c:pt>
                <c:pt idx="3242">
                  <c:v>1.6005948000000001</c:v>
                </c:pt>
                <c:pt idx="3243">
                  <c:v>1.4191973</c:v>
                </c:pt>
                <c:pt idx="3244">
                  <c:v>1.3892586</c:v>
                </c:pt>
                <c:pt idx="3245">
                  <c:v>1.4375001999999999</c:v>
                </c:pt>
                <c:pt idx="3246">
                  <c:v>1.4697880000000001</c:v>
                </c:pt>
                <c:pt idx="3247">
                  <c:v>1.5007668999999999</c:v>
                </c:pt>
                <c:pt idx="3248">
                  <c:v>1.6021475999999999</c:v>
                </c:pt>
                <c:pt idx="3249">
                  <c:v>1.642344</c:v>
                </c:pt>
                <c:pt idx="3250">
                  <c:v>1.8590409999999999</c:v>
                </c:pt>
                <c:pt idx="3251">
                  <c:v>1.8361879999999999</c:v>
                </c:pt>
                <c:pt idx="3252">
                  <c:v>1.8410001</c:v>
                </c:pt>
                <c:pt idx="3253">
                  <c:v>1.8770637999999999</c:v>
                </c:pt>
                <c:pt idx="3254">
                  <c:v>1.8636773</c:v>
                </c:pt>
                <c:pt idx="3255">
                  <c:v>1.8405826000000001</c:v>
                </c:pt>
                <c:pt idx="3256">
                  <c:v>1.7639221</c:v>
                </c:pt>
                <c:pt idx="3257">
                  <c:v>1.7480039999999999</c:v>
                </c:pt>
                <c:pt idx="3258">
                  <c:v>1.8288693</c:v>
                </c:pt>
                <c:pt idx="3259">
                  <c:v>1.7316126000000001</c:v>
                </c:pt>
                <c:pt idx="3260">
                  <c:v>1.7905017999999999</c:v>
                </c:pt>
                <c:pt idx="3261">
                  <c:v>1.6815614999999999</c:v>
                </c:pt>
                <c:pt idx="3262">
                  <c:v>1.6238811</c:v>
                </c:pt>
                <c:pt idx="3263">
                  <c:v>1.4912468000000001</c:v>
                </c:pt>
                <c:pt idx="3264">
                  <c:v>1.5402951</c:v>
                </c:pt>
                <c:pt idx="3265">
                  <c:v>1.5319214000000001</c:v>
                </c:pt>
                <c:pt idx="3266">
                  <c:v>1.6745645</c:v>
                </c:pt>
                <c:pt idx="3267">
                  <c:v>1.5276502000000001</c:v>
                </c:pt>
                <c:pt idx="3268">
                  <c:v>1.7828132999999999</c:v>
                </c:pt>
                <c:pt idx="3269">
                  <c:v>1.8510728999999999</c:v>
                </c:pt>
                <c:pt idx="3270">
                  <c:v>1.7628980000000001</c:v>
                </c:pt>
                <c:pt idx="3271">
                  <c:v>1.7365326000000001</c:v>
                </c:pt>
                <c:pt idx="3272">
                  <c:v>1.7353019999999999</c:v>
                </c:pt>
                <c:pt idx="3273">
                  <c:v>1.7269646000000001</c:v>
                </c:pt>
                <c:pt idx="3274">
                  <c:v>1.8092824000000001</c:v>
                </c:pt>
                <c:pt idx="3275">
                  <c:v>1.7622283000000001</c:v>
                </c:pt>
                <c:pt idx="3276">
                  <c:v>1.7144904000000001</c:v>
                </c:pt>
                <c:pt idx="3277">
                  <c:v>1.4956129</c:v>
                </c:pt>
                <c:pt idx="3278">
                  <c:v>1.5453193000000001</c:v>
                </c:pt>
                <c:pt idx="3279">
                  <c:v>1.6564582999999999</c:v>
                </c:pt>
                <c:pt idx="3280">
                  <c:v>1.751298</c:v>
                </c:pt>
                <c:pt idx="3281">
                  <c:v>1.6413534000000001</c:v>
                </c:pt>
                <c:pt idx="3282">
                  <c:v>1.7366248</c:v>
                </c:pt>
                <c:pt idx="3283">
                  <c:v>1.8364666000000001</c:v>
                </c:pt>
                <c:pt idx="3284">
                  <c:v>1.6623323999999999</c:v>
                </c:pt>
                <c:pt idx="3285">
                  <c:v>1.5966552000000001</c:v>
                </c:pt>
                <c:pt idx="3286">
                  <c:v>1.5381746999999999</c:v>
                </c:pt>
                <c:pt idx="3287">
                  <c:v>1.5884513</c:v>
                </c:pt>
                <c:pt idx="3288">
                  <c:v>1.6961953999999999</c:v>
                </c:pt>
                <c:pt idx="3289">
                  <c:v>1.6707053000000001</c:v>
                </c:pt>
                <c:pt idx="3290">
                  <c:v>1.5585222000000001</c:v>
                </c:pt>
                <c:pt idx="3291">
                  <c:v>1.4552229999999999</c:v>
                </c:pt>
                <c:pt idx="3292">
                  <c:v>1.3121715</c:v>
                </c:pt>
                <c:pt idx="3293">
                  <c:v>1.159338</c:v>
                </c:pt>
                <c:pt idx="3294">
                  <c:v>1.1210206</c:v>
                </c:pt>
                <c:pt idx="3295">
                  <c:v>1.1812391</c:v>
                </c:pt>
                <c:pt idx="3296">
                  <c:v>1.1744671</c:v>
                </c:pt>
                <c:pt idx="3297">
                  <c:v>1.155761</c:v>
                </c:pt>
                <c:pt idx="3298">
                  <c:v>1.4490042000000001</c:v>
                </c:pt>
                <c:pt idx="3299">
                  <c:v>1.274921</c:v>
                </c:pt>
                <c:pt idx="3300">
                  <c:v>1.3828319</c:v>
                </c:pt>
                <c:pt idx="3301">
                  <c:v>1.2996953</c:v>
                </c:pt>
                <c:pt idx="3302">
                  <c:v>1.7082459000000001</c:v>
                </c:pt>
                <c:pt idx="3303">
                  <c:v>1.8449538999999999</c:v>
                </c:pt>
                <c:pt idx="3304">
                  <c:v>1.8271415</c:v>
                </c:pt>
                <c:pt idx="3305">
                  <c:v>1.8357688000000001</c:v>
                </c:pt>
                <c:pt idx="3306">
                  <c:v>1.8311223999999999</c:v>
                </c:pt>
                <c:pt idx="3307">
                  <c:v>1.6012766</c:v>
                </c:pt>
                <c:pt idx="3308">
                  <c:v>1.4272106</c:v>
                </c:pt>
                <c:pt idx="3309">
                  <c:v>1.4517074999999999</c:v>
                </c:pt>
                <c:pt idx="3310">
                  <c:v>1.56284</c:v>
                </c:pt>
                <c:pt idx="3311">
                  <c:v>1.5425148</c:v>
                </c:pt>
                <c:pt idx="3312">
                  <c:v>1.5920795999999999</c:v>
                </c:pt>
                <c:pt idx="3313">
                  <c:v>1.5314398</c:v>
                </c:pt>
                <c:pt idx="3314">
                  <c:v>1.7540735000000001</c:v>
                </c:pt>
                <c:pt idx="3315">
                  <c:v>1.6052025999999999</c:v>
                </c:pt>
                <c:pt idx="3316">
                  <c:v>1.5970308</c:v>
                </c:pt>
                <c:pt idx="3317">
                  <c:v>1.5481799999999999</c:v>
                </c:pt>
                <c:pt idx="3318">
                  <c:v>1.7132077999999999</c:v>
                </c:pt>
                <c:pt idx="3319">
                  <c:v>1.7432528</c:v>
                </c:pt>
                <c:pt idx="3320">
                  <c:v>1.8049417000000001</c:v>
                </c:pt>
                <c:pt idx="3321">
                  <c:v>1.6912426</c:v>
                </c:pt>
                <c:pt idx="3322">
                  <c:v>1.7686846000000001</c:v>
                </c:pt>
                <c:pt idx="3323">
                  <c:v>1.6612791</c:v>
                </c:pt>
                <c:pt idx="3324">
                  <c:v>1.7200797000000001</c:v>
                </c:pt>
                <c:pt idx="3325">
                  <c:v>1.5853786000000001</c:v>
                </c:pt>
                <c:pt idx="3326">
                  <c:v>1.5624993</c:v>
                </c:pt>
                <c:pt idx="3327">
                  <c:v>1.5674946000000001</c:v>
                </c:pt>
                <c:pt idx="3328">
                  <c:v>1.3830826000000001</c:v>
                </c:pt>
                <c:pt idx="3329">
                  <c:v>1.3770781999999999</c:v>
                </c:pt>
                <c:pt idx="3330">
                  <c:v>1.5003766000000001</c:v>
                </c:pt>
                <c:pt idx="3331">
                  <c:v>1.4392102</c:v>
                </c:pt>
                <c:pt idx="3332">
                  <c:v>1.4299214</c:v>
                </c:pt>
                <c:pt idx="3333">
                  <c:v>1.3829952000000001</c:v>
                </c:pt>
                <c:pt idx="3334">
                  <c:v>1.4859956999999999</c:v>
                </c:pt>
                <c:pt idx="3335">
                  <c:v>1.4525638000000001</c:v>
                </c:pt>
                <c:pt idx="3336">
                  <c:v>1.4085531</c:v>
                </c:pt>
                <c:pt idx="3337">
                  <c:v>1.35975</c:v>
                </c:pt>
                <c:pt idx="3338">
                  <c:v>1.4128320999999999</c:v>
                </c:pt>
                <c:pt idx="3339">
                  <c:v>1.3955241</c:v>
                </c:pt>
                <c:pt idx="3340">
                  <c:v>1.4251822000000001</c:v>
                </c:pt>
                <c:pt idx="3341">
                  <c:v>1.5892181000000001</c:v>
                </c:pt>
                <c:pt idx="3342">
                  <c:v>1.5657388999999999</c:v>
                </c:pt>
                <c:pt idx="3343">
                  <c:v>1.5586156</c:v>
                </c:pt>
                <c:pt idx="3344">
                  <c:v>1.5304519999999999</c:v>
                </c:pt>
                <c:pt idx="3345">
                  <c:v>1.5220867</c:v>
                </c:pt>
                <c:pt idx="3346">
                  <c:v>1.7364166999999999</c:v>
                </c:pt>
                <c:pt idx="3347">
                  <c:v>1.6769537999999999</c:v>
                </c:pt>
                <c:pt idx="3348">
                  <c:v>1.5314064000000001</c:v>
                </c:pt>
                <c:pt idx="3349">
                  <c:v>1.7773232000000001</c:v>
                </c:pt>
                <c:pt idx="3350">
                  <c:v>1.6124841999999999</c:v>
                </c:pt>
                <c:pt idx="3351">
                  <c:v>1.5784161999999999</c:v>
                </c:pt>
                <c:pt idx="3352">
                  <c:v>1.4466121000000001</c:v>
                </c:pt>
                <c:pt idx="3353">
                  <c:v>1.5606513</c:v>
                </c:pt>
                <c:pt idx="3354">
                  <c:v>1.4692452</c:v>
                </c:pt>
                <c:pt idx="3355">
                  <c:v>1.4221566000000001</c:v>
                </c:pt>
                <c:pt idx="3356">
                  <c:v>1.2839395</c:v>
                </c:pt>
                <c:pt idx="3357">
                  <c:v>1.2083979</c:v>
                </c:pt>
                <c:pt idx="3358">
                  <c:v>1.2303643</c:v>
                </c:pt>
                <c:pt idx="3359">
                  <c:v>1.1945030999999999</c:v>
                </c:pt>
                <c:pt idx="3360">
                  <c:v>1.289344</c:v>
                </c:pt>
                <c:pt idx="3361">
                  <c:v>1.1566316999999999</c:v>
                </c:pt>
                <c:pt idx="3362">
                  <c:v>1.1013614</c:v>
                </c:pt>
                <c:pt idx="3363">
                  <c:v>1.2439556000000001</c:v>
                </c:pt>
                <c:pt idx="3364">
                  <c:v>1.2093885</c:v>
                </c:pt>
                <c:pt idx="3365">
                  <c:v>1.2548572</c:v>
                </c:pt>
                <c:pt idx="3366">
                  <c:v>1.3342371</c:v>
                </c:pt>
                <c:pt idx="3367">
                  <c:v>1.362077</c:v>
                </c:pt>
                <c:pt idx="3368">
                  <c:v>1.4203817000000001</c:v>
                </c:pt>
                <c:pt idx="3369">
                  <c:v>1.1493034</c:v>
                </c:pt>
                <c:pt idx="3370">
                  <c:v>1.3339653</c:v>
                </c:pt>
                <c:pt idx="3371">
                  <c:v>1.2968183</c:v>
                </c:pt>
                <c:pt idx="3372">
                  <c:v>1.2371665000000001</c:v>
                </c:pt>
                <c:pt idx="3373">
                  <c:v>1.3896717999999999</c:v>
                </c:pt>
                <c:pt idx="3374">
                  <c:v>1.2845275</c:v>
                </c:pt>
                <c:pt idx="3375">
                  <c:v>1.1651473000000001</c:v>
                </c:pt>
                <c:pt idx="3376">
                  <c:v>1.2004619999999999</c:v>
                </c:pt>
                <c:pt idx="3377">
                  <c:v>1.1351317999999999</c:v>
                </c:pt>
                <c:pt idx="3378">
                  <c:v>1.2167946999999999</c:v>
                </c:pt>
                <c:pt idx="3379">
                  <c:v>1.1444414999999999</c:v>
                </c:pt>
                <c:pt idx="3380">
                  <c:v>1.2423257999999999</c:v>
                </c:pt>
                <c:pt idx="3381">
                  <c:v>1.2762761</c:v>
                </c:pt>
                <c:pt idx="3382">
                  <c:v>1.3786027000000001</c:v>
                </c:pt>
                <c:pt idx="3383">
                  <c:v>1.3840606</c:v>
                </c:pt>
                <c:pt idx="3384">
                  <c:v>1.592031</c:v>
                </c:pt>
                <c:pt idx="3385">
                  <c:v>1.6184963999999999</c:v>
                </c:pt>
                <c:pt idx="3386">
                  <c:v>1.5543532</c:v>
                </c:pt>
                <c:pt idx="3387">
                  <c:v>1.7167163999999999</c:v>
                </c:pt>
                <c:pt idx="3388">
                  <c:v>1.5862048</c:v>
                </c:pt>
                <c:pt idx="3389">
                  <c:v>1.7838573</c:v>
                </c:pt>
                <c:pt idx="3390">
                  <c:v>1.6687917999999999</c:v>
                </c:pt>
                <c:pt idx="3391">
                  <c:v>1.2434479000000001</c:v>
                </c:pt>
                <c:pt idx="3392">
                  <c:v>1.3873025999999999</c:v>
                </c:pt>
                <c:pt idx="3393">
                  <c:v>1.6426767</c:v>
                </c:pt>
                <c:pt idx="3394">
                  <c:v>1.7016766999999999</c:v>
                </c:pt>
                <c:pt idx="3395">
                  <c:v>1.6256546999999999</c:v>
                </c:pt>
                <c:pt idx="3396">
                  <c:v>1.6342243999999999</c:v>
                </c:pt>
                <c:pt idx="3397">
                  <c:v>1.7868032</c:v>
                </c:pt>
                <c:pt idx="3398">
                  <c:v>1.7880636000000001</c:v>
                </c:pt>
                <c:pt idx="3399">
                  <c:v>1.8151641000000001</c:v>
                </c:pt>
                <c:pt idx="3400">
                  <c:v>1.8709819000000001</c:v>
                </c:pt>
                <c:pt idx="3401">
                  <c:v>1.7371428</c:v>
                </c:pt>
                <c:pt idx="3402">
                  <c:v>1.7662461</c:v>
                </c:pt>
                <c:pt idx="3403">
                  <c:v>1.6169834000000001</c:v>
                </c:pt>
                <c:pt idx="3404">
                  <c:v>1.6613472</c:v>
                </c:pt>
                <c:pt idx="3405">
                  <c:v>1.7323295999999999</c:v>
                </c:pt>
                <c:pt idx="3406">
                  <c:v>1.3158525999999999</c:v>
                </c:pt>
                <c:pt idx="3407">
                  <c:v>1.7069046000000001</c:v>
                </c:pt>
                <c:pt idx="3408">
                  <c:v>1.8332548</c:v>
                </c:pt>
                <c:pt idx="3409">
                  <c:v>1.8281235</c:v>
                </c:pt>
                <c:pt idx="3410">
                  <c:v>1.8990134000000001</c:v>
                </c:pt>
                <c:pt idx="3411">
                  <c:v>1.8385488000000001</c:v>
                </c:pt>
                <c:pt idx="3412">
                  <c:v>1.8739665000000001</c:v>
                </c:pt>
                <c:pt idx="3413">
                  <c:v>3.5886269</c:v>
                </c:pt>
                <c:pt idx="3414">
                  <c:v>1.9636024999999999</c:v>
                </c:pt>
                <c:pt idx="3415">
                  <c:v>1.9904828000000001</c:v>
                </c:pt>
                <c:pt idx="3416">
                  <c:v>1.8771145</c:v>
                </c:pt>
                <c:pt idx="3417">
                  <c:v>1.7695314</c:v>
                </c:pt>
                <c:pt idx="3418">
                  <c:v>1.8966525999999999</c:v>
                </c:pt>
                <c:pt idx="3419">
                  <c:v>1.8884243000000001</c:v>
                </c:pt>
                <c:pt idx="3420">
                  <c:v>1.6836994999999999</c:v>
                </c:pt>
                <c:pt idx="3421">
                  <c:v>1.7515934</c:v>
                </c:pt>
                <c:pt idx="3422">
                  <c:v>1.8661584</c:v>
                </c:pt>
                <c:pt idx="3423">
                  <c:v>1.8524212</c:v>
                </c:pt>
                <c:pt idx="3424">
                  <c:v>1.8722045</c:v>
                </c:pt>
                <c:pt idx="3425">
                  <c:v>1.8169401999999999</c:v>
                </c:pt>
                <c:pt idx="3426">
                  <c:v>1.9138587</c:v>
                </c:pt>
                <c:pt idx="3427">
                  <c:v>1.7250493</c:v>
                </c:pt>
                <c:pt idx="3428">
                  <c:v>1.9506798999999999</c:v>
                </c:pt>
                <c:pt idx="3429">
                  <c:v>1.7801553000000001</c:v>
                </c:pt>
                <c:pt idx="3430">
                  <c:v>1.7587259</c:v>
                </c:pt>
                <c:pt idx="3431">
                  <c:v>1.9936750999999999</c:v>
                </c:pt>
                <c:pt idx="3432">
                  <c:v>1.7713532000000001</c:v>
                </c:pt>
                <c:pt idx="3433">
                  <c:v>1.8713051000000001</c:v>
                </c:pt>
                <c:pt idx="3434">
                  <c:v>1.9708067</c:v>
                </c:pt>
                <c:pt idx="3435">
                  <c:v>1.9685385</c:v>
                </c:pt>
                <c:pt idx="3436">
                  <c:v>1.8807977</c:v>
                </c:pt>
                <c:pt idx="3437">
                  <c:v>1.8900104</c:v>
                </c:pt>
                <c:pt idx="3438">
                  <c:v>1.8495781</c:v>
                </c:pt>
                <c:pt idx="3439">
                  <c:v>1.9009064</c:v>
                </c:pt>
                <c:pt idx="3440">
                  <c:v>1.8865190999999999</c:v>
                </c:pt>
                <c:pt idx="3441">
                  <c:v>1.9560963</c:v>
                </c:pt>
                <c:pt idx="3442">
                  <c:v>1.9317753</c:v>
                </c:pt>
                <c:pt idx="3443">
                  <c:v>2.0190353000000001</c:v>
                </c:pt>
                <c:pt idx="3444">
                  <c:v>2.0583591000000001</c:v>
                </c:pt>
                <c:pt idx="3445">
                  <c:v>2.0358882</c:v>
                </c:pt>
                <c:pt idx="3446">
                  <c:v>1.9851742999999999</c:v>
                </c:pt>
                <c:pt idx="3447">
                  <c:v>2.0129535000000001</c:v>
                </c:pt>
                <c:pt idx="3448">
                  <c:v>1.8613789000000001</c:v>
                </c:pt>
                <c:pt idx="3449">
                  <c:v>1.9497899999999999</c:v>
                </c:pt>
                <c:pt idx="3450">
                  <c:v>1.9395195000000001</c:v>
                </c:pt>
                <c:pt idx="3451">
                  <c:v>1.7322242999999999</c:v>
                </c:pt>
                <c:pt idx="3452">
                  <c:v>1.9034739000000001</c:v>
                </c:pt>
                <c:pt idx="3453">
                  <c:v>1.7274605999999999</c:v>
                </c:pt>
                <c:pt idx="3454">
                  <c:v>1.7189786</c:v>
                </c:pt>
                <c:pt idx="3455">
                  <c:v>1.6213956</c:v>
                </c:pt>
                <c:pt idx="3456">
                  <c:v>1.7228908999999999</c:v>
                </c:pt>
                <c:pt idx="3457">
                  <c:v>1.8049883</c:v>
                </c:pt>
                <c:pt idx="3458">
                  <c:v>1.9004105</c:v>
                </c:pt>
                <c:pt idx="3459">
                  <c:v>1.7638868999999999</c:v>
                </c:pt>
                <c:pt idx="3460">
                  <c:v>1.9670558</c:v>
                </c:pt>
                <c:pt idx="3461">
                  <c:v>1.8832935</c:v>
                </c:pt>
                <c:pt idx="3462">
                  <c:v>1.9045639999999999</c:v>
                </c:pt>
                <c:pt idx="3463">
                  <c:v>2.0135782</c:v>
                </c:pt>
                <c:pt idx="3464">
                  <c:v>1.8163784000000001</c:v>
                </c:pt>
                <c:pt idx="3465">
                  <c:v>1.9080032</c:v>
                </c:pt>
                <c:pt idx="3466">
                  <c:v>1.7475407999999999</c:v>
                </c:pt>
                <c:pt idx="3467">
                  <c:v>1.9131708000000001</c:v>
                </c:pt>
                <c:pt idx="3468">
                  <c:v>1.8117311</c:v>
                </c:pt>
                <c:pt idx="3469">
                  <c:v>1.7903218000000001</c:v>
                </c:pt>
                <c:pt idx="3470">
                  <c:v>1.8309958</c:v>
                </c:pt>
                <c:pt idx="3471">
                  <c:v>1.8058865</c:v>
                </c:pt>
                <c:pt idx="3472">
                  <c:v>1.8311538000000001</c:v>
                </c:pt>
                <c:pt idx="3473">
                  <c:v>1.7677958</c:v>
                </c:pt>
                <c:pt idx="3474">
                  <c:v>1.7127102999999999</c:v>
                </c:pt>
                <c:pt idx="3475">
                  <c:v>1.8084583999999999</c:v>
                </c:pt>
                <c:pt idx="3476">
                  <c:v>1.8605214000000001</c:v>
                </c:pt>
                <c:pt idx="3477">
                  <c:v>1.9716104999999999</c:v>
                </c:pt>
                <c:pt idx="3478">
                  <c:v>2.0208683000000001</c:v>
                </c:pt>
                <c:pt idx="3479">
                  <c:v>1.8426876999999999</c:v>
                </c:pt>
                <c:pt idx="3480">
                  <c:v>1.9580822</c:v>
                </c:pt>
                <c:pt idx="3481">
                  <c:v>1.8310884999999999</c:v>
                </c:pt>
                <c:pt idx="3482">
                  <c:v>1.8592427</c:v>
                </c:pt>
                <c:pt idx="3483">
                  <c:v>1.8553550000000001</c:v>
                </c:pt>
                <c:pt idx="3484">
                  <c:v>1.6766459</c:v>
                </c:pt>
                <c:pt idx="3485">
                  <c:v>1.8554826</c:v>
                </c:pt>
                <c:pt idx="3486">
                  <c:v>1.7890428</c:v>
                </c:pt>
                <c:pt idx="3487">
                  <c:v>1.7382591999999999</c:v>
                </c:pt>
                <c:pt idx="3488">
                  <c:v>1.6057279</c:v>
                </c:pt>
                <c:pt idx="3489">
                  <c:v>1.8137331000000001</c:v>
                </c:pt>
                <c:pt idx="3490">
                  <c:v>2.0526016</c:v>
                </c:pt>
                <c:pt idx="3491">
                  <c:v>1.9879629999999999</c:v>
                </c:pt>
                <c:pt idx="3492">
                  <c:v>1.9345329</c:v>
                </c:pt>
                <c:pt idx="3493">
                  <c:v>1.9836388</c:v>
                </c:pt>
                <c:pt idx="3494">
                  <c:v>2.2440991000000001</c:v>
                </c:pt>
                <c:pt idx="3495">
                  <c:v>2.606814</c:v>
                </c:pt>
                <c:pt idx="3496">
                  <c:v>1.7944179</c:v>
                </c:pt>
                <c:pt idx="3497">
                  <c:v>1.9523828999999999</c:v>
                </c:pt>
                <c:pt idx="3498">
                  <c:v>1.9899222999999999</c:v>
                </c:pt>
                <c:pt idx="3499">
                  <c:v>2.0236578000000001</c:v>
                </c:pt>
                <c:pt idx="3500">
                  <c:v>2.1451874000000002</c:v>
                </c:pt>
                <c:pt idx="3501">
                  <c:v>1.9768908000000001</c:v>
                </c:pt>
                <c:pt idx="3502">
                  <c:v>2.0080168</c:v>
                </c:pt>
                <c:pt idx="3503">
                  <c:v>2.0318710000000002</c:v>
                </c:pt>
                <c:pt idx="3504">
                  <c:v>1.9461248</c:v>
                </c:pt>
                <c:pt idx="3505">
                  <c:v>2.0998070000000002</c:v>
                </c:pt>
                <c:pt idx="3506">
                  <c:v>2.0457334999999999</c:v>
                </c:pt>
                <c:pt idx="3507">
                  <c:v>2.2639573</c:v>
                </c:pt>
                <c:pt idx="3508">
                  <c:v>2.1811416000000001</c:v>
                </c:pt>
                <c:pt idx="3509">
                  <c:v>2.2686890000000002</c:v>
                </c:pt>
                <c:pt idx="3510">
                  <c:v>2.1919789999999999</c:v>
                </c:pt>
                <c:pt idx="3511">
                  <c:v>2.0945619999999998</c:v>
                </c:pt>
                <c:pt idx="3512">
                  <c:v>2.2627264999999999</c:v>
                </c:pt>
                <c:pt idx="3513">
                  <c:v>2.1778438000000002</c:v>
                </c:pt>
                <c:pt idx="3514">
                  <c:v>2.1227832000000002</c:v>
                </c:pt>
                <c:pt idx="3515">
                  <c:v>2.1126187000000001</c:v>
                </c:pt>
                <c:pt idx="3516">
                  <c:v>2.0970032000000001</c:v>
                </c:pt>
                <c:pt idx="3517">
                  <c:v>2.2643260000000001</c:v>
                </c:pt>
                <c:pt idx="3518">
                  <c:v>2.0843253000000002</c:v>
                </c:pt>
                <c:pt idx="3519">
                  <c:v>2.1093082000000001</c:v>
                </c:pt>
                <c:pt idx="3520">
                  <c:v>1.9924222</c:v>
                </c:pt>
                <c:pt idx="3521">
                  <c:v>2.144876</c:v>
                </c:pt>
                <c:pt idx="3522">
                  <c:v>2.1175999999999999</c:v>
                </c:pt>
                <c:pt idx="3523">
                  <c:v>2.1110609999999999</c:v>
                </c:pt>
                <c:pt idx="3524">
                  <c:v>2.1491218000000001</c:v>
                </c:pt>
                <c:pt idx="3525">
                  <c:v>2.2209566000000001</c:v>
                </c:pt>
                <c:pt idx="3526">
                  <c:v>2.0373633</c:v>
                </c:pt>
                <c:pt idx="3527">
                  <c:v>2.3387144000000002</c:v>
                </c:pt>
                <c:pt idx="3528">
                  <c:v>2.1598801999999999</c:v>
                </c:pt>
                <c:pt idx="3529">
                  <c:v>2.2808212999999999</c:v>
                </c:pt>
                <c:pt idx="3530">
                  <c:v>2.2498228999999998</c:v>
                </c:pt>
                <c:pt idx="3531">
                  <c:v>2.248516</c:v>
                </c:pt>
                <c:pt idx="3532">
                  <c:v>2.2091582000000001</c:v>
                </c:pt>
                <c:pt idx="3533">
                  <c:v>2.3730601999999998</c:v>
                </c:pt>
                <c:pt idx="3534">
                  <c:v>2.5328965000000001</c:v>
                </c:pt>
                <c:pt idx="3535">
                  <c:v>2.5253960000000002</c:v>
                </c:pt>
                <c:pt idx="3536">
                  <c:v>2.6181302</c:v>
                </c:pt>
                <c:pt idx="3537">
                  <c:v>2.6373674999999999</c:v>
                </c:pt>
                <c:pt idx="3538">
                  <c:v>2.5503646999999998</c:v>
                </c:pt>
                <c:pt idx="3539">
                  <c:v>2.9236507</c:v>
                </c:pt>
                <c:pt idx="3540">
                  <c:v>2.8690362</c:v>
                </c:pt>
                <c:pt idx="3541">
                  <c:v>2.5369139000000001</c:v>
                </c:pt>
                <c:pt idx="3542">
                  <c:v>2.420976</c:v>
                </c:pt>
                <c:pt idx="3543">
                  <c:v>2.5971823000000001</c:v>
                </c:pt>
                <c:pt idx="3544">
                  <c:v>2.5775285000000001</c:v>
                </c:pt>
                <c:pt idx="3545">
                  <c:v>2.5925454999999999</c:v>
                </c:pt>
                <c:pt idx="3546">
                  <c:v>2.4815980999999998</c:v>
                </c:pt>
                <c:pt idx="3547">
                  <c:v>2.1742249999999999</c:v>
                </c:pt>
                <c:pt idx="3548">
                  <c:v>2.0052368999999999</c:v>
                </c:pt>
                <c:pt idx="3549">
                  <c:v>2.0715756000000001</c:v>
                </c:pt>
                <c:pt idx="3550">
                  <c:v>2.2879304999999999</c:v>
                </c:pt>
                <c:pt idx="3551">
                  <c:v>2.3610668000000001</c:v>
                </c:pt>
                <c:pt idx="3552">
                  <c:v>2.1737294</c:v>
                </c:pt>
                <c:pt idx="3553">
                  <c:v>2.0845566</c:v>
                </c:pt>
                <c:pt idx="3554">
                  <c:v>2.1780775000000001</c:v>
                </c:pt>
                <c:pt idx="3555">
                  <c:v>2.269431</c:v>
                </c:pt>
                <c:pt idx="3556">
                  <c:v>2.0711808</c:v>
                </c:pt>
                <c:pt idx="3557">
                  <c:v>2.1020512999999998</c:v>
                </c:pt>
                <c:pt idx="3558">
                  <c:v>2.0793598000000002</c:v>
                </c:pt>
                <c:pt idx="3559">
                  <c:v>1.8783106000000001</c:v>
                </c:pt>
                <c:pt idx="3560">
                  <c:v>1.9140071000000001</c:v>
                </c:pt>
                <c:pt idx="3561">
                  <c:v>1.9456087</c:v>
                </c:pt>
                <c:pt idx="3562">
                  <c:v>1.8548586</c:v>
                </c:pt>
                <c:pt idx="3563">
                  <c:v>1.7584131000000001</c:v>
                </c:pt>
                <c:pt idx="3564">
                  <c:v>1.7856206999999999</c:v>
                </c:pt>
                <c:pt idx="3565">
                  <c:v>1.8481953</c:v>
                </c:pt>
                <c:pt idx="3566">
                  <c:v>1.7832971</c:v>
                </c:pt>
                <c:pt idx="3567">
                  <c:v>1.7341998000000001</c:v>
                </c:pt>
                <c:pt idx="3568">
                  <c:v>1.7357804999999999</c:v>
                </c:pt>
                <c:pt idx="3569">
                  <c:v>1.7645546999999999</c:v>
                </c:pt>
                <c:pt idx="3570">
                  <c:v>1.8350185000000001</c:v>
                </c:pt>
                <c:pt idx="3571">
                  <c:v>1.6941425999999999</c:v>
                </c:pt>
                <c:pt idx="3572">
                  <c:v>1.6983235999999999</c:v>
                </c:pt>
                <c:pt idx="3573">
                  <c:v>1.7090529000000001</c:v>
                </c:pt>
                <c:pt idx="3574">
                  <c:v>1.8101337</c:v>
                </c:pt>
                <c:pt idx="3575">
                  <c:v>1.8092817000000001</c:v>
                </c:pt>
                <c:pt idx="3576">
                  <c:v>1.7192683</c:v>
                </c:pt>
                <c:pt idx="3577">
                  <c:v>1.6669356</c:v>
                </c:pt>
                <c:pt idx="3578">
                  <c:v>1.6605258000000001</c:v>
                </c:pt>
                <c:pt idx="3579">
                  <c:v>1.7200909</c:v>
                </c:pt>
                <c:pt idx="3580">
                  <c:v>1.5874196</c:v>
                </c:pt>
                <c:pt idx="3581">
                  <c:v>1.6000247000000001</c:v>
                </c:pt>
                <c:pt idx="3582">
                  <c:v>1.5520096000000001</c:v>
                </c:pt>
                <c:pt idx="3583">
                  <c:v>1.5731793999999999</c:v>
                </c:pt>
                <c:pt idx="3584">
                  <c:v>1.6602923999999999</c:v>
                </c:pt>
                <c:pt idx="3585">
                  <c:v>1.6588590000000001</c:v>
                </c:pt>
                <c:pt idx="3586">
                  <c:v>1.7129719000000001</c:v>
                </c:pt>
                <c:pt idx="3587">
                  <c:v>1.5927458000000001</c:v>
                </c:pt>
                <c:pt idx="3588">
                  <c:v>1.614579</c:v>
                </c:pt>
                <c:pt idx="3589">
                  <c:v>1.599505</c:v>
                </c:pt>
                <c:pt idx="3590">
                  <c:v>1.9040769</c:v>
                </c:pt>
                <c:pt idx="3591">
                  <c:v>2.7339978</c:v>
                </c:pt>
                <c:pt idx="3592">
                  <c:v>2.4793476999999999</c:v>
                </c:pt>
                <c:pt idx="3593">
                  <c:v>2.332973</c:v>
                </c:pt>
                <c:pt idx="3594">
                  <c:v>2.6289104999999999</c:v>
                </c:pt>
                <c:pt idx="3595">
                  <c:v>2.1199840999999999</c:v>
                </c:pt>
                <c:pt idx="3596">
                  <c:v>2.2050557</c:v>
                </c:pt>
                <c:pt idx="3597">
                  <c:v>2.2093286999999999</c:v>
                </c:pt>
                <c:pt idx="3598">
                  <c:v>2.5437962999999999</c:v>
                </c:pt>
                <c:pt idx="3599">
                  <c:v>3.214839</c:v>
                </c:pt>
                <c:pt idx="3600">
                  <c:v>3.0799686999999998</c:v>
                </c:pt>
                <c:pt idx="3601">
                  <c:v>3.2596444999999998</c:v>
                </c:pt>
                <c:pt idx="3602">
                  <c:v>2.4757118</c:v>
                </c:pt>
                <c:pt idx="3603">
                  <c:v>2.2635200000000002</c:v>
                </c:pt>
                <c:pt idx="3604">
                  <c:v>2.2944646</c:v>
                </c:pt>
                <c:pt idx="3605">
                  <c:v>2.7587163000000001</c:v>
                </c:pt>
                <c:pt idx="3606">
                  <c:v>2.3440514000000001</c:v>
                </c:pt>
                <c:pt idx="3607">
                  <c:v>2.4635189</c:v>
                </c:pt>
                <c:pt idx="3608">
                  <c:v>2.4003543999999999</c:v>
                </c:pt>
                <c:pt idx="3609">
                  <c:v>2.2705646000000002</c:v>
                </c:pt>
                <c:pt idx="3610">
                  <c:v>2.5516648000000002</c:v>
                </c:pt>
                <c:pt idx="3611">
                  <c:v>2.1288103999999999</c:v>
                </c:pt>
                <c:pt idx="3612">
                  <c:v>2.1039059999999998</c:v>
                </c:pt>
                <c:pt idx="3613">
                  <c:v>2.0374146</c:v>
                </c:pt>
                <c:pt idx="3614">
                  <c:v>2.5025585000000001</c:v>
                </c:pt>
                <c:pt idx="3615">
                  <c:v>2.2858353</c:v>
                </c:pt>
                <c:pt idx="3616">
                  <c:v>2.1966638999999999</c:v>
                </c:pt>
                <c:pt idx="3617">
                  <c:v>2.4640129000000002</c:v>
                </c:pt>
                <c:pt idx="3618">
                  <c:v>2.0726056000000002</c:v>
                </c:pt>
                <c:pt idx="3619">
                  <c:v>2.1938369999999998</c:v>
                </c:pt>
                <c:pt idx="3620">
                  <c:v>2.1973664999999998</c:v>
                </c:pt>
                <c:pt idx="3621">
                  <c:v>2.1965240000000001</c:v>
                </c:pt>
                <c:pt idx="3622">
                  <c:v>2.2653034000000001</c:v>
                </c:pt>
                <c:pt idx="3623">
                  <c:v>2.2600397999999999</c:v>
                </c:pt>
                <c:pt idx="3624">
                  <c:v>2.1571989999999999</c:v>
                </c:pt>
                <c:pt idx="3625">
                  <c:v>2.1689148</c:v>
                </c:pt>
                <c:pt idx="3626">
                  <c:v>2.0484753000000002</c:v>
                </c:pt>
                <c:pt idx="3627">
                  <c:v>2.2218938000000001</c:v>
                </c:pt>
                <c:pt idx="3628">
                  <c:v>2.6346539999999998</c:v>
                </c:pt>
                <c:pt idx="3629">
                  <c:v>2.3400135</c:v>
                </c:pt>
                <c:pt idx="3630">
                  <c:v>2.6680373999999998</c:v>
                </c:pt>
                <c:pt idx="3631">
                  <c:v>2.5153276999999998</c:v>
                </c:pt>
                <c:pt idx="3632">
                  <c:v>2.8689032000000001</c:v>
                </c:pt>
                <c:pt idx="3633">
                  <c:v>2.6250200000000001</c:v>
                </c:pt>
                <c:pt idx="3634">
                  <c:v>2.7429323000000001</c:v>
                </c:pt>
                <c:pt idx="3635">
                  <c:v>2.6066604</c:v>
                </c:pt>
                <c:pt idx="3636">
                  <c:v>2.6790333</c:v>
                </c:pt>
                <c:pt idx="3637">
                  <c:v>2.3473635000000002</c:v>
                </c:pt>
                <c:pt idx="3638">
                  <c:v>2.9343792999999998</c:v>
                </c:pt>
                <c:pt idx="3639">
                  <c:v>2.7538144999999998</c:v>
                </c:pt>
                <c:pt idx="3640">
                  <c:v>2.5792766</c:v>
                </c:pt>
                <c:pt idx="3641">
                  <c:v>2.6443675</c:v>
                </c:pt>
                <c:pt idx="3642">
                  <c:v>2.2074590000000001</c:v>
                </c:pt>
                <c:pt idx="3643">
                  <c:v>2.1319560000000002</c:v>
                </c:pt>
                <c:pt idx="3644">
                  <c:v>2.0177743000000001</c:v>
                </c:pt>
                <c:pt idx="3645">
                  <c:v>2.076365</c:v>
                </c:pt>
                <c:pt idx="3646">
                  <c:v>2.3139124</c:v>
                </c:pt>
                <c:pt idx="3647">
                  <c:v>2.1371315000000002</c:v>
                </c:pt>
                <c:pt idx="3648">
                  <c:v>2.1748257</c:v>
                </c:pt>
                <c:pt idx="3649">
                  <c:v>2.1194790000000001</c:v>
                </c:pt>
                <c:pt idx="3650">
                  <c:v>2.1579828000000001</c:v>
                </c:pt>
                <c:pt idx="3651">
                  <c:v>2.1507982999999999</c:v>
                </c:pt>
                <c:pt idx="3652">
                  <c:v>2.0698995999999998</c:v>
                </c:pt>
                <c:pt idx="3653">
                  <c:v>2.1918993000000002</c:v>
                </c:pt>
                <c:pt idx="3654">
                  <c:v>2.0967020000000001</c:v>
                </c:pt>
                <c:pt idx="3655">
                  <c:v>2.1487012000000001</c:v>
                </c:pt>
                <c:pt idx="3656">
                  <c:v>2.1327430000000001</c:v>
                </c:pt>
                <c:pt idx="3657">
                  <c:v>2.1288390000000001</c:v>
                </c:pt>
                <c:pt idx="3658">
                  <c:v>2.0608550000000001</c:v>
                </c:pt>
                <c:pt idx="3659">
                  <c:v>2.1092525000000002</c:v>
                </c:pt>
                <c:pt idx="3660">
                  <c:v>2.0611380000000001</c:v>
                </c:pt>
                <c:pt idx="3661">
                  <c:v>1.9476814</c:v>
                </c:pt>
                <c:pt idx="3662">
                  <c:v>1.8830754999999999</c:v>
                </c:pt>
                <c:pt idx="3663">
                  <c:v>1.845594</c:v>
                </c:pt>
                <c:pt idx="3664">
                  <c:v>1.6720915000000001</c:v>
                </c:pt>
                <c:pt idx="3665">
                  <c:v>1.6675447999999999</c:v>
                </c:pt>
                <c:pt idx="3666">
                  <c:v>1.6105811999999999</c:v>
                </c:pt>
                <c:pt idx="3667">
                  <c:v>1.5390477</c:v>
                </c:pt>
                <c:pt idx="3668">
                  <c:v>1.5195141000000001</c:v>
                </c:pt>
                <c:pt idx="3669">
                  <c:v>1.5825126</c:v>
                </c:pt>
                <c:pt idx="3670">
                  <c:v>1.6031276999999999</c:v>
                </c:pt>
                <c:pt idx="3671">
                  <c:v>1.5539855</c:v>
                </c:pt>
                <c:pt idx="3672">
                  <c:v>1.5301758000000001</c:v>
                </c:pt>
                <c:pt idx="3673">
                  <c:v>1.4979396</c:v>
                </c:pt>
                <c:pt idx="3674">
                  <c:v>1.4884246999999999</c:v>
                </c:pt>
                <c:pt idx="3675">
                  <c:v>1.4981568000000001</c:v>
                </c:pt>
                <c:pt idx="3676">
                  <c:v>1.5198564999999999</c:v>
                </c:pt>
                <c:pt idx="3677">
                  <c:v>1.4787143</c:v>
                </c:pt>
                <c:pt idx="3678">
                  <c:v>1.4724507</c:v>
                </c:pt>
                <c:pt idx="3679">
                  <c:v>1.4994651999999999</c:v>
                </c:pt>
                <c:pt idx="3680">
                  <c:v>1.5153772000000001</c:v>
                </c:pt>
                <c:pt idx="3681">
                  <c:v>1.5363541000000001</c:v>
                </c:pt>
                <c:pt idx="3682">
                  <c:v>1.3633332</c:v>
                </c:pt>
                <c:pt idx="3683">
                  <c:v>1.4492442999999999</c:v>
                </c:pt>
                <c:pt idx="3684">
                  <c:v>1.4384132999999999</c:v>
                </c:pt>
                <c:pt idx="3685">
                  <c:v>1.4842333999999999</c:v>
                </c:pt>
                <c:pt idx="3686">
                  <c:v>1.4451574</c:v>
                </c:pt>
                <c:pt idx="3687">
                  <c:v>1.4791429</c:v>
                </c:pt>
                <c:pt idx="3688">
                  <c:v>1.5464112999999999</c:v>
                </c:pt>
                <c:pt idx="3689">
                  <c:v>1.5216532</c:v>
                </c:pt>
                <c:pt idx="3690">
                  <c:v>1.5417033</c:v>
                </c:pt>
                <c:pt idx="3691">
                  <c:v>1.5074751</c:v>
                </c:pt>
                <c:pt idx="3692">
                  <c:v>1.4955168000000001</c:v>
                </c:pt>
                <c:pt idx="3693">
                  <c:v>1.4486235000000001</c:v>
                </c:pt>
                <c:pt idx="3694">
                  <c:v>1.4792981000000001</c:v>
                </c:pt>
                <c:pt idx="3695">
                  <c:v>1.4431627</c:v>
                </c:pt>
                <c:pt idx="3696">
                  <c:v>1.5529369</c:v>
                </c:pt>
                <c:pt idx="3697">
                  <c:v>1.4357958</c:v>
                </c:pt>
                <c:pt idx="3698">
                  <c:v>1.4540777</c:v>
                </c:pt>
                <c:pt idx="3699">
                  <c:v>1.4407433000000001</c:v>
                </c:pt>
                <c:pt idx="3700">
                  <c:v>1.4556707</c:v>
                </c:pt>
                <c:pt idx="3701">
                  <c:v>1.4312868000000001</c:v>
                </c:pt>
                <c:pt idx="3702">
                  <c:v>1.5770404</c:v>
                </c:pt>
                <c:pt idx="3703">
                  <c:v>1.554611</c:v>
                </c:pt>
                <c:pt idx="3704">
                  <c:v>1.5787458000000001</c:v>
                </c:pt>
                <c:pt idx="3705">
                  <c:v>1.5391010000000001</c:v>
                </c:pt>
                <c:pt idx="3706">
                  <c:v>1.5010616999999999</c:v>
                </c:pt>
                <c:pt idx="3707">
                  <c:v>1.9138465</c:v>
                </c:pt>
                <c:pt idx="3708">
                  <c:v>1.9425402000000001</c:v>
                </c:pt>
                <c:pt idx="3709">
                  <c:v>2.4605329999999999</c:v>
                </c:pt>
                <c:pt idx="3710">
                  <c:v>2.3278631999999999</c:v>
                </c:pt>
                <c:pt idx="3711">
                  <c:v>3.4932332000000001</c:v>
                </c:pt>
                <c:pt idx="3712">
                  <c:v>4.4945406999999999</c:v>
                </c:pt>
                <c:pt idx="3713">
                  <c:v>5.1574416000000003</c:v>
                </c:pt>
                <c:pt idx="3714">
                  <c:v>5.1024155999999996</c:v>
                </c:pt>
                <c:pt idx="3715">
                  <c:v>4.6990724000000004</c:v>
                </c:pt>
                <c:pt idx="3716">
                  <c:v>4.6206170000000002</c:v>
                </c:pt>
                <c:pt idx="3717">
                  <c:v>3.9426274000000001</c:v>
                </c:pt>
                <c:pt idx="3718">
                  <c:v>3.9868152000000001</c:v>
                </c:pt>
                <c:pt idx="3719">
                  <c:v>3.6201020000000002</c:v>
                </c:pt>
                <c:pt idx="3720">
                  <c:v>3.6561794000000001</c:v>
                </c:pt>
                <c:pt idx="3721">
                  <c:v>3.5789149999999998</c:v>
                </c:pt>
                <c:pt idx="3722">
                  <c:v>3.1638348000000001</c:v>
                </c:pt>
                <c:pt idx="3723">
                  <c:v>3.7273673999999999</c:v>
                </c:pt>
                <c:pt idx="3724">
                  <c:v>3.761034</c:v>
                </c:pt>
                <c:pt idx="3725">
                  <c:v>3.6109304</c:v>
                </c:pt>
                <c:pt idx="3726">
                  <c:v>3.6647284</c:v>
                </c:pt>
                <c:pt idx="3727">
                  <c:v>3.4182990000000002</c:v>
                </c:pt>
                <c:pt idx="3728">
                  <c:v>3.5879702999999998</c:v>
                </c:pt>
                <c:pt idx="3729">
                  <c:v>3.3984665999999999</c:v>
                </c:pt>
                <c:pt idx="3730">
                  <c:v>3.1730752</c:v>
                </c:pt>
                <c:pt idx="3731">
                  <c:v>3.1581860000000002</c:v>
                </c:pt>
                <c:pt idx="3732">
                  <c:v>3.0889468</c:v>
                </c:pt>
                <c:pt idx="3733">
                  <c:v>3.4568834000000002</c:v>
                </c:pt>
                <c:pt idx="3734">
                  <c:v>2.9149669999999999</c:v>
                </c:pt>
                <c:pt idx="3735">
                  <c:v>2.5668888000000001</c:v>
                </c:pt>
                <c:pt idx="3736">
                  <c:v>1.990999</c:v>
                </c:pt>
                <c:pt idx="3737">
                  <c:v>1.9466239999999999</c:v>
                </c:pt>
                <c:pt idx="3738">
                  <c:v>1.9724132999999999</c:v>
                </c:pt>
                <c:pt idx="3739">
                  <c:v>2.1284027000000001</c:v>
                </c:pt>
                <c:pt idx="3740">
                  <c:v>1.8363373000000001</c:v>
                </c:pt>
                <c:pt idx="3741">
                  <c:v>1.860411</c:v>
                </c:pt>
                <c:pt idx="3742">
                  <c:v>1.8604362000000001</c:v>
                </c:pt>
                <c:pt idx="3743">
                  <c:v>1.8722624999999999</c:v>
                </c:pt>
                <c:pt idx="3744">
                  <c:v>1.9801979000000001</c:v>
                </c:pt>
                <c:pt idx="3745">
                  <c:v>2.0921509999999999</c:v>
                </c:pt>
                <c:pt idx="3746">
                  <c:v>1.87835</c:v>
                </c:pt>
                <c:pt idx="3747">
                  <c:v>2.2069174999999999</c:v>
                </c:pt>
                <c:pt idx="3748">
                  <c:v>2.3848547999999998</c:v>
                </c:pt>
                <c:pt idx="3749">
                  <c:v>2.3520121999999999</c:v>
                </c:pt>
                <c:pt idx="3750">
                  <c:v>1.8190393</c:v>
                </c:pt>
                <c:pt idx="3751">
                  <c:v>1.7136880999999999</c:v>
                </c:pt>
                <c:pt idx="3752">
                  <c:v>1.9419245999999999</c:v>
                </c:pt>
                <c:pt idx="3753">
                  <c:v>1.8187308</c:v>
                </c:pt>
                <c:pt idx="3754">
                  <c:v>2.2065945</c:v>
                </c:pt>
                <c:pt idx="3755">
                  <c:v>1.7927839000000001</c:v>
                </c:pt>
                <c:pt idx="3756">
                  <c:v>1.7744675000000001</c:v>
                </c:pt>
                <c:pt idx="3757">
                  <c:v>1.8023264000000001</c:v>
                </c:pt>
                <c:pt idx="3758">
                  <c:v>2.0993008999999998</c:v>
                </c:pt>
                <c:pt idx="3759">
                  <c:v>1.62429</c:v>
                </c:pt>
                <c:pt idx="3760">
                  <c:v>1.7511274999999999</c:v>
                </c:pt>
                <c:pt idx="3761">
                  <c:v>1.9076329999999999</c:v>
                </c:pt>
                <c:pt idx="3762">
                  <c:v>2.0043955000000002</c:v>
                </c:pt>
                <c:pt idx="3763">
                  <c:v>2.2206674</c:v>
                </c:pt>
                <c:pt idx="3764">
                  <c:v>1.9987351</c:v>
                </c:pt>
                <c:pt idx="3765">
                  <c:v>1.6800763999999999</c:v>
                </c:pt>
                <c:pt idx="3766">
                  <c:v>1.5520274999999999</c:v>
                </c:pt>
                <c:pt idx="3767">
                  <c:v>1.5126199</c:v>
                </c:pt>
                <c:pt idx="3768">
                  <c:v>1.5156376</c:v>
                </c:pt>
                <c:pt idx="3769">
                  <c:v>1.4820017000000001</c:v>
                </c:pt>
                <c:pt idx="3770">
                  <c:v>1.4900357</c:v>
                </c:pt>
                <c:pt idx="3771">
                  <c:v>1.4757228</c:v>
                </c:pt>
                <c:pt idx="3772">
                  <c:v>1.5448915999999999</c:v>
                </c:pt>
                <c:pt idx="3773">
                  <c:v>1.4584515</c:v>
                </c:pt>
                <c:pt idx="3774">
                  <c:v>1.4475312</c:v>
                </c:pt>
                <c:pt idx="3775">
                  <c:v>1.5206237</c:v>
                </c:pt>
                <c:pt idx="3776">
                  <c:v>1.3137543</c:v>
                </c:pt>
                <c:pt idx="3777">
                  <c:v>1.2942457000000001</c:v>
                </c:pt>
                <c:pt idx="3778">
                  <c:v>1.3371861</c:v>
                </c:pt>
                <c:pt idx="3779">
                  <c:v>1.5500474</c:v>
                </c:pt>
                <c:pt idx="3780">
                  <c:v>1.6555407</c:v>
                </c:pt>
                <c:pt idx="3781">
                  <c:v>1.6534960000000001</c:v>
                </c:pt>
                <c:pt idx="3782">
                  <c:v>1.6307579999999999</c:v>
                </c:pt>
                <c:pt idx="3783">
                  <c:v>1.5313858</c:v>
                </c:pt>
                <c:pt idx="3784">
                  <c:v>1.4884279</c:v>
                </c:pt>
                <c:pt idx="3785">
                  <c:v>1.5478082</c:v>
                </c:pt>
                <c:pt idx="3786">
                  <c:v>1.7507482000000001</c:v>
                </c:pt>
                <c:pt idx="3787">
                  <c:v>1.8174056999999999</c:v>
                </c:pt>
                <c:pt idx="3788">
                  <c:v>1.9177347</c:v>
                </c:pt>
                <c:pt idx="3789">
                  <c:v>1.9221697</c:v>
                </c:pt>
                <c:pt idx="3790">
                  <c:v>1.8556005</c:v>
                </c:pt>
                <c:pt idx="3791">
                  <c:v>1.8281445999999999</c:v>
                </c:pt>
                <c:pt idx="3792">
                  <c:v>1.7809520000000001</c:v>
                </c:pt>
                <c:pt idx="3793">
                  <c:v>1.7436304</c:v>
                </c:pt>
                <c:pt idx="3794">
                  <c:v>1.8623196</c:v>
                </c:pt>
                <c:pt idx="3795">
                  <c:v>1.8915306000000001</c:v>
                </c:pt>
                <c:pt idx="3796">
                  <c:v>1.9498496999999999</c:v>
                </c:pt>
                <c:pt idx="3797">
                  <c:v>1.9524037000000001</c:v>
                </c:pt>
                <c:pt idx="3798">
                  <c:v>1.9136055000000001</c:v>
                </c:pt>
                <c:pt idx="3799">
                  <c:v>2.1345803999999999</c:v>
                </c:pt>
                <c:pt idx="3800">
                  <c:v>2.0659657</c:v>
                </c:pt>
                <c:pt idx="3801">
                  <c:v>2.0269153000000002</c:v>
                </c:pt>
                <c:pt idx="3802">
                  <c:v>2.0624166000000002</c:v>
                </c:pt>
                <c:pt idx="3803">
                  <c:v>1.8968691</c:v>
                </c:pt>
                <c:pt idx="3804">
                  <c:v>1.8624434000000001</c:v>
                </c:pt>
                <c:pt idx="3805">
                  <c:v>1.9260538</c:v>
                </c:pt>
                <c:pt idx="3806">
                  <c:v>2.0688224000000002</c:v>
                </c:pt>
                <c:pt idx="3807">
                  <c:v>1.9799826</c:v>
                </c:pt>
                <c:pt idx="3808">
                  <c:v>2.1081302000000002</c:v>
                </c:pt>
                <c:pt idx="3809">
                  <c:v>2.4255988999999998</c:v>
                </c:pt>
                <c:pt idx="3810">
                  <c:v>2.2857965999999998</c:v>
                </c:pt>
                <c:pt idx="3811">
                  <c:v>2.9254769999999999</c:v>
                </c:pt>
                <c:pt idx="3812">
                  <c:v>2.3964452999999999</c:v>
                </c:pt>
                <c:pt idx="3813">
                  <c:v>2.7333474</c:v>
                </c:pt>
                <c:pt idx="3814">
                  <c:v>1.7558041</c:v>
                </c:pt>
                <c:pt idx="3815">
                  <c:v>1.6837800999999999</c:v>
                </c:pt>
                <c:pt idx="3816">
                  <c:v>1.7450429999999999</c:v>
                </c:pt>
                <c:pt idx="3817">
                  <c:v>1.7905979999999999</c:v>
                </c:pt>
                <c:pt idx="3818">
                  <c:v>1.7262755999999999</c:v>
                </c:pt>
                <c:pt idx="3819">
                  <c:v>1.7240116999999999</c:v>
                </c:pt>
                <c:pt idx="3820">
                  <c:v>1.7024565</c:v>
                </c:pt>
                <c:pt idx="3821">
                  <c:v>1.7278701999999999</c:v>
                </c:pt>
                <c:pt idx="3822">
                  <c:v>1.7108458</c:v>
                </c:pt>
                <c:pt idx="3823">
                  <c:v>1.7548410999999999</c:v>
                </c:pt>
                <c:pt idx="3824">
                  <c:v>1.737358</c:v>
                </c:pt>
                <c:pt idx="3825">
                  <c:v>1.7130458</c:v>
                </c:pt>
                <c:pt idx="3826">
                  <c:v>2.0062497000000001</c:v>
                </c:pt>
                <c:pt idx="3827">
                  <c:v>1.9092066000000001</c:v>
                </c:pt>
                <c:pt idx="3828">
                  <c:v>2.1724570000000001</c:v>
                </c:pt>
                <c:pt idx="3829">
                  <c:v>2.0118627999999998</c:v>
                </c:pt>
                <c:pt idx="3830">
                  <c:v>2.0295505999999999</c:v>
                </c:pt>
                <c:pt idx="3831">
                  <c:v>2.0079783999999998</c:v>
                </c:pt>
                <c:pt idx="3832">
                  <c:v>2.0332522000000002</c:v>
                </c:pt>
                <c:pt idx="3833">
                  <c:v>1.9183049000000001</c:v>
                </c:pt>
                <c:pt idx="3834">
                  <c:v>1.8861829999999999</c:v>
                </c:pt>
                <c:pt idx="3835">
                  <c:v>1.9620914</c:v>
                </c:pt>
                <c:pt idx="3836">
                  <c:v>2.0493698</c:v>
                </c:pt>
                <c:pt idx="3837">
                  <c:v>1.9566815</c:v>
                </c:pt>
                <c:pt idx="3838">
                  <c:v>1.9402037000000001</c:v>
                </c:pt>
                <c:pt idx="3839">
                  <c:v>2.0392215</c:v>
                </c:pt>
                <c:pt idx="3840">
                  <c:v>1.9028107999999999</c:v>
                </c:pt>
                <c:pt idx="3841">
                  <c:v>1.966343</c:v>
                </c:pt>
                <c:pt idx="3842">
                  <c:v>2.0309906</c:v>
                </c:pt>
                <c:pt idx="3843">
                  <c:v>1.9887326999999999</c:v>
                </c:pt>
                <c:pt idx="3844">
                  <c:v>2.0300370000000001</c:v>
                </c:pt>
                <c:pt idx="3845">
                  <c:v>2.1257221999999998</c:v>
                </c:pt>
                <c:pt idx="3846">
                  <c:v>2.1108243</c:v>
                </c:pt>
                <c:pt idx="3847">
                  <c:v>1.980982</c:v>
                </c:pt>
                <c:pt idx="3848">
                  <c:v>1.9135139999999999</c:v>
                </c:pt>
                <c:pt idx="3849">
                  <c:v>1.7597938</c:v>
                </c:pt>
                <c:pt idx="3850">
                  <c:v>1.817286</c:v>
                </c:pt>
                <c:pt idx="3851">
                  <c:v>1.7464398000000001</c:v>
                </c:pt>
                <c:pt idx="3852">
                  <c:v>1.6008157000000001</c:v>
                </c:pt>
                <c:pt idx="3853">
                  <c:v>1.7898324000000001</c:v>
                </c:pt>
                <c:pt idx="3854">
                  <c:v>1.7233729</c:v>
                </c:pt>
                <c:pt idx="3855">
                  <c:v>1.8607897</c:v>
                </c:pt>
                <c:pt idx="3856">
                  <c:v>1.9038706000000001</c:v>
                </c:pt>
                <c:pt idx="3857">
                  <c:v>1.8820629</c:v>
                </c:pt>
                <c:pt idx="3858">
                  <c:v>1.8634107</c:v>
                </c:pt>
                <c:pt idx="3859">
                  <c:v>1.9485904999999999</c:v>
                </c:pt>
                <c:pt idx="3860">
                  <c:v>1.9303942000000001</c:v>
                </c:pt>
                <c:pt idx="3861">
                  <c:v>1.9873848000000001</c:v>
                </c:pt>
                <c:pt idx="3862">
                  <c:v>1.6630183000000001</c:v>
                </c:pt>
                <c:pt idx="3863">
                  <c:v>1.7782259</c:v>
                </c:pt>
                <c:pt idx="3864">
                  <c:v>1.8343617000000001</c:v>
                </c:pt>
                <c:pt idx="3865">
                  <c:v>1.9209495000000001</c:v>
                </c:pt>
                <c:pt idx="3866">
                  <c:v>1.9025456999999999</c:v>
                </c:pt>
                <c:pt idx="3867">
                  <c:v>1.8937174999999999</c:v>
                </c:pt>
                <c:pt idx="3868">
                  <c:v>1.9432617000000001</c:v>
                </c:pt>
                <c:pt idx="3869">
                  <c:v>1.9218872</c:v>
                </c:pt>
                <c:pt idx="3870">
                  <c:v>1.9835627</c:v>
                </c:pt>
                <c:pt idx="3871">
                  <c:v>1.9375211000000001</c:v>
                </c:pt>
                <c:pt idx="3872">
                  <c:v>1.878593</c:v>
                </c:pt>
                <c:pt idx="3873">
                  <c:v>1.9195551</c:v>
                </c:pt>
                <c:pt idx="3874">
                  <c:v>2.5320010000000002</c:v>
                </c:pt>
                <c:pt idx="3875">
                  <c:v>2.4920203999999999</c:v>
                </c:pt>
                <c:pt idx="3876">
                  <c:v>2.0864357999999998</c:v>
                </c:pt>
                <c:pt idx="3877">
                  <c:v>2.3409894000000002</c:v>
                </c:pt>
                <c:pt idx="3878">
                  <c:v>2.0734181</c:v>
                </c:pt>
                <c:pt idx="3879">
                  <c:v>1.9418644</c:v>
                </c:pt>
                <c:pt idx="3880">
                  <c:v>1.8773175</c:v>
                </c:pt>
                <c:pt idx="3881">
                  <c:v>2.0160398000000002</c:v>
                </c:pt>
                <c:pt idx="3882">
                  <c:v>2.0256015999999999</c:v>
                </c:pt>
                <c:pt idx="3883">
                  <c:v>2.4636765</c:v>
                </c:pt>
                <c:pt idx="3884">
                  <c:v>2.3911335</c:v>
                </c:pt>
                <c:pt idx="3885">
                  <c:v>2.3121100000000001</c:v>
                </c:pt>
                <c:pt idx="3886">
                  <c:v>2.2988534</c:v>
                </c:pt>
                <c:pt idx="3887">
                  <c:v>2.1376447999999999</c:v>
                </c:pt>
                <c:pt idx="3888">
                  <c:v>2.6563214999999998</c:v>
                </c:pt>
                <c:pt idx="3889">
                  <c:v>2.2295487</c:v>
                </c:pt>
                <c:pt idx="3890">
                  <c:v>2.4281757000000002</c:v>
                </c:pt>
                <c:pt idx="3891">
                  <c:v>3.1095079999999999</c:v>
                </c:pt>
                <c:pt idx="3892">
                  <c:v>2.3796491999999998</c:v>
                </c:pt>
                <c:pt idx="3893">
                  <c:v>1.9744463000000001</c:v>
                </c:pt>
                <c:pt idx="3894">
                  <c:v>2.4180038000000001</c:v>
                </c:pt>
                <c:pt idx="3895">
                  <c:v>3.4569847999999999</c:v>
                </c:pt>
                <c:pt idx="3896">
                  <c:v>2.7104067999999999</c:v>
                </c:pt>
                <c:pt idx="3897">
                  <c:v>2.9091743999999999</c:v>
                </c:pt>
                <c:pt idx="3898">
                  <c:v>2.9237842999999999</c:v>
                </c:pt>
                <c:pt idx="3899">
                  <c:v>2.9221659</c:v>
                </c:pt>
                <c:pt idx="3900">
                  <c:v>2.2480058999999999</c:v>
                </c:pt>
                <c:pt idx="3901">
                  <c:v>2.3990922000000001</c:v>
                </c:pt>
                <c:pt idx="3902">
                  <c:v>3.725994</c:v>
                </c:pt>
                <c:pt idx="3903">
                  <c:v>3.1796193000000001</c:v>
                </c:pt>
                <c:pt idx="3904">
                  <c:v>4.5678023999999997</c:v>
                </c:pt>
                <c:pt idx="3905">
                  <c:v>3.8642591999999998</c:v>
                </c:pt>
                <c:pt idx="3906">
                  <c:v>3.1809563999999999</c:v>
                </c:pt>
                <c:pt idx="3907">
                  <c:v>3.6726779999999999</c:v>
                </c:pt>
                <c:pt idx="3908">
                  <c:v>3.2311809999999999</c:v>
                </c:pt>
                <c:pt idx="3909">
                  <c:v>3.3592974999999998</c:v>
                </c:pt>
                <c:pt idx="3910">
                  <c:v>3.1847536999999999</c:v>
                </c:pt>
                <c:pt idx="3911">
                  <c:v>3.7174754000000001</c:v>
                </c:pt>
                <c:pt idx="3912">
                  <c:v>3.8395393000000002</c:v>
                </c:pt>
                <c:pt idx="3913">
                  <c:v>4.1744209999999997</c:v>
                </c:pt>
                <c:pt idx="3914">
                  <c:v>3.9427805</c:v>
                </c:pt>
                <c:pt idx="3915">
                  <c:v>4.4529050000000003</c:v>
                </c:pt>
                <c:pt idx="3916">
                  <c:v>5.0530280000000003</c:v>
                </c:pt>
                <c:pt idx="3917">
                  <c:v>5.0420410000000002</c:v>
                </c:pt>
                <c:pt idx="3918">
                  <c:v>5.2274703999999996</c:v>
                </c:pt>
                <c:pt idx="3919">
                  <c:v>5.2769269999999997</c:v>
                </c:pt>
                <c:pt idx="3920">
                  <c:v>5.7762840000000004</c:v>
                </c:pt>
                <c:pt idx="3921">
                  <c:v>5.4784775000000003</c:v>
                </c:pt>
                <c:pt idx="3922">
                  <c:v>5.9507884999999998</c:v>
                </c:pt>
                <c:pt idx="3923">
                  <c:v>6.0634949999999996</c:v>
                </c:pt>
                <c:pt idx="3924">
                  <c:v>6.2133764999999999</c:v>
                </c:pt>
                <c:pt idx="3925">
                  <c:v>5.7383575000000002</c:v>
                </c:pt>
                <c:pt idx="3926">
                  <c:v>5.3956055999999997</c:v>
                </c:pt>
                <c:pt idx="3927">
                  <c:v>5.3631039999999999</c:v>
                </c:pt>
                <c:pt idx="3928">
                  <c:v>4.7129099999999999</c:v>
                </c:pt>
                <c:pt idx="3929">
                  <c:v>4.8977446999999996</c:v>
                </c:pt>
                <c:pt idx="3930">
                  <c:v>4.9028033999999998</c:v>
                </c:pt>
                <c:pt idx="3931">
                  <c:v>4.8139114000000003</c:v>
                </c:pt>
                <c:pt idx="3932">
                  <c:v>4.2150359999999996</c:v>
                </c:pt>
                <c:pt idx="3933">
                  <c:v>4.1347866</c:v>
                </c:pt>
                <c:pt idx="3934">
                  <c:v>4.0983749999999999</c:v>
                </c:pt>
                <c:pt idx="3935">
                  <c:v>3.8163125999999998</c:v>
                </c:pt>
                <c:pt idx="3936">
                  <c:v>3.8693552000000002</c:v>
                </c:pt>
                <c:pt idx="3937">
                  <c:v>3.7506699999999999</c:v>
                </c:pt>
                <c:pt idx="3938">
                  <c:v>4.2410573999999999</c:v>
                </c:pt>
                <c:pt idx="3939">
                  <c:v>4.5618962999999999</c:v>
                </c:pt>
                <c:pt idx="3940">
                  <c:v>4.7652726000000003</c:v>
                </c:pt>
                <c:pt idx="3941">
                  <c:v>4.6297410000000001</c:v>
                </c:pt>
                <c:pt idx="3942">
                  <c:v>4.2667580000000003</c:v>
                </c:pt>
                <c:pt idx="3943">
                  <c:v>4.6294765</c:v>
                </c:pt>
                <c:pt idx="3944">
                  <c:v>4.6232480000000002</c:v>
                </c:pt>
                <c:pt idx="3945">
                  <c:v>4.3308334000000004</c:v>
                </c:pt>
                <c:pt idx="3946">
                  <c:v>4.8776109999999999</c:v>
                </c:pt>
                <c:pt idx="3947">
                  <c:v>4.9878926000000003</c:v>
                </c:pt>
                <c:pt idx="3948">
                  <c:v>5.5329604000000003</c:v>
                </c:pt>
                <c:pt idx="3949">
                  <c:v>5.0937109999999999</c:v>
                </c:pt>
                <c:pt idx="3950">
                  <c:v>6.3900620000000004</c:v>
                </c:pt>
                <c:pt idx="3951">
                  <c:v>5.0950284000000003</c:v>
                </c:pt>
                <c:pt idx="3952">
                  <c:v>4.0462274999999996</c:v>
                </c:pt>
                <c:pt idx="3953">
                  <c:v>5.2196290000000003</c:v>
                </c:pt>
                <c:pt idx="3954">
                  <c:v>4.7094630000000004</c:v>
                </c:pt>
                <c:pt idx="3955">
                  <c:v>4.6517075999999999</c:v>
                </c:pt>
                <c:pt idx="3956">
                  <c:v>5.4520929999999996</c:v>
                </c:pt>
                <c:pt idx="3957">
                  <c:v>1.4654738</c:v>
                </c:pt>
                <c:pt idx="3958">
                  <c:v>1.595407</c:v>
                </c:pt>
                <c:pt idx="3959">
                  <c:v>1.5193298</c:v>
                </c:pt>
                <c:pt idx="3960">
                  <c:v>1.5534332</c:v>
                </c:pt>
                <c:pt idx="3961">
                  <c:v>1.5336753999999999</c:v>
                </c:pt>
                <c:pt idx="3962">
                  <c:v>1.7517199999999999</c:v>
                </c:pt>
                <c:pt idx="3963">
                  <c:v>1.9635354</c:v>
                </c:pt>
                <c:pt idx="3964">
                  <c:v>1.2931121999999999</c:v>
                </c:pt>
                <c:pt idx="3965">
                  <c:v>1.4447749000000001</c:v>
                </c:pt>
                <c:pt idx="3966">
                  <c:v>2.0919317999999998</c:v>
                </c:pt>
                <c:pt idx="3967">
                  <c:v>1.6978972999999999</c:v>
                </c:pt>
                <c:pt idx="3968">
                  <c:v>2.5626836000000002</c:v>
                </c:pt>
                <c:pt idx="3969">
                  <c:v>2.5412607</c:v>
                </c:pt>
                <c:pt idx="3970">
                  <c:v>2.1594799999999998</c:v>
                </c:pt>
                <c:pt idx="3971">
                  <c:v>3.2977056999999999</c:v>
                </c:pt>
                <c:pt idx="3972">
                  <c:v>3.4182929999999998</c:v>
                </c:pt>
                <c:pt idx="3973">
                  <c:v>3.6715144999999998</c:v>
                </c:pt>
                <c:pt idx="3974">
                  <c:v>4.3263692999999996</c:v>
                </c:pt>
                <c:pt idx="3975">
                  <c:v>4.2744827000000001</c:v>
                </c:pt>
                <c:pt idx="3976">
                  <c:v>2.8098643000000001</c:v>
                </c:pt>
                <c:pt idx="3977">
                  <c:v>2.4355205999999998</c:v>
                </c:pt>
                <c:pt idx="3978">
                  <c:v>3.1501345999999999</c:v>
                </c:pt>
                <c:pt idx="3979">
                  <c:v>2.8714178000000001</c:v>
                </c:pt>
                <c:pt idx="3980">
                  <c:v>3.2672656</c:v>
                </c:pt>
                <c:pt idx="3981">
                  <c:v>2.6948965</c:v>
                </c:pt>
                <c:pt idx="3982">
                  <c:v>1.9496415</c:v>
                </c:pt>
                <c:pt idx="3983">
                  <c:v>2.6029200000000001</c:v>
                </c:pt>
                <c:pt idx="3984">
                  <c:v>3.1114763999999999</c:v>
                </c:pt>
                <c:pt idx="3985">
                  <c:v>2.9489869999999998</c:v>
                </c:pt>
                <c:pt idx="3986">
                  <c:v>3.1264984999999998</c:v>
                </c:pt>
                <c:pt idx="3987">
                  <c:v>3.1564557999999998</c:v>
                </c:pt>
                <c:pt idx="3988">
                  <c:v>2.9701689999999998</c:v>
                </c:pt>
                <c:pt idx="3989">
                  <c:v>3.9693200000000002</c:v>
                </c:pt>
                <c:pt idx="3990">
                  <c:v>4.075774</c:v>
                </c:pt>
                <c:pt idx="3991">
                  <c:v>4.6297335999999998</c:v>
                </c:pt>
                <c:pt idx="3992">
                  <c:v>4.3901199999999996</c:v>
                </c:pt>
                <c:pt idx="3993">
                  <c:v>3.811134</c:v>
                </c:pt>
                <c:pt idx="3994">
                  <c:v>3.6273444000000001</c:v>
                </c:pt>
                <c:pt idx="3995">
                  <c:v>3.524756</c:v>
                </c:pt>
                <c:pt idx="3996">
                  <c:v>4.1144084999999997</c:v>
                </c:pt>
                <c:pt idx="3997">
                  <c:v>3.1473553000000001</c:v>
                </c:pt>
                <c:pt idx="3998">
                  <c:v>3.4823214999999998</c:v>
                </c:pt>
                <c:pt idx="3999">
                  <c:v>4.1534909999999998</c:v>
                </c:pt>
                <c:pt idx="4000">
                  <c:v>3.8927793999999998</c:v>
                </c:pt>
                <c:pt idx="4001">
                  <c:v>4.0166760000000004</c:v>
                </c:pt>
                <c:pt idx="4002">
                  <c:v>4.7444030000000001</c:v>
                </c:pt>
                <c:pt idx="4003">
                  <c:v>4.6595620000000002</c:v>
                </c:pt>
                <c:pt idx="4004">
                  <c:v>4.2061760000000001</c:v>
                </c:pt>
                <c:pt idx="4005">
                  <c:v>4.2265134</c:v>
                </c:pt>
                <c:pt idx="4006">
                  <c:v>4.3351930000000003</c:v>
                </c:pt>
                <c:pt idx="4007">
                  <c:v>4.2636849999999997</c:v>
                </c:pt>
                <c:pt idx="4008">
                  <c:v>4.2237749999999998</c:v>
                </c:pt>
                <c:pt idx="4009">
                  <c:v>3.6090480999999999</c:v>
                </c:pt>
                <c:pt idx="4010">
                  <c:v>3.8369721999999999</c:v>
                </c:pt>
                <c:pt idx="4011">
                  <c:v>3.3444405000000001</c:v>
                </c:pt>
                <c:pt idx="4012">
                  <c:v>3.7713646999999999</c:v>
                </c:pt>
                <c:pt idx="4013">
                  <c:v>4.0723143000000004</c:v>
                </c:pt>
                <c:pt idx="4014">
                  <c:v>3.8578625</c:v>
                </c:pt>
                <c:pt idx="4015">
                  <c:v>4.2825154999999997</c:v>
                </c:pt>
                <c:pt idx="4016">
                  <c:v>5.0816827</c:v>
                </c:pt>
                <c:pt idx="4017">
                  <c:v>3.1877583999999999</c:v>
                </c:pt>
                <c:pt idx="4018">
                  <c:v>3.1783139999999999</c:v>
                </c:pt>
                <c:pt idx="4019">
                  <c:v>3.9374452</c:v>
                </c:pt>
                <c:pt idx="4020">
                  <c:v>4.0730589999999998</c:v>
                </c:pt>
                <c:pt idx="4021">
                  <c:v>3.5929039999999999</c:v>
                </c:pt>
                <c:pt idx="4022">
                  <c:v>3.5260212000000002</c:v>
                </c:pt>
                <c:pt idx="4023">
                  <c:v>3.3668982999999999</c:v>
                </c:pt>
                <c:pt idx="4024">
                  <c:v>2.6716690000000001</c:v>
                </c:pt>
                <c:pt idx="4025">
                  <c:v>3.3759712999999998</c:v>
                </c:pt>
                <c:pt idx="4026">
                  <c:v>3.4471142000000001</c:v>
                </c:pt>
                <c:pt idx="4027">
                  <c:v>3.4591913000000001</c:v>
                </c:pt>
                <c:pt idx="4028">
                  <c:v>2.8976253999999999</c:v>
                </c:pt>
                <c:pt idx="4029">
                  <c:v>2.7560687000000001</c:v>
                </c:pt>
                <c:pt idx="4030">
                  <c:v>3.0234046000000001</c:v>
                </c:pt>
                <c:pt idx="4031">
                  <c:v>2.812208</c:v>
                </c:pt>
                <c:pt idx="4032">
                  <c:v>2.4346394999999998</c:v>
                </c:pt>
                <c:pt idx="4033">
                  <c:v>2.0786114000000002</c:v>
                </c:pt>
                <c:pt idx="4034">
                  <c:v>3.7782792999999999</c:v>
                </c:pt>
                <c:pt idx="4035">
                  <c:v>3.185171</c:v>
                </c:pt>
                <c:pt idx="4036">
                  <c:v>3.149594</c:v>
                </c:pt>
                <c:pt idx="4037">
                  <c:v>3.7528758</c:v>
                </c:pt>
                <c:pt idx="4038">
                  <c:v>2.37452</c:v>
                </c:pt>
                <c:pt idx="4039">
                  <c:v>2.7842492999999999</c:v>
                </c:pt>
                <c:pt idx="4040">
                  <c:v>2.1678035000000002</c:v>
                </c:pt>
                <c:pt idx="4041">
                  <c:v>2.6764285999999999</c:v>
                </c:pt>
                <c:pt idx="4042">
                  <c:v>2.7938472999999999</c:v>
                </c:pt>
                <c:pt idx="4043">
                  <c:v>3.5758507000000002</c:v>
                </c:pt>
                <c:pt idx="4044">
                  <c:v>2.5896281999999999</c:v>
                </c:pt>
                <c:pt idx="4045">
                  <c:v>3.0668587999999999</c:v>
                </c:pt>
                <c:pt idx="4046">
                  <c:v>2.2310889</c:v>
                </c:pt>
                <c:pt idx="4047">
                  <c:v>2.5303447000000001</c:v>
                </c:pt>
                <c:pt idx="4048">
                  <c:v>2.5917026999999999</c:v>
                </c:pt>
                <c:pt idx="4049">
                  <c:v>2.0154264</c:v>
                </c:pt>
                <c:pt idx="4050">
                  <c:v>1.9043705</c:v>
                </c:pt>
                <c:pt idx="4051">
                  <c:v>1.9815798</c:v>
                </c:pt>
                <c:pt idx="4052">
                  <c:v>1.9852144</c:v>
                </c:pt>
                <c:pt idx="4053">
                  <c:v>1.9656998999999999</c:v>
                </c:pt>
                <c:pt idx="4054">
                  <c:v>1.9180583</c:v>
                </c:pt>
                <c:pt idx="4055">
                  <c:v>1.9702512999999999</c:v>
                </c:pt>
                <c:pt idx="4056">
                  <c:v>1.9059630000000001</c:v>
                </c:pt>
                <c:pt idx="4057">
                  <c:v>1.8935120000000001</c:v>
                </c:pt>
                <c:pt idx="4058">
                  <c:v>1.8857870000000001</c:v>
                </c:pt>
                <c:pt idx="4059">
                  <c:v>1.8172258999999999</c:v>
                </c:pt>
                <c:pt idx="4060">
                  <c:v>2.0376058000000001</c:v>
                </c:pt>
                <c:pt idx="4061">
                  <c:v>1.7350950000000001</c:v>
                </c:pt>
                <c:pt idx="4062">
                  <c:v>1.7684346</c:v>
                </c:pt>
                <c:pt idx="4063">
                  <c:v>1.6887259999999999</c:v>
                </c:pt>
                <c:pt idx="4064">
                  <c:v>1.8716463999999999</c:v>
                </c:pt>
                <c:pt idx="4065">
                  <c:v>1.8136064999999999</c:v>
                </c:pt>
                <c:pt idx="4066">
                  <c:v>1.8844856000000001</c:v>
                </c:pt>
                <c:pt idx="4067">
                  <c:v>2.0087442000000002</c:v>
                </c:pt>
                <c:pt idx="4068">
                  <c:v>1.9330121</c:v>
                </c:pt>
                <c:pt idx="4069">
                  <c:v>2.0756865000000002</c:v>
                </c:pt>
                <c:pt idx="4070">
                  <c:v>1.8544388999999999</c:v>
                </c:pt>
                <c:pt idx="4071">
                  <c:v>2.0235047000000002</c:v>
                </c:pt>
                <c:pt idx="4072">
                  <c:v>1.8383084999999999</c:v>
                </c:pt>
                <c:pt idx="4073">
                  <c:v>1.876827</c:v>
                </c:pt>
                <c:pt idx="4074">
                  <c:v>1.8233280999999999</c:v>
                </c:pt>
                <c:pt idx="4075">
                  <c:v>1.7967088</c:v>
                </c:pt>
                <c:pt idx="4076">
                  <c:v>1.7076507000000001</c:v>
                </c:pt>
                <c:pt idx="4077">
                  <c:v>2.6002483000000001</c:v>
                </c:pt>
                <c:pt idx="4078">
                  <c:v>2.7570538999999998</c:v>
                </c:pt>
                <c:pt idx="4079">
                  <c:v>3.2042456000000001</c:v>
                </c:pt>
                <c:pt idx="4080">
                  <c:v>3.5874324</c:v>
                </c:pt>
                <c:pt idx="4081">
                  <c:v>3.2596664</c:v>
                </c:pt>
                <c:pt idx="4082">
                  <c:v>3.3527184000000001</c:v>
                </c:pt>
                <c:pt idx="4083">
                  <c:v>3.7385674</c:v>
                </c:pt>
                <c:pt idx="4084">
                  <c:v>4.1666656</c:v>
                </c:pt>
                <c:pt idx="4085">
                  <c:v>3.5449915000000001</c:v>
                </c:pt>
                <c:pt idx="4086">
                  <c:v>4.1042649999999998</c:v>
                </c:pt>
                <c:pt idx="4087">
                  <c:v>4.4136614999999999</c:v>
                </c:pt>
                <c:pt idx="4088">
                  <c:v>4.5287610000000003</c:v>
                </c:pt>
                <c:pt idx="4089">
                  <c:v>4.6430186999999998</c:v>
                </c:pt>
                <c:pt idx="4090">
                  <c:v>4.1942186000000001</c:v>
                </c:pt>
                <c:pt idx="4091">
                  <c:v>4.2095113</c:v>
                </c:pt>
                <c:pt idx="4092">
                  <c:v>4.1865639999999997</c:v>
                </c:pt>
                <c:pt idx="4093">
                  <c:v>4.608314</c:v>
                </c:pt>
                <c:pt idx="4094">
                  <c:v>4.1080956000000004</c:v>
                </c:pt>
                <c:pt idx="4095">
                  <c:v>4.6657979999999997</c:v>
                </c:pt>
                <c:pt idx="4096">
                  <c:v>3.9778657000000002</c:v>
                </c:pt>
                <c:pt idx="4097">
                  <c:v>4.5530586</c:v>
                </c:pt>
                <c:pt idx="4098">
                  <c:v>4.2325916000000001</c:v>
                </c:pt>
                <c:pt idx="4099">
                  <c:v>3.8517725</c:v>
                </c:pt>
                <c:pt idx="4100">
                  <c:v>3.2557578</c:v>
                </c:pt>
                <c:pt idx="4101">
                  <c:v>3.4604878000000001</c:v>
                </c:pt>
                <c:pt idx="4102">
                  <c:v>3.9942890000000002</c:v>
                </c:pt>
                <c:pt idx="4103">
                  <c:v>3.4255803</c:v>
                </c:pt>
                <c:pt idx="4104">
                  <c:v>3.644679</c:v>
                </c:pt>
                <c:pt idx="4105">
                  <c:v>3.6276703000000001</c:v>
                </c:pt>
                <c:pt idx="4106">
                  <c:v>3.5291119000000002</c:v>
                </c:pt>
                <c:pt idx="4107">
                  <c:v>3.0417179999999999</c:v>
                </c:pt>
                <c:pt idx="4108">
                  <c:v>3.3398957</c:v>
                </c:pt>
                <c:pt idx="4109">
                  <c:v>3.8704717</c:v>
                </c:pt>
                <c:pt idx="4110">
                  <c:v>3.0566930000000001</c:v>
                </c:pt>
                <c:pt idx="4111">
                  <c:v>3.2442956000000001</c:v>
                </c:pt>
                <c:pt idx="4112">
                  <c:v>3.2081751999999999</c:v>
                </c:pt>
                <c:pt idx="4113">
                  <c:v>4.1829133000000001</c:v>
                </c:pt>
                <c:pt idx="4114">
                  <c:v>1.7810851000000001</c:v>
                </c:pt>
                <c:pt idx="4115">
                  <c:v>3.5530865</c:v>
                </c:pt>
                <c:pt idx="4116">
                  <c:v>3.82755</c:v>
                </c:pt>
                <c:pt idx="4117">
                  <c:v>4.4048556999999997</c:v>
                </c:pt>
                <c:pt idx="4118">
                  <c:v>4.0724844999999998</c:v>
                </c:pt>
                <c:pt idx="4119">
                  <c:v>4.5024113999999997</c:v>
                </c:pt>
                <c:pt idx="4120">
                  <c:v>4.1465759999999996</c:v>
                </c:pt>
                <c:pt idx="4121">
                  <c:v>4.6780467000000003</c:v>
                </c:pt>
                <c:pt idx="4122">
                  <c:v>3.9425015000000001</c:v>
                </c:pt>
                <c:pt idx="4123">
                  <c:v>4.2713026999999997</c:v>
                </c:pt>
                <c:pt idx="4124">
                  <c:v>3.4050899000000001</c:v>
                </c:pt>
                <c:pt idx="4125">
                  <c:v>2.4734674000000001</c:v>
                </c:pt>
                <c:pt idx="4126">
                  <c:v>2.8878875000000002</c:v>
                </c:pt>
                <c:pt idx="4127">
                  <c:v>2.6866503000000002</c:v>
                </c:pt>
                <c:pt idx="4128">
                  <c:v>2.4488439999999998</c:v>
                </c:pt>
                <c:pt idx="4129">
                  <c:v>2.7109679999999998</c:v>
                </c:pt>
                <c:pt idx="4130">
                  <c:v>2.7201537999999998</c:v>
                </c:pt>
                <c:pt idx="4131">
                  <c:v>2.5424087000000002</c:v>
                </c:pt>
                <c:pt idx="4132">
                  <c:v>2.4939315</c:v>
                </c:pt>
                <c:pt idx="4133">
                  <c:v>3.1947196</c:v>
                </c:pt>
                <c:pt idx="4134">
                  <c:v>4.4022709999999998</c:v>
                </c:pt>
                <c:pt idx="4135">
                  <c:v>6.5834545999999996</c:v>
                </c:pt>
                <c:pt idx="4136">
                  <c:v>4.7515086999999996</c:v>
                </c:pt>
                <c:pt idx="4137">
                  <c:v>8.1331360000000004</c:v>
                </c:pt>
                <c:pt idx="4138">
                  <c:v>5.7064003999999997</c:v>
                </c:pt>
                <c:pt idx="4139">
                  <c:v>7.2768516999999999</c:v>
                </c:pt>
                <c:pt idx="4140">
                  <c:v>9.1329030000000007</c:v>
                </c:pt>
                <c:pt idx="4141">
                  <c:v>9.0363035000000007</c:v>
                </c:pt>
                <c:pt idx="4142">
                  <c:v>9.0509140000000006</c:v>
                </c:pt>
                <c:pt idx="4143">
                  <c:v>8.3029410000000006</c:v>
                </c:pt>
                <c:pt idx="4144">
                  <c:v>9.3186640000000001</c:v>
                </c:pt>
                <c:pt idx="4145">
                  <c:v>9.3407180000000007</c:v>
                </c:pt>
                <c:pt idx="4146">
                  <c:v>1.7358777999999999</c:v>
                </c:pt>
                <c:pt idx="4147">
                  <c:v>1.8390892999999999</c:v>
                </c:pt>
                <c:pt idx="4148">
                  <c:v>2.1113057</c:v>
                </c:pt>
                <c:pt idx="4149">
                  <c:v>2.4553327999999999</c:v>
                </c:pt>
                <c:pt idx="4150">
                  <c:v>1.8447583999999999</c:v>
                </c:pt>
                <c:pt idx="4151">
                  <c:v>2.3510257999999999</c:v>
                </c:pt>
                <c:pt idx="4152">
                  <c:v>2.4069772</c:v>
                </c:pt>
                <c:pt idx="4153">
                  <c:v>1.936553</c:v>
                </c:pt>
                <c:pt idx="4154">
                  <c:v>2.3027120000000001</c:v>
                </c:pt>
                <c:pt idx="4155">
                  <c:v>2.6202785999999998</c:v>
                </c:pt>
                <c:pt idx="4156">
                  <c:v>2.3446953000000001</c:v>
                </c:pt>
                <c:pt idx="4157">
                  <c:v>1.7490612000000001</c:v>
                </c:pt>
                <c:pt idx="4158">
                  <c:v>1.5898205999999999</c:v>
                </c:pt>
                <c:pt idx="4159">
                  <c:v>2.5051708000000001</c:v>
                </c:pt>
                <c:pt idx="4160">
                  <c:v>1.9335553999999999</c:v>
                </c:pt>
                <c:pt idx="4161">
                  <c:v>2.9779935000000002</c:v>
                </c:pt>
                <c:pt idx="4162">
                  <c:v>3.1214613999999998</c:v>
                </c:pt>
                <c:pt idx="4163">
                  <c:v>2.7226330000000001</c:v>
                </c:pt>
                <c:pt idx="4164">
                  <c:v>2.7131658000000001</c:v>
                </c:pt>
                <c:pt idx="4165">
                  <c:v>3.0397778</c:v>
                </c:pt>
                <c:pt idx="4166">
                  <c:v>2.9942820000000001</c:v>
                </c:pt>
                <c:pt idx="4167">
                  <c:v>2.5831067999999999</c:v>
                </c:pt>
                <c:pt idx="4168">
                  <c:v>2.6955155999999998</c:v>
                </c:pt>
                <c:pt idx="4169">
                  <c:v>2.7220292000000001</c:v>
                </c:pt>
                <c:pt idx="4170">
                  <c:v>2.8235676000000001</c:v>
                </c:pt>
                <c:pt idx="4171">
                  <c:v>2.5889063000000001</c:v>
                </c:pt>
                <c:pt idx="4172">
                  <c:v>2.4944004999999998</c:v>
                </c:pt>
                <c:pt idx="4173">
                  <c:v>2.5650553999999999</c:v>
                </c:pt>
                <c:pt idx="4174">
                  <c:v>2.5718912999999999</c:v>
                </c:pt>
                <c:pt idx="4175">
                  <c:v>2.0411065000000002</c:v>
                </c:pt>
                <c:pt idx="4176">
                  <c:v>2.6507103000000001</c:v>
                </c:pt>
                <c:pt idx="4177">
                  <c:v>2.6764230000000002</c:v>
                </c:pt>
                <c:pt idx="4178">
                  <c:v>3.1630392000000001</c:v>
                </c:pt>
                <c:pt idx="4179">
                  <c:v>3.1118667000000002</c:v>
                </c:pt>
                <c:pt idx="4180">
                  <c:v>3.1210458000000001</c:v>
                </c:pt>
                <c:pt idx="4181">
                  <c:v>4.1039557000000002</c:v>
                </c:pt>
                <c:pt idx="4182">
                  <c:v>2.8935952</c:v>
                </c:pt>
                <c:pt idx="4183">
                  <c:v>3.3113956</c:v>
                </c:pt>
                <c:pt idx="4184">
                  <c:v>3.0537713000000002</c:v>
                </c:pt>
                <c:pt idx="4185">
                  <c:v>2.7975660000000002</c:v>
                </c:pt>
                <c:pt idx="4186">
                  <c:v>2.2318810999999998</c:v>
                </c:pt>
                <c:pt idx="4187">
                  <c:v>2.1425679</c:v>
                </c:pt>
                <c:pt idx="4188">
                  <c:v>1.8779325</c:v>
                </c:pt>
                <c:pt idx="4189">
                  <c:v>1.9737973</c:v>
                </c:pt>
                <c:pt idx="4190">
                  <c:v>2.0238735999999999</c:v>
                </c:pt>
                <c:pt idx="4191">
                  <c:v>2.1559153000000002</c:v>
                </c:pt>
                <c:pt idx="4192">
                  <c:v>3.0440360000000002</c:v>
                </c:pt>
                <c:pt idx="4193">
                  <c:v>4.2001049999999998</c:v>
                </c:pt>
                <c:pt idx="4194">
                  <c:v>2.7472905999999999</c:v>
                </c:pt>
                <c:pt idx="4195">
                  <c:v>2.4198189000000001</c:v>
                </c:pt>
                <c:pt idx="4196">
                  <c:v>2.6784908999999999</c:v>
                </c:pt>
                <c:pt idx="4197">
                  <c:v>2.8206199999999999</c:v>
                </c:pt>
                <c:pt idx="4198">
                  <c:v>2.5470133000000001</c:v>
                </c:pt>
                <c:pt idx="4199">
                  <c:v>2.9530544000000001</c:v>
                </c:pt>
                <c:pt idx="4200">
                  <c:v>3.4859477999999999</c:v>
                </c:pt>
                <c:pt idx="4201">
                  <c:v>2.8975650000000002</c:v>
                </c:pt>
                <c:pt idx="4202">
                  <c:v>3.5701334</c:v>
                </c:pt>
                <c:pt idx="4203">
                  <c:v>2.2594723999999999</c:v>
                </c:pt>
                <c:pt idx="4204">
                  <c:v>2.6329159999999998</c:v>
                </c:pt>
                <c:pt idx="4205">
                  <c:v>2.5557370000000001</c:v>
                </c:pt>
                <c:pt idx="4206">
                  <c:v>2.3277960000000002</c:v>
                </c:pt>
                <c:pt idx="4207">
                  <c:v>2.1299082999999999</c:v>
                </c:pt>
                <c:pt idx="4208">
                  <c:v>2.1795486999999998</c:v>
                </c:pt>
                <c:pt idx="4209">
                  <c:v>2.505617</c:v>
                </c:pt>
                <c:pt idx="4210">
                  <c:v>2.1916530000000001</c:v>
                </c:pt>
                <c:pt idx="4211">
                  <c:v>2.5235061999999999</c:v>
                </c:pt>
                <c:pt idx="4212">
                  <c:v>2.5377738000000001</c:v>
                </c:pt>
                <c:pt idx="4213">
                  <c:v>2.5183127000000001</c:v>
                </c:pt>
                <c:pt idx="4214">
                  <c:v>2.4668269999999999</c:v>
                </c:pt>
                <c:pt idx="4215">
                  <c:v>2.5239367000000001</c:v>
                </c:pt>
                <c:pt idx="4216">
                  <c:v>2.1525373000000001</c:v>
                </c:pt>
                <c:pt idx="4217">
                  <c:v>2.0118985</c:v>
                </c:pt>
                <c:pt idx="4218">
                  <c:v>1.7337942</c:v>
                </c:pt>
                <c:pt idx="4219">
                  <c:v>1.7348344</c:v>
                </c:pt>
                <c:pt idx="4220">
                  <c:v>1.8294467000000001</c:v>
                </c:pt>
                <c:pt idx="4221">
                  <c:v>1.2434479000000001</c:v>
                </c:pt>
                <c:pt idx="4222">
                  <c:v>1.7005954999999999</c:v>
                </c:pt>
                <c:pt idx="4223">
                  <c:v>1.7048557</c:v>
                </c:pt>
                <c:pt idx="4224">
                  <c:v>1.8753804000000001</c:v>
                </c:pt>
                <c:pt idx="4225">
                  <c:v>2.0994945</c:v>
                </c:pt>
                <c:pt idx="4226">
                  <c:v>1.8887832</c:v>
                </c:pt>
                <c:pt idx="4227">
                  <c:v>2.7986395000000002</c:v>
                </c:pt>
                <c:pt idx="4228">
                  <c:v>2.1467936000000001</c:v>
                </c:pt>
                <c:pt idx="4229">
                  <c:v>2.6149936</c:v>
                </c:pt>
                <c:pt idx="4230">
                  <c:v>2.0985765000000001</c:v>
                </c:pt>
                <c:pt idx="4231">
                  <c:v>1.9323394</c:v>
                </c:pt>
                <c:pt idx="4232">
                  <c:v>1.8824970000000001</c:v>
                </c:pt>
                <c:pt idx="4233">
                  <c:v>2.3097970000000001</c:v>
                </c:pt>
                <c:pt idx="4234">
                  <c:v>3.0437021</c:v>
                </c:pt>
                <c:pt idx="4235">
                  <c:v>2.8518791000000001</c:v>
                </c:pt>
                <c:pt idx="4236">
                  <c:v>3.0197835</c:v>
                </c:pt>
                <c:pt idx="4237">
                  <c:v>3.6845005</c:v>
                </c:pt>
                <c:pt idx="4238">
                  <c:v>2.4045203000000002</c:v>
                </c:pt>
                <c:pt idx="4239">
                  <c:v>2.6031697</c:v>
                </c:pt>
                <c:pt idx="4240">
                  <c:v>2.2139163000000002</c:v>
                </c:pt>
                <c:pt idx="4241">
                  <c:v>2.9377675000000001</c:v>
                </c:pt>
                <c:pt idx="4242">
                  <c:v>2.4009390000000002</c:v>
                </c:pt>
                <c:pt idx="4243">
                  <c:v>2.8086052000000001</c:v>
                </c:pt>
                <c:pt idx="4244">
                  <c:v>2.6703166999999999</c:v>
                </c:pt>
                <c:pt idx="4245">
                  <c:v>3.4555256000000001</c:v>
                </c:pt>
                <c:pt idx="4246">
                  <c:v>3.6524380000000001</c:v>
                </c:pt>
                <c:pt idx="4247">
                  <c:v>3.9634442000000001</c:v>
                </c:pt>
                <c:pt idx="4248">
                  <c:v>4.5506786999999997</c:v>
                </c:pt>
                <c:pt idx="4249">
                  <c:v>4.9259190000000004</c:v>
                </c:pt>
                <c:pt idx="4250">
                  <c:v>4.8767256999999997</c:v>
                </c:pt>
                <c:pt idx="4251">
                  <c:v>5.0403886</c:v>
                </c:pt>
                <c:pt idx="4252">
                  <c:v>5.1584320000000004</c:v>
                </c:pt>
                <c:pt idx="4253">
                  <c:v>5.2662409999999999</c:v>
                </c:pt>
                <c:pt idx="4254">
                  <c:v>4.3767166</c:v>
                </c:pt>
                <c:pt idx="4255">
                  <c:v>5.3414145</c:v>
                </c:pt>
                <c:pt idx="4256">
                  <c:v>5.8166165000000003</c:v>
                </c:pt>
                <c:pt idx="4257">
                  <c:v>6.0977170000000003</c:v>
                </c:pt>
                <c:pt idx="4258">
                  <c:v>2.0230203000000002</c:v>
                </c:pt>
                <c:pt idx="4259">
                  <c:v>1.8292184</c:v>
                </c:pt>
                <c:pt idx="4260">
                  <c:v>1.9449947999999999</c:v>
                </c:pt>
                <c:pt idx="4261">
                  <c:v>2.3054763999999999</c:v>
                </c:pt>
                <c:pt idx="4262">
                  <c:v>1.893896</c:v>
                </c:pt>
                <c:pt idx="4263">
                  <c:v>2.0792556000000002</c:v>
                </c:pt>
                <c:pt idx="4264">
                  <c:v>2.3320083999999999</c:v>
                </c:pt>
                <c:pt idx="4265">
                  <c:v>2.1572369999999998</c:v>
                </c:pt>
                <c:pt idx="4266">
                  <c:v>1.9585707000000001</c:v>
                </c:pt>
                <c:pt idx="4267">
                  <c:v>2.9781094000000001</c:v>
                </c:pt>
                <c:pt idx="4268">
                  <c:v>2.6567383000000002</c:v>
                </c:pt>
                <c:pt idx="4269">
                  <c:v>2.2132014999999998</c:v>
                </c:pt>
                <c:pt idx="4270">
                  <c:v>1.8751726</c:v>
                </c:pt>
                <c:pt idx="4271">
                  <c:v>1.6505814999999999</c:v>
                </c:pt>
                <c:pt idx="4272">
                  <c:v>1.6512230000000001</c:v>
                </c:pt>
                <c:pt idx="4273">
                  <c:v>1.8255379</c:v>
                </c:pt>
                <c:pt idx="4274">
                  <c:v>1.9518458000000001</c:v>
                </c:pt>
                <c:pt idx="4275">
                  <c:v>1.6723981000000001</c:v>
                </c:pt>
                <c:pt idx="4276">
                  <c:v>1.6848192</c:v>
                </c:pt>
                <c:pt idx="4277">
                  <c:v>1.5710683000000001</c:v>
                </c:pt>
                <c:pt idx="4278">
                  <c:v>1.3890157000000001</c:v>
                </c:pt>
                <c:pt idx="4279">
                  <c:v>1.3922479000000001</c:v>
                </c:pt>
                <c:pt idx="4280">
                  <c:v>1.3111374</c:v>
                </c:pt>
                <c:pt idx="4281">
                  <c:v>1.2385520999999999</c:v>
                </c:pt>
                <c:pt idx="4282">
                  <c:v>1.2603643</c:v>
                </c:pt>
                <c:pt idx="4283">
                  <c:v>1.1148161999999999</c:v>
                </c:pt>
                <c:pt idx="4284">
                  <c:v>1.1144304</c:v>
                </c:pt>
                <c:pt idx="4285">
                  <c:v>1.0620966000000001</c:v>
                </c:pt>
                <c:pt idx="4286">
                  <c:v>0.94292710000000002</c:v>
                </c:pt>
                <c:pt idx="4287">
                  <c:v>0.95076059999999996</c:v>
                </c:pt>
                <c:pt idx="4288">
                  <c:v>0.81275885999999997</c:v>
                </c:pt>
                <c:pt idx="4289">
                  <c:v>0.93340886000000001</c:v>
                </c:pt>
                <c:pt idx="4290">
                  <c:v>0.81780419999999998</c:v>
                </c:pt>
                <c:pt idx="4291">
                  <c:v>0.84605825000000001</c:v>
                </c:pt>
                <c:pt idx="4292">
                  <c:v>0.94380850000000005</c:v>
                </c:pt>
                <c:pt idx="4293">
                  <c:v>0.75860740000000004</c:v>
                </c:pt>
                <c:pt idx="4294">
                  <c:v>0.87821749999999998</c:v>
                </c:pt>
                <c:pt idx="4295">
                  <c:v>0.82662210000000003</c:v>
                </c:pt>
                <c:pt idx="4296">
                  <c:v>0.94134090000000004</c:v>
                </c:pt>
                <c:pt idx="4297">
                  <c:v>0.93476749999999997</c:v>
                </c:pt>
                <c:pt idx="4298">
                  <c:v>0.87893560000000004</c:v>
                </c:pt>
                <c:pt idx="4299">
                  <c:v>0.78532109999999999</c:v>
                </c:pt>
                <c:pt idx="4300">
                  <c:v>0.98882245999999996</c:v>
                </c:pt>
                <c:pt idx="4301">
                  <c:v>0.80480050000000003</c:v>
                </c:pt>
                <c:pt idx="4302">
                  <c:v>0.86279720000000004</c:v>
                </c:pt>
                <c:pt idx="4303">
                  <c:v>0.91042849999999997</c:v>
                </c:pt>
                <c:pt idx="4304">
                  <c:v>0.95817554000000005</c:v>
                </c:pt>
                <c:pt idx="4305">
                  <c:v>0.87940719999999994</c:v>
                </c:pt>
                <c:pt idx="4306">
                  <c:v>0.90994644000000002</c:v>
                </c:pt>
                <c:pt idx="4307">
                  <c:v>0.9143985</c:v>
                </c:pt>
                <c:pt idx="4308">
                  <c:v>0.97548157000000002</c:v>
                </c:pt>
                <c:pt idx="4309">
                  <c:v>0.93704639999999995</c:v>
                </c:pt>
                <c:pt idx="4310">
                  <c:v>1.05301</c:v>
                </c:pt>
                <c:pt idx="4311">
                  <c:v>0.93786360000000002</c:v>
                </c:pt>
                <c:pt idx="4312">
                  <c:v>1.0321848</c:v>
                </c:pt>
                <c:pt idx="4313">
                  <c:v>0.91084169999999998</c:v>
                </c:pt>
                <c:pt idx="4314">
                  <c:v>1.0684699</c:v>
                </c:pt>
                <c:pt idx="4315">
                  <c:v>1.0256126000000001</c:v>
                </c:pt>
                <c:pt idx="4316">
                  <c:v>0.93250644000000005</c:v>
                </c:pt>
                <c:pt idx="4317">
                  <c:v>0.83950020000000003</c:v>
                </c:pt>
                <c:pt idx="4318">
                  <c:v>0.92677639999999994</c:v>
                </c:pt>
                <c:pt idx="4319">
                  <c:v>0.94290799999999997</c:v>
                </c:pt>
                <c:pt idx="4320">
                  <c:v>0.98333364999999995</c:v>
                </c:pt>
                <c:pt idx="4321">
                  <c:v>0.99113280000000004</c:v>
                </c:pt>
                <c:pt idx="4322">
                  <c:v>0.68798020000000004</c:v>
                </c:pt>
                <c:pt idx="4323">
                  <c:v>0.80575649999999999</c:v>
                </c:pt>
                <c:pt idx="4324">
                  <c:v>0.93405590000000005</c:v>
                </c:pt>
                <c:pt idx="4325">
                  <c:v>0.85922790000000004</c:v>
                </c:pt>
                <c:pt idx="4326">
                  <c:v>0.81958379999999997</c:v>
                </c:pt>
                <c:pt idx="4327">
                  <c:v>0.91046243999999998</c:v>
                </c:pt>
                <c:pt idx="4328">
                  <c:v>0.95290629999999998</c:v>
                </c:pt>
                <c:pt idx="4329">
                  <c:v>0.95098020000000005</c:v>
                </c:pt>
                <c:pt idx="4330">
                  <c:v>1.0382286000000001</c:v>
                </c:pt>
                <c:pt idx="4331">
                  <c:v>0.95950484000000003</c:v>
                </c:pt>
                <c:pt idx="4332">
                  <c:v>1.2064010999999999</c:v>
                </c:pt>
                <c:pt idx="4333">
                  <c:v>1.0533934</c:v>
                </c:pt>
                <c:pt idx="4334">
                  <c:v>1.2496691</c:v>
                </c:pt>
                <c:pt idx="4335">
                  <c:v>1.2579918000000001</c:v>
                </c:pt>
                <c:pt idx="4336">
                  <c:v>1.2061565000000001</c:v>
                </c:pt>
                <c:pt idx="4337">
                  <c:v>1.2298498</c:v>
                </c:pt>
                <c:pt idx="4338">
                  <c:v>1.3093541</c:v>
                </c:pt>
                <c:pt idx="4339">
                  <c:v>1.2661302000000001</c:v>
                </c:pt>
                <c:pt idx="4340">
                  <c:v>1.2910645999999999</c:v>
                </c:pt>
                <c:pt idx="4341">
                  <c:v>1.4310331000000001</c:v>
                </c:pt>
                <c:pt idx="4342">
                  <c:v>1.3237863000000001</c:v>
                </c:pt>
                <c:pt idx="4343">
                  <c:v>1.3043838999999999</c:v>
                </c:pt>
                <c:pt idx="4344">
                  <c:v>1.3189107</c:v>
                </c:pt>
                <c:pt idx="4345">
                  <c:v>1.1784642000000001</c:v>
                </c:pt>
                <c:pt idx="4346">
                  <c:v>1.2992492</c:v>
                </c:pt>
                <c:pt idx="4347">
                  <c:v>1.38605</c:v>
                </c:pt>
                <c:pt idx="4348">
                  <c:v>1.3494033999999999</c:v>
                </c:pt>
                <c:pt idx="4349">
                  <c:v>1.2430897000000001</c:v>
                </c:pt>
                <c:pt idx="4350">
                  <c:v>1.456466</c:v>
                </c:pt>
                <c:pt idx="4351">
                  <c:v>1.1773556000000001</c:v>
                </c:pt>
                <c:pt idx="4352">
                  <c:v>1.091412</c:v>
                </c:pt>
                <c:pt idx="4353">
                  <c:v>1.0624682999999999</c:v>
                </c:pt>
                <c:pt idx="4354">
                  <c:v>1.0521271000000001</c:v>
                </c:pt>
                <c:pt idx="4355">
                  <c:v>1.1549214999999999</c:v>
                </c:pt>
                <c:pt idx="4356">
                  <c:v>0.98486960000000001</c:v>
                </c:pt>
                <c:pt idx="4357">
                  <c:v>1.0039657</c:v>
                </c:pt>
                <c:pt idx="4358">
                  <c:v>0.78482269999999998</c:v>
                </c:pt>
                <c:pt idx="4359">
                  <c:v>0.47455657000000001</c:v>
                </c:pt>
                <c:pt idx="4360">
                  <c:v>0.34186034999999998</c:v>
                </c:pt>
                <c:pt idx="4361">
                  <c:v>0.34024799999999999</c:v>
                </c:pt>
                <c:pt idx="4362">
                  <c:v>0.36781882999999999</c:v>
                </c:pt>
                <c:pt idx="4363">
                  <c:v>0.44035299999999999</c:v>
                </c:pt>
                <c:pt idx="4364">
                  <c:v>0.46294436</c:v>
                </c:pt>
                <c:pt idx="4365">
                  <c:v>0.39213476000000003</c:v>
                </c:pt>
                <c:pt idx="4366">
                  <c:v>0.35050510000000001</c:v>
                </c:pt>
                <c:pt idx="4367">
                  <c:v>0.35982713</c:v>
                </c:pt>
                <c:pt idx="4368">
                  <c:v>0.43913996</c:v>
                </c:pt>
                <c:pt idx="4369">
                  <c:v>0.37053174</c:v>
                </c:pt>
                <c:pt idx="4370">
                  <c:v>0.37022119999999997</c:v>
                </c:pt>
                <c:pt idx="4371">
                  <c:v>0.38137989999999999</c:v>
                </c:pt>
                <c:pt idx="4372">
                  <c:v>0.63843185000000002</c:v>
                </c:pt>
                <c:pt idx="4373">
                  <c:v>0.57870376000000001</c:v>
                </c:pt>
                <c:pt idx="4374">
                  <c:v>0.76385000000000003</c:v>
                </c:pt>
                <c:pt idx="4375">
                  <c:v>0.75869620000000004</c:v>
                </c:pt>
                <c:pt idx="4376">
                  <c:v>0.86027074000000003</c:v>
                </c:pt>
                <c:pt idx="4377">
                  <c:v>0.82728994</c:v>
                </c:pt>
                <c:pt idx="4378">
                  <c:v>1.0115434000000001</c:v>
                </c:pt>
                <c:pt idx="4379">
                  <c:v>1.0719088000000001</c:v>
                </c:pt>
                <c:pt idx="4380">
                  <c:v>0.93502414</c:v>
                </c:pt>
                <c:pt idx="4381">
                  <c:v>1.0424446000000001</c:v>
                </c:pt>
                <c:pt idx="4382">
                  <c:v>0.86719036000000005</c:v>
                </c:pt>
                <c:pt idx="4383">
                  <c:v>0.66470989999999996</c:v>
                </c:pt>
                <c:pt idx="4384">
                  <c:v>0.65211379999999997</c:v>
                </c:pt>
                <c:pt idx="4385">
                  <c:v>0.61944460000000001</c:v>
                </c:pt>
                <c:pt idx="4386">
                  <c:v>0.5941651</c:v>
                </c:pt>
                <c:pt idx="4387">
                  <c:v>0.64514349999999998</c:v>
                </c:pt>
                <c:pt idx="4388">
                  <c:v>0.71033369999999996</c:v>
                </c:pt>
                <c:pt idx="4389">
                  <c:v>0.58795536000000004</c:v>
                </c:pt>
                <c:pt idx="4390">
                  <c:v>0.57092034999999997</c:v>
                </c:pt>
                <c:pt idx="4391">
                  <c:v>0.54911460000000001</c:v>
                </c:pt>
                <c:pt idx="4392">
                  <c:v>0.70808439999999995</c:v>
                </c:pt>
                <c:pt idx="4393">
                  <c:v>0.56118579999999996</c:v>
                </c:pt>
                <c:pt idx="4394">
                  <c:v>0.66585450000000002</c:v>
                </c:pt>
                <c:pt idx="4395">
                  <c:v>0.67233706000000004</c:v>
                </c:pt>
                <c:pt idx="4396">
                  <c:v>1.0546726</c:v>
                </c:pt>
                <c:pt idx="4397">
                  <c:v>0.61169063999999995</c:v>
                </c:pt>
                <c:pt idx="4398">
                  <c:v>0.5377767</c:v>
                </c:pt>
                <c:pt idx="4399">
                  <c:v>0.71423170000000002</c:v>
                </c:pt>
                <c:pt idx="4400">
                  <c:v>0.57017297</c:v>
                </c:pt>
                <c:pt idx="4401">
                  <c:v>0.71994007000000004</c:v>
                </c:pt>
                <c:pt idx="4402">
                  <c:v>0.58756447000000001</c:v>
                </c:pt>
                <c:pt idx="4403">
                  <c:v>0.66447186000000003</c:v>
                </c:pt>
                <c:pt idx="4404">
                  <c:v>0.63435346000000004</c:v>
                </c:pt>
                <c:pt idx="4405">
                  <c:v>0.65088520000000005</c:v>
                </c:pt>
                <c:pt idx="4406">
                  <c:v>0.70123290000000005</c:v>
                </c:pt>
                <c:pt idx="4407">
                  <c:v>0.64721393999999999</c:v>
                </c:pt>
                <c:pt idx="4408">
                  <c:v>0.67476259999999999</c:v>
                </c:pt>
                <c:pt idx="4409">
                  <c:v>0.59648230000000002</c:v>
                </c:pt>
                <c:pt idx="4410">
                  <c:v>0.62578909999999999</c:v>
                </c:pt>
                <c:pt idx="4411">
                  <c:v>0.80559049999999999</c:v>
                </c:pt>
                <c:pt idx="4412">
                  <c:v>0.52371429999999997</c:v>
                </c:pt>
                <c:pt idx="4413">
                  <c:v>0.78068709999999997</c:v>
                </c:pt>
                <c:pt idx="4414">
                  <c:v>0.63432849999999996</c:v>
                </c:pt>
                <c:pt idx="4415">
                  <c:v>0.58438990000000002</c:v>
                </c:pt>
                <c:pt idx="4416">
                  <c:v>0.70986130000000003</c:v>
                </c:pt>
                <c:pt idx="4417">
                  <c:v>0.64412170000000002</c:v>
                </c:pt>
                <c:pt idx="4418">
                  <c:v>0.76343030000000001</c:v>
                </c:pt>
                <c:pt idx="4419">
                  <c:v>0.68954879999999996</c:v>
                </c:pt>
                <c:pt idx="4420">
                  <c:v>0.58842826000000004</c:v>
                </c:pt>
                <c:pt idx="4421">
                  <c:v>0.73422854999999998</c:v>
                </c:pt>
                <c:pt idx="4422">
                  <c:v>0.70290019999999998</c:v>
                </c:pt>
                <c:pt idx="4423">
                  <c:v>0.72420823999999995</c:v>
                </c:pt>
                <c:pt idx="4424">
                  <c:v>0.82693340000000004</c:v>
                </c:pt>
                <c:pt idx="4425">
                  <c:v>0.74257225000000004</c:v>
                </c:pt>
                <c:pt idx="4426">
                  <c:v>0.74967980000000001</c:v>
                </c:pt>
                <c:pt idx="4427">
                  <c:v>0.77078500000000005</c:v>
                </c:pt>
                <c:pt idx="4428">
                  <c:v>0.81664115000000004</c:v>
                </c:pt>
                <c:pt idx="4429">
                  <c:v>0.86302849999999998</c:v>
                </c:pt>
                <c:pt idx="4430">
                  <c:v>0.89622784</c:v>
                </c:pt>
                <c:pt idx="4431">
                  <c:v>0.92033564999999995</c:v>
                </c:pt>
                <c:pt idx="4432">
                  <c:v>1.0036577</c:v>
                </c:pt>
                <c:pt idx="4433">
                  <c:v>0.98023033000000004</c:v>
                </c:pt>
                <c:pt idx="4434">
                  <c:v>0.93396913999999998</c:v>
                </c:pt>
                <c:pt idx="4435">
                  <c:v>0.97353109999999998</c:v>
                </c:pt>
                <c:pt idx="4436">
                  <c:v>1.0294033</c:v>
                </c:pt>
                <c:pt idx="4437">
                  <c:v>0.99050075000000004</c:v>
                </c:pt>
                <c:pt idx="4438">
                  <c:v>0.82025855999999997</c:v>
                </c:pt>
                <c:pt idx="4439">
                  <c:v>0.82893455000000005</c:v>
                </c:pt>
                <c:pt idx="4440">
                  <c:v>0.89783215999999999</c:v>
                </c:pt>
                <c:pt idx="4441">
                  <c:v>0.98860130000000002</c:v>
                </c:pt>
                <c:pt idx="4442">
                  <c:v>0.8381691</c:v>
                </c:pt>
                <c:pt idx="4443">
                  <c:v>1.1133443999999999</c:v>
                </c:pt>
                <c:pt idx="4444">
                  <c:v>0.85836400000000002</c:v>
                </c:pt>
                <c:pt idx="4445">
                  <c:v>1.0084930000000001</c:v>
                </c:pt>
                <c:pt idx="4446">
                  <c:v>0.8457576</c:v>
                </c:pt>
                <c:pt idx="4447">
                  <c:v>0.8006643</c:v>
                </c:pt>
                <c:pt idx="4448">
                  <c:v>1.077469</c:v>
                </c:pt>
                <c:pt idx="4449">
                  <c:v>0.75433064000000005</c:v>
                </c:pt>
                <c:pt idx="4450">
                  <c:v>0.72238575999999999</c:v>
                </c:pt>
                <c:pt idx="4451">
                  <c:v>0.70617010000000002</c:v>
                </c:pt>
                <c:pt idx="4452">
                  <c:v>0.91874032999999999</c:v>
                </c:pt>
                <c:pt idx="4453">
                  <c:v>1.0259609999999999</c:v>
                </c:pt>
                <c:pt idx="4454">
                  <c:v>1.3623795999999999</c:v>
                </c:pt>
                <c:pt idx="4455">
                  <c:v>1.0631584000000001</c:v>
                </c:pt>
                <c:pt idx="4456">
                  <c:v>1.0732172</c:v>
                </c:pt>
                <c:pt idx="4457">
                  <c:v>1.1191679999999999</c:v>
                </c:pt>
                <c:pt idx="4458">
                  <c:v>1.0044698999999999</c:v>
                </c:pt>
                <c:pt idx="4459">
                  <c:v>1.2527725999999999</c:v>
                </c:pt>
                <c:pt idx="4460">
                  <c:v>1.2637320000000001</c:v>
                </c:pt>
                <c:pt idx="4461">
                  <c:v>1.2105229</c:v>
                </c:pt>
                <c:pt idx="4462">
                  <c:v>1.0013943999999999</c:v>
                </c:pt>
                <c:pt idx="4463">
                  <c:v>0.95143246999999997</c:v>
                </c:pt>
                <c:pt idx="4464">
                  <c:v>1.5426148</c:v>
                </c:pt>
                <c:pt idx="4465">
                  <c:v>1.3599336</c:v>
                </c:pt>
                <c:pt idx="4466">
                  <c:v>1.3543868999999999</c:v>
                </c:pt>
                <c:pt idx="4467">
                  <c:v>1.2261978</c:v>
                </c:pt>
                <c:pt idx="4468">
                  <c:v>1.2218897</c:v>
                </c:pt>
                <c:pt idx="4469">
                  <c:v>1.61452</c:v>
                </c:pt>
                <c:pt idx="4470">
                  <c:v>1.0979283</c:v>
                </c:pt>
                <c:pt idx="4471">
                  <c:v>1.2218091</c:v>
                </c:pt>
                <c:pt idx="4472">
                  <c:v>1.0689824000000001</c:v>
                </c:pt>
                <c:pt idx="4473">
                  <c:v>1.1743460999999999</c:v>
                </c:pt>
                <c:pt idx="4474">
                  <c:v>1.3274401</c:v>
                </c:pt>
                <c:pt idx="4475">
                  <c:v>2.0015082</c:v>
                </c:pt>
                <c:pt idx="4476">
                  <c:v>1.6410488000000001</c:v>
                </c:pt>
                <c:pt idx="4477">
                  <c:v>1.3141327</c:v>
                </c:pt>
                <c:pt idx="4478">
                  <c:v>1.2954311000000001</c:v>
                </c:pt>
                <c:pt idx="4479">
                  <c:v>0.91552020000000001</c:v>
                </c:pt>
                <c:pt idx="4480">
                  <c:v>0.93317753000000003</c:v>
                </c:pt>
                <c:pt idx="4481">
                  <c:v>0.96694857000000001</c:v>
                </c:pt>
                <c:pt idx="4482">
                  <c:v>0.97694970000000003</c:v>
                </c:pt>
                <c:pt idx="4483">
                  <c:v>1.0144603999999999</c:v>
                </c:pt>
                <c:pt idx="4484">
                  <c:v>0.87297369999999996</c:v>
                </c:pt>
                <c:pt idx="4485">
                  <c:v>0.89368164999999999</c:v>
                </c:pt>
                <c:pt idx="4486">
                  <c:v>0.85435839999999996</c:v>
                </c:pt>
                <c:pt idx="4487">
                  <c:v>0.9790489</c:v>
                </c:pt>
                <c:pt idx="4488">
                  <c:v>0.86989050000000001</c:v>
                </c:pt>
                <c:pt idx="4489">
                  <c:v>0.95888169999999995</c:v>
                </c:pt>
                <c:pt idx="4490">
                  <c:v>1.033793</c:v>
                </c:pt>
                <c:pt idx="4491">
                  <c:v>1.0900380999999999</c:v>
                </c:pt>
                <c:pt idx="4492">
                  <c:v>1.0167425000000001</c:v>
                </c:pt>
                <c:pt idx="4493">
                  <c:v>0.94420915999999999</c:v>
                </c:pt>
                <c:pt idx="4494">
                  <c:v>1.107008</c:v>
                </c:pt>
                <c:pt idx="4495">
                  <c:v>1.0878585999999999</c:v>
                </c:pt>
                <c:pt idx="4496">
                  <c:v>1.0285361</c:v>
                </c:pt>
                <c:pt idx="4497">
                  <c:v>0.87160384999999996</c:v>
                </c:pt>
                <c:pt idx="4498">
                  <c:v>0.88410723000000002</c:v>
                </c:pt>
                <c:pt idx="4499">
                  <c:v>0.94698833999999998</c:v>
                </c:pt>
                <c:pt idx="4500">
                  <c:v>1.0928275999999999</c:v>
                </c:pt>
                <c:pt idx="4501">
                  <c:v>0.94219196000000005</c:v>
                </c:pt>
                <c:pt idx="4502">
                  <c:v>0.95320740000000004</c:v>
                </c:pt>
                <c:pt idx="4503">
                  <c:v>0.99333470000000001</c:v>
                </c:pt>
                <c:pt idx="4504">
                  <c:v>1.0477268</c:v>
                </c:pt>
                <c:pt idx="4505">
                  <c:v>1.0461007</c:v>
                </c:pt>
                <c:pt idx="4506">
                  <c:v>1.0795357000000001</c:v>
                </c:pt>
                <c:pt idx="4507">
                  <c:v>1.0854756999999999</c:v>
                </c:pt>
                <c:pt idx="4508">
                  <c:v>0.83016699999999999</c:v>
                </c:pt>
                <c:pt idx="4509">
                  <c:v>1.0842419999999999</c:v>
                </c:pt>
                <c:pt idx="4510">
                  <c:v>0.99673957000000002</c:v>
                </c:pt>
                <c:pt idx="4511">
                  <c:v>0.98250389999999999</c:v>
                </c:pt>
                <c:pt idx="4512">
                  <c:v>1.0406321000000001</c:v>
                </c:pt>
                <c:pt idx="4513">
                  <c:v>0.91433436000000001</c:v>
                </c:pt>
                <c:pt idx="4514">
                  <c:v>0.89532197000000002</c:v>
                </c:pt>
                <c:pt idx="4515">
                  <c:v>0.85669726000000002</c:v>
                </c:pt>
                <c:pt idx="4516">
                  <c:v>0.94608194000000001</c:v>
                </c:pt>
                <c:pt idx="4517">
                  <c:v>0.88335275999999996</c:v>
                </c:pt>
                <c:pt idx="4518">
                  <c:v>0.94991519999999996</c:v>
                </c:pt>
                <c:pt idx="4519">
                  <c:v>0.86693240000000005</c:v>
                </c:pt>
                <c:pt idx="4520">
                  <c:v>0.84798085999999995</c:v>
                </c:pt>
                <c:pt idx="4521">
                  <c:v>0.88989883999999997</c:v>
                </c:pt>
                <c:pt idx="4522">
                  <c:v>0.93311893999999995</c:v>
                </c:pt>
                <c:pt idx="4523">
                  <c:v>0.92445827000000003</c:v>
                </c:pt>
                <c:pt idx="4524">
                  <c:v>0.85883944999999995</c:v>
                </c:pt>
                <c:pt idx="4525">
                  <c:v>0.83982290000000004</c:v>
                </c:pt>
                <c:pt idx="4526">
                  <c:v>1.0184314000000001</c:v>
                </c:pt>
                <c:pt idx="4527">
                  <c:v>1.0110413</c:v>
                </c:pt>
                <c:pt idx="4528">
                  <c:v>0.90694319999999995</c:v>
                </c:pt>
                <c:pt idx="4529">
                  <c:v>0.92696069999999997</c:v>
                </c:pt>
                <c:pt idx="4530">
                  <c:v>1.0136795000000001</c:v>
                </c:pt>
                <c:pt idx="4531">
                  <c:v>0.87562156000000002</c:v>
                </c:pt>
                <c:pt idx="4532">
                  <c:v>0.9542659</c:v>
                </c:pt>
                <c:pt idx="4533">
                  <c:v>1.0032516</c:v>
                </c:pt>
                <c:pt idx="4534">
                  <c:v>1.0155122999999999</c:v>
                </c:pt>
                <c:pt idx="4535">
                  <c:v>0.99650039999999995</c:v>
                </c:pt>
                <c:pt idx="4536">
                  <c:v>1.1315032</c:v>
                </c:pt>
                <c:pt idx="4537">
                  <c:v>0.89860739999999995</c:v>
                </c:pt>
                <c:pt idx="4538">
                  <c:v>0.89510500000000004</c:v>
                </c:pt>
                <c:pt idx="4539">
                  <c:v>1.0709504999999999</c:v>
                </c:pt>
                <c:pt idx="4540">
                  <c:v>1.0322572999999999</c:v>
                </c:pt>
                <c:pt idx="4541">
                  <c:v>1.2808162000000001</c:v>
                </c:pt>
                <c:pt idx="4542">
                  <c:v>1.0473405</c:v>
                </c:pt>
                <c:pt idx="4543">
                  <c:v>1.1121015999999999</c:v>
                </c:pt>
                <c:pt idx="4544">
                  <c:v>1.084357</c:v>
                </c:pt>
                <c:pt idx="4545">
                  <c:v>1.0172836999999999</c:v>
                </c:pt>
                <c:pt idx="4546">
                  <c:v>1.0076061000000001</c:v>
                </c:pt>
                <c:pt idx="4547">
                  <c:v>1.3385923</c:v>
                </c:pt>
                <c:pt idx="4548">
                  <c:v>1.0267858999999999</c:v>
                </c:pt>
                <c:pt idx="4549">
                  <c:v>1.0584728999999999</c:v>
                </c:pt>
                <c:pt idx="4550">
                  <c:v>1.1038744</c:v>
                </c:pt>
                <c:pt idx="4551">
                  <c:v>1.0145903000000001</c:v>
                </c:pt>
                <c:pt idx="4552">
                  <c:v>0.84464382999999998</c:v>
                </c:pt>
                <c:pt idx="4553">
                  <c:v>0.78881950000000001</c:v>
                </c:pt>
                <c:pt idx="4554">
                  <c:v>0.81229019999999996</c:v>
                </c:pt>
                <c:pt idx="4555">
                  <c:v>0.87283915000000001</c:v>
                </c:pt>
                <c:pt idx="4556">
                  <c:v>0.83013559999999997</c:v>
                </c:pt>
                <c:pt idx="4557">
                  <c:v>0.67170350000000001</c:v>
                </c:pt>
                <c:pt idx="4558">
                  <c:v>0.8956906</c:v>
                </c:pt>
                <c:pt idx="4559">
                  <c:v>0.84011126000000003</c:v>
                </c:pt>
                <c:pt idx="4560">
                  <c:v>0.65407689999999996</c:v>
                </c:pt>
                <c:pt idx="4561">
                  <c:v>0.68968545999999997</c:v>
                </c:pt>
                <c:pt idx="4562">
                  <c:v>0.75779443999999996</c:v>
                </c:pt>
                <c:pt idx="4563">
                  <c:v>0.76599660000000003</c:v>
                </c:pt>
                <c:pt idx="4564">
                  <c:v>0.7705786</c:v>
                </c:pt>
                <c:pt idx="4565">
                  <c:v>0.82634339999999995</c:v>
                </c:pt>
                <c:pt idx="4566">
                  <c:v>1.2035693000000001</c:v>
                </c:pt>
                <c:pt idx="4567">
                  <c:v>1.2431196</c:v>
                </c:pt>
                <c:pt idx="4568">
                  <c:v>1.0482039999999999</c:v>
                </c:pt>
                <c:pt idx="4569">
                  <c:v>1.3548697000000001</c:v>
                </c:pt>
                <c:pt idx="4570">
                  <c:v>1.3569131000000001</c:v>
                </c:pt>
                <c:pt idx="4571">
                  <c:v>1.2263997</c:v>
                </c:pt>
                <c:pt idx="4572">
                  <c:v>1.2055518999999999</c:v>
                </c:pt>
                <c:pt idx="4573">
                  <c:v>1.3694074000000001</c:v>
                </c:pt>
                <c:pt idx="4574">
                  <c:v>1.3541367</c:v>
                </c:pt>
                <c:pt idx="4575">
                  <c:v>1.3190122</c:v>
                </c:pt>
                <c:pt idx="4576">
                  <c:v>1.200366</c:v>
                </c:pt>
                <c:pt idx="4577">
                  <c:v>1.1405725</c:v>
                </c:pt>
                <c:pt idx="4578">
                  <c:v>1.2083706000000001</c:v>
                </c:pt>
                <c:pt idx="4579">
                  <c:v>1.2327348</c:v>
                </c:pt>
                <c:pt idx="4580">
                  <c:v>1.0879323000000001</c:v>
                </c:pt>
                <c:pt idx="4581">
                  <c:v>1.1046355000000001</c:v>
                </c:pt>
                <c:pt idx="4582">
                  <c:v>1.2326078</c:v>
                </c:pt>
                <c:pt idx="4583">
                  <c:v>1.3459970999999999</c:v>
                </c:pt>
                <c:pt idx="4584">
                  <c:v>1.2754810000000001</c:v>
                </c:pt>
                <c:pt idx="4585">
                  <c:v>1.3422605999999999</c:v>
                </c:pt>
                <c:pt idx="4586">
                  <c:v>1.1060757999999999</c:v>
                </c:pt>
                <c:pt idx="4587">
                  <c:v>1.2276341</c:v>
                </c:pt>
                <c:pt idx="4588">
                  <c:v>1.2878947999999999</c:v>
                </c:pt>
                <c:pt idx="4589">
                  <c:v>1.1181998</c:v>
                </c:pt>
                <c:pt idx="4590">
                  <c:v>1.2869626000000001</c:v>
                </c:pt>
                <c:pt idx="4591">
                  <c:v>1.0552197999999999</c:v>
                </c:pt>
                <c:pt idx="4592">
                  <c:v>1.2911360999999999</c:v>
                </c:pt>
                <c:pt idx="4593">
                  <c:v>1.2001743</c:v>
                </c:pt>
                <c:pt idx="4594">
                  <c:v>1.1769476999999999</c:v>
                </c:pt>
                <c:pt idx="4595">
                  <c:v>1.0297502000000001</c:v>
                </c:pt>
                <c:pt idx="4596">
                  <c:v>1.2137644000000001</c:v>
                </c:pt>
                <c:pt idx="4597">
                  <c:v>1.2395262</c:v>
                </c:pt>
                <c:pt idx="4598">
                  <c:v>1.0087237</c:v>
                </c:pt>
                <c:pt idx="4599">
                  <c:v>1.0024420999999999</c:v>
                </c:pt>
                <c:pt idx="4600">
                  <c:v>0.95684939999999996</c:v>
                </c:pt>
                <c:pt idx="4601">
                  <c:v>0.98905617000000001</c:v>
                </c:pt>
                <c:pt idx="4602">
                  <c:v>1.1837833</c:v>
                </c:pt>
                <c:pt idx="4603">
                  <c:v>0.94447789999999998</c:v>
                </c:pt>
                <c:pt idx="4604">
                  <c:v>0.91888976</c:v>
                </c:pt>
                <c:pt idx="4605">
                  <c:v>0.86216519999999996</c:v>
                </c:pt>
                <c:pt idx="4606">
                  <c:v>0.82491504999999998</c:v>
                </c:pt>
                <c:pt idx="4607">
                  <c:v>0.95937835999999999</c:v>
                </c:pt>
                <c:pt idx="4608">
                  <c:v>0.78791319999999998</c:v>
                </c:pt>
                <c:pt idx="4609">
                  <c:v>0.80368793000000005</c:v>
                </c:pt>
                <c:pt idx="4610">
                  <c:v>0.67632484000000004</c:v>
                </c:pt>
                <c:pt idx="4611">
                  <c:v>0.90672326000000003</c:v>
                </c:pt>
                <c:pt idx="4612">
                  <c:v>0.84244083999999997</c:v>
                </c:pt>
                <c:pt idx="4613">
                  <c:v>0.89188920000000005</c:v>
                </c:pt>
                <c:pt idx="4614">
                  <c:v>0.96710969999999996</c:v>
                </c:pt>
                <c:pt idx="4615">
                  <c:v>0.85376023999999995</c:v>
                </c:pt>
                <c:pt idx="4616">
                  <c:v>0.90294189999999996</c:v>
                </c:pt>
                <c:pt idx="4617">
                  <c:v>0.91955710000000002</c:v>
                </c:pt>
                <c:pt idx="4618">
                  <c:v>0.8916113</c:v>
                </c:pt>
                <c:pt idx="4619">
                  <c:v>0.96241385000000002</c:v>
                </c:pt>
                <c:pt idx="4620">
                  <c:v>0.77522402999999995</c:v>
                </c:pt>
                <c:pt idx="4621">
                  <c:v>0.82570964000000002</c:v>
                </c:pt>
                <c:pt idx="4622">
                  <c:v>0.87802530000000001</c:v>
                </c:pt>
                <c:pt idx="4623">
                  <c:v>0.83549790000000002</c:v>
                </c:pt>
                <c:pt idx="4624">
                  <c:v>0.99413406999999998</c:v>
                </c:pt>
                <c:pt idx="4625">
                  <c:v>0.87081059999999999</c:v>
                </c:pt>
                <c:pt idx="4626">
                  <c:v>0.75997890000000001</c:v>
                </c:pt>
                <c:pt idx="4627">
                  <c:v>1.0237582000000001</c:v>
                </c:pt>
                <c:pt idx="4628">
                  <c:v>0.96064879999999997</c:v>
                </c:pt>
                <c:pt idx="4629">
                  <c:v>1.0788044999999999</c:v>
                </c:pt>
                <c:pt idx="4630">
                  <c:v>1.1748175999999999</c:v>
                </c:pt>
                <c:pt idx="4631">
                  <c:v>1.0916220999999999</c:v>
                </c:pt>
                <c:pt idx="4632">
                  <c:v>1.1340741000000001</c:v>
                </c:pt>
                <c:pt idx="4633">
                  <c:v>1.1626247999999999</c:v>
                </c:pt>
                <c:pt idx="4634">
                  <c:v>0.96787983</c:v>
                </c:pt>
                <c:pt idx="4635">
                  <c:v>1.1627052</c:v>
                </c:pt>
                <c:pt idx="4636">
                  <c:v>1.0000384</c:v>
                </c:pt>
                <c:pt idx="4637">
                  <c:v>0.89835376</c:v>
                </c:pt>
                <c:pt idx="4638">
                  <c:v>0.97089720000000002</c:v>
                </c:pt>
                <c:pt idx="4639">
                  <c:v>1.0042262</c:v>
                </c:pt>
                <c:pt idx="4640">
                  <c:v>1.0954415</c:v>
                </c:pt>
                <c:pt idx="4641">
                  <c:v>0.9051728</c:v>
                </c:pt>
                <c:pt idx="4642">
                  <c:v>1.1448271000000001</c:v>
                </c:pt>
                <c:pt idx="4643">
                  <c:v>1.0816817000000001</c:v>
                </c:pt>
                <c:pt idx="4644">
                  <c:v>1.2087815</c:v>
                </c:pt>
                <c:pt idx="4645">
                  <c:v>1.190957</c:v>
                </c:pt>
                <c:pt idx="4646">
                  <c:v>1.0312976</c:v>
                </c:pt>
                <c:pt idx="4647">
                  <c:v>1.1422322</c:v>
                </c:pt>
                <c:pt idx="4648">
                  <c:v>1.0970557999999999</c:v>
                </c:pt>
                <c:pt idx="4649">
                  <c:v>1.2204623999999999</c:v>
                </c:pt>
                <c:pt idx="4650">
                  <c:v>1.1087861000000001</c:v>
                </c:pt>
                <c:pt idx="4651">
                  <c:v>1.1522722000000001</c:v>
                </c:pt>
                <c:pt idx="4652">
                  <c:v>1.2314584</c:v>
                </c:pt>
                <c:pt idx="4653">
                  <c:v>1.1666768999999999</c:v>
                </c:pt>
                <c:pt idx="4654">
                  <c:v>1.0632188</c:v>
                </c:pt>
                <c:pt idx="4655">
                  <c:v>1.1030385</c:v>
                </c:pt>
                <c:pt idx="4656">
                  <c:v>1.0719552000000001</c:v>
                </c:pt>
                <c:pt idx="4657">
                  <c:v>1.0486823000000001</c:v>
                </c:pt>
                <c:pt idx="4658">
                  <c:v>1.2484355</c:v>
                </c:pt>
                <c:pt idx="4659">
                  <c:v>1.1416482999999999</c:v>
                </c:pt>
                <c:pt idx="4660">
                  <c:v>1.1584208</c:v>
                </c:pt>
                <c:pt idx="4661">
                  <c:v>1.0475110000000001</c:v>
                </c:pt>
                <c:pt idx="4662">
                  <c:v>1.1402736</c:v>
                </c:pt>
                <c:pt idx="4663">
                  <c:v>1.2300789999999999</c:v>
                </c:pt>
                <c:pt idx="4664">
                  <c:v>1.1553909</c:v>
                </c:pt>
                <c:pt idx="4665">
                  <c:v>1.1158022999999999</c:v>
                </c:pt>
                <c:pt idx="4666">
                  <c:v>1.0615227</c:v>
                </c:pt>
                <c:pt idx="4667">
                  <c:v>1.0398753000000001</c:v>
                </c:pt>
                <c:pt idx="4668">
                  <c:v>1.1415717999999999</c:v>
                </c:pt>
                <c:pt idx="4669">
                  <c:v>1.1094474999999999</c:v>
                </c:pt>
                <c:pt idx="4670">
                  <c:v>1.2160034</c:v>
                </c:pt>
                <c:pt idx="4671">
                  <c:v>0.98473180000000005</c:v>
                </c:pt>
                <c:pt idx="4672">
                  <c:v>1.0642056</c:v>
                </c:pt>
                <c:pt idx="4673">
                  <c:v>1.0921953</c:v>
                </c:pt>
                <c:pt idx="4674">
                  <c:v>1.0518502999999999</c:v>
                </c:pt>
                <c:pt idx="4675">
                  <c:v>0.93826544000000001</c:v>
                </c:pt>
                <c:pt idx="4676">
                  <c:v>0.90101489999999995</c:v>
                </c:pt>
                <c:pt idx="4677">
                  <c:v>0.91648805</c:v>
                </c:pt>
                <c:pt idx="4678">
                  <c:v>0.92541280000000004</c:v>
                </c:pt>
                <c:pt idx="4679">
                  <c:v>0.92927574999999996</c:v>
                </c:pt>
                <c:pt idx="4680">
                  <c:v>1.2500880000000001</c:v>
                </c:pt>
                <c:pt idx="4681">
                  <c:v>1.245768</c:v>
                </c:pt>
                <c:pt idx="4682">
                  <c:v>1.1457028</c:v>
                </c:pt>
                <c:pt idx="4683">
                  <c:v>1.2279859</c:v>
                </c:pt>
                <c:pt idx="4684">
                  <c:v>1.1369425</c:v>
                </c:pt>
                <c:pt idx="4685">
                  <c:v>1.1893691</c:v>
                </c:pt>
                <c:pt idx="4686">
                  <c:v>1.2278202</c:v>
                </c:pt>
                <c:pt idx="4687">
                  <c:v>1.3094451</c:v>
                </c:pt>
                <c:pt idx="4688">
                  <c:v>1.2824272999999999</c:v>
                </c:pt>
                <c:pt idx="4689">
                  <c:v>1.2451018</c:v>
                </c:pt>
                <c:pt idx="4690">
                  <c:v>1.2640914999999999</c:v>
                </c:pt>
                <c:pt idx="4691">
                  <c:v>1.325345</c:v>
                </c:pt>
                <c:pt idx="4692">
                  <c:v>1.2784529</c:v>
                </c:pt>
                <c:pt idx="4693">
                  <c:v>1.392045</c:v>
                </c:pt>
                <c:pt idx="4694">
                  <c:v>1.1883060999999999</c:v>
                </c:pt>
                <c:pt idx="4695">
                  <c:v>1.2238127999999999</c:v>
                </c:pt>
                <c:pt idx="4696">
                  <c:v>1.2042496</c:v>
                </c:pt>
                <c:pt idx="4697">
                  <c:v>1.2135208</c:v>
                </c:pt>
                <c:pt idx="4698">
                  <c:v>1.3029921</c:v>
                </c:pt>
                <c:pt idx="4699">
                  <c:v>1.2403926000000001</c:v>
                </c:pt>
                <c:pt idx="4700">
                  <c:v>1.181735</c:v>
                </c:pt>
                <c:pt idx="4701">
                  <c:v>1.2406929</c:v>
                </c:pt>
                <c:pt idx="4702">
                  <c:v>1.1207750999999999</c:v>
                </c:pt>
                <c:pt idx="4703">
                  <c:v>1.3624288</c:v>
                </c:pt>
                <c:pt idx="4704">
                  <c:v>1.0061146999999999</c:v>
                </c:pt>
                <c:pt idx="4705">
                  <c:v>1.1953590999999999</c:v>
                </c:pt>
                <c:pt idx="4706">
                  <c:v>1.0647244</c:v>
                </c:pt>
                <c:pt idx="4707">
                  <c:v>1.3101468000000001</c:v>
                </c:pt>
                <c:pt idx="4708">
                  <c:v>1.1227875</c:v>
                </c:pt>
                <c:pt idx="4709">
                  <c:v>1.0740798</c:v>
                </c:pt>
                <c:pt idx="4710">
                  <c:v>1.0792736999999999</c:v>
                </c:pt>
                <c:pt idx="4711">
                  <c:v>1.0815663</c:v>
                </c:pt>
                <c:pt idx="4712">
                  <c:v>1.0015486</c:v>
                </c:pt>
                <c:pt idx="4713">
                  <c:v>0.97107005000000002</c:v>
                </c:pt>
                <c:pt idx="4714">
                  <c:v>1.1959317</c:v>
                </c:pt>
                <c:pt idx="4715">
                  <c:v>1.078335</c:v>
                </c:pt>
                <c:pt idx="4716">
                  <c:v>1.1820318000000001</c:v>
                </c:pt>
                <c:pt idx="4717">
                  <c:v>1.0982845999999999</c:v>
                </c:pt>
                <c:pt idx="4718">
                  <c:v>1.0907092</c:v>
                </c:pt>
                <c:pt idx="4719">
                  <c:v>1.0922111000000001</c:v>
                </c:pt>
                <c:pt idx="4720">
                  <c:v>1.1044731000000001</c:v>
                </c:pt>
                <c:pt idx="4721">
                  <c:v>1.2178374999999999</c:v>
                </c:pt>
                <c:pt idx="4722">
                  <c:v>1.4085867000000001</c:v>
                </c:pt>
                <c:pt idx="4723">
                  <c:v>1.3293246999999999</c:v>
                </c:pt>
                <c:pt idx="4724">
                  <c:v>1.2542295000000001</c:v>
                </c:pt>
                <c:pt idx="4725">
                  <c:v>1.2872387999999999</c:v>
                </c:pt>
                <c:pt idx="4726">
                  <c:v>1.2483044999999999</c:v>
                </c:pt>
                <c:pt idx="4727">
                  <c:v>1.2575852999999999</c:v>
                </c:pt>
                <c:pt idx="4728">
                  <c:v>1.4035559</c:v>
                </c:pt>
                <c:pt idx="4729">
                  <c:v>1.3204225999999999</c:v>
                </c:pt>
                <c:pt idx="4730">
                  <c:v>1.3164339</c:v>
                </c:pt>
                <c:pt idx="4731">
                  <c:v>1.4185395000000001</c:v>
                </c:pt>
                <c:pt idx="4732">
                  <c:v>1.3669335</c:v>
                </c:pt>
                <c:pt idx="4733">
                  <c:v>1.2677711</c:v>
                </c:pt>
                <c:pt idx="4734">
                  <c:v>1.2887043</c:v>
                </c:pt>
                <c:pt idx="4735">
                  <c:v>1.304184</c:v>
                </c:pt>
                <c:pt idx="4736">
                  <c:v>1.3632010000000001</c:v>
                </c:pt>
                <c:pt idx="4737">
                  <c:v>1.7994201999999999</c:v>
                </c:pt>
                <c:pt idx="4738">
                  <c:v>2.2131132999999998</c:v>
                </c:pt>
                <c:pt idx="4739">
                  <c:v>2.2867367000000001</c:v>
                </c:pt>
                <c:pt idx="4740">
                  <c:v>2.556209</c:v>
                </c:pt>
                <c:pt idx="4741">
                  <c:v>2.1133394000000001</c:v>
                </c:pt>
                <c:pt idx="4742">
                  <c:v>2.0829097999999999</c:v>
                </c:pt>
                <c:pt idx="4743">
                  <c:v>1.4959800000000001</c:v>
                </c:pt>
                <c:pt idx="4744">
                  <c:v>1.7776730000000001</c:v>
                </c:pt>
                <c:pt idx="4745">
                  <c:v>1.6338708</c:v>
                </c:pt>
                <c:pt idx="4746">
                  <c:v>1.6122121</c:v>
                </c:pt>
                <c:pt idx="4747">
                  <c:v>1.535528</c:v>
                </c:pt>
                <c:pt idx="4748">
                  <c:v>1.6814518000000001</c:v>
                </c:pt>
                <c:pt idx="4749">
                  <c:v>1.5735104</c:v>
                </c:pt>
                <c:pt idx="4750">
                  <c:v>1.4299303000000001</c:v>
                </c:pt>
                <c:pt idx="4751">
                  <c:v>1.5073695</c:v>
                </c:pt>
                <c:pt idx="4752">
                  <c:v>1.4973609999999999</c:v>
                </c:pt>
                <c:pt idx="4753">
                  <c:v>1.4014508000000001</c:v>
                </c:pt>
                <c:pt idx="4754">
                  <c:v>1.4625595</c:v>
                </c:pt>
                <c:pt idx="4755">
                  <c:v>1.3910313000000001</c:v>
                </c:pt>
                <c:pt idx="4756">
                  <c:v>1.6824653000000001</c:v>
                </c:pt>
                <c:pt idx="4757">
                  <c:v>1.6535544</c:v>
                </c:pt>
                <c:pt idx="4758">
                  <c:v>7.2106732999999998</c:v>
                </c:pt>
                <c:pt idx="4759">
                  <c:v>1.8932644999999999</c:v>
                </c:pt>
                <c:pt idx="4760">
                  <c:v>1.9148803999999999</c:v>
                </c:pt>
                <c:pt idx="4761">
                  <c:v>1.9876057</c:v>
                </c:pt>
                <c:pt idx="4762">
                  <c:v>2.1033553999999999</c:v>
                </c:pt>
                <c:pt idx="4763">
                  <c:v>1.8689176999999999</c:v>
                </c:pt>
                <c:pt idx="4764">
                  <c:v>1.8296692000000001</c:v>
                </c:pt>
                <c:pt idx="4765">
                  <c:v>2.0056786999999998</c:v>
                </c:pt>
                <c:pt idx="4766">
                  <c:v>1.7600197</c:v>
                </c:pt>
                <c:pt idx="4767">
                  <c:v>1.7865918999999999</c:v>
                </c:pt>
                <c:pt idx="4768">
                  <c:v>1.7458373</c:v>
                </c:pt>
                <c:pt idx="4769">
                  <c:v>1.6312348999999999</c:v>
                </c:pt>
                <c:pt idx="4770">
                  <c:v>1.4855208</c:v>
                </c:pt>
                <c:pt idx="4771">
                  <c:v>0.98578940000000004</c:v>
                </c:pt>
                <c:pt idx="4772">
                  <c:v>0.94351399999999996</c:v>
                </c:pt>
                <c:pt idx="4773">
                  <c:v>1.2375522000000001</c:v>
                </c:pt>
                <c:pt idx="4774">
                  <c:v>1.1636108999999999</c:v>
                </c:pt>
                <c:pt idx="4775">
                  <c:v>1.2162275</c:v>
                </c:pt>
                <c:pt idx="4776">
                  <c:v>1.2379583999999999</c:v>
                </c:pt>
                <c:pt idx="4777">
                  <c:v>1.0994569000000001</c:v>
                </c:pt>
                <c:pt idx="4778">
                  <c:v>1.0726545000000001</c:v>
                </c:pt>
                <c:pt idx="4779">
                  <c:v>1.2409288999999999</c:v>
                </c:pt>
                <c:pt idx="4780">
                  <c:v>1.2652078</c:v>
                </c:pt>
                <c:pt idx="4781">
                  <c:v>1.0424804999999999</c:v>
                </c:pt>
                <c:pt idx="4782">
                  <c:v>1.2559180999999999</c:v>
                </c:pt>
                <c:pt idx="4783">
                  <c:v>1.1275729000000001</c:v>
                </c:pt>
                <c:pt idx="4784">
                  <c:v>1.1311211999999999</c:v>
                </c:pt>
                <c:pt idx="4785">
                  <c:v>1.1307442999999999</c:v>
                </c:pt>
                <c:pt idx="4786">
                  <c:v>1.3320304999999999</c:v>
                </c:pt>
                <c:pt idx="4787">
                  <c:v>1.230567</c:v>
                </c:pt>
                <c:pt idx="4788">
                  <c:v>1.0358949</c:v>
                </c:pt>
                <c:pt idx="4789">
                  <c:v>1.2015100999999999</c:v>
                </c:pt>
                <c:pt idx="4790">
                  <c:v>1.1271347</c:v>
                </c:pt>
                <c:pt idx="4791">
                  <c:v>1.1853106</c:v>
                </c:pt>
                <c:pt idx="4792">
                  <c:v>1.1333333000000001</c:v>
                </c:pt>
                <c:pt idx="4793">
                  <c:v>1.0554037000000001</c:v>
                </c:pt>
                <c:pt idx="4794">
                  <c:v>1.2061788</c:v>
                </c:pt>
                <c:pt idx="4795">
                  <c:v>1.1371857999999999</c:v>
                </c:pt>
                <c:pt idx="4796">
                  <c:v>1.0048039</c:v>
                </c:pt>
                <c:pt idx="4797">
                  <c:v>0.98386929999999995</c:v>
                </c:pt>
                <c:pt idx="4798">
                  <c:v>1.0536356</c:v>
                </c:pt>
                <c:pt idx="4799">
                  <c:v>1.0164709000000001</c:v>
                </c:pt>
                <c:pt idx="4800">
                  <c:v>1.0214106999999999</c:v>
                </c:pt>
                <c:pt idx="4801">
                  <c:v>1.1568677000000001</c:v>
                </c:pt>
                <c:pt idx="4802">
                  <c:v>1.1439568</c:v>
                </c:pt>
                <c:pt idx="4803">
                  <c:v>1.1122965</c:v>
                </c:pt>
                <c:pt idx="4804">
                  <c:v>1.0992067000000001</c:v>
                </c:pt>
                <c:pt idx="4805">
                  <c:v>1.0312812</c:v>
                </c:pt>
                <c:pt idx="4806">
                  <c:v>1.0675656</c:v>
                </c:pt>
                <c:pt idx="4807">
                  <c:v>1.1312213</c:v>
                </c:pt>
                <c:pt idx="4808">
                  <c:v>1.0709611999999999</c:v>
                </c:pt>
                <c:pt idx="4809">
                  <c:v>1.2246680999999999</c:v>
                </c:pt>
                <c:pt idx="4810">
                  <c:v>1.0495317</c:v>
                </c:pt>
                <c:pt idx="4811">
                  <c:v>1.1337444000000001</c:v>
                </c:pt>
                <c:pt idx="4812">
                  <c:v>1.3927624000000001</c:v>
                </c:pt>
                <c:pt idx="4813">
                  <c:v>1.2232879999999999</c:v>
                </c:pt>
                <c:pt idx="4814">
                  <c:v>1.0434508</c:v>
                </c:pt>
                <c:pt idx="4815">
                  <c:v>1.0699901999999999</c:v>
                </c:pt>
                <c:pt idx="4816">
                  <c:v>1.2104287</c:v>
                </c:pt>
                <c:pt idx="4817">
                  <c:v>1.1813370999999999</c:v>
                </c:pt>
                <c:pt idx="4818">
                  <c:v>1.2290045999999999</c:v>
                </c:pt>
                <c:pt idx="4819">
                  <c:v>1.1122167000000001</c:v>
                </c:pt>
                <c:pt idx="4820">
                  <c:v>1.1931596</c:v>
                </c:pt>
                <c:pt idx="4821">
                  <c:v>1.2597286999999999</c:v>
                </c:pt>
                <c:pt idx="4822">
                  <c:v>1.2374670000000001</c:v>
                </c:pt>
                <c:pt idx="4823">
                  <c:v>1.1937046</c:v>
                </c:pt>
                <c:pt idx="4824">
                  <c:v>1.0856764000000001</c:v>
                </c:pt>
                <c:pt idx="4825">
                  <c:v>1.3216943000000001</c:v>
                </c:pt>
                <c:pt idx="4826">
                  <c:v>1.1171377</c:v>
                </c:pt>
                <c:pt idx="4827">
                  <c:v>1.1106741</c:v>
                </c:pt>
                <c:pt idx="4828">
                  <c:v>1.1963680000000001</c:v>
                </c:pt>
                <c:pt idx="4829">
                  <c:v>1.0757976</c:v>
                </c:pt>
                <c:pt idx="4830">
                  <c:v>1.2181013000000001</c:v>
                </c:pt>
                <c:pt idx="4831">
                  <c:v>1.108274</c:v>
                </c:pt>
                <c:pt idx="4832">
                  <c:v>1.2293737</c:v>
                </c:pt>
                <c:pt idx="4833">
                  <c:v>1.2086326000000001</c:v>
                </c:pt>
                <c:pt idx="4834">
                  <c:v>1.1431891999999999</c:v>
                </c:pt>
                <c:pt idx="4835">
                  <c:v>0.81720596999999995</c:v>
                </c:pt>
                <c:pt idx="4836">
                  <c:v>0.62967720000000005</c:v>
                </c:pt>
                <c:pt idx="4837">
                  <c:v>0.62606335000000002</c:v>
                </c:pt>
                <c:pt idx="4838">
                  <c:v>0.75213563000000005</c:v>
                </c:pt>
                <c:pt idx="4839">
                  <c:v>0.72400520000000002</c:v>
                </c:pt>
                <c:pt idx="4840">
                  <c:v>0.7945719</c:v>
                </c:pt>
                <c:pt idx="4841">
                  <c:v>0.79951819999999996</c:v>
                </c:pt>
                <c:pt idx="4842">
                  <c:v>0.68991493999999998</c:v>
                </c:pt>
                <c:pt idx="4843">
                  <c:v>0.66681515999999996</c:v>
                </c:pt>
                <c:pt idx="4844">
                  <c:v>0.43025708000000001</c:v>
                </c:pt>
                <c:pt idx="4845">
                  <c:v>0.4363263</c:v>
                </c:pt>
                <c:pt idx="4846">
                  <c:v>0.43312413</c:v>
                </c:pt>
                <c:pt idx="4847">
                  <c:v>0.44260856999999998</c:v>
                </c:pt>
                <c:pt idx="4848">
                  <c:v>0.43329960000000001</c:v>
                </c:pt>
                <c:pt idx="4849">
                  <c:v>0.41939598</c:v>
                </c:pt>
                <c:pt idx="4850">
                  <c:v>0.42080077999999999</c:v>
                </c:pt>
                <c:pt idx="4851">
                  <c:v>0.4181996</c:v>
                </c:pt>
                <c:pt idx="4852">
                  <c:v>0.41330454</c:v>
                </c:pt>
                <c:pt idx="4853">
                  <c:v>0.42046016000000003</c:v>
                </c:pt>
                <c:pt idx="4854">
                  <c:v>0.41614649999999997</c:v>
                </c:pt>
                <c:pt idx="4855">
                  <c:v>0.41376524999999997</c:v>
                </c:pt>
                <c:pt idx="4856">
                  <c:v>0.39311439999999997</c:v>
                </c:pt>
                <c:pt idx="4857">
                  <c:v>0.38212829999999998</c:v>
                </c:pt>
                <c:pt idx="4858">
                  <c:v>0.37540584999999999</c:v>
                </c:pt>
                <c:pt idx="4859">
                  <c:v>0.37935679999999999</c:v>
                </c:pt>
                <c:pt idx="4860">
                  <c:v>0.36406696</c:v>
                </c:pt>
                <c:pt idx="4861">
                  <c:v>0.35249345999999998</c:v>
                </c:pt>
                <c:pt idx="4862">
                  <c:v>0.38338095</c:v>
                </c:pt>
                <c:pt idx="4863">
                  <c:v>0.36608845000000001</c:v>
                </c:pt>
                <c:pt idx="4864">
                  <c:v>0.39059132000000002</c:v>
                </c:pt>
                <c:pt idx="4865">
                  <c:v>0.39762170000000002</c:v>
                </c:pt>
                <c:pt idx="4866">
                  <c:v>0.39257497000000002</c:v>
                </c:pt>
                <c:pt idx="4867">
                  <c:v>0.39940082999999998</c:v>
                </c:pt>
                <c:pt idx="4868">
                  <c:v>0.38847163000000001</c:v>
                </c:pt>
                <c:pt idx="4869">
                  <c:v>0.39769276999999997</c:v>
                </c:pt>
                <c:pt idx="4870">
                  <c:v>0.4168791</c:v>
                </c:pt>
                <c:pt idx="4871">
                  <c:v>0.42882316999999998</c:v>
                </c:pt>
                <c:pt idx="4872">
                  <c:v>0.42131930000000001</c:v>
                </c:pt>
                <c:pt idx="4873">
                  <c:v>0.39334184</c:v>
                </c:pt>
                <c:pt idx="4874">
                  <c:v>0.44654840000000001</c:v>
                </c:pt>
                <c:pt idx="4875">
                  <c:v>0.44565063999999999</c:v>
                </c:pt>
                <c:pt idx="4876">
                  <c:v>0.46127363999999998</c:v>
                </c:pt>
                <c:pt idx="4877">
                  <c:v>0.46508952999999997</c:v>
                </c:pt>
                <c:pt idx="4878">
                  <c:v>0.47373189999999998</c:v>
                </c:pt>
                <c:pt idx="4879">
                  <c:v>0.4582948</c:v>
                </c:pt>
                <c:pt idx="4880">
                  <c:v>0.45355624</c:v>
                </c:pt>
                <c:pt idx="4881">
                  <c:v>0.45659178</c:v>
                </c:pt>
                <c:pt idx="4882">
                  <c:v>0.45181426000000002</c:v>
                </c:pt>
                <c:pt idx="4883">
                  <c:v>0.44665440000000001</c:v>
                </c:pt>
                <c:pt idx="4884">
                  <c:v>0.44547969999999998</c:v>
                </c:pt>
                <c:pt idx="4885">
                  <c:v>0.40487355000000003</c:v>
                </c:pt>
                <c:pt idx="4886">
                  <c:v>0.40255696000000002</c:v>
                </c:pt>
                <c:pt idx="4887">
                  <c:v>0.40353240000000001</c:v>
                </c:pt>
                <c:pt idx="4888">
                  <c:v>0.40670012999999999</c:v>
                </c:pt>
                <c:pt idx="4889">
                  <c:v>0.40569339999999998</c:v>
                </c:pt>
                <c:pt idx="4890">
                  <c:v>0.40990204000000002</c:v>
                </c:pt>
                <c:pt idx="4891">
                  <c:v>0.42238402000000003</c:v>
                </c:pt>
                <c:pt idx="4892">
                  <c:v>0.39896991999999998</c:v>
                </c:pt>
                <c:pt idx="4893">
                  <c:v>0.40692066999999998</c:v>
                </c:pt>
                <c:pt idx="4894">
                  <c:v>0.41464388000000002</c:v>
                </c:pt>
                <c:pt idx="4895">
                  <c:v>0.41597423</c:v>
                </c:pt>
                <c:pt idx="4896">
                  <c:v>0.39370214999999997</c:v>
                </c:pt>
                <c:pt idx="4897">
                  <c:v>0.40180906999999999</c:v>
                </c:pt>
                <c:pt idx="4898">
                  <c:v>0.40259516000000001</c:v>
                </c:pt>
                <c:pt idx="4899">
                  <c:v>0.40451556</c:v>
                </c:pt>
                <c:pt idx="4900">
                  <c:v>0.39304739999999999</c:v>
                </c:pt>
                <c:pt idx="4901">
                  <c:v>0.38507216999999999</c:v>
                </c:pt>
                <c:pt idx="4902">
                  <c:v>0.38570130000000002</c:v>
                </c:pt>
                <c:pt idx="4903">
                  <c:v>0.38749929999999999</c:v>
                </c:pt>
                <c:pt idx="4904">
                  <c:v>0.3865191</c:v>
                </c:pt>
                <c:pt idx="4905">
                  <c:v>0.3912658</c:v>
                </c:pt>
                <c:pt idx="4906">
                  <c:v>0.39410377000000002</c:v>
                </c:pt>
                <c:pt idx="4907">
                  <c:v>0.41299905999999997</c:v>
                </c:pt>
                <c:pt idx="4908">
                  <c:v>0.40982252000000002</c:v>
                </c:pt>
                <c:pt idx="4909">
                  <c:v>0.41262223999999997</c:v>
                </c:pt>
                <c:pt idx="4910">
                  <c:v>0.39624774000000001</c:v>
                </c:pt>
                <c:pt idx="4911">
                  <c:v>0.38842325999999999</c:v>
                </c:pt>
                <c:pt idx="4912">
                  <c:v>0.39079000000000003</c:v>
                </c:pt>
                <c:pt idx="4913">
                  <c:v>0.3734867</c:v>
                </c:pt>
                <c:pt idx="4914">
                  <c:v>0.37353282999999998</c:v>
                </c:pt>
                <c:pt idx="4915">
                  <c:v>0.38413829999999999</c:v>
                </c:pt>
                <c:pt idx="4916">
                  <c:v>0.40154289999999998</c:v>
                </c:pt>
                <c:pt idx="4917">
                  <c:v>0.39817165999999998</c:v>
                </c:pt>
                <c:pt idx="4918">
                  <c:v>0.40767156999999998</c:v>
                </c:pt>
                <c:pt idx="4919">
                  <c:v>0.42051470000000002</c:v>
                </c:pt>
                <c:pt idx="4920">
                  <c:v>0.42311432999999998</c:v>
                </c:pt>
                <c:pt idx="4921">
                  <c:v>0.42093540000000002</c:v>
                </c:pt>
                <c:pt idx="4922">
                  <c:v>0.42225861999999997</c:v>
                </c:pt>
                <c:pt idx="4923">
                  <c:v>0.35615855000000002</c:v>
                </c:pt>
                <c:pt idx="4924">
                  <c:v>0.39937790000000001</c:v>
                </c:pt>
                <c:pt idx="4925">
                  <c:v>0.41783310000000001</c:v>
                </c:pt>
                <c:pt idx="4926">
                  <c:v>0.41794514999999999</c:v>
                </c:pt>
                <c:pt idx="4927">
                  <c:v>0.41665170000000001</c:v>
                </c:pt>
                <c:pt idx="4928">
                  <c:v>0.40666692999999998</c:v>
                </c:pt>
                <c:pt idx="4929">
                  <c:v>0.4290332</c:v>
                </c:pt>
                <c:pt idx="4930">
                  <c:v>0.4157072</c:v>
                </c:pt>
                <c:pt idx="4931">
                  <c:v>0.39750512999999998</c:v>
                </c:pt>
                <c:pt idx="4932">
                  <c:v>0.39733034</c:v>
                </c:pt>
                <c:pt idx="4933">
                  <c:v>0.39383525000000003</c:v>
                </c:pt>
                <c:pt idx="4934">
                  <c:v>0.40395730000000002</c:v>
                </c:pt>
                <c:pt idx="4935">
                  <c:v>6.2379704</c:v>
                </c:pt>
                <c:pt idx="4936">
                  <c:v>11.774509999999999</c:v>
                </c:pt>
                <c:pt idx="4937">
                  <c:v>0.86469980000000002</c:v>
                </c:pt>
                <c:pt idx="4938">
                  <c:v>1.043747</c:v>
                </c:pt>
                <c:pt idx="4939">
                  <c:v>1.0822936000000001</c:v>
                </c:pt>
                <c:pt idx="4940">
                  <c:v>1.2951983</c:v>
                </c:pt>
                <c:pt idx="4941">
                  <c:v>1.3262773000000001</c:v>
                </c:pt>
                <c:pt idx="4942">
                  <c:v>1.2164836999999999</c:v>
                </c:pt>
                <c:pt idx="4943">
                  <c:v>1.3194817000000001</c:v>
                </c:pt>
                <c:pt idx="4944">
                  <c:v>1.4067059</c:v>
                </c:pt>
                <c:pt idx="4945">
                  <c:v>1.3115752000000001</c:v>
                </c:pt>
                <c:pt idx="4946">
                  <c:v>1.3749199999999999</c:v>
                </c:pt>
                <c:pt idx="4947">
                  <c:v>1.3719058</c:v>
                </c:pt>
                <c:pt idx="4948">
                  <c:v>1.6217679</c:v>
                </c:pt>
                <c:pt idx="4949">
                  <c:v>1.4214222000000001</c:v>
                </c:pt>
                <c:pt idx="4950">
                  <c:v>1.5554992999999999</c:v>
                </c:pt>
                <c:pt idx="4951">
                  <c:v>1.4581777</c:v>
                </c:pt>
                <c:pt idx="4952">
                  <c:v>1.4442402999999999</c:v>
                </c:pt>
                <c:pt idx="4953">
                  <c:v>1.4425110999999999</c:v>
                </c:pt>
                <c:pt idx="4954">
                  <c:v>1.4031689000000001</c:v>
                </c:pt>
                <c:pt idx="4955">
                  <c:v>1.4485847000000001</c:v>
                </c:pt>
                <c:pt idx="4956">
                  <c:v>1.3366210000000001</c:v>
                </c:pt>
                <c:pt idx="4957">
                  <c:v>1.2982978000000001</c:v>
                </c:pt>
                <c:pt idx="4958">
                  <c:v>1.3099566</c:v>
                </c:pt>
                <c:pt idx="4959">
                  <c:v>1.2630140000000001</c:v>
                </c:pt>
                <c:pt idx="4960">
                  <c:v>1.3240638</c:v>
                </c:pt>
                <c:pt idx="4961">
                  <c:v>1.4672854</c:v>
                </c:pt>
                <c:pt idx="4962">
                  <c:v>1.2506634000000001</c:v>
                </c:pt>
                <c:pt idx="4963">
                  <c:v>1.5112231</c:v>
                </c:pt>
                <c:pt idx="4964">
                  <c:v>1.5260587000000001</c:v>
                </c:pt>
                <c:pt idx="4965">
                  <c:v>1.3230310000000001</c:v>
                </c:pt>
                <c:pt idx="4966">
                  <c:v>2.2307146000000002</c:v>
                </c:pt>
                <c:pt idx="4967">
                  <c:v>2.8570790000000001</c:v>
                </c:pt>
                <c:pt idx="4968">
                  <c:v>2.6783836000000001</c:v>
                </c:pt>
                <c:pt idx="4969">
                  <c:v>3.1383103999999999</c:v>
                </c:pt>
                <c:pt idx="4970">
                  <c:v>3.0736680000000001</c:v>
                </c:pt>
                <c:pt idx="4971">
                  <c:v>2.8870475</c:v>
                </c:pt>
                <c:pt idx="4972">
                  <c:v>3.3923988</c:v>
                </c:pt>
                <c:pt idx="4973">
                  <c:v>2.6878232999999998</c:v>
                </c:pt>
                <c:pt idx="4974">
                  <c:v>3.4449684999999999</c:v>
                </c:pt>
                <c:pt idx="4975">
                  <c:v>4.2819032999999997</c:v>
                </c:pt>
                <c:pt idx="4976">
                  <c:v>2.9737358</c:v>
                </c:pt>
                <c:pt idx="4977">
                  <c:v>3.4392505</c:v>
                </c:pt>
                <c:pt idx="4978">
                  <c:v>3.0541868000000001</c:v>
                </c:pt>
                <c:pt idx="4979">
                  <c:v>2.6842450000000002</c:v>
                </c:pt>
                <c:pt idx="4980">
                  <c:v>2.0001798000000002</c:v>
                </c:pt>
                <c:pt idx="4981">
                  <c:v>1.4891764999999999</c:v>
                </c:pt>
                <c:pt idx="4982">
                  <c:v>1.6736979999999999</c:v>
                </c:pt>
                <c:pt idx="4983">
                  <c:v>1.3710895000000001</c:v>
                </c:pt>
                <c:pt idx="4984">
                  <c:v>1.2885660000000001</c:v>
                </c:pt>
                <c:pt idx="4985">
                  <c:v>1.3094089</c:v>
                </c:pt>
                <c:pt idx="4986">
                  <c:v>1.2435018</c:v>
                </c:pt>
                <c:pt idx="4987">
                  <c:v>1.350908</c:v>
                </c:pt>
                <c:pt idx="4988">
                  <c:v>1.3115269000000001</c:v>
                </c:pt>
                <c:pt idx="4989">
                  <c:v>1.3126260999999999</c:v>
                </c:pt>
                <c:pt idx="4990">
                  <c:v>1.2726866999999999</c:v>
                </c:pt>
                <c:pt idx="4991">
                  <c:v>1.2216754000000001</c:v>
                </c:pt>
                <c:pt idx="4992">
                  <c:v>1.2850976000000001</c:v>
                </c:pt>
                <c:pt idx="4993">
                  <c:v>1.2773709</c:v>
                </c:pt>
                <c:pt idx="4994">
                  <c:v>1.2339975000000001</c:v>
                </c:pt>
                <c:pt idx="4995">
                  <c:v>1.2369351</c:v>
                </c:pt>
                <c:pt idx="4996">
                  <c:v>1.3025357</c:v>
                </c:pt>
                <c:pt idx="4997">
                  <c:v>1.2842465999999999</c:v>
                </c:pt>
                <c:pt idx="4998">
                  <c:v>1.2741146000000001</c:v>
                </c:pt>
                <c:pt idx="4999">
                  <c:v>1.27562</c:v>
                </c:pt>
                <c:pt idx="5000">
                  <c:v>1.2261747000000001</c:v>
                </c:pt>
                <c:pt idx="5001">
                  <c:v>1.356555</c:v>
                </c:pt>
                <c:pt idx="5002">
                  <c:v>1.3335317</c:v>
                </c:pt>
                <c:pt idx="5003">
                  <c:v>1.3222157000000001</c:v>
                </c:pt>
                <c:pt idx="5004">
                  <c:v>1.1268309999999999</c:v>
                </c:pt>
                <c:pt idx="5005">
                  <c:v>1.3460972</c:v>
                </c:pt>
                <c:pt idx="5006">
                  <c:v>1.2564652999999999</c:v>
                </c:pt>
                <c:pt idx="5007">
                  <c:v>0.95567060000000004</c:v>
                </c:pt>
                <c:pt idx="5008">
                  <c:v>1.2132487000000001</c:v>
                </c:pt>
                <c:pt idx="5009">
                  <c:v>1.0641872000000001</c:v>
                </c:pt>
                <c:pt idx="5010">
                  <c:v>1.2195579999999999</c:v>
                </c:pt>
                <c:pt idx="5011">
                  <c:v>1.1817827000000001</c:v>
                </c:pt>
                <c:pt idx="5012">
                  <c:v>0.93238339999999997</c:v>
                </c:pt>
                <c:pt idx="5013">
                  <c:v>0.99644109999999997</c:v>
                </c:pt>
                <c:pt idx="5014">
                  <c:v>0.98326570000000002</c:v>
                </c:pt>
                <c:pt idx="5015">
                  <c:v>0.96326816000000004</c:v>
                </c:pt>
                <c:pt idx="5016">
                  <c:v>0.96663949999999998</c:v>
                </c:pt>
                <c:pt idx="5017">
                  <c:v>0.98531950000000001</c:v>
                </c:pt>
                <c:pt idx="5018">
                  <c:v>0.99900573000000004</c:v>
                </c:pt>
                <c:pt idx="5019">
                  <c:v>0.88570289999999996</c:v>
                </c:pt>
                <c:pt idx="5020">
                  <c:v>0.97448219999999997</c:v>
                </c:pt>
                <c:pt idx="5021">
                  <c:v>0.93934773999999999</c:v>
                </c:pt>
                <c:pt idx="5022">
                  <c:v>0.93086930000000001</c:v>
                </c:pt>
                <c:pt idx="5023">
                  <c:v>1.0304595000000001</c:v>
                </c:pt>
                <c:pt idx="5024">
                  <c:v>0.90327670000000004</c:v>
                </c:pt>
                <c:pt idx="5025">
                  <c:v>1.0124063000000001</c:v>
                </c:pt>
                <c:pt idx="5026">
                  <c:v>0.99864536999999998</c:v>
                </c:pt>
                <c:pt idx="5027">
                  <c:v>0.97572504999999998</c:v>
                </c:pt>
                <c:pt idx="5028">
                  <c:v>1.0988720000000001</c:v>
                </c:pt>
                <c:pt idx="5029">
                  <c:v>1.0110568</c:v>
                </c:pt>
                <c:pt idx="5030">
                  <c:v>1.055984</c:v>
                </c:pt>
                <c:pt idx="5031">
                  <c:v>1.0200845000000001</c:v>
                </c:pt>
                <c:pt idx="5032">
                  <c:v>1.0299157999999999</c:v>
                </c:pt>
                <c:pt idx="5033">
                  <c:v>1.2181983000000001</c:v>
                </c:pt>
                <c:pt idx="5034">
                  <c:v>1.2307068999999999</c:v>
                </c:pt>
                <c:pt idx="5035">
                  <c:v>1.2761203999999999</c:v>
                </c:pt>
                <c:pt idx="5036">
                  <c:v>1.3587092999999999</c:v>
                </c:pt>
                <c:pt idx="5037">
                  <c:v>1.3376176</c:v>
                </c:pt>
                <c:pt idx="5038">
                  <c:v>1.3377737000000001</c:v>
                </c:pt>
                <c:pt idx="5039">
                  <c:v>1.3751389999999999</c:v>
                </c:pt>
                <c:pt idx="5040">
                  <c:v>1.3628604</c:v>
                </c:pt>
                <c:pt idx="5041">
                  <c:v>1.3772644000000001</c:v>
                </c:pt>
                <c:pt idx="5042">
                  <c:v>1.4211673</c:v>
                </c:pt>
                <c:pt idx="5043">
                  <c:v>1.3445556000000001</c:v>
                </c:pt>
                <c:pt idx="5044">
                  <c:v>1.3007097000000001</c:v>
                </c:pt>
                <c:pt idx="5045">
                  <c:v>1.3817763000000001</c:v>
                </c:pt>
                <c:pt idx="5046">
                  <c:v>1.3550868</c:v>
                </c:pt>
                <c:pt idx="5047">
                  <c:v>1.3491637000000001</c:v>
                </c:pt>
                <c:pt idx="5048">
                  <c:v>1.2832162</c:v>
                </c:pt>
                <c:pt idx="5049">
                  <c:v>1.3094041000000001</c:v>
                </c:pt>
                <c:pt idx="5050">
                  <c:v>1.3512497999999999</c:v>
                </c:pt>
                <c:pt idx="5051">
                  <c:v>1.3000991</c:v>
                </c:pt>
                <c:pt idx="5052">
                  <c:v>1.3060320000000001</c:v>
                </c:pt>
                <c:pt idx="5053">
                  <c:v>1.3326932</c:v>
                </c:pt>
                <c:pt idx="5054">
                  <c:v>1.3413134</c:v>
                </c:pt>
                <c:pt idx="5055">
                  <c:v>1.3240270999999999</c:v>
                </c:pt>
                <c:pt idx="5056">
                  <c:v>1.3730576000000001</c:v>
                </c:pt>
                <c:pt idx="5057">
                  <c:v>1.3212006000000001</c:v>
                </c:pt>
                <c:pt idx="5058">
                  <c:v>1.4154642</c:v>
                </c:pt>
                <c:pt idx="5059">
                  <c:v>1.2960157000000001</c:v>
                </c:pt>
                <c:pt idx="5060">
                  <c:v>1.2690351</c:v>
                </c:pt>
                <c:pt idx="5061">
                  <c:v>1.2593093</c:v>
                </c:pt>
                <c:pt idx="5062">
                  <c:v>1.3451036999999999</c:v>
                </c:pt>
                <c:pt idx="5063">
                  <c:v>1.3495908000000001</c:v>
                </c:pt>
                <c:pt idx="5064">
                  <c:v>1.5320704000000001</c:v>
                </c:pt>
                <c:pt idx="5065">
                  <c:v>1.9251436</c:v>
                </c:pt>
                <c:pt idx="5066">
                  <c:v>1.5120317999999999</c:v>
                </c:pt>
                <c:pt idx="5067">
                  <c:v>2.0768019999999998</c:v>
                </c:pt>
                <c:pt idx="5068">
                  <c:v>1.501595</c:v>
                </c:pt>
                <c:pt idx="5069">
                  <c:v>1.5103899999999999</c:v>
                </c:pt>
                <c:pt idx="5070">
                  <c:v>1.4252053</c:v>
                </c:pt>
                <c:pt idx="5071">
                  <c:v>1.4121847000000001</c:v>
                </c:pt>
                <c:pt idx="5072">
                  <c:v>1.4829220999999999</c:v>
                </c:pt>
                <c:pt idx="5073">
                  <c:v>1.5314410000000001</c:v>
                </c:pt>
                <c:pt idx="5074">
                  <c:v>1.4597788</c:v>
                </c:pt>
                <c:pt idx="5075">
                  <c:v>1.6391407</c:v>
                </c:pt>
                <c:pt idx="5076">
                  <c:v>1.4601841</c:v>
                </c:pt>
                <c:pt idx="5077">
                  <c:v>1.4580321000000001</c:v>
                </c:pt>
                <c:pt idx="5078">
                  <c:v>1.3379699</c:v>
                </c:pt>
                <c:pt idx="5079">
                  <c:v>1.4644358</c:v>
                </c:pt>
                <c:pt idx="5080">
                  <c:v>1.3868927</c:v>
                </c:pt>
                <c:pt idx="5081">
                  <c:v>1.304519</c:v>
                </c:pt>
                <c:pt idx="5082">
                  <c:v>1.2926253999999999</c:v>
                </c:pt>
                <c:pt idx="5083">
                  <c:v>1.3070904999999999</c:v>
                </c:pt>
                <c:pt idx="5084">
                  <c:v>1.352967</c:v>
                </c:pt>
                <c:pt idx="5085">
                  <c:v>1.3713166999999999</c:v>
                </c:pt>
                <c:pt idx="5086">
                  <c:v>1.3181160000000001</c:v>
                </c:pt>
                <c:pt idx="5087">
                  <c:v>1.389578</c:v>
                </c:pt>
                <c:pt idx="5088">
                  <c:v>1.303159</c:v>
                </c:pt>
                <c:pt idx="5089">
                  <c:v>1.4697557999999999</c:v>
                </c:pt>
                <c:pt idx="5090">
                  <c:v>1.440628</c:v>
                </c:pt>
                <c:pt idx="5091">
                  <c:v>1.3950218000000001</c:v>
                </c:pt>
                <c:pt idx="5092">
                  <c:v>1.3799197999999999</c:v>
                </c:pt>
                <c:pt idx="5093">
                  <c:v>1.3762618</c:v>
                </c:pt>
                <c:pt idx="5094">
                  <c:v>1.4134765</c:v>
                </c:pt>
                <c:pt idx="5095">
                  <c:v>1.3112885000000001</c:v>
                </c:pt>
                <c:pt idx="5096">
                  <c:v>1.3383505</c:v>
                </c:pt>
                <c:pt idx="5097">
                  <c:v>1.3591755999999999</c:v>
                </c:pt>
                <c:pt idx="5098">
                  <c:v>1.5363199000000001</c:v>
                </c:pt>
                <c:pt idx="5099">
                  <c:v>1.5364348000000001</c:v>
                </c:pt>
                <c:pt idx="5100">
                  <c:v>1.4700443000000001</c:v>
                </c:pt>
                <c:pt idx="5101">
                  <c:v>1.5479916</c:v>
                </c:pt>
                <c:pt idx="5102">
                  <c:v>1.5203605</c:v>
                </c:pt>
                <c:pt idx="5103">
                  <c:v>1.4903101999999999</c:v>
                </c:pt>
                <c:pt idx="5104">
                  <c:v>1.5512821999999999</c:v>
                </c:pt>
                <c:pt idx="5105">
                  <c:v>1.5554596000000001</c:v>
                </c:pt>
                <c:pt idx="5106">
                  <c:v>1.5094018</c:v>
                </c:pt>
                <c:pt idx="5107">
                  <c:v>1.4939754999999999</c:v>
                </c:pt>
                <c:pt idx="5108">
                  <c:v>1.4828254999999999</c:v>
                </c:pt>
                <c:pt idx="5109">
                  <c:v>1.4631352</c:v>
                </c:pt>
                <c:pt idx="5110">
                  <c:v>1.4588076000000001</c:v>
                </c:pt>
                <c:pt idx="5111">
                  <c:v>1.4435012</c:v>
                </c:pt>
                <c:pt idx="5112">
                  <c:v>1.5119305000000001</c:v>
                </c:pt>
                <c:pt idx="5113">
                  <c:v>1.4214528</c:v>
                </c:pt>
                <c:pt idx="5114">
                  <c:v>1.5182632</c:v>
                </c:pt>
                <c:pt idx="5115">
                  <c:v>1.6112234999999999</c:v>
                </c:pt>
                <c:pt idx="5116">
                  <c:v>1.5700608</c:v>
                </c:pt>
                <c:pt idx="5117">
                  <c:v>1.586759</c:v>
                </c:pt>
                <c:pt idx="5118">
                  <c:v>1.4622686</c:v>
                </c:pt>
                <c:pt idx="5119">
                  <c:v>1.5214548000000001</c:v>
                </c:pt>
                <c:pt idx="5120">
                  <c:v>2.1512221999999999</c:v>
                </c:pt>
                <c:pt idx="5121">
                  <c:v>1.6796571</c:v>
                </c:pt>
                <c:pt idx="5122">
                  <c:v>2.0622596999999998</c:v>
                </c:pt>
                <c:pt idx="5123">
                  <c:v>1.9219607000000001</c:v>
                </c:pt>
                <c:pt idx="5124">
                  <c:v>1.531436</c:v>
                </c:pt>
                <c:pt idx="5125">
                  <c:v>1.4427018</c:v>
                </c:pt>
                <c:pt idx="5126">
                  <c:v>1.6194937</c:v>
                </c:pt>
                <c:pt idx="5127">
                  <c:v>1.4755502</c:v>
                </c:pt>
                <c:pt idx="5128">
                  <c:v>1.4839882</c:v>
                </c:pt>
                <c:pt idx="5129">
                  <c:v>1.3648326</c:v>
                </c:pt>
                <c:pt idx="5130">
                  <c:v>1.4153582</c:v>
                </c:pt>
                <c:pt idx="5131">
                  <c:v>1.3873392</c:v>
                </c:pt>
                <c:pt idx="5132">
                  <c:v>1.0340279999999999</c:v>
                </c:pt>
                <c:pt idx="5133">
                  <c:v>1.0751971</c:v>
                </c:pt>
                <c:pt idx="5134">
                  <c:v>1.0405530999999999</c:v>
                </c:pt>
                <c:pt idx="5135">
                  <c:v>1.0610678</c:v>
                </c:pt>
                <c:pt idx="5136">
                  <c:v>1.0478046000000001</c:v>
                </c:pt>
                <c:pt idx="5137">
                  <c:v>1.2030209999999999</c:v>
                </c:pt>
                <c:pt idx="5138">
                  <c:v>1.2104596000000001</c:v>
                </c:pt>
                <c:pt idx="5139">
                  <c:v>1.2586284000000001</c:v>
                </c:pt>
                <c:pt idx="5140">
                  <c:v>1.2016986999999999</c:v>
                </c:pt>
                <c:pt idx="5141">
                  <c:v>1.1209193</c:v>
                </c:pt>
                <c:pt idx="5142">
                  <c:v>1.1075497999999999</c:v>
                </c:pt>
                <c:pt idx="5143">
                  <c:v>1.0567791</c:v>
                </c:pt>
                <c:pt idx="5144">
                  <c:v>1.0237415000000001</c:v>
                </c:pt>
                <c:pt idx="5145">
                  <c:v>1.0283983000000001</c:v>
                </c:pt>
                <c:pt idx="5146">
                  <c:v>1.0609930000000001</c:v>
                </c:pt>
                <c:pt idx="5147">
                  <c:v>1.0603218000000001</c:v>
                </c:pt>
                <c:pt idx="5148">
                  <c:v>1.1060045000000001</c:v>
                </c:pt>
                <c:pt idx="5149">
                  <c:v>0.95391079999999995</c:v>
                </c:pt>
                <c:pt idx="5150">
                  <c:v>1.0572895</c:v>
                </c:pt>
                <c:pt idx="5151">
                  <c:v>1.0558383</c:v>
                </c:pt>
                <c:pt idx="5152">
                  <c:v>0.97448265999999995</c:v>
                </c:pt>
                <c:pt idx="5153">
                  <c:v>1.0755235000000001</c:v>
                </c:pt>
                <c:pt idx="5154">
                  <c:v>1.0326378000000001</c:v>
                </c:pt>
                <c:pt idx="5155">
                  <c:v>1.1103647999999999</c:v>
                </c:pt>
                <c:pt idx="5156">
                  <c:v>1.0546232</c:v>
                </c:pt>
                <c:pt idx="5157">
                  <c:v>1.1894277</c:v>
                </c:pt>
                <c:pt idx="5158">
                  <c:v>0.93102739999999995</c:v>
                </c:pt>
                <c:pt idx="5159">
                  <c:v>1.0284399</c:v>
                </c:pt>
                <c:pt idx="5160">
                  <c:v>0.99450959999999999</c:v>
                </c:pt>
                <c:pt idx="5161">
                  <c:v>0.95031310000000002</c:v>
                </c:pt>
                <c:pt idx="5162">
                  <c:v>1.0179657</c:v>
                </c:pt>
                <c:pt idx="5163">
                  <c:v>1.0503651000000001</c:v>
                </c:pt>
                <c:pt idx="5164">
                  <c:v>1.0268755000000001</c:v>
                </c:pt>
                <c:pt idx="5165">
                  <c:v>1.0549101999999999</c:v>
                </c:pt>
                <c:pt idx="5166">
                  <c:v>1.1409305000000001</c:v>
                </c:pt>
                <c:pt idx="5167">
                  <c:v>0.90199339999999995</c:v>
                </c:pt>
                <c:pt idx="5168">
                  <c:v>1.1968662999999999</c:v>
                </c:pt>
                <c:pt idx="5169">
                  <c:v>1.3241407999999999</c:v>
                </c:pt>
                <c:pt idx="5170">
                  <c:v>1.2419993</c:v>
                </c:pt>
                <c:pt idx="5171">
                  <c:v>1.3341801</c:v>
                </c:pt>
                <c:pt idx="5172">
                  <c:v>1.2891303000000001</c:v>
                </c:pt>
                <c:pt idx="5173">
                  <c:v>1.3324057</c:v>
                </c:pt>
                <c:pt idx="5174">
                  <c:v>1.2172148</c:v>
                </c:pt>
                <c:pt idx="5175">
                  <c:v>1.2620435999999999</c:v>
                </c:pt>
                <c:pt idx="5176">
                  <c:v>1.2937616000000001</c:v>
                </c:pt>
                <c:pt idx="5177">
                  <c:v>1.2527671</c:v>
                </c:pt>
                <c:pt idx="5178">
                  <c:v>1.2008065999999999</c:v>
                </c:pt>
                <c:pt idx="5179">
                  <c:v>1.4471238</c:v>
                </c:pt>
                <c:pt idx="5180">
                  <c:v>1.2632284</c:v>
                </c:pt>
                <c:pt idx="5181">
                  <c:v>1.3646917000000001</c:v>
                </c:pt>
                <c:pt idx="5182">
                  <c:v>1.4355612</c:v>
                </c:pt>
                <c:pt idx="5183">
                  <c:v>1.3216387000000001</c:v>
                </c:pt>
                <c:pt idx="5184">
                  <c:v>1.5946457000000001</c:v>
                </c:pt>
                <c:pt idx="5185">
                  <c:v>1.4360386000000001</c:v>
                </c:pt>
                <c:pt idx="5186">
                  <c:v>1.7369496</c:v>
                </c:pt>
                <c:pt idx="5187">
                  <c:v>1.5632659</c:v>
                </c:pt>
                <c:pt idx="5188">
                  <c:v>1.4244463000000001</c:v>
                </c:pt>
                <c:pt idx="5189">
                  <c:v>1.5947328000000001</c:v>
                </c:pt>
                <c:pt idx="5190">
                  <c:v>1.5229212999999999</c:v>
                </c:pt>
                <c:pt idx="5191">
                  <c:v>1.275201</c:v>
                </c:pt>
                <c:pt idx="5192">
                  <c:v>1.3508713000000001</c:v>
                </c:pt>
                <c:pt idx="5193">
                  <c:v>1.3860967</c:v>
                </c:pt>
                <c:pt idx="5194">
                  <c:v>1.4047084000000001</c:v>
                </c:pt>
                <c:pt idx="5195">
                  <c:v>1.6698687999999999</c:v>
                </c:pt>
                <c:pt idx="5196">
                  <c:v>1.2785675999999999</c:v>
                </c:pt>
                <c:pt idx="5197">
                  <c:v>1.3984966000000001</c:v>
                </c:pt>
                <c:pt idx="5198">
                  <c:v>1.4877213</c:v>
                </c:pt>
                <c:pt idx="5199">
                  <c:v>1.3769423999999999</c:v>
                </c:pt>
                <c:pt idx="5200">
                  <c:v>1.4611217999999999</c:v>
                </c:pt>
                <c:pt idx="5201">
                  <c:v>1.3485935</c:v>
                </c:pt>
                <c:pt idx="5202">
                  <c:v>1.4367985999999999</c:v>
                </c:pt>
                <c:pt idx="5203">
                  <c:v>1.433692</c:v>
                </c:pt>
                <c:pt idx="5204">
                  <c:v>1.506454</c:v>
                </c:pt>
                <c:pt idx="5205">
                  <c:v>1.4580941000000001</c:v>
                </c:pt>
                <c:pt idx="5206">
                  <c:v>1.3590454999999999</c:v>
                </c:pt>
                <c:pt idx="5207">
                  <c:v>1.3256133000000001</c:v>
                </c:pt>
                <c:pt idx="5208">
                  <c:v>1.4639609</c:v>
                </c:pt>
                <c:pt idx="5209">
                  <c:v>4.9567199999999998</c:v>
                </c:pt>
                <c:pt idx="5210">
                  <c:v>1.5113646999999999</c:v>
                </c:pt>
                <c:pt idx="5211">
                  <c:v>1.3787552999999999</c:v>
                </c:pt>
                <c:pt idx="5212">
                  <c:v>1.438029</c:v>
                </c:pt>
                <c:pt idx="5213">
                  <c:v>1.4577329999999999</c:v>
                </c:pt>
                <c:pt idx="5214">
                  <c:v>1.4105585</c:v>
                </c:pt>
                <c:pt idx="5215">
                  <c:v>1.8405372</c:v>
                </c:pt>
                <c:pt idx="5216">
                  <c:v>1.9730605999999999</c:v>
                </c:pt>
                <c:pt idx="5217">
                  <c:v>1.7480397000000001</c:v>
                </c:pt>
                <c:pt idx="5218">
                  <c:v>1.7189711000000001</c:v>
                </c:pt>
                <c:pt idx="5219">
                  <c:v>1.4233845000000001</c:v>
                </c:pt>
                <c:pt idx="5220">
                  <c:v>1.8228787</c:v>
                </c:pt>
                <c:pt idx="5221">
                  <c:v>1.6805395999999999</c:v>
                </c:pt>
                <c:pt idx="5222">
                  <c:v>2.1624729999999999</c:v>
                </c:pt>
                <c:pt idx="5223">
                  <c:v>1.7395457999999999</c:v>
                </c:pt>
                <c:pt idx="5224">
                  <c:v>1.7616779</c:v>
                </c:pt>
                <c:pt idx="5225">
                  <c:v>1.4734731000000001</c:v>
                </c:pt>
                <c:pt idx="5226">
                  <c:v>2.3947267999999999</c:v>
                </c:pt>
                <c:pt idx="5227">
                  <c:v>2.0176194000000001</c:v>
                </c:pt>
                <c:pt idx="5228">
                  <c:v>1.5661516</c:v>
                </c:pt>
                <c:pt idx="5229">
                  <c:v>1.5320511000000001</c:v>
                </c:pt>
                <c:pt idx="5230">
                  <c:v>1.4866535999999999</c:v>
                </c:pt>
                <c:pt idx="5231">
                  <c:v>2.3256399999999999</c:v>
                </c:pt>
                <c:pt idx="5232">
                  <c:v>1.5192808</c:v>
                </c:pt>
                <c:pt idx="5233">
                  <c:v>1.5308136999999999</c:v>
                </c:pt>
                <c:pt idx="5234">
                  <c:v>1.6460946000000001</c:v>
                </c:pt>
                <c:pt idx="5235">
                  <c:v>1.7527653999999999</c:v>
                </c:pt>
                <c:pt idx="5236">
                  <c:v>1.671659</c:v>
                </c:pt>
                <c:pt idx="5237">
                  <c:v>1.6252800999999999</c:v>
                </c:pt>
                <c:pt idx="5238">
                  <c:v>1.8789298999999999</c:v>
                </c:pt>
                <c:pt idx="5239">
                  <c:v>1.6248359999999999</c:v>
                </c:pt>
                <c:pt idx="5240">
                  <c:v>1.5822274999999999</c:v>
                </c:pt>
                <c:pt idx="5241">
                  <c:v>1.7757362000000001</c:v>
                </c:pt>
                <c:pt idx="5242">
                  <c:v>1.6464966999999999</c:v>
                </c:pt>
                <c:pt idx="5243">
                  <c:v>1.5505701999999999</c:v>
                </c:pt>
                <c:pt idx="5244">
                  <c:v>1.5434939000000001</c:v>
                </c:pt>
                <c:pt idx="5245">
                  <c:v>1.5840126000000001</c:v>
                </c:pt>
                <c:pt idx="5246">
                  <c:v>1.4774166</c:v>
                </c:pt>
                <c:pt idx="5247">
                  <c:v>1.4321442</c:v>
                </c:pt>
                <c:pt idx="5248">
                  <c:v>1.4267156000000001</c:v>
                </c:pt>
                <c:pt idx="5249">
                  <c:v>1.4866409</c:v>
                </c:pt>
                <c:pt idx="5250">
                  <c:v>1.4214327</c:v>
                </c:pt>
                <c:pt idx="5251">
                  <c:v>1.4072111</c:v>
                </c:pt>
                <c:pt idx="5252">
                  <c:v>1.4136983999999999</c:v>
                </c:pt>
                <c:pt idx="5253">
                  <c:v>1.4368174</c:v>
                </c:pt>
                <c:pt idx="5254">
                  <c:v>1.3329902</c:v>
                </c:pt>
                <c:pt idx="5255">
                  <c:v>1.1614118</c:v>
                </c:pt>
                <c:pt idx="5256">
                  <c:v>1.2989626000000001</c:v>
                </c:pt>
                <c:pt idx="5257">
                  <c:v>1.3037080000000001</c:v>
                </c:pt>
                <c:pt idx="5258">
                  <c:v>1.5363393000000001</c:v>
                </c:pt>
                <c:pt idx="5259">
                  <c:v>1.3124865999999999</c:v>
                </c:pt>
                <c:pt idx="5260">
                  <c:v>1.4200337000000001</c:v>
                </c:pt>
                <c:pt idx="5261">
                  <c:v>1.3999448000000001</c:v>
                </c:pt>
                <c:pt idx="5262">
                  <c:v>1.4566528999999999</c:v>
                </c:pt>
                <c:pt idx="5263">
                  <c:v>1.3876488</c:v>
                </c:pt>
                <c:pt idx="5264">
                  <c:v>1.3687955999999999</c:v>
                </c:pt>
                <c:pt idx="5265">
                  <c:v>1.7865336999999999</c:v>
                </c:pt>
                <c:pt idx="5266">
                  <c:v>1.4233136</c:v>
                </c:pt>
                <c:pt idx="5267">
                  <c:v>2.0470877000000001</c:v>
                </c:pt>
                <c:pt idx="5268">
                  <c:v>1.9132107</c:v>
                </c:pt>
                <c:pt idx="5269">
                  <c:v>1.513185</c:v>
                </c:pt>
                <c:pt idx="5270">
                  <c:v>1.4768467999999999</c:v>
                </c:pt>
                <c:pt idx="5271">
                  <c:v>1.5118377999999999</c:v>
                </c:pt>
                <c:pt idx="5272">
                  <c:v>1.4503413000000001</c:v>
                </c:pt>
                <c:pt idx="5273">
                  <c:v>1.4274039000000001</c:v>
                </c:pt>
                <c:pt idx="5274">
                  <c:v>1.4057778999999999</c:v>
                </c:pt>
                <c:pt idx="5275">
                  <c:v>1.3706619</c:v>
                </c:pt>
                <c:pt idx="5276">
                  <c:v>1.3467985</c:v>
                </c:pt>
                <c:pt idx="5277">
                  <c:v>1.3851366000000001</c:v>
                </c:pt>
                <c:pt idx="5278">
                  <c:v>1.4171914999999999</c:v>
                </c:pt>
                <c:pt idx="5279">
                  <c:v>1.3018599</c:v>
                </c:pt>
                <c:pt idx="5280">
                  <c:v>1.1703161</c:v>
                </c:pt>
                <c:pt idx="5281">
                  <c:v>1.1298292999999999</c:v>
                </c:pt>
                <c:pt idx="5282">
                  <c:v>1.1426461000000001</c:v>
                </c:pt>
                <c:pt idx="5283">
                  <c:v>1.1402204</c:v>
                </c:pt>
                <c:pt idx="5284">
                  <c:v>1.2278017999999999</c:v>
                </c:pt>
                <c:pt idx="5285">
                  <c:v>1.211252</c:v>
                </c:pt>
                <c:pt idx="5286">
                  <c:v>1.1627566</c:v>
                </c:pt>
                <c:pt idx="5287">
                  <c:v>1.3277540000000001</c:v>
                </c:pt>
                <c:pt idx="5288">
                  <c:v>1.2321852</c:v>
                </c:pt>
                <c:pt idx="5289">
                  <c:v>1.263385</c:v>
                </c:pt>
                <c:pt idx="5290">
                  <c:v>1.3409636</c:v>
                </c:pt>
                <c:pt idx="5291">
                  <c:v>1.3808940999999999</c:v>
                </c:pt>
                <c:pt idx="5292">
                  <c:v>1.3012788</c:v>
                </c:pt>
                <c:pt idx="5293">
                  <c:v>1.3623608</c:v>
                </c:pt>
                <c:pt idx="5294">
                  <c:v>1.3764192</c:v>
                </c:pt>
                <c:pt idx="5295">
                  <c:v>1.413897</c:v>
                </c:pt>
                <c:pt idx="5296">
                  <c:v>1.4020166000000001</c:v>
                </c:pt>
                <c:pt idx="5297">
                  <c:v>1.5408580999999999</c:v>
                </c:pt>
                <c:pt idx="5298">
                  <c:v>1.4353738</c:v>
                </c:pt>
                <c:pt idx="5299">
                  <c:v>1.4281600000000001</c:v>
                </c:pt>
                <c:pt idx="5300">
                  <c:v>1.2758955999999999</c:v>
                </c:pt>
                <c:pt idx="5301">
                  <c:v>1.3863205999999999</c:v>
                </c:pt>
                <c:pt idx="5302">
                  <c:v>1.4918289</c:v>
                </c:pt>
                <c:pt idx="5303">
                  <c:v>1.4103228999999999</c:v>
                </c:pt>
                <c:pt idx="5304">
                  <c:v>1.3925734000000001</c:v>
                </c:pt>
                <c:pt idx="5305">
                  <c:v>1.5072376000000001</c:v>
                </c:pt>
                <c:pt idx="5306">
                  <c:v>1.6900326999999999</c:v>
                </c:pt>
                <c:pt idx="5307">
                  <c:v>1.5353781</c:v>
                </c:pt>
                <c:pt idx="5308">
                  <c:v>1.563123</c:v>
                </c:pt>
                <c:pt idx="5309">
                  <c:v>1.5308284000000001</c:v>
                </c:pt>
                <c:pt idx="5310">
                  <c:v>2.0152353999999999</c:v>
                </c:pt>
                <c:pt idx="5311">
                  <c:v>2.0267417000000001</c:v>
                </c:pt>
                <c:pt idx="5312">
                  <c:v>2.4984076000000002</c:v>
                </c:pt>
                <c:pt idx="5313">
                  <c:v>2.451438</c:v>
                </c:pt>
                <c:pt idx="5314">
                  <c:v>2.7962387</c:v>
                </c:pt>
                <c:pt idx="5315">
                  <c:v>2.5323414999999998</c:v>
                </c:pt>
                <c:pt idx="5316">
                  <c:v>3.0439167</c:v>
                </c:pt>
                <c:pt idx="5317">
                  <c:v>2.9287652999999998</c:v>
                </c:pt>
                <c:pt idx="5318">
                  <c:v>2.8667798000000002</c:v>
                </c:pt>
                <c:pt idx="5319">
                  <c:v>2.8654459999999999</c:v>
                </c:pt>
                <c:pt idx="5320">
                  <c:v>3.0730895999999999</c:v>
                </c:pt>
                <c:pt idx="5321">
                  <c:v>2.5166062999999999</c:v>
                </c:pt>
                <c:pt idx="5322">
                  <c:v>2.3998632</c:v>
                </c:pt>
                <c:pt idx="5323">
                  <c:v>2.2008109999999999</c:v>
                </c:pt>
                <c:pt idx="5324">
                  <c:v>2.3601277000000001</c:v>
                </c:pt>
                <c:pt idx="5325">
                  <c:v>1.4538869999999999</c:v>
                </c:pt>
                <c:pt idx="5326">
                  <c:v>1.4607889999999999</c:v>
                </c:pt>
                <c:pt idx="5327">
                  <c:v>1.5678177</c:v>
                </c:pt>
                <c:pt idx="5328">
                  <c:v>1.3849145</c:v>
                </c:pt>
                <c:pt idx="5329">
                  <c:v>1.4693662999999999</c:v>
                </c:pt>
                <c:pt idx="5330">
                  <c:v>1.4413788000000001</c:v>
                </c:pt>
                <c:pt idx="5331">
                  <c:v>1.4341288999999999</c:v>
                </c:pt>
                <c:pt idx="5332">
                  <c:v>1.3685708999999999</c:v>
                </c:pt>
                <c:pt idx="5333">
                  <c:v>1.3721516</c:v>
                </c:pt>
                <c:pt idx="5334">
                  <c:v>1.4417960999999999</c:v>
                </c:pt>
                <c:pt idx="5335">
                  <c:v>1.4707486999999999</c:v>
                </c:pt>
                <c:pt idx="5336">
                  <c:v>1.4664366</c:v>
                </c:pt>
                <c:pt idx="5337">
                  <c:v>1.5789295000000001</c:v>
                </c:pt>
                <c:pt idx="5338">
                  <c:v>1.4244938</c:v>
                </c:pt>
                <c:pt idx="5339">
                  <c:v>1.4041764000000001</c:v>
                </c:pt>
                <c:pt idx="5340">
                  <c:v>1.4585874000000001</c:v>
                </c:pt>
                <c:pt idx="5341">
                  <c:v>1.3872343</c:v>
                </c:pt>
                <c:pt idx="5342">
                  <c:v>1.3608085999999999</c:v>
                </c:pt>
                <c:pt idx="5343">
                  <c:v>1.3818526</c:v>
                </c:pt>
                <c:pt idx="5344">
                  <c:v>1.4992913999999999</c:v>
                </c:pt>
                <c:pt idx="5345">
                  <c:v>1.4464246999999999</c:v>
                </c:pt>
                <c:pt idx="5346">
                  <c:v>1.4624077</c:v>
                </c:pt>
                <c:pt idx="5347">
                  <c:v>1.4598097999999999</c:v>
                </c:pt>
                <c:pt idx="5348">
                  <c:v>1.4691494</c:v>
                </c:pt>
                <c:pt idx="5349">
                  <c:v>2.040225</c:v>
                </c:pt>
                <c:pt idx="5350">
                  <c:v>1.4629302</c:v>
                </c:pt>
                <c:pt idx="5351">
                  <c:v>1.8447388</c:v>
                </c:pt>
                <c:pt idx="5352">
                  <c:v>1.6752928</c:v>
                </c:pt>
                <c:pt idx="5353">
                  <c:v>1.6787136</c:v>
                </c:pt>
                <c:pt idx="5354">
                  <c:v>2.2157806999999998</c:v>
                </c:pt>
                <c:pt idx="5355">
                  <c:v>1.4921484</c:v>
                </c:pt>
                <c:pt idx="5356">
                  <c:v>1.4444892</c:v>
                </c:pt>
                <c:pt idx="5357">
                  <c:v>1.5188382</c:v>
                </c:pt>
                <c:pt idx="5358">
                  <c:v>1.4313087</c:v>
                </c:pt>
                <c:pt idx="5359">
                  <c:v>1.7683226999999999</c:v>
                </c:pt>
                <c:pt idx="5360">
                  <c:v>1.6590426</c:v>
                </c:pt>
                <c:pt idx="5361">
                  <c:v>1.4401641000000001</c:v>
                </c:pt>
                <c:pt idx="5362">
                  <c:v>1.3498161</c:v>
                </c:pt>
                <c:pt idx="5363">
                  <c:v>1.8220867000000001</c:v>
                </c:pt>
                <c:pt idx="5364">
                  <c:v>1.4821789000000001</c:v>
                </c:pt>
                <c:pt idx="5365">
                  <c:v>1.4498184000000001</c:v>
                </c:pt>
                <c:pt idx="5366">
                  <c:v>2.2389285999999999</c:v>
                </c:pt>
                <c:pt idx="5367">
                  <c:v>1.5776341</c:v>
                </c:pt>
                <c:pt idx="5368">
                  <c:v>1.9798857000000001</c:v>
                </c:pt>
                <c:pt idx="5369">
                  <c:v>1.3199022</c:v>
                </c:pt>
                <c:pt idx="5370">
                  <c:v>1.7312080000000001</c:v>
                </c:pt>
                <c:pt idx="5371">
                  <c:v>1.3924608000000001</c:v>
                </c:pt>
                <c:pt idx="5372">
                  <c:v>1.3748070999999999</c:v>
                </c:pt>
                <c:pt idx="5373">
                  <c:v>1.3640802999999999</c:v>
                </c:pt>
                <c:pt idx="5374">
                  <c:v>1.4249128</c:v>
                </c:pt>
                <c:pt idx="5375">
                  <c:v>1.3991271999999999</c:v>
                </c:pt>
                <c:pt idx="5376">
                  <c:v>1.2766439999999999</c:v>
                </c:pt>
                <c:pt idx="5377">
                  <c:v>1.4080495</c:v>
                </c:pt>
                <c:pt idx="5378">
                  <c:v>1.4242604000000001</c:v>
                </c:pt>
                <c:pt idx="5379">
                  <c:v>1.442167</c:v>
                </c:pt>
                <c:pt idx="5380">
                  <c:v>1.4663732</c:v>
                </c:pt>
                <c:pt idx="5381">
                  <c:v>1.3557336</c:v>
                </c:pt>
                <c:pt idx="5382">
                  <c:v>1.2864021999999999</c:v>
                </c:pt>
                <c:pt idx="5383">
                  <c:v>1.2775136</c:v>
                </c:pt>
                <c:pt idx="5384">
                  <c:v>1.1890737</c:v>
                </c:pt>
                <c:pt idx="5385">
                  <c:v>1.2072413</c:v>
                </c:pt>
                <c:pt idx="5386">
                  <c:v>1.3121214000000001</c:v>
                </c:pt>
                <c:pt idx="5387">
                  <c:v>1.2762723</c:v>
                </c:pt>
                <c:pt idx="5388">
                  <c:v>1.2583660999999999</c:v>
                </c:pt>
                <c:pt idx="5389">
                  <c:v>1.2675571000000001</c:v>
                </c:pt>
                <c:pt idx="5390">
                  <c:v>1.3450222999999999</c:v>
                </c:pt>
                <c:pt idx="5391">
                  <c:v>1.2759364</c:v>
                </c:pt>
                <c:pt idx="5392">
                  <c:v>1.0974059</c:v>
                </c:pt>
                <c:pt idx="5393">
                  <c:v>1.1975883000000001</c:v>
                </c:pt>
                <c:pt idx="5394">
                  <c:v>1.2346215</c:v>
                </c:pt>
                <c:pt idx="5395">
                  <c:v>1.0588943</c:v>
                </c:pt>
                <c:pt idx="5396">
                  <c:v>1.2349547000000001</c:v>
                </c:pt>
                <c:pt idx="5397">
                  <c:v>1.1731266</c:v>
                </c:pt>
                <c:pt idx="5398">
                  <c:v>1.0916976</c:v>
                </c:pt>
                <c:pt idx="5399">
                  <c:v>1.3075124</c:v>
                </c:pt>
                <c:pt idx="5400">
                  <c:v>1.1525552999999999</c:v>
                </c:pt>
                <c:pt idx="5401">
                  <c:v>1.1228615</c:v>
                </c:pt>
                <c:pt idx="5402">
                  <c:v>1.3013421999999999</c:v>
                </c:pt>
                <c:pt idx="5403">
                  <c:v>1.2334198999999999</c:v>
                </c:pt>
                <c:pt idx="5404">
                  <c:v>1.2320404</c:v>
                </c:pt>
                <c:pt idx="5405">
                  <c:v>1.2365036</c:v>
                </c:pt>
                <c:pt idx="5406">
                  <c:v>1.2367938999999999</c:v>
                </c:pt>
                <c:pt idx="5407">
                  <c:v>1.2773220000000001</c:v>
                </c:pt>
                <c:pt idx="5408">
                  <c:v>1.3248572000000001</c:v>
                </c:pt>
                <c:pt idx="5409">
                  <c:v>1.3232588999999999</c:v>
                </c:pt>
                <c:pt idx="5410">
                  <c:v>1.7460610000000001</c:v>
                </c:pt>
                <c:pt idx="5411">
                  <c:v>2.0171494000000001</c:v>
                </c:pt>
                <c:pt idx="5412">
                  <c:v>1.9124805</c:v>
                </c:pt>
                <c:pt idx="5413">
                  <c:v>2.3421034999999999</c:v>
                </c:pt>
                <c:pt idx="5414">
                  <c:v>1.9457023</c:v>
                </c:pt>
                <c:pt idx="5415">
                  <c:v>1.9863367999999999</c:v>
                </c:pt>
                <c:pt idx="5416">
                  <c:v>1.5964541000000001</c:v>
                </c:pt>
                <c:pt idx="5417">
                  <c:v>2.1657790000000001</c:v>
                </c:pt>
                <c:pt idx="5418">
                  <c:v>1.6923124</c:v>
                </c:pt>
                <c:pt idx="5419">
                  <c:v>1.5606374000000001</c:v>
                </c:pt>
                <c:pt idx="5420">
                  <c:v>1.4581572</c:v>
                </c:pt>
                <c:pt idx="5421">
                  <c:v>1.671446</c:v>
                </c:pt>
                <c:pt idx="5422">
                  <c:v>1.7358258</c:v>
                </c:pt>
                <c:pt idx="5423">
                  <c:v>1.7029365999999999</c:v>
                </c:pt>
                <c:pt idx="5424">
                  <c:v>1.3798961999999999</c:v>
                </c:pt>
                <c:pt idx="5425">
                  <c:v>1.4779911999999999</c:v>
                </c:pt>
                <c:pt idx="5426">
                  <c:v>1.3183781999999999</c:v>
                </c:pt>
                <c:pt idx="5427">
                  <c:v>1.4761470000000001</c:v>
                </c:pt>
                <c:pt idx="5428">
                  <c:v>1.6210127000000001</c:v>
                </c:pt>
                <c:pt idx="5429">
                  <c:v>1.3327814</c:v>
                </c:pt>
                <c:pt idx="5430">
                  <c:v>1.4153180999999999</c:v>
                </c:pt>
                <c:pt idx="5431">
                  <c:v>1.4878343000000001</c:v>
                </c:pt>
                <c:pt idx="5432">
                  <c:v>1.3476144999999999</c:v>
                </c:pt>
                <c:pt idx="5433">
                  <c:v>1.3217467000000001</c:v>
                </c:pt>
                <c:pt idx="5434">
                  <c:v>1.3176391999999999</c:v>
                </c:pt>
                <c:pt idx="5435">
                  <c:v>1.3045722</c:v>
                </c:pt>
                <c:pt idx="5436">
                  <c:v>1.2994728</c:v>
                </c:pt>
                <c:pt idx="5437">
                  <c:v>1.3315710999999999</c:v>
                </c:pt>
                <c:pt idx="5438">
                  <c:v>1.3935001</c:v>
                </c:pt>
                <c:pt idx="5439">
                  <c:v>1.2682712</c:v>
                </c:pt>
                <c:pt idx="5440">
                  <c:v>1.3891023</c:v>
                </c:pt>
                <c:pt idx="5441">
                  <c:v>1.4405749000000001</c:v>
                </c:pt>
                <c:pt idx="5442">
                  <c:v>1.3620787000000001</c:v>
                </c:pt>
                <c:pt idx="5443">
                  <c:v>1.3995253999999999</c:v>
                </c:pt>
                <c:pt idx="5444">
                  <c:v>1.3439382</c:v>
                </c:pt>
                <c:pt idx="5445">
                  <c:v>2.2800790000000002</c:v>
                </c:pt>
                <c:pt idx="5446">
                  <c:v>1.3666758999999999</c:v>
                </c:pt>
                <c:pt idx="5447">
                  <c:v>1.3411808000000001</c:v>
                </c:pt>
                <c:pt idx="5448">
                  <c:v>1.4001431</c:v>
                </c:pt>
                <c:pt idx="5449">
                  <c:v>1.2890459999999999</c:v>
                </c:pt>
                <c:pt idx="5450">
                  <c:v>1.322829</c:v>
                </c:pt>
                <c:pt idx="5451">
                  <c:v>1.2725351</c:v>
                </c:pt>
                <c:pt idx="5452">
                  <c:v>1.3726988</c:v>
                </c:pt>
                <c:pt idx="5453">
                  <c:v>1.2324275</c:v>
                </c:pt>
                <c:pt idx="5454">
                  <c:v>1.2059424999999999</c:v>
                </c:pt>
                <c:pt idx="5455">
                  <c:v>1.2545341000000001</c:v>
                </c:pt>
                <c:pt idx="5456">
                  <c:v>1.2582875</c:v>
                </c:pt>
                <c:pt idx="5457">
                  <c:v>1.2698381999999999</c:v>
                </c:pt>
                <c:pt idx="5458">
                  <c:v>1.3570716</c:v>
                </c:pt>
                <c:pt idx="5459">
                  <c:v>1.3187963</c:v>
                </c:pt>
                <c:pt idx="5460">
                  <c:v>1.3535261000000001</c:v>
                </c:pt>
                <c:pt idx="5461">
                  <c:v>1.3936409999999999</c:v>
                </c:pt>
                <c:pt idx="5462">
                  <c:v>1.3610734</c:v>
                </c:pt>
                <c:pt idx="5463">
                  <c:v>1.5322453</c:v>
                </c:pt>
                <c:pt idx="5464">
                  <c:v>1.4468445999999999</c:v>
                </c:pt>
                <c:pt idx="5465">
                  <c:v>1.3053006</c:v>
                </c:pt>
                <c:pt idx="5466">
                  <c:v>1.3636539000000001</c:v>
                </c:pt>
                <c:pt idx="5467">
                  <c:v>1.3526798</c:v>
                </c:pt>
                <c:pt idx="5468">
                  <c:v>1.2601382000000001</c:v>
                </c:pt>
                <c:pt idx="5469">
                  <c:v>1.320708</c:v>
                </c:pt>
                <c:pt idx="5470">
                  <c:v>1.3009417000000001</c:v>
                </c:pt>
                <c:pt idx="5471">
                  <c:v>1.2240743999999999</c:v>
                </c:pt>
                <c:pt idx="5472">
                  <c:v>1.2995551999999999</c:v>
                </c:pt>
                <c:pt idx="5473">
                  <c:v>1.3601913000000001</c:v>
                </c:pt>
                <c:pt idx="5474">
                  <c:v>1.3128829</c:v>
                </c:pt>
                <c:pt idx="5475">
                  <c:v>1.3357284</c:v>
                </c:pt>
                <c:pt idx="5476">
                  <c:v>1.3424094</c:v>
                </c:pt>
                <c:pt idx="5477">
                  <c:v>1.3203205</c:v>
                </c:pt>
                <c:pt idx="5478">
                  <c:v>1.2655164999999999</c:v>
                </c:pt>
                <c:pt idx="5479">
                  <c:v>1.3337356</c:v>
                </c:pt>
                <c:pt idx="5480">
                  <c:v>1.3338388000000001</c:v>
                </c:pt>
                <c:pt idx="5481">
                  <c:v>1.3391124999999999</c:v>
                </c:pt>
                <c:pt idx="5482">
                  <c:v>1.4362201999999999</c:v>
                </c:pt>
                <c:pt idx="5483">
                  <c:v>1.4058567</c:v>
                </c:pt>
                <c:pt idx="5484">
                  <c:v>1.3995626000000001</c:v>
                </c:pt>
                <c:pt idx="5485">
                  <c:v>1.3352678</c:v>
                </c:pt>
                <c:pt idx="5486">
                  <c:v>1.2909398000000001</c:v>
                </c:pt>
                <c:pt idx="5487">
                  <c:v>1.2966043</c:v>
                </c:pt>
                <c:pt idx="5488">
                  <c:v>1.3417583</c:v>
                </c:pt>
                <c:pt idx="5489">
                  <c:v>1.4525431</c:v>
                </c:pt>
                <c:pt idx="5490">
                  <c:v>1.3900475999999999</c:v>
                </c:pt>
                <c:pt idx="5491">
                  <c:v>1.4152315</c:v>
                </c:pt>
                <c:pt idx="5492">
                  <c:v>1.3997602</c:v>
                </c:pt>
                <c:pt idx="5493">
                  <c:v>1.4190548999999999</c:v>
                </c:pt>
                <c:pt idx="5494">
                  <c:v>1.479284</c:v>
                </c:pt>
                <c:pt idx="5495">
                  <c:v>1.4222969999999999</c:v>
                </c:pt>
                <c:pt idx="5496">
                  <c:v>1.4971950000000001</c:v>
                </c:pt>
                <c:pt idx="5497">
                  <c:v>1.4480251</c:v>
                </c:pt>
                <c:pt idx="5498">
                  <c:v>1.3934593</c:v>
                </c:pt>
                <c:pt idx="5499">
                  <c:v>1.4638418</c:v>
                </c:pt>
                <c:pt idx="5500">
                  <c:v>1.3987958</c:v>
                </c:pt>
                <c:pt idx="5501">
                  <c:v>1.4049616</c:v>
                </c:pt>
                <c:pt idx="5502">
                  <c:v>1.4703596000000001</c:v>
                </c:pt>
                <c:pt idx="5503">
                  <c:v>1.3917857</c:v>
                </c:pt>
                <c:pt idx="5504">
                  <c:v>1.5716422000000001</c:v>
                </c:pt>
                <c:pt idx="5505">
                  <c:v>1.4085567000000001</c:v>
                </c:pt>
                <c:pt idx="5506">
                  <c:v>1.3877739</c:v>
                </c:pt>
                <c:pt idx="5507">
                  <c:v>1.3639699999999999</c:v>
                </c:pt>
                <c:pt idx="5508">
                  <c:v>1.4205680000000001</c:v>
                </c:pt>
                <c:pt idx="5509">
                  <c:v>1.3678444999999999</c:v>
                </c:pt>
                <c:pt idx="5510">
                  <c:v>1.4358635</c:v>
                </c:pt>
                <c:pt idx="5511">
                  <c:v>1.4047016999999999</c:v>
                </c:pt>
                <c:pt idx="5512">
                  <c:v>1.464418</c:v>
                </c:pt>
                <c:pt idx="5513">
                  <c:v>1.3867073999999999</c:v>
                </c:pt>
                <c:pt idx="5514">
                  <c:v>1.4186633</c:v>
                </c:pt>
                <c:pt idx="5515">
                  <c:v>1.3178675</c:v>
                </c:pt>
                <c:pt idx="5516">
                  <c:v>1.3882715000000001</c:v>
                </c:pt>
                <c:pt idx="5517">
                  <c:v>1.3521171000000001</c:v>
                </c:pt>
                <c:pt idx="5518">
                  <c:v>1.3324064</c:v>
                </c:pt>
                <c:pt idx="5519">
                  <c:v>1.2890893999999999</c:v>
                </c:pt>
                <c:pt idx="5520">
                  <c:v>1.4313914000000001</c:v>
                </c:pt>
                <c:pt idx="5521">
                  <c:v>1.4519774999999999</c:v>
                </c:pt>
                <c:pt idx="5522">
                  <c:v>1.4176112000000001</c:v>
                </c:pt>
                <c:pt idx="5523">
                  <c:v>1.3734335</c:v>
                </c:pt>
                <c:pt idx="5524">
                  <c:v>1.3771842000000001</c:v>
                </c:pt>
                <c:pt idx="5525">
                  <c:v>1.4191263999999999</c:v>
                </c:pt>
                <c:pt idx="5526">
                  <c:v>1.4479249999999999</c:v>
                </c:pt>
                <c:pt idx="5527">
                  <c:v>1.4882232</c:v>
                </c:pt>
                <c:pt idx="5528">
                  <c:v>1.4756857000000001</c:v>
                </c:pt>
                <c:pt idx="5529">
                  <c:v>1.3839596999999999</c:v>
                </c:pt>
                <c:pt idx="5530">
                  <c:v>1.3218998</c:v>
                </c:pt>
                <c:pt idx="5531">
                  <c:v>1.2578795</c:v>
                </c:pt>
                <c:pt idx="5532">
                  <c:v>1.3260163</c:v>
                </c:pt>
                <c:pt idx="5533">
                  <c:v>1.3806361</c:v>
                </c:pt>
                <c:pt idx="5534">
                  <c:v>1.3808471</c:v>
                </c:pt>
                <c:pt idx="5535">
                  <c:v>1.3136928000000001</c:v>
                </c:pt>
                <c:pt idx="5536">
                  <c:v>1.3549472</c:v>
                </c:pt>
                <c:pt idx="5537">
                  <c:v>1.3878451999999999</c:v>
                </c:pt>
                <c:pt idx="5538">
                  <c:v>1.3578022000000001</c:v>
                </c:pt>
                <c:pt idx="5539">
                  <c:v>1.4507878000000001</c:v>
                </c:pt>
                <c:pt idx="5540">
                  <c:v>1.4275002000000001</c:v>
                </c:pt>
                <c:pt idx="5541">
                  <c:v>1.3325157000000001</c:v>
                </c:pt>
                <c:pt idx="5542">
                  <c:v>1.3111207</c:v>
                </c:pt>
                <c:pt idx="5543">
                  <c:v>1.3155125000000001</c:v>
                </c:pt>
                <c:pt idx="5544">
                  <c:v>1.2998987</c:v>
                </c:pt>
                <c:pt idx="5545">
                  <c:v>1.3064553999999999</c:v>
                </c:pt>
                <c:pt idx="5546">
                  <c:v>1.3001301000000001</c:v>
                </c:pt>
                <c:pt idx="5547">
                  <c:v>1.2916924999999999</c:v>
                </c:pt>
                <c:pt idx="5548">
                  <c:v>1.2908885000000001</c:v>
                </c:pt>
                <c:pt idx="5549">
                  <c:v>1.2434479000000001</c:v>
                </c:pt>
                <c:pt idx="5550">
                  <c:v>1.2268083000000001</c:v>
                </c:pt>
                <c:pt idx="5551">
                  <c:v>1.200593</c:v>
                </c:pt>
                <c:pt idx="5552">
                  <c:v>1.2626535000000001</c:v>
                </c:pt>
                <c:pt idx="5553">
                  <c:v>1.2560655999999999</c:v>
                </c:pt>
                <c:pt idx="5554">
                  <c:v>1.2150856999999999</c:v>
                </c:pt>
                <c:pt idx="5555">
                  <c:v>1.221881</c:v>
                </c:pt>
                <c:pt idx="5556">
                  <c:v>1.0895680999999999</c:v>
                </c:pt>
                <c:pt idx="5557">
                  <c:v>1.1388863</c:v>
                </c:pt>
                <c:pt idx="5558">
                  <c:v>1.1180143</c:v>
                </c:pt>
                <c:pt idx="5559">
                  <c:v>1.0883205</c:v>
                </c:pt>
                <c:pt idx="5560">
                  <c:v>1.1642456000000001</c:v>
                </c:pt>
                <c:pt idx="5561">
                  <c:v>1.1493769</c:v>
                </c:pt>
                <c:pt idx="5562">
                  <c:v>1.0038012000000001</c:v>
                </c:pt>
                <c:pt idx="5563">
                  <c:v>1.0288264</c:v>
                </c:pt>
                <c:pt idx="5564">
                  <c:v>1.0518605999999999</c:v>
                </c:pt>
                <c:pt idx="5565">
                  <c:v>1.1705904</c:v>
                </c:pt>
                <c:pt idx="5566">
                  <c:v>1.0450436999999999</c:v>
                </c:pt>
                <c:pt idx="5567">
                  <c:v>1.0223956999999999</c:v>
                </c:pt>
                <c:pt idx="5568">
                  <c:v>1.1956655</c:v>
                </c:pt>
                <c:pt idx="5569">
                  <c:v>1.2197851</c:v>
                </c:pt>
                <c:pt idx="5570">
                  <c:v>1.1565761999999999</c:v>
                </c:pt>
                <c:pt idx="5571">
                  <c:v>1.0727005000000001</c:v>
                </c:pt>
                <c:pt idx="5572">
                  <c:v>1.0569809999999999</c:v>
                </c:pt>
                <c:pt idx="5573">
                  <c:v>1.0843746999999999</c:v>
                </c:pt>
                <c:pt idx="5574">
                  <c:v>1.0499757999999999</c:v>
                </c:pt>
                <c:pt idx="5575">
                  <c:v>0.99088900000000002</c:v>
                </c:pt>
                <c:pt idx="5576">
                  <c:v>1.0861398</c:v>
                </c:pt>
                <c:pt idx="5577">
                  <c:v>1.0986043999999999</c:v>
                </c:pt>
                <c:pt idx="5578">
                  <c:v>1.1693115000000001</c:v>
                </c:pt>
                <c:pt idx="5579">
                  <c:v>1.0914718000000001</c:v>
                </c:pt>
                <c:pt idx="5580">
                  <c:v>1.2301412</c:v>
                </c:pt>
                <c:pt idx="5581">
                  <c:v>1.2226931999999999</c:v>
                </c:pt>
                <c:pt idx="5582">
                  <c:v>1.2770570000000001</c:v>
                </c:pt>
                <c:pt idx="5583">
                  <c:v>1.1281722999999999</c:v>
                </c:pt>
                <c:pt idx="5584">
                  <c:v>1.245741</c:v>
                </c:pt>
                <c:pt idx="5585">
                  <c:v>1.3654339</c:v>
                </c:pt>
                <c:pt idx="5586">
                  <c:v>1.2845088</c:v>
                </c:pt>
                <c:pt idx="5587">
                  <c:v>1.3320721</c:v>
                </c:pt>
                <c:pt idx="5588">
                  <c:v>1.3240927</c:v>
                </c:pt>
                <c:pt idx="5589">
                  <c:v>1.3976469</c:v>
                </c:pt>
                <c:pt idx="5590">
                  <c:v>1.4171275999999999</c:v>
                </c:pt>
                <c:pt idx="5591">
                  <c:v>1.4045268</c:v>
                </c:pt>
                <c:pt idx="5592">
                  <c:v>1.3124901</c:v>
                </c:pt>
                <c:pt idx="5593">
                  <c:v>1.2994536999999999</c:v>
                </c:pt>
                <c:pt idx="5594">
                  <c:v>1.3621808</c:v>
                </c:pt>
                <c:pt idx="5595">
                  <c:v>1.3822608999999999</c:v>
                </c:pt>
                <c:pt idx="5596">
                  <c:v>1.3628092000000001</c:v>
                </c:pt>
                <c:pt idx="5597">
                  <c:v>1.3611088</c:v>
                </c:pt>
                <c:pt idx="5598">
                  <c:v>1.6008732000000001</c:v>
                </c:pt>
                <c:pt idx="5599">
                  <c:v>1.3428388</c:v>
                </c:pt>
                <c:pt idx="5600">
                  <c:v>1.4739594</c:v>
                </c:pt>
                <c:pt idx="5601">
                  <c:v>1.6459858000000001</c:v>
                </c:pt>
                <c:pt idx="5602">
                  <c:v>1.4356777999999999</c:v>
                </c:pt>
                <c:pt idx="5603">
                  <c:v>1.4003433999999999</c:v>
                </c:pt>
                <c:pt idx="5604">
                  <c:v>1.4231746999999999</c:v>
                </c:pt>
                <c:pt idx="5605">
                  <c:v>1.3187339</c:v>
                </c:pt>
                <c:pt idx="5606">
                  <c:v>1.3933572999999999</c:v>
                </c:pt>
                <c:pt idx="5607">
                  <c:v>1.367699</c:v>
                </c:pt>
                <c:pt idx="5608">
                  <c:v>1.2715909999999999</c:v>
                </c:pt>
                <c:pt idx="5609">
                  <c:v>1.3567092000000001</c:v>
                </c:pt>
                <c:pt idx="5610">
                  <c:v>1.2265573999999999</c:v>
                </c:pt>
                <c:pt idx="5611">
                  <c:v>1.2002980000000001</c:v>
                </c:pt>
                <c:pt idx="5612">
                  <c:v>1.2349055</c:v>
                </c:pt>
                <c:pt idx="5613">
                  <c:v>1.1388923</c:v>
                </c:pt>
                <c:pt idx="5614">
                  <c:v>1.2260778000000001</c:v>
                </c:pt>
                <c:pt idx="5615">
                  <c:v>1.2351121</c:v>
                </c:pt>
                <c:pt idx="5616">
                  <c:v>1.1612553999999999</c:v>
                </c:pt>
                <c:pt idx="5617">
                  <c:v>1.3027458999999999</c:v>
                </c:pt>
                <c:pt idx="5618">
                  <c:v>1.1423992999999999</c:v>
                </c:pt>
                <c:pt idx="5619">
                  <c:v>1.1949481</c:v>
                </c:pt>
                <c:pt idx="5620">
                  <c:v>1.0985606000000001</c:v>
                </c:pt>
                <c:pt idx="5621">
                  <c:v>1.1632563</c:v>
                </c:pt>
                <c:pt idx="5622">
                  <c:v>1.2320538000000001</c:v>
                </c:pt>
                <c:pt idx="5623">
                  <c:v>1.3783413</c:v>
                </c:pt>
                <c:pt idx="5624">
                  <c:v>1.0856295</c:v>
                </c:pt>
                <c:pt idx="5625">
                  <c:v>1.2141309</c:v>
                </c:pt>
                <c:pt idx="5626">
                  <c:v>1.4968873</c:v>
                </c:pt>
                <c:pt idx="5627">
                  <c:v>1.3437597999999999</c:v>
                </c:pt>
                <c:pt idx="5628">
                  <c:v>1.3545069999999999</c:v>
                </c:pt>
                <c:pt idx="5629">
                  <c:v>1.3057996999999999</c:v>
                </c:pt>
                <c:pt idx="5630">
                  <c:v>1.2616103999999999</c:v>
                </c:pt>
                <c:pt idx="5631">
                  <c:v>1.2284214</c:v>
                </c:pt>
                <c:pt idx="5632">
                  <c:v>1.4145539</c:v>
                </c:pt>
                <c:pt idx="5633">
                  <c:v>1.2865514</c:v>
                </c:pt>
                <c:pt idx="5634">
                  <c:v>1.3787316000000001</c:v>
                </c:pt>
                <c:pt idx="5635">
                  <c:v>1.3900083999999999</c:v>
                </c:pt>
                <c:pt idx="5636">
                  <c:v>1.3736827</c:v>
                </c:pt>
                <c:pt idx="5637">
                  <c:v>1.3788777999999999</c:v>
                </c:pt>
                <c:pt idx="5638">
                  <c:v>1.3516154</c:v>
                </c:pt>
                <c:pt idx="5639">
                  <c:v>1.6623306</c:v>
                </c:pt>
                <c:pt idx="5640">
                  <c:v>1.4360386000000001</c:v>
                </c:pt>
                <c:pt idx="5641">
                  <c:v>1.3341273</c:v>
                </c:pt>
                <c:pt idx="5642">
                  <c:v>1.2729634999999999</c:v>
                </c:pt>
                <c:pt idx="5643">
                  <c:v>1.0796893999999999</c:v>
                </c:pt>
                <c:pt idx="5644">
                  <c:v>1.0740247000000001</c:v>
                </c:pt>
                <c:pt idx="5645">
                  <c:v>1.1101977999999999</c:v>
                </c:pt>
                <c:pt idx="5646">
                  <c:v>1.1866988000000001</c:v>
                </c:pt>
                <c:pt idx="5647">
                  <c:v>1.2200681</c:v>
                </c:pt>
                <c:pt idx="5648">
                  <c:v>1.2178755999999999</c:v>
                </c:pt>
                <c:pt idx="5649">
                  <c:v>1.3259945</c:v>
                </c:pt>
                <c:pt idx="5650">
                  <c:v>1.1927992000000001</c:v>
                </c:pt>
                <c:pt idx="5651">
                  <c:v>1.2015331</c:v>
                </c:pt>
                <c:pt idx="5652">
                  <c:v>1.2684488</c:v>
                </c:pt>
                <c:pt idx="5653">
                  <c:v>1.1328452</c:v>
                </c:pt>
                <c:pt idx="5654">
                  <c:v>1.2840757</c:v>
                </c:pt>
                <c:pt idx="5655">
                  <c:v>1.2834356</c:v>
                </c:pt>
                <c:pt idx="5656">
                  <c:v>1.2950946999999999</c:v>
                </c:pt>
                <c:pt idx="5657">
                  <c:v>1.2855722999999999</c:v>
                </c:pt>
                <c:pt idx="5658">
                  <c:v>1.1985321</c:v>
                </c:pt>
                <c:pt idx="5659">
                  <c:v>1.1364734999999999</c:v>
                </c:pt>
                <c:pt idx="5660">
                  <c:v>1.097645</c:v>
                </c:pt>
                <c:pt idx="5661">
                  <c:v>1.1993183999999999</c:v>
                </c:pt>
                <c:pt idx="5662">
                  <c:v>1.185397</c:v>
                </c:pt>
                <c:pt idx="5663">
                  <c:v>1.1958009000000001</c:v>
                </c:pt>
                <c:pt idx="5664">
                  <c:v>1.1149741</c:v>
                </c:pt>
                <c:pt idx="5665">
                  <c:v>1.2375951000000001</c:v>
                </c:pt>
                <c:pt idx="5666">
                  <c:v>1.1122076999999999</c:v>
                </c:pt>
                <c:pt idx="5667">
                  <c:v>1.1634017000000001</c:v>
                </c:pt>
                <c:pt idx="5668">
                  <c:v>1.0484916</c:v>
                </c:pt>
                <c:pt idx="5669">
                  <c:v>1.1530377999999999</c:v>
                </c:pt>
                <c:pt idx="5670">
                  <c:v>1.2139534999999999</c:v>
                </c:pt>
                <c:pt idx="5671">
                  <c:v>1.1699609</c:v>
                </c:pt>
                <c:pt idx="5672">
                  <c:v>1.0822915</c:v>
                </c:pt>
                <c:pt idx="5673">
                  <c:v>1.1027663000000001</c:v>
                </c:pt>
                <c:pt idx="5674">
                  <c:v>1.0986056</c:v>
                </c:pt>
                <c:pt idx="5675">
                  <c:v>1.2627303999999999</c:v>
                </c:pt>
                <c:pt idx="5676">
                  <c:v>1.2735894000000001</c:v>
                </c:pt>
                <c:pt idx="5677">
                  <c:v>1.2811562999999999</c:v>
                </c:pt>
                <c:pt idx="5678">
                  <c:v>1.0430988999999999</c:v>
                </c:pt>
                <c:pt idx="5679">
                  <c:v>1.2471201000000001</c:v>
                </c:pt>
                <c:pt idx="5680">
                  <c:v>1.4192979999999999</c:v>
                </c:pt>
                <c:pt idx="5681">
                  <c:v>1.3638105</c:v>
                </c:pt>
                <c:pt idx="5682">
                  <c:v>1.1974290000000001</c:v>
                </c:pt>
                <c:pt idx="5683">
                  <c:v>1.3136536999999999</c:v>
                </c:pt>
                <c:pt idx="5684">
                  <c:v>1.3087347</c:v>
                </c:pt>
                <c:pt idx="5685">
                  <c:v>1.3963923</c:v>
                </c:pt>
                <c:pt idx="5686">
                  <c:v>1.3574922</c:v>
                </c:pt>
                <c:pt idx="5687">
                  <c:v>1.406272</c:v>
                </c:pt>
                <c:pt idx="5688">
                  <c:v>1.3092269999999999</c:v>
                </c:pt>
                <c:pt idx="5689">
                  <c:v>1.3699398</c:v>
                </c:pt>
                <c:pt idx="5690">
                  <c:v>1.3272219999999999</c:v>
                </c:pt>
                <c:pt idx="5691">
                  <c:v>1.371299</c:v>
                </c:pt>
                <c:pt idx="5692">
                  <c:v>1.4259225</c:v>
                </c:pt>
                <c:pt idx="5693">
                  <c:v>1.3093542</c:v>
                </c:pt>
                <c:pt idx="5694">
                  <c:v>1.3910747999999999</c:v>
                </c:pt>
                <c:pt idx="5695">
                  <c:v>1.3793998999999999</c:v>
                </c:pt>
                <c:pt idx="5696">
                  <c:v>1.3233001</c:v>
                </c:pt>
                <c:pt idx="5697">
                  <c:v>1.3781345</c:v>
                </c:pt>
                <c:pt idx="5698">
                  <c:v>1.4761120000000001</c:v>
                </c:pt>
                <c:pt idx="5699">
                  <c:v>1.3677113999999999</c:v>
                </c:pt>
                <c:pt idx="5700">
                  <c:v>1.3198262000000001</c:v>
                </c:pt>
                <c:pt idx="5701">
                  <c:v>1.2737255000000001</c:v>
                </c:pt>
                <c:pt idx="5702">
                  <c:v>1.3685894000000001</c:v>
                </c:pt>
                <c:pt idx="5703">
                  <c:v>1.2627314000000001</c:v>
                </c:pt>
                <c:pt idx="5704">
                  <c:v>1.2835087999999999</c:v>
                </c:pt>
                <c:pt idx="5705">
                  <c:v>1.1975975000000001</c:v>
                </c:pt>
                <c:pt idx="5706">
                  <c:v>1.1755846999999999</c:v>
                </c:pt>
                <c:pt idx="5707">
                  <c:v>1.2783043000000001</c:v>
                </c:pt>
                <c:pt idx="5708">
                  <c:v>1.0765530000000001</c:v>
                </c:pt>
                <c:pt idx="5709">
                  <c:v>1.2402123</c:v>
                </c:pt>
                <c:pt idx="5710">
                  <c:v>1.1106758000000001</c:v>
                </c:pt>
                <c:pt idx="5711">
                  <c:v>1.217265</c:v>
                </c:pt>
                <c:pt idx="5712">
                  <c:v>1.0944433</c:v>
                </c:pt>
                <c:pt idx="5713">
                  <c:v>1.0589434</c:v>
                </c:pt>
                <c:pt idx="5714">
                  <c:v>1.1618436999999999</c:v>
                </c:pt>
                <c:pt idx="5715">
                  <c:v>1.0018388</c:v>
                </c:pt>
                <c:pt idx="5716">
                  <c:v>1.3256977000000001</c:v>
                </c:pt>
                <c:pt idx="5717">
                  <c:v>1.3214307999999999</c:v>
                </c:pt>
                <c:pt idx="5718">
                  <c:v>1.3928807000000001</c:v>
                </c:pt>
                <c:pt idx="5719">
                  <c:v>1.3833576000000001</c:v>
                </c:pt>
                <c:pt idx="5720">
                  <c:v>1.2327158</c:v>
                </c:pt>
                <c:pt idx="5721">
                  <c:v>1.2543232</c:v>
                </c:pt>
                <c:pt idx="5722">
                  <c:v>1.2470694</c:v>
                </c:pt>
                <c:pt idx="5723">
                  <c:v>1.2220199</c:v>
                </c:pt>
                <c:pt idx="5724">
                  <c:v>1.3270865999999999</c:v>
                </c:pt>
                <c:pt idx="5725">
                  <c:v>1.0984356</c:v>
                </c:pt>
                <c:pt idx="5726">
                  <c:v>1.0442402</c:v>
                </c:pt>
                <c:pt idx="5727">
                  <c:v>1.1530993</c:v>
                </c:pt>
                <c:pt idx="5728">
                  <c:v>1.2839499000000001</c:v>
                </c:pt>
                <c:pt idx="5729">
                  <c:v>1.2931539000000001</c:v>
                </c:pt>
                <c:pt idx="5730">
                  <c:v>1.2301135000000001</c:v>
                </c:pt>
                <c:pt idx="5731">
                  <c:v>1.2083516999999999</c:v>
                </c:pt>
                <c:pt idx="5732">
                  <c:v>1.2196792000000001</c:v>
                </c:pt>
                <c:pt idx="5733">
                  <c:v>1.2517929000000001</c:v>
                </c:pt>
                <c:pt idx="5734">
                  <c:v>1.2353510999999999</c:v>
                </c:pt>
                <c:pt idx="5735">
                  <c:v>1.1266042999999999</c:v>
                </c:pt>
                <c:pt idx="5736">
                  <c:v>1.2311749999999999</c:v>
                </c:pt>
                <c:pt idx="5737">
                  <c:v>1.2310220999999999</c:v>
                </c:pt>
                <c:pt idx="5738">
                  <c:v>1.2242415</c:v>
                </c:pt>
                <c:pt idx="5739">
                  <c:v>1.1733553000000001</c:v>
                </c:pt>
                <c:pt idx="5740">
                  <c:v>1.1481482999999999</c:v>
                </c:pt>
                <c:pt idx="5741">
                  <c:v>1.1724901999999999</c:v>
                </c:pt>
                <c:pt idx="5742">
                  <c:v>1.1454295000000001</c:v>
                </c:pt>
                <c:pt idx="5743">
                  <c:v>1.2488201000000001</c:v>
                </c:pt>
                <c:pt idx="5744">
                  <c:v>1.1420944</c:v>
                </c:pt>
                <c:pt idx="5745">
                  <c:v>1.3104709999999999</c:v>
                </c:pt>
                <c:pt idx="5746">
                  <c:v>1.3592708</c:v>
                </c:pt>
                <c:pt idx="5747">
                  <c:v>1.2717277</c:v>
                </c:pt>
                <c:pt idx="5748">
                  <c:v>1.3454461</c:v>
                </c:pt>
                <c:pt idx="5749">
                  <c:v>1.2685474999999999</c:v>
                </c:pt>
                <c:pt idx="5750">
                  <c:v>1.2710520999999999</c:v>
                </c:pt>
                <c:pt idx="5751">
                  <c:v>1.4033568000000001</c:v>
                </c:pt>
                <c:pt idx="5752">
                  <c:v>1.2701458999999999</c:v>
                </c:pt>
                <c:pt idx="5753">
                  <c:v>1.2419077999999999</c:v>
                </c:pt>
                <c:pt idx="5754">
                  <c:v>1.254831</c:v>
                </c:pt>
                <c:pt idx="5755">
                  <c:v>1.2033668</c:v>
                </c:pt>
                <c:pt idx="5756">
                  <c:v>1.1170211000000001</c:v>
                </c:pt>
                <c:pt idx="5757">
                  <c:v>1.2748227999999999</c:v>
                </c:pt>
                <c:pt idx="5758">
                  <c:v>1.2627976000000001</c:v>
                </c:pt>
                <c:pt idx="5759">
                  <c:v>1.1700628</c:v>
                </c:pt>
                <c:pt idx="5760">
                  <c:v>1.1479442</c:v>
                </c:pt>
                <c:pt idx="5761">
                  <c:v>1.1299205000000001</c:v>
                </c:pt>
                <c:pt idx="5762">
                  <c:v>1.1385745</c:v>
                </c:pt>
                <c:pt idx="5763">
                  <c:v>1.3210436999999999</c:v>
                </c:pt>
                <c:pt idx="5764">
                  <c:v>1.2547018999999999</c:v>
                </c:pt>
                <c:pt idx="5765">
                  <c:v>1.1488811999999999</c:v>
                </c:pt>
                <c:pt idx="5766">
                  <c:v>1.1841334999999999</c:v>
                </c:pt>
                <c:pt idx="5767">
                  <c:v>1.1168061</c:v>
                </c:pt>
                <c:pt idx="5768">
                  <c:v>1.0067728</c:v>
                </c:pt>
                <c:pt idx="5769">
                  <c:v>1.1604855000000001</c:v>
                </c:pt>
                <c:pt idx="5770">
                  <c:v>1.2484489999999999</c:v>
                </c:pt>
                <c:pt idx="5771">
                  <c:v>1.1437333999999999</c:v>
                </c:pt>
                <c:pt idx="5772">
                  <c:v>1.2299399</c:v>
                </c:pt>
                <c:pt idx="5773">
                  <c:v>1.329137</c:v>
                </c:pt>
                <c:pt idx="5774">
                  <c:v>1.1179588</c:v>
                </c:pt>
                <c:pt idx="5775">
                  <c:v>1.3662455</c:v>
                </c:pt>
                <c:pt idx="5776">
                  <c:v>1.3296878000000001</c:v>
                </c:pt>
                <c:pt idx="5777">
                  <c:v>1.4431856000000001</c:v>
                </c:pt>
                <c:pt idx="5778">
                  <c:v>1.3562542</c:v>
                </c:pt>
                <c:pt idx="5779">
                  <c:v>1.3451369</c:v>
                </c:pt>
                <c:pt idx="5780">
                  <c:v>1.3109639</c:v>
                </c:pt>
                <c:pt idx="5781">
                  <c:v>1.2905070999999999</c:v>
                </c:pt>
                <c:pt idx="5782">
                  <c:v>1.3882601000000001</c:v>
                </c:pt>
                <c:pt idx="5783">
                  <c:v>1.3599116</c:v>
                </c:pt>
                <c:pt idx="5784">
                  <c:v>1.2585956</c:v>
                </c:pt>
                <c:pt idx="5785">
                  <c:v>1.2919396999999999</c:v>
                </c:pt>
                <c:pt idx="5786">
                  <c:v>1.2796698</c:v>
                </c:pt>
                <c:pt idx="5787">
                  <c:v>1.2722578</c:v>
                </c:pt>
                <c:pt idx="5788">
                  <c:v>1.2806069</c:v>
                </c:pt>
                <c:pt idx="5789">
                  <c:v>1.3065423</c:v>
                </c:pt>
                <c:pt idx="5790">
                  <c:v>1.2681711</c:v>
                </c:pt>
                <c:pt idx="5791">
                  <c:v>1.3988826000000001</c:v>
                </c:pt>
                <c:pt idx="5792">
                  <c:v>1.2980461000000001</c:v>
                </c:pt>
                <c:pt idx="5793">
                  <c:v>1.3138734999999999</c:v>
                </c:pt>
                <c:pt idx="5794">
                  <c:v>1.3206393000000001</c:v>
                </c:pt>
                <c:pt idx="5795">
                  <c:v>1.430393</c:v>
                </c:pt>
                <c:pt idx="5796">
                  <c:v>1.4310240999999999</c:v>
                </c:pt>
                <c:pt idx="5797">
                  <c:v>1.4408007</c:v>
                </c:pt>
                <c:pt idx="5798">
                  <c:v>1.4267141000000001</c:v>
                </c:pt>
                <c:pt idx="5799">
                  <c:v>1.4481584999999999</c:v>
                </c:pt>
                <c:pt idx="5800">
                  <c:v>1.4699781000000001</c:v>
                </c:pt>
                <c:pt idx="5801">
                  <c:v>1.5592028</c:v>
                </c:pt>
                <c:pt idx="5802">
                  <c:v>1.5263503</c:v>
                </c:pt>
                <c:pt idx="5803">
                  <c:v>1.3264201</c:v>
                </c:pt>
                <c:pt idx="5804">
                  <c:v>1.4049841999999999</c:v>
                </c:pt>
                <c:pt idx="5805">
                  <c:v>1.3600116</c:v>
                </c:pt>
                <c:pt idx="5806">
                  <c:v>1.3838284999999999</c:v>
                </c:pt>
                <c:pt idx="5807">
                  <c:v>1.2623388</c:v>
                </c:pt>
                <c:pt idx="5808">
                  <c:v>1.2738712000000001</c:v>
                </c:pt>
                <c:pt idx="5809">
                  <c:v>1.3984311</c:v>
                </c:pt>
                <c:pt idx="5810">
                  <c:v>1.5082799</c:v>
                </c:pt>
                <c:pt idx="5811">
                  <c:v>1.3025846000000001</c:v>
                </c:pt>
                <c:pt idx="5812">
                  <c:v>1.2971280000000001</c:v>
                </c:pt>
                <c:pt idx="5813">
                  <c:v>1.2626021999999999</c:v>
                </c:pt>
                <c:pt idx="5814">
                  <c:v>1.2206117999999999</c:v>
                </c:pt>
                <c:pt idx="5815">
                  <c:v>1.264081</c:v>
                </c:pt>
                <c:pt idx="5816">
                  <c:v>1.1628711</c:v>
                </c:pt>
                <c:pt idx="5817">
                  <c:v>1.1085145000000001</c:v>
                </c:pt>
                <c:pt idx="5818">
                  <c:v>1.0787091</c:v>
                </c:pt>
                <c:pt idx="5819">
                  <c:v>1.1278172</c:v>
                </c:pt>
                <c:pt idx="5820">
                  <c:v>1.1303426999999999</c:v>
                </c:pt>
                <c:pt idx="5821">
                  <c:v>1.2501507999999999</c:v>
                </c:pt>
                <c:pt idx="5822">
                  <c:v>1.1746662000000001</c:v>
                </c:pt>
                <c:pt idx="5823">
                  <c:v>1.1526362999999999</c:v>
                </c:pt>
                <c:pt idx="5824">
                  <c:v>1.2332513000000001</c:v>
                </c:pt>
                <c:pt idx="5825">
                  <c:v>1.3079791999999999</c:v>
                </c:pt>
                <c:pt idx="5826">
                  <c:v>1.2221419</c:v>
                </c:pt>
                <c:pt idx="5827">
                  <c:v>1.2091504</c:v>
                </c:pt>
                <c:pt idx="5828">
                  <c:v>1.2236735999999999</c:v>
                </c:pt>
                <c:pt idx="5829">
                  <c:v>1.1939286</c:v>
                </c:pt>
                <c:pt idx="5830">
                  <c:v>1.3664603</c:v>
                </c:pt>
                <c:pt idx="5831">
                  <c:v>1.2873048</c:v>
                </c:pt>
                <c:pt idx="5832">
                  <c:v>1.3578861</c:v>
                </c:pt>
                <c:pt idx="5833">
                  <c:v>1.2749756999999999</c:v>
                </c:pt>
                <c:pt idx="5834">
                  <c:v>1.4442325</c:v>
                </c:pt>
                <c:pt idx="5835">
                  <c:v>1.2480206</c:v>
                </c:pt>
                <c:pt idx="5836">
                  <c:v>1.25648</c:v>
                </c:pt>
                <c:pt idx="5837">
                  <c:v>1.2121580999999999</c:v>
                </c:pt>
                <c:pt idx="5838">
                  <c:v>1.279928</c:v>
                </c:pt>
                <c:pt idx="5839">
                  <c:v>1.2298396</c:v>
                </c:pt>
                <c:pt idx="5840">
                  <c:v>1.2990147000000001</c:v>
                </c:pt>
                <c:pt idx="5841">
                  <c:v>1.3018122000000001</c:v>
                </c:pt>
                <c:pt idx="5842">
                  <c:v>1.3251126</c:v>
                </c:pt>
                <c:pt idx="5843">
                  <c:v>1.3486999</c:v>
                </c:pt>
                <c:pt idx="5844">
                  <c:v>1.2895968</c:v>
                </c:pt>
                <c:pt idx="5845">
                  <c:v>1.3415062</c:v>
                </c:pt>
                <c:pt idx="5846">
                  <c:v>1.2973730000000001</c:v>
                </c:pt>
                <c:pt idx="5847">
                  <c:v>1.521698</c:v>
                </c:pt>
                <c:pt idx="5848">
                  <c:v>1.4583135</c:v>
                </c:pt>
                <c:pt idx="5849">
                  <c:v>1.3429993</c:v>
                </c:pt>
                <c:pt idx="5850">
                  <c:v>1.3074863999999999</c:v>
                </c:pt>
                <c:pt idx="5851">
                  <c:v>1.3968796000000001</c:v>
                </c:pt>
                <c:pt idx="5852">
                  <c:v>1.2581819999999999</c:v>
                </c:pt>
                <c:pt idx="5853">
                  <c:v>1.2744076</c:v>
                </c:pt>
                <c:pt idx="5854">
                  <c:v>1.2682614000000001</c:v>
                </c:pt>
                <c:pt idx="5855">
                  <c:v>1.3056407000000001</c:v>
                </c:pt>
                <c:pt idx="5856">
                  <c:v>1.2786367000000001</c:v>
                </c:pt>
                <c:pt idx="5857">
                  <c:v>1.3230922000000001</c:v>
                </c:pt>
                <c:pt idx="5858">
                  <c:v>1.4502742</c:v>
                </c:pt>
                <c:pt idx="5859">
                  <c:v>1.3264073000000001</c:v>
                </c:pt>
                <c:pt idx="5860">
                  <c:v>1.3846177</c:v>
                </c:pt>
                <c:pt idx="5861">
                  <c:v>1.2760161999999999</c:v>
                </c:pt>
                <c:pt idx="5862">
                  <c:v>1.4110046999999999</c:v>
                </c:pt>
                <c:pt idx="5863">
                  <c:v>1.3884698</c:v>
                </c:pt>
                <c:pt idx="5864">
                  <c:v>1.4334753</c:v>
                </c:pt>
                <c:pt idx="5865">
                  <c:v>1.3770336000000001</c:v>
                </c:pt>
                <c:pt idx="5866">
                  <c:v>1.3330388</c:v>
                </c:pt>
                <c:pt idx="5867">
                  <c:v>1.4333861000000001</c:v>
                </c:pt>
                <c:pt idx="5868">
                  <c:v>1.3649043999999999</c:v>
                </c:pt>
                <c:pt idx="5869">
                  <c:v>1.4221410999999999</c:v>
                </c:pt>
                <c:pt idx="5870">
                  <c:v>1.3937136999999999</c:v>
                </c:pt>
                <c:pt idx="5871">
                  <c:v>1.4518309</c:v>
                </c:pt>
                <c:pt idx="5872">
                  <c:v>1.3735733000000001</c:v>
                </c:pt>
                <c:pt idx="5873">
                  <c:v>1.6259557</c:v>
                </c:pt>
                <c:pt idx="5874">
                  <c:v>1.6228146999999999</c:v>
                </c:pt>
                <c:pt idx="5875">
                  <c:v>1.5398027999999999</c:v>
                </c:pt>
                <c:pt idx="5876">
                  <c:v>1.7361736000000001</c:v>
                </c:pt>
                <c:pt idx="5877">
                  <c:v>1.4631677000000001</c:v>
                </c:pt>
                <c:pt idx="5878">
                  <c:v>1.6458378</c:v>
                </c:pt>
                <c:pt idx="5879">
                  <c:v>1.4716579999999999</c:v>
                </c:pt>
                <c:pt idx="5880">
                  <c:v>1.5861358999999999</c:v>
                </c:pt>
                <c:pt idx="5881">
                  <c:v>1.5781083</c:v>
                </c:pt>
                <c:pt idx="5882">
                  <c:v>1.6531467</c:v>
                </c:pt>
                <c:pt idx="5883">
                  <c:v>1.3919461</c:v>
                </c:pt>
                <c:pt idx="5884">
                  <c:v>1.4282452000000001</c:v>
                </c:pt>
                <c:pt idx="5885">
                  <c:v>1.3948858</c:v>
                </c:pt>
                <c:pt idx="5886">
                  <c:v>1.4973664</c:v>
                </c:pt>
                <c:pt idx="5887">
                  <c:v>1.5049448000000001</c:v>
                </c:pt>
                <c:pt idx="5888">
                  <c:v>1.5564921</c:v>
                </c:pt>
                <c:pt idx="5889">
                  <c:v>1.7203987000000001</c:v>
                </c:pt>
                <c:pt idx="5890">
                  <c:v>1.7245457</c:v>
                </c:pt>
                <c:pt idx="5891">
                  <c:v>1.7232392000000001</c:v>
                </c:pt>
                <c:pt idx="5892">
                  <c:v>1.7442256</c:v>
                </c:pt>
                <c:pt idx="5893">
                  <c:v>1.7083051</c:v>
                </c:pt>
                <c:pt idx="5894">
                  <c:v>1.5888416999999999</c:v>
                </c:pt>
                <c:pt idx="5895">
                  <c:v>1.647737</c:v>
                </c:pt>
                <c:pt idx="5896">
                  <c:v>1.6290848</c:v>
                </c:pt>
                <c:pt idx="5897">
                  <c:v>1.5525609</c:v>
                </c:pt>
                <c:pt idx="5898">
                  <c:v>1.4743055</c:v>
                </c:pt>
                <c:pt idx="5899">
                  <c:v>1.4804732</c:v>
                </c:pt>
                <c:pt idx="5900">
                  <c:v>1.4678987999999999</c:v>
                </c:pt>
                <c:pt idx="5901">
                  <c:v>1.5971854000000001</c:v>
                </c:pt>
                <c:pt idx="5902">
                  <c:v>1.4804250000000001</c:v>
                </c:pt>
                <c:pt idx="5903">
                  <c:v>1.4643524000000001</c:v>
                </c:pt>
                <c:pt idx="5904">
                  <c:v>1.5241027</c:v>
                </c:pt>
                <c:pt idx="5905">
                  <c:v>1.441592</c:v>
                </c:pt>
                <c:pt idx="5906">
                  <c:v>1.4665919999999999</c:v>
                </c:pt>
                <c:pt idx="5907">
                  <c:v>1.4895144</c:v>
                </c:pt>
                <c:pt idx="5908">
                  <c:v>1.5110679</c:v>
                </c:pt>
                <c:pt idx="5909">
                  <c:v>1.4832581</c:v>
                </c:pt>
                <c:pt idx="5910">
                  <c:v>1.4821550999999999</c:v>
                </c:pt>
                <c:pt idx="5911">
                  <c:v>1.6074028</c:v>
                </c:pt>
                <c:pt idx="5912">
                  <c:v>1.5136516</c:v>
                </c:pt>
                <c:pt idx="5913">
                  <c:v>1.4448771</c:v>
                </c:pt>
                <c:pt idx="5914">
                  <c:v>1.4977326</c:v>
                </c:pt>
                <c:pt idx="5915">
                  <c:v>1.3817761</c:v>
                </c:pt>
                <c:pt idx="5916">
                  <c:v>1.4572655000000001</c:v>
                </c:pt>
                <c:pt idx="5917">
                  <c:v>1.3738030999999999</c:v>
                </c:pt>
                <c:pt idx="5918">
                  <c:v>1.3893694999999999</c:v>
                </c:pt>
                <c:pt idx="5919">
                  <c:v>1.3304526999999999</c:v>
                </c:pt>
                <c:pt idx="5920">
                  <c:v>1.4460915000000001</c:v>
                </c:pt>
                <c:pt idx="5921">
                  <c:v>1.4674687</c:v>
                </c:pt>
                <c:pt idx="5922">
                  <c:v>1.5317867000000001</c:v>
                </c:pt>
                <c:pt idx="5923">
                  <c:v>1.4429890999999999</c:v>
                </c:pt>
                <c:pt idx="5924">
                  <c:v>1.5795159000000001</c:v>
                </c:pt>
                <c:pt idx="5925">
                  <c:v>1.5016579999999999</c:v>
                </c:pt>
                <c:pt idx="5926">
                  <c:v>1.5558993000000001</c:v>
                </c:pt>
                <c:pt idx="5927">
                  <c:v>1.6412153</c:v>
                </c:pt>
                <c:pt idx="5928">
                  <c:v>1.5914302</c:v>
                </c:pt>
                <c:pt idx="5929">
                  <c:v>1.5938116</c:v>
                </c:pt>
                <c:pt idx="5930">
                  <c:v>1.4441082000000001</c:v>
                </c:pt>
                <c:pt idx="5931">
                  <c:v>1.5457973</c:v>
                </c:pt>
                <c:pt idx="5932">
                  <c:v>1.6073276999999999</c:v>
                </c:pt>
                <c:pt idx="5933">
                  <c:v>1.4618483</c:v>
                </c:pt>
                <c:pt idx="5934">
                  <c:v>1.5248280999999999</c:v>
                </c:pt>
                <c:pt idx="5935">
                  <c:v>1.4524722000000001</c:v>
                </c:pt>
                <c:pt idx="5936">
                  <c:v>1.4321714999999999</c:v>
                </c:pt>
                <c:pt idx="5937">
                  <c:v>1.6100711000000001</c:v>
                </c:pt>
                <c:pt idx="5938">
                  <c:v>1.5818352</c:v>
                </c:pt>
                <c:pt idx="5939">
                  <c:v>1.5512557</c:v>
                </c:pt>
                <c:pt idx="5940">
                  <c:v>1.5787648999999999</c:v>
                </c:pt>
                <c:pt idx="5941">
                  <c:v>1.5419187999999999</c:v>
                </c:pt>
                <c:pt idx="5942">
                  <c:v>1.5611374</c:v>
                </c:pt>
                <c:pt idx="5943">
                  <c:v>1.5841126000000001</c:v>
                </c:pt>
                <c:pt idx="5944">
                  <c:v>1.6492963</c:v>
                </c:pt>
                <c:pt idx="5945">
                  <c:v>1.6195986</c:v>
                </c:pt>
                <c:pt idx="5946">
                  <c:v>1.5291796</c:v>
                </c:pt>
                <c:pt idx="5947">
                  <c:v>1.5405354</c:v>
                </c:pt>
                <c:pt idx="5948">
                  <c:v>1.5148566000000001</c:v>
                </c:pt>
                <c:pt idx="5949">
                  <c:v>1.5237707</c:v>
                </c:pt>
                <c:pt idx="5950">
                  <c:v>1.516526</c:v>
                </c:pt>
                <c:pt idx="5951">
                  <c:v>1.6010222000000001</c:v>
                </c:pt>
                <c:pt idx="5952">
                  <c:v>1.535747</c:v>
                </c:pt>
                <c:pt idx="5953">
                  <c:v>1.6062504</c:v>
                </c:pt>
                <c:pt idx="5954">
                  <c:v>1.5986103</c:v>
                </c:pt>
                <c:pt idx="5955">
                  <c:v>1.6929814999999999</c:v>
                </c:pt>
                <c:pt idx="5956">
                  <c:v>1.6322190000000001</c:v>
                </c:pt>
                <c:pt idx="5957">
                  <c:v>1.6546879000000001</c:v>
                </c:pt>
                <c:pt idx="5958">
                  <c:v>1.497878</c:v>
                </c:pt>
                <c:pt idx="5959">
                  <c:v>1.5716289999999999</c:v>
                </c:pt>
                <c:pt idx="5960">
                  <c:v>1.4021192</c:v>
                </c:pt>
                <c:pt idx="5961">
                  <c:v>1.4399550999999999</c:v>
                </c:pt>
                <c:pt idx="5962">
                  <c:v>1.4622702999999999</c:v>
                </c:pt>
                <c:pt idx="5963">
                  <c:v>1.3564992</c:v>
                </c:pt>
                <c:pt idx="5964">
                  <c:v>1.3471329999999999</c:v>
                </c:pt>
                <c:pt idx="5965">
                  <c:v>1.5122392</c:v>
                </c:pt>
                <c:pt idx="5966">
                  <c:v>1.2413235</c:v>
                </c:pt>
                <c:pt idx="5967">
                  <c:v>1.2396381999999999</c:v>
                </c:pt>
                <c:pt idx="5968">
                  <c:v>0.84965515000000003</c:v>
                </c:pt>
                <c:pt idx="5969">
                  <c:v>0.79528739999999998</c:v>
                </c:pt>
                <c:pt idx="5970">
                  <c:v>0.83151346000000004</c:v>
                </c:pt>
                <c:pt idx="5971">
                  <c:v>0.82519555</c:v>
                </c:pt>
                <c:pt idx="5972">
                  <c:v>0.775756</c:v>
                </c:pt>
                <c:pt idx="5973">
                  <c:v>0.78323715999999999</c:v>
                </c:pt>
                <c:pt idx="5974">
                  <c:v>0.91532457</c:v>
                </c:pt>
                <c:pt idx="5975">
                  <c:v>0.8699827</c:v>
                </c:pt>
                <c:pt idx="5976">
                  <c:v>0.81413203000000001</c:v>
                </c:pt>
                <c:pt idx="5977">
                  <c:v>0.88407546000000004</c:v>
                </c:pt>
                <c:pt idx="5978">
                  <c:v>0.86906159999999999</c:v>
                </c:pt>
                <c:pt idx="5979">
                  <c:v>0.9378898</c:v>
                </c:pt>
                <c:pt idx="5980">
                  <c:v>1.0428919999999999</c:v>
                </c:pt>
                <c:pt idx="5981">
                  <c:v>1.2812437999999999</c:v>
                </c:pt>
                <c:pt idx="5982">
                  <c:v>1.0117872000000001</c:v>
                </c:pt>
                <c:pt idx="5983">
                  <c:v>0.97190403999999997</c:v>
                </c:pt>
                <c:pt idx="5984">
                  <c:v>1.0677897999999999</c:v>
                </c:pt>
                <c:pt idx="5985">
                  <c:v>1.1636983000000001</c:v>
                </c:pt>
                <c:pt idx="5986">
                  <c:v>1.3398308999999999</c:v>
                </c:pt>
                <c:pt idx="5987">
                  <c:v>1.4418465</c:v>
                </c:pt>
                <c:pt idx="5988">
                  <c:v>1.1789867000000001</c:v>
                </c:pt>
                <c:pt idx="5989">
                  <c:v>1.5178799999999999</c:v>
                </c:pt>
                <c:pt idx="5990">
                  <c:v>1.5039876000000001</c:v>
                </c:pt>
                <c:pt idx="5991">
                  <c:v>1.5801193</c:v>
                </c:pt>
                <c:pt idx="5992">
                  <c:v>1.6356634999999999</c:v>
                </c:pt>
                <c:pt idx="5993">
                  <c:v>1.6718953999999999</c:v>
                </c:pt>
                <c:pt idx="5994">
                  <c:v>1.52982</c:v>
                </c:pt>
                <c:pt idx="5995">
                  <c:v>1.5293036</c:v>
                </c:pt>
                <c:pt idx="5996">
                  <c:v>1.5535653</c:v>
                </c:pt>
                <c:pt idx="5997">
                  <c:v>1.4724183</c:v>
                </c:pt>
                <c:pt idx="5998">
                  <c:v>1.6192597</c:v>
                </c:pt>
                <c:pt idx="5999">
                  <c:v>1.6254949999999999</c:v>
                </c:pt>
                <c:pt idx="6000">
                  <c:v>1.7311162</c:v>
                </c:pt>
                <c:pt idx="6001">
                  <c:v>1.4369327999999999</c:v>
                </c:pt>
                <c:pt idx="6002">
                  <c:v>1.5403150000000001</c:v>
                </c:pt>
                <c:pt idx="6003">
                  <c:v>1.6620934999999999</c:v>
                </c:pt>
                <c:pt idx="6004">
                  <c:v>1.5777302</c:v>
                </c:pt>
                <c:pt idx="6005">
                  <c:v>1.4802997</c:v>
                </c:pt>
                <c:pt idx="6006">
                  <c:v>1.4374735000000001</c:v>
                </c:pt>
                <c:pt idx="6007">
                  <c:v>1.4317086000000001</c:v>
                </c:pt>
                <c:pt idx="6008">
                  <c:v>1.5584035000000001</c:v>
                </c:pt>
                <c:pt idx="6009">
                  <c:v>1.5535034999999999</c:v>
                </c:pt>
                <c:pt idx="6010">
                  <c:v>1.4314138999999999</c:v>
                </c:pt>
                <c:pt idx="6011">
                  <c:v>1.5334064000000001</c:v>
                </c:pt>
                <c:pt idx="6012">
                  <c:v>1.4105878000000001</c:v>
                </c:pt>
                <c:pt idx="6013">
                  <c:v>1.4351191999999999</c:v>
                </c:pt>
                <c:pt idx="6014">
                  <c:v>1.5336274999999999</c:v>
                </c:pt>
                <c:pt idx="6015">
                  <c:v>1.4836681</c:v>
                </c:pt>
                <c:pt idx="6016">
                  <c:v>1.4130106</c:v>
                </c:pt>
                <c:pt idx="6017">
                  <c:v>1.4791586000000001</c:v>
                </c:pt>
                <c:pt idx="6018">
                  <c:v>1.5222023</c:v>
                </c:pt>
                <c:pt idx="6019">
                  <c:v>1.505163</c:v>
                </c:pt>
                <c:pt idx="6020">
                  <c:v>1.4394142999999999</c:v>
                </c:pt>
                <c:pt idx="6021">
                  <c:v>1.3597181</c:v>
                </c:pt>
                <c:pt idx="6022">
                  <c:v>1.3624282000000001</c:v>
                </c:pt>
                <c:pt idx="6023">
                  <c:v>1.4725722000000001</c:v>
                </c:pt>
                <c:pt idx="6024">
                  <c:v>1.4952272</c:v>
                </c:pt>
                <c:pt idx="6025">
                  <c:v>1.4736749</c:v>
                </c:pt>
                <c:pt idx="6026">
                  <c:v>1.479368</c:v>
                </c:pt>
                <c:pt idx="6027">
                  <c:v>1.5089958000000001</c:v>
                </c:pt>
                <c:pt idx="6028">
                  <c:v>1.3453843999999999</c:v>
                </c:pt>
                <c:pt idx="6029">
                  <c:v>1.4182653000000001</c:v>
                </c:pt>
                <c:pt idx="6030">
                  <c:v>1.376304</c:v>
                </c:pt>
                <c:pt idx="6031">
                  <c:v>1.334992</c:v>
                </c:pt>
                <c:pt idx="6032">
                  <c:v>1.5281703</c:v>
                </c:pt>
                <c:pt idx="6033">
                  <c:v>1.4490688</c:v>
                </c:pt>
                <c:pt idx="6034">
                  <c:v>1.5183902</c:v>
                </c:pt>
                <c:pt idx="6035">
                  <c:v>1.4473102</c:v>
                </c:pt>
                <c:pt idx="6036">
                  <c:v>1.4793556000000001</c:v>
                </c:pt>
                <c:pt idx="6037">
                  <c:v>1.5967312</c:v>
                </c:pt>
                <c:pt idx="6038">
                  <c:v>1.5274177</c:v>
                </c:pt>
                <c:pt idx="6039">
                  <c:v>1.5237999</c:v>
                </c:pt>
                <c:pt idx="6040">
                  <c:v>1.5183972999999999</c:v>
                </c:pt>
                <c:pt idx="6041">
                  <c:v>1.4686178999999999</c:v>
                </c:pt>
                <c:pt idx="6042">
                  <c:v>1.4594066000000001</c:v>
                </c:pt>
                <c:pt idx="6043">
                  <c:v>1.4314692</c:v>
                </c:pt>
                <c:pt idx="6044">
                  <c:v>1.3990127000000001</c:v>
                </c:pt>
                <c:pt idx="6045">
                  <c:v>1.3755485999999999</c:v>
                </c:pt>
                <c:pt idx="6046">
                  <c:v>1.4637150999999999</c:v>
                </c:pt>
                <c:pt idx="6047">
                  <c:v>1.3803483999999999</c:v>
                </c:pt>
                <c:pt idx="6048">
                  <c:v>1.5340309999999999</c:v>
                </c:pt>
                <c:pt idx="6049">
                  <c:v>1.4726638999999999</c:v>
                </c:pt>
                <c:pt idx="6050">
                  <c:v>1.4601363999999999</c:v>
                </c:pt>
                <c:pt idx="6051">
                  <c:v>1.4097846000000001</c:v>
                </c:pt>
                <c:pt idx="6052">
                  <c:v>1.4678051000000001</c:v>
                </c:pt>
                <c:pt idx="6053">
                  <c:v>1.4602107</c:v>
                </c:pt>
                <c:pt idx="6054">
                  <c:v>1.3605887000000001</c:v>
                </c:pt>
                <c:pt idx="6055">
                  <c:v>1.3645681999999999</c:v>
                </c:pt>
                <c:pt idx="6056">
                  <c:v>1.4179501999999999</c:v>
                </c:pt>
                <c:pt idx="6057">
                  <c:v>1.4950555999999999</c:v>
                </c:pt>
                <c:pt idx="6058">
                  <c:v>1.6175752999999999</c:v>
                </c:pt>
                <c:pt idx="6059">
                  <c:v>1.5263354</c:v>
                </c:pt>
                <c:pt idx="6060">
                  <c:v>1.507101</c:v>
                </c:pt>
                <c:pt idx="6061">
                  <c:v>1.4909214</c:v>
                </c:pt>
                <c:pt idx="6062">
                  <c:v>1.5738561</c:v>
                </c:pt>
                <c:pt idx="6063">
                  <c:v>1.5313407999999999</c:v>
                </c:pt>
                <c:pt idx="6064">
                  <c:v>1.5272663</c:v>
                </c:pt>
                <c:pt idx="6065">
                  <c:v>1.4732038999999999</c:v>
                </c:pt>
                <c:pt idx="6066">
                  <c:v>1.5952101000000001</c:v>
                </c:pt>
                <c:pt idx="6067">
                  <c:v>1.4724120999999999</c:v>
                </c:pt>
                <c:pt idx="6068">
                  <c:v>1.6274272000000001</c:v>
                </c:pt>
                <c:pt idx="6069">
                  <c:v>1.4648388999999999</c:v>
                </c:pt>
                <c:pt idx="6070">
                  <c:v>1.6380954000000001</c:v>
                </c:pt>
                <c:pt idx="6071">
                  <c:v>1.5801381999999999</c:v>
                </c:pt>
                <c:pt idx="6072">
                  <c:v>1.6257808</c:v>
                </c:pt>
                <c:pt idx="6073">
                  <c:v>1.5759201</c:v>
                </c:pt>
                <c:pt idx="6074">
                  <c:v>1.5024017999999999</c:v>
                </c:pt>
                <c:pt idx="6075">
                  <c:v>1.5079993</c:v>
                </c:pt>
                <c:pt idx="6076">
                  <c:v>1.5085934000000001</c:v>
                </c:pt>
                <c:pt idx="6077">
                  <c:v>1.5312991</c:v>
                </c:pt>
                <c:pt idx="6078">
                  <c:v>1.4315867</c:v>
                </c:pt>
                <c:pt idx="6079">
                  <c:v>1.5171847000000001</c:v>
                </c:pt>
                <c:pt idx="6080">
                  <c:v>2.0085329999999999</c:v>
                </c:pt>
                <c:pt idx="6081">
                  <c:v>2.6743233000000002</c:v>
                </c:pt>
                <c:pt idx="6082">
                  <c:v>1.9584618</c:v>
                </c:pt>
                <c:pt idx="6083">
                  <c:v>2.3850476999999999</c:v>
                </c:pt>
                <c:pt idx="6084">
                  <c:v>2.00786</c:v>
                </c:pt>
                <c:pt idx="6085">
                  <c:v>2.5011206000000001</c:v>
                </c:pt>
                <c:pt idx="6086">
                  <c:v>2.6458140000000001</c:v>
                </c:pt>
                <c:pt idx="6087">
                  <c:v>2.6880101999999999</c:v>
                </c:pt>
                <c:pt idx="6088">
                  <c:v>2.0029349999999999</c:v>
                </c:pt>
                <c:pt idx="6089">
                  <c:v>1.4357625999999999</c:v>
                </c:pt>
                <c:pt idx="6090">
                  <c:v>1.4173781999999999</c:v>
                </c:pt>
                <c:pt idx="6091">
                  <c:v>1.562373</c:v>
                </c:pt>
                <c:pt idx="6092">
                  <c:v>1.4859861000000001</c:v>
                </c:pt>
                <c:pt idx="6093">
                  <c:v>1.4344049000000001</c:v>
                </c:pt>
                <c:pt idx="6094">
                  <c:v>1.3732637999999999</c:v>
                </c:pt>
                <c:pt idx="6095">
                  <c:v>1.5084622000000001</c:v>
                </c:pt>
                <c:pt idx="6096">
                  <c:v>1.5456519</c:v>
                </c:pt>
                <c:pt idx="6097">
                  <c:v>1.4765189999999999</c:v>
                </c:pt>
                <c:pt idx="6098">
                  <c:v>1.1033885000000001</c:v>
                </c:pt>
                <c:pt idx="6099">
                  <c:v>2.8383124</c:v>
                </c:pt>
                <c:pt idx="6100">
                  <c:v>1.5646424000000001</c:v>
                </c:pt>
                <c:pt idx="6101">
                  <c:v>1.7856259000000001</c:v>
                </c:pt>
                <c:pt idx="6102">
                  <c:v>1.5754128000000001</c:v>
                </c:pt>
                <c:pt idx="6103">
                  <c:v>1.5192737999999999</c:v>
                </c:pt>
                <c:pt idx="6104">
                  <c:v>1.525981</c:v>
                </c:pt>
                <c:pt idx="6105">
                  <c:v>1.5112219</c:v>
                </c:pt>
                <c:pt idx="6106">
                  <c:v>1.4979404999999999</c:v>
                </c:pt>
                <c:pt idx="6107">
                  <c:v>1.5372591</c:v>
                </c:pt>
                <c:pt idx="6108">
                  <c:v>1.5889873999999999</c:v>
                </c:pt>
                <c:pt idx="6109">
                  <c:v>1.3217074</c:v>
                </c:pt>
                <c:pt idx="6110">
                  <c:v>1.4061098999999999</c:v>
                </c:pt>
                <c:pt idx="6111">
                  <c:v>1.3518022999999999</c:v>
                </c:pt>
                <c:pt idx="6112">
                  <c:v>1.4809395999999999</c:v>
                </c:pt>
                <c:pt idx="6113">
                  <c:v>1.3732816999999999</c:v>
                </c:pt>
                <c:pt idx="6114">
                  <c:v>1.4306030000000001</c:v>
                </c:pt>
                <c:pt idx="6115">
                  <c:v>1.7892505999999999</c:v>
                </c:pt>
                <c:pt idx="6116">
                  <c:v>1.6251800000000001</c:v>
                </c:pt>
                <c:pt idx="6117">
                  <c:v>1.8068196000000001</c:v>
                </c:pt>
                <c:pt idx="6118">
                  <c:v>1.6022917999999999</c:v>
                </c:pt>
                <c:pt idx="6119">
                  <c:v>2.157575</c:v>
                </c:pt>
                <c:pt idx="6120">
                  <c:v>1.5926828</c:v>
                </c:pt>
                <c:pt idx="6121">
                  <c:v>1.7632410000000001</c:v>
                </c:pt>
                <c:pt idx="6122">
                  <c:v>1.7860019</c:v>
                </c:pt>
                <c:pt idx="6123">
                  <c:v>1.6029793000000001</c:v>
                </c:pt>
                <c:pt idx="6124">
                  <c:v>1.4389411999999999</c:v>
                </c:pt>
                <c:pt idx="6125">
                  <c:v>1.6033443999999999</c:v>
                </c:pt>
                <c:pt idx="6126">
                  <c:v>1.6733347999999999</c:v>
                </c:pt>
                <c:pt idx="6127">
                  <c:v>1.5953440000000001</c:v>
                </c:pt>
                <c:pt idx="6128">
                  <c:v>1.8826849999999999</c:v>
                </c:pt>
                <c:pt idx="6129">
                  <c:v>2.0345344999999999</c:v>
                </c:pt>
                <c:pt idx="6130">
                  <c:v>2.118385</c:v>
                </c:pt>
                <c:pt idx="6131">
                  <c:v>2.0529299000000001</c:v>
                </c:pt>
                <c:pt idx="6132">
                  <c:v>1.9236498</c:v>
                </c:pt>
                <c:pt idx="6133">
                  <c:v>2.4789020000000002</c:v>
                </c:pt>
                <c:pt idx="6134">
                  <c:v>1.5355968</c:v>
                </c:pt>
                <c:pt idx="6135">
                  <c:v>1.5346622000000001</c:v>
                </c:pt>
                <c:pt idx="6136">
                  <c:v>1.5041591999999999</c:v>
                </c:pt>
                <c:pt idx="6137">
                  <c:v>1.4217579</c:v>
                </c:pt>
                <c:pt idx="6138">
                  <c:v>1.4876058000000001</c:v>
                </c:pt>
                <c:pt idx="6139">
                  <c:v>1.3815689</c:v>
                </c:pt>
                <c:pt idx="6140">
                  <c:v>1.4311676</c:v>
                </c:pt>
                <c:pt idx="6141">
                  <c:v>1.3673576999999999</c:v>
                </c:pt>
                <c:pt idx="6142">
                  <c:v>1.4304327999999999</c:v>
                </c:pt>
                <c:pt idx="6143">
                  <c:v>1.4164687</c:v>
                </c:pt>
                <c:pt idx="6144">
                  <c:v>1.4116583</c:v>
                </c:pt>
                <c:pt idx="6145">
                  <c:v>1.4586642000000001</c:v>
                </c:pt>
                <c:pt idx="6146">
                  <c:v>1.4259362</c:v>
                </c:pt>
                <c:pt idx="6147">
                  <c:v>1.3996675000000001</c:v>
                </c:pt>
                <c:pt idx="6148">
                  <c:v>1.4038098000000001</c:v>
                </c:pt>
                <c:pt idx="6149">
                  <c:v>1.3445437</c:v>
                </c:pt>
                <c:pt idx="6150">
                  <c:v>1.3621604</c:v>
                </c:pt>
                <c:pt idx="6151">
                  <c:v>1.3415128000000001</c:v>
                </c:pt>
                <c:pt idx="6152">
                  <c:v>1.3324745</c:v>
                </c:pt>
                <c:pt idx="6153">
                  <c:v>1.3558615000000001</c:v>
                </c:pt>
                <c:pt idx="6154">
                  <c:v>1.3786894000000001</c:v>
                </c:pt>
                <c:pt idx="6155">
                  <c:v>1.4085486</c:v>
                </c:pt>
                <c:pt idx="6156">
                  <c:v>1.331585</c:v>
                </c:pt>
                <c:pt idx="6157">
                  <c:v>1.3763175000000001</c:v>
                </c:pt>
                <c:pt idx="6158">
                  <c:v>1.34274</c:v>
                </c:pt>
                <c:pt idx="6159">
                  <c:v>1.3326062000000001</c:v>
                </c:pt>
                <c:pt idx="6160">
                  <c:v>1.2858579000000001</c:v>
                </c:pt>
                <c:pt idx="6161">
                  <c:v>1.4046055</c:v>
                </c:pt>
                <c:pt idx="6162">
                  <c:v>1.407675</c:v>
                </c:pt>
                <c:pt idx="6163">
                  <c:v>1.2700305999999999</c:v>
                </c:pt>
                <c:pt idx="6164">
                  <c:v>1.3153973000000001</c:v>
                </c:pt>
                <c:pt idx="6165">
                  <c:v>1.3147888000000001</c:v>
                </c:pt>
                <c:pt idx="6166">
                  <c:v>1.3858079000000001</c:v>
                </c:pt>
                <c:pt idx="6167">
                  <c:v>1.3227987000000001</c:v>
                </c:pt>
                <c:pt idx="6168">
                  <c:v>1.3244332999999999</c:v>
                </c:pt>
                <c:pt idx="6169">
                  <c:v>1.2992828999999999</c:v>
                </c:pt>
                <c:pt idx="6170">
                  <c:v>1.2761823999999999</c:v>
                </c:pt>
                <c:pt idx="6171">
                  <c:v>1.2743865999999999</c:v>
                </c:pt>
                <c:pt idx="6172">
                  <c:v>1.3061792000000001</c:v>
                </c:pt>
                <c:pt idx="6173">
                  <c:v>1.3039558</c:v>
                </c:pt>
                <c:pt idx="6174">
                  <c:v>1.1949451</c:v>
                </c:pt>
                <c:pt idx="6175">
                  <c:v>1.3096795000000001</c:v>
                </c:pt>
                <c:pt idx="6176">
                  <c:v>1.3718543000000001</c:v>
                </c:pt>
                <c:pt idx="6177">
                  <c:v>1.2746124999999999</c:v>
                </c:pt>
                <c:pt idx="6178">
                  <c:v>1.1516793000000001</c:v>
                </c:pt>
                <c:pt idx="6179">
                  <c:v>0.73562086000000004</c:v>
                </c:pt>
                <c:pt idx="6180">
                  <c:v>0.21560170000000001</c:v>
                </c:pt>
                <c:pt idx="6181">
                  <c:v>0.24590608</c:v>
                </c:pt>
                <c:pt idx="6182">
                  <c:v>0.37293599999999999</c:v>
                </c:pt>
                <c:pt idx="6183">
                  <c:v>0.89706169999999996</c:v>
                </c:pt>
                <c:pt idx="6184">
                  <c:v>1.0297931</c:v>
                </c:pt>
                <c:pt idx="6185">
                  <c:v>1.2455746999999999</c:v>
                </c:pt>
                <c:pt idx="6186">
                  <c:v>1.3234873</c:v>
                </c:pt>
                <c:pt idx="6187">
                  <c:v>1.2734771</c:v>
                </c:pt>
                <c:pt idx="6188">
                  <c:v>1.2616962</c:v>
                </c:pt>
                <c:pt idx="6189">
                  <c:v>1.2841302000000001</c:v>
                </c:pt>
                <c:pt idx="6190">
                  <c:v>1.1940196000000001</c:v>
                </c:pt>
                <c:pt idx="6191">
                  <c:v>1.2325566999999999</c:v>
                </c:pt>
                <c:pt idx="6192">
                  <c:v>1.311426</c:v>
                </c:pt>
                <c:pt idx="6193">
                  <c:v>1.3104309999999999</c:v>
                </c:pt>
                <c:pt idx="6194">
                  <c:v>1.3413615000000001</c:v>
                </c:pt>
                <c:pt idx="6195">
                  <c:v>1.3305563</c:v>
                </c:pt>
                <c:pt idx="6196">
                  <c:v>1.3488673</c:v>
                </c:pt>
                <c:pt idx="6197">
                  <c:v>1.2768462</c:v>
                </c:pt>
                <c:pt idx="6198">
                  <c:v>1.3206954</c:v>
                </c:pt>
                <c:pt idx="6199">
                  <c:v>1.2462963</c:v>
                </c:pt>
                <c:pt idx="6200">
                  <c:v>1.3371346</c:v>
                </c:pt>
                <c:pt idx="6201">
                  <c:v>1.3036190999999999</c:v>
                </c:pt>
                <c:pt idx="6202">
                  <c:v>1.3139837999999999</c:v>
                </c:pt>
                <c:pt idx="6203">
                  <c:v>1.5064454</c:v>
                </c:pt>
                <c:pt idx="6204">
                  <c:v>1.3569796000000001</c:v>
                </c:pt>
                <c:pt idx="6205">
                  <c:v>1.3952899000000001</c:v>
                </c:pt>
                <c:pt idx="6206">
                  <c:v>1.3853762000000001</c:v>
                </c:pt>
                <c:pt idx="6207">
                  <c:v>1.4019299000000001</c:v>
                </c:pt>
                <c:pt idx="6208">
                  <c:v>1.4136702999999999</c:v>
                </c:pt>
                <c:pt idx="6209">
                  <c:v>1.4713109</c:v>
                </c:pt>
                <c:pt idx="6210">
                  <c:v>1.5013733</c:v>
                </c:pt>
                <c:pt idx="6211">
                  <c:v>1.5295972</c:v>
                </c:pt>
                <c:pt idx="6212">
                  <c:v>1.4889747</c:v>
                </c:pt>
                <c:pt idx="6213">
                  <c:v>1.5066740000000001</c:v>
                </c:pt>
                <c:pt idx="6214">
                  <c:v>1.4460907000000001</c:v>
                </c:pt>
                <c:pt idx="6215">
                  <c:v>1.4133582</c:v>
                </c:pt>
                <c:pt idx="6216">
                  <c:v>1.3490892999999999</c:v>
                </c:pt>
                <c:pt idx="6217">
                  <c:v>1.2992972</c:v>
                </c:pt>
                <c:pt idx="6218">
                  <c:v>1.2803304</c:v>
                </c:pt>
                <c:pt idx="6219">
                  <c:v>1.3593732999999999</c:v>
                </c:pt>
                <c:pt idx="6220">
                  <c:v>1.3723136</c:v>
                </c:pt>
                <c:pt idx="6221">
                  <c:v>1.2848755999999999</c:v>
                </c:pt>
                <c:pt idx="6222">
                  <c:v>1.3561281999999999</c:v>
                </c:pt>
                <c:pt idx="6223">
                  <c:v>1.3642833000000001</c:v>
                </c:pt>
                <c:pt idx="6224">
                  <c:v>1.3866936000000001</c:v>
                </c:pt>
                <c:pt idx="6225">
                  <c:v>1.3716223000000001</c:v>
                </c:pt>
                <c:pt idx="6226">
                  <c:v>1.3354454</c:v>
                </c:pt>
                <c:pt idx="6227">
                  <c:v>1.3413157</c:v>
                </c:pt>
                <c:pt idx="6228">
                  <c:v>1.3584423999999999</c:v>
                </c:pt>
                <c:pt idx="6229">
                  <c:v>1.3664377000000001</c:v>
                </c:pt>
                <c:pt idx="6230">
                  <c:v>1.429988</c:v>
                </c:pt>
                <c:pt idx="6231">
                  <c:v>1.389985</c:v>
                </c:pt>
                <c:pt idx="6232">
                  <c:v>1.3582704000000001</c:v>
                </c:pt>
                <c:pt idx="6233">
                  <c:v>1.3224161000000001</c:v>
                </c:pt>
                <c:pt idx="6234">
                  <c:v>1.3206595000000001</c:v>
                </c:pt>
                <c:pt idx="6235">
                  <c:v>1.3109120999999999</c:v>
                </c:pt>
                <c:pt idx="6236">
                  <c:v>1.3210139000000001</c:v>
                </c:pt>
                <c:pt idx="6237">
                  <c:v>1.2934554</c:v>
                </c:pt>
                <c:pt idx="6238">
                  <c:v>1.3563548000000001</c:v>
                </c:pt>
                <c:pt idx="6239">
                  <c:v>1.3120391</c:v>
                </c:pt>
                <c:pt idx="6240">
                  <c:v>1.3285743999999999</c:v>
                </c:pt>
                <c:pt idx="6241">
                  <c:v>1.3847375</c:v>
                </c:pt>
                <c:pt idx="6242">
                  <c:v>1.346125</c:v>
                </c:pt>
                <c:pt idx="6243">
                  <c:v>1.2686417000000001</c:v>
                </c:pt>
                <c:pt idx="6244">
                  <c:v>1.3112539999999999</c:v>
                </c:pt>
                <c:pt idx="6245">
                  <c:v>1.2845340000000001</c:v>
                </c:pt>
                <c:pt idx="6246">
                  <c:v>1.3516589999999999</c:v>
                </c:pt>
                <c:pt idx="6247">
                  <c:v>1.3117639999999999</c:v>
                </c:pt>
                <c:pt idx="6248">
                  <c:v>1.2845230000000001</c:v>
                </c:pt>
                <c:pt idx="6249">
                  <c:v>1.3892806</c:v>
                </c:pt>
                <c:pt idx="6250">
                  <c:v>1.2718167</c:v>
                </c:pt>
                <c:pt idx="6251">
                  <c:v>1.4084957</c:v>
                </c:pt>
                <c:pt idx="6252">
                  <c:v>1.3675469</c:v>
                </c:pt>
                <c:pt idx="6253">
                  <c:v>1.2946755000000001</c:v>
                </c:pt>
                <c:pt idx="6254">
                  <c:v>1.3619148999999999</c:v>
                </c:pt>
                <c:pt idx="6255">
                  <c:v>1.3347566</c:v>
                </c:pt>
                <c:pt idx="6256">
                  <c:v>1.2614107000000001</c:v>
                </c:pt>
                <c:pt idx="6257">
                  <c:v>1.2769644</c:v>
                </c:pt>
                <c:pt idx="6258">
                  <c:v>1.2939217000000001</c:v>
                </c:pt>
                <c:pt idx="6259">
                  <c:v>1.3302455</c:v>
                </c:pt>
                <c:pt idx="6260">
                  <c:v>1.2772427</c:v>
                </c:pt>
                <c:pt idx="6261">
                  <c:v>1.2084622</c:v>
                </c:pt>
                <c:pt idx="6262">
                  <c:v>1.2354455</c:v>
                </c:pt>
                <c:pt idx="6263">
                  <c:v>1.4099051</c:v>
                </c:pt>
                <c:pt idx="6264">
                  <c:v>1.2820535</c:v>
                </c:pt>
                <c:pt idx="6265">
                  <c:v>1.2527900999999999</c:v>
                </c:pt>
                <c:pt idx="6266">
                  <c:v>1.2679769999999999</c:v>
                </c:pt>
                <c:pt idx="6267">
                  <c:v>1.3864079</c:v>
                </c:pt>
                <c:pt idx="6268">
                  <c:v>1.3562007</c:v>
                </c:pt>
                <c:pt idx="6269">
                  <c:v>1.3464655999999999</c:v>
                </c:pt>
                <c:pt idx="6270">
                  <c:v>1.4444338999999999</c:v>
                </c:pt>
                <c:pt idx="6271">
                  <c:v>1.4313104000000001</c:v>
                </c:pt>
                <c:pt idx="6272">
                  <c:v>1.4618001</c:v>
                </c:pt>
                <c:pt idx="6273">
                  <c:v>1.5311691999999999</c:v>
                </c:pt>
                <c:pt idx="6274">
                  <c:v>1.5373132</c:v>
                </c:pt>
                <c:pt idx="6275">
                  <c:v>1.4908895</c:v>
                </c:pt>
                <c:pt idx="6276">
                  <c:v>1.481112</c:v>
                </c:pt>
                <c:pt idx="6277">
                  <c:v>1.5682898000000001</c:v>
                </c:pt>
                <c:pt idx="6278">
                  <c:v>1.5673519</c:v>
                </c:pt>
                <c:pt idx="6279">
                  <c:v>1.5114878</c:v>
                </c:pt>
                <c:pt idx="6280">
                  <c:v>1.5028326999999999</c:v>
                </c:pt>
                <c:pt idx="6281">
                  <c:v>1.6298661000000001</c:v>
                </c:pt>
                <c:pt idx="6282">
                  <c:v>1.5198836</c:v>
                </c:pt>
                <c:pt idx="6283">
                  <c:v>1.5333878999999999</c:v>
                </c:pt>
                <c:pt idx="6284">
                  <c:v>1.5929446</c:v>
                </c:pt>
                <c:pt idx="6285">
                  <c:v>1.5257215</c:v>
                </c:pt>
                <c:pt idx="6286">
                  <c:v>1.5371667</c:v>
                </c:pt>
                <c:pt idx="6287">
                  <c:v>1.4799612</c:v>
                </c:pt>
                <c:pt idx="6288">
                  <c:v>1.5314398</c:v>
                </c:pt>
                <c:pt idx="6289">
                  <c:v>1.5376768999999999</c:v>
                </c:pt>
                <c:pt idx="6290">
                  <c:v>1.5330746</c:v>
                </c:pt>
                <c:pt idx="6291">
                  <c:v>1.5422283000000001</c:v>
                </c:pt>
                <c:pt idx="6292">
                  <c:v>1.5393642999999999</c:v>
                </c:pt>
                <c:pt idx="6293">
                  <c:v>1.5938498999999999</c:v>
                </c:pt>
                <c:pt idx="6294">
                  <c:v>1.9799912</c:v>
                </c:pt>
                <c:pt idx="6295">
                  <c:v>1.461795</c:v>
                </c:pt>
                <c:pt idx="6296">
                  <c:v>1.5056408999999999</c:v>
                </c:pt>
                <c:pt idx="6297">
                  <c:v>1.4612864000000001</c:v>
                </c:pt>
                <c:pt idx="6298">
                  <c:v>1.417891</c:v>
                </c:pt>
                <c:pt idx="6299">
                  <c:v>1.5817779000000001</c:v>
                </c:pt>
                <c:pt idx="6300">
                  <c:v>1.3468258</c:v>
                </c:pt>
                <c:pt idx="6301">
                  <c:v>1.2969280000000001</c:v>
                </c:pt>
                <c:pt idx="6302">
                  <c:v>1.3057559999999999</c:v>
                </c:pt>
                <c:pt idx="6303">
                  <c:v>1.2214689999999999</c:v>
                </c:pt>
                <c:pt idx="6304">
                  <c:v>1.4020779000000001</c:v>
                </c:pt>
                <c:pt idx="6305">
                  <c:v>1.3676827</c:v>
                </c:pt>
                <c:pt idx="6306">
                  <c:v>1.3512955</c:v>
                </c:pt>
                <c:pt idx="6307">
                  <c:v>1.2498480000000001</c:v>
                </c:pt>
                <c:pt idx="6308">
                  <c:v>1.2217988</c:v>
                </c:pt>
                <c:pt idx="6309">
                  <c:v>1.305965</c:v>
                </c:pt>
                <c:pt idx="6310">
                  <c:v>1.3265047999999999</c:v>
                </c:pt>
                <c:pt idx="6311">
                  <c:v>1.2711041999999999</c:v>
                </c:pt>
                <c:pt idx="6312">
                  <c:v>1.2668109000000001</c:v>
                </c:pt>
                <c:pt idx="6313">
                  <c:v>1.3568711</c:v>
                </c:pt>
                <c:pt idx="6314">
                  <c:v>1.2680492000000001</c:v>
                </c:pt>
                <c:pt idx="6315">
                  <c:v>1.3067594</c:v>
                </c:pt>
                <c:pt idx="6316">
                  <c:v>1.2383602</c:v>
                </c:pt>
                <c:pt idx="6317">
                  <c:v>1.3064115999999999</c:v>
                </c:pt>
                <c:pt idx="6318">
                  <c:v>1.3561751</c:v>
                </c:pt>
                <c:pt idx="6319">
                  <c:v>1.2169179999999999</c:v>
                </c:pt>
                <c:pt idx="6320">
                  <c:v>1.4150263999999999</c:v>
                </c:pt>
                <c:pt idx="6321">
                  <c:v>1.3409721999999999</c:v>
                </c:pt>
                <c:pt idx="6322">
                  <c:v>1.3122445</c:v>
                </c:pt>
                <c:pt idx="6323">
                  <c:v>1.3711584000000001</c:v>
                </c:pt>
                <c:pt idx="6324">
                  <c:v>1.2624559</c:v>
                </c:pt>
                <c:pt idx="6325">
                  <c:v>1.3866696000000001</c:v>
                </c:pt>
                <c:pt idx="6326">
                  <c:v>1.3515356000000001</c:v>
                </c:pt>
                <c:pt idx="6327">
                  <c:v>1.3828307</c:v>
                </c:pt>
                <c:pt idx="6328">
                  <c:v>1.4204186000000001</c:v>
                </c:pt>
                <c:pt idx="6329">
                  <c:v>1.4178519000000001</c:v>
                </c:pt>
                <c:pt idx="6330">
                  <c:v>1.3915413999999999</c:v>
                </c:pt>
                <c:pt idx="6331">
                  <c:v>1.3172459999999999</c:v>
                </c:pt>
                <c:pt idx="6332">
                  <c:v>1.3263834999999999</c:v>
                </c:pt>
                <c:pt idx="6333">
                  <c:v>1.3337289999999999</c:v>
                </c:pt>
                <c:pt idx="6334">
                  <c:v>1.2821841</c:v>
                </c:pt>
                <c:pt idx="6335">
                  <c:v>1.316246</c:v>
                </c:pt>
                <c:pt idx="6336">
                  <c:v>1.3829222000000001</c:v>
                </c:pt>
                <c:pt idx="6337">
                  <c:v>1.4789262000000001</c:v>
                </c:pt>
                <c:pt idx="6338">
                  <c:v>1.3024137</c:v>
                </c:pt>
                <c:pt idx="6339">
                  <c:v>1.2838209</c:v>
                </c:pt>
                <c:pt idx="6340">
                  <c:v>1.2427697</c:v>
                </c:pt>
                <c:pt idx="6341">
                  <c:v>1.1042604</c:v>
                </c:pt>
                <c:pt idx="6342">
                  <c:v>1.2998046999999999</c:v>
                </c:pt>
                <c:pt idx="6343">
                  <c:v>1.2211932000000001</c:v>
                </c:pt>
                <c:pt idx="6344">
                  <c:v>1.2389479000000001</c:v>
                </c:pt>
                <c:pt idx="6345">
                  <c:v>1.3395507</c:v>
                </c:pt>
                <c:pt idx="6346">
                  <c:v>1.3315687</c:v>
                </c:pt>
                <c:pt idx="6347">
                  <c:v>1.2811186000000001</c:v>
                </c:pt>
                <c:pt idx="6348">
                  <c:v>1.5233374</c:v>
                </c:pt>
                <c:pt idx="6349">
                  <c:v>1.3852785000000001</c:v>
                </c:pt>
                <c:pt idx="6350">
                  <c:v>1.2544721000000001</c:v>
                </c:pt>
                <c:pt idx="6351">
                  <c:v>1.214677</c:v>
                </c:pt>
                <c:pt idx="6352">
                  <c:v>1.133829</c:v>
                </c:pt>
                <c:pt idx="6353">
                  <c:v>1.0673333</c:v>
                </c:pt>
                <c:pt idx="6354">
                  <c:v>1.1283808</c:v>
                </c:pt>
                <c:pt idx="6355">
                  <c:v>1.1918024</c:v>
                </c:pt>
                <c:pt idx="6356">
                  <c:v>1.2306794999999999</c:v>
                </c:pt>
                <c:pt idx="6357">
                  <c:v>1.1065309000000001</c:v>
                </c:pt>
                <c:pt idx="6358">
                  <c:v>1.1162281999999999</c:v>
                </c:pt>
                <c:pt idx="6359">
                  <c:v>1.1072403</c:v>
                </c:pt>
                <c:pt idx="6360">
                  <c:v>1.2777263000000001</c:v>
                </c:pt>
                <c:pt idx="6361">
                  <c:v>1.2118878</c:v>
                </c:pt>
                <c:pt idx="6362">
                  <c:v>1.0931458000000001</c:v>
                </c:pt>
                <c:pt idx="6363">
                  <c:v>1.324681</c:v>
                </c:pt>
                <c:pt idx="6364">
                  <c:v>1.3005275000000001</c:v>
                </c:pt>
                <c:pt idx="6365">
                  <c:v>1.2820417</c:v>
                </c:pt>
                <c:pt idx="6366">
                  <c:v>1.4198351</c:v>
                </c:pt>
                <c:pt idx="6367">
                  <c:v>1.492659</c:v>
                </c:pt>
                <c:pt idx="6368">
                  <c:v>1.3215182000000001</c:v>
                </c:pt>
                <c:pt idx="6369">
                  <c:v>1.4399721999999999</c:v>
                </c:pt>
                <c:pt idx="6370">
                  <c:v>1.4732822999999999</c:v>
                </c:pt>
                <c:pt idx="6371">
                  <c:v>1.485903</c:v>
                </c:pt>
                <c:pt idx="6372">
                  <c:v>1.5001108999999999</c:v>
                </c:pt>
                <c:pt idx="6373">
                  <c:v>1.5054482</c:v>
                </c:pt>
                <c:pt idx="6374">
                  <c:v>1.4618764</c:v>
                </c:pt>
                <c:pt idx="6375">
                  <c:v>1.4754803000000001</c:v>
                </c:pt>
                <c:pt idx="6376">
                  <c:v>1.4613050000000001</c:v>
                </c:pt>
                <c:pt idx="6377">
                  <c:v>1.4910814999999999</c:v>
                </c:pt>
                <c:pt idx="6378">
                  <c:v>1.4566131</c:v>
                </c:pt>
                <c:pt idx="6379">
                  <c:v>1.4955769000000001</c:v>
                </c:pt>
                <c:pt idx="6380">
                  <c:v>1.5616319999999999</c:v>
                </c:pt>
                <c:pt idx="6381">
                  <c:v>1.5222967000000001</c:v>
                </c:pt>
                <c:pt idx="6382">
                  <c:v>1.5190518</c:v>
                </c:pt>
                <c:pt idx="6383">
                  <c:v>1.3993796999999999</c:v>
                </c:pt>
                <c:pt idx="6384">
                  <c:v>1.2858856000000001</c:v>
                </c:pt>
                <c:pt idx="6385">
                  <c:v>1.4024413</c:v>
                </c:pt>
                <c:pt idx="6386">
                  <c:v>1.3334691999999999</c:v>
                </c:pt>
                <c:pt idx="6387">
                  <c:v>1.2682502</c:v>
                </c:pt>
                <c:pt idx="6388">
                  <c:v>1.117459</c:v>
                </c:pt>
                <c:pt idx="6389">
                  <c:v>1.1719348000000001</c:v>
                </c:pt>
                <c:pt idx="6390">
                  <c:v>1.2239002999999999</c:v>
                </c:pt>
                <c:pt idx="6391">
                  <c:v>1.2138861000000001</c:v>
                </c:pt>
                <c:pt idx="6392">
                  <c:v>1.1097269999999999</c:v>
                </c:pt>
                <c:pt idx="6393">
                  <c:v>1.1066712000000001</c:v>
                </c:pt>
                <c:pt idx="6394">
                  <c:v>1.1154223999999999</c:v>
                </c:pt>
                <c:pt idx="6395">
                  <c:v>1.0704898</c:v>
                </c:pt>
                <c:pt idx="6396">
                  <c:v>1.1230694999999999</c:v>
                </c:pt>
                <c:pt idx="6397">
                  <c:v>1.0718114000000001</c:v>
                </c:pt>
                <c:pt idx="6398">
                  <c:v>1.0692314999999999</c:v>
                </c:pt>
                <c:pt idx="6399">
                  <c:v>1.0307008</c:v>
                </c:pt>
                <c:pt idx="6400">
                  <c:v>1.1103164999999999</c:v>
                </c:pt>
                <c:pt idx="6401">
                  <c:v>1.0484922999999999</c:v>
                </c:pt>
                <c:pt idx="6402">
                  <c:v>1.0574462</c:v>
                </c:pt>
                <c:pt idx="6403">
                  <c:v>1.1560158</c:v>
                </c:pt>
                <c:pt idx="6404">
                  <c:v>1.2061434</c:v>
                </c:pt>
                <c:pt idx="6405">
                  <c:v>1.1184050000000001</c:v>
                </c:pt>
                <c:pt idx="6406">
                  <c:v>1.1749209</c:v>
                </c:pt>
                <c:pt idx="6407">
                  <c:v>1.2092837000000001</c:v>
                </c:pt>
                <c:pt idx="6408">
                  <c:v>1.1802845</c:v>
                </c:pt>
                <c:pt idx="6409">
                  <c:v>1.2002192</c:v>
                </c:pt>
                <c:pt idx="6410">
                  <c:v>1.2539138999999999</c:v>
                </c:pt>
                <c:pt idx="6411">
                  <c:v>1.2493415000000001</c:v>
                </c:pt>
                <c:pt idx="6412">
                  <c:v>1.1771605000000001</c:v>
                </c:pt>
                <c:pt idx="6413">
                  <c:v>1.0830177000000001</c:v>
                </c:pt>
                <c:pt idx="6414">
                  <c:v>1.097915</c:v>
                </c:pt>
                <c:pt idx="6415">
                  <c:v>1.0430794000000001</c:v>
                </c:pt>
                <c:pt idx="6416">
                  <c:v>1.1301292000000001</c:v>
                </c:pt>
                <c:pt idx="6417">
                  <c:v>1.0706351000000001</c:v>
                </c:pt>
                <c:pt idx="6418">
                  <c:v>1.0453452000000001</c:v>
                </c:pt>
                <c:pt idx="6419">
                  <c:v>0.9911662</c:v>
                </c:pt>
                <c:pt idx="6420">
                  <c:v>1.0842735999999999</c:v>
                </c:pt>
                <c:pt idx="6421">
                  <c:v>1.032897</c:v>
                </c:pt>
                <c:pt idx="6422">
                  <c:v>1.1127577</c:v>
                </c:pt>
                <c:pt idx="6423">
                  <c:v>1.1042875999999999</c:v>
                </c:pt>
                <c:pt idx="6424">
                  <c:v>1.0508014999999999</c:v>
                </c:pt>
                <c:pt idx="6425">
                  <c:v>1.0913206</c:v>
                </c:pt>
                <c:pt idx="6426">
                  <c:v>1.2069825999999999</c:v>
                </c:pt>
                <c:pt idx="6427">
                  <c:v>1.1204343999999999</c:v>
                </c:pt>
                <c:pt idx="6428">
                  <c:v>1.1083890999999999</c:v>
                </c:pt>
                <c:pt idx="6429">
                  <c:v>1.1732438000000001</c:v>
                </c:pt>
                <c:pt idx="6430">
                  <c:v>1.1621671</c:v>
                </c:pt>
                <c:pt idx="6431">
                  <c:v>1.1580317</c:v>
                </c:pt>
                <c:pt idx="6432">
                  <c:v>1.2173461000000001</c:v>
                </c:pt>
                <c:pt idx="6433">
                  <c:v>1.2285965999999999</c:v>
                </c:pt>
                <c:pt idx="6434">
                  <c:v>1.2710862000000001</c:v>
                </c:pt>
                <c:pt idx="6435">
                  <c:v>1.2498193</c:v>
                </c:pt>
                <c:pt idx="6436">
                  <c:v>1.2949599000000001</c:v>
                </c:pt>
                <c:pt idx="6437">
                  <c:v>1.2182991999999999</c:v>
                </c:pt>
                <c:pt idx="6438">
                  <c:v>1.2943243</c:v>
                </c:pt>
                <c:pt idx="6439">
                  <c:v>1.2457806</c:v>
                </c:pt>
                <c:pt idx="6440">
                  <c:v>1.2870410000000001</c:v>
                </c:pt>
                <c:pt idx="6441">
                  <c:v>1.2542758000000001</c:v>
                </c:pt>
                <c:pt idx="6442">
                  <c:v>1.2776784999999999</c:v>
                </c:pt>
                <c:pt idx="6443">
                  <c:v>1.2890017</c:v>
                </c:pt>
                <c:pt idx="6444">
                  <c:v>1.3185918000000001</c:v>
                </c:pt>
                <c:pt idx="6445">
                  <c:v>1.3090789</c:v>
                </c:pt>
                <c:pt idx="6446">
                  <c:v>1.2695989999999999</c:v>
                </c:pt>
                <c:pt idx="6447">
                  <c:v>1.3068563</c:v>
                </c:pt>
                <c:pt idx="6448">
                  <c:v>1.2253765999999999</c:v>
                </c:pt>
                <c:pt idx="6449">
                  <c:v>1.3436102999999999</c:v>
                </c:pt>
                <c:pt idx="6450">
                  <c:v>1.4085007</c:v>
                </c:pt>
                <c:pt idx="6451">
                  <c:v>1.3657927999999999</c:v>
                </c:pt>
                <c:pt idx="6452">
                  <c:v>1.3704326</c:v>
                </c:pt>
                <c:pt idx="6453">
                  <c:v>1.3806361</c:v>
                </c:pt>
                <c:pt idx="6454">
                  <c:v>1.4121408</c:v>
                </c:pt>
                <c:pt idx="6455">
                  <c:v>1.3571614999999999</c:v>
                </c:pt>
                <c:pt idx="6456">
                  <c:v>1.3715208000000001</c:v>
                </c:pt>
                <c:pt idx="6457">
                  <c:v>1.4570042999999999</c:v>
                </c:pt>
                <c:pt idx="6458">
                  <c:v>1.3615786999999999</c:v>
                </c:pt>
                <c:pt idx="6459">
                  <c:v>1.4574033</c:v>
                </c:pt>
                <c:pt idx="6460">
                  <c:v>1.3534671</c:v>
                </c:pt>
                <c:pt idx="6461">
                  <c:v>1.3860614</c:v>
                </c:pt>
                <c:pt idx="6462">
                  <c:v>1.4527808</c:v>
                </c:pt>
                <c:pt idx="6463">
                  <c:v>1.4207373000000001</c:v>
                </c:pt>
                <c:pt idx="6464">
                  <c:v>1.3941097</c:v>
                </c:pt>
                <c:pt idx="6465">
                  <c:v>1.5263221</c:v>
                </c:pt>
                <c:pt idx="6466">
                  <c:v>1.5131161</c:v>
                </c:pt>
                <c:pt idx="6467">
                  <c:v>1.6175792</c:v>
                </c:pt>
                <c:pt idx="6468">
                  <c:v>1.6630434999999999</c:v>
                </c:pt>
                <c:pt idx="6469">
                  <c:v>1.5917108</c:v>
                </c:pt>
                <c:pt idx="6470">
                  <c:v>1.5962014</c:v>
                </c:pt>
                <c:pt idx="6471">
                  <c:v>1.5564718</c:v>
                </c:pt>
                <c:pt idx="6472">
                  <c:v>1.5409278</c:v>
                </c:pt>
                <c:pt idx="6473">
                  <c:v>1.6745426999999999</c:v>
                </c:pt>
                <c:pt idx="6474">
                  <c:v>1.6055048000000001</c:v>
                </c:pt>
                <c:pt idx="6475">
                  <c:v>1.5425206</c:v>
                </c:pt>
                <c:pt idx="6476">
                  <c:v>1.5870285</c:v>
                </c:pt>
                <c:pt idx="6477">
                  <c:v>1.7142028</c:v>
                </c:pt>
                <c:pt idx="6478">
                  <c:v>1.5498767</c:v>
                </c:pt>
                <c:pt idx="6479">
                  <c:v>1.6536723</c:v>
                </c:pt>
                <c:pt idx="6480">
                  <c:v>1.6434222000000001</c:v>
                </c:pt>
                <c:pt idx="6481">
                  <c:v>1.7194057</c:v>
                </c:pt>
                <c:pt idx="6482">
                  <c:v>1.6959724</c:v>
                </c:pt>
                <c:pt idx="6483">
                  <c:v>1.6278201000000001</c:v>
                </c:pt>
                <c:pt idx="6484">
                  <c:v>1.6639888</c:v>
                </c:pt>
                <c:pt idx="6485">
                  <c:v>1.6962280000000001</c:v>
                </c:pt>
                <c:pt idx="6486">
                  <c:v>1.6370260999999999</c:v>
                </c:pt>
                <c:pt idx="6487">
                  <c:v>1.6490319</c:v>
                </c:pt>
                <c:pt idx="6488">
                  <c:v>1.6960633000000001</c:v>
                </c:pt>
                <c:pt idx="6489">
                  <c:v>1.9578255</c:v>
                </c:pt>
                <c:pt idx="6490">
                  <c:v>1.9426317</c:v>
                </c:pt>
                <c:pt idx="6491">
                  <c:v>1.6617881999999999</c:v>
                </c:pt>
                <c:pt idx="6492">
                  <c:v>1.7566453</c:v>
                </c:pt>
                <c:pt idx="6493">
                  <c:v>1.7298832</c:v>
                </c:pt>
                <c:pt idx="6494">
                  <c:v>1.7334479</c:v>
                </c:pt>
                <c:pt idx="6495">
                  <c:v>1.6810607</c:v>
                </c:pt>
                <c:pt idx="6496">
                  <c:v>1.7373662999999999</c:v>
                </c:pt>
                <c:pt idx="6497">
                  <c:v>1.9966013</c:v>
                </c:pt>
                <c:pt idx="6498">
                  <c:v>1.738486</c:v>
                </c:pt>
                <c:pt idx="6499">
                  <c:v>1.8949364</c:v>
                </c:pt>
                <c:pt idx="6500">
                  <c:v>1.9857050999999999</c:v>
                </c:pt>
                <c:pt idx="6501">
                  <c:v>2.3633628</c:v>
                </c:pt>
                <c:pt idx="6502">
                  <c:v>2.2421433999999998</c:v>
                </c:pt>
                <c:pt idx="6503">
                  <c:v>2.0524353999999998</c:v>
                </c:pt>
                <c:pt idx="6504">
                  <c:v>2.2790241</c:v>
                </c:pt>
                <c:pt idx="6505">
                  <c:v>2.8497843999999999</c:v>
                </c:pt>
                <c:pt idx="6506">
                  <c:v>2.8160758000000001</c:v>
                </c:pt>
                <c:pt idx="6507">
                  <c:v>2.1268926000000001</c:v>
                </c:pt>
                <c:pt idx="6508">
                  <c:v>3.010202</c:v>
                </c:pt>
                <c:pt idx="6509">
                  <c:v>3.3373312999999998</c:v>
                </c:pt>
                <c:pt idx="6510">
                  <c:v>3.8640957</c:v>
                </c:pt>
                <c:pt idx="6511">
                  <c:v>3.9466076000000001</c:v>
                </c:pt>
                <c:pt idx="6512">
                  <c:v>1.3460642</c:v>
                </c:pt>
                <c:pt idx="6513">
                  <c:v>1.4266847</c:v>
                </c:pt>
                <c:pt idx="6514">
                  <c:v>1.5016468000000001</c:v>
                </c:pt>
                <c:pt idx="6515">
                  <c:v>1.4863693</c:v>
                </c:pt>
                <c:pt idx="6516">
                  <c:v>1.4123547000000001</c:v>
                </c:pt>
                <c:pt idx="6517">
                  <c:v>1.4747002</c:v>
                </c:pt>
                <c:pt idx="6518">
                  <c:v>1.5243698000000001</c:v>
                </c:pt>
                <c:pt idx="6519">
                  <c:v>1.526643</c:v>
                </c:pt>
                <c:pt idx="6520">
                  <c:v>1.4767250999999999</c:v>
                </c:pt>
                <c:pt idx="6521">
                  <c:v>1.4664227000000001</c:v>
                </c:pt>
                <c:pt idx="6522">
                  <c:v>1.3518627000000001</c:v>
                </c:pt>
                <c:pt idx="6523">
                  <c:v>1.4233982999999999</c:v>
                </c:pt>
                <c:pt idx="6524">
                  <c:v>1.3828923</c:v>
                </c:pt>
                <c:pt idx="6525">
                  <c:v>1.3757010000000001</c:v>
                </c:pt>
                <c:pt idx="6526">
                  <c:v>1.3723665</c:v>
                </c:pt>
                <c:pt idx="6527">
                  <c:v>1.3431742</c:v>
                </c:pt>
                <c:pt idx="6528">
                  <c:v>1.3873112000000001</c:v>
                </c:pt>
                <c:pt idx="6529">
                  <c:v>1.4049716000000001</c:v>
                </c:pt>
                <c:pt idx="6530">
                  <c:v>1.4250564999999999</c:v>
                </c:pt>
                <c:pt idx="6531">
                  <c:v>1.4308559999999999</c:v>
                </c:pt>
                <c:pt idx="6532">
                  <c:v>1.4240657999999999</c:v>
                </c:pt>
                <c:pt idx="6533">
                  <c:v>1.3783425</c:v>
                </c:pt>
                <c:pt idx="6534">
                  <c:v>1.3208139000000001</c:v>
                </c:pt>
                <c:pt idx="6535">
                  <c:v>1.3628305999999999</c:v>
                </c:pt>
                <c:pt idx="6536">
                  <c:v>1.4094660000000001</c:v>
                </c:pt>
                <c:pt idx="6537">
                  <c:v>1.4578264999999999</c:v>
                </c:pt>
                <c:pt idx="6538">
                  <c:v>1.4448953</c:v>
                </c:pt>
                <c:pt idx="6539">
                  <c:v>1.3895597</c:v>
                </c:pt>
                <c:pt idx="6540">
                  <c:v>1.4470694</c:v>
                </c:pt>
                <c:pt idx="6541">
                  <c:v>1.4899213</c:v>
                </c:pt>
                <c:pt idx="6542">
                  <c:v>1.4606684000000001</c:v>
                </c:pt>
                <c:pt idx="6543">
                  <c:v>1.4097827999999999</c:v>
                </c:pt>
                <c:pt idx="6544">
                  <c:v>1.4508665999999999</c:v>
                </c:pt>
                <c:pt idx="6545">
                  <c:v>1.4218185000000001</c:v>
                </c:pt>
                <c:pt idx="6546">
                  <c:v>1.4777058000000001</c:v>
                </c:pt>
                <c:pt idx="6547">
                  <c:v>1.4783253999999999</c:v>
                </c:pt>
                <c:pt idx="6548">
                  <c:v>1.4469581</c:v>
                </c:pt>
                <c:pt idx="6549">
                  <c:v>1.4680097000000001</c:v>
                </c:pt>
                <c:pt idx="6550">
                  <c:v>1.4921389</c:v>
                </c:pt>
                <c:pt idx="6551">
                  <c:v>1.401313</c:v>
                </c:pt>
                <c:pt idx="6552">
                  <c:v>1.5238940999999999</c:v>
                </c:pt>
                <c:pt idx="6553">
                  <c:v>1.604006</c:v>
                </c:pt>
                <c:pt idx="6554">
                  <c:v>1.5371486999999999</c:v>
                </c:pt>
                <c:pt idx="6555">
                  <c:v>1.5330128999999999</c:v>
                </c:pt>
                <c:pt idx="6556">
                  <c:v>1.5578696999999999</c:v>
                </c:pt>
                <c:pt idx="6557">
                  <c:v>1.6861298</c:v>
                </c:pt>
                <c:pt idx="6558">
                  <c:v>1.3626398</c:v>
                </c:pt>
                <c:pt idx="6559">
                  <c:v>1.4243808</c:v>
                </c:pt>
                <c:pt idx="6560">
                  <c:v>1.4578301</c:v>
                </c:pt>
                <c:pt idx="6561">
                  <c:v>1.5129328</c:v>
                </c:pt>
                <c:pt idx="6562">
                  <c:v>1.5070021</c:v>
                </c:pt>
                <c:pt idx="6563">
                  <c:v>1.6042034999999999</c:v>
                </c:pt>
                <c:pt idx="6564">
                  <c:v>1.797701</c:v>
                </c:pt>
                <c:pt idx="6565">
                  <c:v>1.5768093000000001</c:v>
                </c:pt>
                <c:pt idx="6566">
                  <c:v>1.69859</c:v>
                </c:pt>
                <c:pt idx="6567">
                  <c:v>1.4748257</c:v>
                </c:pt>
                <c:pt idx="6568">
                  <c:v>1.3825392999999999</c:v>
                </c:pt>
                <c:pt idx="6569">
                  <c:v>1.5225086000000001</c:v>
                </c:pt>
                <c:pt idx="6570">
                  <c:v>1.4071898</c:v>
                </c:pt>
                <c:pt idx="6571">
                  <c:v>1.4056963</c:v>
                </c:pt>
                <c:pt idx="6572">
                  <c:v>1.3078886999999999</c:v>
                </c:pt>
                <c:pt idx="6573">
                  <c:v>1.3240805</c:v>
                </c:pt>
                <c:pt idx="6574">
                  <c:v>1.3630542999999999</c:v>
                </c:pt>
                <c:pt idx="6575">
                  <c:v>1.4362147000000001</c:v>
                </c:pt>
                <c:pt idx="6576">
                  <c:v>1.3799364999999999</c:v>
                </c:pt>
                <c:pt idx="6577">
                  <c:v>1.4046620999999999</c:v>
                </c:pt>
                <c:pt idx="6578">
                  <c:v>1.4463598</c:v>
                </c:pt>
                <c:pt idx="6579">
                  <c:v>1.3620776000000001</c:v>
                </c:pt>
                <c:pt idx="6580">
                  <c:v>1.4555203000000001</c:v>
                </c:pt>
                <c:pt idx="6581">
                  <c:v>1.527102</c:v>
                </c:pt>
                <c:pt idx="6582">
                  <c:v>1.5988042</c:v>
                </c:pt>
                <c:pt idx="6583">
                  <c:v>1.5341172000000001</c:v>
                </c:pt>
                <c:pt idx="6584">
                  <c:v>1.6265426000000001</c:v>
                </c:pt>
                <c:pt idx="6585">
                  <c:v>1.506651</c:v>
                </c:pt>
                <c:pt idx="6586">
                  <c:v>1.5002078000000001</c:v>
                </c:pt>
                <c:pt idx="6587">
                  <c:v>1.4176621</c:v>
                </c:pt>
                <c:pt idx="6588">
                  <c:v>1.4935106</c:v>
                </c:pt>
                <c:pt idx="6589">
                  <c:v>1.5769153</c:v>
                </c:pt>
                <c:pt idx="6590">
                  <c:v>1.5706979999999999</c:v>
                </c:pt>
                <c:pt idx="6591">
                  <c:v>1.5930655</c:v>
                </c:pt>
                <c:pt idx="6592">
                  <c:v>1.5232661000000001</c:v>
                </c:pt>
                <c:pt idx="6593">
                  <c:v>1.5376145000000001</c:v>
                </c:pt>
                <c:pt idx="6594">
                  <c:v>1.4857748</c:v>
                </c:pt>
                <c:pt idx="6595">
                  <c:v>1.5357566</c:v>
                </c:pt>
                <c:pt idx="6596">
                  <c:v>1.5341899000000001</c:v>
                </c:pt>
                <c:pt idx="6597">
                  <c:v>1.5708044000000001</c:v>
                </c:pt>
                <c:pt idx="6598">
                  <c:v>1.4524771999999999</c:v>
                </c:pt>
                <c:pt idx="6599">
                  <c:v>1.5497160000000001</c:v>
                </c:pt>
                <c:pt idx="6600">
                  <c:v>1.435864</c:v>
                </c:pt>
                <c:pt idx="6601">
                  <c:v>1.5952313</c:v>
                </c:pt>
                <c:pt idx="6602">
                  <c:v>1.5388621</c:v>
                </c:pt>
                <c:pt idx="6603">
                  <c:v>1.5486403</c:v>
                </c:pt>
                <c:pt idx="6604">
                  <c:v>1.5486479</c:v>
                </c:pt>
                <c:pt idx="6605">
                  <c:v>1.4503075999999999</c:v>
                </c:pt>
                <c:pt idx="6606">
                  <c:v>1.4937711</c:v>
                </c:pt>
                <c:pt idx="6607">
                  <c:v>1.4590325</c:v>
                </c:pt>
                <c:pt idx="6608">
                  <c:v>1.5425458000000001</c:v>
                </c:pt>
                <c:pt idx="6609">
                  <c:v>2.0396253999999998</c:v>
                </c:pt>
                <c:pt idx="6610">
                  <c:v>1.5675418000000001</c:v>
                </c:pt>
                <c:pt idx="6611">
                  <c:v>1.5159562</c:v>
                </c:pt>
                <c:pt idx="6612">
                  <c:v>1.5979897999999999</c:v>
                </c:pt>
                <c:pt idx="6613">
                  <c:v>1.5182142000000001</c:v>
                </c:pt>
                <c:pt idx="6614">
                  <c:v>1.4888030999999999</c:v>
                </c:pt>
                <c:pt idx="6615">
                  <c:v>1.5195694</c:v>
                </c:pt>
                <c:pt idx="6616">
                  <c:v>1.5370263</c:v>
                </c:pt>
                <c:pt idx="6617">
                  <c:v>1.5254753999999999</c:v>
                </c:pt>
                <c:pt idx="6618">
                  <c:v>1.4739811</c:v>
                </c:pt>
                <c:pt idx="6619">
                  <c:v>1.4592957</c:v>
                </c:pt>
                <c:pt idx="6620">
                  <c:v>1.4947569999999999</c:v>
                </c:pt>
                <c:pt idx="6621">
                  <c:v>1.4895484000000001</c:v>
                </c:pt>
                <c:pt idx="6622">
                  <c:v>1.5033087999999999</c:v>
                </c:pt>
                <c:pt idx="6623">
                  <c:v>1.5216860999999999</c:v>
                </c:pt>
                <c:pt idx="6624">
                  <c:v>1.5322591999999999</c:v>
                </c:pt>
                <c:pt idx="6625">
                  <c:v>1.5681729</c:v>
                </c:pt>
                <c:pt idx="6626">
                  <c:v>1.5031886000000001</c:v>
                </c:pt>
                <c:pt idx="6627">
                  <c:v>1.4545918</c:v>
                </c:pt>
                <c:pt idx="6628">
                  <c:v>1.4079794999999999</c:v>
                </c:pt>
                <c:pt idx="6629">
                  <c:v>1.4524417000000001</c:v>
                </c:pt>
                <c:pt idx="6630">
                  <c:v>1.4931114000000001</c:v>
                </c:pt>
                <c:pt idx="6631">
                  <c:v>1.4779484000000001</c:v>
                </c:pt>
                <c:pt idx="6632">
                  <c:v>1.5036011</c:v>
                </c:pt>
                <c:pt idx="6633">
                  <c:v>1.4489614</c:v>
                </c:pt>
                <c:pt idx="6634">
                  <c:v>2.0645753999999998</c:v>
                </c:pt>
                <c:pt idx="6635">
                  <c:v>1.803191</c:v>
                </c:pt>
                <c:pt idx="6636">
                  <c:v>1.868655</c:v>
                </c:pt>
                <c:pt idx="6637">
                  <c:v>1.8657912999999999</c:v>
                </c:pt>
                <c:pt idx="6638">
                  <c:v>2.4062545000000002</c:v>
                </c:pt>
                <c:pt idx="6639">
                  <c:v>2.2567940000000002</c:v>
                </c:pt>
                <c:pt idx="6640">
                  <c:v>1.9923580000000001</c:v>
                </c:pt>
                <c:pt idx="6641">
                  <c:v>2.5803528</c:v>
                </c:pt>
                <c:pt idx="6642">
                  <c:v>2.2849088000000002</c:v>
                </c:pt>
                <c:pt idx="6643">
                  <c:v>2.5211043000000002</c:v>
                </c:pt>
                <c:pt idx="6644">
                  <c:v>2.8142027999999999</c:v>
                </c:pt>
                <c:pt idx="6645">
                  <c:v>2.9146074999999998</c:v>
                </c:pt>
                <c:pt idx="6646">
                  <c:v>2.4820592000000001</c:v>
                </c:pt>
                <c:pt idx="6647">
                  <c:v>2.6041340000000002</c:v>
                </c:pt>
                <c:pt idx="6648">
                  <c:v>2.8122777999999999</c:v>
                </c:pt>
                <c:pt idx="6649">
                  <c:v>3.5494441999999999</c:v>
                </c:pt>
                <c:pt idx="6650">
                  <c:v>3.4826492999999998</c:v>
                </c:pt>
                <c:pt idx="6651">
                  <c:v>3.1667196999999998</c:v>
                </c:pt>
                <c:pt idx="6652">
                  <c:v>3.9082484000000002</c:v>
                </c:pt>
                <c:pt idx="6653">
                  <c:v>4.2159595000000003</c:v>
                </c:pt>
                <c:pt idx="6654">
                  <c:v>1.2685518</c:v>
                </c:pt>
                <c:pt idx="6655">
                  <c:v>1.3005352999999999</c:v>
                </c:pt>
                <c:pt idx="6656">
                  <c:v>1.2762152</c:v>
                </c:pt>
                <c:pt idx="6657">
                  <c:v>1.3056177</c:v>
                </c:pt>
                <c:pt idx="6658">
                  <c:v>1.3697097</c:v>
                </c:pt>
                <c:pt idx="6659">
                  <c:v>1.2234821</c:v>
                </c:pt>
                <c:pt idx="6660">
                  <c:v>1.2384949999999999</c:v>
                </c:pt>
                <c:pt idx="6661">
                  <c:v>1.3863592</c:v>
                </c:pt>
                <c:pt idx="6662">
                  <c:v>1.2706329999999999</c:v>
                </c:pt>
                <c:pt idx="6663">
                  <c:v>1.2546732</c:v>
                </c:pt>
                <c:pt idx="6664">
                  <c:v>1.306068</c:v>
                </c:pt>
                <c:pt idx="6665">
                  <c:v>1.1527178</c:v>
                </c:pt>
                <c:pt idx="6666">
                  <c:v>1.218442</c:v>
                </c:pt>
                <c:pt idx="6667">
                  <c:v>1.2100675000000001</c:v>
                </c:pt>
                <c:pt idx="6668">
                  <c:v>1.2378477999999999</c:v>
                </c:pt>
                <c:pt idx="6669">
                  <c:v>1.2369749999999999</c:v>
                </c:pt>
                <c:pt idx="6670">
                  <c:v>1.229441</c:v>
                </c:pt>
                <c:pt idx="6671">
                  <c:v>1.1023548000000001</c:v>
                </c:pt>
                <c:pt idx="6672">
                  <c:v>1.2208607</c:v>
                </c:pt>
                <c:pt idx="6673">
                  <c:v>1.2437461999999999</c:v>
                </c:pt>
                <c:pt idx="6674">
                  <c:v>1.1986165</c:v>
                </c:pt>
                <c:pt idx="6675">
                  <c:v>1.1621169</c:v>
                </c:pt>
                <c:pt idx="6676">
                  <c:v>1.2004393</c:v>
                </c:pt>
                <c:pt idx="6677">
                  <c:v>1.1995289</c:v>
                </c:pt>
                <c:pt idx="6678">
                  <c:v>1.1833477999999999</c:v>
                </c:pt>
                <c:pt idx="6679">
                  <c:v>1.2040229</c:v>
                </c:pt>
                <c:pt idx="6680">
                  <c:v>1.1857249000000001</c:v>
                </c:pt>
                <c:pt idx="6681">
                  <c:v>1.157092</c:v>
                </c:pt>
                <c:pt idx="6682">
                  <c:v>1.2563485000000001</c:v>
                </c:pt>
                <c:pt idx="6683">
                  <c:v>1.1877863</c:v>
                </c:pt>
                <c:pt idx="6684">
                  <c:v>1.1530301999999999</c:v>
                </c:pt>
                <c:pt idx="6685">
                  <c:v>1.1281258999999999</c:v>
                </c:pt>
                <c:pt idx="6686">
                  <c:v>1.1317466</c:v>
                </c:pt>
                <c:pt idx="6687">
                  <c:v>1.1067039000000001</c:v>
                </c:pt>
                <c:pt idx="6688">
                  <c:v>1.2075605</c:v>
                </c:pt>
                <c:pt idx="6689">
                  <c:v>1.1450942</c:v>
                </c:pt>
                <c:pt idx="6690">
                  <c:v>1.1641068000000001</c:v>
                </c:pt>
                <c:pt idx="6691">
                  <c:v>1.1025121</c:v>
                </c:pt>
                <c:pt idx="6692">
                  <c:v>1.0986323</c:v>
                </c:pt>
                <c:pt idx="6693">
                  <c:v>1.1412021999999999</c:v>
                </c:pt>
                <c:pt idx="6694">
                  <c:v>1.1825901999999999</c:v>
                </c:pt>
                <c:pt idx="6695">
                  <c:v>1.0917975</c:v>
                </c:pt>
                <c:pt idx="6696">
                  <c:v>1.0548103</c:v>
                </c:pt>
                <c:pt idx="6697">
                  <c:v>1.0770645000000001</c:v>
                </c:pt>
                <c:pt idx="6698">
                  <c:v>1.0160560000000001</c:v>
                </c:pt>
                <c:pt idx="6699">
                  <c:v>1.0971953000000001</c:v>
                </c:pt>
                <c:pt idx="6700">
                  <c:v>0.99973290000000004</c:v>
                </c:pt>
                <c:pt idx="6701">
                  <c:v>0.97074499999999997</c:v>
                </c:pt>
                <c:pt idx="6702">
                  <c:v>0.97670290000000004</c:v>
                </c:pt>
                <c:pt idx="6703">
                  <c:v>0.91164637000000004</c:v>
                </c:pt>
                <c:pt idx="6704">
                  <c:v>1.0159471</c:v>
                </c:pt>
                <c:pt idx="6705">
                  <c:v>1.1550834000000001</c:v>
                </c:pt>
                <c:pt idx="6706">
                  <c:v>1.210215</c:v>
                </c:pt>
                <c:pt idx="6707">
                  <c:v>1.1242472999999999</c:v>
                </c:pt>
                <c:pt idx="6708">
                  <c:v>1.1281227</c:v>
                </c:pt>
                <c:pt idx="6709">
                  <c:v>1.1154042</c:v>
                </c:pt>
                <c:pt idx="6710">
                  <c:v>1.338103</c:v>
                </c:pt>
                <c:pt idx="6711">
                  <c:v>1.3853848</c:v>
                </c:pt>
                <c:pt idx="6712">
                  <c:v>1.3381015999999999</c:v>
                </c:pt>
                <c:pt idx="6713">
                  <c:v>1.2777430000000001</c:v>
                </c:pt>
                <c:pt idx="6714">
                  <c:v>1.2595087</c:v>
                </c:pt>
                <c:pt idx="6715">
                  <c:v>1.2478278</c:v>
                </c:pt>
                <c:pt idx="6716">
                  <c:v>1.2239835999999999</c:v>
                </c:pt>
                <c:pt idx="6717">
                  <c:v>1.258678</c:v>
                </c:pt>
                <c:pt idx="6718">
                  <c:v>1.2790275</c:v>
                </c:pt>
                <c:pt idx="6719">
                  <c:v>1.2955186000000001</c:v>
                </c:pt>
                <c:pt idx="6720">
                  <c:v>1.3139807999999999</c:v>
                </c:pt>
                <c:pt idx="6721">
                  <c:v>1.3552986</c:v>
                </c:pt>
                <c:pt idx="6722">
                  <c:v>1.2936367</c:v>
                </c:pt>
                <c:pt idx="6723">
                  <c:v>1.2707174000000001</c:v>
                </c:pt>
                <c:pt idx="6724">
                  <c:v>1.3155234</c:v>
                </c:pt>
                <c:pt idx="6725">
                  <c:v>1.3178955000000001</c:v>
                </c:pt>
                <c:pt idx="6726">
                  <c:v>1.3313518</c:v>
                </c:pt>
                <c:pt idx="6727">
                  <c:v>1.3403168000000001</c:v>
                </c:pt>
                <c:pt idx="6728">
                  <c:v>1.3910435000000001</c:v>
                </c:pt>
                <c:pt idx="6729">
                  <c:v>1.4385730999999999</c:v>
                </c:pt>
                <c:pt idx="6730">
                  <c:v>1.5148181000000001</c:v>
                </c:pt>
                <c:pt idx="6731">
                  <c:v>1.2434479000000001</c:v>
                </c:pt>
                <c:pt idx="6732">
                  <c:v>1.4429684</c:v>
                </c:pt>
                <c:pt idx="6733">
                  <c:v>1.5227698999999999</c:v>
                </c:pt>
                <c:pt idx="6734">
                  <c:v>1.4457011</c:v>
                </c:pt>
                <c:pt idx="6735">
                  <c:v>1.5342233000000001</c:v>
                </c:pt>
                <c:pt idx="6736">
                  <c:v>1.4562653999999999</c:v>
                </c:pt>
                <c:pt idx="6737">
                  <c:v>1.498891</c:v>
                </c:pt>
                <c:pt idx="6738">
                  <c:v>1.3696231000000001</c:v>
                </c:pt>
                <c:pt idx="6739">
                  <c:v>1.3012836000000001</c:v>
                </c:pt>
                <c:pt idx="6740">
                  <c:v>1.3044815999999999</c:v>
                </c:pt>
                <c:pt idx="6741">
                  <c:v>1.3483893</c:v>
                </c:pt>
                <c:pt idx="6742">
                  <c:v>1.3628807000000001</c:v>
                </c:pt>
                <c:pt idx="6743">
                  <c:v>1.3721650000000001</c:v>
                </c:pt>
                <c:pt idx="6744">
                  <c:v>1.3409793000000001</c:v>
                </c:pt>
                <c:pt idx="6745">
                  <c:v>1.3755085</c:v>
                </c:pt>
                <c:pt idx="6746">
                  <c:v>1.4372315</c:v>
                </c:pt>
                <c:pt idx="6747">
                  <c:v>1.4523647</c:v>
                </c:pt>
                <c:pt idx="6748">
                  <c:v>1.1907257</c:v>
                </c:pt>
                <c:pt idx="6749">
                  <c:v>1.2004063</c:v>
                </c:pt>
                <c:pt idx="6750">
                  <c:v>1.15896</c:v>
                </c:pt>
                <c:pt idx="6751">
                  <c:v>1.2434479000000001</c:v>
                </c:pt>
                <c:pt idx="6752">
                  <c:v>1.0621716000000001</c:v>
                </c:pt>
                <c:pt idx="6753">
                  <c:v>0.54015029999999997</c:v>
                </c:pt>
                <c:pt idx="6754">
                  <c:v>1.2165664</c:v>
                </c:pt>
                <c:pt idx="6755">
                  <c:v>0.55022550000000003</c:v>
                </c:pt>
                <c:pt idx="6756">
                  <c:v>0.96753420000000001</c:v>
                </c:pt>
                <c:pt idx="6757">
                  <c:v>0.99775899999999995</c:v>
                </c:pt>
                <c:pt idx="6758">
                  <c:v>1.1411773999999999</c:v>
                </c:pt>
                <c:pt idx="6759">
                  <c:v>1.2047421</c:v>
                </c:pt>
                <c:pt idx="6760">
                  <c:v>1.3635921</c:v>
                </c:pt>
                <c:pt idx="6761">
                  <c:v>1.3658878999999999</c:v>
                </c:pt>
                <c:pt idx="6762">
                  <c:v>1.3208424999999999</c:v>
                </c:pt>
                <c:pt idx="6763">
                  <c:v>1.4739268000000001</c:v>
                </c:pt>
                <c:pt idx="6764">
                  <c:v>1.1552100000000001</c:v>
                </c:pt>
                <c:pt idx="6765">
                  <c:v>1.2823789999999999</c:v>
                </c:pt>
                <c:pt idx="6766">
                  <c:v>1.2898779</c:v>
                </c:pt>
                <c:pt idx="6767">
                  <c:v>1.2634315</c:v>
                </c:pt>
                <c:pt idx="6768">
                  <c:v>1.3277231</c:v>
                </c:pt>
                <c:pt idx="6769">
                  <c:v>1.2827542000000001</c:v>
                </c:pt>
                <c:pt idx="6770">
                  <c:v>1.3194948</c:v>
                </c:pt>
                <c:pt idx="6771">
                  <c:v>1.2803036999999999</c:v>
                </c:pt>
                <c:pt idx="6772">
                  <c:v>1.2861882</c:v>
                </c:pt>
                <c:pt idx="6773">
                  <c:v>1.3310843000000001</c:v>
                </c:pt>
                <c:pt idx="6774">
                  <c:v>1.3501304000000001</c:v>
                </c:pt>
                <c:pt idx="6775">
                  <c:v>1.3856052000000001</c:v>
                </c:pt>
                <c:pt idx="6776">
                  <c:v>1.3672017000000001</c:v>
                </c:pt>
                <c:pt idx="6777">
                  <c:v>1.3462255999999999</c:v>
                </c:pt>
                <c:pt idx="6778">
                  <c:v>1.3171698999999999</c:v>
                </c:pt>
                <c:pt idx="6779">
                  <c:v>1.4045681999999999</c:v>
                </c:pt>
                <c:pt idx="6780">
                  <c:v>1.3864388000000001</c:v>
                </c:pt>
                <c:pt idx="6781">
                  <c:v>1.3346121</c:v>
                </c:pt>
                <c:pt idx="6782">
                  <c:v>1.3054680999999999</c:v>
                </c:pt>
                <c:pt idx="6783">
                  <c:v>1.3301337</c:v>
                </c:pt>
                <c:pt idx="6784">
                  <c:v>1.3747007</c:v>
                </c:pt>
                <c:pt idx="6785">
                  <c:v>1.5608416000000001</c:v>
                </c:pt>
                <c:pt idx="6786">
                  <c:v>1.6007005000000001</c:v>
                </c:pt>
                <c:pt idx="6787">
                  <c:v>1.3537735</c:v>
                </c:pt>
                <c:pt idx="6788">
                  <c:v>1.4188495000000001</c:v>
                </c:pt>
                <c:pt idx="6789">
                  <c:v>1.5059804999999999</c:v>
                </c:pt>
                <c:pt idx="6790">
                  <c:v>1.3966712999999999</c:v>
                </c:pt>
                <c:pt idx="6791">
                  <c:v>1.3491716</c:v>
                </c:pt>
                <c:pt idx="6792">
                  <c:v>1.3610091</c:v>
                </c:pt>
                <c:pt idx="6793">
                  <c:v>1.3517604000000001</c:v>
                </c:pt>
                <c:pt idx="6794">
                  <c:v>1.4228497</c:v>
                </c:pt>
                <c:pt idx="6795">
                  <c:v>1.3367397000000001</c:v>
                </c:pt>
                <c:pt idx="6796">
                  <c:v>1.2656563999999999</c:v>
                </c:pt>
                <c:pt idx="6797">
                  <c:v>1.2380089000000001</c:v>
                </c:pt>
                <c:pt idx="6798">
                  <c:v>1.392139</c:v>
                </c:pt>
                <c:pt idx="6799">
                  <c:v>1.3772234999999999</c:v>
                </c:pt>
                <c:pt idx="6800">
                  <c:v>1.3706684</c:v>
                </c:pt>
                <c:pt idx="6801">
                  <c:v>1.2253335000000001</c:v>
                </c:pt>
                <c:pt idx="6802">
                  <c:v>1.2196716000000001</c:v>
                </c:pt>
                <c:pt idx="6803">
                  <c:v>1.2156819999999999</c:v>
                </c:pt>
                <c:pt idx="6804">
                  <c:v>1.2151144</c:v>
                </c:pt>
                <c:pt idx="6805">
                  <c:v>1.2038164</c:v>
                </c:pt>
                <c:pt idx="6806">
                  <c:v>1.2146391000000001</c:v>
                </c:pt>
                <c:pt idx="6807">
                  <c:v>1.4221393</c:v>
                </c:pt>
                <c:pt idx="6808">
                  <c:v>1.4856320999999999</c:v>
                </c:pt>
                <c:pt idx="6809">
                  <c:v>1.4451015</c:v>
                </c:pt>
                <c:pt idx="6810">
                  <c:v>1.4465456000000001</c:v>
                </c:pt>
                <c:pt idx="6811">
                  <c:v>1.3988944999999999</c:v>
                </c:pt>
                <c:pt idx="6812">
                  <c:v>1.3401704000000001</c:v>
                </c:pt>
                <c:pt idx="6813">
                  <c:v>1.4541119</c:v>
                </c:pt>
                <c:pt idx="6814">
                  <c:v>1.4503079999999999</c:v>
                </c:pt>
                <c:pt idx="6815">
                  <c:v>1.3947654</c:v>
                </c:pt>
                <c:pt idx="6816">
                  <c:v>1.3419288</c:v>
                </c:pt>
                <c:pt idx="6817">
                  <c:v>1.5681172999999999</c:v>
                </c:pt>
                <c:pt idx="6818">
                  <c:v>1.5111916999999999</c:v>
                </c:pt>
                <c:pt idx="6819">
                  <c:v>1.5230496</c:v>
                </c:pt>
                <c:pt idx="6820">
                  <c:v>1.5932447000000001</c:v>
                </c:pt>
                <c:pt idx="6821">
                  <c:v>1.5886912</c:v>
                </c:pt>
                <c:pt idx="6822">
                  <c:v>1.5875532999999999</c:v>
                </c:pt>
                <c:pt idx="6823">
                  <c:v>1.5769291000000001</c:v>
                </c:pt>
                <c:pt idx="6824">
                  <c:v>1.4808905000000001</c:v>
                </c:pt>
                <c:pt idx="6825">
                  <c:v>1.5213926</c:v>
                </c:pt>
                <c:pt idx="6826">
                  <c:v>1.5824423000000001</c:v>
                </c:pt>
                <c:pt idx="6827">
                  <c:v>1.5533497000000001</c:v>
                </c:pt>
                <c:pt idx="6828">
                  <c:v>1.5733613</c:v>
                </c:pt>
                <c:pt idx="6829">
                  <c:v>1.596716</c:v>
                </c:pt>
                <c:pt idx="6830">
                  <c:v>1.6260623999999999</c:v>
                </c:pt>
                <c:pt idx="6831">
                  <c:v>1.6878952</c:v>
                </c:pt>
                <c:pt idx="6832">
                  <c:v>2.0809688999999998</c:v>
                </c:pt>
                <c:pt idx="6833">
                  <c:v>1.6768670000000001</c:v>
                </c:pt>
                <c:pt idx="6834">
                  <c:v>2.2115855</c:v>
                </c:pt>
                <c:pt idx="6835">
                  <c:v>2.0401685000000001</c:v>
                </c:pt>
                <c:pt idx="6836">
                  <c:v>2.1780282999999998</c:v>
                </c:pt>
                <c:pt idx="6837">
                  <c:v>2.466933</c:v>
                </c:pt>
                <c:pt idx="6838">
                  <c:v>2.9239606999999999</c:v>
                </c:pt>
                <c:pt idx="6839">
                  <c:v>2.5699515000000002</c:v>
                </c:pt>
                <c:pt idx="6840">
                  <c:v>3.1234790000000001</c:v>
                </c:pt>
                <c:pt idx="6841">
                  <c:v>3.0048723000000002</c:v>
                </c:pt>
                <c:pt idx="6842">
                  <c:v>3.2731938</c:v>
                </c:pt>
                <c:pt idx="6843">
                  <c:v>3.7710210000000002</c:v>
                </c:pt>
                <c:pt idx="6844">
                  <c:v>4.1196910000000004</c:v>
                </c:pt>
                <c:pt idx="6845">
                  <c:v>1.5425986</c:v>
                </c:pt>
                <c:pt idx="6846">
                  <c:v>1.5712202</c:v>
                </c:pt>
                <c:pt idx="6847">
                  <c:v>1.4739773</c:v>
                </c:pt>
                <c:pt idx="6848">
                  <c:v>1.524902</c:v>
                </c:pt>
                <c:pt idx="6849">
                  <c:v>1.5822419999999999</c:v>
                </c:pt>
                <c:pt idx="6850">
                  <c:v>1.6625544999999999</c:v>
                </c:pt>
                <c:pt idx="6851">
                  <c:v>1.5668446</c:v>
                </c:pt>
                <c:pt idx="6852">
                  <c:v>1.5183656000000001</c:v>
                </c:pt>
                <c:pt idx="6853">
                  <c:v>1.5394356</c:v>
                </c:pt>
                <c:pt idx="6854">
                  <c:v>1.5720457999999999</c:v>
                </c:pt>
                <c:pt idx="6855">
                  <c:v>1.4851202999999999</c:v>
                </c:pt>
                <c:pt idx="6856">
                  <c:v>1.5032098</c:v>
                </c:pt>
                <c:pt idx="6857">
                  <c:v>1.4540682</c:v>
                </c:pt>
                <c:pt idx="6858">
                  <c:v>1.5253300000000001</c:v>
                </c:pt>
                <c:pt idx="6859">
                  <c:v>1.4223745000000001</c:v>
                </c:pt>
                <c:pt idx="6860">
                  <c:v>1.274227</c:v>
                </c:pt>
                <c:pt idx="6861">
                  <c:v>1.2387524000000001</c:v>
                </c:pt>
                <c:pt idx="6862">
                  <c:v>1.1988278999999999</c:v>
                </c:pt>
                <c:pt idx="6863">
                  <c:v>1.1867167000000001</c:v>
                </c:pt>
                <c:pt idx="6864">
                  <c:v>1.1226156</c:v>
                </c:pt>
                <c:pt idx="6865">
                  <c:v>1.1963216999999999</c:v>
                </c:pt>
                <c:pt idx="6866">
                  <c:v>1.1203272</c:v>
                </c:pt>
                <c:pt idx="6867">
                  <c:v>1.0513109</c:v>
                </c:pt>
                <c:pt idx="6868">
                  <c:v>1.0316778</c:v>
                </c:pt>
                <c:pt idx="6869">
                  <c:v>0.99129385000000003</c:v>
                </c:pt>
                <c:pt idx="6870">
                  <c:v>0.90624420000000006</c:v>
                </c:pt>
                <c:pt idx="6871">
                  <c:v>0.89858024999999997</c:v>
                </c:pt>
                <c:pt idx="6872">
                  <c:v>0.87486459999999999</c:v>
                </c:pt>
                <c:pt idx="6873">
                  <c:v>0.81459729999999997</c:v>
                </c:pt>
                <c:pt idx="6874">
                  <c:v>0.81905013000000004</c:v>
                </c:pt>
                <c:pt idx="6875">
                  <c:v>1.1795131999999999</c:v>
                </c:pt>
                <c:pt idx="6876">
                  <c:v>0.91333339999999996</c:v>
                </c:pt>
                <c:pt idx="6877">
                  <c:v>0.86696415999999998</c:v>
                </c:pt>
                <c:pt idx="6878">
                  <c:v>0.87585926000000003</c:v>
                </c:pt>
                <c:pt idx="6879">
                  <c:v>0.81127930000000004</c:v>
                </c:pt>
                <c:pt idx="6880">
                  <c:v>0.88465923000000002</c:v>
                </c:pt>
                <c:pt idx="6881">
                  <c:v>0.78787790000000002</c:v>
                </c:pt>
                <c:pt idx="6882">
                  <c:v>0.77718025000000002</c:v>
                </c:pt>
                <c:pt idx="6883">
                  <c:v>0.79740449999999996</c:v>
                </c:pt>
                <c:pt idx="6884">
                  <c:v>0.81157862999999997</c:v>
                </c:pt>
                <c:pt idx="6885">
                  <c:v>0.89224935000000005</c:v>
                </c:pt>
                <c:pt idx="6886">
                  <c:v>0.87197729999999996</c:v>
                </c:pt>
                <c:pt idx="6887">
                  <c:v>0.82442219999999999</c:v>
                </c:pt>
                <c:pt idx="6888">
                  <c:v>0.83837360000000005</c:v>
                </c:pt>
                <c:pt idx="6889">
                  <c:v>0.85000240000000005</c:v>
                </c:pt>
                <c:pt idx="6890">
                  <c:v>0.86122169999999998</c:v>
                </c:pt>
                <c:pt idx="6891">
                  <c:v>0.82071910000000003</c:v>
                </c:pt>
                <c:pt idx="6892">
                  <c:v>0.8429816</c:v>
                </c:pt>
                <c:pt idx="6893">
                  <c:v>0.77752494999999999</c:v>
                </c:pt>
                <c:pt idx="6894">
                  <c:v>0.80070330000000001</c:v>
                </c:pt>
                <c:pt idx="6895">
                  <c:v>0.82998539999999998</c:v>
                </c:pt>
                <c:pt idx="6896">
                  <c:v>0.87261489999999997</c:v>
                </c:pt>
                <c:pt idx="6897">
                  <c:v>0.93347656999999995</c:v>
                </c:pt>
                <c:pt idx="6898">
                  <c:v>0.98801300000000003</c:v>
                </c:pt>
                <c:pt idx="6899">
                  <c:v>1.0192332</c:v>
                </c:pt>
                <c:pt idx="6900">
                  <c:v>1.2175303</c:v>
                </c:pt>
                <c:pt idx="6901">
                  <c:v>1.221009</c:v>
                </c:pt>
                <c:pt idx="6902">
                  <c:v>1.1346008999999999</c:v>
                </c:pt>
                <c:pt idx="6903">
                  <c:v>1.2974330999999999</c:v>
                </c:pt>
                <c:pt idx="6904">
                  <c:v>1.2345562000000001</c:v>
                </c:pt>
                <c:pt idx="6905">
                  <c:v>1.261555</c:v>
                </c:pt>
                <c:pt idx="6906">
                  <c:v>1.3335085</c:v>
                </c:pt>
                <c:pt idx="6907">
                  <c:v>1.4187430000000001</c:v>
                </c:pt>
                <c:pt idx="6908">
                  <c:v>1.4114104999999999</c:v>
                </c:pt>
                <c:pt idx="6909">
                  <c:v>1.3605691</c:v>
                </c:pt>
                <c:pt idx="6910">
                  <c:v>1.4482805999999999</c:v>
                </c:pt>
                <c:pt idx="6911">
                  <c:v>1.3492156</c:v>
                </c:pt>
                <c:pt idx="6912">
                  <c:v>1.4461484</c:v>
                </c:pt>
                <c:pt idx="6913">
                  <c:v>1.5172650999999999</c:v>
                </c:pt>
                <c:pt idx="6914">
                  <c:v>1.5142089000000001</c:v>
                </c:pt>
                <c:pt idx="6915">
                  <c:v>1.6699054</c:v>
                </c:pt>
                <c:pt idx="6916">
                  <c:v>1.5803191999999999</c:v>
                </c:pt>
                <c:pt idx="6917">
                  <c:v>1.5396045</c:v>
                </c:pt>
                <c:pt idx="6918">
                  <c:v>1.6679233</c:v>
                </c:pt>
                <c:pt idx="6919">
                  <c:v>1.6935248000000001</c:v>
                </c:pt>
                <c:pt idx="6920">
                  <c:v>1.7203356000000001</c:v>
                </c:pt>
                <c:pt idx="6921">
                  <c:v>1.6816222999999999</c:v>
                </c:pt>
                <c:pt idx="6922">
                  <c:v>1.6812218000000001</c:v>
                </c:pt>
                <c:pt idx="6923">
                  <c:v>1.7041672000000001</c:v>
                </c:pt>
                <c:pt idx="6924">
                  <c:v>1.7459536</c:v>
                </c:pt>
                <c:pt idx="6925">
                  <c:v>1.6494253000000001</c:v>
                </c:pt>
                <c:pt idx="6926">
                  <c:v>1.6312873000000001</c:v>
                </c:pt>
                <c:pt idx="6927">
                  <c:v>1.6653806</c:v>
                </c:pt>
                <c:pt idx="6928">
                  <c:v>1.657473</c:v>
                </c:pt>
                <c:pt idx="6929">
                  <c:v>2.0504718</c:v>
                </c:pt>
                <c:pt idx="6930">
                  <c:v>1.6313316</c:v>
                </c:pt>
                <c:pt idx="6931">
                  <c:v>2.2977805</c:v>
                </c:pt>
                <c:pt idx="6932">
                  <c:v>1.9249286999999999</c:v>
                </c:pt>
                <c:pt idx="6933">
                  <c:v>1.6176043</c:v>
                </c:pt>
                <c:pt idx="6934">
                  <c:v>1.629154</c:v>
                </c:pt>
                <c:pt idx="6935">
                  <c:v>1.6266046000000001</c:v>
                </c:pt>
                <c:pt idx="6936">
                  <c:v>1.5326995000000001</c:v>
                </c:pt>
                <c:pt idx="6937">
                  <c:v>1.5887317999999999</c:v>
                </c:pt>
                <c:pt idx="6938">
                  <c:v>1.5826688</c:v>
                </c:pt>
                <c:pt idx="6939">
                  <c:v>1.4920921</c:v>
                </c:pt>
                <c:pt idx="6940">
                  <c:v>1.5459931</c:v>
                </c:pt>
                <c:pt idx="6941">
                  <c:v>1.4351358000000001</c:v>
                </c:pt>
                <c:pt idx="6942">
                  <c:v>1.4399141</c:v>
                </c:pt>
                <c:pt idx="6943">
                  <c:v>1.4122243000000001</c:v>
                </c:pt>
                <c:pt idx="6944">
                  <c:v>1.3362369999999999</c:v>
                </c:pt>
                <c:pt idx="6945">
                  <c:v>1.4936593</c:v>
                </c:pt>
                <c:pt idx="6946">
                  <c:v>1.5053842</c:v>
                </c:pt>
                <c:pt idx="6947">
                  <c:v>1.4424849</c:v>
                </c:pt>
                <c:pt idx="6948">
                  <c:v>1.5130967</c:v>
                </c:pt>
                <c:pt idx="6949">
                  <c:v>1.6189027</c:v>
                </c:pt>
                <c:pt idx="6950">
                  <c:v>1.6264069000000001</c:v>
                </c:pt>
                <c:pt idx="6951">
                  <c:v>1.4574015</c:v>
                </c:pt>
                <c:pt idx="6952">
                  <c:v>1.4333537000000001</c:v>
                </c:pt>
                <c:pt idx="6953">
                  <c:v>1.4029921999999999</c:v>
                </c:pt>
                <c:pt idx="6954">
                  <c:v>1.3578184</c:v>
                </c:pt>
                <c:pt idx="6955">
                  <c:v>1.4538985</c:v>
                </c:pt>
                <c:pt idx="6956">
                  <c:v>1.4036849</c:v>
                </c:pt>
                <c:pt idx="6957">
                  <c:v>1.3904430999999999</c:v>
                </c:pt>
                <c:pt idx="6958">
                  <c:v>1.3147728000000001</c:v>
                </c:pt>
                <c:pt idx="6959">
                  <c:v>1.4195225</c:v>
                </c:pt>
                <c:pt idx="6960">
                  <c:v>1.3715662</c:v>
                </c:pt>
                <c:pt idx="6961">
                  <c:v>1.3111812</c:v>
                </c:pt>
                <c:pt idx="6962">
                  <c:v>1.5726806</c:v>
                </c:pt>
                <c:pt idx="6963">
                  <c:v>1.4218900999999999</c:v>
                </c:pt>
                <c:pt idx="6964">
                  <c:v>1.3332031</c:v>
                </c:pt>
                <c:pt idx="6965">
                  <c:v>1.2357891999999999</c:v>
                </c:pt>
                <c:pt idx="6966">
                  <c:v>1.1407552000000001</c:v>
                </c:pt>
                <c:pt idx="6967">
                  <c:v>1.1127518000000001</c:v>
                </c:pt>
                <c:pt idx="6968">
                  <c:v>1.0525551</c:v>
                </c:pt>
                <c:pt idx="6969">
                  <c:v>1.1484908</c:v>
                </c:pt>
                <c:pt idx="6970">
                  <c:v>1.1193173999999999</c:v>
                </c:pt>
                <c:pt idx="6971">
                  <c:v>1.1337969999999999</c:v>
                </c:pt>
                <c:pt idx="6972">
                  <c:v>1.2136973</c:v>
                </c:pt>
                <c:pt idx="6973">
                  <c:v>1.209919</c:v>
                </c:pt>
                <c:pt idx="6974">
                  <c:v>1.2614213999999999</c:v>
                </c:pt>
                <c:pt idx="6975">
                  <c:v>1.2283312</c:v>
                </c:pt>
                <c:pt idx="6976">
                  <c:v>1.2922130999999999</c:v>
                </c:pt>
                <c:pt idx="6977">
                  <c:v>1.1478113000000001</c:v>
                </c:pt>
                <c:pt idx="6978">
                  <c:v>1.3347762999999999</c:v>
                </c:pt>
                <c:pt idx="6979">
                  <c:v>1.161953</c:v>
                </c:pt>
                <c:pt idx="6980">
                  <c:v>1.2931671</c:v>
                </c:pt>
                <c:pt idx="6981">
                  <c:v>1.2566164</c:v>
                </c:pt>
                <c:pt idx="6982">
                  <c:v>1.2560184000000001</c:v>
                </c:pt>
                <c:pt idx="6983">
                  <c:v>1.3042248000000001</c:v>
                </c:pt>
                <c:pt idx="6984">
                  <c:v>1.2830239999999999</c:v>
                </c:pt>
                <c:pt idx="6985">
                  <c:v>1.3367975999999999</c:v>
                </c:pt>
                <c:pt idx="6986">
                  <c:v>1.3298011000000001</c:v>
                </c:pt>
                <c:pt idx="6987">
                  <c:v>1.3434982</c:v>
                </c:pt>
                <c:pt idx="6988">
                  <c:v>1.3207202</c:v>
                </c:pt>
                <c:pt idx="6989">
                  <c:v>1.2716019000000001</c:v>
                </c:pt>
                <c:pt idx="6990">
                  <c:v>1.2045583</c:v>
                </c:pt>
                <c:pt idx="6991">
                  <c:v>1.2479426</c:v>
                </c:pt>
                <c:pt idx="6992">
                  <c:v>1.2596982999999999</c:v>
                </c:pt>
                <c:pt idx="6993">
                  <c:v>1.1472830999999999</c:v>
                </c:pt>
                <c:pt idx="6994">
                  <c:v>1.2261654</c:v>
                </c:pt>
                <c:pt idx="6995">
                  <c:v>1.2043172</c:v>
                </c:pt>
                <c:pt idx="6996">
                  <c:v>1.2378541999999999</c:v>
                </c:pt>
                <c:pt idx="6997">
                  <c:v>1.1278589000000001</c:v>
                </c:pt>
                <c:pt idx="6998">
                  <c:v>1.2458868999999999</c:v>
                </c:pt>
                <c:pt idx="6999">
                  <c:v>1.2097236</c:v>
                </c:pt>
                <c:pt idx="7000">
                  <c:v>1.1348647000000001</c:v>
                </c:pt>
                <c:pt idx="7001">
                  <c:v>1.1386297000000001</c:v>
                </c:pt>
                <c:pt idx="7002">
                  <c:v>1.1462300000000001</c:v>
                </c:pt>
                <c:pt idx="7003">
                  <c:v>1.2294499000000001</c:v>
                </c:pt>
                <c:pt idx="7004">
                  <c:v>1.2101169000000001</c:v>
                </c:pt>
                <c:pt idx="7005">
                  <c:v>1.2243583</c:v>
                </c:pt>
                <c:pt idx="7006">
                  <c:v>1.2061569999999999</c:v>
                </c:pt>
                <c:pt idx="7007">
                  <c:v>1.1895642</c:v>
                </c:pt>
                <c:pt idx="7008">
                  <c:v>1.1702121000000001</c:v>
                </c:pt>
                <c:pt idx="7009">
                  <c:v>1.1514099</c:v>
                </c:pt>
                <c:pt idx="7010">
                  <c:v>1.1295831999999999</c:v>
                </c:pt>
                <c:pt idx="7011">
                  <c:v>0.93714964000000001</c:v>
                </c:pt>
                <c:pt idx="7012">
                  <c:v>0.92410356000000005</c:v>
                </c:pt>
                <c:pt idx="7013">
                  <c:v>0.94071340000000003</c:v>
                </c:pt>
                <c:pt idx="7014">
                  <c:v>0.90276944999999997</c:v>
                </c:pt>
                <c:pt idx="7015">
                  <c:v>0.96534980000000004</c:v>
                </c:pt>
                <c:pt idx="7016">
                  <c:v>1.0573595</c:v>
                </c:pt>
                <c:pt idx="7017">
                  <c:v>1.0854136999999999</c:v>
                </c:pt>
                <c:pt idx="7018">
                  <c:v>0.92898756000000005</c:v>
                </c:pt>
                <c:pt idx="7019">
                  <c:v>0.90378329999999996</c:v>
                </c:pt>
                <c:pt idx="7020">
                  <c:v>0.9038389</c:v>
                </c:pt>
                <c:pt idx="7021">
                  <c:v>0.92659579999999997</c:v>
                </c:pt>
                <c:pt idx="7022">
                  <c:v>0.90221530000000005</c:v>
                </c:pt>
                <c:pt idx="7023">
                  <c:v>0.87792959999999998</c:v>
                </c:pt>
                <c:pt idx="7024">
                  <c:v>0.85811470000000001</c:v>
                </c:pt>
                <c:pt idx="7025">
                  <c:v>1.0953937</c:v>
                </c:pt>
                <c:pt idx="7026">
                  <c:v>0.98260519999999996</c:v>
                </c:pt>
                <c:pt idx="7027">
                  <c:v>0.86246489999999998</c:v>
                </c:pt>
                <c:pt idx="7028">
                  <c:v>0.85827659999999995</c:v>
                </c:pt>
                <c:pt idx="7029">
                  <c:v>0.96018970000000003</c:v>
                </c:pt>
                <c:pt idx="7030">
                  <c:v>0.84402869999999997</c:v>
                </c:pt>
                <c:pt idx="7031">
                  <c:v>1.0147275</c:v>
                </c:pt>
                <c:pt idx="7032">
                  <c:v>1.0723841999999999</c:v>
                </c:pt>
                <c:pt idx="7033">
                  <c:v>1.0659417</c:v>
                </c:pt>
                <c:pt idx="7034">
                  <c:v>1.2274052</c:v>
                </c:pt>
                <c:pt idx="7035">
                  <c:v>1.2375248999999999</c:v>
                </c:pt>
                <c:pt idx="7036">
                  <c:v>1.2948017999999999</c:v>
                </c:pt>
                <c:pt idx="7037">
                  <c:v>1.2018371999999999</c:v>
                </c:pt>
                <c:pt idx="7038">
                  <c:v>1.2443967</c:v>
                </c:pt>
                <c:pt idx="7039">
                  <c:v>1.2077917</c:v>
                </c:pt>
                <c:pt idx="7040">
                  <c:v>1.2226448999999999</c:v>
                </c:pt>
                <c:pt idx="7041">
                  <c:v>1.1610852</c:v>
                </c:pt>
                <c:pt idx="7042">
                  <c:v>1.1447674999999999</c:v>
                </c:pt>
                <c:pt idx="7043">
                  <c:v>1.0972173999999999</c:v>
                </c:pt>
                <c:pt idx="7044">
                  <c:v>1.2316647000000001</c:v>
                </c:pt>
                <c:pt idx="7045">
                  <c:v>1.1077024</c:v>
                </c:pt>
                <c:pt idx="7046">
                  <c:v>1.176412</c:v>
                </c:pt>
                <c:pt idx="7047">
                  <c:v>1.0931853</c:v>
                </c:pt>
                <c:pt idx="7048">
                  <c:v>1.0844279999999999</c:v>
                </c:pt>
                <c:pt idx="7049">
                  <c:v>0.99240269999999997</c:v>
                </c:pt>
                <c:pt idx="7050">
                  <c:v>0.96390500000000001</c:v>
                </c:pt>
                <c:pt idx="7051">
                  <c:v>1.0394969000000001</c:v>
                </c:pt>
                <c:pt idx="7052">
                  <c:v>1.0748662</c:v>
                </c:pt>
                <c:pt idx="7053">
                  <c:v>1.0497903</c:v>
                </c:pt>
                <c:pt idx="7054">
                  <c:v>1.0005664999999999</c:v>
                </c:pt>
                <c:pt idx="7055">
                  <c:v>1.0514612000000001</c:v>
                </c:pt>
                <c:pt idx="7056">
                  <c:v>1.0106888000000001</c:v>
                </c:pt>
                <c:pt idx="7057">
                  <c:v>0.9765066</c:v>
                </c:pt>
                <c:pt idx="7058">
                  <c:v>0.95083326000000001</c:v>
                </c:pt>
                <c:pt idx="7059">
                  <c:v>1.0527523000000001</c:v>
                </c:pt>
                <c:pt idx="7060">
                  <c:v>1.1385101</c:v>
                </c:pt>
                <c:pt idx="7061">
                  <c:v>1.1950681999999999</c:v>
                </c:pt>
                <c:pt idx="7062">
                  <c:v>1.1252122</c:v>
                </c:pt>
                <c:pt idx="7063">
                  <c:v>1.2145983</c:v>
                </c:pt>
                <c:pt idx="7064">
                  <c:v>1.2279696</c:v>
                </c:pt>
                <c:pt idx="7065">
                  <c:v>1.2434479000000001</c:v>
                </c:pt>
                <c:pt idx="7066">
                  <c:v>1.2434479000000001</c:v>
                </c:pt>
                <c:pt idx="7067">
                  <c:v>1.2175933999999999</c:v>
                </c:pt>
                <c:pt idx="7068">
                  <c:v>1.1359520000000001</c:v>
                </c:pt>
                <c:pt idx="7069">
                  <c:v>1.2000583</c:v>
                </c:pt>
                <c:pt idx="7070">
                  <c:v>1.1814947</c:v>
                </c:pt>
                <c:pt idx="7071">
                  <c:v>1.1892845999999999</c:v>
                </c:pt>
                <c:pt idx="7072">
                  <c:v>1.1822995999999999</c:v>
                </c:pt>
                <c:pt idx="7073">
                  <c:v>1.1516398000000001</c:v>
                </c:pt>
                <c:pt idx="7074">
                  <c:v>1.2336726</c:v>
                </c:pt>
                <c:pt idx="7075">
                  <c:v>1.2723005999999999</c:v>
                </c:pt>
                <c:pt idx="7076">
                  <c:v>1.2389017</c:v>
                </c:pt>
                <c:pt idx="7077">
                  <c:v>1.2367054</c:v>
                </c:pt>
                <c:pt idx="7078">
                  <c:v>1.1437136000000001</c:v>
                </c:pt>
                <c:pt idx="7079">
                  <c:v>1.1999575</c:v>
                </c:pt>
                <c:pt idx="7080">
                  <c:v>1.1606514000000001</c:v>
                </c:pt>
                <c:pt idx="7081">
                  <c:v>1.1249756</c:v>
                </c:pt>
                <c:pt idx="7082">
                  <c:v>1.2352486</c:v>
                </c:pt>
                <c:pt idx="7083">
                  <c:v>1.1666074</c:v>
                </c:pt>
                <c:pt idx="7084">
                  <c:v>1.1214847999999999</c:v>
                </c:pt>
                <c:pt idx="7085">
                  <c:v>1.0530128000000001</c:v>
                </c:pt>
                <c:pt idx="7086">
                  <c:v>1.219473</c:v>
                </c:pt>
                <c:pt idx="7087">
                  <c:v>1.0958296999999999</c:v>
                </c:pt>
                <c:pt idx="7088">
                  <c:v>1.1221000999999999</c:v>
                </c:pt>
                <c:pt idx="7089">
                  <c:v>1.2364329000000001</c:v>
                </c:pt>
                <c:pt idx="7090">
                  <c:v>1.2039268999999999</c:v>
                </c:pt>
                <c:pt idx="7091">
                  <c:v>1.2034475</c:v>
                </c:pt>
                <c:pt idx="7092">
                  <c:v>1.2619555</c:v>
                </c:pt>
                <c:pt idx="7093">
                  <c:v>1.1705049000000001</c:v>
                </c:pt>
                <c:pt idx="7094">
                  <c:v>1.2107497</c:v>
                </c:pt>
                <c:pt idx="7095">
                  <c:v>1.1992689999999999</c:v>
                </c:pt>
                <c:pt idx="7096">
                  <c:v>1.1492977</c:v>
                </c:pt>
                <c:pt idx="7097">
                  <c:v>1.1639668999999999</c:v>
                </c:pt>
                <c:pt idx="7098">
                  <c:v>1.093685</c:v>
                </c:pt>
                <c:pt idx="7099">
                  <c:v>1.1005075</c:v>
                </c:pt>
                <c:pt idx="7100">
                  <c:v>1.1243162</c:v>
                </c:pt>
                <c:pt idx="7101">
                  <c:v>1.0995870999999999</c:v>
                </c:pt>
                <c:pt idx="7102">
                  <c:v>1.1513046</c:v>
                </c:pt>
                <c:pt idx="7103">
                  <c:v>1.2031362000000001</c:v>
                </c:pt>
                <c:pt idx="7104">
                  <c:v>1.1158794000000001</c:v>
                </c:pt>
                <c:pt idx="7105">
                  <c:v>1.1864566000000001</c:v>
                </c:pt>
                <c:pt idx="7106">
                  <c:v>1.0610090000000001</c:v>
                </c:pt>
                <c:pt idx="7107">
                  <c:v>1.2772268</c:v>
                </c:pt>
                <c:pt idx="7108">
                  <c:v>1.1911569</c:v>
                </c:pt>
                <c:pt idx="7109">
                  <c:v>1.1275158000000001</c:v>
                </c:pt>
                <c:pt idx="7110">
                  <c:v>1.1702992000000001</c:v>
                </c:pt>
                <c:pt idx="7111">
                  <c:v>1.2013122000000001</c:v>
                </c:pt>
                <c:pt idx="7112">
                  <c:v>1.2373399</c:v>
                </c:pt>
                <c:pt idx="7113">
                  <c:v>1.2354715000000001</c:v>
                </c:pt>
                <c:pt idx="7114">
                  <c:v>1.1835175</c:v>
                </c:pt>
                <c:pt idx="7115">
                  <c:v>1.2410964</c:v>
                </c:pt>
                <c:pt idx="7116">
                  <c:v>1.2094263999999999</c:v>
                </c:pt>
                <c:pt idx="7117">
                  <c:v>1.1760527000000001</c:v>
                </c:pt>
                <c:pt idx="7118">
                  <c:v>1.1864980000000001</c:v>
                </c:pt>
                <c:pt idx="7119">
                  <c:v>1.1927848999999999</c:v>
                </c:pt>
                <c:pt idx="7120">
                  <c:v>1.2068764999999999</c:v>
                </c:pt>
                <c:pt idx="7121">
                  <c:v>1.3183532</c:v>
                </c:pt>
                <c:pt idx="7122">
                  <c:v>1.3079348</c:v>
                </c:pt>
                <c:pt idx="7123">
                  <c:v>1.2382152</c:v>
                </c:pt>
                <c:pt idx="7124">
                  <c:v>1.1567867999999999</c:v>
                </c:pt>
                <c:pt idx="7125">
                  <c:v>1.2403748000000001</c:v>
                </c:pt>
                <c:pt idx="7126">
                  <c:v>1.0464513</c:v>
                </c:pt>
                <c:pt idx="7127">
                  <c:v>0.99785024</c:v>
                </c:pt>
                <c:pt idx="7128">
                  <c:v>0.95459579999999999</c:v>
                </c:pt>
                <c:pt idx="7129">
                  <c:v>0.92638609999999999</c:v>
                </c:pt>
                <c:pt idx="7130">
                  <c:v>0.85947280000000004</c:v>
                </c:pt>
                <c:pt idx="7131">
                  <c:v>0.90335670000000001</c:v>
                </c:pt>
                <c:pt idx="7132">
                  <c:v>1.0004257000000001</c:v>
                </c:pt>
                <c:pt idx="7133">
                  <c:v>0.84850170000000003</c:v>
                </c:pt>
                <c:pt idx="7134">
                  <c:v>0.88133799999999995</c:v>
                </c:pt>
                <c:pt idx="7135">
                  <c:v>0.85599590000000003</c:v>
                </c:pt>
                <c:pt idx="7136">
                  <c:v>0.85109407000000004</c:v>
                </c:pt>
                <c:pt idx="7137">
                  <c:v>0.85185814000000004</c:v>
                </c:pt>
                <c:pt idx="7138">
                  <c:v>0.83200324000000003</c:v>
                </c:pt>
                <c:pt idx="7139">
                  <c:v>0.85108430000000002</c:v>
                </c:pt>
                <c:pt idx="7140">
                  <c:v>0.83419233999999998</c:v>
                </c:pt>
                <c:pt idx="7141">
                  <c:v>0.90945350000000003</c:v>
                </c:pt>
                <c:pt idx="7142">
                  <c:v>0.92544110000000002</c:v>
                </c:pt>
                <c:pt idx="7143">
                  <c:v>0.89254270000000002</c:v>
                </c:pt>
                <c:pt idx="7144">
                  <c:v>0.95192489999999996</c:v>
                </c:pt>
                <c:pt idx="7145">
                  <c:v>0.95358480000000001</c:v>
                </c:pt>
                <c:pt idx="7146">
                  <c:v>0.91803162999999999</c:v>
                </c:pt>
                <c:pt idx="7147">
                  <c:v>0.9184023</c:v>
                </c:pt>
                <c:pt idx="7148">
                  <c:v>1.080104</c:v>
                </c:pt>
                <c:pt idx="7149">
                  <c:v>0.95991119999999996</c:v>
                </c:pt>
                <c:pt idx="7150">
                  <c:v>1.0149600000000001</c:v>
                </c:pt>
                <c:pt idx="7151">
                  <c:v>0.98356867000000003</c:v>
                </c:pt>
                <c:pt idx="7152">
                  <c:v>0.86426150000000002</c:v>
                </c:pt>
                <c:pt idx="7153">
                  <c:v>0.96876189999999995</c:v>
                </c:pt>
                <c:pt idx="7154">
                  <c:v>1.0317209000000001</c:v>
                </c:pt>
                <c:pt idx="7155">
                  <c:v>1.0588712</c:v>
                </c:pt>
                <c:pt idx="7156">
                  <c:v>1.1660836999999999</c:v>
                </c:pt>
                <c:pt idx="7157">
                  <c:v>1.1421859000000001</c:v>
                </c:pt>
                <c:pt idx="7158">
                  <c:v>0.99628539999999999</c:v>
                </c:pt>
                <c:pt idx="7159">
                  <c:v>1.1038357000000001</c:v>
                </c:pt>
                <c:pt idx="7160">
                  <c:v>1.1442300999999999</c:v>
                </c:pt>
                <c:pt idx="7161">
                  <c:v>0.954314</c:v>
                </c:pt>
                <c:pt idx="7162">
                  <c:v>0.98795960000000005</c:v>
                </c:pt>
                <c:pt idx="7163">
                  <c:v>1.0236056</c:v>
                </c:pt>
                <c:pt idx="7164">
                  <c:v>1.0755726999999999</c:v>
                </c:pt>
                <c:pt idx="7165">
                  <c:v>1.0676859999999999</c:v>
                </c:pt>
                <c:pt idx="7166">
                  <c:v>1.0433847999999999</c:v>
                </c:pt>
                <c:pt idx="7167">
                  <c:v>1.1922691999999999</c:v>
                </c:pt>
                <c:pt idx="7168">
                  <c:v>1.1263154</c:v>
                </c:pt>
                <c:pt idx="7169">
                  <c:v>1.0730131999999999</c:v>
                </c:pt>
                <c:pt idx="7170">
                  <c:v>1.1079562999999999</c:v>
                </c:pt>
                <c:pt idx="7171">
                  <c:v>1.0931884000000001</c:v>
                </c:pt>
                <c:pt idx="7172">
                  <c:v>1.1205967999999999</c:v>
                </c:pt>
                <c:pt idx="7173">
                  <c:v>1.0576023000000001</c:v>
                </c:pt>
                <c:pt idx="7174">
                  <c:v>1.1338785</c:v>
                </c:pt>
                <c:pt idx="7175">
                  <c:v>1.0825783</c:v>
                </c:pt>
                <c:pt idx="7176">
                  <c:v>1.1649065999999999</c:v>
                </c:pt>
                <c:pt idx="7177">
                  <c:v>1.0639373000000001</c:v>
                </c:pt>
                <c:pt idx="7178">
                  <c:v>1.1444854</c:v>
                </c:pt>
                <c:pt idx="7179">
                  <c:v>1.1035249</c:v>
                </c:pt>
                <c:pt idx="7180">
                  <c:v>1.1415082999999999</c:v>
                </c:pt>
                <c:pt idx="7181">
                  <c:v>1.1637157</c:v>
                </c:pt>
                <c:pt idx="7182">
                  <c:v>1.1341167999999999</c:v>
                </c:pt>
                <c:pt idx="7183">
                  <c:v>1.1698443000000001</c:v>
                </c:pt>
                <c:pt idx="7184">
                  <c:v>1.0620780999999999</c:v>
                </c:pt>
                <c:pt idx="7185">
                  <c:v>1.0497193</c:v>
                </c:pt>
                <c:pt idx="7186">
                  <c:v>1.0135171000000001</c:v>
                </c:pt>
                <c:pt idx="7187">
                  <c:v>1.1088526999999999</c:v>
                </c:pt>
                <c:pt idx="7188">
                  <c:v>1.1515975000000001</c:v>
                </c:pt>
                <c:pt idx="7189">
                  <c:v>1.2522206</c:v>
                </c:pt>
                <c:pt idx="7190">
                  <c:v>1.2479331</c:v>
                </c:pt>
                <c:pt idx="7191">
                  <c:v>1.3064199999999999</c:v>
                </c:pt>
                <c:pt idx="7192">
                  <c:v>1.0061895000000001</c:v>
                </c:pt>
                <c:pt idx="7193">
                  <c:v>1.0658875000000001</c:v>
                </c:pt>
                <c:pt idx="7194">
                  <c:v>1.1321539</c:v>
                </c:pt>
                <c:pt idx="7195">
                  <c:v>1.0993994</c:v>
                </c:pt>
                <c:pt idx="7196">
                  <c:v>1.0725889</c:v>
                </c:pt>
                <c:pt idx="7197">
                  <c:v>1.0450101999999999</c:v>
                </c:pt>
                <c:pt idx="7198">
                  <c:v>1.1832571999999999</c:v>
                </c:pt>
                <c:pt idx="7199">
                  <c:v>1.1624882999999999</c:v>
                </c:pt>
                <c:pt idx="7200">
                  <c:v>1.1652505</c:v>
                </c:pt>
                <c:pt idx="7201">
                  <c:v>1.2173910999999999</c:v>
                </c:pt>
                <c:pt idx="7202">
                  <c:v>1.1997335</c:v>
                </c:pt>
                <c:pt idx="7203">
                  <c:v>1.2969154000000001</c:v>
                </c:pt>
                <c:pt idx="7204">
                  <c:v>1.2535357</c:v>
                </c:pt>
                <c:pt idx="7205">
                  <c:v>1.3130591</c:v>
                </c:pt>
                <c:pt idx="7206">
                  <c:v>1.3201434999999999</c:v>
                </c:pt>
                <c:pt idx="7207">
                  <c:v>1.3829798</c:v>
                </c:pt>
                <c:pt idx="7208">
                  <c:v>1.3334599</c:v>
                </c:pt>
                <c:pt idx="7209">
                  <c:v>1.2416885</c:v>
                </c:pt>
                <c:pt idx="7210">
                  <c:v>1.3388294999999999</c:v>
                </c:pt>
                <c:pt idx="7211">
                  <c:v>1.2379673</c:v>
                </c:pt>
                <c:pt idx="7212">
                  <c:v>1.3002914000000001</c:v>
                </c:pt>
                <c:pt idx="7213">
                  <c:v>1.3426245000000001</c:v>
                </c:pt>
                <c:pt idx="7214">
                  <c:v>1.3476801</c:v>
                </c:pt>
                <c:pt idx="7215">
                  <c:v>1.2305535999999999</c:v>
                </c:pt>
                <c:pt idx="7216">
                  <c:v>1.306454</c:v>
                </c:pt>
                <c:pt idx="7217">
                  <c:v>1.2442299000000001</c:v>
                </c:pt>
                <c:pt idx="7218">
                  <c:v>1.3422304</c:v>
                </c:pt>
                <c:pt idx="7219">
                  <c:v>1.4792752</c:v>
                </c:pt>
                <c:pt idx="7220">
                  <c:v>1.3826153999999999</c:v>
                </c:pt>
                <c:pt idx="7221">
                  <c:v>1.2755888</c:v>
                </c:pt>
                <c:pt idx="7222">
                  <c:v>1.3598064999999999</c:v>
                </c:pt>
                <c:pt idx="7223">
                  <c:v>1.2939541000000001</c:v>
                </c:pt>
                <c:pt idx="7224">
                  <c:v>1.0170002</c:v>
                </c:pt>
                <c:pt idx="7225">
                  <c:v>0.95381139999999998</c:v>
                </c:pt>
                <c:pt idx="7226">
                  <c:v>0.98075897000000001</c:v>
                </c:pt>
                <c:pt idx="7227">
                  <c:v>0.93774049999999998</c:v>
                </c:pt>
                <c:pt idx="7228">
                  <c:v>0.91700565999999994</c:v>
                </c:pt>
                <c:pt idx="7229">
                  <c:v>0.97185759999999999</c:v>
                </c:pt>
                <c:pt idx="7230">
                  <c:v>0.91454743999999999</c:v>
                </c:pt>
                <c:pt idx="7231">
                  <c:v>0.94506973000000005</c:v>
                </c:pt>
                <c:pt idx="7232">
                  <c:v>0.77415659999999997</c:v>
                </c:pt>
                <c:pt idx="7233">
                  <c:v>0.80946516999999996</c:v>
                </c:pt>
                <c:pt idx="7234">
                  <c:v>0.79643120000000001</c:v>
                </c:pt>
                <c:pt idx="7235">
                  <c:v>0.78088150000000001</c:v>
                </c:pt>
                <c:pt idx="7236">
                  <c:v>0.67803466000000001</c:v>
                </c:pt>
                <c:pt idx="7237">
                  <c:v>0.5224647</c:v>
                </c:pt>
                <c:pt idx="7238">
                  <c:v>0.52857109999999996</c:v>
                </c:pt>
                <c:pt idx="7239">
                  <c:v>0.60727660000000006</c:v>
                </c:pt>
                <c:pt idx="7240">
                  <c:v>0.66036700000000004</c:v>
                </c:pt>
                <c:pt idx="7241">
                  <c:v>0.67333989999999999</c:v>
                </c:pt>
                <c:pt idx="7242">
                  <c:v>0.83093450000000002</c:v>
                </c:pt>
                <c:pt idx="7243">
                  <c:v>0.78280000000000005</c:v>
                </c:pt>
                <c:pt idx="7244">
                  <c:v>0.76556800000000003</c:v>
                </c:pt>
                <c:pt idx="7245">
                  <c:v>0.81838787000000002</c:v>
                </c:pt>
                <c:pt idx="7246">
                  <c:v>0.92958914999999998</c:v>
                </c:pt>
                <c:pt idx="7247">
                  <c:v>0.85576680000000005</c:v>
                </c:pt>
                <c:pt idx="7248">
                  <c:v>0.92791959999999996</c:v>
                </c:pt>
                <c:pt idx="7249">
                  <c:v>1.1897123000000001</c:v>
                </c:pt>
                <c:pt idx="7250">
                  <c:v>1.0763644999999999</c:v>
                </c:pt>
                <c:pt idx="7251">
                  <c:v>1.2434479000000001</c:v>
                </c:pt>
                <c:pt idx="7252">
                  <c:v>1.1619587</c:v>
                </c:pt>
                <c:pt idx="7253">
                  <c:v>1.1854614999999999</c:v>
                </c:pt>
                <c:pt idx="7254">
                  <c:v>1.2647283</c:v>
                </c:pt>
                <c:pt idx="7255">
                  <c:v>1.2886404</c:v>
                </c:pt>
                <c:pt idx="7256">
                  <c:v>1.2707326000000001</c:v>
                </c:pt>
                <c:pt idx="7257">
                  <c:v>1.280365</c:v>
                </c:pt>
                <c:pt idx="7258">
                  <c:v>1.3074848999999999</c:v>
                </c:pt>
                <c:pt idx="7259">
                  <c:v>1.4268765000000001</c:v>
                </c:pt>
                <c:pt idx="7260">
                  <c:v>1.4552145999999999</c:v>
                </c:pt>
                <c:pt idx="7261">
                  <c:v>1.4189613000000001</c:v>
                </c:pt>
                <c:pt idx="7262">
                  <c:v>1.4258705</c:v>
                </c:pt>
                <c:pt idx="7263">
                  <c:v>1.4633328000000001</c:v>
                </c:pt>
                <c:pt idx="7264">
                  <c:v>1.3867292</c:v>
                </c:pt>
                <c:pt idx="7265">
                  <c:v>1.3504208</c:v>
                </c:pt>
                <c:pt idx="7266">
                  <c:v>1.4176863</c:v>
                </c:pt>
                <c:pt idx="7267">
                  <c:v>1.3403552999999999</c:v>
                </c:pt>
                <c:pt idx="7268">
                  <c:v>1.44445</c:v>
                </c:pt>
                <c:pt idx="7269">
                  <c:v>1.4455499999999999</c:v>
                </c:pt>
                <c:pt idx="7270">
                  <c:v>1.4245802000000001</c:v>
                </c:pt>
                <c:pt idx="7271">
                  <c:v>1.3929148</c:v>
                </c:pt>
                <c:pt idx="7272">
                  <c:v>1.3279126000000001</c:v>
                </c:pt>
                <c:pt idx="7273">
                  <c:v>1.321089</c:v>
                </c:pt>
                <c:pt idx="7274">
                  <c:v>1.3357247000000001</c:v>
                </c:pt>
                <c:pt idx="7275">
                  <c:v>1.3527328999999999</c:v>
                </c:pt>
                <c:pt idx="7276">
                  <c:v>1.4258833</c:v>
                </c:pt>
                <c:pt idx="7277">
                  <c:v>1.3679311000000001</c:v>
                </c:pt>
                <c:pt idx="7278">
                  <c:v>1.3812652000000001</c:v>
                </c:pt>
                <c:pt idx="7279">
                  <c:v>1.412128</c:v>
                </c:pt>
                <c:pt idx="7280">
                  <c:v>1.3417159999999999</c:v>
                </c:pt>
                <c:pt idx="7281">
                  <c:v>1.3985783000000001</c:v>
                </c:pt>
                <c:pt idx="7282">
                  <c:v>1.4305076999999999</c:v>
                </c:pt>
                <c:pt idx="7283">
                  <c:v>1.3734183</c:v>
                </c:pt>
                <c:pt idx="7284">
                  <c:v>1.3713826</c:v>
                </c:pt>
                <c:pt idx="7285">
                  <c:v>1.4316928</c:v>
                </c:pt>
                <c:pt idx="7286">
                  <c:v>1.2734748</c:v>
                </c:pt>
                <c:pt idx="7287">
                  <c:v>1.2589520000000001</c:v>
                </c:pt>
                <c:pt idx="7288">
                  <c:v>1.3262978000000001</c:v>
                </c:pt>
                <c:pt idx="7289">
                  <c:v>1.4199712</c:v>
                </c:pt>
                <c:pt idx="7290">
                  <c:v>1.3908844</c:v>
                </c:pt>
                <c:pt idx="7291">
                  <c:v>1.4737990000000001</c:v>
                </c:pt>
                <c:pt idx="7292">
                  <c:v>1.4402473</c:v>
                </c:pt>
                <c:pt idx="7293">
                  <c:v>1.4937115000000001</c:v>
                </c:pt>
                <c:pt idx="7294">
                  <c:v>1.5004592999999999</c:v>
                </c:pt>
                <c:pt idx="7295">
                  <c:v>1.4111251</c:v>
                </c:pt>
                <c:pt idx="7296">
                  <c:v>1.4132545000000001</c:v>
                </c:pt>
                <c:pt idx="7297">
                  <c:v>1.2434479000000001</c:v>
                </c:pt>
                <c:pt idx="7298">
                  <c:v>1.5025735</c:v>
                </c:pt>
                <c:pt idx="7299">
                  <c:v>1.4059931000000001</c:v>
                </c:pt>
                <c:pt idx="7300">
                  <c:v>1.3411481000000001</c:v>
                </c:pt>
                <c:pt idx="7301">
                  <c:v>1.4541527999999999</c:v>
                </c:pt>
                <c:pt idx="7302">
                  <c:v>1.472151</c:v>
                </c:pt>
                <c:pt idx="7303">
                  <c:v>1.4627659</c:v>
                </c:pt>
                <c:pt idx="7304">
                  <c:v>1.4324203</c:v>
                </c:pt>
                <c:pt idx="7305">
                  <c:v>1.4024099999999999</c:v>
                </c:pt>
                <c:pt idx="7306">
                  <c:v>1.3891397000000001</c:v>
                </c:pt>
                <c:pt idx="7307">
                  <c:v>1.4468265</c:v>
                </c:pt>
                <c:pt idx="7308">
                  <c:v>1.4001783999999999</c:v>
                </c:pt>
                <c:pt idx="7309">
                  <c:v>1.3046466000000001</c:v>
                </c:pt>
                <c:pt idx="7310">
                  <c:v>1.2734704999999999</c:v>
                </c:pt>
                <c:pt idx="7311">
                  <c:v>1.2508836000000001</c:v>
                </c:pt>
                <c:pt idx="7312">
                  <c:v>1.3523911</c:v>
                </c:pt>
                <c:pt idx="7313">
                  <c:v>1.4758576000000001</c:v>
                </c:pt>
                <c:pt idx="7314">
                  <c:v>1.5530932</c:v>
                </c:pt>
                <c:pt idx="7315">
                  <c:v>1.5170417</c:v>
                </c:pt>
                <c:pt idx="7316">
                  <c:v>1.5244458000000001</c:v>
                </c:pt>
                <c:pt idx="7317">
                  <c:v>1.3942211</c:v>
                </c:pt>
                <c:pt idx="7318">
                  <c:v>1.4419088</c:v>
                </c:pt>
                <c:pt idx="7319">
                  <c:v>1.4714541000000001</c:v>
                </c:pt>
                <c:pt idx="7320">
                  <c:v>1.4605254999999999</c:v>
                </c:pt>
                <c:pt idx="7321">
                  <c:v>1.4837228</c:v>
                </c:pt>
                <c:pt idx="7322">
                  <c:v>1.4433822999999999</c:v>
                </c:pt>
                <c:pt idx="7323">
                  <c:v>1.4720105000000001</c:v>
                </c:pt>
                <c:pt idx="7324">
                  <c:v>1.4056149</c:v>
                </c:pt>
                <c:pt idx="7325">
                  <c:v>1.4753342</c:v>
                </c:pt>
                <c:pt idx="7326">
                  <c:v>1.4060068999999999</c:v>
                </c:pt>
                <c:pt idx="7327">
                  <c:v>1.4675635</c:v>
                </c:pt>
                <c:pt idx="7328">
                  <c:v>1.4416792</c:v>
                </c:pt>
                <c:pt idx="7329">
                  <c:v>1.6835492999999999</c:v>
                </c:pt>
                <c:pt idx="7330">
                  <c:v>1.7171206000000001</c:v>
                </c:pt>
                <c:pt idx="7331">
                  <c:v>1.6368395</c:v>
                </c:pt>
                <c:pt idx="7332">
                  <c:v>1.5585566</c:v>
                </c:pt>
                <c:pt idx="7333">
                  <c:v>1.6290161999999999</c:v>
                </c:pt>
                <c:pt idx="7334">
                  <c:v>1.6531756</c:v>
                </c:pt>
                <c:pt idx="7335">
                  <c:v>1.6849422000000001</c:v>
                </c:pt>
                <c:pt idx="7336">
                  <c:v>1.7794642000000001</c:v>
                </c:pt>
                <c:pt idx="7337">
                  <c:v>1.6376599999999999</c:v>
                </c:pt>
                <c:pt idx="7338">
                  <c:v>1.4692205</c:v>
                </c:pt>
                <c:pt idx="7339">
                  <c:v>1.3424737</c:v>
                </c:pt>
                <c:pt idx="7340">
                  <c:v>1.3363605999999999</c:v>
                </c:pt>
                <c:pt idx="7341">
                  <c:v>1.4293089000000001</c:v>
                </c:pt>
                <c:pt idx="7342">
                  <c:v>1.4008934</c:v>
                </c:pt>
                <c:pt idx="7343">
                  <c:v>1.3473953000000001</c:v>
                </c:pt>
                <c:pt idx="7344">
                  <c:v>1.3294904999999999</c:v>
                </c:pt>
                <c:pt idx="7345">
                  <c:v>1.3340154</c:v>
                </c:pt>
                <c:pt idx="7346">
                  <c:v>1.0834410000000001</c:v>
                </c:pt>
                <c:pt idx="7347">
                  <c:v>1.2499703</c:v>
                </c:pt>
                <c:pt idx="7348">
                  <c:v>1.2168734000000001</c:v>
                </c:pt>
                <c:pt idx="7349">
                  <c:v>1.2525914</c:v>
                </c:pt>
                <c:pt idx="7350">
                  <c:v>1.1661682</c:v>
                </c:pt>
                <c:pt idx="7351">
                  <c:v>1.1595243</c:v>
                </c:pt>
                <c:pt idx="7352">
                  <c:v>1.1378386</c:v>
                </c:pt>
                <c:pt idx="7353">
                  <c:v>1.1707999</c:v>
                </c:pt>
                <c:pt idx="7354">
                  <c:v>1.0182290000000001</c:v>
                </c:pt>
                <c:pt idx="7355">
                  <c:v>0.95772780000000002</c:v>
                </c:pt>
                <c:pt idx="7356">
                  <c:v>1.0294757000000001</c:v>
                </c:pt>
                <c:pt idx="7357">
                  <c:v>1.0123466999999999</c:v>
                </c:pt>
                <c:pt idx="7358">
                  <c:v>1.0910304</c:v>
                </c:pt>
                <c:pt idx="7359">
                  <c:v>1.1128659999999999</c:v>
                </c:pt>
                <c:pt idx="7360">
                  <c:v>1.2036107</c:v>
                </c:pt>
                <c:pt idx="7361">
                  <c:v>1.1239939000000001</c:v>
                </c:pt>
                <c:pt idx="7362">
                  <c:v>1.1571054000000001</c:v>
                </c:pt>
                <c:pt idx="7363">
                  <c:v>1.255647</c:v>
                </c:pt>
                <c:pt idx="7364">
                  <c:v>1.2179496000000001</c:v>
                </c:pt>
                <c:pt idx="7365">
                  <c:v>1.2333232000000001</c:v>
                </c:pt>
                <c:pt idx="7366">
                  <c:v>1.2635326</c:v>
                </c:pt>
                <c:pt idx="7367">
                  <c:v>1.1705189</c:v>
                </c:pt>
                <c:pt idx="7368">
                  <c:v>1.2181223999999999</c:v>
                </c:pt>
                <c:pt idx="7369">
                  <c:v>1.2136965</c:v>
                </c:pt>
                <c:pt idx="7370">
                  <c:v>1.2646956</c:v>
                </c:pt>
                <c:pt idx="7371">
                  <c:v>1.2223687000000001</c:v>
                </c:pt>
                <c:pt idx="7372">
                  <c:v>1.0973419</c:v>
                </c:pt>
                <c:pt idx="7373">
                  <c:v>1.0817367</c:v>
                </c:pt>
                <c:pt idx="7374">
                  <c:v>1.0936471999999999</c:v>
                </c:pt>
                <c:pt idx="7375">
                  <c:v>1.1513076</c:v>
                </c:pt>
                <c:pt idx="7376">
                  <c:v>1.1325474</c:v>
                </c:pt>
                <c:pt idx="7377">
                  <c:v>1.2929212999999999</c:v>
                </c:pt>
                <c:pt idx="7378">
                  <c:v>0.93900275</c:v>
                </c:pt>
                <c:pt idx="7379">
                  <c:v>0.90184059999999999</c:v>
                </c:pt>
                <c:pt idx="7380">
                  <c:v>0.86475060000000004</c:v>
                </c:pt>
                <c:pt idx="7381">
                  <c:v>0.94046129999999994</c:v>
                </c:pt>
                <c:pt idx="7382">
                  <c:v>0.94742329999999997</c:v>
                </c:pt>
                <c:pt idx="7383">
                  <c:v>0.94915307000000004</c:v>
                </c:pt>
                <c:pt idx="7384">
                  <c:v>0.92141090000000003</c:v>
                </c:pt>
                <c:pt idx="7385">
                  <c:v>1.0797029</c:v>
                </c:pt>
                <c:pt idx="7386">
                  <c:v>0.96311659999999999</c:v>
                </c:pt>
                <c:pt idx="7387">
                  <c:v>0.94006705000000002</c:v>
                </c:pt>
                <c:pt idx="7388">
                  <c:v>0.99459934000000005</c:v>
                </c:pt>
                <c:pt idx="7389">
                  <c:v>0.93924344000000004</c:v>
                </c:pt>
                <c:pt idx="7390">
                  <c:v>1.094697</c:v>
                </c:pt>
                <c:pt idx="7391">
                  <c:v>0.94735754000000005</c:v>
                </c:pt>
                <c:pt idx="7392">
                  <c:v>0.93376700000000001</c:v>
                </c:pt>
                <c:pt idx="7393">
                  <c:v>0.85631144000000003</c:v>
                </c:pt>
                <c:pt idx="7394">
                  <c:v>0.93387039999999999</c:v>
                </c:pt>
                <c:pt idx="7395">
                  <c:v>0.97661257000000001</c:v>
                </c:pt>
                <c:pt idx="7396">
                  <c:v>1.0419453000000001</c:v>
                </c:pt>
                <c:pt idx="7397">
                  <c:v>0.99098735999999998</c:v>
                </c:pt>
                <c:pt idx="7398">
                  <c:v>1.0830926999999999</c:v>
                </c:pt>
                <c:pt idx="7399">
                  <c:v>1.1466509</c:v>
                </c:pt>
                <c:pt idx="7400">
                  <c:v>1.0910742</c:v>
                </c:pt>
                <c:pt idx="7401">
                  <c:v>1.0599715999999999</c:v>
                </c:pt>
                <c:pt idx="7402">
                  <c:v>1.1446018</c:v>
                </c:pt>
                <c:pt idx="7403">
                  <c:v>1.1180973000000001</c:v>
                </c:pt>
                <c:pt idx="7404">
                  <c:v>1.0666975999999999</c:v>
                </c:pt>
                <c:pt idx="7405">
                  <c:v>0.98104119999999995</c:v>
                </c:pt>
                <c:pt idx="7406">
                  <c:v>0.91313290000000003</c:v>
                </c:pt>
                <c:pt idx="7407">
                  <c:v>1.0113509000000001</c:v>
                </c:pt>
                <c:pt idx="7408">
                  <c:v>0.99380164999999998</c:v>
                </c:pt>
                <c:pt idx="7409">
                  <c:v>1.0128523</c:v>
                </c:pt>
                <c:pt idx="7410">
                  <c:v>1.0208453</c:v>
                </c:pt>
                <c:pt idx="7411">
                  <c:v>0.97182389999999996</c:v>
                </c:pt>
                <c:pt idx="7412">
                  <c:v>0.9147035</c:v>
                </c:pt>
                <c:pt idx="7413">
                  <c:v>0.97788125000000004</c:v>
                </c:pt>
                <c:pt idx="7414">
                  <c:v>0.95279986000000005</c:v>
                </c:pt>
                <c:pt idx="7415">
                  <c:v>0.91524433999999999</c:v>
                </c:pt>
                <c:pt idx="7416">
                  <c:v>0.76382099999999997</c:v>
                </c:pt>
                <c:pt idx="7417">
                  <c:v>0.78066360000000001</c:v>
                </c:pt>
                <c:pt idx="7418">
                  <c:v>0.7105802</c:v>
                </c:pt>
                <c:pt idx="7419">
                  <c:v>0.69322585999999997</c:v>
                </c:pt>
                <c:pt idx="7420">
                  <c:v>0.68701184000000004</c:v>
                </c:pt>
                <c:pt idx="7421">
                  <c:v>0.71537779999999995</c:v>
                </c:pt>
                <c:pt idx="7422">
                  <c:v>0.70769550000000003</c:v>
                </c:pt>
                <c:pt idx="7423">
                  <c:v>0.68474053999999995</c:v>
                </c:pt>
                <c:pt idx="7424">
                  <c:v>0.68272984000000003</c:v>
                </c:pt>
                <c:pt idx="7425">
                  <c:v>0.68023809999999996</c:v>
                </c:pt>
                <c:pt idx="7426">
                  <c:v>0.74990749999999995</c:v>
                </c:pt>
                <c:pt idx="7427">
                  <c:v>0.74668520000000005</c:v>
                </c:pt>
                <c:pt idx="7428">
                  <c:v>0.65117239999999998</c:v>
                </c:pt>
                <c:pt idx="7429">
                  <c:v>0.72276530000000005</c:v>
                </c:pt>
                <c:pt idx="7430">
                  <c:v>0.67384659999999996</c:v>
                </c:pt>
                <c:pt idx="7431">
                  <c:v>0.75310105000000005</c:v>
                </c:pt>
                <c:pt idx="7432">
                  <c:v>0.63400316000000001</c:v>
                </c:pt>
                <c:pt idx="7433">
                  <c:v>0.65377390000000002</c:v>
                </c:pt>
                <c:pt idx="7434">
                  <c:v>0.78385839999999996</c:v>
                </c:pt>
                <c:pt idx="7435">
                  <c:v>0.71434945000000005</c:v>
                </c:pt>
                <c:pt idx="7436">
                  <c:v>0.6659043</c:v>
                </c:pt>
                <c:pt idx="7437">
                  <c:v>0.68620943999999995</c:v>
                </c:pt>
                <c:pt idx="7438">
                  <c:v>0.66593840000000004</c:v>
                </c:pt>
                <c:pt idx="7439">
                  <c:v>0.63046455000000001</c:v>
                </c:pt>
                <c:pt idx="7440">
                  <c:v>0.77232529999999999</c:v>
                </c:pt>
                <c:pt idx="7441">
                  <c:v>0.68599074999999998</c:v>
                </c:pt>
                <c:pt idx="7442">
                  <c:v>0.68094030000000005</c:v>
                </c:pt>
                <c:pt idx="7443">
                  <c:v>0.7478475</c:v>
                </c:pt>
                <c:pt idx="7444">
                  <c:v>0.66478466999999997</c:v>
                </c:pt>
                <c:pt idx="7445">
                  <c:v>0.70324739999999997</c:v>
                </c:pt>
                <c:pt idx="7446">
                  <c:v>0.85657835000000004</c:v>
                </c:pt>
                <c:pt idx="7447">
                  <c:v>0.86565185</c:v>
                </c:pt>
                <c:pt idx="7448">
                  <c:v>0.90679646000000003</c:v>
                </c:pt>
                <c:pt idx="7449">
                  <c:v>0.91011392999999996</c:v>
                </c:pt>
                <c:pt idx="7450">
                  <c:v>0.93471720000000003</c:v>
                </c:pt>
                <c:pt idx="7451">
                  <c:v>0.81920444999999997</c:v>
                </c:pt>
                <c:pt idx="7452">
                  <c:v>0.92581939999999996</c:v>
                </c:pt>
                <c:pt idx="7453">
                  <c:v>0.95719754999999995</c:v>
                </c:pt>
                <c:pt idx="7454">
                  <c:v>0.93066959999999999</c:v>
                </c:pt>
                <c:pt idx="7455">
                  <c:v>0.87152004000000005</c:v>
                </c:pt>
                <c:pt idx="7456">
                  <c:v>0.87716510000000003</c:v>
                </c:pt>
                <c:pt idx="7457">
                  <c:v>0.90043720000000005</c:v>
                </c:pt>
                <c:pt idx="7458">
                  <c:v>0.91438735000000004</c:v>
                </c:pt>
                <c:pt idx="7459">
                  <c:v>0.87847560000000002</c:v>
                </c:pt>
                <c:pt idx="7460">
                  <c:v>0.9858903</c:v>
                </c:pt>
                <c:pt idx="7461">
                  <c:v>1.0525154000000001</c:v>
                </c:pt>
                <c:pt idx="7462">
                  <c:v>1.0316620999999999</c:v>
                </c:pt>
                <c:pt idx="7463">
                  <c:v>0.94607585999999999</c:v>
                </c:pt>
                <c:pt idx="7464">
                  <c:v>1.0044069</c:v>
                </c:pt>
                <c:pt idx="7465">
                  <c:v>1.014475</c:v>
                </c:pt>
                <c:pt idx="7466">
                  <c:v>1.0287033000000001</c:v>
                </c:pt>
                <c:pt idx="7467">
                  <c:v>1.0752505000000001</c:v>
                </c:pt>
                <c:pt idx="7468">
                  <c:v>1.0042738</c:v>
                </c:pt>
                <c:pt idx="7469">
                  <c:v>1.0322960999999999</c:v>
                </c:pt>
                <c:pt idx="7470">
                  <c:v>0.95226836000000004</c:v>
                </c:pt>
                <c:pt idx="7471">
                  <c:v>0.95560880000000004</c:v>
                </c:pt>
                <c:pt idx="7472">
                  <c:v>0.98437273999999997</c:v>
                </c:pt>
                <c:pt idx="7473">
                  <c:v>0.92760264999999997</c:v>
                </c:pt>
                <c:pt idx="7474">
                  <c:v>0.9213846</c:v>
                </c:pt>
                <c:pt idx="7475">
                  <c:v>0.91595757</c:v>
                </c:pt>
                <c:pt idx="7476">
                  <c:v>1.0633419</c:v>
                </c:pt>
                <c:pt idx="7477">
                  <c:v>1.1266582999999999</c:v>
                </c:pt>
                <c:pt idx="7478">
                  <c:v>1.1710845000000001</c:v>
                </c:pt>
                <c:pt idx="7479">
                  <c:v>1.1294008</c:v>
                </c:pt>
                <c:pt idx="7480">
                  <c:v>1.1154784</c:v>
                </c:pt>
                <c:pt idx="7481">
                  <c:v>1.1269864999999999</c:v>
                </c:pt>
                <c:pt idx="7482">
                  <c:v>1.1004653</c:v>
                </c:pt>
                <c:pt idx="7483">
                  <c:v>1.1533259</c:v>
                </c:pt>
                <c:pt idx="7484">
                  <c:v>1.1673667000000001</c:v>
                </c:pt>
                <c:pt idx="7485">
                  <c:v>1.1928715000000001</c:v>
                </c:pt>
                <c:pt idx="7486">
                  <c:v>1.1905618</c:v>
                </c:pt>
                <c:pt idx="7487">
                  <c:v>1.2006555999999999</c:v>
                </c:pt>
                <c:pt idx="7488">
                  <c:v>1.2017437</c:v>
                </c:pt>
                <c:pt idx="7489">
                  <c:v>1.1922879</c:v>
                </c:pt>
                <c:pt idx="7490">
                  <c:v>1.1990116</c:v>
                </c:pt>
                <c:pt idx="7491">
                  <c:v>1.1990988</c:v>
                </c:pt>
                <c:pt idx="7492">
                  <c:v>1.2069871000000001</c:v>
                </c:pt>
                <c:pt idx="7493">
                  <c:v>1.2176229000000001</c:v>
                </c:pt>
                <c:pt idx="7494">
                  <c:v>1.2140359999999999</c:v>
                </c:pt>
                <c:pt idx="7495">
                  <c:v>1.2228607</c:v>
                </c:pt>
                <c:pt idx="7496">
                  <c:v>1.2023686</c:v>
                </c:pt>
                <c:pt idx="7497">
                  <c:v>1.2056393999999999</c:v>
                </c:pt>
                <c:pt idx="7498">
                  <c:v>1.2083714000000001</c:v>
                </c:pt>
                <c:pt idx="7499">
                  <c:v>1.2009768000000001</c:v>
                </c:pt>
                <c:pt idx="7500">
                  <c:v>1.1942246000000001</c:v>
                </c:pt>
                <c:pt idx="7501">
                  <c:v>1.1945351</c:v>
                </c:pt>
                <c:pt idx="7502">
                  <c:v>1.2581599000000001</c:v>
                </c:pt>
                <c:pt idx="7503">
                  <c:v>1.3544115999999999</c:v>
                </c:pt>
                <c:pt idx="7504">
                  <c:v>1.2379011</c:v>
                </c:pt>
                <c:pt idx="7505">
                  <c:v>1.2316144</c:v>
                </c:pt>
                <c:pt idx="7506">
                  <c:v>1.2434479000000001</c:v>
                </c:pt>
                <c:pt idx="7507">
                  <c:v>1.2081436000000001</c:v>
                </c:pt>
                <c:pt idx="7508">
                  <c:v>1.0711792</c:v>
                </c:pt>
                <c:pt idx="7509">
                  <c:v>0.90471922999999999</c:v>
                </c:pt>
                <c:pt idx="7510">
                  <c:v>0.80682860000000001</c:v>
                </c:pt>
                <c:pt idx="7511">
                  <c:v>1.1115122</c:v>
                </c:pt>
                <c:pt idx="7512">
                  <c:v>1.115767</c:v>
                </c:pt>
                <c:pt idx="7513">
                  <c:v>0.95257009999999998</c:v>
                </c:pt>
                <c:pt idx="7514">
                  <c:v>0.94821630000000001</c:v>
                </c:pt>
                <c:pt idx="7515">
                  <c:v>1.0268056000000001</c:v>
                </c:pt>
                <c:pt idx="7516">
                  <c:v>0.95989990000000003</c:v>
                </c:pt>
                <c:pt idx="7517">
                  <c:v>0.97182840000000004</c:v>
                </c:pt>
                <c:pt idx="7518">
                  <c:v>0.94037009999999999</c:v>
                </c:pt>
                <c:pt idx="7519">
                  <c:v>0.97378050000000005</c:v>
                </c:pt>
                <c:pt idx="7520">
                  <c:v>1.0516806999999999</c:v>
                </c:pt>
                <c:pt idx="7521">
                  <c:v>1.0220617000000001</c:v>
                </c:pt>
                <c:pt idx="7522">
                  <c:v>0.94618046</c:v>
                </c:pt>
                <c:pt idx="7523">
                  <c:v>0.99612414999999999</c:v>
                </c:pt>
                <c:pt idx="7524">
                  <c:v>0.97433040000000004</c:v>
                </c:pt>
                <c:pt idx="7525">
                  <c:v>1.0095727000000001</c:v>
                </c:pt>
                <c:pt idx="7526">
                  <c:v>1.0018602999999999</c:v>
                </c:pt>
                <c:pt idx="7527">
                  <c:v>0.93232839999999995</c:v>
                </c:pt>
                <c:pt idx="7528">
                  <c:v>1.0658584</c:v>
                </c:pt>
                <c:pt idx="7529">
                  <c:v>1.0314208</c:v>
                </c:pt>
                <c:pt idx="7530">
                  <c:v>1.2529252</c:v>
                </c:pt>
                <c:pt idx="7531">
                  <c:v>1.1900995000000001</c:v>
                </c:pt>
                <c:pt idx="7532">
                  <c:v>1.24051</c:v>
                </c:pt>
                <c:pt idx="7533">
                  <c:v>1.3013300999999999</c:v>
                </c:pt>
                <c:pt idx="7534">
                  <c:v>1.2664188000000001</c:v>
                </c:pt>
                <c:pt idx="7535">
                  <c:v>1.1095349999999999</c:v>
                </c:pt>
                <c:pt idx="7536">
                  <c:v>1.2361869999999999</c:v>
                </c:pt>
                <c:pt idx="7537">
                  <c:v>1.3516724</c:v>
                </c:pt>
                <c:pt idx="7538">
                  <c:v>1.1650092999999999</c:v>
                </c:pt>
                <c:pt idx="7539">
                  <c:v>1.1686633</c:v>
                </c:pt>
                <c:pt idx="7540">
                  <c:v>1.0990016</c:v>
                </c:pt>
                <c:pt idx="7541">
                  <c:v>1.3118160000000001</c:v>
                </c:pt>
                <c:pt idx="7542">
                  <c:v>1.2983625999999999</c:v>
                </c:pt>
                <c:pt idx="7543">
                  <c:v>0.9332551</c:v>
                </c:pt>
                <c:pt idx="7544">
                  <c:v>0.95789979999999997</c:v>
                </c:pt>
                <c:pt idx="7545">
                  <c:v>0.91700999999999999</c:v>
                </c:pt>
                <c:pt idx="7546">
                  <c:v>0.92343379999999997</c:v>
                </c:pt>
                <c:pt idx="7547">
                  <c:v>1.0597045</c:v>
                </c:pt>
                <c:pt idx="7548">
                  <c:v>1.2626548</c:v>
                </c:pt>
                <c:pt idx="7549">
                  <c:v>1.1783406999999999</c:v>
                </c:pt>
                <c:pt idx="7550">
                  <c:v>1.1560330000000001</c:v>
                </c:pt>
                <c:pt idx="7551">
                  <c:v>1.1754224</c:v>
                </c:pt>
                <c:pt idx="7552">
                  <c:v>1.1384212</c:v>
                </c:pt>
                <c:pt idx="7553">
                  <c:v>1.1303481</c:v>
                </c:pt>
                <c:pt idx="7554">
                  <c:v>1.1349875</c:v>
                </c:pt>
                <c:pt idx="7555">
                  <c:v>1.1448323</c:v>
                </c:pt>
                <c:pt idx="7556">
                  <c:v>1.0862761999999999</c:v>
                </c:pt>
                <c:pt idx="7557">
                  <c:v>1.1542003000000001</c:v>
                </c:pt>
                <c:pt idx="7558">
                  <c:v>1.2121687000000001</c:v>
                </c:pt>
                <c:pt idx="7559">
                  <c:v>1.1319432</c:v>
                </c:pt>
                <c:pt idx="7560">
                  <c:v>1.1126239</c:v>
                </c:pt>
                <c:pt idx="7561">
                  <c:v>1.0905978999999999</c:v>
                </c:pt>
                <c:pt idx="7562">
                  <c:v>1.1131804000000001</c:v>
                </c:pt>
                <c:pt idx="7563">
                  <c:v>1.1152622999999999</c:v>
                </c:pt>
                <c:pt idx="7564">
                  <c:v>1.1757032999999999</c:v>
                </c:pt>
                <c:pt idx="7565">
                  <c:v>1.15124</c:v>
                </c:pt>
                <c:pt idx="7566">
                  <c:v>1.1103425</c:v>
                </c:pt>
                <c:pt idx="7567">
                  <c:v>1.2003402999999999</c:v>
                </c:pt>
                <c:pt idx="7568">
                  <c:v>1.1569417</c:v>
                </c:pt>
                <c:pt idx="7569">
                  <c:v>1.1031542999999999</c:v>
                </c:pt>
                <c:pt idx="7570">
                  <c:v>1.1529499999999999</c:v>
                </c:pt>
                <c:pt idx="7571">
                  <c:v>1.1766003</c:v>
                </c:pt>
                <c:pt idx="7572">
                  <c:v>1.1143818000000001</c:v>
                </c:pt>
                <c:pt idx="7573">
                  <c:v>1.2085090999999999</c:v>
                </c:pt>
                <c:pt idx="7574">
                  <c:v>1.2414301999999999</c:v>
                </c:pt>
                <c:pt idx="7575">
                  <c:v>1.1882824000000001</c:v>
                </c:pt>
                <c:pt idx="7576">
                  <c:v>1.1897085000000001</c:v>
                </c:pt>
                <c:pt idx="7577">
                  <c:v>1.2161873999999999</c:v>
                </c:pt>
                <c:pt idx="7578">
                  <c:v>1.1885421</c:v>
                </c:pt>
                <c:pt idx="7579">
                  <c:v>1.1573184999999999</c:v>
                </c:pt>
                <c:pt idx="7580">
                  <c:v>1.1797526</c:v>
                </c:pt>
                <c:pt idx="7581">
                  <c:v>1.2292620999999999</c:v>
                </c:pt>
                <c:pt idx="7582">
                  <c:v>1.1995564000000001</c:v>
                </c:pt>
                <c:pt idx="7583">
                  <c:v>1.2009523</c:v>
                </c:pt>
                <c:pt idx="7584">
                  <c:v>1.2216712000000001</c:v>
                </c:pt>
                <c:pt idx="7585">
                  <c:v>1.2206892</c:v>
                </c:pt>
                <c:pt idx="7586">
                  <c:v>1.2124322999999999</c:v>
                </c:pt>
                <c:pt idx="7587">
                  <c:v>1.2428656</c:v>
                </c:pt>
                <c:pt idx="7588">
                  <c:v>1.2519338</c:v>
                </c:pt>
                <c:pt idx="7589">
                  <c:v>1.1139072000000001</c:v>
                </c:pt>
                <c:pt idx="7590">
                  <c:v>0.9920658</c:v>
                </c:pt>
                <c:pt idx="7591">
                  <c:v>0.99681025999999995</c:v>
                </c:pt>
                <c:pt idx="7592">
                  <c:v>0.90002789999999999</c:v>
                </c:pt>
                <c:pt idx="7593">
                  <c:v>0.99766960000000005</c:v>
                </c:pt>
                <c:pt idx="7594">
                  <c:v>1.038473</c:v>
                </c:pt>
                <c:pt idx="7595">
                  <c:v>1.0243279999999999</c:v>
                </c:pt>
                <c:pt idx="7596">
                  <c:v>1.1447388000000001</c:v>
                </c:pt>
                <c:pt idx="7597">
                  <c:v>1.1042662000000001</c:v>
                </c:pt>
                <c:pt idx="7598">
                  <c:v>1.0402445</c:v>
                </c:pt>
                <c:pt idx="7599">
                  <c:v>1.0186377</c:v>
                </c:pt>
                <c:pt idx="7600">
                  <c:v>1.1104989000000001</c:v>
                </c:pt>
                <c:pt idx="7601">
                  <c:v>1.0133897000000001</c:v>
                </c:pt>
                <c:pt idx="7602">
                  <c:v>0.95270157</c:v>
                </c:pt>
                <c:pt idx="7603">
                  <c:v>0.84937180000000001</c:v>
                </c:pt>
                <c:pt idx="7604">
                  <c:v>0.79629123000000002</c:v>
                </c:pt>
                <c:pt idx="7605">
                  <c:v>0.83725329999999998</c:v>
                </c:pt>
                <c:pt idx="7606">
                  <c:v>0.85169790000000001</c:v>
                </c:pt>
                <c:pt idx="7607">
                  <c:v>0.83409080000000002</c:v>
                </c:pt>
                <c:pt idx="7608">
                  <c:v>0.77402470000000001</c:v>
                </c:pt>
                <c:pt idx="7609">
                  <c:v>0.80801140000000005</c:v>
                </c:pt>
                <c:pt idx="7610">
                  <c:v>0.81393450000000001</c:v>
                </c:pt>
                <c:pt idx="7611">
                  <c:v>0.96672416000000005</c:v>
                </c:pt>
                <c:pt idx="7612">
                  <c:v>1.0124668999999999</c:v>
                </c:pt>
                <c:pt idx="7613">
                  <c:v>0.98732529999999996</c:v>
                </c:pt>
                <c:pt idx="7614">
                  <c:v>1.0013650000000001</c:v>
                </c:pt>
                <c:pt idx="7615">
                  <c:v>1.0227710999999999</c:v>
                </c:pt>
                <c:pt idx="7616">
                  <c:v>1.0622453999999999</c:v>
                </c:pt>
                <c:pt idx="7617">
                  <c:v>1.0035145999999999</c:v>
                </c:pt>
                <c:pt idx="7618">
                  <c:v>0.99653332999999999</c:v>
                </c:pt>
                <c:pt idx="7619">
                  <c:v>0.9686342</c:v>
                </c:pt>
                <c:pt idx="7620">
                  <c:v>1.0410029999999999</c:v>
                </c:pt>
                <c:pt idx="7621">
                  <c:v>1.0425135999999999</c:v>
                </c:pt>
                <c:pt idx="7622">
                  <c:v>1.0360807999999999</c:v>
                </c:pt>
                <c:pt idx="7623">
                  <c:v>1.048368</c:v>
                </c:pt>
                <c:pt idx="7624">
                  <c:v>0.99220989999999998</c:v>
                </c:pt>
                <c:pt idx="7625">
                  <c:v>1.1440942999999999</c:v>
                </c:pt>
                <c:pt idx="7626">
                  <c:v>1.1341452999999999</c:v>
                </c:pt>
                <c:pt idx="7627">
                  <c:v>0.98263310000000004</c:v>
                </c:pt>
                <c:pt idx="7628">
                  <c:v>0.98351270000000002</c:v>
                </c:pt>
                <c:pt idx="7629">
                  <c:v>0.96347930000000004</c:v>
                </c:pt>
                <c:pt idx="7630">
                  <c:v>1.0315578000000001</c:v>
                </c:pt>
                <c:pt idx="7631">
                  <c:v>0.95658003999999996</c:v>
                </c:pt>
                <c:pt idx="7632">
                  <c:v>0.89797780000000005</c:v>
                </c:pt>
                <c:pt idx="7633">
                  <c:v>0.94766086000000005</c:v>
                </c:pt>
                <c:pt idx="7634">
                  <c:v>0.92761280000000002</c:v>
                </c:pt>
                <c:pt idx="7635">
                  <c:v>0.92759789999999998</c:v>
                </c:pt>
                <c:pt idx="7636">
                  <c:v>0.90207373999999996</c:v>
                </c:pt>
                <c:pt idx="7637">
                  <c:v>0.95173059999999998</c:v>
                </c:pt>
                <c:pt idx="7638">
                  <c:v>0.83031549999999998</c:v>
                </c:pt>
                <c:pt idx="7639">
                  <c:v>0.82714209999999999</c:v>
                </c:pt>
                <c:pt idx="7640">
                  <c:v>0.85379389999999999</c:v>
                </c:pt>
                <c:pt idx="7641">
                  <c:v>0.86811066000000003</c:v>
                </c:pt>
                <c:pt idx="7642">
                  <c:v>0.89513564000000001</c:v>
                </c:pt>
                <c:pt idx="7643">
                  <c:v>0.83956176000000005</c:v>
                </c:pt>
                <c:pt idx="7644">
                  <c:v>0.95250475000000001</c:v>
                </c:pt>
                <c:pt idx="7645">
                  <c:v>0.92106670000000002</c:v>
                </c:pt>
                <c:pt idx="7646">
                  <c:v>0.88517140000000005</c:v>
                </c:pt>
                <c:pt idx="7647">
                  <c:v>0.76921856</c:v>
                </c:pt>
                <c:pt idx="7648">
                  <c:v>0.92015504999999997</c:v>
                </c:pt>
                <c:pt idx="7649">
                  <c:v>0.86679905999999995</c:v>
                </c:pt>
                <c:pt idx="7650">
                  <c:v>0.80670560000000002</c:v>
                </c:pt>
                <c:pt idx="7651">
                  <c:v>0.82074930000000001</c:v>
                </c:pt>
                <c:pt idx="7652">
                  <c:v>0.84961116000000003</c:v>
                </c:pt>
                <c:pt idx="7653">
                  <c:v>0.84650122999999999</c:v>
                </c:pt>
                <c:pt idx="7654">
                  <c:v>0.84247004999999997</c:v>
                </c:pt>
                <c:pt idx="7655">
                  <c:v>0.81526310000000002</c:v>
                </c:pt>
                <c:pt idx="7656">
                  <c:v>0.84995039999999999</c:v>
                </c:pt>
                <c:pt idx="7657">
                  <c:v>0.80478543000000002</c:v>
                </c:pt>
                <c:pt idx="7658">
                  <c:v>0.86842010000000003</c:v>
                </c:pt>
                <c:pt idx="7659">
                  <c:v>0.87115693000000005</c:v>
                </c:pt>
                <c:pt idx="7660">
                  <c:v>0.94548330000000003</c:v>
                </c:pt>
                <c:pt idx="7661">
                  <c:v>0.91596794000000004</c:v>
                </c:pt>
                <c:pt idx="7662">
                  <c:v>0.87397765999999999</c:v>
                </c:pt>
                <c:pt idx="7663">
                  <c:v>0.90954950000000001</c:v>
                </c:pt>
                <c:pt idx="7664">
                  <c:v>0.87029730000000005</c:v>
                </c:pt>
                <c:pt idx="7665">
                  <c:v>0.85278916000000005</c:v>
                </c:pt>
                <c:pt idx="7666">
                  <c:v>0.91549336999999997</c:v>
                </c:pt>
                <c:pt idx="7667">
                  <c:v>0.87864399999999998</c:v>
                </c:pt>
                <c:pt idx="7668">
                  <c:v>0.87008386999999998</c:v>
                </c:pt>
                <c:pt idx="7669">
                  <c:v>0.84810759999999996</c:v>
                </c:pt>
                <c:pt idx="7670">
                  <c:v>0.87369262999999997</c:v>
                </c:pt>
                <c:pt idx="7671">
                  <c:v>0.84309685000000001</c:v>
                </c:pt>
                <c:pt idx="7672">
                  <c:v>0.87267649999999997</c:v>
                </c:pt>
                <c:pt idx="7673">
                  <c:v>0.82452524000000005</c:v>
                </c:pt>
                <c:pt idx="7674">
                  <c:v>0.8783936</c:v>
                </c:pt>
                <c:pt idx="7675">
                  <c:v>0.89140743</c:v>
                </c:pt>
                <c:pt idx="7676">
                  <c:v>0.87634100000000004</c:v>
                </c:pt>
                <c:pt idx="7677">
                  <c:v>0.89149237000000003</c:v>
                </c:pt>
                <c:pt idx="7678">
                  <c:v>0.9343456</c:v>
                </c:pt>
                <c:pt idx="7679">
                  <c:v>0.94426900000000002</c:v>
                </c:pt>
                <c:pt idx="7680">
                  <c:v>0.89369893</c:v>
                </c:pt>
                <c:pt idx="7681">
                  <c:v>0.93024074999999995</c:v>
                </c:pt>
                <c:pt idx="7682">
                  <c:v>0.94975259999999995</c:v>
                </c:pt>
                <c:pt idx="7683">
                  <c:v>0.86986350000000001</c:v>
                </c:pt>
                <c:pt idx="7684">
                  <c:v>0.92022029999999999</c:v>
                </c:pt>
                <c:pt idx="7685">
                  <c:v>0.94822439999999997</c:v>
                </c:pt>
                <c:pt idx="7686">
                  <c:v>1.0020146000000001</c:v>
                </c:pt>
                <c:pt idx="7687">
                  <c:v>1.0558063</c:v>
                </c:pt>
                <c:pt idx="7688">
                  <c:v>0.96246089999999995</c:v>
                </c:pt>
                <c:pt idx="7689">
                  <c:v>0.97350013000000002</c:v>
                </c:pt>
                <c:pt idx="7690">
                  <c:v>1.0281248000000001</c:v>
                </c:pt>
                <c:pt idx="7691">
                  <c:v>0.99973977000000003</c:v>
                </c:pt>
                <c:pt idx="7692">
                  <c:v>1.1119163999999999</c:v>
                </c:pt>
                <c:pt idx="7693">
                  <c:v>1.1063712000000001</c:v>
                </c:pt>
                <c:pt idx="7694">
                  <c:v>0.99994970000000005</c:v>
                </c:pt>
                <c:pt idx="7695">
                  <c:v>0.9551288</c:v>
                </c:pt>
                <c:pt idx="7696">
                  <c:v>0.97444759999999997</c:v>
                </c:pt>
                <c:pt idx="7697">
                  <c:v>1.1468247</c:v>
                </c:pt>
                <c:pt idx="7698">
                  <c:v>1.1113738</c:v>
                </c:pt>
                <c:pt idx="7699">
                  <c:v>0.91546965000000002</c:v>
                </c:pt>
                <c:pt idx="7700">
                  <c:v>0.97880845999999999</c:v>
                </c:pt>
                <c:pt idx="7701">
                  <c:v>1.0006626999999999</c:v>
                </c:pt>
                <c:pt idx="7702">
                  <c:v>0.95182169999999999</c:v>
                </c:pt>
                <c:pt idx="7703">
                  <c:v>0.96668195999999995</c:v>
                </c:pt>
                <c:pt idx="7704">
                  <c:v>0.96333075000000001</c:v>
                </c:pt>
                <c:pt idx="7705">
                  <c:v>0.90355384000000005</c:v>
                </c:pt>
                <c:pt idx="7706">
                  <c:v>0.90634999999999999</c:v>
                </c:pt>
                <c:pt idx="7707">
                  <c:v>0.90186390000000005</c:v>
                </c:pt>
                <c:pt idx="7708">
                  <c:v>0.89888822999999995</c:v>
                </c:pt>
                <c:pt idx="7709">
                  <c:v>0.91614693000000003</c:v>
                </c:pt>
                <c:pt idx="7710">
                  <c:v>0.87183929999999998</c:v>
                </c:pt>
                <c:pt idx="7711">
                  <c:v>0.89799759999999995</c:v>
                </c:pt>
                <c:pt idx="7712">
                  <c:v>0.82860314999999995</c:v>
                </c:pt>
                <c:pt idx="7713">
                  <c:v>0.84314140000000004</c:v>
                </c:pt>
                <c:pt idx="7714">
                  <c:v>0.8589348</c:v>
                </c:pt>
                <c:pt idx="7715">
                  <c:v>0.81618356999999997</c:v>
                </c:pt>
                <c:pt idx="7716">
                  <c:v>0.85357106000000005</c:v>
                </c:pt>
                <c:pt idx="7717">
                  <c:v>0.78873700000000002</c:v>
                </c:pt>
                <c:pt idx="7718">
                  <c:v>0.88994276999999999</c:v>
                </c:pt>
                <c:pt idx="7719">
                  <c:v>0.88395595999999999</c:v>
                </c:pt>
                <c:pt idx="7720">
                  <c:v>0.82405890000000004</c:v>
                </c:pt>
                <c:pt idx="7721">
                  <c:v>0.88568749999999996</c:v>
                </c:pt>
                <c:pt idx="7722">
                  <c:v>0.79833520000000002</c:v>
                </c:pt>
                <c:pt idx="7723">
                  <c:v>0.81522477000000004</c:v>
                </c:pt>
                <c:pt idx="7724">
                  <c:v>0.75428426000000004</c:v>
                </c:pt>
                <c:pt idx="7725">
                  <c:v>0.74046767000000002</c:v>
                </c:pt>
                <c:pt idx="7726">
                  <c:v>0.77589319999999995</c:v>
                </c:pt>
                <c:pt idx="7727">
                  <c:v>0.68186926999999997</c:v>
                </c:pt>
                <c:pt idx="7728">
                  <c:v>0.72143049999999997</c:v>
                </c:pt>
                <c:pt idx="7729">
                  <c:v>0.67028885999999999</c:v>
                </c:pt>
                <c:pt idx="7730">
                  <c:v>0.79968773999999998</c:v>
                </c:pt>
                <c:pt idx="7731">
                  <c:v>0.86455859999999995</c:v>
                </c:pt>
                <c:pt idx="7732">
                  <c:v>0.85885420000000001</c:v>
                </c:pt>
                <c:pt idx="7733">
                  <c:v>0.81718829999999998</c:v>
                </c:pt>
                <c:pt idx="7734">
                  <c:v>0.83564660000000002</c:v>
                </c:pt>
                <c:pt idx="7735">
                  <c:v>0.83100620000000003</c:v>
                </c:pt>
                <c:pt idx="7736">
                  <c:v>0.8460375</c:v>
                </c:pt>
                <c:pt idx="7737">
                  <c:v>0.87333154999999996</c:v>
                </c:pt>
                <c:pt idx="7738">
                  <c:v>0.88338726999999995</c:v>
                </c:pt>
                <c:pt idx="7739">
                  <c:v>0.90086854000000005</c:v>
                </c:pt>
                <c:pt idx="7740">
                  <c:v>0.85410607000000005</c:v>
                </c:pt>
                <c:pt idx="7741">
                  <c:v>0.82463390000000003</c:v>
                </c:pt>
                <c:pt idx="7742">
                  <c:v>0.82556039999999997</c:v>
                </c:pt>
                <c:pt idx="7743">
                  <c:v>0.83576240000000002</c:v>
                </c:pt>
                <c:pt idx="7744">
                  <c:v>0.81534039999999997</c:v>
                </c:pt>
                <c:pt idx="7745">
                  <c:v>0.83606970000000003</c:v>
                </c:pt>
                <c:pt idx="7746">
                  <c:v>0.80798029999999998</c:v>
                </c:pt>
                <c:pt idx="7747">
                  <c:v>0.91765580000000002</c:v>
                </c:pt>
                <c:pt idx="7748">
                  <c:v>0.87136780000000003</c:v>
                </c:pt>
                <c:pt idx="7749">
                  <c:v>0.94397485000000003</c:v>
                </c:pt>
                <c:pt idx="7750">
                  <c:v>0.93092419999999998</c:v>
                </c:pt>
                <c:pt idx="7751">
                  <c:v>0.95233785999999998</c:v>
                </c:pt>
                <c:pt idx="7752">
                  <c:v>0.96912109999999996</c:v>
                </c:pt>
                <c:pt idx="7753">
                  <c:v>0.93188285999999998</c:v>
                </c:pt>
                <c:pt idx="7754">
                  <c:v>0.89410339999999999</c:v>
                </c:pt>
                <c:pt idx="7755">
                  <c:v>0.94396996</c:v>
                </c:pt>
                <c:pt idx="7756">
                  <c:v>0.95788585999999998</c:v>
                </c:pt>
                <c:pt idx="7757">
                  <c:v>0.87590780000000001</c:v>
                </c:pt>
                <c:pt idx="7758">
                  <c:v>0.90732365999999998</c:v>
                </c:pt>
                <c:pt idx="7759">
                  <c:v>0.89462364000000005</c:v>
                </c:pt>
                <c:pt idx="7760">
                  <c:v>1.0000073</c:v>
                </c:pt>
                <c:pt idx="7761">
                  <c:v>0.92667043000000004</c:v>
                </c:pt>
                <c:pt idx="7762">
                  <c:v>0.86706053999999999</c:v>
                </c:pt>
                <c:pt idx="7763">
                  <c:v>0.83148840000000002</c:v>
                </c:pt>
                <c:pt idx="7764">
                  <c:v>0.83774274999999998</c:v>
                </c:pt>
                <c:pt idx="7765">
                  <c:v>0.87573856000000005</c:v>
                </c:pt>
                <c:pt idx="7766">
                  <c:v>0.93385636999999999</c:v>
                </c:pt>
                <c:pt idx="7767">
                  <c:v>1.0564587999999999</c:v>
                </c:pt>
                <c:pt idx="7768">
                  <c:v>1.0539373999999999</c:v>
                </c:pt>
                <c:pt idx="7769">
                  <c:v>1.0432627000000001</c:v>
                </c:pt>
                <c:pt idx="7770">
                  <c:v>1.104884</c:v>
                </c:pt>
                <c:pt idx="7771">
                  <c:v>1.0336601999999999</c:v>
                </c:pt>
                <c:pt idx="7772">
                  <c:v>1.0237433</c:v>
                </c:pt>
                <c:pt idx="7773">
                  <c:v>1.0627002999999999</c:v>
                </c:pt>
                <c:pt idx="7774">
                  <c:v>1.1047138000000001</c:v>
                </c:pt>
                <c:pt idx="7775">
                  <c:v>1.1223595</c:v>
                </c:pt>
                <c:pt idx="7776">
                  <c:v>1.1011206</c:v>
                </c:pt>
                <c:pt idx="7777">
                  <c:v>1.1117108</c:v>
                </c:pt>
                <c:pt idx="7778">
                  <c:v>1.1427977</c:v>
                </c:pt>
                <c:pt idx="7779">
                  <c:v>1.1299868</c:v>
                </c:pt>
                <c:pt idx="7780">
                  <c:v>1.2312357</c:v>
                </c:pt>
                <c:pt idx="7781">
                  <c:v>1.3167591000000001</c:v>
                </c:pt>
                <c:pt idx="7782">
                  <c:v>1.4409707</c:v>
                </c:pt>
                <c:pt idx="7783">
                  <c:v>1.4605372999999999</c:v>
                </c:pt>
                <c:pt idx="7784">
                  <c:v>1.4740337999999999</c:v>
                </c:pt>
                <c:pt idx="7785">
                  <c:v>1.4823594</c:v>
                </c:pt>
                <c:pt idx="7786">
                  <c:v>1.5277238</c:v>
                </c:pt>
                <c:pt idx="7787">
                  <c:v>1.4797153000000001</c:v>
                </c:pt>
                <c:pt idx="7788">
                  <c:v>1.4521767999999999</c:v>
                </c:pt>
                <c:pt idx="7789">
                  <c:v>1.5097879000000001</c:v>
                </c:pt>
                <c:pt idx="7790">
                  <c:v>1.4781599000000001</c:v>
                </c:pt>
                <c:pt idx="7791">
                  <c:v>1.5410955</c:v>
                </c:pt>
                <c:pt idx="7792">
                  <c:v>1.4270335000000001</c:v>
                </c:pt>
                <c:pt idx="7793">
                  <c:v>1.6113012</c:v>
                </c:pt>
                <c:pt idx="7794">
                  <c:v>1.7169535</c:v>
                </c:pt>
                <c:pt idx="7795">
                  <c:v>1.6390020000000001</c:v>
                </c:pt>
                <c:pt idx="7796">
                  <c:v>1.604749</c:v>
                </c:pt>
                <c:pt idx="7797">
                  <c:v>1.5237598000000001</c:v>
                </c:pt>
                <c:pt idx="7798">
                  <c:v>1.60388</c:v>
                </c:pt>
                <c:pt idx="7799">
                  <c:v>1.7085705</c:v>
                </c:pt>
                <c:pt idx="7800">
                  <c:v>1.5447853</c:v>
                </c:pt>
                <c:pt idx="7801">
                  <c:v>1.3268962</c:v>
                </c:pt>
                <c:pt idx="7802">
                  <c:v>1.6683079999999999</c:v>
                </c:pt>
                <c:pt idx="7803">
                  <c:v>1.8014653</c:v>
                </c:pt>
                <c:pt idx="7804">
                  <c:v>1.8143416999999999</c:v>
                </c:pt>
                <c:pt idx="7805">
                  <c:v>1.4627144000000001</c:v>
                </c:pt>
                <c:pt idx="7806">
                  <c:v>1.4029240999999999</c:v>
                </c:pt>
                <c:pt idx="7807">
                  <c:v>1.5854014999999999</c:v>
                </c:pt>
                <c:pt idx="7808">
                  <c:v>1.7307341000000001</c:v>
                </c:pt>
                <c:pt idx="7809">
                  <c:v>1.4859962</c:v>
                </c:pt>
                <c:pt idx="7810">
                  <c:v>1.3460034000000001</c:v>
                </c:pt>
                <c:pt idx="7811">
                  <c:v>1.8217741000000001</c:v>
                </c:pt>
                <c:pt idx="7812">
                  <c:v>1.7955817999999999</c:v>
                </c:pt>
                <c:pt idx="7813">
                  <c:v>1.8285518000000001</c:v>
                </c:pt>
                <c:pt idx="7814">
                  <c:v>1.6356856</c:v>
                </c:pt>
                <c:pt idx="7815">
                  <c:v>1.8741395000000001</c:v>
                </c:pt>
                <c:pt idx="7816">
                  <c:v>2.1444394999999998</c:v>
                </c:pt>
                <c:pt idx="7817">
                  <c:v>1.8690374000000001</c:v>
                </c:pt>
                <c:pt idx="7818">
                  <c:v>2.1172209999999998</c:v>
                </c:pt>
                <c:pt idx="7819">
                  <c:v>2.1121034999999999</c:v>
                </c:pt>
                <c:pt idx="7820">
                  <c:v>2.0172306999999998</c:v>
                </c:pt>
                <c:pt idx="7821">
                  <c:v>1.8984494999999999</c:v>
                </c:pt>
                <c:pt idx="7822">
                  <c:v>2.0113851999999999</c:v>
                </c:pt>
                <c:pt idx="7823">
                  <c:v>1.8732262</c:v>
                </c:pt>
                <c:pt idx="7824">
                  <c:v>2.4530175000000001</c:v>
                </c:pt>
                <c:pt idx="7825">
                  <c:v>1.8467792999999999</c:v>
                </c:pt>
                <c:pt idx="7826">
                  <c:v>1.9171518999999999</c:v>
                </c:pt>
                <c:pt idx="7827">
                  <c:v>2.1360567000000001</c:v>
                </c:pt>
                <c:pt idx="7828">
                  <c:v>2.0603419999999999</c:v>
                </c:pt>
                <c:pt idx="7829">
                  <c:v>1.4332042</c:v>
                </c:pt>
                <c:pt idx="7830">
                  <c:v>1.4775524</c:v>
                </c:pt>
                <c:pt idx="7831">
                  <c:v>1.5152627000000001</c:v>
                </c:pt>
                <c:pt idx="7832">
                  <c:v>1.638239</c:v>
                </c:pt>
                <c:pt idx="7833">
                  <c:v>1.6345499999999999</c:v>
                </c:pt>
                <c:pt idx="7834">
                  <c:v>1.8073394</c:v>
                </c:pt>
                <c:pt idx="7835">
                  <c:v>1.6028036999999999</c:v>
                </c:pt>
                <c:pt idx="7836">
                  <c:v>1.7883492999999999</c:v>
                </c:pt>
                <c:pt idx="7837">
                  <c:v>2.067634</c:v>
                </c:pt>
                <c:pt idx="7838">
                  <c:v>2.0300292999999998</c:v>
                </c:pt>
                <c:pt idx="7839">
                  <c:v>1.903683</c:v>
                </c:pt>
                <c:pt idx="7840">
                  <c:v>1.9608903</c:v>
                </c:pt>
                <c:pt idx="7841">
                  <c:v>1.9420408</c:v>
                </c:pt>
                <c:pt idx="7842">
                  <c:v>2.0511267000000002</c:v>
                </c:pt>
                <c:pt idx="7843">
                  <c:v>2.0840976000000002</c:v>
                </c:pt>
                <c:pt idx="7844">
                  <c:v>1.8447385000000001</c:v>
                </c:pt>
                <c:pt idx="7845">
                  <c:v>1.6238497000000001</c:v>
                </c:pt>
                <c:pt idx="7846">
                  <c:v>1.7029458</c:v>
                </c:pt>
                <c:pt idx="7847">
                  <c:v>1.6064742000000001</c:v>
                </c:pt>
                <c:pt idx="7848">
                  <c:v>1.6051584000000001</c:v>
                </c:pt>
                <c:pt idx="7849">
                  <c:v>1.684998</c:v>
                </c:pt>
                <c:pt idx="7850">
                  <c:v>1.6116284999999999</c:v>
                </c:pt>
                <c:pt idx="7851">
                  <c:v>1.5185183</c:v>
                </c:pt>
                <c:pt idx="7852">
                  <c:v>1.3824399000000001</c:v>
                </c:pt>
                <c:pt idx="7853">
                  <c:v>1.4645630000000001</c:v>
                </c:pt>
                <c:pt idx="7854">
                  <c:v>1.7273050000000001</c:v>
                </c:pt>
                <c:pt idx="7855">
                  <c:v>1.6740896999999999</c:v>
                </c:pt>
                <c:pt idx="7856">
                  <c:v>1.6363873</c:v>
                </c:pt>
                <c:pt idx="7857">
                  <c:v>1.8315208000000001</c:v>
                </c:pt>
                <c:pt idx="7858">
                  <c:v>1.7123946999999999</c:v>
                </c:pt>
                <c:pt idx="7859">
                  <c:v>1.6643181</c:v>
                </c:pt>
                <c:pt idx="7860">
                  <c:v>1.7144568</c:v>
                </c:pt>
                <c:pt idx="7861">
                  <c:v>1.5707062000000001</c:v>
                </c:pt>
                <c:pt idx="7862">
                  <c:v>1.5436354000000001</c:v>
                </c:pt>
                <c:pt idx="7863">
                  <c:v>1.4628452000000001</c:v>
                </c:pt>
                <c:pt idx="7864">
                  <c:v>1.3887527</c:v>
                </c:pt>
                <c:pt idx="7865">
                  <c:v>1.4974989999999999</c:v>
                </c:pt>
                <c:pt idx="7866">
                  <c:v>1.6000265</c:v>
                </c:pt>
                <c:pt idx="7867">
                  <c:v>1.4472646</c:v>
                </c:pt>
                <c:pt idx="7868">
                  <c:v>1.6005476000000001</c:v>
                </c:pt>
                <c:pt idx="7869">
                  <c:v>1.4830147</c:v>
                </c:pt>
                <c:pt idx="7870">
                  <c:v>1.306962</c:v>
                </c:pt>
                <c:pt idx="7871">
                  <c:v>1.4530057000000001</c:v>
                </c:pt>
                <c:pt idx="7872">
                  <c:v>1.2641644000000001</c:v>
                </c:pt>
                <c:pt idx="7873">
                  <c:v>1.3232101999999999</c:v>
                </c:pt>
                <c:pt idx="7874">
                  <c:v>1.3905816</c:v>
                </c:pt>
                <c:pt idx="7875">
                  <c:v>1.3726525999999999</c:v>
                </c:pt>
                <c:pt idx="7876">
                  <c:v>1.5140830999999999</c:v>
                </c:pt>
                <c:pt idx="7877">
                  <c:v>1.5260601</c:v>
                </c:pt>
                <c:pt idx="7878">
                  <c:v>1.5750569999999999</c:v>
                </c:pt>
                <c:pt idx="7879">
                  <c:v>1.4351752</c:v>
                </c:pt>
                <c:pt idx="7880">
                  <c:v>1.3710465000000001</c:v>
                </c:pt>
                <c:pt idx="7881">
                  <c:v>1.3115387999999999</c:v>
                </c:pt>
                <c:pt idx="7882">
                  <c:v>1.1821170999999999</c:v>
                </c:pt>
                <c:pt idx="7883">
                  <c:v>1.2957007</c:v>
                </c:pt>
                <c:pt idx="7884">
                  <c:v>1.4663813000000001</c:v>
                </c:pt>
                <c:pt idx="7885">
                  <c:v>1.1780347</c:v>
                </c:pt>
                <c:pt idx="7886">
                  <c:v>1.157513</c:v>
                </c:pt>
                <c:pt idx="7887">
                  <c:v>1.2736744</c:v>
                </c:pt>
                <c:pt idx="7888">
                  <c:v>1.2388697</c:v>
                </c:pt>
                <c:pt idx="7889">
                  <c:v>1.3119590999999999</c:v>
                </c:pt>
                <c:pt idx="7890">
                  <c:v>1.2671018000000001</c:v>
                </c:pt>
                <c:pt idx="7891">
                  <c:v>1.188482</c:v>
                </c:pt>
                <c:pt idx="7892">
                  <c:v>1.1114879</c:v>
                </c:pt>
                <c:pt idx="7893">
                  <c:v>1.0919565</c:v>
                </c:pt>
                <c:pt idx="7894">
                  <c:v>1.1026241999999999</c:v>
                </c:pt>
                <c:pt idx="7895">
                  <c:v>0.99464560000000002</c:v>
                </c:pt>
                <c:pt idx="7896">
                  <c:v>0.91282105000000002</c:v>
                </c:pt>
                <c:pt idx="7897">
                  <c:v>0.9278227</c:v>
                </c:pt>
                <c:pt idx="7898">
                  <c:v>0.84116590000000002</c:v>
                </c:pt>
                <c:pt idx="7899">
                  <c:v>0.90001889999999996</c:v>
                </c:pt>
                <c:pt idx="7900">
                  <c:v>0.95066130000000004</c:v>
                </c:pt>
                <c:pt idx="7901">
                  <c:v>0.87664810000000004</c:v>
                </c:pt>
                <c:pt idx="7902">
                  <c:v>0.83351134999999998</c:v>
                </c:pt>
                <c:pt idx="7903">
                  <c:v>0.85854379999999997</c:v>
                </c:pt>
                <c:pt idx="7904">
                  <c:v>0.96720989999999996</c:v>
                </c:pt>
                <c:pt idx="7905">
                  <c:v>0.93568384999999998</c:v>
                </c:pt>
                <c:pt idx="7906">
                  <c:v>1.0021542000000001</c:v>
                </c:pt>
                <c:pt idx="7907">
                  <c:v>0.93779193999999999</c:v>
                </c:pt>
                <c:pt idx="7908">
                  <c:v>0.99393679999999995</c:v>
                </c:pt>
                <c:pt idx="7909">
                  <c:v>0.95387469999999996</c:v>
                </c:pt>
                <c:pt idx="7910">
                  <c:v>0.96830539999999998</c:v>
                </c:pt>
                <c:pt idx="7911">
                  <c:v>1.1975855</c:v>
                </c:pt>
                <c:pt idx="7912">
                  <c:v>1.0818489</c:v>
                </c:pt>
                <c:pt idx="7913">
                  <c:v>1.1869571999999999</c:v>
                </c:pt>
                <c:pt idx="7914">
                  <c:v>1.1533928</c:v>
                </c:pt>
                <c:pt idx="7915">
                  <c:v>1.0641546</c:v>
                </c:pt>
                <c:pt idx="7916">
                  <c:v>1.1534268999999999</c:v>
                </c:pt>
                <c:pt idx="7917">
                  <c:v>1.1486324000000001</c:v>
                </c:pt>
                <c:pt idx="7918">
                  <c:v>1.1241922</c:v>
                </c:pt>
                <c:pt idx="7919">
                  <c:v>1.0601413</c:v>
                </c:pt>
                <c:pt idx="7920">
                  <c:v>1.0936679</c:v>
                </c:pt>
                <c:pt idx="7921">
                  <c:v>1.1479055</c:v>
                </c:pt>
                <c:pt idx="7922">
                  <c:v>1.1813452</c:v>
                </c:pt>
                <c:pt idx="7923">
                  <c:v>1.1525764000000001</c:v>
                </c:pt>
                <c:pt idx="7924">
                  <c:v>1.1177592999999999</c:v>
                </c:pt>
                <c:pt idx="7925">
                  <c:v>1.1351937000000001</c:v>
                </c:pt>
                <c:pt idx="7926">
                  <c:v>1.207257</c:v>
                </c:pt>
                <c:pt idx="7927">
                  <c:v>1.2228895</c:v>
                </c:pt>
                <c:pt idx="7928">
                  <c:v>1.0203129</c:v>
                </c:pt>
                <c:pt idx="7929">
                  <c:v>1.0319316000000001</c:v>
                </c:pt>
                <c:pt idx="7930">
                  <c:v>1.0133924000000001</c:v>
                </c:pt>
                <c:pt idx="7931">
                  <c:v>1.0614456000000001</c:v>
                </c:pt>
                <c:pt idx="7932">
                  <c:v>1.0148584</c:v>
                </c:pt>
                <c:pt idx="7933">
                  <c:v>1.0641863</c:v>
                </c:pt>
                <c:pt idx="7934">
                  <c:v>1.1668082</c:v>
                </c:pt>
                <c:pt idx="7935">
                  <c:v>1.0235714</c:v>
                </c:pt>
                <c:pt idx="7936">
                  <c:v>1.0184038</c:v>
                </c:pt>
                <c:pt idx="7937">
                  <c:v>1.1220893999999999</c:v>
                </c:pt>
                <c:pt idx="7938">
                  <c:v>1.0864834999999999</c:v>
                </c:pt>
                <c:pt idx="7939">
                  <c:v>1.0857539</c:v>
                </c:pt>
                <c:pt idx="7940">
                  <c:v>1.0904258</c:v>
                </c:pt>
                <c:pt idx="7941">
                  <c:v>1.0161914000000001</c:v>
                </c:pt>
                <c:pt idx="7942">
                  <c:v>1.1262462</c:v>
                </c:pt>
                <c:pt idx="7943">
                  <c:v>1.1123537999999999</c:v>
                </c:pt>
                <c:pt idx="7944">
                  <c:v>1.0546481999999999</c:v>
                </c:pt>
                <c:pt idx="7945">
                  <c:v>1.1827068000000001</c:v>
                </c:pt>
                <c:pt idx="7946">
                  <c:v>1.0878618</c:v>
                </c:pt>
                <c:pt idx="7947">
                  <c:v>1.0817268</c:v>
                </c:pt>
                <c:pt idx="7948">
                  <c:v>1.1582817000000001</c:v>
                </c:pt>
                <c:pt idx="7949">
                  <c:v>1.1158969000000001</c:v>
                </c:pt>
                <c:pt idx="7950">
                  <c:v>1.1912271999999999</c:v>
                </c:pt>
                <c:pt idx="7951">
                  <c:v>1.2260213</c:v>
                </c:pt>
                <c:pt idx="7952">
                  <c:v>1.1631594999999999</c:v>
                </c:pt>
                <c:pt idx="7953">
                  <c:v>1.0793765</c:v>
                </c:pt>
                <c:pt idx="7954">
                  <c:v>1.0675306</c:v>
                </c:pt>
                <c:pt idx="7955">
                  <c:v>1.1294565000000001</c:v>
                </c:pt>
                <c:pt idx="7956">
                  <c:v>1.0903573</c:v>
                </c:pt>
                <c:pt idx="7957">
                  <c:v>1.1454150000000001</c:v>
                </c:pt>
                <c:pt idx="7958">
                  <c:v>1.0400296</c:v>
                </c:pt>
                <c:pt idx="7959">
                  <c:v>1.0141511999999999</c:v>
                </c:pt>
                <c:pt idx="7960">
                  <c:v>1.1201905999999999</c:v>
                </c:pt>
                <c:pt idx="7961">
                  <c:v>1.0929133</c:v>
                </c:pt>
                <c:pt idx="7962">
                  <c:v>0.96974634999999998</c:v>
                </c:pt>
                <c:pt idx="7963">
                  <c:v>1.089356</c:v>
                </c:pt>
                <c:pt idx="7964">
                  <c:v>1.0925370000000001</c:v>
                </c:pt>
                <c:pt idx="7965">
                  <c:v>1.1096257</c:v>
                </c:pt>
                <c:pt idx="7966">
                  <c:v>1.0884376</c:v>
                </c:pt>
                <c:pt idx="7967">
                  <c:v>0.99237375999999999</c:v>
                </c:pt>
                <c:pt idx="7968">
                  <c:v>0.99712339999999999</c:v>
                </c:pt>
                <c:pt idx="7969">
                  <c:v>1.0653577999999999</c:v>
                </c:pt>
                <c:pt idx="7970">
                  <c:v>1.0817801</c:v>
                </c:pt>
                <c:pt idx="7971">
                  <c:v>1.0469630999999999</c:v>
                </c:pt>
                <c:pt idx="7972">
                  <c:v>1.0336208</c:v>
                </c:pt>
                <c:pt idx="7973">
                  <c:v>1.1212371999999999</c:v>
                </c:pt>
                <c:pt idx="7974">
                  <c:v>1.0771805000000001</c:v>
                </c:pt>
                <c:pt idx="7975">
                  <c:v>1.0128568</c:v>
                </c:pt>
                <c:pt idx="7976">
                  <c:v>1.0810833</c:v>
                </c:pt>
                <c:pt idx="7977">
                  <c:v>1.0496601999999999</c:v>
                </c:pt>
                <c:pt idx="7978">
                  <c:v>1.0290288999999999</c:v>
                </c:pt>
                <c:pt idx="7979">
                  <c:v>1.0604393000000001</c:v>
                </c:pt>
                <c:pt idx="7980">
                  <c:v>1.0290341000000001</c:v>
                </c:pt>
                <c:pt idx="7981">
                  <c:v>0.99320065999999996</c:v>
                </c:pt>
                <c:pt idx="7982">
                  <c:v>1.0107868</c:v>
                </c:pt>
                <c:pt idx="7983">
                  <c:v>0.99138930000000003</c:v>
                </c:pt>
                <c:pt idx="7984">
                  <c:v>1.0524226000000001</c:v>
                </c:pt>
                <c:pt idx="7985">
                  <c:v>0.95401776000000005</c:v>
                </c:pt>
                <c:pt idx="7986">
                  <c:v>1.0526614000000001</c:v>
                </c:pt>
                <c:pt idx="7987">
                  <c:v>0.96456260000000005</c:v>
                </c:pt>
                <c:pt idx="7988">
                  <c:v>0.98753279999999999</c:v>
                </c:pt>
                <c:pt idx="7989">
                  <c:v>0.95922960000000002</c:v>
                </c:pt>
                <c:pt idx="7990">
                  <c:v>0.95913654999999998</c:v>
                </c:pt>
                <c:pt idx="7991">
                  <c:v>0.96474992999999998</c:v>
                </c:pt>
                <c:pt idx="7992">
                  <c:v>1.0360863</c:v>
                </c:pt>
                <c:pt idx="7993">
                  <c:v>0.97355729999999996</c:v>
                </c:pt>
                <c:pt idx="7994">
                  <c:v>0.9731109</c:v>
                </c:pt>
                <c:pt idx="7995">
                  <c:v>0.94217030000000002</c:v>
                </c:pt>
                <c:pt idx="7996">
                  <c:v>0.97833740000000002</c:v>
                </c:pt>
                <c:pt idx="7997">
                  <c:v>0.95517050000000003</c:v>
                </c:pt>
                <c:pt idx="7998">
                  <c:v>0.91476290000000005</c:v>
                </c:pt>
                <c:pt idx="7999">
                  <c:v>0.95475995999999996</c:v>
                </c:pt>
                <c:pt idx="8000">
                  <c:v>0.95202019999999998</c:v>
                </c:pt>
                <c:pt idx="8001">
                  <c:v>0.86805474999999999</c:v>
                </c:pt>
                <c:pt idx="8002">
                  <c:v>0.95896729999999997</c:v>
                </c:pt>
                <c:pt idx="8003">
                  <c:v>0.89345149999999995</c:v>
                </c:pt>
                <c:pt idx="8004">
                  <c:v>1.0039992</c:v>
                </c:pt>
                <c:pt idx="8005">
                  <c:v>1.0253379</c:v>
                </c:pt>
                <c:pt idx="8006">
                  <c:v>0.99943309999999996</c:v>
                </c:pt>
                <c:pt idx="8007">
                  <c:v>1.0300133</c:v>
                </c:pt>
                <c:pt idx="8008">
                  <c:v>1.0885943</c:v>
                </c:pt>
                <c:pt idx="8009">
                  <c:v>1.0264616</c:v>
                </c:pt>
                <c:pt idx="8010">
                  <c:v>0.99728702999999996</c:v>
                </c:pt>
                <c:pt idx="8011">
                  <c:v>1.0540731000000001</c:v>
                </c:pt>
                <c:pt idx="8012">
                  <c:v>1.0098982000000001</c:v>
                </c:pt>
                <c:pt idx="8013">
                  <c:v>1.0078511999999999</c:v>
                </c:pt>
                <c:pt idx="8014">
                  <c:v>0.95311075000000001</c:v>
                </c:pt>
                <c:pt idx="8015">
                  <c:v>0.92610510000000001</c:v>
                </c:pt>
                <c:pt idx="8016">
                  <c:v>1.0409839000000001</c:v>
                </c:pt>
                <c:pt idx="8017">
                  <c:v>0.96668169999999998</c:v>
                </c:pt>
                <c:pt idx="8018">
                  <c:v>1.0019598999999999</c:v>
                </c:pt>
                <c:pt idx="8019">
                  <c:v>0.94700693999999996</c:v>
                </c:pt>
                <c:pt idx="8020">
                  <c:v>0.91146830000000001</c:v>
                </c:pt>
                <c:pt idx="8021">
                  <c:v>0.96324074000000004</c:v>
                </c:pt>
                <c:pt idx="8022">
                  <c:v>0.98776819999999999</c:v>
                </c:pt>
                <c:pt idx="8023">
                  <c:v>0.96956730000000002</c:v>
                </c:pt>
                <c:pt idx="8024">
                  <c:v>0.91034113999999999</c:v>
                </c:pt>
                <c:pt idx="8025">
                  <c:v>1.0849469</c:v>
                </c:pt>
                <c:pt idx="8026">
                  <c:v>1.0248392</c:v>
                </c:pt>
                <c:pt idx="8027">
                  <c:v>0.95151615</c:v>
                </c:pt>
                <c:pt idx="8028">
                  <c:v>1.0412091999999999</c:v>
                </c:pt>
                <c:pt idx="8029">
                  <c:v>0.96511734000000005</c:v>
                </c:pt>
                <c:pt idx="8030">
                  <c:v>1.0932082000000001</c:v>
                </c:pt>
                <c:pt idx="8031">
                  <c:v>0.98910989999999999</c:v>
                </c:pt>
                <c:pt idx="8032">
                  <c:v>1.0665872999999999</c:v>
                </c:pt>
                <c:pt idx="8033">
                  <c:v>1.0808355000000001</c:v>
                </c:pt>
                <c:pt idx="8034">
                  <c:v>1.0358976</c:v>
                </c:pt>
                <c:pt idx="8035">
                  <c:v>0.98174465</c:v>
                </c:pt>
                <c:pt idx="8036">
                  <c:v>1.0938357000000001</c:v>
                </c:pt>
                <c:pt idx="8037">
                  <c:v>1.0959627999999999</c:v>
                </c:pt>
                <c:pt idx="8038">
                  <c:v>1.0933227999999999</c:v>
                </c:pt>
                <c:pt idx="8039">
                  <c:v>1.1146107999999999</c:v>
                </c:pt>
                <c:pt idx="8040">
                  <c:v>1.1122388000000001</c:v>
                </c:pt>
                <c:pt idx="8041">
                  <c:v>1.0834531999999999</c:v>
                </c:pt>
                <c:pt idx="8042">
                  <c:v>1.1234622000000001</c:v>
                </c:pt>
                <c:pt idx="8043">
                  <c:v>1.1500201999999999</c:v>
                </c:pt>
                <c:pt idx="8044">
                  <c:v>1.103666</c:v>
                </c:pt>
                <c:pt idx="8045">
                  <c:v>1.1284301000000001</c:v>
                </c:pt>
                <c:pt idx="8046">
                  <c:v>1.0992336</c:v>
                </c:pt>
                <c:pt idx="8047">
                  <c:v>1.1181213999999999</c:v>
                </c:pt>
                <c:pt idx="8048">
                  <c:v>1.1522380999999999</c:v>
                </c:pt>
                <c:pt idx="8049">
                  <c:v>1.1055496</c:v>
                </c:pt>
                <c:pt idx="8050">
                  <c:v>1.1248408999999999</c:v>
                </c:pt>
                <c:pt idx="8051">
                  <c:v>1.1371287999999999</c:v>
                </c:pt>
                <c:pt idx="8052">
                  <c:v>1.1665114000000001</c:v>
                </c:pt>
                <c:pt idx="8053">
                  <c:v>1.1574259</c:v>
                </c:pt>
                <c:pt idx="8054">
                  <c:v>1.1651843</c:v>
                </c:pt>
                <c:pt idx="8055">
                  <c:v>1.1635063000000001</c:v>
                </c:pt>
                <c:pt idx="8056">
                  <c:v>1.1514709999999999</c:v>
                </c:pt>
                <c:pt idx="8057">
                  <c:v>1.1551183</c:v>
                </c:pt>
                <c:pt idx="8058">
                  <c:v>1.2113894999999999</c:v>
                </c:pt>
                <c:pt idx="8059">
                  <c:v>1.2231386</c:v>
                </c:pt>
                <c:pt idx="8060">
                  <c:v>1.2042486999999999</c:v>
                </c:pt>
                <c:pt idx="8061">
                  <c:v>1.2025869</c:v>
                </c:pt>
                <c:pt idx="8062">
                  <c:v>1.2254754999999999</c:v>
                </c:pt>
                <c:pt idx="8063">
                  <c:v>1.2202653999999999</c:v>
                </c:pt>
                <c:pt idx="8064">
                  <c:v>1.2306657000000001</c:v>
                </c:pt>
                <c:pt idx="8065">
                  <c:v>1.2229144999999999</c:v>
                </c:pt>
                <c:pt idx="8066">
                  <c:v>1.1860702999999999</c:v>
                </c:pt>
                <c:pt idx="8067">
                  <c:v>0.99173986999999997</c:v>
                </c:pt>
                <c:pt idx="8068">
                  <c:v>0.91980576999999997</c:v>
                </c:pt>
                <c:pt idx="8069">
                  <c:v>0.80123949999999999</c:v>
                </c:pt>
                <c:pt idx="8070">
                  <c:v>0.74966520000000003</c:v>
                </c:pt>
                <c:pt idx="8071">
                  <c:v>0.81088375999999995</c:v>
                </c:pt>
                <c:pt idx="8072">
                  <c:v>0.77806679999999995</c:v>
                </c:pt>
                <c:pt idx="8073">
                  <c:v>0.77023417000000005</c:v>
                </c:pt>
                <c:pt idx="8074">
                  <c:v>0.79601526</c:v>
                </c:pt>
                <c:pt idx="8075">
                  <c:v>0.77199863999999996</c:v>
                </c:pt>
                <c:pt idx="8076">
                  <c:v>0.74425010000000003</c:v>
                </c:pt>
                <c:pt idx="8077">
                  <c:v>0.71523552999999995</c:v>
                </c:pt>
                <c:pt idx="8078">
                  <c:v>0.70458173999999996</c:v>
                </c:pt>
                <c:pt idx="8079">
                  <c:v>0.71816634999999995</c:v>
                </c:pt>
                <c:pt idx="8080">
                  <c:v>0.63366305999999994</c:v>
                </c:pt>
                <c:pt idx="8081">
                  <c:v>0.68449470000000001</c:v>
                </c:pt>
                <c:pt idx="8082">
                  <c:v>0.69232610000000006</c:v>
                </c:pt>
                <c:pt idx="8083">
                  <c:v>0.64702519999999997</c:v>
                </c:pt>
                <c:pt idx="8084">
                  <c:v>0.64483789999999996</c:v>
                </c:pt>
                <c:pt idx="8085">
                  <c:v>0.7715282</c:v>
                </c:pt>
                <c:pt idx="8086">
                  <c:v>0.61093074000000003</c:v>
                </c:pt>
                <c:pt idx="8087">
                  <c:v>0.65268150000000003</c:v>
                </c:pt>
                <c:pt idx="8088">
                  <c:v>0.60415339999999995</c:v>
                </c:pt>
                <c:pt idx="8089">
                  <c:v>0.68585039999999997</c:v>
                </c:pt>
                <c:pt idx="8090">
                  <c:v>0.65326154000000003</c:v>
                </c:pt>
                <c:pt idx="8091">
                  <c:v>0.66289836000000002</c:v>
                </c:pt>
                <c:pt idx="8092">
                  <c:v>0.6297604</c:v>
                </c:pt>
                <c:pt idx="8093">
                  <c:v>0.70232320000000004</c:v>
                </c:pt>
                <c:pt idx="8094">
                  <c:v>0.67510499999999996</c:v>
                </c:pt>
                <c:pt idx="8095">
                  <c:v>0.6451363</c:v>
                </c:pt>
                <c:pt idx="8096">
                  <c:v>0.63369379999999997</c:v>
                </c:pt>
                <c:pt idx="8097">
                  <c:v>0.64103790000000005</c:v>
                </c:pt>
                <c:pt idx="8098">
                  <c:v>0.63823247000000005</c:v>
                </c:pt>
                <c:pt idx="8099">
                  <c:v>0.72042300000000004</c:v>
                </c:pt>
                <c:pt idx="8100">
                  <c:v>0.57207965999999999</c:v>
                </c:pt>
                <c:pt idx="8101">
                  <c:v>0.63227330000000004</c:v>
                </c:pt>
                <c:pt idx="8102">
                  <c:v>0.63689099999999998</c:v>
                </c:pt>
                <c:pt idx="8103">
                  <c:v>0.57628780000000002</c:v>
                </c:pt>
                <c:pt idx="8104">
                  <c:v>0.52407720000000002</c:v>
                </c:pt>
                <c:pt idx="8105">
                  <c:v>0.63882530000000004</c:v>
                </c:pt>
                <c:pt idx="8106">
                  <c:v>0.60366653999999997</c:v>
                </c:pt>
                <c:pt idx="8107">
                  <c:v>0.5854705</c:v>
                </c:pt>
                <c:pt idx="8108">
                  <c:v>0.71146255999999997</c:v>
                </c:pt>
                <c:pt idx="8109">
                  <c:v>0.70501599999999998</c:v>
                </c:pt>
                <c:pt idx="8110">
                  <c:v>0.65651654999999998</c:v>
                </c:pt>
                <c:pt idx="8111">
                  <c:v>0.67292540000000001</c:v>
                </c:pt>
                <c:pt idx="8112">
                  <c:v>0.61472320000000003</c:v>
                </c:pt>
                <c:pt idx="8113">
                  <c:v>0.60018749999999998</c:v>
                </c:pt>
                <c:pt idx="8114">
                  <c:v>0.63641196</c:v>
                </c:pt>
                <c:pt idx="8115">
                  <c:v>0.62314784999999995</c:v>
                </c:pt>
                <c:pt idx="8116">
                  <c:v>0.61263853000000001</c:v>
                </c:pt>
                <c:pt idx="8117">
                  <c:v>0.56472619999999996</c:v>
                </c:pt>
                <c:pt idx="8118">
                  <c:v>0.55254590000000003</c:v>
                </c:pt>
                <c:pt idx="8119">
                  <c:v>0.59441703999999995</c:v>
                </c:pt>
                <c:pt idx="8120">
                  <c:v>0.63232969999999999</c:v>
                </c:pt>
                <c:pt idx="8121">
                  <c:v>0.66371329999999995</c:v>
                </c:pt>
                <c:pt idx="8122">
                  <c:v>0.81451267000000005</c:v>
                </c:pt>
                <c:pt idx="8123">
                  <c:v>0.74321210000000004</c:v>
                </c:pt>
                <c:pt idx="8124">
                  <c:v>0.71727954999999999</c:v>
                </c:pt>
                <c:pt idx="8125">
                  <c:v>0.68009805999999995</c:v>
                </c:pt>
                <c:pt idx="8126">
                  <c:v>0.6772106</c:v>
                </c:pt>
                <c:pt idx="8127">
                  <c:v>0.67280936000000002</c:v>
                </c:pt>
                <c:pt idx="8128">
                  <c:v>0.72356856000000003</c:v>
                </c:pt>
                <c:pt idx="8129">
                  <c:v>0.73673310000000003</c:v>
                </c:pt>
                <c:pt idx="8130">
                  <c:v>0.74498629999999999</c:v>
                </c:pt>
                <c:pt idx="8131">
                  <c:v>0.67558240000000003</c:v>
                </c:pt>
                <c:pt idx="8132">
                  <c:v>0.5934178</c:v>
                </c:pt>
                <c:pt idx="8133">
                  <c:v>0.60990440000000001</c:v>
                </c:pt>
                <c:pt idx="8134">
                  <c:v>0.60877110000000001</c:v>
                </c:pt>
                <c:pt idx="8135">
                  <c:v>0.61344849999999995</c:v>
                </c:pt>
                <c:pt idx="8136">
                  <c:v>0.6490127</c:v>
                </c:pt>
                <c:pt idx="8137">
                  <c:v>0.74817073000000001</c:v>
                </c:pt>
                <c:pt idx="8138">
                  <c:v>0.68424099999999999</c:v>
                </c:pt>
                <c:pt idx="8139">
                  <c:v>0.77909110000000004</c:v>
                </c:pt>
                <c:pt idx="8140">
                  <c:v>0.70014745</c:v>
                </c:pt>
                <c:pt idx="8141">
                  <c:v>0.75058630000000004</c:v>
                </c:pt>
                <c:pt idx="8142">
                  <c:v>0.77821549999999995</c:v>
                </c:pt>
                <c:pt idx="8143">
                  <c:v>0.66677463000000003</c:v>
                </c:pt>
                <c:pt idx="8144">
                  <c:v>0.64368963000000001</c:v>
                </c:pt>
                <c:pt idx="8145">
                  <c:v>0.72296550000000004</c:v>
                </c:pt>
                <c:pt idx="8146">
                  <c:v>0.80253589999999997</c:v>
                </c:pt>
                <c:pt idx="8147">
                  <c:v>0.7511215</c:v>
                </c:pt>
                <c:pt idx="8148">
                  <c:v>0.67334340000000004</c:v>
                </c:pt>
                <c:pt idx="8149">
                  <c:v>0.70350975000000004</c:v>
                </c:pt>
                <c:pt idx="8150">
                  <c:v>0.80217729999999998</c:v>
                </c:pt>
                <c:pt idx="8151">
                  <c:v>0.78256499999999996</c:v>
                </c:pt>
                <c:pt idx="8152">
                  <c:v>0.82925945999999995</c:v>
                </c:pt>
                <c:pt idx="8153">
                  <c:v>0.84277177000000003</c:v>
                </c:pt>
                <c:pt idx="8154">
                  <c:v>0.9122363</c:v>
                </c:pt>
                <c:pt idx="8155">
                  <c:v>0.96091866000000004</c:v>
                </c:pt>
                <c:pt idx="8156">
                  <c:v>0.88754940000000004</c:v>
                </c:pt>
                <c:pt idx="8157">
                  <c:v>0.94690293000000003</c:v>
                </c:pt>
                <c:pt idx="8158">
                  <c:v>0.92710269999999995</c:v>
                </c:pt>
                <c:pt idx="8159">
                  <c:v>0.89028655999999995</c:v>
                </c:pt>
                <c:pt idx="8160">
                  <c:v>0.9811609</c:v>
                </c:pt>
                <c:pt idx="8161">
                  <c:v>0.90253559999999999</c:v>
                </c:pt>
                <c:pt idx="8162">
                  <c:v>0.89340869999999994</c:v>
                </c:pt>
                <c:pt idx="8163">
                  <c:v>1.0318731999999999</c:v>
                </c:pt>
                <c:pt idx="8164">
                  <c:v>0.90747153999999997</c:v>
                </c:pt>
                <c:pt idx="8165">
                  <c:v>0.85982939999999997</c:v>
                </c:pt>
                <c:pt idx="8166">
                  <c:v>0.87106189999999994</c:v>
                </c:pt>
                <c:pt idx="8167">
                  <c:v>0.90852529999999998</c:v>
                </c:pt>
                <c:pt idx="8168">
                  <c:v>0.89471610000000001</c:v>
                </c:pt>
                <c:pt idx="8169">
                  <c:v>0.85514515999999996</c:v>
                </c:pt>
                <c:pt idx="8170">
                  <c:v>0.84679174000000001</c:v>
                </c:pt>
                <c:pt idx="8171">
                  <c:v>0.88646380000000002</c:v>
                </c:pt>
                <c:pt idx="8172">
                  <c:v>0.87098240000000005</c:v>
                </c:pt>
                <c:pt idx="8173">
                  <c:v>0.81286239999999998</c:v>
                </c:pt>
                <c:pt idx="8174">
                  <c:v>0.96662550000000003</c:v>
                </c:pt>
                <c:pt idx="8175">
                  <c:v>0.89586734999999995</c:v>
                </c:pt>
                <c:pt idx="8176">
                  <c:v>1.0086321</c:v>
                </c:pt>
                <c:pt idx="8177">
                  <c:v>0.90365759999999995</c:v>
                </c:pt>
                <c:pt idx="8178">
                  <c:v>0.83766890000000005</c:v>
                </c:pt>
                <c:pt idx="8179">
                  <c:v>0.88960729999999999</c:v>
                </c:pt>
                <c:pt idx="8180">
                  <c:v>0.94397339999999996</c:v>
                </c:pt>
                <c:pt idx="8181">
                  <c:v>0.98793982999999996</c:v>
                </c:pt>
                <c:pt idx="8182">
                  <c:v>0.88269940000000002</c:v>
                </c:pt>
                <c:pt idx="8183">
                  <c:v>1.1637614000000001</c:v>
                </c:pt>
                <c:pt idx="8184">
                  <c:v>0.97615629999999998</c:v>
                </c:pt>
                <c:pt idx="8185">
                  <c:v>0.97854200000000002</c:v>
                </c:pt>
                <c:pt idx="8186">
                  <c:v>0.85836643000000001</c:v>
                </c:pt>
                <c:pt idx="8187">
                  <c:v>0.91274080000000002</c:v>
                </c:pt>
                <c:pt idx="8188">
                  <c:v>0.87169342999999999</c:v>
                </c:pt>
                <c:pt idx="8189">
                  <c:v>0.93568150000000005</c:v>
                </c:pt>
                <c:pt idx="8190">
                  <c:v>0.88730942999999995</c:v>
                </c:pt>
                <c:pt idx="8191">
                  <c:v>0.89476020000000001</c:v>
                </c:pt>
                <c:pt idx="8192">
                  <c:v>0.84081890000000004</c:v>
                </c:pt>
                <c:pt idx="8193">
                  <c:v>0.82301133999999998</c:v>
                </c:pt>
                <c:pt idx="8194">
                  <c:v>0.78973009999999999</c:v>
                </c:pt>
                <c:pt idx="8195">
                  <c:v>0.71979280000000001</c:v>
                </c:pt>
                <c:pt idx="8196">
                  <c:v>0.73582539999999996</c:v>
                </c:pt>
                <c:pt idx="8197">
                  <c:v>0.6933106</c:v>
                </c:pt>
                <c:pt idx="8198">
                  <c:v>0.74501543999999997</c:v>
                </c:pt>
                <c:pt idx="8199">
                  <c:v>0.67953479999999999</c:v>
                </c:pt>
                <c:pt idx="8200">
                  <c:v>0.72790379999999999</c:v>
                </c:pt>
                <c:pt idx="8201">
                  <c:v>0.64840370000000003</c:v>
                </c:pt>
                <c:pt idx="8202">
                  <c:v>0.68407583000000005</c:v>
                </c:pt>
                <c:pt idx="8203">
                  <c:v>0.71510755999999998</c:v>
                </c:pt>
                <c:pt idx="8204">
                  <c:v>0.79121200000000003</c:v>
                </c:pt>
                <c:pt idx="8205">
                  <c:v>0.82645804</c:v>
                </c:pt>
                <c:pt idx="8206">
                  <c:v>0.72691649999999997</c:v>
                </c:pt>
                <c:pt idx="8207">
                  <c:v>0.63603662999999999</c:v>
                </c:pt>
                <c:pt idx="8208">
                  <c:v>0.63810074000000006</c:v>
                </c:pt>
                <c:pt idx="8209">
                  <c:v>0.74111473999999999</c:v>
                </c:pt>
                <c:pt idx="8210">
                  <c:v>0.73397230000000002</c:v>
                </c:pt>
                <c:pt idx="8211">
                  <c:v>0.73108286</c:v>
                </c:pt>
                <c:pt idx="8212">
                  <c:v>0.7694242</c:v>
                </c:pt>
                <c:pt idx="8213">
                  <c:v>0.76184004999999999</c:v>
                </c:pt>
                <c:pt idx="8214">
                  <c:v>0.82334965000000004</c:v>
                </c:pt>
                <c:pt idx="8215">
                  <c:v>0.71002750000000003</c:v>
                </c:pt>
                <c:pt idx="8216">
                  <c:v>0.74521130000000002</c:v>
                </c:pt>
                <c:pt idx="8217">
                  <c:v>0.82721626999999998</c:v>
                </c:pt>
                <c:pt idx="8218">
                  <c:v>0.81830689999999995</c:v>
                </c:pt>
                <c:pt idx="8219">
                  <c:v>0.79750763999999996</c:v>
                </c:pt>
                <c:pt idx="8220">
                  <c:v>0.78219044000000004</c:v>
                </c:pt>
                <c:pt idx="8221">
                  <c:v>0.80614494999999997</c:v>
                </c:pt>
                <c:pt idx="8222">
                  <c:v>0.85021999999999998</c:v>
                </c:pt>
                <c:pt idx="8223">
                  <c:v>0.78933350000000002</c:v>
                </c:pt>
                <c:pt idx="8224">
                  <c:v>0.75374260000000004</c:v>
                </c:pt>
                <c:pt idx="8225">
                  <c:v>0.78761786</c:v>
                </c:pt>
                <c:pt idx="8226">
                  <c:v>0.79320100000000004</c:v>
                </c:pt>
                <c:pt idx="8227">
                  <c:v>0.72867702999999995</c:v>
                </c:pt>
                <c:pt idx="8228">
                  <c:v>0.68935210000000002</c:v>
                </c:pt>
                <c:pt idx="8229">
                  <c:v>0.74841946000000004</c:v>
                </c:pt>
                <c:pt idx="8230">
                  <c:v>0.78022175999999999</c:v>
                </c:pt>
                <c:pt idx="8231">
                  <c:v>0.68133679999999996</c:v>
                </c:pt>
                <c:pt idx="8232">
                  <c:v>0.75087135999999999</c:v>
                </c:pt>
                <c:pt idx="8233">
                  <c:v>0.72284579999999998</c:v>
                </c:pt>
                <c:pt idx="8234">
                  <c:v>0.78193009999999996</c:v>
                </c:pt>
                <c:pt idx="8235">
                  <c:v>0.74029909999999999</c:v>
                </c:pt>
                <c:pt idx="8236">
                  <c:v>0.72327244000000002</c:v>
                </c:pt>
                <c:pt idx="8237">
                  <c:v>0.73412233999999998</c:v>
                </c:pt>
                <c:pt idx="8238">
                  <c:v>0.70423720000000001</c:v>
                </c:pt>
                <c:pt idx="8239">
                  <c:v>0.77614640000000001</c:v>
                </c:pt>
                <c:pt idx="8240">
                  <c:v>0.76172479999999998</c:v>
                </c:pt>
                <c:pt idx="8241">
                  <c:v>0.76429579999999997</c:v>
                </c:pt>
                <c:pt idx="8242">
                  <c:v>0.82543993000000004</c:v>
                </c:pt>
                <c:pt idx="8243">
                  <c:v>0.85918380000000005</c:v>
                </c:pt>
                <c:pt idx="8244">
                  <c:v>0.85798865999999996</c:v>
                </c:pt>
                <c:pt idx="8245">
                  <c:v>0.79251539999999998</c:v>
                </c:pt>
                <c:pt idx="8246">
                  <c:v>0.79971230000000004</c:v>
                </c:pt>
                <c:pt idx="8247">
                  <c:v>0.83254313000000002</c:v>
                </c:pt>
                <c:pt idx="8248">
                  <c:v>0.82658220000000004</c:v>
                </c:pt>
                <c:pt idx="8249">
                  <c:v>0.86543196</c:v>
                </c:pt>
                <c:pt idx="8250">
                  <c:v>0.82886519999999997</c:v>
                </c:pt>
                <c:pt idx="8251">
                  <c:v>0.86249379999999998</c:v>
                </c:pt>
                <c:pt idx="8252">
                  <c:v>0.90492845</c:v>
                </c:pt>
                <c:pt idx="8253">
                  <c:v>0.78545796999999995</c:v>
                </c:pt>
                <c:pt idx="8254">
                  <c:v>0.77485199999999999</c:v>
                </c:pt>
                <c:pt idx="8255">
                  <c:v>0.78993310000000005</c:v>
                </c:pt>
                <c:pt idx="8256">
                  <c:v>0.80499445999999997</c:v>
                </c:pt>
                <c:pt idx="8257">
                  <c:v>0.78475229999999996</c:v>
                </c:pt>
                <c:pt idx="8258">
                  <c:v>0.78072655000000002</c:v>
                </c:pt>
                <c:pt idx="8259">
                  <c:v>0.75717263999999995</c:v>
                </c:pt>
                <c:pt idx="8260">
                  <c:v>0.79046136</c:v>
                </c:pt>
                <c:pt idx="8261">
                  <c:v>0.85949450000000005</c:v>
                </c:pt>
                <c:pt idx="8262">
                  <c:v>0.82958883000000005</c:v>
                </c:pt>
                <c:pt idx="8263">
                  <c:v>0.80586899999999995</c:v>
                </c:pt>
                <c:pt idx="8264">
                  <c:v>0.80287660000000005</c:v>
                </c:pt>
                <c:pt idx="8265">
                  <c:v>0.74530350000000001</c:v>
                </c:pt>
                <c:pt idx="8266">
                  <c:v>0.76863055999999996</c:v>
                </c:pt>
                <c:pt idx="8267">
                  <c:v>0.91568830000000001</c:v>
                </c:pt>
                <c:pt idx="8268">
                  <c:v>0.81071466000000003</c:v>
                </c:pt>
                <c:pt idx="8269">
                  <c:v>0.77718900000000002</c:v>
                </c:pt>
                <c:pt idx="8270">
                  <c:v>0.76247739999999997</c:v>
                </c:pt>
                <c:pt idx="8271">
                  <c:v>0.86335706999999995</c:v>
                </c:pt>
                <c:pt idx="8272">
                  <c:v>0.81053790000000003</c:v>
                </c:pt>
                <c:pt idx="8273">
                  <c:v>0.81327194000000003</c:v>
                </c:pt>
                <c:pt idx="8274">
                  <c:v>1.0251642000000001</c:v>
                </c:pt>
                <c:pt idx="8275">
                  <c:v>0.95310459999999997</c:v>
                </c:pt>
                <c:pt idx="8276">
                  <c:v>0.78664153999999997</c:v>
                </c:pt>
                <c:pt idx="8277">
                  <c:v>0.8430531</c:v>
                </c:pt>
                <c:pt idx="8278">
                  <c:v>0.87159425000000001</c:v>
                </c:pt>
                <c:pt idx="8279">
                  <c:v>0.88928114999999996</c:v>
                </c:pt>
                <c:pt idx="8280">
                  <c:v>0.93057716000000001</c:v>
                </c:pt>
                <c:pt idx="8281">
                  <c:v>0.97857309999999997</c:v>
                </c:pt>
                <c:pt idx="8282">
                  <c:v>0.90753304999999995</c:v>
                </c:pt>
                <c:pt idx="8283">
                  <c:v>0.85423004999999996</c:v>
                </c:pt>
                <c:pt idx="8284">
                  <c:v>0.96967970000000003</c:v>
                </c:pt>
                <c:pt idx="8285">
                  <c:v>0.94949300000000003</c:v>
                </c:pt>
                <c:pt idx="8286">
                  <c:v>0.88939919999999995</c:v>
                </c:pt>
                <c:pt idx="8287">
                  <c:v>0.86219009999999996</c:v>
                </c:pt>
                <c:pt idx="8288">
                  <c:v>0.89064650000000001</c:v>
                </c:pt>
                <c:pt idx="8289">
                  <c:v>0.8433176</c:v>
                </c:pt>
                <c:pt idx="8290">
                  <c:v>0.85492520000000005</c:v>
                </c:pt>
                <c:pt idx="8291">
                  <c:v>0.84777265999999996</c:v>
                </c:pt>
                <c:pt idx="8292">
                  <c:v>0.77180696000000004</c:v>
                </c:pt>
                <c:pt idx="8293">
                  <c:v>0.79215190000000002</c:v>
                </c:pt>
                <c:pt idx="8294">
                  <c:v>0.90446322999999995</c:v>
                </c:pt>
                <c:pt idx="8295">
                  <c:v>0.87211883000000001</c:v>
                </c:pt>
                <c:pt idx="8296">
                  <c:v>0.90623350000000003</c:v>
                </c:pt>
                <c:pt idx="8297">
                  <c:v>0.8270805</c:v>
                </c:pt>
                <c:pt idx="8298">
                  <c:v>0.82122589999999995</c:v>
                </c:pt>
                <c:pt idx="8299">
                  <c:v>0.88130206</c:v>
                </c:pt>
                <c:pt idx="8300">
                  <c:v>0.93813630000000003</c:v>
                </c:pt>
                <c:pt idx="8301">
                  <c:v>0.95042280000000001</c:v>
                </c:pt>
                <c:pt idx="8302">
                  <c:v>0.88239489999999998</c:v>
                </c:pt>
                <c:pt idx="8303">
                  <c:v>0.93157650000000003</c:v>
                </c:pt>
                <c:pt idx="8304">
                  <c:v>0.86425512999999998</c:v>
                </c:pt>
                <c:pt idx="8305">
                  <c:v>0.8477325</c:v>
                </c:pt>
                <c:pt idx="8306">
                  <c:v>0.89115440000000001</c:v>
                </c:pt>
                <c:pt idx="8307">
                  <c:v>0.81379619999999997</c:v>
                </c:pt>
                <c:pt idx="8308">
                  <c:v>0.89493084000000001</c:v>
                </c:pt>
                <c:pt idx="8309">
                  <c:v>0.91155620000000004</c:v>
                </c:pt>
                <c:pt idx="8310">
                  <c:v>0.82728829999999998</c:v>
                </c:pt>
                <c:pt idx="8311">
                  <c:v>0.80698824000000002</c:v>
                </c:pt>
                <c:pt idx="8312">
                  <c:v>0.82962880000000006</c:v>
                </c:pt>
                <c:pt idx="8313">
                  <c:v>0.80079484000000001</c:v>
                </c:pt>
                <c:pt idx="8314">
                  <c:v>0.76758490000000001</c:v>
                </c:pt>
                <c:pt idx="8315">
                  <c:v>0.74001779999999995</c:v>
                </c:pt>
                <c:pt idx="8316">
                  <c:v>0.69762199999999996</c:v>
                </c:pt>
                <c:pt idx="8317">
                  <c:v>0.7578028</c:v>
                </c:pt>
                <c:pt idx="8318">
                  <c:v>0.61983580000000005</c:v>
                </c:pt>
                <c:pt idx="8319">
                  <c:v>0.62673146000000002</c:v>
                </c:pt>
                <c:pt idx="8320">
                  <c:v>0.65422639999999999</c:v>
                </c:pt>
                <c:pt idx="8321">
                  <c:v>0.60023740000000003</c:v>
                </c:pt>
                <c:pt idx="8322">
                  <c:v>0.57723296000000002</c:v>
                </c:pt>
                <c:pt idx="8323">
                  <c:v>0.60863599999999995</c:v>
                </c:pt>
                <c:pt idx="8324">
                  <c:v>0.67854570000000003</c:v>
                </c:pt>
                <c:pt idx="8325">
                  <c:v>0.71165084999999995</c:v>
                </c:pt>
                <c:pt idx="8326">
                  <c:v>0.62243473999999999</c:v>
                </c:pt>
                <c:pt idx="8327">
                  <c:v>0.65296054000000003</c:v>
                </c:pt>
                <c:pt idx="8328">
                  <c:v>0.70224759999999997</c:v>
                </c:pt>
                <c:pt idx="8329">
                  <c:v>0.60840064000000005</c:v>
                </c:pt>
                <c:pt idx="8330">
                  <c:v>0.62170696000000003</c:v>
                </c:pt>
                <c:pt idx="8331">
                  <c:v>0.60587369999999996</c:v>
                </c:pt>
                <c:pt idx="8332">
                  <c:v>0.57057460000000004</c:v>
                </c:pt>
                <c:pt idx="8333">
                  <c:v>0.56789670000000003</c:v>
                </c:pt>
                <c:pt idx="8334">
                  <c:v>0.48862070000000002</c:v>
                </c:pt>
                <c:pt idx="8335">
                  <c:v>0.49347800000000003</c:v>
                </c:pt>
                <c:pt idx="8336">
                  <c:v>0.54182140000000001</c:v>
                </c:pt>
                <c:pt idx="8337">
                  <c:v>0.43949816000000003</c:v>
                </c:pt>
                <c:pt idx="8338">
                  <c:v>0.44228509999999999</c:v>
                </c:pt>
                <c:pt idx="8339">
                  <c:v>0.451123</c:v>
                </c:pt>
                <c:pt idx="8340">
                  <c:v>0.40380310000000003</c:v>
                </c:pt>
                <c:pt idx="8341">
                  <c:v>0.38970038000000001</c:v>
                </c:pt>
                <c:pt idx="8342">
                  <c:v>0.38561338000000001</c:v>
                </c:pt>
                <c:pt idx="8343">
                  <c:v>0.40115561999999999</c:v>
                </c:pt>
                <c:pt idx="8344">
                  <c:v>0.4614724</c:v>
                </c:pt>
                <c:pt idx="8345">
                  <c:v>0.47799814000000002</c:v>
                </c:pt>
                <c:pt idx="8346">
                  <c:v>0.52194339999999995</c:v>
                </c:pt>
                <c:pt idx="8347">
                  <c:v>0.44843</c:v>
                </c:pt>
                <c:pt idx="8348">
                  <c:v>0.46965859999999998</c:v>
                </c:pt>
                <c:pt idx="8349">
                  <c:v>0.43626242999999998</c:v>
                </c:pt>
                <c:pt idx="8350">
                  <c:v>0.46509030000000001</c:v>
                </c:pt>
                <c:pt idx="8351">
                  <c:v>0.48963790000000001</c:v>
                </c:pt>
                <c:pt idx="8352">
                  <c:v>0.47265922999999999</c:v>
                </c:pt>
                <c:pt idx="8353">
                  <c:v>0.48097503000000003</c:v>
                </c:pt>
                <c:pt idx="8354">
                  <c:v>0.48081016999999998</c:v>
                </c:pt>
                <c:pt idx="8355">
                  <c:v>0.36910298000000002</c:v>
                </c:pt>
                <c:pt idx="8356">
                  <c:v>0.39223528000000002</c:v>
                </c:pt>
                <c:pt idx="8357">
                  <c:v>0.35844955000000001</c:v>
                </c:pt>
                <c:pt idx="8358">
                  <c:v>0.33869060000000001</c:v>
                </c:pt>
                <c:pt idx="8359">
                  <c:v>0.38350426999999998</c:v>
                </c:pt>
                <c:pt idx="8360">
                  <c:v>0.35933957</c:v>
                </c:pt>
                <c:pt idx="8361">
                  <c:v>0.32859987000000002</c:v>
                </c:pt>
                <c:pt idx="8362">
                  <c:v>0.40116732999999999</c:v>
                </c:pt>
                <c:pt idx="8363">
                  <c:v>0.37062119999999998</c:v>
                </c:pt>
                <c:pt idx="8364">
                  <c:v>0.387739</c:v>
                </c:pt>
                <c:pt idx="8365">
                  <c:v>0.33610907000000001</c:v>
                </c:pt>
                <c:pt idx="8366">
                  <c:v>0.37750864000000001</c:v>
                </c:pt>
                <c:pt idx="8367">
                  <c:v>0.36806977000000002</c:v>
                </c:pt>
                <c:pt idx="8368">
                  <c:v>0.39219199999999999</c:v>
                </c:pt>
                <c:pt idx="8369">
                  <c:v>0.41386162999999998</c:v>
                </c:pt>
                <c:pt idx="8370">
                  <c:v>0.51509225000000003</c:v>
                </c:pt>
                <c:pt idx="8371">
                  <c:v>0.39428776999999998</c:v>
                </c:pt>
                <c:pt idx="8372">
                  <c:v>0.27484614000000002</c:v>
                </c:pt>
                <c:pt idx="8373">
                  <c:v>0.24733579999999999</c:v>
                </c:pt>
                <c:pt idx="8374">
                  <c:v>0.21920598999999999</c:v>
                </c:pt>
                <c:pt idx="8375">
                  <c:v>0.26072182999999999</c:v>
                </c:pt>
                <c:pt idx="8376">
                  <c:v>0.28689261999999999</c:v>
                </c:pt>
                <c:pt idx="8377">
                  <c:v>0.29496266999999998</c:v>
                </c:pt>
                <c:pt idx="8378">
                  <c:v>0.26523809999999998</c:v>
                </c:pt>
                <c:pt idx="8379">
                  <c:v>0.25939836999999999</c:v>
                </c:pt>
                <c:pt idx="8380">
                  <c:v>0.28716150000000001</c:v>
                </c:pt>
                <c:pt idx="8381">
                  <c:v>0.29426527000000002</c:v>
                </c:pt>
                <c:pt idx="8382">
                  <c:v>0.2853057</c:v>
                </c:pt>
                <c:pt idx="8383">
                  <c:v>0.23101440000000001</c:v>
                </c:pt>
                <c:pt idx="8384">
                  <c:v>0.24553285999999999</c:v>
                </c:pt>
                <c:pt idx="8385">
                  <c:v>0.32667652000000003</c:v>
                </c:pt>
                <c:pt idx="8386">
                  <c:v>0.43930796</c:v>
                </c:pt>
                <c:pt idx="8387">
                  <c:v>0.38288924000000002</c:v>
                </c:pt>
                <c:pt idx="8388">
                  <c:v>0.39232479999999997</c:v>
                </c:pt>
                <c:pt idx="8389">
                  <c:v>0.43095928</c:v>
                </c:pt>
                <c:pt idx="8390">
                  <c:v>0.39325877999999997</c:v>
                </c:pt>
                <c:pt idx="8391">
                  <c:v>0.394841</c:v>
                </c:pt>
                <c:pt idx="8392">
                  <c:v>0.44531947</c:v>
                </c:pt>
                <c:pt idx="8393">
                  <c:v>0.41714786999999998</c:v>
                </c:pt>
                <c:pt idx="8394">
                  <c:v>0.43184844</c:v>
                </c:pt>
                <c:pt idx="8395">
                  <c:v>0.37811166000000002</c:v>
                </c:pt>
                <c:pt idx="8396">
                  <c:v>0.38249685999999999</c:v>
                </c:pt>
                <c:pt idx="8397">
                  <c:v>0.42148923999999999</c:v>
                </c:pt>
                <c:pt idx="8398">
                  <c:v>0.47866180000000003</c:v>
                </c:pt>
                <c:pt idx="8399">
                  <c:v>0.43150038000000002</c:v>
                </c:pt>
                <c:pt idx="8400">
                  <c:v>0.45035022000000002</c:v>
                </c:pt>
                <c:pt idx="8401">
                  <c:v>0.45298460000000002</c:v>
                </c:pt>
                <c:pt idx="8402">
                  <c:v>0.41518807000000002</c:v>
                </c:pt>
                <c:pt idx="8403">
                  <c:v>0.46072847</c:v>
                </c:pt>
                <c:pt idx="8404">
                  <c:v>0.47124939999999998</c:v>
                </c:pt>
                <c:pt idx="8405">
                  <c:v>0.45998558000000001</c:v>
                </c:pt>
                <c:pt idx="8406">
                  <c:v>0.46570139999999999</c:v>
                </c:pt>
                <c:pt idx="8407">
                  <c:v>0.46870294000000001</c:v>
                </c:pt>
                <c:pt idx="8408">
                  <c:v>0.46403440000000001</c:v>
                </c:pt>
                <c:pt idx="8409">
                  <c:v>0.47411029999999998</c:v>
                </c:pt>
                <c:pt idx="8410">
                  <c:v>0.44742510000000002</c:v>
                </c:pt>
                <c:pt idx="8411">
                  <c:v>0.47946587000000002</c:v>
                </c:pt>
                <c:pt idx="8412">
                  <c:v>0.48107386000000002</c:v>
                </c:pt>
                <c:pt idx="8413">
                  <c:v>0.47599912</c:v>
                </c:pt>
                <c:pt idx="8414">
                  <c:v>0.4719719</c:v>
                </c:pt>
                <c:pt idx="8415">
                  <c:v>0.43961433</c:v>
                </c:pt>
                <c:pt idx="8416">
                  <c:v>0.46700155999999998</c:v>
                </c:pt>
                <c:pt idx="8417">
                  <c:v>0.43673097999999999</c:v>
                </c:pt>
                <c:pt idx="8418">
                  <c:v>0.44376599999999999</c:v>
                </c:pt>
                <c:pt idx="8419">
                  <c:v>0.47758921999999998</c:v>
                </c:pt>
                <c:pt idx="8420">
                  <c:v>0.45015073</c:v>
                </c:pt>
                <c:pt idx="8421">
                  <c:v>0.47588770000000002</c:v>
                </c:pt>
                <c:pt idx="8422">
                  <c:v>0.47198570000000001</c:v>
                </c:pt>
                <c:pt idx="8423">
                  <c:v>0.45643336000000001</c:v>
                </c:pt>
                <c:pt idx="8424">
                  <c:v>0.40871113999999997</c:v>
                </c:pt>
                <c:pt idx="8425">
                  <c:v>0.46104790000000001</c:v>
                </c:pt>
                <c:pt idx="8426">
                  <c:v>0.44217016999999997</c:v>
                </c:pt>
                <c:pt idx="8427">
                  <c:v>0.36962125000000001</c:v>
                </c:pt>
                <c:pt idx="8428">
                  <c:v>0.37620377999999999</c:v>
                </c:pt>
                <c:pt idx="8429">
                  <c:v>0.41734162000000002</c:v>
                </c:pt>
                <c:pt idx="8430">
                  <c:v>0.38652658000000001</c:v>
                </c:pt>
                <c:pt idx="8431">
                  <c:v>0.41437253000000002</c:v>
                </c:pt>
                <c:pt idx="8432">
                  <c:v>0.40609960000000001</c:v>
                </c:pt>
                <c:pt idx="8433">
                  <c:v>0.60584950000000004</c:v>
                </c:pt>
                <c:pt idx="8434">
                  <c:v>0.40531033</c:v>
                </c:pt>
                <c:pt idx="8435">
                  <c:v>0.43691024000000001</c:v>
                </c:pt>
                <c:pt idx="8436">
                  <c:v>0.46553016000000003</c:v>
                </c:pt>
                <c:pt idx="8437">
                  <c:v>0.46585256000000003</c:v>
                </c:pt>
                <c:pt idx="8438">
                  <c:v>0.47286056999999998</c:v>
                </c:pt>
                <c:pt idx="8439">
                  <c:v>0.44783499999999998</c:v>
                </c:pt>
                <c:pt idx="8440">
                  <c:v>0.40669388000000001</c:v>
                </c:pt>
                <c:pt idx="8441">
                  <c:v>0.503722</c:v>
                </c:pt>
                <c:pt idx="8442">
                  <c:v>0.47838014000000001</c:v>
                </c:pt>
                <c:pt idx="8443">
                  <c:v>0.49211103</c:v>
                </c:pt>
                <c:pt idx="8444">
                  <c:v>0.50606569999999995</c:v>
                </c:pt>
                <c:pt idx="8445">
                  <c:v>0.50445620000000002</c:v>
                </c:pt>
                <c:pt idx="8446">
                  <c:v>0.49342724999999998</c:v>
                </c:pt>
                <c:pt idx="8447">
                  <c:v>0.49207655</c:v>
                </c:pt>
                <c:pt idx="8448">
                  <c:v>0.51510714999999996</c:v>
                </c:pt>
                <c:pt idx="8449">
                  <c:v>0.50548439999999994</c:v>
                </c:pt>
                <c:pt idx="8450">
                  <c:v>0.48244369999999998</c:v>
                </c:pt>
                <c:pt idx="8451">
                  <c:v>0.47000526999999998</c:v>
                </c:pt>
                <c:pt idx="8452">
                  <c:v>0.47506034000000003</c:v>
                </c:pt>
                <c:pt idx="8453">
                  <c:v>0.49225711999999999</c:v>
                </c:pt>
                <c:pt idx="8454">
                  <c:v>0.43591343999999999</c:v>
                </c:pt>
                <c:pt idx="8455">
                  <c:v>0.44755295</c:v>
                </c:pt>
                <c:pt idx="8456">
                  <c:v>0.47806270000000001</c:v>
                </c:pt>
                <c:pt idx="8457">
                  <c:v>0.45223360000000001</c:v>
                </c:pt>
                <c:pt idx="8458">
                  <c:v>0.45493036999999997</c:v>
                </c:pt>
                <c:pt idx="8459">
                  <c:v>0.41538977999999999</c:v>
                </c:pt>
                <c:pt idx="8460">
                  <c:v>0.47765020000000002</c:v>
                </c:pt>
                <c:pt idx="8461">
                  <c:v>0.47569152999999997</c:v>
                </c:pt>
                <c:pt idx="8462">
                  <c:v>0.50628249999999997</c:v>
                </c:pt>
                <c:pt idx="8463">
                  <c:v>0.47937872999999998</c:v>
                </c:pt>
                <c:pt idx="8464">
                  <c:v>0.46597126</c:v>
                </c:pt>
                <c:pt idx="8465">
                  <c:v>0.37940385999999998</c:v>
                </c:pt>
                <c:pt idx="8466">
                  <c:v>0.39896154</c:v>
                </c:pt>
                <c:pt idx="8467">
                  <c:v>0.42679929999999999</c:v>
                </c:pt>
                <c:pt idx="8468">
                  <c:v>0.45936389999999999</c:v>
                </c:pt>
                <c:pt idx="8469">
                  <c:v>0.49577864999999999</c:v>
                </c:pt>
                <c:pt idx="8470">
                  <c:v>0.47447324000000002</c:v>
                </c:pt>
                <c:pt idx="8471">
                  <c:v>0.45650518000000001</c:v>
                </c:pt>
                <c:pt idx="8472">
                  <c:v>0.47941225999999998</c:v>
                </c:pt>
                <c:pt idx="8473">
                  <c:v>0.45426756000000001</c:v>
                </c:pt>
                <c:pt idx="8474">
                  <c:v>0.43211135000000001</c:v>
                </c:pt>
                <c:pt idx="8475">
                  <c:v>0.42580277</c:v>
                </c:pt>
                <c:pt idx="8476">
                  <c:v>0.46542699999999998</c:v>
                </c:pt>
                <c:pt idx="8477">
                  <c:v>0.52853070000000002</c:v>
                </c:pt>
                <c:pt idx="8478">
                  <c:v>0.59100335999999998</c:v>
                </c:pt>
                <c:pt idx="8479">
                  <c:v>0.55154084999999997</c:v>
                </c:pt>
                <c:pt idx="8480">
                  <c:v>0.55262900000000004</c:v>
                </c:pt>
                <c:pt idx="8481">
                  <c:v>0.4896548</c:v>
                </c:pt>
                <c:pt idx="8482">
                  <c:v>0.49242288000000001</c:v>
                </c:pt>
                <c:pt idx="8483">
                  <c:v>0.51961100000000005</c:v>
                </c:pt>
                <c:pt idx="8484">
                  <c:v>0.59778799999999999</c:v>
                </c:pt>
                <c:pt idx="8485">
                  <c:v>0.52639210000000003</c:v>
                </c:pt>
                <c:pt idx="8486">
                  <c:v>0.52154710000000004</c:v>
                </c:pt>
                <c:pt idx="8487">
                  <c:v>0.57600503999999997</c:v>
                </c:pt>
                <c:pt idx="8488">
                  <c:v>0.53933500000000001</c:v>
                </c:pt>
                <c:pt idx="8489">
                  <c:v>0.47934067000000002</c:v>
                </c:pt>
                <c:pt idx="8490">
                  <c:v>0.64141179999999998</c:v>
                </c:pt>
                <c:pt idx="8491">
                  <c:v>0.57067999999999997</c:v>
                </c:pt>
                <c:pt idx="8492">
                  <c:v>0.59176110000000004</c:v>
                </c:pt>
                <c:pt idx="8493">
                  <c:v>0.55989080000000002</c:v>
                </c:pt>
                <c:pt idx="8494">
                  <c:v>0.59345970000000003</c:v>
                </c:pt>
                <c:pt idx="8495">
                  <c:v>0.53674345999999995</c:v>
                </c:pt>
                <c:pt idx="8496">
                  <c:v>0.56151709999999999</c:v>
                </c:pt>
                <c:pt idx="8497">
                  <c:v>0.52108160000000003</c:v>
                </c:pt>
                <c:pt idx="8498">
                  <c:v>0.55771300000000001</c:v>
                </c:pt>
                <c:pt idx="8499">
                  <c:v>0.51089119999999999</c:v>
                </c:pt>
                <c:pt idx="8500">
                  <c:v>0.5302886</c:v>
                </c:pt>
                <c:pt idx="8501">
                  <c:v>0.53036260000000002</c:v>
                </c:pt>
                <c:pt idx="8502">
                  <c:v>0.56762849999999998</c:v>
                </c:pt>
                <c:pt idx="8503">
                  <c:v>0.57710919999999999</c:v>
                </c:pt>
                <c:pt idx="8504">
                  <c:v>0.62831009999999998</c:v>
                </c:pt>
                <c:pt idx="8505">
                  <c:v>0.56246876999999995</c:v>
                </c:pt>
                <c:pt idx="8506">
                  <c:v>0.47028746999999999</c:v>
                </c:pt>
                <c:pt idx="8507">
                  <c:v>0.45164979</c:v>
                </c:pt>
                <c:pt idx="8508">
                  <c:v>0.47121005999999999</c:v>
                </c:pt>
                <c:pt idx="8509">
                  <c:v>0.47525440000000002</c:v>
                </c:pt>
                <c:pt idx="8510">
                  <c:v>0.5130093</c:v>
                </c:pt>
                <c:pt idx="8511">
                  <c:v>0.52340160000000002</c:v>
                </c:pt>
                <c:pt idx="8512">
                  <c:v>0.46100586999999998</c:v>
                </c:pt>
                <c:pt idx="8513">
                  <c:v>0.47115057999999999</c:v>
                </c:pt>
                <c:pt idx="8514">
                  <c:v>0.5101154</c:v>
                </c:pt>
                <c:pt idx="8515">
                  <c:v>0.45527606999999998</c:v>
                </c:pt>
                <c:pt idx="8516">
                  <c:v>0.46525436999999997</c:v>
                </c:pt>
                <c:pt idx="8517">
                  <c:v>0.37882492000000001</c:v>
                </c:pt>
                <c:pt idx="8518">
                  <c:v>0.44555149999999999</c:v>
                </c:pt>
                <c:pt idx="8519">
                  <c:v>0.46529545999999999</c:v>
                </c:pt>
                <c:pt idx="8520">
                  <c:v>0.33699489999999999</c:v>
                </c:pt>
                <c:pt idx="8521">
                  <c:v>0.33339089999999999</c:v>
                </c:pt>
                <c:pt idx="8522">
                  <c:v>0.36039947999999999</c:v>
                </c:pt>
                <c:pt idx="8523">
                  <c:v>0.41157985000000002</c:v>
                </c:pt>
                <c:pt idx="8524">
                  <c:v>0.44795305000000002</c:v>
                </c:pt>
                <c:pt idx="8525">
                  <c:v>0.43249860000000001</c:v>
                </c:pt>
                <c:pt idx="8526">
                  <c:v>0.44214295999999997</c:v>
                </c:pt>
                <c:pt idx="8527">
                  <c:v>0.41746719999999998</c:v>
                </c:pt>
                <c:pt idx="8528">
                  <c:v>0.37792265000000003</c:v>
                </c:pt>
                <c:pt idx="8529">
                  <c:v>0.41108787000000002</c:v>
                </c:pt>
                <c:pt idx="8530">
                  <c:v>0.41860446000000001</c:v>
                </c:pt>
                <c:pt idx="8531">
                  <c:v>0.39996081999999999</c:v>
                </c:pt>
                <c:pt idx="8532">
                  <c:v>0.42760268000000001</c:v>
                </c:pt>
                <c:pt idx="8533">
                  <c:v>0.45145037999999998</c:v>
                </c:pt>
                <c:pt idx="8534">
                  <c:v>0.46555816999999999</c:v>
                </c:pt>
                <c:pt idx="8535">
                  <c:v>0.44848674999999999</c:v>
                </c:pt>
                <c:pt idx="8536">
                  <c:v>0.43292856000000002</c:v>
                </c:pt>
                <c:pt idx="8537">
                  <c:v>0.40908467999999998</c:v>
                </c:pt>
                <c:pt idx="8538">
                  <c:v>0.40886387000000002</c:v>
                </c:pt>
                <c:pt idx="8539">
                  <c:v>0.43402760000000001</c:v>
                </c:pt>
                <c:pt idx="8540">
                  <c:v>0.46598129999999999</c:v>
                </c:pt>
                <c:pt idx="8541">
                  <c:v>0.43275567999999998</c:v>
                </c:pt>
                <c:pt idx="8542">
                  <c:v>0.45960432000000001</c:v>
                </c:pt>
                <c:pt idx="8543">
                  <c:v>0.44758829999999999</c:v>
                </c:pt>
                <c:pt idx="8544">
                  <c:v>0.44335036999999999</c:v>
                </c:pt>
                <c:pt idx="8545">
                  <c:v>0.54114156999999996</c:v>
                </c:pt>
                <c:pt idx="8546">
                  <c:v>0.52303474999999999</c:v>
                </c:pt>
                <c:pt idx="8547">
                  <c:v>0.51668460000000005</c:v>
                </c:pt>
                <c:pt idx="8548">
                  <c:v>0.46284908000000002</c:v>
                </c:pt>
                <c:pt idx="8549">
                  <c:v>0.4618044</c:v>
                </c:pt>
                <c:pt idx="8550">
                  <c:v>0.44340170000000001</c:v>
                </c:pt>
                <c:pt idx="8551">
                  <c:v>0.48533165</c:v>
                </c:pt>
                <c:pt idx="8552">
                  <c:v>0.5700037</c:v>
                </c:pt>
                <c:pt idx="8553">
                  <c:v>0.43603312999999999</c:v>
                </c:pt>
                <c:pt idx="8554">
                  <c:v>0.42729703000000002</c:v>
                </c:pt>
                <c:pt idx="8555">
                  <c:v>0.45850269999999999</c:v>
                </c:pt>
                <c:pt idx="8556">
                  <c:v>0.47555718000000002</c:v>
                </c:pt>
                <c:pt idx="8557">
                  <c:v>0.46816154999999998</c:v>
                </c:pt>
                <c:pt idx="8558">
                  <c:v>0.42659377999999998</c:v>
                </c:pt>
                <c:pt idx="8559">
                  <c:v>0.49432933000000001</c:v>
                </c:pt>
                <c:pt idx="8560">
                  <c:v>0.42404407</c:v>
                </c:pt>
                <c:pt idx="8561">
                  <c:v>0.43543749999999998</c:v>
                </c:pt>
                <c:pt idx="8562">
                  <c:v>0.43056264999999999</c:v>
                </c:pt>
                <c:pt idx="8563">
                  <c:v>0.44262784999999999</c:v>
                </c:pt>
                <c:pt idx="8564">
                  <c:v>0.43570968999999998</c:v>
                </c:pt>
                <c:pt idx="8565">
                  <c:v>0.71593547000000002</c:v>
                </c:pt>
                <c:pt idx="8566">
                  <c:v>0.81481870000000001</c:v>
                </c:pt>
                <c:pt idx="8567">
                  <c:v>0.74462724000000002</c:v>
                </c:pt>
                <c:pt idx="8568">
                  <c:v>0.80122804999999997</c:v>
                </c:pt>
                <c:pt idx="8569">
                  <c:v>0.88251066</c:v>
                </c:pt>
                <c:pt idx="8570">
                  <c:v>0.82414750000000003</c:v>
                </c:pt>
                <c:pt idx="8571">
                  <c:v>0.83539600000000003</c:v>
                </c:pt>
                <c:pt idx="8572">
                  <c:v>0.86016389999999998</c:v>
                </c:pt>
                <c:pt idx="8573">
                  <c:v>0.90506249999999999</c:v>
                </c:pt>
                <c:pt idx="8574">
                  <c:v>0.84239125000000004</c:v>
                </c:pt>
                <c:pt idx="8575">
                  <c:v>0.91774356000000001</c:v>
                </c:pt>
                <c:pt idx="8576">
                  <c:v>1.0095533000000001</c:v>
                </c:pt>
                <c:pt idx="8577">
                  <c:v>0.95218955999999999</c:v>
                </c:pt>
                <c:pt idx="8578">
                  <c:v>0.93643810000000005</c:v>
                </c:pt>
                <c:pt idx="8579">
                  <c:v>0.93934309999999999</c:v>
                </c:pt>
                <c:pt idx="8580">
                  <c:v>0.90141784999999996</c:v>
                </c:pt>
                <c:pt idx="8581">
                  <c:v>0.87550824999999999</c:v>
                </c:pt>
                <c:pt idx="8582">
                  <c:v>0.94533619999999996</c:v>
                </c:pt>
                <c:pt idx="8583">
                  <c:v>0.88444495000000001</c:v>
                </c:pt>
                <c:pt idx="8584">
                  <c:v>0.83514184000000002</c:v>
                </c:pt>
                <c:pt idx="8585">
                  <c:v>0.93276769999999998</c:v>
                </c:pt>
                <c:pt idx="8586">
                  <c:v>0.83765230000000002</c:v>
                </c:pt>
                <c:pt idx="8587">
                  <c:v>0.80441320000000005</c:v>
                </c:pt>
                <c:pt idx="8588">
                  <c:v>0.78935456000000004</c:v>
                </c:pt>
                <c:pt idx="8589">
                  <c:v>0.89900862999999998</c:v>
                </c:pt>
                <c:pt idx="8590">
                  <c:v>0.78178555000000005</c:v>
                </c:pt>
                <c:pt idx="8591">
                  <c:v>0.73586379999999996</c:v>
                </c:pt>
                <c:pt idx="8592">
                  <c:v>0.84642059999999997</c:v>
                </c:pt>
                <c:pt idx="8593">
                  <c:v>0.80168015000000004</c:v>
                </c:pt>
                <c:pt idx="8594">
                  <c:v>0.8910844</c:v>
                </c:pt>
                <c:pt idx="8595">
                  <c:v>0.76396430000000004</c:v>
                </c:pt>
                <c:pt idx="8596">
                  <c:v>0.81139326000000001</c:v>
                </c:pt>
                <c:pt idx="8597">
                  <c:v>0.82662880000000005</c:v>
                </c:pt>
                <c:pt idx="8598">
                  <c:v>0.78591292999999995</c:v>
                </c:pt>
                <c:pt idx="8599">
                  <c:v>0.78912914000000001</c:v>
                </c:pt>
                <c:pt idx="8600">
                  <c:v>0.78408812999999999</c:v>
                </c:pt>
                <c:pt idx="8601">
                  <c:v>0.84676516000000002</c:v>
                </c:pt>
                <c:pt idx="8602">
                  <c:v>0.79795749999999999</c:v>
                </c:pt>
                <c:pt idx="8603">
                  <c:v>0.84667086999999996</c:v>
                </c:pt>
                <c:pt idx="8604">
                  <c:v>0.89614660000000002</c:v>
                </c:pt>
                <c:pt idx="8605">
                  <c:v>0.93173589999999995</c:v>
                </c:pt>
                <c:pt idx="8606">
                  <c:v>0.91951203000000004</c:v>
                </c:pt>
                <c:pt idx="8607">
                  <c:v>1.0338670000000001</c:v>
                </c:pt>
                <c:pt idx="8608">
                  <c:v>1.0662628000000001</c:v>
                </c:pt>
                <c:pt idx="8609">
                  <c:v>1.0580544000000001</c:v>
                </c:pt>
                <c:pt idx="8610">
                  <c:v>1.0373939000000001</c:v>
                </c:pt>
                <c:pt idx="8611">
                  <c:v>1.0814903</c:v>
                </c:pt>
                <c:pt idx="8612">
                  <c:v>1.1386704000000001</c:v>
                </c:pt>
                <c:pt idx="8613">
                  <c:v>1.0977897999999999</c:v>
                </c:pt>
                <c:pt idx="8614">
                  <c:v>1.2707120999999999</c:v>
                </c:pt>
                <c:pt idx="8615">
                  <c:v>1.2906158000000001</c:v>
                </c:pt>
                <c:pt idx="8616">
                  <c:v>1.2091892</c:v>
                </c:pt>
                <c:pt idx="8617">
                  <c:v>1.0798521999999999</c:v>
                </c:pt>
                <c:pt idx="8618">
                  <c:v>1.1595158999999999</c:v>
                </c:pt>
                <c:pt idx="8619">
                  <c:v>1.0650782999999999</c:v>
                </c:pt>
                <c:pt idx="8620">
                  <c:v>1.0620491999999999</c:v>
                </c:pt>
                <c:pt idx="8621">
                  <c:v>1.0775224000000001</c:v>
                </c:pt>
                <c:pt idx="8622">
                  <c:v>1.1554163</c:v>
                </c:pt>
                <c:pt idx="8623">
                  <c:v>1.2018527999999999</c:v>
                </c:pt>
                <c:pt idx="8624">
                  <c:v>1.3351786000000001</c:v>
                </c:pt>
                <c:pt idx="8625">
                  <c:v>1.3483506000000001</c:v>
                </c:pt>
                <c:pt idx="8626">
                  <c:v>1.3784369999999999</c:v>
                </c:pt>
                <c:pt idx="8627">
                  <c:v>1.3827574</c:v>
                </c:pt>
                <c:pt idx="8628">
                  <c:v>1.3138213000000001</c:v>
                </c:pt>
                <c:pt idx="8629">
                  <c:v>1.3059702</c:v>
                </c:pt>
                <c:pt idx="8630">
                  <c:v>1.2643451999999999</c:v>
                </c:pt>
                <c:pt idx="8631">
                  <c:v>1.2630627000000001</c:v>
                </c:pt>
                <c:pt idx="8632">
                  <c:v>1.2890599</c:v>
                </c:pt>
                <c:pt idx="8633">
                  <c:v>1.4917910000000001</c:v>
                </c:pt>
                <c:pt idx="8634">
                  <c:v>1.5149010000000001</c:v>
                </c:pt>
                <c:pt idx="8635">
                  <c:v>1.4790745000000001</c:v>
                </c:pt>
                <c:pt idx="8636">
                  <c:v>1.3940547000000001</c:v>
                </c:pt>
                <c:pt idx="8637">
                  <c:v>1.3324852</c:v>
                </c:pt>
                <c:pt idx="8638">
                  <c:v>1.2498956000000001</c:v>
                </c:pt>
                <c:pt idx="8639">
                  <c:v>1.3185971000000001</c:v>
                </c:pt>
                <c:pt idx="8640">
                  <c:v>0.88419365999999999</c:v>
                </c:pt>
                <c:pt idx="8641">
                  <c:v>1.0276866</c:v>
                </c:pt>
                <c:pt idx="8642">
                  <c:v>0.85918117000000005</c:v>
                </c:pt>
                <c:pt idx="8643">
                  <c:v>0.87364209999999998</c:v>
                </c:pt>
                <c:pt idx="8644">
                  <c:v>0.97369289999999997</c:v>
                </c:pt>
                <c:pt idx="8645">
                  <c:v>0.89163773999999996</c:v>
                </c:pt>
                <c:pt idx="8646">
                  <c:v>0.92618610000000001</c:v>
                </c:pt>
                <c:pt idx="8647">
                  <c:v>0.79162836000000003</c:v>
                </c:pt>
                <c:pt idx="8648">
                  <c:v>0.82663489999999995</c:v>
                </c:pt>
                <c:pt idx="8649">
                  <c:v>0.89881290000000003</c:v>
                </c:pt>
                <c:pt idx="8650">
                  <c:v>1.1297526</c:v>
                </c:pt>
                <c:pt idx="8651">
                  <c:v>1.332654</c:v>
                </c:pt>
                <c:pt idx="8652">
                  <c:v>1.2444457</c:v>
                </c:pt>
                <c:pt idx="8653">
                  <c:v>1.1984003999999999</c:v>
                </c:pt>
                <c:pt idx="8654">
                  <c:v>1.2431380000000001</c:v>
                </c:pt>
                <c:pt idx="8655">
                  <c:v>1.2806381</c:v>
                </c:pt>
                <c:pt idx="8656">
                  <c:v>1.3047218</c:v>
                </c:pt>
                <c:pt idx="8657">
                  <c:v>1.3538927000000001</c:v>
                </c:pt>
                <c:pt idx="8658">
                  <c:v>1.5453212000000001</c:v>
                </c:pt>
                <c:pt idx="8659">
                  <c:v>1.3682829999999999</c:v>
                </c:pt>
                <c:pt idx="8660">
                  <c:v>1.2809002</c:v>
                </c:pt>
                <c:pt idx="8661">
                  <c:v>1.3974819000000001</c:v>
                </c:pt>
                <c:pt idx="8662">
                  <c:v>1.2977364</c:v>
                </c:pt>
                <c:pt idx="8663">
                  <c:v>1.0999835</c:v>
                </c:pt>
                <c:pt idx="8664">
                  <c:v>1.0734695999999999</c:v>
                </c:pt>
                <c:pt idx="8665">
                  <c:v>1.0921988</c:v>
                </c:pt>
                <c:pt idx="8666">
                  <c:v>0.99380520000000006</c:v>
                </c:pt>
                <c:pt idx="8667">
                  <c:v>1.0870264000000001</c:v>
                </c:pt>
                <c:pt idx="8668">
                  <c:v>1.0598091999999999</c:v>
                </c:pt>
                <c:pt idx="8669">
                  <c:v>0.96411455000000001</c:v>
                </c:pt>
                <c:pt idx="8670">
                  <c:v>0.97290920000000003</c:v>
                </c:pt>
                <c:pt idx="8671">
                  <c:v>1.0203825</c:v>
                </c:pt>
                <c:pt idx="8672">
                  <c:v>1.0264283000000001</c:v>
                </c:pt>
                <c:pt idx="8673">
                  <c:v>0.89578694000000003</c:v>
                </c:pt>
                <c:pt idx="8674">
                  <c:v>1.0200087</c:v>
                </c:pt>
                <c:pt idx="8675">
                  <c:v>0.93485147000000002</c:v>
                </c:pt>
                <c:pt idx="8676">
                  <c:v>0.99108099999999999</c:v>
                </c:pt>
                <c:pt idx="8677">
                  <c:v>0.93449280000000001</c:v>
                </c:pt>
                <c:pt idx="8678">
                  <c:v>1.1608417</c:v>
                </c:pt>
                <c:pt idx="8679">
                  <c:v>1.0114392999999999</c:v>
                </c:pt>
                <c:pt idx="8680">
                  <c:v>1.0023694000000001</c:v>
                </c:pt>
                <c:pt idx="8681">
                  <c:v>1.0731714999999999</c:v>
                </c:pt>
                <c:pt idx="8682">
                  <c:v>1.0853136000000001</c:v>
                </c:pt>
                <c:pt idx="8683">
                  <c:v>1.1014025000000001</c:v>
                </c:pt>
                <c:pt idx="8684">
                  <c:v>1.0893488</c:v>
                </c:pt>
                <c:pt idx="8685">
                  <c:v>1.0966473000000001</c:v>
                </c:pt>
                <c:pt idx="8686">
                  <c:v>0.99482729999999997</c:v>
                </c:pt>
                <c:pt idx="8687">
                  <c:v>1.207586</c:v>
                </c:pt>
                <c:pt idx="8688">
                  <c:v>1.0126858000000001</c:v>
                </c:pt>
                <c:pt idx="8689">
                  <c:v>0.97249569999999996</c:v>
                </c:pt>
                <c:pt idx="8690">
                  <c:v>1.0503111000000001</c:v>
                </c:pt>
                <c:pt idx="8691">
                  <c:v>1.0462855</c:v>
                </c:pt>
                <c:pt idx="8692">
                  <c:v>1.0374603</c:v>
                </c:pt>
                <c:pt idx="8693">
                  <c:v>1.1173246999999999</c:v>
                </c:pt>
                <c:pt idx="8694">
                  <c:v>1.0503879</c:v>
                </c:pt>
                <c:pt idx="8695">
                  <c:v>1.029882</c:v>
                </c:pt>
                <c:pt idx="8696">
                  <c:v>0.99750316000000006</c:v>
                </c:pt>
                <c:pt idx="8697">
                  <c:v>1.1028169000000001</c:v>
                </c:pt>
                <c:pt idx="8698">
                  <c:v>0.98737909999999995</c:v>
                </c:pt>
                <c:pt idx="8699">
                  <c:v>1.0232711999999999</c:v>
                </c:pt>
                <c:pt idx="8700">
                  <c:v>1.0019467</c:v>
                </c:pt>
                <c:pt idx="8701">
                  <c:v>0.99743532999999995</c:v>
                </c:pt>
                <c:pt idx="8702">
                  <c:v>0.99296879999999998</c:v>
                </c:pt>
                <c:pt idx="8703">
                  <c:v>1.1099644</c:v>
                </c:pt>
                <c:pt idx="8704">
                  <c:v>0.96793103000000003</c:v>
                </c:pt>
                <c:pt idx="8705">
                  <c:v>1.0337689000000001</c:v>
                </c:pt>
                <c:pt idx="8706">
                  <c:v>1.0651098000000001</c:v>
                </c:pt>
                <c:pt idx="8707">
                  <c:v>1.091472</c:v>
                </c:pt>
                <c:pt idx="8708">
                  <c:v>1.1558619000000001</c:v>
                </c:pt>
                <c:pt idx="8709">
                  <c:v>1.2300472</c:v>
                </c:pt>
                <c:pt idx="8710">
                  <c:v>1.20638</c:v>
                </c:pt>
                <c:pt idx="8711">
                  <c:v>1.2077903000000001</c:v>
                </c:pt>
                <c:pt idx="8712">
                  <c:v>1.1853050000000001</c:v>
                </c:pt>
                <c:pt idx="8713">
                  <c:v>1.1705011999999999</c:v>
                </c:pt>
                <c:pt idx="8714">
                  <c:v>1.1720839000000001</c:v>
                </c:pt>
                <c:pt idx="8715">
                  <c:v>1.2056910000000001</c:v>
                </c:pt>
                <c:pt idx="8716">
                  <c:v>1.0621494</c:v>
                </c:pt>
                <c:pt idx="8717">
                  <c:v>0.99620969999999998</c:v>
                </c:pt>
                <c:pt idx="8718">
                  <c:v>1.0496163000000001</c:v>
                </c:pt>
                <c:pt idx="8719">
                  <c:v>0.98658950000000001</c:v>
                </c:pt>
                <c:pt idx="8720">
                  <c:v>1.1360707000000001</c:v>
                </c:pt>
                <c:pt idx="8721">
                  <c:v>1.0157719000000001</c:v>
                </c:pt>
                <c:pt idx="8722">
                  <c:v>1.2014176999999999</c:v>
                </c:pt>
                <c:pt idx="8723">
                  <c:v>1.0009266000000001</c:v>
                </c:pt>
                <c:pt idx="8724">
                  <c:v>1.159945</c:v>
                </c:pt>
                <c:pt idx="8725">
                  <c:v>1.1225366999999999</c:v>
                </c:pt>
                <c:pt idx="8726">
                  <c:v>0.99507283999999996</c:v>
                </c:pt>
                <c:pt idx="8727">
                  <c:v>1.138593</c:v>
                </c:pt>
                <c:pt idx="8728">
                  <c:v>1.1275542999999999</c:v>
                </c:pt>
                <c:pt idx="8729">
                  <c:v>1.1187475</c:v>
                </c:pt>
                <c:pt idx="8730">
                  <c:v>1.0459890000000001</c:v>
                </c:pt>
                <c:pt idx="8731">
                  <c:v>1.2303644</c:v>
                </c:pt>
                <c:pt idx="8732">
                  <c:v>1.1495382000000001</c:v>
                </c:pt>
                <c:pt idx="8733">
                  <c:v>1.1731992</c:v>
                </c:pt>
                <c:pt idx="8734">
                  <c:v>1.1756438</c:v>
                </c:pt>
                <c:pt idx="8735">
                  <c:v>1.1698576000000001</c:v>
                </c:pt>
                <c:pt idx="8736">
                  <c:v>1.1653099</c:v>
                </c:pt>
                <c:pt idx="8737">
                  <c:v>1.0446861000000001</c:v>
                </c:pt>
                <c:pt idx="8738">
                  <c:v>1.2237363000000001</c:v>
                </c:pt>
                <c:pt idx="8739">
                  <c:v>1.1972244000000001</c:v>
                </c:pt>
                <c:pt idx="8740">
                  <c:v>1.2351397</c:v>
                </c:pt>
                <c:pt idx="8741">
                  <c:v>1.2287847999999999</c:v>
                </c:pt>
                <c:pt idx="8742">
                  <c:v>1.2227406999999999</c:v>
                </c:pt>
                <c:pt idx="8743">
                  <c:v>1.2243185999999999</c:v>
                </c:pt>
                <c:pt idx="8744">
                  <c:v>1.2358384</c:v>
                </c:pt>
                <c:pt idx="8745">
                  <c:v>1.1824511</c:v>
                </c:pt>
                <c:pt idx="8746">
                  <c:v>1.1474655</c:v>
                </c:pt>
                <c:pt idx="8747">
                  <c:v>1.2128555000000001</c:v>
                </c:pt>
                <c:pt idx="8748">
                  <c:v>1.1801313</c:v>
                </c:pt>
                <c:pt idx="8749">
                  <c:v>1.2080978</c:v>
                </c:pt>
                <c:pt idx="8750">
                  <c:v>1.2609934</c:v>
                </c:pt>
                <c:pt idx="8751">
                  <c:v>1.1834328000000001</c:v>
                </c:pt>
                <c:pt idx="8752">
                  <c:v>1.1907483000000001</c:v>
                </c:pt>
                <c:pt idx="8753">
                  <c:v>1.210073</c:v>
                </c:pt>
                <c:pt idx="8754">
                  <c:v>1.2113012999999999</c:v>
                </c:pt>
                <c:pt idx="8755">
                  <c:v>1.1676120999999999</c:v>
                </c:pt>
                <c:pt idx="8756">
                  <c:v>1.1804287</c:v>
                </c:pt>
                <c:pt idx="8757">
                  <c:v>1.2360876000000001</c:v>
                </c:pt>
                <c:pt idx="8758">
                  <c:v>1.25173</c:v>
                </c:pt>
                <c:pt idx="8759">
                  <c:v>1.1410974</c:v>
                </c:pt>
                <c:pt idx="8760">
                  <c:v>1.2461275999999999</c:v>
                </c:pt>
                <c:pt idx="8761">
                  <c:v>1.224259</c:v>
                </c:pt>
                <c:pt idx="8762">
                  <c:v>1.1814998000000001</c:v>
                </c:pt>
                <c:pt idx="8763">
                  <c:v>1.2207041000000001</c:v>
                </c:pt>
                <c:pt idx="8764">
                  <c:v>1.2510778</c:v>
                </c:pt>
                <c:pt idx="8765">
                  <c:v>1.142577</c:v>
                </c:pt>
                <c:pt idx="8766">
                  <c:v>1.3473058</c:v>
                </c:pt>
                <c:pt idx="8767">
                  <c:v>1.1750927</c:v>
                </c:pt>
                <c:pt idx="8768">
                  <c:v>1.3525777999999999</c:v>
                </c:pt>
                <c:pt idx="8769">
                  <c:v>1.2600260999999999</c:v>
                </c:pt>
                <c:pt idx="8770">
                  <c:v>1.4269843</c:v>
                </c:pt>
                <c:pt idx="8771">
                  <c:v>1.3303577</c:v>
                </c:pt>
                <c:pt idx="8772">
                  <c:v>1.3644407000000001</c:v>
                </c:pt>
                <c:pt idx="8773">
                  <c:v>1.377078</c:v>
                </c:pt>
                <c:pt idx="8774">
                  <c:v>1.5811265000000001</c:v>
                </c:pt>
                <c:pt idx="8775">
                  <c:v>1.5379955999999999</c:v>
                </c:pt>
                <c:pt idx="8776">
                  <c:v>1.5383823000000001</c:v>
                </c:pt>
                <c:pt idx="8777">
                  <c:v>1.4703035</c:v>
                </c:pt>
                <c:pt idx="8778">
                  <c:v>1.5617228000000001</c:v>
                </c:pt>
                <c:pt idx="8779">
                  <c:v>1.5976931000000001</c:v>
                </c:pt>
                <c:pt idx="8780">
                  <c:v>1.9990028</c:v>
                </c:pt>
                <c:pt idx="8781">
                  <c:v>1.5883316999999999</c:v>
                </c:pt>
                <c:pt idx="8782">
                  <c:v>1.5502288</c:v>
                </c:pt>
                <c:pt idx="8783">
                  <c:v>2.101334</c:v>
                </c:pt>
                <c:pt idx="8784">
                  <c:v>1.591397</c:v>
                </c:pt>
                <c:pt idx="8785">
                  <c:v>1.4647138</c:v>
                </c:pt>
                <c:pt idx="8786">
                  <c:v>2.1838557999999999</c:v>
                </c:pt>
                <c:pt idx="8787">
                  <c:v>1.9869481</c:v>
                </c:pt>
                <c:pt idx="8788">
                  <c:v>2.2726962999999998</c:v>
                </c:pt>
                <c:pt idx="8789">
                  <c:v>2.0194833000000001</c:v>
                </c:pt>
                <c:pt idx="8790">
                  <c:v>2.2152162</c:v>
                </c:pt>
                <c:pt idx="8791">
                  <c:v>1.3938671</c:v>
                </c:pt>
                <c:pt idx="8792">
                  <c:v>1.2434479000000001</c:v>
                </c:pt>
                <c:pt idx="8793">
                  <c:v>1.3602144</c:v>
                </c:pt>
                <c:pt idx="8794">
                  <c:v>1.9765166999999999</c:v>
                </c:pt>
                <c:pt idx="8795">
                  <c:v>1.4760306000000001</c:v>
                </c:pt>
                <c:pt idx="8796">
                  <c:v>1.5405219999999999</c:v>
                </c:pt>
                <c:pt idx="8797">
                  <c:v>2.9150323999999999</c:v>
                </c:pt>
                <c:pt idx="8798">
                  <c:v>2.7765737000000001</c:v>
                </c:pt>
                <c:pt idx="8799">
                  <c:v>2.9644417999999999</c:v>
                </c:pt>
                <c:pt idx="8800">
                  <c:v>1.6477427</c:v>
                </c:pt>
                <c:pt idx="8801">
                  <c:v>1.0577637</c:v>
                </c:pt>
                <c:pt idx="8802">
                  <c:v>1.1708499000000001</c:v>
                </c:pt>
                <c:pt idx="8803">
                  <c:v>1.0717374</c:v>
                </c:pt>
                <c:pt idx="8804">
                  <c:v>1.1573272999999999</c:v>
                </c:pt>
                <c:pt idx="8805">
                  <c:v>1.0887324</c:v>
                </c:pt>
                <c:pt idx="8806">
                  <c:v>1.0804149000000001</c:v>
                </c:pt>
                <c:pt idx="8807">
                  <c:v>1.2031521999999999</c:v>
                </c:pt>
                <c:pt idx="8808">
                  <c:v>1.1716502</c:v>
                </c:pt>
                <c:pt idx="8809">
                  <c:v>1.0790824999999999</c:v>
                </c:pt>
                <c:pt idx="8810">
                  <c:v>1.0915589999999999</c:v>
                </c:pt>
                <c:pt idx="8811">
                  <c:v>1.0788933999999999</c:v>
                </c:pt>
                <c:pt idx="8812">
                  <c:v>1.0646019</c:v>
                </c:pt>
                <c:pt idx="8813">
                  <c:v>1.0892637999999999</c:v>
                </c:pt>
                <c:pt idx="8814">
                  <c:v>1.0295801</c:v>
                </c:pt>
                <c:pt idx="8815">
                  <c:v>1.0880083</c:v>
                </c:pt>
                <c:pt idx="8816">
                  <c:v>1.0821308000000001</c:v>
                </c:pt>
                <c:pt idx="8817">
                  <c:v>1.0703391</c:v>
                </c:pt>
                <c:pt idx="8818">
                  <c:v>1.0959563000000001</c:v>
                </c:pt>
                <c:pt idx="8819">
                  <c:v>1.0966632000000001</c:v>
                </c:pt>
                <c:pt idx="8820">
                  <c:v>1.0844141</c:v>
                </c:pt>
                <c:pt idx="8821">
                  <c:v>1.0945605</c:v>
                </c:pt>
                <c:pt idx="8822">
                  <c:v>1.1092051999999999</c:v>
                </c:pt>
                <c:pt idx="8823">
                  <c:v>1.0923114</c:v>
                </c:pt>
                <c:pt idx="8824">
                  <c:v>1.0994008</c:v>
                </c:pt>
                <c:pt idx="8825">
                  <c:v>1.1326456</c:v>
                </c:pt>
                <c:pt idx="8826">
                  <c:v>1.0851615999999999</c:v>
                </c:pt>
                <c:pt idx="8827">
                  <c:v>1.0920677000000001</c:v>
                </c:pt>
                <c:pt idx="8828">
                  <c:v>1.1795399</c:v>
                </c:pt>
                <c:pt idx="8829">
                  <c:v>1.0877709</c:v>
                </c:pt>
                <c:pt idx="8830">
                  <c:v>1.0927450999999999</c:v>
                </c:pt>
                <c:pt idx="8831">
                  <c:v>1.0993747</c:v>
                </c:pt>
                <c:pt idx="8832">
                  <c:v>1.0954039</c:v>
                </c:pt>
                <c:pt idx="8833">
                  <c:v>1.1985621</c:v>
                </c:pt>
                <c:pt idx="8834">
                  <c:v>1.1798209</c:v>
                </c:pt>
                <c:pt idx="8835">
                  <c:v>1.1318591</c:v>
                </c:pt>
                <c:pt idx="8836">
                  <c:v>1.0931735</c:v>
                </c:pt>
                <c:pt idx="8837">
                  <c:v>1.1550689000000001</c:v>
                </c:pt>
                <c:pt idx="8838">
                  <c:v>1.1510824</c:v>
                </c:pt>
                <c:pt idx="8839">
                  <c:v>1.1328676</c:v>
                </c:pt>
                <c:pt idx="8840">
                  <c:v>1.0520699</c:v>
                </c:pt>
                <c:pt idx="8841">
                  <c:v>1.1191511999999999</c:v>
                </c:pt>
                <c:pt idx="8842">
                  <c:v>1.0977285999999999</c:v>
                </c:pt>
                <c:pt idx="8843">
                  <c:v>1.0889591000000001</c:v>
                </c:pt>
                <c:pt idx="8844">
                  <c:v>1.0610999999999999</c:v>
                </c:pt>
                <c:pt idx="8845">
                  <c:v>1.0651678</c:v>
                </c:pt>
                <c:pt idx="8846">
                  <c:v>0.93781289999999995</c:v>
                </c:pt>
                <c:pt idx="8847">
                  <c:v>1.1035482999999999</c:v>
                </c:pt>
                <c:pt idx="8848">
                  <c:v>0.98579114999999995</c:v>
                </c:pt>
                <c:pt idx="8849">
                  <c:v>1.0678894999999999</c:v>
                </c:pt>
                <c:pt idx="8850">
                  <c:v>1.0707241999999999</c:v>
                </c:pt>
                <c:pt idx="8851">
                  <c:v>1.1070173000000001</c:v>
                </c:pt>
                <c:pt idx="8852">
                  <c:v>1.1562227</c:v>
                </c:pt>
                <c:pt idx="8853">
                  <c:v>1.1458600999999999</c:v>
                </c:pt>
                <c:pt idx="8854">
                  <c:v>1.1698744000000001</c:v>
                </c:pt>
                <c:pt idx="8855">
                  <c:v>1.1438387999999999</c:v>
                </c:pt>
                <c:pt idx="8856">
                  <c:v>1.1482205000000001</c:v>
                </c:pt>
                <c:pt idx="8857">
                  <c:v>1.1771064</c:v>
                </c:pt>
                <c:pt idx="8858">
                  <c:v>1.0550079999999999</c:v>
                </c:pt>
                <c:pt idx="8859">
                  <c:v>1.0406610999999999</c:v>
                </c:pt>
                <c:pt idx="8860">
                  <c:v>1.0648276000000001</c:v>
                </c:pt>
                <c:pt idx="8861">
                  <c:v>1.0896756999999999</c:v>
                </c:pt>
                <c:pt idx="8862">
                  <c:v>1.0152463</c:v>
                </c:pt>
                <c:pt idx="8863">
                  <c:v>1.0201259</c:v>
                </c:pt>
                <c:pt idx="8864">
                  <c:v>1.0787262</c:v>
                </c:pt>
                <c:pt idx="8865">
                  <c:v>1.0166637000000001</c:v>
                </c:pt>
                <c:pt idx="8866">
                  <c:v>1.0586087</c:v>
                </c:pt>
                <c:pt idx="8867">
                  <c:v>1.1851175</c:v>
                </c:pt>
                <c:pt idx="8868">
                  <c:v>1.1268826000000001</c:v>
                </c:pt>
                <c:pt idx="8869">
                  <c:v>1.0863841999999999</c:v>
                </c:pt>
                <c:pt idx="8870">
                  <c:v>1.2018104000000001</c:v>
                </c:pt>
                <c:pt idx="8871">
                  <c:v>1.1246772</c:v>
                </c:pt>
                <c:pt idx="8872">
                  <c:v>1.1526133999999999</c:v>
                </c:pt>
                <c:pt idx="8873">
                  <c:v>1.1495432999999999</c:v>
                </c:pt>
                <c:pt idx="8874">
                  <c:v>1.0297859</c:v>
                </c:pt>
                <c:pt idx="8875">
                  <c:v>1.0622727000000001</c:v>
                </c:pt>
                <c:pt idx="8876">
                  <c:v>1.1116337999999999</c:v>
                </c:pt>
                <c:pt idx="8877">
                  <c:v>0.99993074000000004</c:v>
                </c:pt>
                <c:pt idx="8878">
                  <c:v>0.92017263000000005</c:v>
                </c:pt>
                <c:pt idx="8879">
                  <c:v>0.96251189999999998</c:v>
                </c:pt>
                <c:pt idx="8880">
                  <c:v>0.87323539999999999</c:v>
                </c:pt>
                <c:pt idx="8881">
                  <c:v>0.85993326000000003</c:v>
                </c:pt>
                <c:pt idx="8882">
                  <c:v>1.1084251000000001</c:v>
                </c:pt>
                <c:pt idx="8883">
                  <c:v>1.0100104000000001</c:v>
                </c:pt>
                <c:pt idx="8884">
                  <c:v>1.0513402999999999</c:v>
                </c:pt>
                <c:pt idx="8885">
                  <c:v>1.0763803000000001</c:v>
                </c:pt>
                <c:pt idx="8886">
                  <c:v>1.1147001000000001</c:v>
                </c:pt>
                <c:pt idx="8887">
                  <c:v>0.97098183999999998</c:v>
                </c:pt>
                <c:pt idx="8888">
                  <c:v>0.92991303999999997</c:v>
                </c:pt>
                <c:pt idx="8889">
                  <c:v>1.0439693999999999</c:v>
                </c:pt>
                <c:pt idx="8890">
                  <c:v>1.0703948000000001</c:v>
                </c:pt>
                <c:pt idx="8891">
                  <c:v>1.0287039</c:v>
                </c:pt>
                <c:pt idx="8892">
                  <c:v>0.98261266999999997</c:v>
                </c:pt>
                <c:pt idx="8893">
                  <c:v>1.0754417999999999</c:v>
                </c:pt>
                <c:pt idx="8894">
                  <c:v>0.93344499999999997</c:v>
                </c:pt>
                <c:pt idx="8895">
                  <c:v>1.0356430999999999</c:v>
                </c:pt>
                <c:pt idx="8896">
                  <c:v>1.0604625000000001</c:v>
                </c:pt>
                <c:pt idx="8897">
                  <c:v>1.0666419</c:v>
                </c:pt>
                <c:pt idx="8898">
                  <c:v>1.2316252999999999</c:v>
                </c:pt>
                <c:pt idx="8899">
                  <c:v>0.97136020000000001</c:v>
                </c:pt>
                <c:pt idx="8900">
                  <c:v>0.96000240000000003</c:v>
                </c:pt>
                <c:pt idx="8901">
                  <c:v>1.0496224999999999</c:v>
                </c:pt>
                <c:pt idx="8902">
                  <c:v>1.1102046999999999</c:v>
                </c:pt>
                <c:pt idx="8903">
                  <c:v>1.0469508000000001</c:v>
                </c:pt>
                <c:pt idx="8904">
                  <c:v>1.0408617</c:v>
                </c:pt>
                <c:pt idx="8905">
                  <c:v>0.92262816000000003</c:v>
                </c:pt>
                <c:pt idx="8906">
                  <c:v>1.0726503999999999</c:v>
                </c:pt>
                <c:pt idx="8907">
                  <c:v>1.2113172000000001</c:v>
                </c:pt>
                <c:pt idx="8908">
                  <c:v>1.0951514</c:v>
                </c:pt>
                <c:pt idx="8909">
                  <c:v>1.1669685999999999</c:v>
                </c:pt>
                <c:pt idx="8910">
                  <c:v>1.1431092</c:v>
                </c:pt>
                <c:pt idx="8911">
                  <c:v>1.1594712</c:v>
                </c:pt>
                <c:pt idx="8912">
                  <c:v>1.1220969999999999</c:v>
                </c:pt>
                <c:pt idx="8913">
                  <c:v>1.2632387</c:v>
                </c:pt>
                <c:pt idx="8914">
                  <c:v>1.2462439999999999</c:v>
                </c:pt>
                <c:pt idx="8915">
                  <c:v>1.2725431</c:v>
                </c:pt>
                <c:pt idx="8916">
                  <c:v>1.2827438</c:v>
                </c:pt>
                <c:pt idx="8917">
                  <c:v>1.2720194</c:v>
                </c:pt>
                <c:pt idx="8918">
                  <c:v>1.2106558999999999</c:v>
                </c:pt>
                <c:pt idx="8919">
                  <c:v>1.2035420999999999</c:v>
                </c:pt>
                <c:pt idx="8920">
                  <c:v>1.2196414</c:v>
                </c:pt>
                <c:pt idx="8921">
                  <c:v>1.2720138000000001</c:v>
                </c:pt>
                <c:pt idx="8922">
                  <c:v>1.2284577000000001</c:v>
                </c:pt>
                <c:pt idx="8923">
                  <c:v>1.2300696</c:v>
                </c:pt>
                <c:pt idx="8924">
                  <c:v>1.1765987</c:v>
                </c:pt>
                <c:pt idx="8925">
                  <c:v>1.2494415000000001</c:v>
                </c:pt>
                <c:pt idx="8926">
                  <c:v>1.2023405</c:v>
                </c:pt>
                <c:pt idx="8927">
                  <c:v>1.2323964999999999</c:v>
                </c:pt>
                <c:pt idx="8928">
                  <c:v>1.1768727000000001</c:v>
                </c:pt>
                <c:pt idx="8929">
                  <c:v>1.2443862000000001</c:v>
                </c:pt>
                <c:pt idx="8930">
                  <c:v>1.2090771</c:v>
                </c:pt>
                <c:pt idx="8931">
                  <c:v>1.1727928000000001</c:v>
                </c:pt>
                <c:pt idx="8932">
                  <c:v>1.1266183000000001</c:v>
                </c:pt>
                <c:pt idx="8933">
                  <c:v>1.1382140000000001</c:v>
                </c:pt>
                <c:pt idx="8934">
                  <c:v>1.1615556</c:v>
                </c:pt>
                <c:pt idx="8935">
                  <c:v>1.1385335000000001</c:v>
                </c:pt>
                <c:pt idx="8936">
                  <c:v>1.1332766999999999</c:v>
                </c:pt>
                <c:pt idx="8937">
                  <c:v>1.1442156999999999</c:v>
                </c:pt>
                <c:pt idx="8938">
                  <c:v>1.1314911999999999</c:v>
                </c:pt>
                <c:pt idx="8939">
                  <c:v>1.1339737000000001</c:v>
                </c:pt>
                <c:pt idx="8940">
                  <c:v>1.1453222999999999</c:v>
                </c:pt>
                <c:pt idx="8941">
                  <c:v>1.1409480000000001</c:v>
                </c:pt>
                <c:pt idx="8942">
                  <c:v>1.1431412999999999</c:v>
                </c:pt>
                <c:pt idx="8943">
                  <c:v>1.1485543</c:v>
                </c:pt>
                <c:pt idx="8944">
                  <c:v>1.1614547</c:v>
                </c:pt>
                <c:pt idx="8945">
                  <c:v>1.1604300000000001</c:v>
                </c:pt>
                <c:pt idx="8946">
                  <c:v>1.2180181999999999</c:v>
                </c:pt>
                <c:pt idx="8947">
                  <c:v>1.2745093000000001</c:v>
                </c:pt>
                <c:pt idx="8948">
                  <c:v>1.2726119</c:v>
                </c:pt>
                <c:pt idx="8949">
                  <c:v>1.304127</c:v>
                </c:pt>
                <c:pt idx="8950">
                  <c:v>1.2985587999999999</c:v>
                </c:pt>
                <c:pt idx="8951">
                  <c:v>1.3390126</c:v>
                </c:pt>
                <c:pt idx="8952">
                  <c:v>1.2868891</c:v>
                </c:pt>
                <c:pt idx="8953">
                  <c:v>1.2059238000000001</c:v>
                </c:pt>
                <c:pt idx="8954">
                  <c:v>1.1958591000000001</c:v>
                </c:pt>
                <c:pt idx="8955">
                  <c:v>1.1808727999999999</c:v>
                </c:pt>
                <c:pt idx="8956">
                  <c:v>1.2169824</c:v>
                </c:pt>
                <c:pt idx="8957">
                  <c:v>1.2636198999999999</c:v>
                </c:pt>
                <c:pt idx="8958">
                  <c:v>1.3136711000000001</c:v>
                </c:pt>
                <c:pt idx="8959">
                  <c:v>1.2622409999999999</c:v>
                </c:pt>
                <c:pt idx="8960">
                  <c:v>1.2176800999999999</c:v>
                </c:pt>
                <c:pt idx="8961">
                  <c:v>1.319752</c:v>
                </c:pt>
                <c:pt idx="8962">
                  <c:v>1.3117688000000001</c:v>
                </c:pt>
                <c:pt idx="8963">
                  <c:v>1.2991163999999999</c:v>
                </c:pt>
                <c:pt idx="8964">
                  <c:v>1.2368473</c:v>
                </c:pt>
                <c:pt idx="8965">
                  <c:v>1.3374470000000001</c:v>
                </c:pt>
                <c:pt idx="8966">
                  <c:v>1.2570269000000001</c:v>
                </c:pt>
                <c:pt idx="8967">
                  <c:v>1.2680248999999999</c:v>
                </c:pt>
                <c:pt idx="8968">
                  <c:v>1.182539</c:v>
                </c:pt>
                <c:pt idx="8969">
                  <c:v>1.3001133</c:v>
                </c:pt>
                <c:pt idx="8970">
                  <c:v>1.2605557000000001</c:v>
                </c:pt>
                <c:pt idx="8971">
                  <c:v>1.2725116999999999</c:v>
                </c:pt>
                <c:pt idx="8972">
                  <c:v>1.2634367</c:v>
                </c:pt>
                <c:pt idx="8973">
                  <c:v>1.2826489999999999</c:v>
                </c:pt>
                <c:pt idx="8974">
                  <c:v>1.3447123999999999</c:v>
                </c:pt>
                <c:pt idx="8975">
                  <c:v>1.2958863</c:v>
                </c:pt>
                <c:pt idx="8976">
                  <c:v>1.2976048</c:v>
                </c:pt>
                <c:pt idx="8977">
                  <c:v>1.2887758</c:v>
                </c:pt>
                <c:pt idx="8978">
                  <c:v>1.349745</c:v>
                </c:pt>
                <c:pt idx="8979">
                  <c:v>1.3623065000000001</c:v>
                </c:pt>
                <c:pt idx="8980">
                  <c:v>1.3517703999999999</c:v>
                </c:pt>
                <c:pt idx="8981">
                  <c:v>1.4380850999999999</c:v>
                </c:pt>
                <c:pt idx="8982">
                  <c:v>1.3738716</c:v>
                </c:pt>
                <c:pt idx="8983">
                  <c:v>1.3945394</c:v>
                </c:pt>
                <c:pt idx="8984">
                  <c:v>1.3058573</c:v>
                </c:pt>
                <c:pt idx="8985">
                  <c:v>1.3025009999999999</c:v>
                </c:pt>
                <c:pt idx="8986">
                  <c:v>1.3403357</c:v>
                </c:pt>
                <c:pt idx="8987">
                  <c:v>1.1866399999999999</c:v>
                </c:pt>
                <c:pt idx="8988">
                  <c:v>1.2794781</c:v>
                </c:pt>
                <c:pt idx="8989">
                  <c:v>1.3285587000000001</c:v>
                </c:pt>
                <c:pt idx="8990">
                  <c:v>1.449981</c:v>
                </c:pt>
                <c:pt idx="8991">
                  <c:v>1.4604254000000001</c:v>
                </c:pt>
                <c:pt idx="8992">
                  <c:v>1.6729366999999999</c:v>
                </c:pt>
                <c:pt idx="8993">
                  <c:v>1.6974359000000001</c:v>
                </c:pt>
                <c:pt idx="8994">
                  <c:v>1.6719132999999999</c:v>
                </c:pt>
                <c:pt idx="8995">
                  <c:v>1.2434479000000001</c:v>
                </c:pt>
                <c:pt idx="8996">
                  <c:v>1.8095455</c:v>
                </c:pt>
                <c:pt idx="8997">
                  <c:v>1.2843656999999999</c:v>
                </c:pt>
                <c:pt idx="8998">
                  <c:v>1.1668987</c:v>
                </c:pt>
                <c:pt idx="8999">
                  <c:v>1.2036098</c:v>
                </c:pt>
                <c:pt idx="9000">
                  <c:v>1.2187026000000001</c:v>
                </c:pt>
                <c:pt idx="9001">
                  <c:v>1.2261626000000001</c:v>
                </c:pt>
                <c:pt idx="9002">
                  <c:v>1.2121329000000001</c:v>
                </c:pt>
                <c:pt idx="9003">
                  <c:v>1.2278249000000001</c:v>
                </c:pt>
                <c:pt idx="9004">
                  <c:v>1.2095482</c:v>
                </c:pt>
                <c:pt idx="9005">
                  <c:v>1.2406622</c:v>
                </c:pt>
                <c:pt idx="9006">
                  <c:v>1.2822905</c:v>
                </c:pt>
                <c:pt idx="9007">
                  <c:v>1.2375316999999999</c:v>
                </c:pt>
                <c:pt idx="9008">
                  <c:v>1.2575221000000001</c:v>
                </c:pt>
                <c:pt idx="9009">
                  <c:v>1.2180362</c:v>
                </c:pt>
                <c:pt idx="9010">
                  <c:v>1.3002601</c:v>
                </c:pt>
                <c:pt idx="9011">
                  <c:v>1.2494137000000001</c:v>
                </c:pt>
                <c:pt idx="9012">
                  <c:v>1.1936686000000001</c:v>
                </c:pt>
                <c:pt idx="9013">
                  <c:v>1.2217194</c:v>
                </c:pt>
                <c:pt idx="9014">
                  <c:v>1.2273384000000001</c:v>
                </c:pt>
                <c:pt idx="9015">
                  <c:v>1.1394797999999999</c:v>
                </c:pt>
                <c:pt idx="9016">
                  <c:v>1.2521808999999999</c:v>
                </c:pt>
                <c:pt idx="9017">
                  <c:v>1.247514</c:v>
                </c:pt>
                <c:pt idx="9018">
                  <c:v>1.3485377999999999</c:v>
                </c:pt>
                <c:pt idx="9019">
                  <c:v>1.2616409</c:v>
                </c:pt>
                <c:pt idx="9020">
                  <c:v>1.1233051000000001</c:v>
                </c:pt>
                <c:pt idx="9021">
                  <c:v>1.2484354</c:v>
                </c:pt>
                <c:pt idx="9022">
                  <c:v>1.2082839999999999</c:v>
                </c:pt>
                <c:pt idx="9023">
                  <c:v>1.2494996</c:v>
                </c:pt>
                <c:pt idx="9024">
                  <c:v>1.1751145999999999</c:v>
                </c:pt>
                <c:pt idx="9025">
                  <c:v>1.1438012</c:v>
                </c:pt>
                <c:pt idx="9026">
                  <c:v>1.1426337</c:v>
                </c:pt>
                <c:pt idx="9027">
                  <c:v>1.0720689000000001</c:v>
                </c:pt>
                <c:pt idx="9028">
                  <c:v>0.9226837</c:v>
                </c:pt>
                <c:pt idx="9029">
                  <c:v>0.99220249999999999</c:v>
                </c:pt>
                <c:pt idx="9030">
                  <c:v>0.99660289999999996</c:v>
                </c:pt>
                <c:pt idx="9031">
                  <c:v>0.87385714000000003</c:v>
                </c:pt>
                <c:pt idx="9032">
                  <c:v>0.76317919999999995</c:v>
                </c:pt>
                <c:pt idx="9033">
                  <c:v>0.73193145000000004</c:v>
                </c:pt>
                <c:pt idx="9034">
                  <c:v>0.7812595</c:v>
                </c:pt>
                <c:pt idx="9035">
                  <c:v>0.69400315999999995</c:v>
                </c:pt>
                <c:pt idx="9036">
                  <c:v>0.61172439999999995</c:v>
                </c:pt>
                <c:pt idx="9037">
                  <c:v>0.69484380000000001</c:v>
                </c:pt>
                <c:pt idx="9038">
                  <c:v>0.66361915999999999</c:v>
                </c:pt>
                <c:pt idx="9039">
                  <c:v>0.5651775</c:v>
                </c:pt>
                <c:pt idx="9040">
                  <c:v>0.42240754000000003</c:v>
                </c:pt>
                <c:pt idx="9041">
                  <c:v>0.40708935000000002</c:v>
                </c:pt>
                <c:pt idx="9042">
                  <c:v>0.43217095999999999</c:v>
                </c:pt>
                <c:pt idx="9043">
                  <c:v>0.41937023000000001</c:v>
                </c:pt>
                <c:pt idx="9044">
                  <c:v>0.63430023000000002</c:v>
                </c:pt>
                <c:pt idx="9045">
                  <c:v>0.58715989999999996</c:v>
                </c:pt>
                <c:pt idx="9046">
                  <c:v>0.50298410000000005</c:v>
                </c:pt>
                <c:pt idx="9047">
                  <c:v>0.59112905999999998</c:v>
                </c:pt>
                <c:pt idx="9048">
                  <c:v>0.55750880000000003</c:v>
                </c:pt>
                <c:pt idx="9049">
                  <c:v>0.69860445999999998</c:v>
                </c:pt>
                <c:pt idx="9050">
                  <c:v>0.78550463999999998</c:v>
                </c:pt>
                <c:pt idx="9051">
                  <c:v>0.63048947</c:v>
                </c:pt>
                <c:pt idx="9052">
                  <c:v>0.69642579999999998</c:v>
                </c:pt>
                <c:pt idx="9053">
                  <c:v>0.72998892999999998</c:v>
                </c:pt>
                <c:pt idx="9054">
                  <c:v>0.77976656</c:v>
                </c:pt>
                <c:pt idx="9055">
                  <c:v>0.79550779999999999</c:v>
                </c:pt>
                <c:pt idx="9056">
                  <c:v>0.84642770000000001</c:v>
                </c:pt>
                <c:pt idx="9057">
                  <c:v>0.82188360000000005</c:v>
                </c:pt>
                <c:pt idx="9058">
                  <c:v>0.87265539999999997</c:v>
                </c:pt>
                <c:pt idx="9059">
                  <c:v>0.84231319999999998</c:v>
                </c:pt>
                <c:pt idx="9060">
                  <c:v>0.83378980000000003</c:v>
                </c:pt>
                <c:pt idx="9061">
                  <c:v>0.75390520000000005</c:v>
                </c:pt>
                <c:pt idx="9062">
                  <c:v>0.78701686999999998</c:v>
                </c:pt>
                <c:pt idx="9063">
                  <c:v>0.85634589999999999</c:v>
                </c:pt>
                <c:pt idx="9064">
                  <c:v>0.83735274999999998</c:v>
                </c:pt>
                <c:pt idx="9065">
                  <c:v>0.75985290000000005</c:v>
                </c:pt>
                <c:pt idx="9066">
                  <c:v>0.78181440000000002</c:v>
                </c:pt>
                <c:pt idx="9067">
                  <c:v>0.80689317000000005</c:v>
                </c:pt>
                <c:pt idx="9068">
                  <c:v>0.75539243</c:v>
                </c:pt>
                <c:pt idx="9069">
                  <c:v>0.80913734000000004</c:v>
                </c:pt>
                <c:pt idx="9070">
                  <c:v>0.87453544000000005</c:v>
                </c:pt>
                <c:pt idx="9071">
                  <c:v>0.75160110000000002</c:v>
                </c:pt>
                <c:pt idx="9072">
                  <c:v>0.70237280000000002</c:v>
                </c:pt>
                <c:pt idx="9073">
                  <c:v>0.80301710000000004</c:v>
                </c:pt>
                <c:pt idx="9074">
                  <c:v>0.75334000000000001</c:v>
                </c:pt>
                <c:pt idx="9075">
                  <c:v>0.65768903000000001</c:v>
                </c:pt>
                <c:pt idx="9076">
                  <c:v>0.65982730000000001</c:v>
                </c:pt>
                <c:pt idx="9077">
                  <c:v>0.61953354000000005</c:v>
                </c:pt>
                <c:pt idx="9078">
                  <c:v>0.59020079999999997</c:v>
                </c:pt>
                <c:pt idx="9079">
                  <c:v>0.62305670000000002</c:v>
                </c:pt>
                <c:pt idx="9080">
                  <c:v>0.70636500000000002</c:v>
                </c:pt>
                <c:pt idx="9081">
                  <c:v>0.67891263999999996</c:v>
                </c:pt>
                <c:pt idx="9082">
                  <c:v>0.6612789</c:v>
                </c:pt>
                <c:pt idx="9083">
                  <c:v>0.66669213999999999</c:v>
                </c:pt>
                <c:pt idx="9084">
                  <c:v>0.70195149999999995</c:v>
                </c:pt>
                <c:pt idx="9085">
                  <c:v>0.62875223000000002</c:v>
                </c:pt>
                <c:pt idx="9086">
                  <c:v>0.60692550000000001</c:v>
                </c:pt>
                <c:pt idx="9087">
                  <c:v>0.63985199999999998</c:v>
                </c:pt>
                <c:pt idx="9088">
                  <c:v>0.64824884999999999</c:v>
                </c:pt>
                <c:pt idx="9089">
                  <c:v>0.57564890000000002</c:v>
                </c:pt>
                <c:pt idx="9090">
                  <c:v>0.59041494000000005</c:v>
                </c:pt>
                <c:pt idx="9091">
                  <c:v>0.64011899999999999</c:v>
                </c:pt>
                <c:pt idx="9092">
                  <c:v>0.63949999999999996</c:v>
                </c:pt>
                <c:pt idx="9093">
                  <c:v>0.64994099999999999</c:v>
                </c:pt>
                <c:pt idx="9094">
                  <c:v>0.66045463000000004</c:v>
                </c:pt>
                <c:pt idx="9095">
                  <c:v>0.64125204000000002</c:v>
                </c:pt>
                <c:pt idx="9096">
                  <c:v>0.60159949999999995</c:v>
                </c:pt>
                <c:pt idx="9097">
                  <c:v>0.64378804000000001</c:v>
                </c:pt>
                <c:pt idx="9098">
                  <c:v>0.65388893999999997</c:v>
                </c:pt>
                <c:pt idx="9099">
                  <c:v>0.69400907000000001</c:v>
                </c:pt>
                <c:pt idx="9100">
                  <c:v>0.69626129999999997</c:v>
                </c:pt>
                <c:pt idx="9101">
                  <c:v>0.65986263999999994</c:v>
                </c:pt>
                <c:pt idx="9102">
                  <c:v>0.68024899999999999</c:v>
                </c:pt>
                <c:pt idx="9103">
                  <c:v>0.71607584000000002</c:v>
                </c:pt>
                <c:pt idx="9104">
                  <c:v>0.68856585000000003</c:v>
                </c:pt>
                <c:pt idx="9105">
                  <c:v>0.65156729999999996</c:v>
                </c:pt>
                <c:pt idx="9106">
                  <c:v>0.70604160000000005</c:v>
                </c:pt>
                <c:pt idx="9107">
                  <c:v>0.71991693999999995</c:v>
                </c:pt>
                <c:pt idx="9108">
                  <c:v>0.67706869999999997</c:v>
                </c:pt>
                <c:pt idx="9109">
                  <c:v>0.63684079999999998</c:v>
                </c:pt>
                <c:pt idx="9110">
                  <c:v>0.67441355999999997</c:v>
                </c:pt>
                <c:pt idx="9111">
                  <c:v>0.70646850000000005</c:v>
                </c:pt>
                <c:pt idx="9112">
                  <c:v>0.76871365000000003</c:v>
                </c:pt>
                <c:pt idx="9113">
                  <c:v>0.76654106</c:v>
                </c:pt>
                <c:pt idx="9114">
                  <c:v>0.70993459999999997</c:v>
                </c:pt>
                <c:pt idx="9115">
                  <c:v>0.71564519999999998</c:v>
                </c:pt>
                <c:pt idx="9116">
                  <c:v>0.75832440000000001</c:v>
                </c:pt>
                <c:pt idx="9117">
                  <c:v>0.87917805000000004</c:v>
                </c:pt>
                <c:pt idx="9118">
                  <c:v>0.82935049999999999</c:v>
                </c:pt>
                <c:pt idx="9119">
                  <c:v>0.90723940000000003</c:v>
                </c:pt>
                <c:pt idx="9120">
                  <c:v>0.83987500000000004</c:v>
                </c:pt>
                <c:pt idx="9121">
                  <c:v>0.84925085</c:v>
                </c:pt>
                <c:pt idx="9122">
                  <c:v>0.80081855999999996</c:v>
                </c:pt>
                <c:pt idx="9123">
                  <c:v>0.82765659999999996</c:v>
                </c:pt>
                <c:pt idx="9124">
                  <c:v>0.95894579999999996</c:v>
                </c:pt>
                <c:pt idx="9125">
                  <c:v>0.86555433000000004</c:v>
                </c:pt>
                <c:pt idx="9126">
                  <c:v>0.90299119999999999</c:v>
                </c:pt>
                <c:pt idx="9127">
                  <c:v>0.92533220000000005</c:v>
                </c:pt>
                <c:pt idx="9128">
                  <c:v>0.94214759999999997</c:v>
                </c:pt>
                <c:pt idx="9129">
                  <c:v>0.87588630000000001</c:v>
                </c:pt>
                <c:pt idx="9130">
                  <c:v>0.92990220000000001</c:v>
                </c:pt>
                <c:pt idx="9131">
                  <c:v>0.83584917000000003</c:v>
                </c:pt>
                <c:pt idx="9132">
                  <c:v>0.89336800000000005</c:v>
                </c:pt>
                <c:pt idx="9133">
                  <c:v>0.84798706000000001</c:v>
                </c:pt>
                <c:pt idx="9134">
                  <c:v>0.92979604000000005</c:v>
                </c:pt>
                <c:pt idx="9135">
                  <c:v>0.81406677000000005</c:v>
                </c:pt>
                <c:pt idx="9136">
                  <c:v>0.879413</c:v>
                </c:pt>
                <c:pt idx="9137">
                  <c:v>0.83591676000000004</c:v>
                </c:pt>
                <c:pt idx="9138">
                  <c:v>0.71605370000000002</c:v>
                </c:pt>
                <c:pt idx="9139">
                  <c:v>0.60268014999999997</c:v>
                </c:pt>
                <c:pt idx="9140">
                  <c:v>0.5718628</c:v>
                </c:pt>
                <c:pt idx="9141">
                  <c:v>0.50708129999999996</c:v>
                </c:pt>
                <c:pt idx="9142">
                  <c:v>0.50302093999999997</c:v>
                </c:pt>
                <c:pt idx="9143">
                  <c:v>0.48450833999999998</c:v>
                </c:pt>
                <c:pt idx="9144">
                  <c:v>0.50703730000000002</c:v>
                </c:pt>
                <c:pt idx="9145">
                  <c:v>0.52510109999999999</c:v>
                </c:pt>
                <c:pt idx="9146">
                  <c:v>0.58777060000000003</c:v>
                </c:pt>
                <c:pt idx="9147">
                  <c:v>0.53615104999999996</c:v>
                </c:pt>
                <c:pt idx="9148">
                  <c:v>0.58689639999999998</c:v>
                </c:pt>
                <c:pt idx="9149">
                  <c:v>0.62768520000000005</c:v>
                </c:pt>
                <c:pt idx="9150">
                  <c:v>0.48619216999999998</c:v>
                </c:pt>
                <c:pt idx="9151">
                  <c:v>0.49583971999999998</c:v>
                </c:pt>
                <c:pt idx="9152">
                  <c:v>0.45186850000000001</c:v>
                </c:pt>
                <c:pt idx="9153">
                  <c:v>0.42997834000000001</c:v>
                </c:pt>
                <c:pt idx="9154">
                  <c:v>0.40523797</c:v>
                </c:pt>
                <c:pt idx="9155">
                  <c:v>0.6039137</c:v>
                </c:pt>
                <c:pt idx="9156">
                  <c:v>0.39448889999999998</c:v>
                </c:pt>
                <c:pt idx="9157">
                  <c:v>0.425591</c:v>
                </c:pt>
                <c:pt idx="9158">
                  <c:v>0.42580158000000001</c:v>
                </c:pt>
                <c:pt idx="9159">
                  <c:v>0.43626255000000003</c:v>
                </c:pt>
                <c:pt idx="9160">
                  <c:v>0.42807015999999998</c:v>
                </c:pt>
                <c:pt idx="9161">
                  <c:v>0.44607713999999998</c:v>
                </c:pt>
                <c:pt idx="9162">
                  <c:v>0.42555046000000002</c:v>
                </c:pt>
                <c:pt idx="9163">
                  <c:v>0.45789099999999999</c:v>
                </c:pt>
                <c:pt idx="9164">
                  <c:v>0.45374071999999999</c:v>
                </c:pt>
                <c:pt idx="9165">
                  <c:v>0.45420969999999999</c:v>
                </c:pt>
                <c:pt idx="9166">
                  <c:v>0.47069781999999999</c:v>
                </c:pt>
                <c:pt idx="9167">
                  <c:v>0.44977486</c:v>
                </c:pt>
                <c:pt idx="9168">
                  <c:v>0.51050980000000001</c:v>
                </c:pt>
                <c:pt idx="9169">
                  <c:v>0.65136486000000005</c:v>
                </c:pt>
                <c:pt idx="9170">
                  <c:v>0.68187500000000001</c:v>
                </c:pt>
                <c:pt idx="9171">
                  <c:v>0.693326</c:v>
                </c:pt>
                <c:pt idx="9172">
                  <c:v>0.72623163000000002</c:v>
                </c:pt>
                <c:pt idx="9173">
                  <c:v>0.77140664999999997</c:v>
                </c:pt>
                <c:pt idx="9174">
                  <c:v>0.87237299999999995</c:v>
                </c:pt>
                <c:pt idx="9175">
                  <c:v>0.85034657000000002</c:v>
                </c:pt>
                <c:pt idx="9176">
                  <c:v>0.86755490000000002</c:v>
                </c:pt>
                <c:pt idx="9177">
                  <c:v>0.93880414999999995</c:v>
                </c:pt>
                <c:pt idx="9178">
                  <c:v>1.0375956</c:v>
                </c:pt>
                <c:pt idx="9179">
                  <c:v>0.96672429999999998</c:v>
                </c:pt>
                <c:pt idx="9180">
                  <c:v>1.0213791999999999</c:v>
                </c:pt>
                <c:pt idx="9181">
                  <c:v>0.92220895999999997</c:v>
                </c:pt>
                <c:pt idx="9182">
                  <c:v>0.83141339999999997</c:v>
                </c:pt>
                <c:pt idx="9183">
                  <c:v>0.99274324999999997</c:v>
                </c:pt>
                <c:pt idx="9184">
                  <c:v>0.91845030000000005</c:v>
                </c:pt>
                <c:pt idx="9185">
                  <c:v>0.91010690000000005</c:v>
                </c:pt>
                <c:pt idx="9186">
                  <c:v>1.0148931999999999</c:v>
                </c:pt>
                <c:pt idx="9187">
                  <c:v>1.0121070000000001</c:v>
                </c:pt>
                <c:pt idx="9188">
                  <c:v>0.92448710000000001</c:v>
                </c:pt>
                <c:pt idx="9189">
                  <c:v>1.0198255000000001</c:v>
                </c:pt>
                <c:pt idx="9190">
                  <c:v>1.0348649000000001</c:v>
                </c:pt>
                <c:pt idx="9191">
                  <c:v>1.0234363</c:v>
                </c:pt>
                <c:pt idx="9192">
                  <c:v>0.98642560000000001</c:v>
                </c:pt>
                <c:pt idx="9193">
                  <c:v>0.9904461</c:v>
                </c:pt>
                <c:pt idx="9194">
                  <c:v>1.0451359</c:v>
                </c:pt>
                <c:pt idx="9195">
                  <c:v>0.98727255999999997</c:v>
                </c:pt>
                <c:pt idx="9196">
                  <c:v>1.0297729</c:v>
                </c:pt>
                <c:pt idx="9197">
                  <c:v>1.0810660000000001</c:v>
                </c:pt>
                <c:pt idx="9198">
                  <c:v>1.0755082</c:v>
                </c:pt>
                <c:pt idx="9199">
                  <c:v>0.98781012999999995</c:v>
                </c:pt>
                <c:pt idx="9200">
                  <c:v>0.97357269999999996</c:v>
                </c:pt>
                <c:pt idx="9201">
                  <c:v>0.94536540000000002</c:v>
                </c:pt>
                <c:pt idx="9202">
                  <c:v>1.0126744999999999</c:v>
                </c:pt>
                <c:pt idx="9203">
                  <c:v>1.0471017</c:v>
                </c:pt>
                <c:pt idx="9204">
                  <c:v>0.93287790000000004</c:v>
                </c:pt>
                <c:pt idx="9205">
                  <c:v>1.0929031</c:v>
                </c:pt>
                <c:pt idx="9206">
                  <c:v>1.0535969000000001</c:v>
                </c:pt>
                <c:pt idx="9207">
                  <c:v>1.0655886000000001</c:v>
                </c:pt>
                <c:pt idx="9208">
                  <c:v>1.0612826</c:v>
                </c:pt>
                <c:pt idx="9209">
                  <c:v>1.0236981000000001</c:v>
                </c:pt>
                <c:pt idx="9210">
                  <c:v>1.0296581</c:v>
                </c:pt>
                <c:pt idx="9211">
                  <c:v>0.96186970000000005</c:v>
                </c:pt>
                <c:pt idx="9212">
                  <c:v>1.0736492</c:v>
                </c:pt>
                <c:pt idx="9213">
                  <c:v>1.0870835000000001</c:v>
                </c:pt>
                <c:pt idx="9214">
                  <c:v>1.0309374</c:v>
                </c:pt>
                <c:pt idx="9215">
                  <c:v>0.92537427000000005</c:v>
                </c:pt>
                <c:pt idx="9216">
                  <c:v>0.89259270000000002</c:v>
                </c:pt>
                <c:pt idx="9217">
                  <c:v>0.89095384</c:v>
                </c:pt>
                <c:pt idx="9218">
                  <c:v>0.90750383999999995</c:v>
                </c:pt>
                <c:pt idx="9219">
                  <c:v>0.94742954000000001</c:v>
                </c:pt>
                <c:pt idx="9220">
                  <c:v>0.9215179</c:v>
                </c:pt>
                <c:pt idx="9221">
                  <c:v>0.86182106000000003</c:v>
                </c:pt>
                <c:pt idx="9222">
                  <c:v>0.83722110000000005</c:v>
                </c:pt>
                <c:pt idx="9223">
                  <c:v>0.86695719999999998</c:v>
                </c:pt>
                <c:pt idx="9224">
                  <c:v>0.86355424000000003</c:v>
                </c:pt>
                <c:pt idx="9225">
                  <c:v>0.90599130000000005</c:v>
                </c:pt>
                <c:pt idx="9226">
                  <c:v>0.88178970000000001</c:v>
                </c:pt>
                <c:pt idx="9227">
                  <c:v>0.86313930000000005</c:v>
                </c:pt>
                <c:pt idx="9228">
                  <c:v>0.88906969999999996</c:v>
                </c:pt>
                <c:pt idx="9229">
                  <c:v>0.85759580000000002</c:v>
                </c:pt>
                <c:pt idx="9230">
                  <c:v>0.92074286999999999</c:v>
                </c:pt>
                <c:pt idx="9231">
                  <c:v>0.87279010000000001</c:v>
                </c:pt>
                <c:pt idx="9232">
                  <c:v>0.83471439999999997</c:v>
                </c:pt>
                <c:pt idx="9233">
                  <c:v>0.8600527</c:v>
                </c:pt>
                <c:pt idx="9234">
                  <c:v>0.80341209999999996</c:v>
                </c:pt>
                <c:pt idx="9235">
                  <c:v>0.91696129999999998</c:v>
                </c:pt>
                <c:pt idx="9236">
                  <c:v>1.038311</c:v>
                </c:pt>
                <c:pt idx="9237">
                  <c:v>1.1519626000000001</c:v>
                </c:pt>
                <c:pt idx="9238">
                  <c:v>1.0750012</c:v>
                </c:pt>
                <c:pt idx="9239">
                  <c:v>1.2066673999999999</c:v>
                </c:pt>
                <c:pt idx="9240">
                  <c:v>1.1016680999999999</c:v>
                </c:pt>
                <c:pt idx="9241">
                  <c:v>1.2165954000000001</c:v>
                </c:pt>
                <c:pt idx="9242">
                  <c:v>1.1867205000000001</c:v>
                </c:pt>
                <c:pt idx="9243">
                  <c:v>1.2296187999999999</c:v>
                </c:pt>
                <c:pt idx="9244">
                  <c:v>1.1851639</c:v>
                </c:pt>
                <c:pt idx="9245">
                  <c:v>1.1411041</c:v>
                </c:pt>
                <c:pt idx="9246">
                  <c:v>1.1716565999999999</c:v>
                </c:pt>
                <c:pt idx="9247">
                  <c:v>1.2200082999999999</c:v>
                </c:pt>
                <c:pt idx="9248">
                  <c:v>1.2404382</c:v>
                </c:pt>
                <c:pt idx="9249">
                  <c:v>1.2133582000000001</c:v>
                </c:pt>
                <c:pt idx="9250">
                  <c:v>1.4108783</c:v>
                </c:pt>
                <c:pt idx="9251">
                  <c:v>1.2842264000000001</c:v>
                </c:pt>
                <c:pt idx="9252">
                  <c:v>1.3708872000000001</c:v>
                </c:pt>
                <c:pt idx="9253">
                  <c:v>1.3663557</c:v>
                </c:pt>
                <c:pt idx="9254">
                  <c:v>1.3081043999999999</c:v>
                </c:pt>
                <c:pt idx="9255">
                  <c:v>1.2843275000000001</c:v>
                </c:pt>
                <c:pt idx="9256">
                  <c:v>1.3180592</c:v>
                </c:pt>
                <c:pt idx="9257">
                  <c:v>1.2959267000000001</c:v>
                </c:pt>
                <c:pt idx="9258">
                  <c:v>1.2842260999999999</c:v>
                </c:pt>
                <c:pt idx="9259">
                  <c:v>1.2048886999999999</c:v>
                </c:pt>
                <c:pt idx="9260">
                  <c:v>1.2906789000000001</c:v>
                </c:pt>
                <c:pt idx="9261">
                  <c:v>1.2519925999999999</c:v>
                </c:pt>
                <c:pt idx="9262">
                  <c:v>1.3010645000000001</c:v>
                </c:pt>
                <c:pt idx="9263">
                  <c:v>1.2840748</c:v>
                </c:pt>
                <c:pt idx="9264">
                  <c:v>1.2864399</c:v>
                </c:pt>
                <c:pt idx="9265">
                  <c:v>1.3249709999999999</c:v>
                </c:pt>
                <c:pt idx="9266">
                  <c:v>1.3313568</c:v>
                </c:pt>
                <c:pt idx="9267">
                  <c:v>1.3805604</c:v>
                </c:pt>
                <c:pt idx="9268">
                  <c:v>1.3481297000000001</c:v>
                </c:pt>
                <c:pt idx="9269">
                  <c:v>1.3318568</c:v>
                </c:pt>
                <c:pt idx="9270">
                  <c:v>1.3784430000000001</c:v>
                </c:pt>
                <c:pt idx="9271">
                  <c:v>1.3935580000000001</c:v>
                </c:pt>
                <c:pt idx="9272">
                  <c:v>1.3749065</c:v>
                </c:pt>
                <c:pt idx="9273">
                  <c:v>1.3335573999999999</c:v>
                </c:pt>
                <c:pt idx="9274">
                  <c:v>1.482413</c:v>
                </c:pt>
                <c:pt idx="9275">
                  <c:v>1.3487822</c:v>
                </c:pt>
                <c:pt idx="9276">
                  <c:v>1.3804400999999999</c:v>
                </c:pt>
                <c:pt idx="9277">
                  <c:v>1.358176</c:v>
                </c:pt>
                <c:pt idx="9278">
                  <c:v>1.3708168000000001</c:v>
                </c:pt>
                <c:pt idx="9279">
                  <c:v>1.3515836000000001</c:v>
                </c:pt>
                <c:pt idx="9280">
                  <c:v>1.3321065000000001</c:v>
                </c:pt>
                <c:pt idx="9281">
                  <c:v>1.364012</c:v>
                </c:pt>
                <c:pt idx="9282">
                  <c:v>1.4348213999999999</c:v>
                </c:pt>
                <c:pt idx="9283">
                  <c:v>1.3745286000000001</c:v>
                </c:pt>
                <c:pt idx="9284">
                  <c:v>1.4650628999999999</c:v>
                </c:pt>
                <c:pt idx="9285">
                  <c:v>1.3522662999999999</c:v>
                </c:pt>
                <c:pt idx="9286">
                  <c:v>1.3874493000000001</c:v>
                </c:pt>
                <c:pt idx="9287">
                  <c:v>1.5535890999999999</c:v>
                </c:pt>
                <c:pt idx="9288">
                  <c:v>1.4362862000000001</c:v>
                </c:pt>
                <c:pt idx="9289">
                  <c:v>1.2469984000000001</c:v>
                </c:pt>
                <c:pt idx="9290">
                  <c:v>1.2559416000000001</c:v>
                </c:pt>
                <c:pt idx="9291">
                  <c:v>1.2495177</c:v>
                </c:pt>
                <c:pt idx="9292">
                  <c:v>1.3388275999999999</c:v>
                </c:pt>
                <c:pt idx="9293">
                  <c:v>1.1998571</c:v>
                </c:pt>
                <c:pt idx="9294">
                  <c:v>1.2171297999999999</c:v>
                </c:pt>
                <c:pt idx="9295">
                  <c:v>1.0822593</c:v>
                </c:pt>
                <c:pt idx="9296">
                  <c:v>1.1606342999999999</c:v>
                </c:pt>
                <c:pt idx="9297">
                  <c:v>1.2409973999999999</c:v>
                </c:pt>
                <c:pt idx="9298">
                  <c:v>1.1456634000000001</c:v>
                </c:pt>
                <c:pt idx="9299">
                  <c:v>1.1404738000000001</c:v>
                </c:pt>
                <c:pt idx="9300">
                  <c:v>1.0428519000000001</c:v>
                </c:pt>
                <c:pt idx="9301">
                  <c:v>1.1551685</c:v>
                </c:pt>
                <c:pt idx="9302">
                  <c:v>1.0474882999999999</c:v>
                </c:pt>
                <c:pt idx="9303">
                  <c:v>1.1586255999999999</c:v>
                </c:pt>
                <c:pt idx="9304">
                  <c:v>1.1178021</c:v>
                </c:pt>
                <c:pt idx="9305">
                  <c:v>1.1339756999999999</c:v>
                </c:pt>
                <c:pt idx="9306">
                  <c:v>1.2616204</c:v>
                </c:pt>
                <c:pt idx="9307">
                  <c:v>1.1989557</c:v>
                </c:pt>
                <c:pt idx="9308">
                  <c:v>1.2980343000000001</c:v>
                </c:pt>
                <c:pt idx="9309">
                  <c:v>1.2657803000000001</c:v>
                </c:pt>
                <c:pt idx="9310">
                  <c:v>1.1204208</c:v>
                </c:pt>
                <c:pt idx="9311">
                  <c:v>1.0636759</c:v>
                </c:pt>
                <c:pt idx="9312">
                  <c:v>1.2155464</c:v>
                </c:pt>
                <c:pt idx="9313">
                  <c:v>1.1878883</c:v>
                </c:pt>
                <c:pt idx="9314">
                  <c:v>1.1776416000000001</c:v>
                </c:pt>
                <c:pt idx="9315">
                  <c:v>1.1609973</c:v>
                </c:pt>
                <c:pt idx="9316">
                  <c:v>1.3648715</c:v>
                </c:pt>
                <c:pt idx="9317">
                  <c:v>1.1501077</c:v>
                </c:pt>
                <c:pt idx="9318">
                  <c:v>1.1577124999999999</c:v>
                </c:pt>
                <c:pt idx="9319">
                  <c:v>1.1732186</c:v>
                </c:pt>
                <c:pt idx="9320">
                  <c:v>1.2860906000000001</c:v>
                </c:pt>
                <c:pt idx="9321">
                  <c:v>1.1536291000000001</c:v>
                </c:pt>
                <c:pt idx="9322">
                  <c:v>1.2341251</c:v>
                </c:pt>
                <c:pt idx="9323">
                  <c:v>1.2912545</c:v>
                </c:pt>
                <c:pt idx="9324">
                  <c:v>1.2514422000000001</c:v>
                </c:pt>
                <c:pt idx="9325">
                  <c:v>1.2019255</c:v>
                </c:pt>
                <c:pt idx="9326">
                  <c:v>1.2181518</c:v>
                </c:pt>
                <c:pt idx="9327">
                  <c:v>1.2035975000000001</c:v>
                </c:pt>
                <c:pt idx="9328">
                  <c:v>1.0615810999999999</c:v>
                </c:pt>
                <c:pt idx="9329">
                  <c:v>1.3377919</c:v>
                </c:pt>
                <c:pt idx="9330">
                  <c:v>1.2646481999999999</c:v>
                </c:pt>
                <c:pt idx="9331">
                  <c:v>1.3031914</c:v>
                </c:pt>
                <c:pt idx="9332">
                  <c:v>1.3523763</c:v>
                </c:pt>
                <c:pt idx="9333">
                  <c:v>1.3301814999999999</c:v>
                </c:pt>
                <c:pt idx="9334">
                  <c:v>1.4884504999999999</c:v>
                </c:pt>
                <c:pt idx="9335">
                  <c:v>1.3423102</c:v>
                </c:pt>
                <c:pt idx="9336">
                  <c:v>1.1338937</c:v>
                </c:pt>
                <c:pt idx="9337">
                  <c:v>1.3264857999999999</c:v>
                </c:pt>
                <c:pt idx="9338">
                  <c:v>1.5808641999999999</c:v>
                </c:pt>
                <c:pt idx="9339">
                  <c:v>1.5105054</c:v>
                </c:pt>
                <c:pt idx="9340">
                  <c:v>1.7182538999999999</c:v>
                </c:pt>
                <c:pt idx="9341">
                  <c:v>1.5644332999999999</c:v>
                </c:pt>
                <c:pt idx="9342">
                  <c:v>1.8205237000000001</c:v>
                </c:pt>
                <c:pt idx="9343">
                  <c:v>1.6930175000000001</c:v>
                </c:pt>
                <c:pt idx="9344">
                  <c:v>1.8795846</c:v>
                </c:pt>
                <c:pt idx="9345">
                  <c:v>1.6229832</c:v>
                </c:pt>
                <c:pt idx="9346">
                  <c:v>1.6849254</c:v>
                </c:pt>
                <c:pt idx="9347">
                  <c:v>1.6609087</c:v>
                </c:pt>
                <c:pt idx="9348">
                  <c:v>1.9004179999999999</c:v>
                </c:pt>
                <c:pt idx="9349">
                  <c:v>1.7822087</c:v>
                </c:pt>
                <c:pt idx="9350">
                  <c:v>1.6646787999999999</c:v>
                </c:pt>
                <c:pt idx="9351">
                  <c:v>1.6548871999999999</c:v>
                </c:pt>
                <c:pt idx="9352">
                  <c:v>1.7407864</c:v>
                </c:pt>
                <c:pt idx="9353">
                  <c:v>1.5848694000000001</c:v>
                </c:pt>
                <c:pt idx="9354">
                  <c:v>1.7849003999999999</c:v>
                </c:pt>
                <c:pt idx="9355">
                  <c:v>1.8883865</c:v>
                </c:pt>
                <c:pt idx="9356">
                  <c:v>1.8471469</c:v>
                </c:pt>
                <c:pt idx="9357">
                  <c:v>1.5527531999999999</c:v>
                </c:pt>
                <c:pt idx="9358">
                  <c:v>1.5826391</c:v>
                </c:pt>
                <c:pt idx="9359">
                  <c:v>1.8418110999999999</c:v>
                </c:pt>
                <c:pt idx="9360">
                  <c:v>1.5494835</c:v>
                </c:pt>
                <c:pt idx="9361">
                  <c:v>1.8377249</c:v>
                </c:pt>
                <c:pt idx="9362">
                  <c:v>1.6162300000000001</c:v>
                </c:pt>
                <c:pt idx="9363">
                  <c:v>1.2603456</c:v>
                </c:pt>
                <c:pt idx="9364">
                  <c:v>1.4995065000000001</c:v>
                </c:pt>
                <c:pt idx="9365">
                  <c:v>1.3890283000000001</c:v>
                </c:pt>
                <c:pt idx="9366">
                  <c:v>1.5929930999999999</c:v>
                </c:pt>
                <c:pt idx="9367">
                  <c:v>1.4313886</c:v>
                </c:pt>
                <c:pt idx="9368">
                  <c:v>1.8764185</c:v>
                </c:pt>
                <c:pt idx="9369">
                  <c:v>1.6823778</c:v>
                </c:pt>
                <c:pt idx="9370">
                  <c:v>1.5288424</c:v>
                </c:pt>
                <c:pt idx="9371">
                  <c:v>1.7809081</c:v>
                </c:pt>
                <c:pt idx="9372">
                  <c:v>1.7406417999999999</c:v>
                </c:pt>
                <c:pt idx="9373">
                  <c:v>1.3182297000000001</c:v>
                </c:pt>
                <c:pt idx="9374">
                  <c:v>1.2764639</c:v>
                </c:pt>
                <c:pt idx="9375">
                  <c:v>1.3168981</c:v>
                </c:pt>
                <c:pt idx="9376">
                  <c:v>1.6878495</c:v>
                </c:pt>
                <c:pt idx="9377">
                  <c:v>1.271072</c:v>
                </c:pt>
                <c:pt idx="9378">
                  <c:v>1.7280736000000001</c:v>
                </c:pt>
                <c:pt idx="9379">
                  <c:v>1.7040759000000001</c:v>
                </c:pt>
                <c:pt idx="9380">
                  <c:v>1.6338771999999999</c:v>
                </c:pt>
                <c:pt idx="9381">
                  <c:v>1.5909384</c:v>
                </c:pt>
                <c:pt idx="9382">
                  <c:v>1.7321465</c:v>
                </c:pt>
                <c:pt idx="9383">
                  <c:v>1.7690684999999999</c:v>
                </c:pt>
                <c:pt idx="9384">
                  <c:v>0.86578080000000002</c:v>
                </c:pt>
                <c:pt idx="9385">
                  <c:v>0.80330349999999995</c:v>
                </c:pt>
                <c:pt idx="9386">
                  <c:v>0.8296732</c:v>
                </c:pt>
                <c:pt idx="9387">
                  <c:v>1.0221146000000001</c:v>
                </c:pt>
                <c:pt idx="9388">
                  <c:v>1.1610605000000001</c:v>
                </c:pt>
                <c:pt idx="9389">
                  <c:v>1.0400687</c:v>
                </c:pt>
                <c:pt idx="9390">
                  <c:v>0.97319454000000005</c:v>
                </c:pt>
                <c:pt idx="9391">
                  <c:v>1.0107911999999999</c:v>
                </c:pt>
                <c:pt idx="9392">
                  <c:v>0.92084169999999999</c:v>
                </c:pt>
                <c:pt idx="9393">
                  <c:v>0.9883999</c:v>
                </c:pt>
                <c:pt idx="9394">
                  <c:v>0.98584145000000001</c:v>
                </c:pt>
                <c:pt idx="9395">
                  <c:v>0.85228190000000004</c:v>
                </c:pt>
                <c:pt idx="9396">
                  <c:v>0.99790380000000001</c:v>
                </c:pt>
                <c:pt idx="9397">
                  <c:v>0.85701919999999998</c:v>
                </c:pt>
                <c:pt idx="9398">
                  <c:v>0.84486603999999998</c:v>
                </c:pt>
                <c:pt idx="9399">
                  <c:v>0.89760099999999998</c:v>
                </c:pt>
                <c:pt idx="9400">
                  <c:v>0.97270860000000003</c:v>
                </c:pt>
                <c:pt idx="9401">
                  <c:v>0.79934543000000002</c:v>
                </c:pt>
                <c:pt idx="9402">
                  <c:v>0.97019493999999995</c:v>
                </c:pt>
                <c:pt idx="9403">
                  <c:v>0.86265099999999995</c:v>
                </c:pt>
                <c:pt idx="9404">
                  <c:v>0.87511740000000005</c:v>
                </c:pt>
                <c:pt idx="9405">
                  <c:v>0.96130073000000005</c:v>
                </c:pt>
                <c:pt idx="9406">
                  <c:v>0.84987999999999997</c:v>
                </c:pt>
                <c:pt idx="9407">
                  <c:v>0.90861356000000004</c:v>
                </c:pt>
                <c:pt idx="9408">
                  <c:v>0.86436539999999995</c:v>
                </c:pt>
                <c:pt idx="9409">
                  <c:v>0.95763209999999999</c:v>
                </c:pt>
                <c:pt idx="9410">
                  <c:v>0.83702695000000005</c:v>
                </c:pt>
                <c:pt idx="9411">
                  <c:v>0.83377239999999997</c:v>
                </c:pt>
                <c:pt idx="9412">
                  <c:v>0.84828879999999995</c:v>
                </c:pt>
                <c:pt idx="9413">
                  <c:v>0.88661860000000003</c:v>
                </c:pt>
                <c:pt idx="9414">
                  <c:v>0.81338880000000002</c:v>
                </c:pt>
                <c:pt idx="9415">
                  <c:v>0.99946486999999995</c:v>
                </c:pt>
                <c:pt idx="9416">
                  <c:v>0.86988496999999998</c:v>
                </c:pt>
                <c:pt idx="9417">
                  <c:v>0.91077920000000001</c:v>
                </c:pt>
                <c:pt idx="9418">
                  <c:v>1.0434006</c:v>
                </c:pt>
                <c:pt idx="9419">
                  <c:v>0.9348841</c:v>
                </c:pt>
                <c:pt idx="9420">
                  <c:v>0.87800085999999999</c:v>
                </c:pt>
                <c:pt idx="9421">
                  <c:v>0.95185129999999996</c:v>
                </c:pt>
                <c:pt idx="9422">
                  <c:v>0.87535359999999995</c:v>
                </c:pt>
                <c:pt idx="9423">
                  <c:v>0.96578109999999995</c:v>
                </c:pt>
                <c:pt idx="9424">
                  <c:v>1.0295074</c:v>
                </c:pt>
                <c:pt idx="9425">
                  <c:v>1.0617312999999999</c:v>
                </c:pt>
                <c:pt idx="9426">
                  <c:v>1.0296692999999999</c:v>
                </c:pt>
                <c:pt idx="9427">
                  <c:v>0.91685265000000005</c:v>
                </c:pt>
                <c:pt idx="9428">
                  <c:v>0.95212019999999997</c:v>
                </c:pt>
                <c:pt idx="9429">
                  <c:v>0.73797650000000004</c:v>
                </c:pt>
                <c:pt idx="9430">
                  <c:v>0.71838760000000002</c:v>
                </c:pt>
                <c:pt idx="9431">
                  <c:v>0.6826776</c:v>
                </c:pt>
                <c:pt idx="9432">
                  <c:v>0.66035986000000002</c:v>
                </c:pt>
                <c:pt idx="9433">
                  <c:v>0.79160260000000005</c:v>
                </c:pt>
                <c:pt idx="9434">
                  <c:v>0.58990085000000003</c:v>
                </c:pt>
                <c:pt idx="9435">
                  <c:v>0.66095479999999995</c:v>
                </c:pt>
                <c:pt idx="9436">
                  <c:v>0.7706423</c:v>
                </c:pt>
                <c:pt idx="9437">
                  <c:v>0.84921310000000005</c:v>
                </c:pt>
                <c:pt idx="9438">
                  <c:v>0.87010175000000001</c:v>
                </c:pt>
                <c:pt idx="9439">
                  <c:v>0.80641954999999998</c:v>
                </c:pt>
                <c:pt idx="9440">
                  <c:v>0.85858047000000004</c:v>
                </c:pt>
                <c:pt idx="9441">
                  <c:v>0.95719759999999998</c:v>
                </c:pt>
                <c:pt idx="9442">
                  <c:v>0.86103810000000003</c:v>
                </c:pt>
                <c:pt idx="9443">
                  <c:v>0.87627160000000004</c:v>
                </c:pt>
                <c:pt idx="9444">
                  <c:v>0.82610629999999996</c:v>
                </c:pt>
                <c:pt idx="9445">
                  <c:v>0.84944850000000005</c:v>
                </c:pt>
                <c:pt idx="9446">
                  <c:v>0.92558616000000005</c:v>
                </c:pt>
                <c:pt idx="9447">
                  <c:v>0.9296295</c:v>
                </c:pt>
                <c:pt idx="9448">
                  <c:v>0.98781439999999998</c:v>
                </c:pt>
                <c:pt idx="9449">
                  <c:v>0.86122489999999996</c:v>
                </c:pt>
                <c:pt idx="9450">
                  <c:v>0.81934689999999999</c:v>
                </c:pt>
                <c:pt idx="9451">
                  <c:v>0.95164263000000004</c:v>
                </c:pt>
                <c:pt idx="9452">
                  <c:v>0.91501520000000003</c:v>
                </c:pt>
                <c:pt idx="9453">
                  <c:v>0.78169299999999997</c:v>
                </c:pt>
                <c:pt idx="9454">
                  <c:v>0.78349816999999999</c:v>
                </c:pt>
                <c:pt idx="9455">
                  <c:v>0.81074239999999997</c:v>
                </c:pt>
                <c:pt idx="9456">
                  <c:v>0.96667080000000005</c:v>
                </c:pt>
                <c:pt idx="9457">
                  <c:v>0.76701269999999999</c:v>
                </c:pt>
                <c:pt idx="9458">
                  <c:v>0.67947024</c:v>
                </c:pt>
                <c:pt idx="9459">
                  <c:v>0.79864769999999996</c:v>
                </c:pt>
                <c:pt idx="9460">
                  <c:v>0.86731254999999996</c:v>
                </c:pt>
                <c:pt idx="9461">
                  <c:v>0.79779005000000003</c:v>
                </c:pt>
                <c:pt idx="9462">
                  <c:v>0.70805379999999996</c:v>
                </c:pt>
                <c:pt idx="9463">
                  <c:v>0.77406810000000004</c:v>
                </c:pt>
                <c:pt idx="9464">
                  <c:v>0.75851446</c:v>
                </c:pt>
                <c:pt idx="9465">
                  <c:v>0.78508350000000005</c:v>
                </c:pt>
                <c:pt idx="9466">
                  <c:v>0.77915789999999996</c:v>
                </c:pt>
                <c:pt idx="9467">
                  <c:v>0.68431739999999996</c:v>
                </c:pt>
                <c:pt idx="9468">
                  <c:v>0.78893899999999995</c:v>
                </c:pt>
                <c:pt idx="9469">
                  <c:v>0.66878473999999999</c:v>
                </c:pt>
                <c:pt idx="9470">
                  <c:v>0.72988445000000002</c:v>
                </c:pt>
                <c:pt idx="9471">
                  <c:v>0.71381855000000005</c:v>
                </c:pt>
                <c:pt idx="9472">
                  <c:v>0.65095630000000004</c:v>
                </c:pt>
                <c:pt idx="9473">
                  <c:v>0.70034735999999997</c:v>
                </c:pt>
                <c:pt idx="9474">
                  <c:v>0.65450070000000005</c:v>
                </c:pt>
                <c:pt idx="9475">
                  <c:v>0.72837099999999999</c:v>
                </c:pt>
                <c:pt idx="9476">
                  <c:v>0.74094939999999998</c:v>
                </c:pt>
                <c:pt idx="9477">
                  <c:v>0.67613469999999998</c:v>
                </c:pt>
                <c:pt idx="9478">
                  <c:v>0.62674635999999995</c:v>
                </c:pt>
                <c:pt idx="9479">
                  <c:v>0.53076994</c:v>
                </c:pt>
                <c:pt idx="9480">
                  <c:v>0.59243789999999996</c:v>
                </c:pt>
                <c:pt idx="9481">
                  <c:v>0.58581179999999999</c:v>
                </c:pt>
                <c:pt idx="9482">
                  <c:v>0.61688140000000002</c:v>
                </c:pt>
                <c:pt idx="9483">
                  <c:v>0.75671189999999999</c:v>
                </c:pt>
                <c:pt idx="9484">
                  <c:v>0.7301339</c:v>
                </c:pt>
                <c:pt idx="9485">
                  <c:v>0.71693313000000003</c:v>
                </c:pt>
                <c:pt idx="9486">
                  <c:v>0.69981705999999999</c:v>
                </c:pt>
                <c:pt idx="9487">
                  <c:v>0.75486600000000004</c:v>
                </c:pt>
                <c:pt idx="9488">
                  <c:v>0.79817400000000005</c:v>
                </c:pt>
                <c:pt idx="9489">
                  <c:v>0.77480349999999998</c:v>
                </c:pt>
                <c:pt idx="9490">
                  <c:v>0.73870279999999999</c:v>
                </c:pt>
                <c:pt idx="9491">
                  <c:v>0.78806019999999999</c:v>
                </c:pt>
                <c:pt idx="9492">
                  <c:v>0.69671130000000003</c:v>
                </c:pt>
                <c:pt idx="9493">
                  <c:v>0.73290383999999997</c:v>
                </c:pt>
                <c:pt idx="9494">
                  <c:v>0.81576943000000002</c:v>
                </c:pt>
                <c:pt idx="9495">
                  <c:v>0.84056544</c:v>
                </c:pt>
                <c:pt idx="9496">
                  <c:v>0.76277289999999998</c:v>
                </c:pt>
                <c:pt idx="9497">
                  <c:v>0.74355674000000005</c:v>
                </c:pt>
                <c:pt idx="9498">
                  <c:v>0.72086870000000003</c:v>
                </c:pt>
                <c:pt idx="9499">
                  <c:v>0.79861610000000005</c:v>
                </c:pt>
                <c:pt idx="9500">
                  <c:v>0.81116670000000002</c:v>
                </c:pt>
                <c:pt idx="9501">
                  <c:v>0.74941250000000004</c:v>
                </c:pt>
                <c:pt idx="9502">
                  <c:v>0.74156593999999998</c:v>
                </c:pt>
                <c:pt idx="9503">
                  <c:v>0.78182660000000004</c:v>
                </c:pt>
                <c:pt idx="9504">
                  <c:v>0.80616509999999997</c:v>
                </c:pt>
                <c:pt idx="9505">
                  <c:v>0.86422056000000003</c:v>
                </c:pt>
                <c:pt idx="9506">
                  <c:v>0.87943304</c:v>
                </c:pt>
                <c:pt idx="9507">
                  <c:v>0.77832097</c:v>
                </c:pt>
                <c:pt idx="9508">
                  <c:v>0.82659364000000002</c:v>
                </c:pt>
                <c:pt idx="9509">
                  <c:v>0.85905224000000002</c:v>
                </c:pt>
                <c:pt idx="9510">
                  <c:v>0.79736459999999998</c:v>
                </c:pt>
                <c:pt idx="9511">
                  <c:v>0.8592284</c:v>
                </c:pt>
                <c:pt idx="9512">
                  <c:v>0.80378044000000004</c:v>
                </c:pt>
                <c:pt idx="9513">
                  <c:v>0.8488656</c:v>
                </c:pt>
                <c:pt idx="9514">
                  <c:v>0.84454870000000004</c:v>
                </c:pt>
                <c:pt idx="9515">
                  <c:v>0.87095666000000005</c:v>
                </c:pt>
                <c:pt idx="9516">
                  <c:v>0.87754670000000001</c:v>
                </c:pt>
                <c:pt idx="9517">
                  <c:v>0.83390206</c:v>
                </c:pt>
                <c:pt idx="9518">
                  <c:v>0.88871420000000001</c:v>
                </c:pt>
                <c:pt idx="9519">
                  <c:v>0.88462346999999997</c:v>
                </c:pt>
                <c:pt idx="9520">
                  <c:v>0.97528219999999999</c:v>
                </c:pt>
                <c:pt idx="9521">
                  <c:v>0.67673919999999999</c:v>
                </c:pt>
                <c:pt idx="9522">
                  <c:v>0.58418720000000002</c:v>
                </c:pt>
                <c:pt idx="9523">
                  <c:v>0.60842390000000002</c:v>
                </c:pt>
                <c:pt idx="9524">
                  <c:v>0.61664110000000005</c:v>
                </c:pt>
                <c:pt idx="9525">
                  <c:v>0.50278310000000004</c:v>
                </c:pt>
                <c:pt idx="9526">
                  <c:v>0.58291066000000002</c:v>
                </c:pt>
                <c:pt idx="9527">
                  <c:v>0.64125569999999998</c:v>
                </c:pt>
                <c:pt idx="9528">
                  <c:v>0.51687187000000001</c:v>
                </c:pt>
                <c:pt idx="9529">
                  <c:v>0.46746388</c:v>
                </c:pt>
                <c:pt idx="9530">
                  <c:v>0.53488840000000004</c:v>
                </c:pt>
                <c:pt idx="9531">
                  <c:v>0.62271582999999997</c:v>
                </c:pt>
                <c:pt idx="9532">
                  <c:v>0.51887280000000002</c:v>
                </c:pt>
                <c:pt idx="9533">
                  <c:v>0.55984009999999995</c:v>
                </c:pt>
                <c:pt idx="9534">
                  <c:v>0.60952600000000001</c:v>
                </c:pt>
                <c:pt idx="9535">
                  <c:v>0.63365550000000004</c:v>
                </c:pt>
                <c:pt idx="9536">
                  <c:v>0.60136820000000002</c:v>
                </c:pt>
                <c:pt idx="9537">
                  <c:v>0.6120198</c:v>
                </c:pt>
                <c:pt idx="9538">
                  <c:v>0.61630695999999996</c:v>
                </c:pt>
                <c:pt idx="9539">
                  <c:v>0.60806804999999997</c:v>
                </c:pt>
                <c:pt idx="9540">
                  <c:v>0.63900064999999995</c:v>
                </c:pt>
                <c:pt idx="9541">
                  <c:v>0.65635829999999995</c:v>
                </c:pt>
                <c:pt idx="9542">
                  <c:v>0.64476259999999996</c:v>
                </c:pt>
                <c:pt idx="9543">
                  <c:v>0.67548543000000005</c:v>
                </c:pt>
                <c:pt idx="9544">
                  <c:v>0.62000036000000003</c:v>
                </c:pt>
                <c:pt idx="9545">
                  <c:v>0.69118374999999999</c:v>
                </c:pt>
                <c:pt idx="9546">
                  <c:v>0.74611395999999996</c:v>
                </c:pt>
                <c:pt idx="9547">
                  <c:v>0.64154356999999995</c:v>
                </c:pt>
                <c:pt idx="9548">
                  <c:v>0.62846729999999995</c:v>
                </c:pt>
                <c:pt idx="9549">
                  <c:v>0.6421964</c:v>
                </c:pt>
                <c:pt idx="9550">
                  <c:v>0.67936956999999998</c:v>
                </c:pt>
                <c:pt idx="9551">
                  <c:v>0.61764529999999995</c:v>
                </c:pt>
                <c:pt idx="9552">
                  <c:v>0.66356179999999998</c:v>
                </c:pt>
                <c:pt idx="9553">
                  <c:v>0.70601946000000004</c:v>
                </c:pt>
                <c:pt idx="9554">
                  <c:v>0.68143670000000001</c:v>
                </c:pt>
                <c:pt idx="9555">
                  <c:v>0.68922830000000002</c:v>
                </c:pt>
                <c:pt idx="9556">
                  <c:v>0.66867889999999996</c:v>
                </c:pt>
                <c:pt idx="9557">
                  <c:v>0.72711159999999997</c:v>
                </c:pt>
                <c:pt idx="9558">
                  <c:v>0.66204989999999997</c:v>
                </c:pt>
                <c:pt idx="9559">
                  <c:v>0.78212349999999997</c:v>
                </c:pt>
                <c:pt idx="9560">
                  <c:v>0.75209254000000003</c:v>
                </c:pt>
                <c:pt idx="9561">
                  <c:v>0.81656399999999996</c:v>
                </c:pt>
                <c:pt idx="9562">
                  <c:v>0.7249814</c:v>
                </c:pt>
                <c:pt idx="9563">
                  <c:v>0.80634760000000005</c:v>
                </c:pt>
                <c:pt idx="9564">
                  <c:v>0.81572860000000003</c:v>
                </c:pt>
                <c:pt idx="9565">
                  <c:v>0.9044027</c:v>
                </c:pt>
                <c:pt idx="9566">
                  <c:v>0.87958009999999998</c:v>
                </c:pt>
                <c:pt idx="9567">
                  <c:v>0.83414169999999999</c:v>
                </c:pt>
                <c:pt idx="9568">
                  <c:v>0.80341010000000002</c:v>
                </c:pt>
                <c:pt idx="9569">
                  <c:v>0.83700954999999999</c:v>
                </c:pt>
                <c:pt idx="9570">
                  <c:v>0.88895380000000002</c:v>
                </c:pt>
                <c:pt idx="9571">
                  <c:v>0.93752754000000005</c:v>
                </c:pt>
                <c:pt idx="9572">
                  <c:v>1.0764575999999999</c:v>
                </c:pt>
                <c:pt idx="9573">
                  <c:v>0.88088630000000001</c:v>
                </c:pt>
                <c:pt idx="9574">
                  <c:v>0.90503809999999996</c:v>
                </c:pt>
                <c:pt idx="9575">
                  <c:v>0.89093029999999995</c:v>
                </c:pt>
                <c:pt idx="9576">
                  <c:v>0.87330160000000001</c:v>
                </c:pt>
                <c:pt idx="9577">
                  <c:v>0.93025254999999996</c:v>
                </c:pt>
                <c:pt idx="9578">
                  <c:v>1.0354744</c:v>
                </c:pt>
                <c:pt idx="9579">
                  <c:v>0.97035470000000001</c:v>
                </c:pt>
                <c:pt idx="9580">
                  <c:v>1.0444145</c:v>
                </c:pt>
                <c:pt idx="9581">
                  <c:v>0.93756974000000004</c:v>
                </c:pt>
                <c:pt idx="9582">
                  <c:v>1.0063652000000001</c:v>
                </c:pt>
                <c:pt idx="9583">
                  <c:v>0.94325840000000005</c:v>
                </c:pt>
                <c:pt idx="9584">
                  <c:v>1.0402365</c:v>
                </c:pt>
                <c:pt idx="9585">
                  <c:v>0.99262360000000005</c:v>
                </c:pt>
                <c:pt idx="9586">
                  <c:v>0.97780703999999996</c:v>
                </c:pt>
                <c:pt idx="9587">
                  <c:v>0.94324470000000005</c:v>
                </c:pt>
                <c:pt idx="9588">
                  <c:v>0.95872789999999997</c:v>
                </c:pt>
                <c:pt idx="9589">
                  <c:v>0.99140775000000003</c:v>
                </c:pt>
                <c:pt idx="9590">
                  <c:v>1.1632996</c:v>
                </c:pt>
                <c:pt idx="9591">
                  <c:v>0.95706060000000004</c:v>
                </c:pt>
                <c:pt idx="9592">
                  <c:v>0.90728220000000004</c:v>
                </c:pt>
                <c:pt idx="9593">
                  <c:v>0.97286689999999998</c:v>
                </c:pt>
                <c:pt idx="9594">
                  <c:v>0.96109060000000002</c:v>
                </c:pt>
                <c:pt idx="9595">
                  <c:v>1.0504955</c:v>
                </c:pt>
                <c:pt idx="9596">
                  <c:v>1.0525571</c:v>
                </c:pt>
                <c:pt idx="9597">
                  <c:v>0.94871116</c:v>
                </c:pt>
                <c:pt idx="9598">
                  <c:v>1.0625595999999999</c:v>
                </c:pt>
                <c:pt idx="9599">
                  <c:v>0.91466579999999997</c:v>
                </c:pt>
                <c:pt idx="9600">
                  <c:v>1.005932</c:v>
                </c:pt>
                <c:pt idx="9601">
                  <c:v>0.93521810000000005</c:v>
                </c:pt>
                <c:pt idx="9602">
                  <c:v>0.98921130000000002</c:v>
                </c:pt>
                <c:pt idx="9603">
                  <c:v>0.9339286</c:v>
                </c:pt>
                <c:pt idx="9604">
                  <c:v>0.90475625000000004</c:v>
                </c:pt>
                <c:pt idx="9605">
                  <c:v>0.99058060000000003</c:v>
                </c:pt>
                <c:pt idx="9606">
                  <c:v>0.89192450000000001</c:v>
                </c:pt>
                <c:pt idx="9607">
                  <c:v>0.97027430000000003</c:v>
                </c:pt>
                <c:pt idx="9608">
                  <c:v>1.0031817999999999</c:v>
                </c:pt>
                <c:pt idx="9609">
                  <c:v>1.0112897999999999</c:v>
                </c:pt>
                <c:pt idx="9610">
                  <c:v>0.91398287</c:v>
                </c:pt>
                <c:pt idx="9611">
                  <c:v>0.91627970000000003</c:v>
                </c:pt>
                <c:pt idx="9612">
                  <c:v>0.95476159999999999</c:v>
                </c:pt>
                <c:pt idx="9613">
                  <c:v>0.87542087000000002</c:v>
                </c:pt>
                <c:pt idx="9614">
                  <c:v>0.95461300000000004</c:v>
                </c:pt>
                <c:pt idx="9615">
                  <c:v>0.96361386999999998</c:v>
                </c:pt>
                <c:pt idx="9616">
                  <c:v>0.99053024999999995</c:v>
                </c:pt>
                <c:pt idx="9617">
                  <c:v>0.95599955000000003</c:v>
                </c:pt>
                <c:pt idx="9618">
                  <c:v>0.9356122</c:v>
                </c:pt>
                <c:pt idx="9619">
                  <c:v>1.0073160000000001</c:v>
                </c:pt>
                <c:pt idx="9620">
                  <c:v>0.95884990000000003</c:v>
                </c:pt>
                <c:pt idx="9621">
                  <c:v>0.87138190000000004</c:v>
                </c:pt>
                <c:pt idx="9622">
                  <c:v>0.99069750000000001</c:v>
                </c:pt>
                <c:pt idx="9623">
                  <c:v>0.91458229999999996</c:v>
                </c:pt>
                <c:pt idx="9624">
                  <c:v>0.85244774999999995</c:v>
                </c:pt>
                <c:pt idx="9625">
                  <c:v>0.87151754000000003</c:v>
                </c:pt>
                <c:pt idx="9626">
                  <c:v>0.89994350000000001</c:v>
                </c:pt>
                <c:pt idx="9627">
                  <c:v>1.0197787</c:v>
                </c:pt>
                <c:pt idx="9628">
                  <c:v>0.90616255999999995</c:v>
                </c:pt>
                <c:pt idx="9629">
                  <c:v>0.95726584999999997</c:v>
                </c:pt>
                <c:pt idx="9630">
                  <c:v>0.94760880000000003</c:v>
                </c:pt>
                <c:pt idx="9631">
                  <c:v>0.99314183</c:v>
                </c:pt>
                <c:pt idx="9632">
                  <c:v>0.85817723999999995</c:v>
                </c:pt>
                <c:pt idx="9633">
                  <c:v>0.8131254</c:v>
                </c:pt>
                <c:pt idx="9634">
                  <c:v>0.83458745000000001</c:v>
                </c:pt>
                <c:pt idx="9635">
                  <c:v>0.88635933</c:v>
                </c:pt>
                <c:pt idx="9636">
                  <c:v>0.85212169999999998</c:v>
                </c:pt>
                <c:pt idx="9637">
                  <c:v>0.90421605000000005</c:v>
                </c:pt>
                <c:pt idx="9638">
                  <c:v>0.9474515</c:v>
                </c:pt>
                <c:pt idx="9639">
                  <c:v>0.84250455999999996</c:v>
                </c:pt>
                <c:pt idx="9640">
                  <c:v>0.80824107000000001</c:v>
                </c:pt>
                <c:pt idx="9641">
                  <c:v>0.81858920000000002</c:v>
                </c:pt>
                <c:pt idx="9642">
                  <c:v>0.8178221</c:v>
                </c:pt>
                <c:pt idx="9643">
                  <c:v>0.81871439999999995</c:v>
                </c:pt>
                <c:pt idx="9644">
                  <c:v>0.95572699999999999</c:v>
                </c:pt>
                <c:pt idx="9645">
                  <c:v>0.95965929999999999</c:v>
                </c:pt>
                <c:pt idx="9646">
                  <c:v>0.98502860000000003</c:v>
                </c:pt>
                <c:pt idx="9647">
                  <c:v>0.86745329999999998</c:v>
                </c:pt>
                <c:pt idx="9648">
                  <c:v>0.94398093000000005</c:v>
                </c:pt>
                <c:pt idx="9649">
                  <c:v>0.94643049999999995</c:v>
                </c:pt>
                <c:pt idx="9650">
                  <c:v>0.97762835000000003</c:v>
                </c:pt>
                <c:pt idx="9651">
                  <c:v>0.97760519999999995</c:v>
                </c:pt>
                <c:pt idx="9652">
                  <c:v>1.0263785999999999</c:v>
                </c:pt>
                <c:pt idx="9653">
                  <c:v>0.94918835000000001</c:v>
                </c:pt>
                <c:pt idx="9654">
                  <c:v>0.90376710000000005</c:v>
                </c:pt>
                <c:pt idx="9655">
                  <c:v>1.0436002</c:v>
                </c:pt>
                <c:pt idx="9656">
                  <c:v>0.98626464999999996</c:v>
                </c:pt>
                <c:pt idx="9657">
                  <c:v>1.0749219999999999</c:v>
                </c:pt>
                <c:pt idx="9658">
                  <c:v>0.95468335999999998</c:v>
                </c:pt>
                <c:pt idx="9659">
                  <c:v>1.0171001</c:v>
                </c:pt>
                <c:pt idx="9660">
                  <c:v>1.1543261</c:v>
                </c:pt>
                <c:pt idx="9661">
                  <c:v>1.0684245999999999</c:v>
                </c:pt>
                <c:pt idx="9662">
                  <c:v>1.1591891999999999</c:v>
                </c:pt>
                <c:pt idx="9663">
                  <c:v>1.2434456</c:v>
                </c:pt>
                <c:pt idx="9664">
                  <c:v>1.2082832999999999</c:v>
                </c:pt>
                <c:pt idx="9665">
                  <c:v>1.3627777000000001</c:v>
                </c:pt>
                <c:pt idx="9666">
                  <c:v>1.3089478999999999</c:v>
                </c:pt>
                <c:pt idx="9667">
                  <c:v>1.2434479000000001</c:v>
                </c:pt>
                <c:pt idx="9668">
                  <c:v>1.25773</c:v>
                </c:pt>
                <c:pt idx="9669">
                  <c:v>1.3793689</c:v>
                </c:pt>
                <c:pt idx="9670">
                  <c:v>1.1976902</c:v>
                </c:pt>
                <c:pt idx="9671">
                  <c:v>1.1507035000000001</c:v>
                </c:pt>
                <c:pt idx="9672">
                  <c:v>1.1692374999999999</c:v>
                </c:pt>
                <c:pt idx="9673">
                  <c:v>1.2278167</c:v>
                </c:pt>
                <c:pt idx="9674">
                  <c:v>1.3280509</c:v>
                </c:pt>
                <c:pt idx="9675">
                  <c:v>1.2633998</c:v>
                </c:pt>
                <c:pt idx="9676">
                  <c:v>1.2728534</c:v>
                </c:pt>
                <c:pt idx="9677">
                  <c:v>1.2198184999999999</c:v>
                </c:pt>
                <c:pt idx="9678">
                  <c:v>1.1765097</c:v>
                </c:pt>
                <c:pt idx="9679">
                  <c:v>1.2796837000000001</c:v>
                </c:pt>
                <c:pt idx="9680">
                  <c:v>1.2263982</c:v>
                </c:pt>
                <c:pt idx="9681">
                  <c:v>1.2508724</c:v>
                </c:pt>
                <c:pt idx="9682">
                  <c:v>1.222353</c:v>
                </c:pt>
                <c:pt idx="9683">
                  <c:v>1.2444755999999999</c:v>
                </c:pt>
                <c:pt idx="9684">
                  <c:v>1.2393508</c:v>
                </c:pt>
                <c:pt idx="9685">
                  <c:v>1.2783031</c:v>
                </c:pt>
                <c:pt idx="9686">
                  <c:v>1.3316523</c:v>
                </c:pt>
                <c:pt idx="9687">
                  <c:v>1.3480312000000001</c:v>
                </c:pt>
                <c:pt idx="9688">
                  <c:v>1.2596843</c:v>
                </c:pt>
                <c:pt idx="9689">
                  <c:v>1.2213286999999999</c:v>
                </c:pt>
                <c:pt idx="9690">
                  <c:v>1.2608569999999999</c:v>
                </c:pt>
                <c:pt idx="9691">
                  <c:v>1.3478677999999999</c:v>
                </c:pt>
                <c:pt idx="9692">
                  <c:v>1.2501361</c:v>
                </c:pt>
                <c:pt idx="9693">
                  <c:v>1.2022377</c:v>
                </c:pt>
                <c:pt idx="9694">
                  <c:v>1.2839989999999999</c:v>
                </c:pt>
                <c:pt idx="9695">
                  <c:v>1.3129339</c:v>
                </c:pt>
                <c:pt idx="9696">
                  <c:v>1.2437606999999999</c:v>
                </c:pt>
                <c:pt idx="9697">
                  <c:v>1.2670361000000001</c:v>
                </c:pt>
                <c:pt idx="9698">
                  <c:v>1.2711496</c:v>
                </c:pt>
                <c:pt idx="9699">
                  <c:v>1.2800602999999999</c:v>
                </c:pt>
                <c:pt idx="9700">
                  <c:v>1.2876916</c:v>
                </c:pt>
                <c:pt idx="9701">
                  <c:v>1.2428870999999999</c:v>
                </c:pt>
                <c:pt idx="9702">
                  <c:v>1.3239266999999999</c:v>
                </c:pt>
                <c:pt idx="9703">
                  <c:v>1.3415429999999999</c:v>
                </c:pt>
                <c:pt idx="9704">
                  <c:v>1.0804195000000001</c:v>
                </c:pt>
                <c:pt idx="9705">
                  <c:v>1.3462894999999999</c:v>
                </c:pt>
                <c:pt idx="9706">
                  <c:v>1.2569064000000001</c:v>
                </c:pt>
                <c:pt idx="9707">
                  <c:v>1.2947732000000001</c:v>
                </c:pt>
                <c:pt idx="9708">
                  <c:v>1.2995509999999999</c:v>
                </c:pt>
                <c:pt idx="9709">
                  <c:v>1.287272</c:v>
                </c:pt>
                <c:pt idx="9710">
                  <c:v>1.285269</c:v>
                </c:pt>
                <c:pt idx="9711">
                  <c:v>1.1766508</c:v>
                </c:pt>
                <c:pt idx="9712">
                  <c:v>1.2983728999999999</c:v>
                </c:pt>
                <c:pt idx="9713">
                  <c:v>1.3406506</c:v>
                </c:pt>
                <c:pt idx="9714">
                  <c:v>1.2789843000000001</c:v>
                </c:pt>
                <c:pt idx="9715">
                  <c:v>1.3117175999999999</c:v>
                </c:pt>
                <c:pt idx="9716">
                  <c:v>1.328951</c:v>
                </c:pt>
                <c:pt idx="9717">
                  <c:v>1.2223078999999999</c:v>
                </c:pt>
                <c:pt idx="9718">
                  <c:v>1.2212445000000001</c:v>
                </c:pt>
                <c:pt idx="9719">
                  <c:v>1.1920438</c:v>
                </c:pt>
                <c:pt idx="9720">
                  <c:v>1.0212863999999999</c:v>
                </c:pt>
                <c:pt idx="9721">
                  <c:v>0.95632636999999998</c:v>
                </c:pt>
                <c:pt idx="9722">
                  <c:v>0.97423077000000002</c:v>
                </c:pt>
                <c:pt idx="9723">
                  <c:v>0.99036955999999998</c:v>
                </c:pt>
                <c:pt idx="9724">
                  <c:v>1.1245124</c:v>
                </c:pt>
                <c:pt idx="9725">
                  <c:v>0.92875649999999998</c:v>
                </c:pt>
                <c:pt idx="9726">
                  <c:v>0.93559252999999998</c:v>
                </c:pt>
                <c:pt idx="9727">
                  <c:v>0.98152726999999995</c:v>
                </c:pt>
                <c:pt idx="9728">
                  <c:v>0.85596589999999995</c:v>
                </c:pt>
                <c:pt idx="9729">
                  <c:v>0.84912840000000001</c:v>
                </c:pt>
                <c:pt idx="9730">
                  <c:v>0.93241260000000004</c:v>
                </c:pt>
                <c:pt idx="9731">
                  <c:v>0.83801866000000003</c:v>
                </c:pt>
                <c:pt idx="9732">
                  <c:v>0.89216446999999999</c:v>
                </c:pt>
                <c:pt idx="9733">
                  <c:v>0.92907655</c:v>
                </c:pt>
                <c:pt idx="9734">
                  <c:v>0.86124610000000001</c:v>
                </c:pt>
                <c:pt idx="9735">
                  <c:v>0.81050549999999999</c:v>
                </c:pt>
                <c:pt idx="9736">
                  <c:v>0.76421386000000002</c:v>
                </c:pt>
                <c:pt idx="9737">
                  <c:v>0.91048883999999997</c:v>
                </c:pt>
                <c:pt idx="9738">
                  <c:v>0.94993090000000002</c:v>
                </c:pt>
                <c:pt idx="9739">
                  <c:v>0.92867580000000005</c:v>
                </c:pt>
                <c:pt idx="9740">
                  <c:v>0.91434729999999997</c:v>
                </c:pt>
                <c:pt idx="9741">
                  <c:v>0.87895239999999997</c:v>
                </c:pt>
                <c:pt idx="9742">
                  <c:v>0.99016917000000004</c:v>
                </c:pt>
                <c:pt idx="9743">
                  <c:v>1.0365249999999999</c:v>
                </c:pt>
                <c:pt idx="9744">
                  <c:v>0.93756706000000001</c:v>
                </c:pt>
                <c:pt idx="9745">
                  <c:v>0.90534996999999995</c:v>
                </c:pt>
                <c:pt idx="9746">
                  <c:v>0.87503339999999996</c:v>
                </c:pt>
                <c:pt idx="9747">
                  <c:v>0.9369904</c:v>
                </c:pt>
                <c:pt idx="9748">
                  <c:v>0.83935139999999997</c:v>
                </c:pt>
                <c:pt idx="9749">
                  <c:v>0.9176202</c:v>
                </c:pt>
                <c:pt idx="9750">
                  <c:v>0.91435564000000003</c:v>
                </c:pt>
                <c:pt idx="9751">
                  <c:v>0.92244714000000005</c:v>
                </c:pt>
                <c:pt idx="9752">
                  <c:v>1.0003521</c:v>
                </c:pt>
                <c:pt idx="9753">
                  <c:v>0.84604966999999998</c:v>
                </c:pt>
                <c:pt idx="9754">
                  <c:v>0.93738233999999998</c:v>
                </c:pt>
                <c:pt idx="9755">
                  <c:v>0.909223</c:v>
                </c:pt>
                <c:pt idx="9756">
                  <c:v>0.86738645999999997</c:v>
                </c:pt>
                <c:pt idx="9757">
                  <c:v>0.93459829999999999</c:v>
                </c:pt>
                <c:pt idx="9758">
                  <c:v>0.90333675999999996</c:v>
                </c:pt>
                <c:pt idx="9759">
                  <c:v>0.8688456</c:v>
                </c:pt>
                <c:pt idx="9760">
                  <c:v>0.91450319999999996</c:v>
                </c:pt>
                <c:pt idx="9761">
                  <c:v>0.88831870000000002</c:v>
                </c:pt>
                <c:pt idx="9762">
                  <c:v>0.97020673999999996</c:v>
                </c:pt>
                <c:pt idx="9763">
                  <c:v>0.92495709999999998</c:v>
                </c:pt>
                <c:pt idx="9764">
                  <c:v>0.8107856</c:v>
                </c:pt>
                <c:pt idx="9765">
                  <c:v>0.85448974</c:v>
                </c:pt>
                <c:pt idx="9766">
                  <c:v>0.89715310000000004</c:v>
                </c:pt>
                <c:pt idx="9767">
                  <c:v>0.8626973</c:v>
                </c:pt>
                <c:pt idx="9768">
                  <c:v>0.89138364999999997</c:v>
                </c:pt>
                <c:pt idx="9769">
                  <c:v>0.88740103999999997</c:v>
                </c:pt>
                <c:pt idx="9770">
                  <c:v>0.88198096000000004</c:v>
                </c:pt>
                <c:pt idx="9771">
                  <c:v>0.89754915000000002</c:v>
                </c:pt>
                <c:pt idx="9772">
                  <c:v>0.88740134000000004</c:v>
                </c:pt>
                <c:pt idx="9773">
                  <c:v>0.86480093000000002</c:v>
                </c:pt>
                <c:pt idx="9774">
                  <c:v>0.92541609999999996</c:v>
                </c:pt>
                <c:pt idx="9775">
                  <c:v>0.91986129999999999</c:v>
                </c:pt>
                <c:pt idx="9776">
                  <c:v>0.85382749999999996</c:v>
                </c:pt>
                <c:pt idx="9777">
                  <c:v>0.77313982999999997</c:v>
                </c:pt>
                <c:pt idx="9778">
                  <c:v>0.82749280000000003</c:v>
                </c:pt>
                <c:pt idx="9779">
                  <c:v>0.86150199999999999</c:v>
                </c:pt>
                <c:pt idx="9780">
                  <c:v>0.78158349999999999</c:v>
                </c:pt>
                <c:pt idx="9781">
                  <c:v>0.89464664000000005</c:v>
                </c:pt>
                <c:pt idx="9782">
                  <c:v>0.84622750000000002</c:v>
                </c:pt>
                <c:pt idx="9783">
                  <c:v>0.90243994999999999</c:v>
                </c:pt>
                <c:pt idx="9784">
                  <c:v>0.78996515</c:v>
                </c:pt>
                <c:pt idx="9785">
                  <c:v>0.85696053999999999</c:v>
                </c:pt>
                <c:pt idx="9786">
                  <c:v>0.86620459999999999</c:v>
                </c:pt>
                <c:pt idx="9787">
                  <c:v>0.83920910000000004</c:v>
                </c:pt>
                <c:pt idx="9788">
                  <c:v>0.89960145999999996</c:v>
                </c:pt>
                <c:pt idx="9789">
                  <c:v>0.86227830000000005</c:v>
                </c:pt>
                <c:pt idx="9790">
                  <c:v>0.95246565000000005</c:v>
                </c:pt>
                <c:pt idx="9791">
                  <c:v>0.89625465999999998</c:v>
                </c:pt>
                <c:pt idx="9792">
                  <c:v>0.88123923999999998</c:v>
                </c:pt>
                <c:pt idx="9793">
                  <c:v>0.95523999999999998</c:v>
                </c:pt>
                <c:pt idx="9794">
                  <c:v>0.90916275999999996</c:v>
                </c:pt>
                <c:pt idx="9795">
                  <c:v>0.87874823999999996</c:v>
                </c:pt>
                <c:pt idx="9796">
                  <c:v>0.96268200000000004</c:v>
                </c:pt>
                <c:pt idx="9797">
                  <c:v>0.90676343000000004</c:v>
                </c:pt>
                <c:pt idx="9798">
                  <c:v>0.97028729999999996</c:v>
                </c:pt>
                <c:pt idx="9799">
                  <c:v>0.96589446000000001</c:v>
                </c:pt>
                <c:pt idx="9800">
                  <c:v>0.91471340000000001</c:v>
                </c:pt>
                <c:pt idx="9801">
                  <c:v>0.84841429999999995</c:v>
                </c:pt>
                <c:pt idx="9802">
                  <c:v>0.87876710000000002</c:v>
                </c:pt>
                <c:pt idx="9803">
                  <c:v>0.91776884000000003</c:v>
                </c:pt>
                <c:pt idx="9804">
                  <c:v>0.86076724999999998</c:v>
                </c:pt>
                <c:pt idx="9805">
                  <c:v>0.86942076999999995</c:v>
                </c:pt>
                <c:pt idx="9806">
                  <c:v>0.90840779999999999</c:v>
                </c:pt>
                <c:pt idx="9807">
                  <c:v>0.95169543999999995</c:v>
                </c:pt>
                <c:pt idx="9808">
                  <c:v>0.87530403999999995</c:v>
                </c:pt>
                <c:pt idx="9809">
                  <c:v>0.81628310000000004</c:v>
                </c:pt>
                <c:pt idx="9810">
                  <c:v>0.82326763999999997</c:v>
                </c:pt>
                <c:pt idx="9811">
                  <c:v>0.88760375999999996</c:v>
                </c:pt>
                <c:pt idx="9812">
                  <c:v>0.98850833999999999</c:v>
                </c:pt>
                <c:pt idx="9813">
                  <c:v>0.91315449999999998</c:v>
                </c:pt>
                <c:pt idx="9814">
                  <c:v>0.90070592999999999</c:v>
                </c:pt>
                <c:pt idx="9815">
                  <c:v>0.80832269999999995</c:v>
                </c:pt>
                <c:pt idx="9816">
                  <c:v>0.87673855000000001</c:v>
                </c:pt>
                <c:pt idx="9817">
                  <c:v>0.84294133999999998</c:v>
                </c:pt>
                <c:pt idx="9818">
                  <c:v>0.89081310000000002</c:v>
                </c:pt>
                <c:pt idx="9819">
                  <c:v>0.91240286999999998</c:v>
                </c:pt>
                <c:pt idx="9820">
                  <c:v>0.90471840000000003</c:v>
                </c:pt>
                <c:pt idx="9821">
                  <c:v>0.92332362999999995</c:v>
                </c:pt>
                <c:pt idx="9822">
                  <c:v>0.90319039999999995</c:v>
                </c:pt>
                <c:pt idx="9823">
                  <c:v>0.95057599999999998</c:v>
                </c:pt>
                <c:pt idx="9824">
                  <c:v>0.84851027000000001</c:v>
                </c:pt>
                <c:pt idx="9825">
                  <c:v>0.9135297</c:v>
                </c:pt>
                <c:pt idx="9826">
                  <c:v>0.87480119999999995</c:v>
                </c:pt>
                <c:pt idx="9827">
                  <c:v>0.92403245000000001</c:v>
                </c:pt>
                <c:pt idx="9828">
                  <c:v>0.87118640000000003</c:v>
                </c:pt>
                <c:pt idx="9829">
                  <c:v>0.88238850000000002</c:v>
                </c:pt>
                <c:pt idx="9830">
                  <c:v>0.915246</c:v>
                </c:pt>
                <c:pt idx="9831">
                  <c:v>0.86005929999999997</c:v>
                </c:pt>
                <c:pt idx="9832">
                  <c:v>0.81020329999999996</c:v>
                </c:pt>
                <c:pt idx="9833">
                  <c:v>0.76379330000000001</c:v>
                </c:pt>
                <c:pt idx="9834">
                  <c:v>0.7961085</c:v>
                </c:pt>
                <c:pt idx="9835">
                  <c:v>0.92100179999999998</c:v>
                </c:pt>
                <c:pt idx="9836">
                  <c:v>0.83094584999999999</c:v>
                </c:pt>
                <c:pt idx="9837">
                  <c:v>0.77593829999999997</c:v>
                </c:pt>
                <c:pt idx="9838">
                  <c:v>0.86258460000000003</c:v>
                </c:pt>
                <c:pt idx="9839">
                  <c:v>0.86748570000000003</c:v>
                </c:pt>
                <c:pt idx="9840">
                  <c:v>0.80246600000000001</c:v>
                </c:pt>
                <c:pt idx="9841">
                  <c:v>0.87723759999999995</c:v>
                </c:pt>
                <c:pt idx="9842">
                  <c:v>0.86715730000000002</c:v>
                </c:pt>
                <c:pt idx="9843">
                  <c:v>0.91880393000000005</c:v>
                </c:pt>
                <c:pt idx="9844">
                  <c:v>0.93032150000000002</c:v>
                </c:pt>
                <c:pt idx="9845">
                  <c:v>0.94088799999999995</c:v>
                </c:pt>
                <c:pt idx="9846">
                  <c:v>1.0021319</c:v>
                </c:pt>
                <c:pt idx="9847">
                  <c:v>0.96191514</c:v>
                </c:pt>
                <c:pt idx="9848">
                  <c:v>1.0074824</c:v>
                </c:pt>
                <c:pt idx="9849">
                  <c:v>0.92171824000000002</c:v>
                </c:pt>
                <c:pt idx="9850">
                  <c:v>0.91349709999999995</c:v>
                </c:pt>
                <c:pt idx="9851">
                  <c:v>1.0127126</c:v>
                </c:pt>
                <c:pt idx="9852">
                  <c:v>0.95390785</c:v>
                </c:pt>
                <c:pt idx="9853">
                  <c:v>0.97668374000000002</c:v>
                </c:pt>
                <c:pt idx="9854">
                  <c:v>1.0299503000000001</c:v>
                </c:pt>
                <c:pt idx="9855">
                  <c:v>0.98388520000000002</c:v>
                </c:pt>
                <c:pt idx="9856">
                  <c:v>0.93534916999999995</c:v>
                </c:pt>
                <c:pt idx="9857">
                  <c:v>0.93333710000000003</c:v>
                </c:pt>
                <c:pt idx="9858">
                  <c:v>0.97267835999999996</c:v>
                </c:pt>
                <c:pt idx="9859">
                  <c:v>0.99919369999999996</c:v>
                </c:pt>
                <c:pt idx="9860">
                  <c:v>1.0131726999999999</c:v>
                </c:pt>
                <c:pt idx="9861">
                  <c:v>1.0477103999999999</c:v>
                </c:pt>
                <c:pt idx="9862">
                  <c:v>1.0461733</c:v>
                </c:pt>
                <c:pt idx="9863">
                  <c:v>1.0186917</c:v>
                </c:pt>
                <c:pt idx="9864">
                  <c:v>1.0787827999999999</c:v>
                </c:pt>
                <c:pt idx="9865">
                  <c:v>1.0982145999999999</c:v>
                </c:pt>
                <c:pt idx="9866">
                  <c:v>1.0452026999999999</c:v>
                </c:pt>
                <c:pt idx="9867">
                  <c:v>1.0628594</c:v>
                </c:pt>
                <c:pt idx="9868">
                  <c:v>1.0673957000000001</c:v>
                </c:pt>
                <c:pt idx="9869">
                  <c:v>1.0166088</c:v>
                </c:pt>
                <c:pt idx="9870">
                  <c:v>1.0631371999999999</c:v>
                </c:pt>
                <c:pt idx="9871">
                  <c:v>1.0179069000000001</c:v>
                </c:pt>
                <c:pt idx="9872">
                  <c:v>1.1216508999999999</c:v>
                </c:pt>
                <c:pt idx="9873">
                  <c:v>1.1916382000000001</c:v>
                </c:pt>
                <c:pt idx="9874">
                  <c:v>1.1538472</c:v>
                </c:pt>
                <c:pt idx="9875">
                  <c:v>1.0529815</c:v>
                </c:pt>
                <c:pt idx="9876">
                  <c:v>1.0588394000000001</c:v>
                </c:pt>
                <c:pt idx="9877">
                  <c:v>1.0545692</c:v>
                </c:pt>
                <c:pt idx="9878">
                  <c:v>1.0871451000000001</c:v>
                </c:pt>
                <c:pt idx="9879">
                  <c:v>1.1192019</c:v>
                </c:pt>
                <c:pt idx="9880">
                  <c:v>1.0509146</c:v>
                </c:pt>
                <c:pt idx="9881">
                  <c:v>1.0784103</c:v>
                </c:pt>
                <c:pt idx="9882">
                  <c:v>1.2242774999999999</c:v>
                </c:pt>
                <c:pt idx="9883">
                  <c:v>1.0750251</c:v>
                </c:pt>
                <c:pt idx="9884">
                  <c:v>1.2663941000000001</c:v>
                </c:pt>
                <c:pt idx="9885">
                  <c:v>1.2169899</c:v>
                </c:pt>
                <c:pt idx="9886">
                  <c:v>1.1516272000000001</c:v>
                </c:pt>
                <c:pt idx="9887">
                  <c:v>1.2324884</c:v>
                </c:pt>
                <c:pt idx="9888">
                  <c:v>1.2058215000000001</c:v>
                </c:pt>
                <c:pt idx="9889">
                  <c:v>1.1876458999999999</c:v>
                </c:pt>
                <c:pt idx="9890">
                  <c:v>1.251091</c:v>
                </c:pt>
                <c:pt idx="9891">
                  <c:v>1.2977141000000001</c:v>
                </c:pt>
                <c:pt idx="9892">
                  <c:v>1.2368969999999999</c:v>
                </c:pt>
                <c:pt idx="9893">
                  <c:v>1.2691460000000001</c:v>
                </c:pt>
                <c:pt idx="9894">
                  <c:v>1.2346952</c:v>
                </c:pt>
                <c:pt idx="9895">
                  <c:v>1.2659564000000001</c:v>
                </c:pt>
                <c:pt idx="9896">
                  <c:v>1.1541085</c:v>
                </c:pt>
                <c:pt idx="9897">
                  <c:v>1.2687930999999999</c:v>
                </c:pt>
                <c:pt idx="9898">
                  <c:v>1.2789124000000001</c:v>
                </c:pt>
                <c:pt idx="9899">
                  <c:v>1.3174444000000001</c:v>
                </c:pt>
                <c:pt idx="9900">
                  <c:v>1.3656619000000001</c:v>
                </c:pt>
                <c:pt idx="9901">
                  <c:v>1.3272085</c:v>
                </c:pt>
                <c:pt idx="9902">
                  <c:v>1.3522403000000001</c:v>
                </c:pt>
                <c:pt idx="9903">
                  <c:v>1.2816609999999999</c:v>
                </c:pt>
                <c:pt idx="9904">
                  <c:v>1.3958126</c:v>
                </c:pt>
                <c:pt idx="9905">
                  <c:v>1.4201858000000001</c:v>
                </c:pt>
                <c:pt idx="9906">
                  <c:v>1.4875162</c:v>
                </c:pt>
                <c:pt idx="9907">
                  <c:v>1.4504813000000001</c:v>
                </c:pt>
                <c:pt idx="9908">
                  <c:v>1.4428829999999999</c:v>
                </c:pt>
                <c:pt idx="9909">
                  <c:v>1.4538774000000001</c:v>
                </c:pt>
                <c:pt idx="9910">
                  <c:v>1.5716026000000001</c:v>
                </c:pt>
                <c:pt idx="9911">
                  <c:v>1.1730117</c:v>
                </c:pt>
                <c:pt idx="9912">
                  <c:v>1.3208994999999999</c:v>
                </c:pt>
                <c:pt idx="9913">
                  <c:v>1.3090335</c:v>
                </c:pt>
                <c:pt idx="9914">
                  <c:v>1.2835182999999999</c:v>
                </c:pt>
                <c:pt idx="9915">
                  <c:v>1.3154357999999999</c:v>
                </c:pt>
                <c:pt idx="9916">
                  <c:v>1.3181376</c:v>
                </c:pt>
                <c:pt idx="9917">
                  <c:v>1.2464858000000001</c:v>
                </c:pt>
                <c:pt idx="9918">
                  <c:v>1.3662677000000001</c:v>
                </c:pt>
                <c:pt idx="9919">
                  <c:v>1.2616103999999999</c:v>
                </c:pt>
                <c:pt idx="9920">
                  <c:v>1.0377742999999999</c:v>
                </c:pt>
                <c:pt idx="9921">
                  <c:v>1.0195357</c:v>
                </c:pt>
                <c:pt idx="9922">
                  <c:v>1.1519526</c:v>
                </c:pt>
                <c:pt idx="9923">
                  <c:v>1.2113476999999999</c:v>
                </c:pt>
                <c:pt idx="9924">
                  <c:v>1.1230718</c:v>
                </c:pt>
                <c:pt idx="9925">
                  <c:v>1.2471743</c:v>
                </c:pt>
                <c:pt idx="9926">
                  <c:v>1.1828240999999999</c:v>
                </c:pt>
                <c:pt idx="9927">
                  <c:v>1.2383447999999999</c:v>
                </c:pt>
                <c:pt idx="9928">
                  <c:v>1.2165846</c:v>
                </c:pt>
                <c:pt idx="9929">
                  <c:v>1.2265636</c:v>
                </c:pt>
                <c:pt idx="9930">
                  <c:v>1.0570263</c:v>
                </c:pt>
                <c:pt idx="9931">
                  <c:v>1.1107737</c:v>
                </c:pt>
                <c:pt idx="9932">
                  <c:v>1.1496538000000001</c:v>
                </c:pt>
                <c:pt idx="9933">
                  <c:v>1.234073</c:v>
                </c:pt>
                <c:pt idx="9934">
                  <c:v>1.2164558000000001</c:v>
                </c:pt>
                <c:pt idx="9935">
                  <c:v>1.0910546000000001</c:v>
                </c:pt>
                <c:pt idx="9936">
                  <c:v>1.1999880000000001</c:v>
                </c:pt>
                <c:pt idx="9937">
                  <c:v>1.3206396</c:v>
                </c:pt>
                <c:pt idx="9938">
                  <c:v>1.0784905</c:v>
                </c:pt>
                <c:pt idx="9939">
                  <c:v>1.142312</c:v>
                </c:pt>
                <c:pt idx="9940">
                  <c:v>1.1604766</c:v>
                </c:pt>
                <c:pt idx="9941">
                  <c:v>1.0118217</c:v>
                </c:pt>
                <c:pt idx="9942">
                  <c:v>1.1506238</c:v>
                </c:pt>
                <c:pt idx="9943">
                  <c:v>1.0597216</c:v>
                </c:pt>
                <c:pt idx="9944">
                  <c:v>1.0648785000000001</c:v>
                </c:pt>
                <c:pt idx="9945">
                  <c:v>1.0413252</c:v>
                </c:pt>
                <c:pt idx="9946">
                  <c:v>1.0353448000000001</c:v>
                </c:pt>
                <c:pt idx="9947">
                  <c:v>0.97506749999999998</c:v>
                </c:pt>
                <c:pt idx="9948">
                  <c:v>0.99978476999999999</c:v>
                </c:pt>
                <c:pt idx="9949">
                  <c:v>0.98487526000000003</c:v>
                </c:pt>
                <c:pt idx="9950">
                  <c:v>0.96009224999999998</c:v>
                </c:pt>
                <c:pt idx="9951">
                  <c:v>0.99745333000000003</c:v>
                </c:pt>
                <c:pt idx="9952">
                  <c:v>0.9918612</c:v>
                </c:pt>
                <c:pt idx="9953">
                  <c:v>1.0646397000000001</c:v>
                </c:pt>
                <c:pt idx="9954">
                  <c:v>1.0759856999999999</c:v>
                </c:pt>
                <c:pt idx="9955">
                  <c:v>0.99113859999999998</c:v>
                </c:pt>
                <c:pt idx="9956">
                  <c:v>0.99817663000000001</c:v>
                </c:pt>
                <c:pt idx="9957">
                  <c:v>1.0367862000000001</c:v>
                </c:pt>
                <c:pt idx="9958">
                  <c:v>0.97821639999999999</c:v>
                </c:pt>
                <c:pt idx="9959">
                  <c:v>1.0201902</c:v>
                </c:pt>
                <c:pt idx="9960">
                  <c:v>1.0039583000000001</c:v>
                </c:pt>
                <c:pt idx="9961">
                  <c:v>1.0748966</c:v>
                </c:pt>
                <c:pt idx="9962">
                  <c:v>0.96562976</c:v>
                </c:pt>
                <c:pt idx="9963">
                  <c:v>0.99993480000000001</c:v>
                </c:pt>
                <c:pt idx="9964">
                  <c:v>1.0369687000000001</c:v>
                </c:pt>
                <c:pt idx="9965">
                  <c:v>1.0284914999999999</c:v>
                </c:pt>
                <c:pt idx="9966">
                  <c:v>1.1138664</c:v>
                </c:pt>
                <c:pt idx="9967">
                  <c:v>1.1893153999999999</c:v>
                </c:pt>
                <c:pt idx="9968">
                  <c:v>1.0733321</c:v>
                </c:pt>
                <c:pt idx="9969">
                  <c:v>1.0416483999999999</c:v>
                </c:pt>
                <c:pt idx="9970">
                  <c:v>1.0389084</c:v>
                </c:pt>
                <c:pt idx="9971">
                  <c:v>1.0959128</c:v>
                </c:pt>
                <c:pt idx="9972">
                  <c:v>1.1324017</c:v>
                </c:pt>
                <c:pt idx="9973">
                  <c:v>1.1204307</c:v>
                </c:pt>
                <c:pt idx="9974">
                  <c:v>1.2003362</c:v>
                </c:pt>
                <c:pt idx="9975">
                  <c:v>1.113038</c:v>
                </c:pt>
                <c:pt idx="9976">
                  <c:v>1.1550566</c:v>
                </c:pt>
                <c:pt idx="9977">
                  <c:v>1.2255274</c:v>
                </c:pt>
                <c:pt idx="9978">
                  <c:v>1.2636388999999999</c:v>
                </c:pt>
                <c:pt idx="9979">
                  <c:v>1.2538958</c:v>
                </c:pt>
                <c:pt idx="9980">
                  <c:v>1.199462</c:v>
                </c:pt>
                <c:pt idx="9981">
                  <c:v>1.2018214</c:v>
                </c:pt>
                <c:pt idx="9982">
                  <c:v>1.2063353999999999</c:v>
                </c:pt>
                <c:pt idx="9983">
                  <c:v>1.1067353</c:v>
                </c:pt>
                <c:pt idx="9984">
                  <c:v>1.1311221</c:v>
                </c:pt>
                <c:pt idx="9985">
                  <c:v>1.0983023999999999</c:v>
                </c:pt>
                <c:pt idx="9986">
                  <c:v>1.1092713000000001</c:v>
                </c:pt>
                <c:pt idx="9987">
                  <c:v>1.2347678</c:v>
                </c:pt>
                <c:pt idx="9988">
                  <c:v>1.2289707999999999</c:v>
                </c:pt>
                <c:pt idx="9989">
                  <c:v>1.1506594000000001</c:v>
                </c:pt>
                <c:pt idx="9990">
                  <c:v>1.212167</c:v>
                </c:pt>
                <c:pt idx="9991">
                  <c:v>1.2279534000000001</c:v>
                </c:pt>
                <c:pt idx="9992">
                  <c:v>1.2165406000000001</c:v>
                </c:pt>
                <c:pt idx="9993">
                  <c:v>1.2432145999999999</c:v>
                </c:pt>
                <c:pt idx="9994">
                  <c:v>1.240059</c:v>
                </c:pt>
                <c:pt idx="9995">
                  <c:v>1.2651123</c:v>
                </c:pt>
                <c:pt idx="9996">
                  <c:v>1.3622046000000001</c:v>
                </c:pt>
                <c:pt idx="9997">
                  <c:v>1.321291</c:v>
                </c:pt>
                <c:pt idx="9998">
                  <c:v>1.248218</c:v>
                </c:pt>
                <c:pt idx="9999">
                  <c:v>1.1870767</c:v>
                </c:pt>
                <c:pt idx="10000">
                  <c:v>1.2174296</c:v>
                </c:pt>
                <c:pt idx="10001">
                  <c:v>1.2875749999999999</c:v>
                </c:pt>
                <c:pt idx="10002">
                  <c:v>1.2642310000000001</c:v>
                </c:pt>
                <c:pt idx="10003">
                  <c:v>1.2628471999999999</c:v>
                </c:pt>
                <c:pt idx="10004">
                  <c:v>1.3397813000000001</c:v>
                </c:pt>
                <c:pt idx="10005">
                  <c:v>1.4464383999999999</c:v>
                </c:pt>
                <c:pt idx="10006">
                  <c:v>1.4499757</c:v>
                </c:pt>
                <c:pt idx="10007">
                  <c:v>1.4761021000000001</c:v>
                </c:pt>
                <c:pt idx="10008">
                  <c:v>1.3905495000000001</c:v>
                </c:pt>
                <c:pt idx="10009">
                  <c:v>1.4789247999999999</c:v>
                </c:pt>
                <c:pt idx="10010">
                  <c:v>1.4687547999999999</c:v>
                </c:pt>
                <c:pt idx="10011">
                  <c:v>1.4051042</c:v>
                </c:pt>
                <c:pt idx="10012">
                  <c:v>1.4947944</c:v>
                </c:pt>
                <c:pt idx="10013">
                  <c:v>1.4762784</c:v>
                </c:pt>
                <c:pt idx="10014">
                  <c:v>1.4109160999999999</c:v>
                </c:pt>
                <c:pt idx="10015">
                  <c:v>1.4670711999999999</c:v>
                </c:pt>
                <c:pt idx="10016">
                  <c:v>1.5500735999999999</c:v>
                </c:pt>
                <c:pt idx="10017">
                  <c:v>1.5844407</c:v>
                </c:pt>
                <c:pt idx="10018">
                  <c:v>1.548999</c:v>
                </c:pt>
                <c:pt idx="10019">
                  <c:v>1.6231774999999999</c:v>
                </c:pt>
                <c:pt idx="10020">
                  <c:v>1.7862686999999999</c:v>
                </c:pt>
                <c:pt idx="10021">
                  <c:v>2.1482646000000001</c:v>
                </c:pt>
                <c:pt idx="10022">
                  <c:v>2.2486557999999999</c:v>
                </c:pt>
                <c:pt idx="10023">
                  <c:v>3.0065084</c:v>
                </c:pt>
                <c:pt idx="10024">
                  <c:v>2.6125956000000001</c:v>
                </c:pt>
                <c:pt idx="10025">
                  <c:v>3.2466865</c:v>
                </c:pt>
                <c:pt idx="10026">
                  <c:v>2.7229209999999999</c:v>
                </c:pt>
                <c:pt idx="10027">
                  <c:v>3.3576000000000001</c:v>
                </c:pt>
                <c:pt idx="10028">
                  <c:v>3.3355136000000001</c:v>
                </c:pt>
                <c:pt idx="10029">
                  <c:v>3.4381200000000001</c:v>
                </c:pt>
                <c:pt idx="10030">
                  <c:v>2.8506513</c:v>
                </c:pt>
                <c:pt idx="10031">
                  <c:v>3.7837540000000001</c:v>
                </c:pt>
                <c:pt idx="10032">
                  <c:v>3.1004798</c:v>
                </c:pt>
                <c:pt idx="10033">
                  <c:v>2.8638194000000001</c:v>
                </c:pt>
                <c:pt idx="10034">
                  <c:v>2.4931429999999999</c:v>
                </c:pt>
                <c:pt idx="10035">
                  <c:v>3.5972857</c:v>
                </c:pt>
                <c:pt idx="10036">
                  <c:v>4.0209302999999998</c:v>
                </c:pt>
                <c:pt idx="10037">
                  <c:v>4.1051016000000002</c:v>
                </c:pt>
                <c:pt idx="10038">
                  <c:v>4.2261220000000002</c:v>
                </c:pt>
                <c:pt idx="10039">
                  <c:v>4.6925949999999998</c:v>
                </c:pt>
                <c:pt idx="10040">
                  <c:v>1.3683046999999999</c:v>
                </c:pt>
                <c:pt idx="10041">
                  <c:v>1.3353931999999999</c:v>
                </c:pt>
                <c:pt idx="10042">
                  <c:v>1.310786</c:v>
                </c:pt>
                <c:pt idx="10043">
                  <c:v>1.3168039</c:v>
                </c:pt>
                <c:pt idx="10044">
                  <c:v>1.2514369999999999</c:v>
                </c:pt>
                <c:pt idx="10045">
                  <c:v>1.335577</c:v>
                </c:pt>
                <c:pt idx="10046">
                  <c:v>1.3343157000000001</c:v>
                </c:pt>
                <c:pt idx="10047">
                  <c:v>1.3377359</c:v>
                </c:pt>
                <c:pt idx="10048">
                  <c:v>1.3666239</c:v>
                </c:pt>
                <c:pt idx="10049">
                  <c:v>1.3603346000000001</c:v>
                </c:pt>
                <c:pt idx="10050">
                  <c:v>1.3020020999999999</c:v>
                </c:pt>
                <c:pt idx="10051">
                  <c:v>1.2577007</c:v>
                </c:pt>
                <c:pt idx="10052">
                  <c:v>1.2862454999999999</c:v>
                </c:pt>
                <c:pt idx="10053">
                  <c:v>1.3573398999999999</c:v>
                </c:pt>
                <c:pt idx="10054">
                  <c:v>1.3858058</c:v>
                </c:pt>
                <c:pt idx="10055">
                  <c:v>1.3200487999999999</c:v>
                </c:pt>
                <c:pt idx="10056">
                  <c:v>1.4016839999999999</c:v>
                </c:pt>
                <c:pt idx="10057">
                  <c:v>1.2198180999999999</c:v>
                </c:pt>
                <c:pt idx="10058">
                  <c:v>1.3062066000000001</c:v>
                </c:pt>
                <c:pt idx="10059">
                  <c:v>1.2652593999999999</c:v>
                </c:pt>
                <c:pt idx="10060">
                  <c:v>1.2874855999999999</c:v>
                </c:pt>
                <c:pt idx="10061">
                  <c:v>1.2424582</c:v>
                </c:pt>
                <c:pt idx="10062">
                  <c:v>1.2516433</c:v>
                </c:pt>
                <c:pt idx="10063">
                  <c:v>1.2687335</c:v>
                </c:pt>
                <c:pt idx="10064">
                  <c:v>1.2174957</c:v>
                </c:pt>
                <c:pt idx="10065">
                  <c:v>1.2310559999999999</c:v>
                </c:pt>
                <c:pt idx="10066">
                  <c:v>1.1062262</c:v>
                </c:pt>
                <c:pt idx="10067">
                  <c:v>1.2502340999999999</c:v>
                </c:pt>
                <c:pt idx="10068">
                  <c:v>1.2213788999999999</c:v>
                </c:pt>
                <c:pt idx="10069">
                  <c:v>1.2511094</c:v>
                </c:pt>
                <c:pt idx="10070">
                  <c:v>1.2176613999999999</c:v>
                </c:pt>
                <c:pt idx="10071">
                  <c:v>1.2576494</c:v>
                </c:pt>
                <c:pt idx="10072">
                  <c:v>1.2585824999999999</c:v>
                </c:pt>
                <c:pt idx="10073">
                  <c:v>1.2728622000000001</c:v>
                </c:pt>
                <c:pt idx="10074">
                  <c:v>1.3344047000000001</c:v>
                </c:pt>
                <c:pt idx="10075">
                  <c:v>1.2742049</c:v>
                </c:pt>
                <c:pt idx="10076">
                  <c:v>1.082066</c:v>
                </c:pt>
                <c:pt idx="10077">
                  <c:v>1.1072441</c:v>
                </c:pt>
                <c:pt idx="10078">
                  <c:v>1.0994839999999999</c:v>
                </c:pt>
                <c:pt idx="10079">
                  <c:v>1.0788407</c:v>
                </c:pt>
                <c:pt idx="10080">
                  <c:v>1.2145193000000001</c:v>
                </c:pt>
                <c:pt idx="10081">
                  <c:v>1.0711393</c:v>
                </c:pt>
                <c:pt idx="10082">
                  <c:v>1.0661314</c:v>
                </c:pt>
                <c:pt idx="10083">
                  <c:v>1.0921097</c:v>
                </c:pt>
                <c:pt idx="10084">
                  <c:v>1.0831732999999999</c:v>
                </c:pt>
                <c:pt idx="10085">
                  <c:v>1.0512798000000001</c:v>
                </c:pt>
                <c:pt idx="10086">
                  <c:v>1.0578400999999999</c:v>
                </c:pt>
                <c:pt idx="10087">
                  <c:v>1.0826009999999999</c:v>
                </c:pt>
                <c:pt idx="10088">
                  <c:v>1.1024418</c:v>
                </c:pt>
                <c:pt idx="10089">
                  <c:v>1.1953658</c:v>
                </c:pt>
                <c:pt idx="10090">
                  <c:v>1.0739512</c:v>
                </c:pt>
                <c:pt idx="10091">
                  <c:v>1.1544664</c:v>
                </c:pt>
                <c:pt idx="10092">
                  <c:v>1.2300621</c:v>
                </c:pt>
                <c:pt idx="10093">
                  <c:v>1.2513278000000001</c:v>
                </c:pt>
                <c:pt idx="10094">
                  <c:v>1.2869097</c:v>
                </c:pt>
                <c:pt idx="10095">
                  <c:v>1.2866956000000001</c:v>
                </c:pt>
                <c:pt idx="10096">
                  <c:v>1.2848204000000001</c:v>
                </c:pt>
                <c:pt idx="10097">
                  <c:v>1.3206422</c:v>
                </c:pt>
                <c:pt idx="10098">
                  <c:v>1.3112986</c:v>
                </c:pt>
                <c:pt idx="10099">
                  <c:v>1.4036465</c:v>
                </c:pt>
                <c:pt idx="10100">
                  <c:v>1.3581668</c:v>
                </c:pt>
                <c:pt idx="10101">
                  <c:v>1.6095108</c:v>
                </c:pt>
                <c:pt idx="10102">
                  <c:v>1.4267871000000001</c:v>
                </c:pt>
                <c:pt idx="10103">
                  <c:v>1.4263648</c:v>
                </c:pt>
                <c:pt idx="10104">
                  <c:v>1.3867452</c:v>
                </c:pt>
                <c:pt idx="10105">
                  <c:v>1.387114</c:v>
                </c:pt>
                <c:pt idx="10106">
                  <c:v>1.4553323</c:v>
                </c:pt>
                <c:pt idx="10107">
                  <c:v>1.4416975000000001</c:v>
                </c:pt>
                <c:pt idx="10108">
                  <c:v>1.3824892</c:v>
                </c:pt>
                <c:pt idx="10109">
                  <c:v>1.3225441</c:v>
                </c:pt>
                <c:pt idx="10110">
                  <c:v>1.3221031000000001</c:v>
                </c:pt>
                <c:pt idx="10111">
                  <c:v>1.4141243999999999</c:v>
                </c:pt>
                <c:pt idx="10112">
                  <c:v>1.3095121000000001</c:v>
                </c:pt>
                <c:pt idx="10113">
                  <c:v>1.2669189000000001</c:v>
                </c:pt>
                <c:pt idx="10114">
                  <c:v>1.2596959999999999</c:v>
                </c:pt>
                <c:pt idx="10115">
                  <c:v>1.3270158000000001</c:v>
                </c:pt>
                <c:pt idx="10116">
                  <c:v>1.5299012999999999</c:v>
                </c:pt>
                <c:pt idx="10117">
                  <c:v>1.2857757999999999</c:v>
                </c:pt>
                <c:pt idx="10118">
                  <c:v>1.2282271</c:v>
                </c:pt>
                <c:pt idx="10119">
                  <c:v>1.2302580999999999</c:v>
                </c:pt>
                <c:pt idx="10120">
                  <c:v>1.1699337000000001</c:v>
                </c:pt>
                <c:pt idx="10121">
                  <c:v>1.1616109999999999</c:v>
                </c:pt>
                <c:pt idx="10122">
                  <c:v>1.1668805</c:v>
                </c:pt>
                <c:pt idx="10123">
                  <c:v>1.3243537000000001</c:v>
                </c:pt>
                <c:pt idx="10124">
                  <c:v>1.2283014000000001</c:v>
                </c:pt>
                <c:pt idx="10125">
                  <c:v>1.6648787</c:v>
                </c:pt>
                <c:pt idx="10126">
                  <c:v>1.7388809000000001</c:v>
                </c:pt>
                <c:pt idx="10127">
                  <c:v>2.0313295999999998</c:v>
                </c:pt>
                <c:pt idx="10128">
                  <c:v>1.6442840999999999</c:v>
                </c:pt>
                <c:pt idx="10129">
                  <c:v>1.7988217</c:v>
                </c:pt>
                <c:pt idx="10130">
                  <c:v>1.5675855999999999</c:v>
                </c:pt>
                <c:pt idx="10131">
                  <c:v>1.7436931</c:v>
                </c:pt>
                <c:pt idx="10132">
                  <c:v>1.6791763</c:v>
                </c:pt>
                <c:pt idx="10133">
                  <c:v>1.7247653999999999</c:v>
                </c:pt>
                <c:pt idx="10134">
                  <c:v>1.7408440999999999</c:v>
                </c:pt>
                <c:pt idx="10135">
                  <c:v>1.7901003</c:v>
                </c:pt>
                <c:pt idx="10136">
                  <c:v>1.9106323999999999</c:v>
                </c:pt>
                <c:pt idx="10137">
                  <c:v>1.9553290999999999</c:v>
                </c:pt>
                <c:pt idx="10138">
                  <c:v>1.8785889</c:v>
                </c:pt>
                <c:pt idx="10139">
                  <c:v>1.7713279</c:v>
                </c:pt>
                <c:pt idx="10140">
                  <c:v>1.8932450999999999</c:v>
                </c:pt>
                <c:pt idx="10141">
                  <c:v>1.5650282</c:v>
                </c:pt>
                <c:pt idx="10142">
                  <c:v>1.4370921000000001</c:v>
                </c:pt>
                <c:pt idx="10143">
                  <c:v>1.573061</c:v>
                </c:pt>
                <c:pt idx="10144">
                  <c:v>1.420973</c:v>
                </c:pt>
                <c:pt idx="10145">
                  <c:v>1.4289014</c:v>
                </c:pt>
                <c:pt idx="10146">
                  <c:v>1.4553088000000001</c:v>
                </c:pt>
                <c:pt idx="10147">
                  <c:v>1.4616909</c:v>
                </c:pt>
                <c:pt idx="10148">
                  <c:v>1.5001389999999999</c:v>
                </c:pt>
                <c:pt idx="10149">
                  <c:v>1.4653518000000001</c:v>
                </c:pt>
                <c:pt idx="10150">
                  <c:v>1.6121874</c:v>
                </c:pt>
                <c:pt idx="10151">
                  <c:v>1.724667</c:v>
                </c:pt>
                <c:pt idx="10152">
                  <c:v>1.5956961999999999</c:v>
                </c:pt>
                <c:pt idx="10153">
                  <c:v>1.5185095</c:v>
                </c:pt>
                <c:pt idx="10154">
                  <c:v>1.4155656999999999</c:v>
                </c:pt>
                <c:pt idx="10155">
                  <c:v>1.5293715000000001</c:v>
                </c:pt>
                <c:pt idx="10156">
                  <c:v>1.5362846999999999</c:v>
                </c:pt>
                <c:pt idx="10157">
                  <c:v>1.5390193000000001</c:v>
                </c:pt>
                <c:pt idx="10158">
                  <c:v>1.6534675000000001</c:v>
                </c:pt>
                <c:pt idx="10159">
                  <c:v>1.3842011999999999</c:v>
                </c:pt>
                <c:pt idx="10160">
                  <c:v>1.4316275000000001</c:v>
                </c:pt>
                <c:pt idx="10161">
                  <c:v>1.3623143</c:v>
                </c:pt>
                <c:pt idx="10162">
                  <c:v>1.3647126999999999</c:v>
                </c:pt>
                <c:pt idx="10163">
                  <c:v>1.3316022999999999</c:v>
                </c:pt>
                <c:pt idx="10164">
                  <c:v>1.2950683999999999</c:v>
                </c:pt>
                <c:pt idx="10165">
                  <c:v>1.2455738999999999</c:v>
                </c:pt>
                <c:pt idx="10166">
                  <c:v>1.1795199000000001</c:v>
                </c:pt>
                <c:pt idx="10167">
                  <c:v>1.1630549999999999</c:v>
                </c:pt>
                <c:pt idx="10168">
                  <c:v>1.1751444</c:v>
                </c:pt>
                <c:pt idx="10169">
                  <c:v>1.3081934</c:v>
                </c:pt>
                <c:pt idx="10170">
                  <c:v>1.3040004000000001</c:v>
                </c:pt>
                <c:pt idx="10171">
                  <c:v>1.3700047</c:v>
                </c:pt>
                <c:pt idx="10172">
                  <c:v>1.5358696000000001</c:v>
                </c:pt>
                <c:pt idx="10173">
                  <c:v>1.4902403</c:v>
                </c:pt>
                <c:pt idx="10174">
                  <c:v>1.2513912</c:v>
                </c:pt>
                <c:pt idx="10175">
                  <c:v>1.3554082000000001</c:v>
                </c:pt>
                <c:pt idx="10176">
                  <c:v>1.1147339000000001</c:v>
                </c:pt>
                <c:pt idx="10177">
                  <c:v>0.4187785</c:v>
                </c:pt>
                <c:pt idx="10178">
                  <c:v>0.53370289999999998</c:v>
                </c:pt>
                <c:pt idx="10179">
                  <c:v>0.50117699999999998</c:v>
                </c:pt>
                <c:pt idx="10180">
                  <c:v>0.53167945000000005</c:v>
                </c:pt>
                <c:pt idx="10181">
                  <c:v>0.41376275000000001</c:v>
                </c:pt>
                <c:pt idx="10182">
                  <c:v>0.39454442000000001</c:v>
                </c:pt>
                <c:pt idx="10183">
                  <c:v>0.49907392</c:v>
                </c:pt>
                <c:pt idx="10184">
                  <c:v>0.58404109999999998</c:v>
                </c:pt>
                <c:pt idx="10185">
                  <c:v>0.76562434000000001</c:v>
                </c:pt>
                <c:pt idx="10186">
                  <c:v>0.81696480000000005</c:v>
                </c:pt>
                <c:pt idx="10187">
                  <c:v>0.6812066</c:v>
                </c:pt>
                <c:pt idx="10188">
                  <c:v>0.77671120000000005</c:v>
                </c:pt>
                <c:pt idx="10189">
                  <c:v>0.83909259999999997</c:v>
                </c:pt>
                <c:pt idx="10190">
                  <c:v>0.84844600000000003</c:v>
                </c:pt>
                <c:pt idx="10191">
                  <c:v>0.88781743999999996</c:v>
                </c:pt>
                <c:pt idx="10192">
                  <c:v>0.87675035000000001</c:v>
                </c:pt>
                <c:pt idx="10193">
                  <c:v>0.81218575999999998</c:v>
                </c:pt>
                <c:pt idx="10194">
                  <c:v>0.91011416999999994</c:v>
                </c:pt>
                <c:pt idx="10195">
                  <c:v>0.79717349999999998</c:v>
                </c:pt>
                <c:pt idx="10196">
                  <c:v>0.86429964999999997</c:v>
                </c:pt>
                <c:pt idx="10197">
                  <c:v>0.71837030000000002</c:v>
                </c:pt>
                <c:pt idx="10198">
                  <c:v>0.88267039999999997</c:v>
                </c:pt>
                <c:pt idx="10199">
                  <c:v>0.83743860000000003</c:v>
                </c:pt>
                <c:pt idx="10200">
                  <c:v>0.81743750000000004</c:v>
                </c:pt>
                <c:pt idx="10201">
                  <c:v>0.90815674999999996</c:v>
                </c:pt>
                <c:pt idx="10202">
                  <c:v>0.82851874999999997</c:v>
                </c:pt>
                <c:pt idx="10203">
                  <c:v>0.82766943999999998</c:v>
                </c:pt>
                <c:pt idx="10204">
                  <c:v>0.69960719999999998</c:v>
                </c:pt>
                <c:pt idx="10205">
                  <c:v>0.77170550000000004</c:v>
                </c:pt>
                <c:pt idx="10206">
                  <c:v>0.88213790000000003</c:v>
                </c:pt>
                <c:pt idx="10207">
                  <c:v>0.75207924999999998</c:v>
                </c:pt>
                <c:pt idx="10208">
                  <c:v>0.90168979999999999</c:v>
                </c:pt>
                <c:pt idx="10209">
                  <c:v>0.81045294000000001</c:v>
                </c:pt>
                <c:pt idx="10210">
                  <c:v>0.74810980000000005</c:v>
                </c:pt>
                <c:pt idx="10211">
                  <c:v>0.68096995000000005</c:v>
                </c:pt>
                <c:pt idx="10212">
                  <c:v>0.69507929999999996</c:v>
                </c:pt>
                <c:pt idx="10213">
                  <c:v>0.76847756</c:v>
                </c:pt>
                <c:pt idx="10214">
                  <c:v>0.75003560000000002</c:v>
                </c:pt>
                <c:pt idx="10215">
                  <c:v>0.74230945000000004</c:v>
                </c:pt>
                <c:pt idx="10216">
                  <c:v>0.78941740000000005</c:v>
                </c:pt>
                <c:pt idx="10217">
                  <c:v>0.84248509999999999</c:v>
                </c:pt>
                <c:pt idx="10218">
                  <c:v>0.85227249999999999</c:v>
                </c:pt>
                <c:pt idx="10219">
                  <c:v>0.77715999999999996</c:v>
                </c:pt>
                <c:pt idx="10220">
                  <c:v>0.87794779999999994</c:v>
                </c:pt>
                <c:pt idx="10221">
                  <c:v>0.88431746</c:v>
                </c:pt>
                <c:pt idx="10222">
                  <c:v>0.91023860000000001</c:v>
                </c:pt>
                <c:pt idx="10223">
                  <c:v>0.84206519999999996</c:v>
                </c:pt>
                <c:pt idx="10224">
                  <c:v>0.84802383000000003</c:v>
                </c:pt>
                <c:pt idx="10225">
                  <c:v>0.67276959999999997</c:v>
                </c:pt>
                <c:pt idx="10226">
                  <c:v>0.79007952999999997</c:v>
                </c:pt>
                <c:pt idx="10227">
                  <c:v>0.73703719999999995</c:v>
                </c:pt>
                <c:pt idx="10228">
                  <c:v>0.7972591</c:v>
                </c:pt>
                <c:pt idx="10229">
                  <c:v>0.9061922</c:v>
                </c:pt>
                <c:pt idx="10230">
                  <c:v>0.78160980000000002</c:v>
                </c:pt>
                <c:pt idx="10231">
                  <c:v>0.94045409999999996</c:v>
                </c:pt>
                <c:pt idx="10232">
                  <c:v>0.92143350000000002</c:v>
                </c:pt>
                <c:pt idx="10233">
                  <c:v>1.0070817000000001</c:v>
                </c:pt>
                <c:pt idx="10234">
                  <c:v>0.96735746</c:v>
                </c:pt>
                <c:pt idx="10235">
                  <c:v>1.0736201999999999</c:v>
                </c:pt>
                <c:pt idx="10236">
                  <c:v>1.1316292999999999</c:v>
                </c:pt>
                <c:pt idx="10237">
                  <c:v>1.0654676000000001</c:v>
                </c:pt>
                <c:pt idx="10238">
                  <c:v>1.0664566</c:v>
                </c:pt>
                <c:pt idx="10239">
                  <c:v>1.0984102</c:v>
                </c:pt>
                <c:pt idx="10240">
                  <c:v>1.1160034999999999</c:v>
                </c:pt>
                <c:pt idx="10241">
                  <c:v>1.1167294000000001</c:v>
                </c:pt>
                <c:pt idx="10242">
                  <c:v>1.1213070999999999</c:v>
                </c:pt>
                <c:pt idx="10243">
                  <c:v>1.0182773000000001</c:v>
                </c:pt>
                <c:pt idx="10244">
                  <c:v>1.1081814000000001</c:v>
                </c:pt>
                <c:pt idx="10245">
                  <c:v>1.0750246999999999</c:v>
                </c:pt>
                <c:pt idx="10246">
                  <c:v>1.0695474</c:v>
                </c:pt>
                <c:pt idx="10247">
                  <c:v>1.1374713999999999</c:v>
                </c:pt>
                <c:pt idx="10248">
                  <c:v>1.0716570000000001</c:v>
                </c:pt>
                <c:pt idx="10249">
                  <c:v>1.0848078000000001</c:v>
                </c:pt>
                <c:pt idx="10250">
                  <c:v>1.1758690999999999</c:v>
                </c:pt>
                <c:pt idx="10251">
                  <c:v>1.0808587999999999</c:v>
                </c:pt>
                <c:pt idx="10252">
                  <c:v>1.1185893</c:v>
                </c:pt>
                <c:pt idx="10253">
                  <c:v>1.0854934000000001</c:v>
                </c:pt>
                <c:pt idx="10254">
                  <c:v>1.0828755999999999</c:v>
                </c:pt>
                <c:pt idx="10255">
                  <c:v>0.99906576000000002</c:v>
                </c:pt>
                <c:pt idx="10256">
                  <c:v>0.99470950000000002</c:v>
                </c:pt>
                <c:pt idx="10257">
                  <c:v>1.1219684999999999</c:v>
                </c:pt>
                <c:pt idx="10258">
                  <c:v>1.1494059999999999</c:v>
                </c:pt>
                <c:pt idx="10259">
                  <c:v>1.0760879999999999</c:v>
                </c:pt>
                <c:pt idx="10260">
                  <c:v>1.2805200999999999</c:v>
                </c:pt>
                <c:pt idx="10261">
                  <c:v>1.3058949</c:v>
                </c:pt>
                <c:pt idx="10262">
                  <c:v>1.3089725999999999</c:v>
                </c:pt>
                <c:pt idx="10263">
                  <c:v>1.2322728999999999</c:v>
                </c:pt>
                <c:pt idx="10264">
                  <c:v>1.2702808000000001</c:v>
                </c:pt>
                <c:pt idx="10265">
                  <c:v>1.3710897</c:v>
                </c:pt>
                <c:pt idx="10266">
                  <c:v>1.4561873999999999</c:v>
                </c:pt>
                <c:pt idx="10267">
                  <c:v>1.3849940000000001</c:v>
                </c:pt>
                <c:pt idx="10268">
                  <c:v>1.4222402999999999</c:v>
                </c:pt>
                <c:pt idx="10269">
                  <c:v>1.4704663</c:v>
                </c:pt>
                <c:pt idx="10270">
                  <c:v>1.481657</c:v>
                </c:pt>
                <c:pt idx="10271">
                  <c:v>1.0789291999999999</c:v>
                </c:pt>
                <c:pt idx="10272">
                  <c:v>1.0712944</c:v>
                </c:pt>
                <c:pt idx="10273">
                  <c:v>1.0761814000000001</c:v>
                </c:pt>
                <c:pt idx="10274">
                  <c:v>1.0716509000000001</c:v>
                </c:pt>
                <c:pt idx="10275">
                  <c:v>1.0770118</c:v>
                </c:pt>
                <c:pt idx="10276">
                  <c:v>1.0708926999999999</c:v>
                </c:pt>
                <c:pt idx="10277">
                  <c:v>1.0726648999999999</c:v>
                </c:pt>
                <c:pt idx="10278">
                  <c:v>1.0790325000000001</c:v>
                </c:pt>
                <c:pt idx="10279">
                  <c:v>1.0741019999999999</c:v>
                </c:pt>
                <c:pt idx="10280">
                  <c:v>1.0744648999999999</c:v>
                </c:pt>
                <c:pt idx="10281">
                  <c:v>1.0763134999999999</c:v>
                </c:pt>
                <c:pt idx="10282">
                  <c:v>1.1915665</c:v>
                </c:pt>
                <c:pt idx="10283">
                  <c:v>1.1565597999999999</c:v>
                </c:pt>
                <c:pt idx="10284">
                  <c:v>1.1008811000000001</c:v>
                </c:pt>
                <c:pt idx="10285">
                  <c:v>1.2000371000000001</c:v>
                </c:pt>
                <c:pt idx="10286">
                  <c:v>1.0760362000000001</c:v>
                </c:pt>
                <c:pt idx="10287">
                  <c:v>1.1868308000000001</c:v>
                </c:pt>
                <c:pt idx="10288">
                  <c:v>1.1390614999999999</c:v>
                </c:pt>
                <c:pt idx="10289">
                  <c:v>1.0988868000000001</c:v>
                </c:pt>
                <c:pt idx="10290">
                  <c:v>1.0863008000000001</c:v>
                </c:pt>
                <c:pt idx="10291">
                  <c:v>1.1329781000000001</c:v>
                </c:pt>
                <c:pt idx="10292">
                  <c:v>1.1128724999999999</c:v>
                </c:pt>
                <c:pt idx="10293">
                  <c:v>1.298548</c:v>
                </c:pt>
                <c:pt idx="10294">
                  <c:v>1.2216149999999999</c:v>
                </c:pt>
                <c:pt idx="10295">
                  <c:v>1.1428499000000001</c:v>
                </c:pt>
                <c:pt idx="10296">
                  <c:v>1.2268186999999999</c:v>
                </c:pt>
                <c:pt idx="10297">
                  <c:v>1.4122205999999999</c:v>
                </c:pt>
                <c:pt idx="10298">
                  <c:v>1.3786528</c:v>
                </c:pt>
                <c:pt idx="10299">
                  <c:v>1.3003463</c:v>
                </c:pt>
                <c:pt idx="10300">
                  <c:v>1.1411678000000001</c:v>
                </c:pt>
                <c:pt idx="10301">
                  <c:v>1.2104756000000001</c:v>
                </c:pt>
                <c:pt idx="10302">
                  <c:v>1.1759029999999999</c:v>
                </c:pt>
                <c:pt idx="10303">
                  <c:v>1.1878358</c:v>
                </c:pt>
                <c:pt idx="10304">
                  <c:v>1.1072268000000001</c:v>
                </c:pt>
                <c:pt idx="10305">
                  <c:v>1.161735</c:v>
                </c:pt>
                <c:pt idx="10306">
                  <c:v>1.1744026000000001</c:v>
                </c:pt>
                <c:pt idx="10307">
                  <c:v>1.2482812000000001</c:v>
                </c:pt>
                <c:pt idx="10308">
                  <c:v>1.0338906999999999</c:v>
                </c:pt>
                <c:pt idx="10309">
                  <c:v>1.2951877000000001</c:v>
                </c:pt>
                <c:pt idx="10310">
                  <c:v>1.2407115</c:v>
                </c:pt>
                <c:pt idx="10311">
                  <c:v>1.301857</c:v>
                </c:pt>
                <c:pt idx="10312">
                  <c:v>1.3996747</c:v>
                </c:pt>
                <c:pt idx="10313">
                  <c:v>1.3030915999999999</c:v>
                </c:pt>
                <c:pt idx="10314">
                  <c:v>1.2895224000000001</c:v>
                </c:pt>
                <c:pt idx="10315">
                  <c:v>1.1791358999999999</c:v>
                </c:pt>
                <c:pt idx="10316">
                  <c:v>1.4006510000000001</c:v>
                </c:pt>
                <c:pt idx="10317">
                  <c:v>1.3978252</c:v>
                </c:pt>
                <c:pt idx="10318">
                  <c:v>1.4274997</c:v>
                </c:pt>
                <c:pt idx="10319">
                  <c:v>1.3643457999999999</c:v>
                </c:pt>
                <c:pt idx="10320">
                  <c:v>1.5185795</c:v>
                </c:pt>
                <c:pt idx="10321">
                  <c:v>1.3860809999999999</c:v>
                </c:pt>
                <c:pt idx="10322">
                  <c:v>1.3378737000000001</c:v>
                </c:pt>
                <c:pt idx="10323">
                  <c:v>1.3527180999999999</c:v>
                </c:pt>
                <c:pt idx="10324">
                  <c:v>1.4217496000000001</c:v>
                </c:pt>
                <c:pt idx="10325">
                  <c:v>1.3888514000000001</c:v>
                </c:pt>
                <c:pt idx="10326">
                  <c:v>1.4602518</c:v>
                </c:pt>
                <c:pt idx="10327">
                  <c:v>1.5168979</c:v>
                </c:pt>
                <c:pt idx="10328">
                  <c:v>1.3931975000000001</c:v>
                </c:pt>
                <c:pt idx="10329">
                  <c:v>1.5104979000000001</c:v>
                </c:pt>
                <c:pt idx="10330">
                  <c:v>1.3470279999999999</c:v>
                </c:pt>
                <c:pt idx="10331">
                  <c:v>1.4897788000000001</c:v>
                </c:pt>
                <c:pt idx="10332">
                  <c:v>1.3772732000000001</c:v>
                </c:pt>
                <c:pt idx="10333">
                  <c:v>1.4307207</c:v>
                </c:pt>
                <c:pt idx="10334">
                  <c:v>1.4143139</c:v>
                </c:pt>
                <c:pt idx="10335">
                  <c:v>1.4342132000000001</c:v>
                </c:pt>
                <c:pt idx="10336">
                  <c:v>1.5149661999999999</c:v>
                </c:pt>
                <c:pt idx="10337">
                  <c:v>2.1264706000000002</c:v>
                </c:pt>
                <c:pt idx="10338">
                  <c:v>1.7194152</c:v>
                </c:pt>
                <c:pt idx="10339">
                  <c:v>1.4619409999999999</c:v>
                </c:pt>
                <c:pt idx="10340">
                  <c:v>1.3916828999999999</c:v>
                </c:pt>
                <c:pt idx="10341">
                  <c:v>1.7250812</c:v>
                </c:pt>
                <c:pt idx="10342">
                  <c:v>1.4128357</c:v>
                </c:pt>
                <c:pt idx="10343">
                  <c:v>1.5018678000000001</c:v>
                </c:pt>
                <c:pt idx="10344">
                  <c:v>1.4360546000000001</c:v>
                </c:pt>
                <c:pt idx="10345">
                  <c:v>1.4754487999999999</c:v>
                </c:pt>
                <c:pt idx="10346">
                  <c:v>1.4736714</c:v>
                </c:pt>
                <c:pt idx="10347">
                  <c:v>1.4684881999999999</c:v>
                </c:pt>
                <c:pt idx="10348">
                  <c:v>1.5985868000000001</c:v>
                </c:pt>
                <c:pt idx="10349">
                  <c:v>1.5078373</c:v>
                </c:pt>
                <c:pt idx="10350">
                  <c:v>1.4753491999999999</c:v>
                </c:pt>
                <c:pt idx="10351">
                  <c:v>1.3849852</c:v>
                </c:pt>
                <c:pt idx="10352">
                  <c:v>1.3352423</c:v>
                </c:pt>
                <c:pt idx="10353">
                  <c:v>1.2986515000000001</c:v>
                </c:pt>
                <c:pt idx="10354">
                  <c:v>1.3095891</c:v>
                </c:pt>
                <c:pt idx="10355">
                  <c:v>1.3325406</c:v>
                </c:pt>
                <c:pt idx="10356">
                  <c:v>1.3210592000000001</c:v>
                </c:pt>
                <c:pt idx="10357">
                  <c:v>1.2763466999999999</c:v>
                </c:pt>
                <c:pt idx="10358">
                  <c:v>1.3052307000000001</c:v>
                </c:pt>
                <c:pt idx="10359">
                  <c:v>1.2781996</c:v>
                </c:pt>
                <c:pt idx="10360">
                  <c:v>1.3022281</c:v>
                </c:pt>
                <c:pt idx="10361">
                  <c:v>1.2395535</c:v>
                </c:pt>
                <c:pt idx="10362">
                  <c:v>0.58872069999999999</c:v>
                </c:pt>
                <c:pt idx="10363">
                  <c:v>0.61196417000000003</c:v>
                </c:pt>
                <c:pt idx="10364">
                  <c:v>0.58403740000000004</c:v>
                </c:pt>
                <c:pt idx="10365">
                  <c:v>0.58156012999999995</c:v>
                </c:pt>
                <c:pt idx="10366">
                  <c:v>0.65651590000000004</c:v>
                </c:pt>
                <c:pt idx="10367">
                  <c:v>0.59852059999999996</c:v>
                </c:pt>
                <c:pt idx="10368">
                  <c:v>0.6071029</c:v>
                </c:pt>
                <c:pt idx="10369">
                  <c:v>0.66799514999999998</c:v>
                </c:pt>
                <c:pt idx="10370">
                  <c:v>0.55468534999999997</c:v>
                </c:pt>
                <c:pt idx="10371">
                  <c:v>0.62452439999999998</c:v>
                </c:pt>
                <c:pt idx="10372">
                  <c:v>0.56581800000000004</c:v>
                </c:pt>
                <c:pt idx="10373">
                  <c:v>0.58529586</c:v>
                </c:pt>
                <c:pt idx="10374">
                  <c:v>0.61843466999999996</c:v>
                </c:pt>
                <c:pt idx="10375">
                  <c:v>0.57419869999999995</c:v>
                </c:pt>
                <c:pt idx="10376">
                  <c:v>0.52613770000000004</c:v>
                </c:pt>
                <c:pt idx="10377">
                  <c:v>0.52192664</c:v>
                </c:pt>
                <c:pt idx="10378">
                  <c:v>0.59457680000000002</c:v>
                </c:pt>
                <c:pt idx="10379">
                  <c:v>0.59664035000000004</c:v>
                </c:pt>
                <c:pt idx="10380">
                  <c:v>0.75446575999999999</c:v>
                </c:pt>
                <c:pt idx="10381">
                  <c:v>0.74856909999999999</c:v>
                </c:pt>
                <c:pt idx="10382">
                  <c:v>0.76442690000000002</c:v>
                </c:pt>
                <c:pt idx="10383">
                  <c:v>0.74262510000000004</c:v>
                </c:pt>
                <c:pt idx="10384">
                  <c:v>0.80932110000000002</c:v>
                </c:pt>
                <c:pt idx="10385">
                  <c:v>0.83840424000000002</c:v>
                </c:pt>
                <c:pt idx="10386">
                  <c:v>0.89782863999999996</c:v>
                </c:pt>
                <c:pt idx="10387">
                  <c:v>0.85928269999999995</c:v>
                </c:pt>
                <c:pt idx="10388">
                  <c:v>0.84462815999999996</c:v>
                </c:pt>
                <c:pt idx="10389">
                  <c:v>0.97281910000000005</c:v>
                </c:pt>
                <c:pt idx="10390">
                  <c:v>0.92243189999999997</c:v>
                </c:pt>
                <c:pt idx="10391">
                  <c:v>0.83131880000000002</c:v>
                </c:pt>
                <c:pt idx="10392">
                  <c:v>0.9524977</c:v>
                </c:pt>
                <c:pt idx="10393">
                  <c:v>0.92099523999999999</c:v>
                </c:pt>
                <c:pt idx="10394">
                  <c:v>0.93779886000000001</c:v>
                </c:pt>
                <c:pt idx="10395">
                  <c:v>0.86433934999999995</c:v>
                </c:pt>
                <c:pt idx="10396">
                  <c:v>1.0264903999999999</c:v>
                </c:pt>
                <c:pt idx="10397">
                  <c:v>1.0320267999999999</c:v>
                </c:pt>
                <c:pt idx="10398">
                  <c:v>0.97685706999999999</c:v>
                </c:pt>
                <c:pt idx="10399">
                  <c:v>0.99604309999999996</c:v>
                </c:pt>
                <c:pt idx="10400">
                  <c:v>0.98704840000000005</c:v>
                </c:pt>
                <c:pt idx="10401">
                  <c:v>1.0760597000000001</c:v>
                </c:pt>
                <c:pt idx="10402">
                  <c:v>1.0344104000000001</c:v>
                </c:pt>
                <c:pt idx="10403">
                  <c:v>1.0305356000000001</c:v>
                </c:pt>
                <c:pt idx="10404">
                  <c:v>1.0574083000000001</c:v>
                </c:pt>
                <c:pt idx="10405">
                  <c:v>1.1012667</c:v>
                </c:pt>
                <c:pt idx="10406">
                  <c:v>1.2850533</c:v>
                </c:pt>
                <c:pt idx="10407">
                  <c:v>1.1093599000000001</c:v>
                </c:pt>
                <c:pt idx="10408">
                  <c:v>1.104938</c:v>
                </c:pt>
                <c:pt idx="10409">
                  <c:v>1.0803495999999999</c:v>
                </c:pt>
                <c:pt idx="10410">
                  <c:v>1.0767323</c:v>
                </c:pt>
                <c:pt idx="10411">
                  <c:v>1.0394623999999999</c:v>
                </c:pt>
                <c:pt idx="10412">
                  <c:v>1.0659091000000001</c:v>
                </c:pt>
                <c:pt idx="10413">
                  <c:v>1.1127548</c:v>
                </c:pt>
                <c:pt idx="10414">
                  <c:v>1.0557896</c:v>
                </c:pt>
                <c:pt idx="10415">
                  <c:v>1.0537462</c:v>
                </c:pt>
                <c:pt idx="10416">
                  <c:v>1.0935227999999999</c:v>
                </c:pt>
                <c:pt idx="10417">
                  <c:v>1.1284604</c:v>
                </c:pt>
                <c:pt idx="10418">
                  <c:v>1.0997809999999999</c:v>
                </c:pt>
                <c:pt idx="10419">
                  <c:v>1.2868896000000001</c:v>
                </c:pt>
                <c:pt idx="10420">
                  <c:v>1.3159535</c:v>
                </c:pt>
                <c:pt idx="10421">
                  <c:v>1.2533050999999999</c:v>
                </c:pt>
                <c:pt idx="10422">
                  <c:v>1.264208</c:v>
                </c:pt>
                <c:pt idx="10423">
                  <c:v>1.2625538999999999</c:v>
                </c:pt>
                <c:pt idx="10424">
                  <c:v>1.2791741000000001</c:v>
                </c:pt>
                <c:pt idx="10425">
                  <c:v>1.1767221999999999</c:v>
                </c:pt>
                <c:pt idx="10426">
                  <c:v>1.2471566999999999</c:v>
                </c:pt>
                <c:pt idx="10427">
                  <c:v>1.1875604</c:v>
                </c:pt>
                <c:pt idx="10428">
                  <c:v>1.2553810999999999</c:v>
                </c:pt>
                <c:pt idx="10429">
                  <c:v>1.1117394</c:v>
                </c:pt>
                <c:pt idx="10430">
                  <c:v>1.2532696999999999</c:v>
                </c:pt>
                <c:pt idx="10431">
                  <c:v>1.2496891000000001</c:v>
                </c:pt>
                <c:pt idx="10432">
                  <c:v>1.1325738000000001</c:v>
                </c:pt>
                <c:pt idx="10433">
                  <c:v>1.2805622999999999</c:v>
                </c:pt>
                <c:pt idx="10434">
                  <c:v>1.1252328</c:v>
                </c:pt>
                <c:pt idx="10435">
                  <c:v>1.2105364999999999</c:v>
                </c:pt>
                <c:pt idx="10436">
                  <c:v>1.2386743</c:v>
                </c:pt>
                <c:pt idx="10437">
                  <c:v>1.2024395000000001</c:v>
                </c:pt>
                <c:pt idx="10438">
                  <c:v>1.1124699</c:v>
                </c:pt>
                <c:pt idx="10439">
                  <c:v>1.0328676999999999</c:v>
                </c:pt>
                <c:pt idx="10440">
                  <c:v>1.0304500999999999</c:v>
                </c:pt>
                <c:pt idx="10441">
                  <c:v>1.1278090000000001</c:v>
                </c:pt>
                <c:pt idx="10442">
                  <c:v>0.99191666000000001</c:v>
                </c:pt>
                <c:pt idx="10443">
                  <c:v>1.0132334999999999</c:v>
                </c:pt>
                <c:pt idx="10444">
                  <c:v>1.0442397999999999</c:v>
                </c:pt>
                <c:pt idx="10445">
                  <c:v>1.1028008</c:v>
                </c:pt>
                <c:pt idx="10446">
                  <c:v>1.1442142</c:v>
                </c:pt>
                <c:pt idx="10447">
                  <c:v>1.1013272000000001</c:v>
                </c:pt>
                <c:pt idx="10448">
                  <c:v>1.2463683999999999</c:v>
                </c:pt>
                <c:pt idx="10449">
                  <c:v>1.1916024999999999</c:v>
                </c:pt>
                <c:pt idx="10450">
                  <c:v>1.1824836000000001</c:v>
                </c:pt>
                <c:pt idx="10451">
                  <c:v>1.0418552000000001</c:v>
                </c:pt>
                <c:pt idx="10452">
                  <c:v>1.0650250000000001</c:v>
                </c:pt>
                <c:pt idx="10453">
                  <c:v>1.1463536999999999</c:v>
                </c:pt>
                <c:pt idx="10454">
                  <c:v>1.2208496</c:v>
                </c:pt>
                <c:pt idx="10455">
                  <c:v>1.1470765999999999</c:v>
                </c:pt>
                <c:pt idx="10456">
                  <c:v>1.1631255</c:v>
                </c:pt>
                <c:pt idx="10457">
                  <c:v>1.1478759999999999</c:v>
                </c:pt>
                <c:pt idx="10458">
                  <c:v>1.1749791000000001</c:v>
                </c:pt>
                <c:pt idx="10459">
                  <c:v>1.2097898</c:v>
                </c:pt>
                <c:pt idx="10460">
                  <c:v>1.2468033999999999</c:v>
                </c:pt>
                <c:pt idx="10461">
                  <c:v>1.1681439</c:v>
                </c:pt>
                <c:pt idx="10462">
                  <c:v>1.2406798999999999</c:v>
                </c:pt>
                <c:pt idx="10463">
                  <c:v>1.2370669000000001</c:v>
                </c:pt>
                <c:pt idx="10464">
                  <c:v>1.2154640000000001</c:v>
                </c:pt>
                <c:pt idx="10465">
                  <c:v>1.1760797999999999</c:v>
                </c:pt>
                <c:pt idx="10466">
                  <c:v>1.2105914</c:v>
                </c:pt>
                <c:pt idx="10467">
                  <c:v>1.2722164</c:v>
                </c:pt>
                <c:pt idx="10468">
                  <c:v>1.1740406999999999</c:v>
                </c:pt>
                <c:pt idx="10469">
                  <c:v>1.2328235999999999</c:v>
                </c:pt>
                <c:pt idx="10470">
                  <c:v>1.2792038999999999</c:v>
                </c:pt>
                <c:pt idx="10471">
                  <c:v>1.3054006</c:v>
                </c:pt>
                <c:pt idx="10472">
                  <c:v>1.2596502000000001</c:v>
                </c:pt>
                <c:pt idx="10473">
                  <c:v>1.2984437</c:v>
                </c:pt>
                <c:pt idx="10474">
                  <c:v>1.2785985</c:v>
                </c:pt>
                <c:pt idx="10475">
                  <c:v>1.2965244</c:v>
                </c:pt>
                <c:pt idx="10476">
                  <c:v>1.2380047999999999</c:v>
                </c:pt>
                <c:pt idx="10477">
                  <c:v>1.3018858</c:v>
                </c:pt>
                <c:pt idx="10478">
                  <c:v>1.3155458</c:v>
                </c:pt>
                <c:pt idx="10479">
                  <c:v>1.2977426999999999</c:v>
                </c:pt>
                <c:pt idx="10480">
                  <c:v>1.2183409999999999</c:v>
                </c:pt>
                <c:pt idx="10481">
                  <c:v>1.2632030000000001</c:v>
                </c:pt>
                <c:pt idx="10482">
                  <c:v>1.3312131</c:v>
                </c:pt>
                <c:pt idx="10483">
                  <c:v>1.3139071</c:v>
                </c:pt>
                <c:pt idx="10484">
                  <c:v>1.3006133</c:v>
                </c:pt>
                <c:pt idx="10485">
                  <c:v>1.3619337</c:v>
                </c:pt>
                <c:pt idx="10486">
                  <c:v>1.3806953</c:v>
                </c:pt>
                <c:pt idx="10487">
                  <c:v>1.3309888999999999</c:v>
                </c:pt>
                <c:pt idx="10488">
                  <c:v>1.3712892999999999</c:v>
                </c:pt>
                <c:pt idx="10489">
                  <c:v>1.3372010999999999</c:v>
                </c:pt>
                <c:pt idx="10490">
                  <c:v>1.2790775999999999</c:v>
                </c:pt>
                <c:pt idx="10491">
                  <c:v>1.3961562999999999</c:v>
                </c:pt>
                <c:pt idx="10492">
                  <c:v>1.3569909</c:v>
                </c:pt>
                <c:pt idx="10493">
                  <c:v>1.38906</c:v>
                </c:pt>
                <c:pt idx="10494">
                  <c:v>1.3614345000000001</c:v>
                </c:pt>
                <c:pt idx="10495">
                  <c:v>1.3782715999999999</c:v>
                </c:pt>
                <c:pt idx="10496">
                  <c:v>1.4362904999999999</c:v>
                </c:pt>
                <c:pt idx="10497">
                  <c:v>1.4953240999999999</c:v>
                </c:pt>
                <c:pt idx="10498">
                  <c:v>1.5961125</c:v>
                </c:pt>
                <c:pt idx="10499">
                  <c:v>1.5250379000000001</c:v>
                </c:pt>
                <c:pt idx="10500">
                  <c:v>1.5178050999999999</c:v>
                </c:pt>
                <c:pt idx="10501">
                  <c:v>1.5743176999999999</c:v>
                </c:pt>
                <c:pt idx="10502">
                  <c:v>1.7296243</c:v>
                </c:pt>
                <c:pt idx="10503">
                  <c:v>1.0378723999999999</c:v>
                </c:pt>
                <c:pt idx="10504">
                  <c:v>1.1328993000000001</c:v>
                </c:pt>
                <c:pt idx="10505">
                  <c:v>1.0721385000000001</c:v>
                </c:pt>
                <c:pt idx="10506">
                  <c:v>1.0867134000000001</c:v>
                </c:pt>
                <c:pt idx="10507">
                  <c:v>1.0070182999999999</c:v>
                </c:pt>
                <c:pt idx="10508">
                  <c:v>1.0050673000000001</c:v>
                </c:pt>
                <c:pt idx="10509">
                  <c:v>0.99416243999999998</c:v>
                </c:pt>
                <c:pt idx="10510">
                  <c:v>1.0268543000000001</c:v>
                </c:pt>
                <c:pt idx="10511">
                  <c:v>0.9929403</c:v>
                </c:pt>
                <c:pt idx="10512">
                  <c:v>1.0595779999999999</c:v>
                </c:pt>
                <c:pt idx="10513">
                  <c:v>1.1649054000000001</c:v>
                </c:pt>
                <c:pt idx="10514">
                  <c:v>1.0336995</c:v>
                </c:pt>
                <c:pt idx="10515">
                  <c:v>1.0461035000000001</c:v>
                </c:pt>
                <c:pt idx="10516">
                  <c:v>1.0694208000000001</c:v>
                </c:pt>
                <c:pt idx="10517">
                  <c:v>1.1105771</c:v>
                </c:pt>
                <c:pt idx="10518">
                  <c:v>1.1123415999999999</c:v>
                </c:pt>
                <c:pt idx="10519">
                  <c:v>1.1393169999999999</c:v>
                </c:pt>
                <c:pt idx="10520">
                  <c:v>1.1476061</c:v>
                </c:pt>
                <c:pt idx="10521">
                  <c:v>1.1500835</c:v>
                </c:pt>
                <c:pt idx="10522">
                  <c:v>1.1511486</c:v>
                </c:pt>
                <c:pt idx="10523">
                  <c:v>1.1527932000000001</c:v>
                </c:pt>
                <c:pt idx="10524">
                  <c:v>1.2905405999999999</c:v>
                </c:pt>
                <c:pt idx="10525">
                  <c:v>1.2536122999999999</c:v>
                </c:pt>
                <c:pt idx="10526">
                  <c:v>1.2581032999999999</c:v>
                </c:pt>
                <c:pt idx="10527">
                  <c:v>1.3227016</c:v>
                </c:pt>
                <c:pt idx="10528">
                  <c:v>1.3835394000000001</c:v>
                </c:pt>
                <c:pt idx="10529">
                  <c:v>1.2320267</c:v>
                </c:pt>
                <c:pt idx="10530">
                  <c:v>1.1523730000000001</c:v>
                </c:pt>
                <c:pt idx="10531">
                  <c:v>1.1854195999999999</c:v>
                </c:pt>
                <c:pt idx="10532">
                  <c:v>1.2041329999999999</c:v>
                </c:pt>
                <c:pt idx="10533">
                  <c:v>1.1714013999999999</c:v>
                </c:pt>
                <c:pt idx="10534">
                  <c:v>1.1482289000000001</c:v>
                </c:pt>
                <c:pt idx="10535">
                  <c:v>1.1276543999999999</c:v>
                </c:pt>
                <c:pt idx="10536">
                  <c:v>1.1950423999999999</c:v>
                </c:pt>
                <c:pt idx="10537">
                  <c:v>1.2063109000000001</c:v>
                </c:pt>
                <c:pt idx="10538">
                  <c:v>1.2636281</c:v>
                </c:pt>
                <c:pt idx="10539">
                  <c:v>1.2369994</c:v>
                </c:pt>
                <c:pt idx="10540">
                  <c:v>1.2576807000000001</c:v>
                </c:pt>
                <c:pt idx="10541">
                  <c:v>1.1524893</c:v>
                </c:pt>
                <c:pt idx="10542">
                  <c:v>1.0940717</c:v>
                </c:pt>
                <c:pt idx="10543">
                  <c:v>1.1890304</c:v>
                </c:pt>
                <c:pt idx="10544">
                  <c:v>1.17638</c:v>
                </c:pt>
                <c:pt idx="10545">
                  <c:v>1.1269119999999999</c:v>
                </c:pt>
                <c:pt idx="10546">
                  <c:v>1.2468716</c:v>
                </c:pt>
                <c:pt idx="10547">
                  <c:v>1.2824511999999999</c:v>
                </c:pt>
                <c:pt idx="10548">
                  <c:v>1.1406868999999999</c:v>
                </c:pt>
                <c:pt idx="10549">
                  <c:v>1.2378833</c:v>
                </c:pt>
                <c:pt idx="10550">
                  <c:v>1.3256866</c:v>
                </c:pt>
                <c:pt idx="10551">
                  <c:v>1.2898430999999999</c:v>
                </c:pt>
                <c:pt idx="10552">
                  <c:v>1.3275808</c:v>
                </c:pt>
                <c:pt idx="10553">
                  <c:v>1.3795938000000001</c:v>
                </c:pt>
                <c:pt idx="10554">
                  <c:v>1.3738229</c:v>
                </c:pt>
                <c:pt idx="10555">
                  <c:v>1.4223146</c:v>
                </c:pt>
                <c:pt idx="10556">
                  <c:v>1.3442864000000001</c:v>
                </c:pt>
                <c:pt idx="10557">
                  <c:v>1.3120255000000001</c:v>
                </c:pt>
                <c:pt idx="10558">
                  <c:v>1.3409522</c:v>
                </c:pt>
                <c:pt idx="10559">
                  <c:v>1.3768965</c:v>
                </c:pt>
                <c:pt idx="10560">
                  <c:v>1.2437601</c:v>
                </c:pt>
                <c:pt idx="10561">
                  <c:v>1.4246899</c:v>
                </c:pt>
                <c:pt idx="10562">
                  <c:v>1.2048496</c:v>
                </c:pt>
                <c:pt idx="10563">
                  <c:v>1.2764572000000001</c:v>
                </c:pt>
                <c:pt idx="10564">
                  <c:v>1.4299736000000001</c:v>
                </c:pt>
                <c:pt idx="10565">
                  <c:v>1.5024930000000001</c:v>
                </c:pt>
                <c:pt idx="10566">
                  <c:v>1.6153568</c:v>
                </c:pt>
                <c:pt idx="10567">
                  <c:v>1.5970367000000001</c:v>
                </c:pt>
                <c:pt idx="10568">
                  <c:v>2.1530863999999998</c:v>
                </c:pt>
                <c:pt idx="10569">
                  <c:v>1.9900846000000001</c:v>
                </c:pt>
                <c:pt idx="10570">
                  <c:v>2.0834336000000002</c:v>
                </c:pt>
                <c:pt idx="10571">
                  <c:v>2.1399238</c:v>
                </c:pt>
                <c:pt idx="10572">
                  <c:v>1.5635490000000001</c:v>
                </c:pt>
                <c:pt idx="10573">
                  <c:v>1.1465163</c:v>
                </c:pt>
                <c:pt idx="10574">
                  <c:v>1.1185894000000001</c:v>
                </c:pt>
                <c:pt idx="10575">
                  <c:v>1.1210214999999999</c:v>
                </c:pt>
                <c:pt idx="10576">
                  <c:v>1.0899725</c:v>
                </c:pt>
                <c:pt idx="10577">
                  <c:v>1.17794</c:v>
                </c:pt>
                <c:pt idx="10578">
                  <c:v>1.1480147000000001</c:v>
                </c:pt>
                <c:pt idx="10579">
                  <c:v>1.1751071</c:v>
                </c:pt>
                <c:pt idx="10580">
                  <c:v>1.1442570999999999</c:v>
                </c:pt>
                <c:pt idx="10581">
                  <c:v>1.1354662</c:v>
                </c:pt>
                <c:pt idx="10582">
                  <c:v>1.1578994</c:v>
                </c:pt>
                <c:pt idx="10583">
                  <c:v>1.2484704</c:v>
                </c:pt>
                <c:pt idx="10584">
                  <c:v>1.1458353999999999</c:v>
                </c:pt>
                <c:pt idx="10585">
                  <c:v>1.1325757999999999</c:v>
                </c:pt>
                <c:pt idx="10586">
                  <c:v>1.0793740000000001</c:v>
                </c:pt>
                <c:pt idx="10587">
                  <c:v>1.0634044</c:v>
                </c:pt>
                <c:pt idx="10588">
                  <c:v>1.0759696999999999</c:v>
                </c:pt>
                <c:pt idx="10589">
                  <c:v>1.0529833</c:v>
                </c:pt>
                <c:pt idx="10590">
                  <c:v>1.0522522999999999</c:v>
                </c:pt>
                <c:pt idx="10591">
                  <c:v>0.99507325999999996</c:v>
                </c:pt>
                <c:pt idx="10592">
                  <c:v>0.99386719999999995</c:v>
                </c:pt>
                <c:pt idx="10593">
                  <c:v>0.99611866000000004</c:v>
                </c:pt>
                <c:pt idx="10594">
                  <c:v>1.0121469999999999</c:v>
                </c:pt>
                <c:pt idx="10595">
                  <c:v>0.96677904999999997</c:v>
                </c:pt>
                <c:pt idx="10596">
                  <c:v>0.98058789999999996</c:v>
                </c:pt>
                <c:pt idx="10597">
                  <c:v>0.97712330000000003</c:v>
                </c:pt>
                <c:pt idx="10598">
                  <c:v>1.0126512999999999</c:v>
                </c:pt>
                <c:pt idx="10599">
                  <c:v>1.0694923000000001</c:v>
                </c:pt>
                <c:pt idx="10600">
                  <c:v>1.0039113</c:v>
                </c:pt>
                <c:pt idx="10601">
                  <c:v>0.98892619999999998</c:v>
                </c:pt>
                <c:pt idx="10602">
                  <c:v>0.98460599999999998</c:v>
                </c:pt>
                <c:pt idx="10603">
                  <c:v>1.0334363</c:v>
                </c:pt>
                <c:pt idx="10604">
                  <c:v>1.0646165999999999</c:v>
                </c:pt>
                <c:pt idx="10605">
                  <c:v>1.1781423</c:v>
                </c:pt>
                <c:pt idx="10606">
                  <c:v>1.1685935999999999</c:v>
                </c:pt>
                <c:pt idx="10607">
                  <c:v>1.0568983999999999</c:v>
                </c:pt>
                <c:pt idx="10608">
                  <c:v>1.0687226000000001</c:v>
                </c:pt>
                <c:pt idx="10609">
                  <c:v>1.0697662999999999</c:v>
                </c:pt>
                <c:pt idx="10610">
                  <c:v>1.1353195</c:v>
                </c:pt>
                <c:pt idx="10611">
                  <c:v>1.1748812</c:v>
                </c:pt>
                <c:pt idx="10612">
                  <c:v>1.0990899999999999</c:v>
                </c:pt>
                <c:pt idx="10613">
                  <c:v>1.1107663999999999</c:v>
                </c:pt>
                <c:pt idx="10614">
                  <c:v>1.2370245</c:v>
                </c:pt>
                <c:pt idx="10615">
                  <c:v>1.2229855000000001</c:v>
                </c:pt>
                <c:pt idx="10616">
                  <c:v>1.2451273</c:v>
                </c:pt>
                <c:pt idx="10617">
                  <c:v>1.2692194000000001</c:v>
                </c:pt>
                <c:pt idx="10618">
                  <c:v>1.2785472</c:v>
                </c:pt>
                <c:pt idx="10619">
                  <c:v>1.2499766000000001</c:v>
                </c:pt>
                <c:pt idx="10620">
                  <c:v>1.2639505</c:v>
                </c:pt>
                <c:pt idx="10621">
                  <c:v>1.2757670000000001</c:v>
                </c:pt>
                <c:pt idx="10622">
                  <c:v>1.2596478</c:v>
                </c:pt>
                <c:pt idx="10623">
                  <c:v>1.3271470000000001</c:v>
                </c:pt>
                <c:pt idx="10624">
                  <c:v>1.1513815999999999</c:v>
                </c:pt>
                <c:pt idx="10625">
                  <c:v>1.2245071000000001</c:v>
                </c:pt>
                <c:pt idx="10626">
                  <c:v>1.2135339000000001</c:v>
                </c:pt>
                <c:pt idx="10627">
                  <c:v>1.1854032999999999</c:v>
                </c:pt>
                <c:pt idx="10628">
                  <c:v>1.2229947999999999</c:v>
                </c:pt>
                <c:pt idx="10629">
                  <c:v>1.2049167000000001</c:v>
                </c:pt>
                <c:pt idx="10630">
                  <c:v>1.2812716</c:v>
                </c:pt>
                <c:pt idx="10631">
                  <c:v>1.2654148000000001</c:v>
                </c:pt>
                <c:pt idx="10632">
                  <c:v>1.2557385000000001</c:v>
                </c:pt>
                <c:pt idx="10633">
                  <c:v>1.1529737</c:v>
                </c:pt>
                <c:pt idx="10634">
                  <c:v>1.1621220000000001</c:v>
                </c:pt>
                <c:pt idx="10635">
                  <c:v>1.2479924</c:v>
                </c:pt>
                <c:pt idx="10636">
                  <c:v>1.1549909</c:v>
                </c:pt>
                <c:pt idx="10637">
                  <c:v>1.1661630000000001</c:v>
                </c:pt>
                <c:pt idx="10638">
                  <c:v>1.1476529</c:v>
                </c:pt>
                <c:pt idx="10639">
                  <c:v>1.1513640999999999</c:v>
                </c:pt>
                <c:pt idx="10640">
                  <c:v>1.1517539999999999</c:v>
                </c:pt>
                <c:pt idx="10641">
                  <c:v>1.1420665999999999</c:v>
                </c:pt>
                <c:pt idx="10642">
                  <c:v>1.1419613</c:v>
                </c:pt>
                <c:pt idx="10643">
                  <c:v>1.1544369999999999</c:v>
                </c:pt>
                <c:pt idx="10644">
                  <c:v>1.1406474</c:v>
                </c:pt>
                <c:pt idx="10645">
                  <c:v>1.1442806999999999</c:v>
                </c:pt>
                <c:pt idx="10646">
                  <c:v>1.1498098000000001</c:v>
                </c:pt>
                <c:pt idx="10647">
                  <c:v>1.1500562000000001</c:v>
                </c:pt>
                <c:pt idx="10648">
                  <c:v>1.1647334</c:v>
                </c:pt>
                <c:pt idx="10649">
                  <c:v>1.3127195</c:v>
                </c:pt>
                <c:pt idx="10650">
                  <c:v>1.1873225999999999</c:v>
                </c:pt>
                <c:pt idx="10651">
                  <c:v>1.2290733</c:v>
                </c:pt>
                <c:pt idx="10652">
                  <c:v>1.1584449999999999</c:v>
                </c:pt>
                <c:pt idx="10653">
                  <c:v>1.1623945</c:v>
                </c:pt>
                <c:pt idx="10654">
                  <c:v>1.1631346</c:v>
                </c:pt>
                <c:pt idx="10655">
                  <c:v>1.1717341999999999</c:v>
                </c:pt>
                <c:pt idx="10656">
                  <c:v>1.17824</c:v>
                </c:pt>
                <c:pt idx="10657">
                  <c:v>1.1825941</c:v>
                </c:pt>
                <c:pt idx="10658">
                  <c:v>1.1865338000000001</c:v>
                </c:pt>
                <c:pt idx="10659">
                  <c:v>1.1947760000000001</c:v>
                </c:pt>
                <c:pt idx="10660">
                  <c:v>1.2159169999999999</c:v>
                </c:pt>
                <c:pt idx="10661">
                  <c:v>1.2295948000000001</c:v>
                </c:pt>
                <c:pt idx="10662">
                  <c:v>1.2112175000000001</c:v>
                </c:pt>
                <c:pt idx="10663">
                  <c:v>1.2079335</c:v>
                </c:pt>
                <c:pt idx="10664">
                  <c:v>1.4335209</c:v>
                </c:pt>
                <c:pt idx="10665">
                  <c:v>1.2301757</c:v>
                </c:pt>
                <c:pt idx="10666">
                  <c:v>1.2202913</c:v>
                </c:pt>
                <c:pt idx="10667">
                  <c:v>1.2434479000000001</c:v>
                </c:pt>
                <c:pt idx="10668">
                  <c:v>1.5716547000000001</c:v>
                </c:pt>
                <c:pt idx="10669">
                  <c:v>1.8868898000000001</c:v>
                </c:pt>
                <c:pt idx="10670">
                  <c:v>2.051885</c:v>
                </c:pt>
                <c:pt idx="10671">
                  <c:v>3.1302607</c:v>
                </c:pt>
                <c:pt idx="10672">
                  <c:v>2.9075815999999999</c:v>
                </c:pt>
                <c:pt idx="10673">
                  <c:v>3.2005499999999998</c:v>
                </c:pt>
                <c:pt idx="10674">
                  <c:v>2.7463612999999998</c:v>
                </c:pt>
                <c:pt idx="10675">
                  <c:v>3.4789693000000002</c:v>
                </c:pt>
                <c:pt idx="10676">
                  <c:v>4.1993036000000004</c:v>
                </c:pt>
                <c:pt idx="10677">
                  <c:v>1.3204913</c:v>
                </c:pt>
                <c:pt idx="10678">
                  <c:v>2.926749</c:v>
                </c:pt>
                <c:pt idx="10679">
                  <c:v>2.8918023000000002</c:v>
                </c:pt>
                <c:pt idx="10680">
                  <c:v>3.5580463</c:v>
                </c:pt>
                <c:pt idx="10681">
                  <c:v>1.3079175999999999</c:v>
                </c:pt>
                <c:pt idx="10682">
                  <c:v>1.0656489</c:v>
                </c:pt>
                <c:pt idx="10683">
                  <c:v>1.0914614</c:v>
                </c:pt>
                <c:pt idx="10684">
                  <c:v>1.1655759000000001</c:v>
                </c:pt>
                <c:pt idx="10685">
                  <c:v>1.1661085</c:v>
                </c:pt>
                <c:pt idx="10686">
                  <c:v>1.1716036999999999</c:v>
                </c:pt>
                <c:pt idx="10687">
                  <c:v>1.2522933000000001</c:v>
                </c:pt>
                <c:pt idx="10688">
                  <c:v>1.2589714999999999</c:v>
                </c:pt>
                <c:pt idx="10689">
                  <c:v>1.1739466000000001</c:v>
                </c:pt>
                <c:pt idx="10690">
                  <c:v>1.1003292</c:v>
                </c:pt>
                <c:pt idx="10691">
                  <c:v>1.1533481999999999</c:v>
                </c:pt>
                <c:pt idx="10692">
                  <c:v>1.1436565999999999</c:v>
                </c:pt>
                <c:pt idx="10693">
                  <c:v>1.1436481000000001</c:v>
                </c:pt>
                <c:pt idx="10694">
                  <c:v>1.2004056000000001</c:v>
                </c:pt>
                <c:pt idx="10695">
                  <c:v>1.3059244000000001</c:v>
                </c:pt>
                <c:pt idx="10696">
                  <c:v>1.3407724999999999</c:v>
                </c:pt>
                <c:pt idx="10697">
                  <c:v>1.3839394</c:v>
                </c:pt>
                <c:pt idx="10698">
                  <c:v>1.4193773000000001</c:v>
                </c:pt>
                <c:pt idx="10699">
                  <c:v>1.2073858</c:v>
                </c:pt>
                <c:pt idx="10700">
                  <c:v>1.1039292999999999</c:v>
                </c:pt>
                <c:pt idx="10701">
                  <c:v>1.1781851999999999</c:v>
                </c:pt>
                <c:pt idx="10702">
                  <c:v>1.0989941000000001</c:v>
                </c:pt>
                <c:pt idx="10703">
                  <c:v>1.1413139000000001</c:v>
                </c:pt>
                <c:pt idx="10704">
                  <c:v>1.1266464</c:v>
                </c:pt>
                <c:pt idx="10705">
                  <c:v>1.1080825000000001</c:v>
                </c:pt>
                <c:pt idx="10706">
                  <c:v>1.0191718000000001</c:v>
                </c:pt>
                <c:pt idx="10707">
                  <c:v>1.1272162999999999</c:v>
                </c:pt>
                <c:pt idx="10708">
                  <c:v>1.1679246000000001</c:v>
                </c:pt>
                <c:pt idx="10709">
                  <c:v>1.1225833000000001</c:v>
                </c:pt>
                <c:pt idx="10710">
                  <c:v>1.2479684</c:v>
                </c:pt>
                <c:pt idx="10711">
                  <c:v>1.2393574000000001</c:v>
                </c:pt>
                <c:pt idx="10712">
                  <c:v>1.133454</c:v>
                </c:pt>
                <c:pt idx="10713">
                  <c:v>1.2763959</c:v>
                </c:pt>
                <c:pt idx="10714">
                  <c:v>1.2086361999999999</c:v>
                </c:pt>
                <c:pt idx="10715">
                  <c:v>1.1641655</c:v>
                </c:pt>
                <c:pt idx="10716">
                  <c:v>1.1353332</c:v>
                </c:pt>
                <c:pt idx="10717">
                  <c:v>1.1381798000000001</c:v>
                </c:pt>
                <c:pt idx="10718">
                  <c:v>1.1149929000000001</c:v>
                </c:pt>
                <c:pt idx="10719">
                  <c:v>1.1220471999999999</c:v>
                </c:pt>
                <c:pt idx="10720">
                  <c:v>1.1218630000000001</c:v>
                </c:pt>
                <c:pt idx="10721">
                  <c:v>1.2592547999999999</c:v>
                </c:pt>
                <c:pt idx="10722">
                  <c:v>1.1384441999999999</c:v>
                </c:pt>
                <c:pt idx="10723">
                  <c:v>1.1613637999999999</c:v>
                </c:pt>
                <c:pt idx="10724">
                  <c:v>1.1507962</c:v>
                </c:pt>
                <c:pt idx="10725">
                  <c:v>1.1337667</c:v>
                </c:pt>
                <c:pt idx="10726">
                  <c:v>1.1636906</c:v>
                </c:pt>
                <c:pt idx="10727">
                  <c:v>1.2101234000000001</c:v>
                </c:pt>
                <c:pt idx="10728">
                  <c:v>1.1257344</c:v>
                </c:pt>
                <c:pt idx="10729">
                  <c:v>1.1422752</c:v>
                </c:pt>
                <c:pt idx="10730">
                  <c:v>1.1586847</c:v>
                </c:pt>
                <c:pt idx="10731">
                  <c:v>1.1585813</c:v>
                </c:pt>
                <c:pt idx="10732">
                  <c:v>1.0855783000000001</c:v>
                </c:pt>
                <c:pt idx="10733">
                  <c:v>1.0941257</c:v>
                </c:pt>
                <c:pt idx="10734">
                  <c:v>1.165338</c:v>
                </c:pt>
                <c:pt idx="10735">
                  <c:v>1.1585996000000001</c:v>
                </c:pt>
                <c:pt idx="10736">
                  <c:v>1.1684809</c:v>
                </c:pt>
                <c:pt idx="10737">
                  <c:v>1.1795285</c:v>
                </c:pt>
                <c:pt idx="10738">
                  <c:v>1.180078</c:v>
                </c:pt>
                <c:pt idx="10739">
                  <c:v>1.1756911999999999</c:v>
                </c:pt>
                <c:pt idx="10740">
                  <c:v>1.1638439</c:v>
                </c:pt>
                <c:pt idx="10741">
                  <c:v>1.1658615999999999</c:v>
                </c:pt>
                <c:pt idx="10742">
                  <c:v>1.1554651</c:v>
                </c:pt>
                <c:pt idx="10743">
                  <c:v>1.1973525</c:v>
                </c:pt>
                <c:pt idx="10744">
                  <c:v>1.2078747999999999</c:v>
                </c:pt>
                <c:pt idx="10745">
                  <c:v>1.2310468000000001</c:v>
                </c:pt>
                <c:pt idx="10746">
                  <c:v>1.2969512000000001</c:v>
                </c:pt>
                <c:pt idx="10747">
                  <c:v>1.3251662</c:v>
                </c:pt>
                <c:pt idx="10748">
                  <c:v>1.287174</c:v>
                </c:pt>
                <c:pt idx="10749">
                  <c:v>1.1716375000000001</c:v>
                </c:pt>
                <c:pt idx="10750">
                  <c:v>1.1764730999999999</c:v>
                </c:pt>
                <c:pt idx="10751">
                  <c:v>1.1359503</c:v>
                </c:pt>
                <c:pt idx="10752">
                  <c:v>1.1018049999999999</c:v>
                </c:pt>
                <c:pt idx="10753">
                  <c:v>1.1437820999999999</c:v>
                </c:pt>
                <c:pt idx="10754">
                  <c:v>1.1106545000000001</c:v>
                </c:pt>
                <c:pt idx="10755">
                  <c:v>1.1385571999999999</c:v>
                </c:pt>
                <c:pt idx="10756">
                  <c:v>1.2151455</c:v>
                </c:pt>
                <c:pt idx="10757">
                  <c:v>1.1553187</c:v>
                </c:pt>
                <c:pt idx="10758">
                  <c:v>1.1575187</c:v>
                </c:pt>
                <c:pt idx="10759">
                  <c:v>1.152479</c:v>
                </c:pt>
                <c:pt idx="10760">
                  <c:v>1.1674169000000001</c:v>
                </c:pt>
                <c:pt idx="10761">
                  <c:v>1.1579062</c:v>
                </c:pt>
                <c:pt idx="10762">
                  <c:v>1.1645601000000001</c:v>
                </c:pt>
                <c:pt idx="10763">
                  <c:v>1.1759219000000001</c:v>
                </c:pt>
                <c:pt idx="10764">
                  <c:v>1.1673547</c:v>
                </c:pt>
                <c:pt idx="10765">
                  <c:v>1.1815656000000001</c:v>
                </c:pt>
                <c:pt idx="10766">
                  <c:v>1.2256853999999999</c:v>
                </c:pt>
                <c:pt idx="10767">
                  <c:v>1.206099</c:v>
                </c:pt>
                <c:pt idx="10768">
                  <c:v>1.4979005000000001</c:v>
                </c:pt>
                <c:pt idx="10769">
                  <c:v>1.1697145</c:v>
                </c:pt>
                <c:pt idx="10770">
                  <c:v>1.1667502000000001</c:v>
                </c:pt>
                <c:pt idx="10771">
                  <c:v>1.2923538999999999</c:v>
                </c:pt>
                <c:pt idx="10772">
                  <c:v>1.2338053</c:v>
                </c:pt>
                <c:pt idx="10773">
                  <c:v>1.4149802</c:v>
                </c:pt>
                <c:pt idx="10774">
                  <c:v>1.4668036</c:v>
                </c:pt>
                <c:pt idx="10775">
                  <c:v>1.4438565000000001</c:v>
                </c:pt>
                <c:pt idx="10776">
                  <c:v>1.3508604</c:v>
                </c:pt>
                <c:pt idx="10777">
                  <c:v>1.3292014999999999</c:v>
                </c:pt>
                <c:pt idx="10778">
                  <c:v>1.2251832</c:v>
                </c:pt>
                <c:pt idx="10779">
                  <c:v>1.2127037000000001</c:v>
                </c:pt>
                <c:pt idx="10780">
                  <c:v>1.2302417999999999</c:v>
                </c:pt>
                <c:pt idx="10781">
                  <c:v>1.2323729999999999</c:v>
                </c:pt>
                <c:pt idx="10782">
                  <c:v>1.2395797</c:v>
                </c:pt>
                <c:pt idx="10783">
                  <c:v>1.0608084</c:v>
                </c:pt>
                <c:pt idx="10784">
                  <c:v>1.0647264000000001</c:v>
                </c:pt>
                <c:pt idx="10785">
                  <c:v>1.0799181</c:v>
                </c:pt>
                <c:pt idx="10786">
                  <c:v>1.0553060000000001</c:v>
                </c:pt>
                <c:pt idx="10787">
                  <c:v>1.0626646</c:v>
                </c:pt>
                <c:pt idx="10788">
                  <c:v>1.0429906</c:v>
                </c:pt>
                <c:pt idx="10789">
                  <c:v>1.075985</c:v>
                </c:pt>
                <c:pt idx="10790">
                  <c:v>1.0613735</c:v>
                </c:pt>
                <c:pt idx="10791">
                  <c:v>1.2302407</c:v>
                </c:pt>
                <c:pt idx="10792">
                  <c:v>1.1013569000000001</c:v>
                </c:pt>
                <c:pt idx="10793">
                  <c:v>1.1642199</c:v>
                </c:pt>
                <c:pt idx="10794">
                  <c:v>1.0986012999999999</c:v>
                </c:pt>
                <c:pt idx="10795">
                  <c:v>1.2020948</c:v>
                </c:pt>
                <c:pt idx="10796">
                  <c:v>1.1506449999999999</c:v>
                </c:pt>
                <c:pt idx="10797">
                  <c:v>1.0693455000000001</c:v>
                </c:pt>
                <c:pt idx="10798">
                  <c:v>1.0913932</c:v>
                </c:pt>
                <c:pt idx="10799">
                  <c:v>1.0965511999999999</c:v>
                </c:pt>
                <c:pt idx="10800">
                  <c:v>1.1799995000000001</c:v>
                </c:pt>
                <c:pt idx="10801">
                  <c:v>1.162104</c:v>
                </c:pt>
                <c:pt idx="10802">
                  <c:v>1.2107207</c:v>
                </c:pt>
                <c:pt idx="10803">
                  <c:v>1.2617024999999999</c:v>
                </c:pt>
                <c:pt idx="10804">
                  <c:v>1.2037424999999999</c:v>
                </c:pt>
                <c:pt idx="10805">
                  <c:v>1.261946</c:v>
                </c:pt>
                <c:pt idx="10806">
                  <c:v>1.1919187</c:v>
                </c:pt>
                <c:pt idx="10807">
                  <c:v>1.1456122</c:v>
                </c:pt>
                <c:pt idx="10808">
                  <c:v>1.2407594</c:v>
                </c:pt>
                <c:pt idx="10809">
                  <c:v>1.1784300999999999</c:v>
                </c:pt>
                <c:pt idx="10810">
                  <c:v>1.2109532000000001</c:v>
                </c:pt>
                <c:pt idx="10811">
                  <c:v>1.3021240999999999</c:v>
                </c:pt>
                <c:pt idx="10812">
                  <c:v>1.1893994000000001</c:v>
                </c:pt>
                <c:pt idx="10813">
                  <c:v>1.3247579</c:v>
                </c:pt>
                <c:pt idx="10814">
                  <c:v>1.3537663</c:v>
                </c:pt>
                <c:pt idx="10815">
                  <c:v>1.4646918</c:v>
                </c:pt>
                <c:pt idx="10816">
                  <c:v>1.5190461</c:v>
                </c:pt>
                <c:pt idx="10817">
                  <c:v>1.6948056</c:v>
                </c:pt>
                <c:pt idx="10818">
                  <c:v>1.6502264</c:v>
                </c:pt>
                <c:pt idx="10819">
                  <c:v>1.8731184000000001</c:v>
                </c:pt>
                <c:pt idx="10820">
                  <c:v>1.6410720000000001</c:v>
                </c:pt>
                <c:pt idx="10821">
                  <c:v>1.7018616</c:v>
                </c:pt>
                <c:pt idx="10822">
                  <c:v>1.5404450999999999</c:v>
                </c:pt>
                <c:pt idx="10823">
                  <c:v>1.5685346</c:v>
                </c:pt>
                <c:pt idx="10824">
                  <c:v>1.4915063</c:v>
                </c:pt>
                <c:pt idx="10825">
                  <c:v>1.5314863000000001</c:v>
                </c:pt>
                <c:pt idx="10826">
                  <c:v>1.4670129000000001</c:v>
                </c:pt>
                <c:pt idx="10827">
                  <c:v>1.4590722</c:v>
                </c:pt>
                <c:pt idx="10828">
                  <c:v>1.3267777000000001</c:v>
                </c:pt>
                <c:pt idx="10829">
                  <c:v>1.2908082999999999</c:v>
                </c:pt>
                <c:pt idx="10830">
                  <c:v>1.2403394000000001</c:v>
                </c:pt>
                <c:pt idx="10831">
                  <c:v>1.2995055</c:v>
                </c:pt>
                <c:pt idx="10832">
                  <c:v>1.2275157000000001</c:v>
                </c:pt>
                <c:pt idx="10833">
                  <c:v>1.1786650000000001</c:v>
                </c:pt>
                <c:pt idx="10834">
                  <c:v>1.1743433000000001</c:v>
                </c:pt>
                <c:pt idx="10835">
                  <c:v>1.234021</c:v>
                </c:pt>
                <c:pt idx="10836">
                  <c:v>1.2959685000000001</c:v>
                </c:pt>
                <c:pt idx="10837">
                  <c:v>1.3324568000000001</c:v>
                </c:pt>
                <c:pt idx="10838">
                  <c:v>1.2909843000000001</c:v>
                </c:pt>
                <c:pt idx="10839">
                  <c:v>1.367599</c:v>
                </c:pt>
                <c:pt idx="10840">
                  <c:v>1.4883090000000001</c:v>
                </c:pt>
                <c:pt idx="10841">
                  <c:v>1.4968075000000001</c:v>
                </c:pt>
                <c:pt idx="10842">
                  <c:v>1.4134621999999999</c:v>
                </c:pt>
                <c:pt idx="10843">
                  <c:v>1.4068943</c:v>
                </c:pt>
                <c:pt idx="10844">
                  <c:v>3.9013684</c:v>
                </c:pt>
                <c:pt idx="10845">
                  <c:v>3.6952471999999998</c:v>
                </c:pt>
                <c:pt idx="10846">
                  <c:v>3.4735155</c:v>
                </c:pt>
                <c:pt idx="10847">
                  <c:v>1.0929635</c:v>
                </c:pt>
                <c:pt idx="10848">
                  <c:v>1.0855509000000001</c:v>
                </c:pt>
                <c:pt idx="10849">
                  <c:v>1.0833585999999999</c:v>
                </c:pt>
                <c:pt idx="10850">
                  <c:v>1.0821232999999999</c:v>
                </c:pt>
                <c:pt idx="10851">
                  <c:v>1.0755754</c:v>
                </c:pt>
                <c:pt idx="10852">
                  <c:v>1.0764655999999999</c:v>
                </c:pt>
                <c:pt idx="10853">
                  <c:v>1.0773811</c:v>
                </c:pt>
                <c:pt idx="10854">
                  <c:v>1.0826979999999999</c:v>
                </c:pt>
                <c:pt idx="10855">
                  <c:v>1.1235033999999999</c:v>
                </c:pt>
                <c:pt idx="10856">
                  <c:v>1.0985392</c:v>
                </c:pt>
                <c:pt idx="10857">
                  <c:v>1.0926113</c:v>
                </c:pt>
                <c:pt idx="10858">
                  <c:v>1.0936999000000001</c:v>
                </c:pt>
                <c:pt idx="10859">
                  <c:v>1.0932170000000001</c:v>
                </c:pt>
                <c:pt idx="10860">
                  <c:v>1.1191739000000001</c:v>
                </c:pt>
                <c:pt idx="10861">
                  <c:v>1.1136839000000001</c:v>
                </c:pt>
                <c:pt idx="10862">
                  <c:v>1.1523192</c:v>
                </c:pt>
                <c:pt idx="10863">
                  <c:v>1.1206503999999999</c:v>
                </c:pt>
                <c:pt idx="10864">
                  <c:v>1.1023533000000001</c:v>
                </c:pt>
                <c:pt idx="10865">
                  <c:v>1.1657891</c:v>
                </c:pt>
                <c:pt idx="10866">
                  <c:v>1.1762351</c:v>
                </c:pt>
                <c:pt idx="10867">
                  <c:v>1.0788772</c:v>
                </c:pt>
                <c:pt idx="10868">
                  <c:v>1.1007906999999999</c:v>
                </c:pt>
                <c:pt idx="10869">
                  <c:v>1.0905856</c:v>
                </c:pt>
                <c:pt idx="10870">
                  <c:v>1.1917958</c:v>
                </c:pt>
                <c:pt idx="10871">
                  <c:v>1.3308359000000001</c:v>
                </c:pt>
                <c:pt idx="10872">
                  <c:v>1.3004507999999999</c:v>
                </c:pt>
                <c:pt idx="10873">
                  <c:v>1.1446319</c:v>
                </c:pt>
                <c:pt idx="10874">
                  <c:v>1.1010268000000001</c:v>
                </c:pt>
                <c:pt idx="10875">
                  <c:v>1.1982466000000001</c:v>
                </c:pt>
                <c:pt idx="10876">
                  <c:v>1.0870755000000001</c:v>
                </c:pt>
                <c:pt idx="10877">
                  <c:v>1.1042776000000001</c:v>
                </c:pt>
                <c:pt idx="10878">
                  <c:v>1.1267254</c:v>
                </c:pt>
                <c:pt idx="10879">
                  <c:v>1.120163</c:v>
                </c:pt>
                <c:pt idx="10880">
                  <c:v>1.0759782</c:v>
                </c:pt>
                <c:pt idx="10881">
                  <c:v>1.0730428999999999</c:v>
                </c:pt>
                <c:pt idx="10882">
                  <c:v>1.0491885000000001</c:v>
                </c:pt>
                <c:pt idx="10883">
                  <c:v>1.0764218999999999</c:v>
                </c:pt>
                <c:pt idx="10884">
                  <c:v>0.95458270000000001</c:v>
                </c:pt>
                <c:pt idx="10885">
                  <c:v>1.0229676000000001</c:v>
                </c:pt>
                <c:pt idx="10886">
                  <c:v>0.98378149999999998</c:v>
                </c:pt>
                <c:pt idx="10887">
                  <c:v>1.0810926000000001</c:v>
                </c:pt>
                <c:pt idx="10888">
                  <c:v>1.0775254000000001</c:v>
                </c:pt>
                <c:pt idx="10889">
                  <c:v>1.047156</c:v>
                </c:pt>
                <c:pt idx="10890">
                  <c:v>0.96937890000000004</c:v>
                </c:pt>
                <c:pt idx="10891">
                  <c:v>0.95313835000000002</c:v>
                </c:pt>
                <c:pt idx="10892">
                  <c:v>0.92369190000000001</c:v>
                </c:pt>
                <c:pt idx="10893">
                  <c:v>0.96533539999999995</c:v>
                </c:pt>
                <c:pt idx="10894">
                  <c:v>0.93924940000000001</c:v>
                </c:pt>
                <c:pt idx="10895">
                  <c:v>0.94671910000000004</c:v>
                </c:pt>
                <c:pt idx="10896">
                  <c:v>0.95816679999999999</c:v>
                </c:pt>
                <c:pt idx="10897">
                  <c:v>0.94911809999999996</c:v>
                </c:pt>
                <c:pt idx="10898">
                  <c:v>0.99596404999999999</c:v>
                </c:pt>
                <c:pt idx="10899">
                  <c:v>1.0364399</c:v>
                </c:pt>
                <c:pt idx="10900">
                  <c:v>1.0678791000000001</c:v>
                </c:pt>
                <c:pt idx="10901">
                  <c:v>1.0518818000000001</c:v>
                </c:pt>
                <c:pt idx="10902">
                  <c:v>1.1011937000000001</c:v>
                </c:pt>
                <c:pt idx="10903">
                  <c:v>1.1722002</c:v>
                </c:pt>
                <c:pt idx="10904">
                  <c:v>1.081947</c:v>
                </c:pt>
                <c:pt idx="10905">
                  <c:v>1.1216980000000001</c:v>
                </c:pt>
                <c:pt idx="10906">
                  <c:v>1.0811580000000001</c:v>
                </c:pt>
                <c:pt idx="10907">
                  <c:v>1.0931127</c:v>
                </c:pt>
                <c:pt idx="10908">
                  <c:v>1.095253</c:v>
                </c:pt>
                <c:pt idx="10909">
                  <c:v>1.2090019999999999</c:v>
                </c:pt>
                <c:pt idx="10910">
                  <c:v>1.1501787000000001</c:v>
                </c:pt>
                <c:pt idx="10911">
                  <c:v>1.1740158000000001</c:v>
                </c:pt>
                <c:pt idx="10912">
                  <c:v>1.316111</c:v>
                </c:pt>
                <c:pt idx="10913">
                  <c:v>1.2311063</c:v>
                </c:pt>
                <c:pt idx="10914">
                  <c:v>1.2444948</c:v>
                </c:pt>
                <c:pt idx="10915">
                  <c:v>1.1654727</c:v>
                </c:pt>
                <c:pt idx="10916">
                  <c:v>1.304368</c:v>
                </c:pt>
                <c:pt idx="10917">
                  <c:v>1.2576046000000001</c:v>
                </c:pt>
                <c:pt idx="10918">
                  <c:v>1.2070926</c:v>
                </c:pt>
                <c:pt idx="10919">
                  <c:v>1.305407</c:v>
                </c:pt>
                <c:pt idx="10920">
                  <c:v>1.2896729</c:v>
                </c:pt>
                <c:pt idx="10921">
                  <c:v>1.2721260000000001</c:v>
                </c:pt>
                <c:pt idx="10922">
                  <c:v>1.2945697</c:v>
                </c:pt>
                <c:pt idx="10923">
                  <c:v>1.3233079999999999</c:v>
                </c:pt>
                <c:pt idx="10924">
                  <c:v>1.3261666000000001</c:v>
                </c:pt>
                <c:pt idx="10925">
                  <c:v>1.3015893000000001</c:v>
                </c:pt>
                <c:pt idx="10926">
                  <c:v>1.2973361999999999</c:v>
                </c:pt>
                <c:pt idx="10927">
                  <c:v>1.3050356000000001</c:v>
                </c:pt>
                <c:pt idx="10928">
                  <c:v>1.3286351999999999</c:v>
                </c:pt>
                <c:pt idx="10929">
                  <c:v>1.3276663</c:v>
                </c:pt>
                <c:pt idx="10930">
                  <c:v>1.3842441999999999</c:v>
                </c:pt>
                <c:pt idx="10931">
                  <c:v>1.2693706</c:v>
                </c:pt>
                <c:pt idx="10932">
                  <c:v>1.2438142999999999</c:v>
                </c:pt>
                <c:pt idx="10933">
                  <c:v>1.2173598000000001</c:v>
                </c:pt>
                <c:pt idx="10934">
                  <c:v>1.2815628999999999</c:v>
                </c:pt>
                <c:pt idx="10935">
                  <c:v>1.2282287999999999</c:v>
                </c:pt>
                <c:pt idx="10936">
                  <c:v>1.4454904</c:v>
                </c:pt>
                <c:pt idx="10937">
                  <c:v>1.4283467999999999</c:v>
                </c:pt>
                <c:pt idx="10938">
                  <c:v>1.3243529999999999</c:v>
                </c:pt>
                <c:pt idx="10939">
                  <c:v>1.3018692000000001</c:v>
                </c:pt>
                <c:pt idx="10940">
                  <c:v>1.2924625999999999</c:v>
                </c:pt>
                <c:pt idx="10941">
                  <c:v>1.3623607</c:v>
                </c:pt>
                <c:pt idx="10942">
                  <c:v>1.2231529999999999</c:v>
                </c:pt>
                <c:pt idx="10943">
                  <c:v>1.2877014</c:v>
                </c:pt>
                <c:pt idx="10944">
                  <c:v>1.2891362</c:v>
                </c:pt>
                <c:pt idx="10945">
                  <c:v>1.3234581999999999</c:v>
                </c:pt>
                <c:pt idx="10946">
                  <c:v>1.2925005000000001</c:v>
                </c:pt>
                <c:pt idx="10947">
                  <c:v>1.4508638</c:v>
                </c:pt>
                <c:pt idx="10948">
                  <c:v>1.6192236</c:v>
                </c:pt>
                <c:pt idx="10949">
                  <c:v>2.5688743999999999</c:v>
                </c:pt>
                <c:pt idx="10950">
                  <c:v>1.605038</c:v>
                </c:pt>
                <c:pt idx="10951">
                  <c:v>1.7950116</c:v>
                </c:pt>
                <c:pt idx="10952">
                  <c:v>2.3865924000000001</c:v>
                </c:pt>
                <c:pt idx="10953">
                  <c:v>2.1997418</c:v>
                </c:pt>
                <c:pt idx="10954">
                  <c:v>2.7337522999999999</c:v>
                </c:pt>
                <c:pt idx="10955">
                  <c:v>2.7846169999999999</c:v>
                </c:pt>
                <c:pt idx="10956">
                  <c:v>3.1513996</c:v>
                </c:pt>
                <c:pt idx="10957">
                  <c:v>3.4770249999999998</c:v>
                </c:pt>
                <c:pt idx="10958">
                  <c:v>3.3652723</c:v>
                </c:pt>
                <c:pt idx="10959">
                  <c:v>3.9494056999999998</c:v>
                </c:pt>
                <c:pt idx="10960">
                  <c:v>4.0611267</c:v>
                </c:pt>
                <c:pt idx="10961">
                  <c:v>3.9051393999999999</c:v>
                </c:pt>
                <c:pt idx="10962">
                  <c:v>4.1341967999999998</c:v>
                </c:pt>
                <c:pt idx="10963">
                  <c:v>1.3533363</c:v>
                </c:pt>
                <c:pt idx="10964">
                  <c:v>1.1819987000000001</c:v>
                </c:pt>
                <c:pt idx="10965">
                  <c:v>1.206898</c:v>
                </c:pt>
                <c:pt idx="10966">
                  <c:v>1.2721742</c:v>
                </c:pt>
                <c:pt idx="10967">
                  <c:v>1.2708617</c:v>
                </c:pt>
                <c:pt idx="10968">
                  <c:v>1.2017304</c:v>
                </c:pt>
                <c:pt idx="10969">
                  <c:v>1.1298869</c:v>
                </c:pt>
                <c:pt idx="10970">
                  <c:v>1.1413371999999999</c:v>
                </c:pt>
                <c:pt idx="10971">
                  <c:v>1.141767</c:v>
                </c:pt>
                <c:pt idx="10972">
                  <c:v>1.1693728000000001</c:v>
                </c:pt>
                <c:pt idx="10973">
                  <c:v>1.1845614</c:v>
                </c:pt>
                <c:pt idx="10974">
                  <c:v>1.1777542999999999</c:v>
                </c:pt>
                <c:pt idx="10975">
                  <c:v>1.1502812</c:v>
                </c:pt>
                <c:pt idx="10976">
                  <c:v>1.2051885</c:v>
                </c:pt>
                <c:pt idx="10977">
                  <c:v>1.2322462000000001</c:v>
                </c:pt>
                <c:pt idx="10978">
                  <c:v>1.2256571999999999</c:v>
                </c:pt>
                <c:pt idx="10979">
                  <c:v>1.1875648000000001</c:v>
                </c:pt>
                <c:pt idx="10980">
                  <c:v>1.222807</c:v>
                </c:pt>
                <c:pt idx="10981">
                  <c:v>1.1962143999999999</c:v>
                </c:pt>
                <c:pt idx="10982">
                  <c:v>1.1939503</c:v>
                </c:pt>
                <c:pt idx="10983">
                  <c:v>1.2968363999999999</c:v>
                </c:pt>
                <c:pt idx="10984">
                  <c:v>1.1957608</c:v>
                </c:pt>
                <c:pt idx="10985">
                  <c:v>1.1602416</c:v>
                </c:pt>
                <c:pt idx="10986">
                  <c:v>1.1332378000000001</c:v>
                </c:pt>
                <c:pt idx="10987">
                  <c:v>1.1649528</c:v>
                </c:pt>
                <c:pt idx="10988">
                  <c:v>1.2293065000000001</c:v>
                </c:pt>
                <c:pt idx="10989">
                  <c:v>1.2008561</c:v>
                </c:pt>
                <c:pt idx="10990">
                  <c:v>1.2303059999999999</c:v>
                </c:pt>
                <c:pt idx="10991">
                  <c:v>1.2568661999999999</c:v>
                </c:pt>
                <c:pt idx="10992">
                  <c:v>1.2717026</c:v>
                </c:pt>
                <c:pt idx="10993">
                  <c:v>1.2480115000000001</c:v>
                </c:pt>
                <c:pt idx="10994">
                  <c:v>1.2772745000000001</c:v>
                </c:pt>
                <c:pt idx="10995">
                  <c:v>1.2971079999999999</c:v>
                </c:pt>
                <c:pt idx="10996">
                  <c:v>1.2411599</c:v>
                </c:pt>
                <c:pt idx="10997">
                  <c:v>1.3446043000000001</c:v>
                </c:pt>
                <c:pt idx="10998">
                  <c:v>1.3681341</c:v>
                </c:pt>
                <c:pt idx="10999">
                  <c:v>1.4563713</c:v>
                </c:pt>
                <c:pt idx="11000">
                  <c:v>1.2508243000000001</c:v>
                </c:pt>
                <c:pt idx="11001">
                  <c:v>1.2535607</c:v>
                </c:pt>
                <c:pt idx="11002">
                  <c:v>1.223279</c:v>
                </c:pt>
                <c:pt idx="11003">
                  <c:v>1.2288108</c:v>
                </c:pt>
                <c:pt idx="11004">
                  <c:v>1.2627242000000001</c:v>
                </c:pt>
                <c:pt idx="11005">
                  <c:v>1.3934059000000001</c:v>
                </c:pt>
                <c:pt idx="11006">
                  <c:v>1.3314809000000001</c:v>
                </c:pt>
                <c:pt idx="11007">
                  <c:v>1.4470696000000001</c:v>
                </c:pt>
                <c:pt idx="11008">
                  <c:v>1.4487909999999999</c:v>
                </c:pt>
                <c:pt idx="11009">
                  <c:v>1.4358606</c:v>
                </c:pt>
                <c:pt idx="11010">
                  <c:v>1.4373848</c:v>
                </c:pt>
                <c:pt idx="11011">
                  <c:v>1.4675735999999999</c:v>
                </c:pt>
                <c:pt idx="11012">
                  <c:v>1.3901308000000001</c:v>
                </c:pt>
                <c:pt idx="11013">
                  <c:v>1.3854687000000001</c:v>
                </c:pt>
                <c:pt idx="11014">
                  <c:v>1.4293768</c:v>
                </c:pt>
                <c:pt idx="11015">
                  <c:v>1.4073644000000001</c:v>
                </c:pt>
                <c:pt idx="11016">
                  <c:v>1.3958199</c:v>
                </c:pt>
                <c:pt idx="11017">
                  <c:v>1.323534</c:v>
                </c:pt>
                <c:pt idx="11018">
                  <c:v>1.2597516</c:v>
                </c:pt>
                <c:pt idx="11019">
                  <c:v>1.3199803999999999</c:v>
                </c:pt>
                <c:pt idx="11020">
                  <c:v>1.3465228</c:v>
                </c:pt>
                <c:pt idx="11021">
                  <c:v>1.3131573000000001</c:v>
                </c:pt>
                <c:pt idx="11022">
                  <c:v>1.3895998000000001</c:v>
                </c:pt>
                <c:pt idx="11023">
                  <c:v>1.2549501999999999</c:v>
                </c:pt>
                <c:pt idx="11024">
                  <c:v>1.3080585</c:v>
                </c:pt>
                <c:pt idx="11025">
                  <c:v>1.2907982</c:v>
                </c:pt>
                <c:pt idx="11026">
                  <c:v>1.2859343999999999</c:v>
                </c:pt>
                <c:pt idx="11027">
                  <c:v>1.3242931</c:v>
                </c:pt>
                <c:pt idx="11028">
                  <c:v>1.2147547999999999</c:v>
                </c:pt>
                <c:pt idx="11029">
                  <c:v>1.2159632</c:v>
                </c:pt>
                <c:pt idx="11030">
                  <c:v>1.2421515000000001</c:v>
                </c:pt>
                <c:pt idx="11031">
                  <c:v>1.2884727</c:v>
                </c:pt>
                <c:pt idx="11032">
                  <c:v>1.3968681999999999</c:v>
                </c:pt>
                <c:pt idx="11033">
                  <c:v>1.3485398</c:v>
                </c:pt>
                <c:pt idx="11034">
                  <c:v>1.4196932</c:v>
                </c:pt>
                <c:pt idx="11035">
                  <c:v>1.4405686</c:v>
                </c:pt>
                <c:pt idx="11036">
                  <c:v>1.3913605</c:v>
                </c:pt>
                <c:pt idx="11037">
                  <c:v>1.407305</c:v>
                </c:pt>
                <c:pt idx="11038">
                  <c:v>1.3874316</c:v>
                </c:pt>
                <c:pt idx="11039">
                  <c:v>1.2170110999999999</c:v>
                </c:pt>
                <c:pt idx="11040">
                  <c:v>1.2578720000000001</c:v>
                </c:pt>
                <c:pt idx="11041">
                  <c:v>1.2181512999999999</c:v>
                </c:pt>
                <c:pt idx="11042">
                  <c:v>1.2338631</c:v>
                </c:pt>
                <c:pt idx="11043">
                  <c:v>1.2251117</c:v>
                </c:pt>
                <c:pt idx="11044">
                  <c:v>1.4038143000000001</c:v>
                </c:pt>
                <c:pt idx="11045">
                  <c:v>1.6126332000000001</c:v>
                </c:pt>
                <c:pt idx="11046">
                  <c:v>1.6411486</c:v>
                </c:pt>
                <c:pt idx="11047">
                  <c:v>1.9373513</c:v>
                </c:pt>
                <c:pt idx="11048">
                  <c:v>1.8863932999999999</c:v>
                </c:pt>
                <c:pt idx="11049">
                  <c:v>2.3492202999999998</c:v>
                </c:pt>
                <c:pt idx="11050">
                  <c:v>1.9688593999999999</c:v>
                </c:pt>
                <c:pt idx="11051">
                  <c:v>2.5713916000000001</c:v>
                </c:pt>
                <c:pt idx="11052">
                  <c:v>2.4809415000000001</c:v>
                </c:pt>
                <c:pt idx="11053">
                  <c:v>2.5639052000000002</c:v>
                </c:pt>
                <c:pt idx="11054">
                  <c:v>3.1991529999999999</c:v>
                </c:pt>
                <c:pt idx="11055">
                  <c:v>3.4545124</c:v>
                </c:pt>
                <c:pt idx="11056">
                  <c:v>3.9178114000000002</c:v>
                </c:pt>
                <c:pt idx="11057">
                  <c:v>1.0871005</c:v>
                </c:pt>
                <c:pt idx="11058">
                  <c:v>1.0864753</c:v>
                </c:pt>
                <c:pt idx="11059">
                  <c:v>1.0860487999999999</c:v>
                </c:pt>
                <c:pt idx="11060">
                  <c:v>1.0862354999999999</c:v>
                </c:pt>
                <c:pt idx="11061">
                  <c:v>1.232348</c:v>
                </c:pt>
                <c:pt idx="11062">
                  <c:v>1.2300192000000001</c:v>
                </c:pt>
                <c:pt idx="11063">
                  <c:v>1.1412106</c:v>
                </c:pt>
                <c:pt idx="11064">
                  <c:v>1.0867667000000001</c:v>
                </c:pt>
                <c:pt idx="11065">
                  <c:v>1.1663597999999999</c:v>
                </c:pt>
                <c:pt idx="11066">
                  <c:v>1.0943716999999999</c:v>
                </c:pt>
                <c:pt idx="11067">
                  <c:v>1.1240958999999999</c:v>
                </c:pt>
                <c:pt idx="11068">
                  <c:v>1.0895722000000001</c:v>
                </c:pt>
                <c:pt idx="11069">
                  <c:v>1.082185</c:v>
                </c:pt>
                <c:pt idx="11070">
                  <c:v>1.1477742</c:v>
                </c:pt>
                <c:pt idx="11071">
                  <c:v>1.2628672000000001</c:v>
                </c:pt>
                <c:pt idx="11072">
                  <c:v>1.3578284</c:v>
                </c:pt>
                <c:pt idx="11073">
                  <c:v>1.5919926</c:v>
                </c:pt>
                <c:pt idx="11074">
                  <c:v>1.7279504999999999</c:v>
                </c:pt>
                <c:pt idx="11075">
                  <c:v>1.6032058</c:v>
                </c:pt>
                <c:pt idx="11076">
                  <c:v>1.7248013</c:v>
                </c:pt>
                <c:pt idx="11077">
                  <c:v>1.8722699</c:v>
                </c:pt>
                <c:pt idx="11078">
                  <c:v>1.6458564</c:v>
                </c:pt>
                <c:pt idx="11079">
                  <c:v>1.7325504</c:v>
                </c:pt>
                <c:pt idx="11080">
                  <c:v>1.7317724999999999</c:v>
                </c:pt>
                <c:pt idx="11081">
                  <c:v>1.6707935</c:v>
                </c:pt>
                <c:pt idx="11082">
                  <c:v>1.6288902999999999</c:v>
                </c:pt>
                <c:pt idx="11083">
                  <c:v>1.6888297000000001</c:v>
                </c:pt>
                <c:pt idx="11084">
                  <c:v>1.600266</c:v>
                </c:pt>
                <c:pt idx="11085">
                  <c:v>1.7844420999999999</c:v>
                </c:pt>
                <c:pt idx="11086">
                  <c:v>1.7069135</c:v>
                </c:pt>
                <c:pt idx="11087">
                  <c:v>1.5974630999999999</c:v>
                </c:pt>
                <c:pt idx="11088">
                  <c:v>1.754569</c:v>
                </c:pt>
                <c:pt idx="11089">
                  <c:v>1.8281305000000001</c:v>
                </c:pt>
                <c:pt idx="11090">
                  <c:v>1.7351430999999999</c:v>
                </c:pt>
                <c:pt idx="11091">
                  <c:v>1.8630694000000001</c:v>
                </c:pt>
                <c:pt idx="11092">
                  <c:v>1.7446488</c:v>
                </c:pt>
                <c:pt idx="11093">
                  <c:v>1.7846507</c:v>
                </c:pt>
                <c:pt idx="11094">
                  <c:v>1.9069936000000001</c:v>
                </c:pt>
                <c:pt idx="11095">
                  <c:v>1.9055403</c:v>
                </c:pt>
                <c:pt idx="11096">
                  <c:v>1.8023651000000001</c:v>
                </c:pt>
                <c:pt idx="11097">
                  <c:v>1.8721996999999999</c:v>
                </c:pt>
                <c:pt idx="11098">
                  <c:v>1.8659669000000001</c:v>
                </c:pt>
                <c:pt idx="11099">
                  <c:v>2.5679386000000002</c:v>
                </c:pt>
                <c:pt idx="11100">
                  <c:v>1.7789851000000001</c:v>
                </c:pt>
                <c:pt idx="11101">
                  <c:v>1.7614746999999999</c:v>
                </c:pt>
                <c:pt idx="11102">
                  <c:v>1.7960427999999999</c:v>
                </c:pt>
                <c:pt idx="11103">
                  <c:v>1.7255805</c:v>
                </c:pt>
                <c:pt idx="11104">
                  <c:v>1.7856584</c:v>
                </c:pt>
                <c:pt idx="11105">
                  <c:v>1.7382907999999999</c:v>
                </c:pt>
                <c:pt idx="11106">
                  <c:v>1.6580790000000001</c:v>
                </c:pt>
                <c:pt idx="11107">
                  <c:v>1.5871423</c:v>
                </c:pt>
                <c:pt idx="11108">
                  <c:v>1.3409054</c:v>
                </c:pt>
                <c:pt idx="11109">
                  <c:v>1.5481231</c:v>
                </c:pt>
                <c:pt idx="11110">
                  <c:v>1.2861024000000001</c:v>
                </c:pt>
                <c:pt idx="11111">
                  <c:v>1.2965005999999999</c:v>
                </c:pt>
                <c:pt idx="11112">
                  <c:v>1.2624985</c:v>
                </c:pt>
                <c:pt idx="11113">
                  <c:v>1.2644523000000001</c:v>
                </c:pt>
                <c:pt idx="11114">
                  <c:v>1.2491384000000001</c:v>
                </c:pt>
                <c:pt idx="11115">
                  <c:v>1.2497495000000001</c:v>
                </c:pt>
                <c:pt idx="11116">
                  <c:v>1.3272017</c:v>
                </c:pt>
                <c:pt idx="11117">
                  <c:v>1.2913555000000001</c:v>
                </c:pt>
                <c:pt idx="11118">
                  <c:v>1.3050037999999999</c:v>
                </c:pt>
                <c:pt idx="11119">
                  <c:v>1.2491167999999999</c:v>
                </c:pt>
                <c:pt idx="11120">
                  <c:v>1.2736236999999999</c:v>
                </c:pt>
                <c:pt idx="11121">
                  <c:v>1.2807847000000001</c:v>
                </c:pt>
                <c:pt idx="11122">
                  <c:v>1.2286847000000001</c:v>
                </c:pt>
                <c:pt idx="11123">
                  <c:v>1.2603146000000001</c:v>
                </c:pt>
                <c:pt idx="11124">
                  <c:v>1.2464736000000001</c:v>
                </c:pt>
                <c:pt idx="11125">
                  <c:v>1.2111862</c:v>
                </c:pt>
                <c:pt idx="11126">
                  <c:v>1.2401108999999999</c:v>
                </c:pt>
                <c:pt idx="11127">
                  <c:v>1.2473046000000001</c:v>
                </c:pt>
                <c:pt idx="11128">
                  <c:v>1.2111504</c:v>
                </c:pt>
                <c:pt idx="11129">
                  <c:v>1.3180771</c:v>
                </c:pt>
                <c:pt idx="11130">
                  <c:v>1.3567514000000001</c:v>
                </c:pt>
                <c:pt idx="11131">
                  <c:v>1.3081586000000001</c:v>
                </c:pt>
                <c:pt idx="11132">
                  <c:v>1.2280852</c:v>
                </c:pt>
                <c:pt idx="11133">
                  <c:v>1.2078028000000001</c:v>
                </c:pt>
                <c:pt idx="11134">
                  <c:v>1.1630201</c:v>
                </c:pt>
                <c:pt idx="11135">
                  <c:v>1.1533108000000001</c:v>
                </c:pt>
                <c:pt idx="11136">
                  <c:v>1.1592728999999999</c:v>
                </c:pt>
                <c:pt idx="11137">
                  <c:v>1.2098047999999999</c:v>
                </c:pt>
                <c:pt idx="11138">
                  <c:v>1.1437980999999999</c:v>
                </c:pt>
                <c:pt idx="11139">
                  <c:v>1.1476257000000001</c:v>
                </c:pt>
                <c:pt idx="11140">
                  <c:v>1.2379195999999999</c:v>
                </c:pt>
                <c:pt idx="11141">
                  <c:v>1.18641</c:v>
                </c:pt>
                <c:pt idx="11142">
                  <c:v>1.1546099999999999</c:v>
                </c:pt>
                <c:pt idx="11143">
                  <c:v>1.1574149</c:v>
                </c:pt>
                <c:pt idx="11144">
                  <c:v>1.1550697000000001</c:v>
                </c:pt>
                <c:pt idx="11145">
                  <c:v>1.1581925</c:v>
                </c:pt>
                <c:pt idx="11146">
                  <c:v>1.1847240000000001</c:v>
                </c:pt>
                <c:pt idx="11147">
                  <c:v>1.1786152999999999</c:v>
                </c:pt>
                <c:pt idx="11148">
                  <c:v>1.2208635999999999</c:v>
                </c:pt>
                <c:pt idx="11149">
                  <c:v>1.2258370000000001</c:v>
                </c:pt>
                <c:pt idx="11150">
                  <c:v>1.3127390999999999</c:v>
                </c:pt>
                <c:pt idx="11151">
                  <c:v>1.4343045000000001</c:v>
                </c:pt>
                <c:pt idx="11152">
                  <c:v>1.3889132</c:v>
                </c:pt>
                <c:pt idx="11153">
                  <c:v>1.4680967</c:v>
                </c:pt>
                <c:pt idx="11154">
                  <c:v>1.3485240000000001</c:v>
                </c:pt>
                <c:pt idx="11155">
                  <c:v>1.3785243</c:v>
                </c:pt>
                <c:pt idx="11156">
                  <c:v>1.5388299999999999</c:v>
                </c:pt>
                <c:pt idx="11157">
                  <c:v>1.4975867</c:v>
                </c:pt>
                <c:pt idx="11158">
                  <c:v>1.5221899999999999</c:v>
                </c:pt>
                <c:pt idx="11159">
                  <c:v>1.4576962</c:v>
                </c:pt>
                <c:pt idx="11160">
                  <c:v>1.4374521</c:v>
                </c:pt>
                <c:pt idx="11161">
                  <c:v>1.542702</c:v>
                </c:pt>
                <c:pt idx="11162">
                  <c:v>1.5253905999999999</c:v>
                </c:pt>
                <c:pt idx="11163">
                  <c:v>1.4992738000000001</c:v>
                </c:pt>
                <c:pt idx="11164">
                  <c:v>1.451268</c:v>
                </c:pt>
                <c:pt idx="11165">
                  <c:v>1.4576541000000001</c:v>
                </c:pt>
                <c:pt idx="11166">
                  <c:v>1.4631228000000001</c:v>
                </c:pt>
                <c:pt idx="11167">
                  <c:v>1.4825149</c:v>
                </c:pt>
                <c:pt idx="11168">
                  <c:v>1.541428</c:v>
                </c:pt>
                <c:pt idx="11169">
                  <c:v>1.4964602</c:v>
                </c:pt>
                <c:pt idx="11170">
                  <c:v>1.4828858</c:v>
                </c:pt>
                <c:pt idx="11171">
                  <c:v>1.7224039</c:v>
                </c:pt>
                <c:pt idx="11172">
                  <c:v>1.6117465</c:v>
                </c:pt>
                <c:pt idx="11173">
                  <c:v>1.7728827</c:v>
                </c:pt>
                <c:pt idx="11174">
                  <c:v>1.9597416000000001</c:v>
                </c:pt>
                <c:pt idx="11175">
                  <c:v>1.8359368</c:v>
                </c:pt>
                <c:pt idx="11176">
                  <c:v>1.1854794</c:v>
                </c:pt>
                <c:pt idx="11177">
                  <c:v>1.1382593000000001</c:v>
                </c:pt>
                <c:pt idx="11178">
                  <c:v>1.0929865999999999</c:v>
                </c:pt>
                <c:pt idx="11179">
                  <c:v>1.0804621000000001</c:v>
                </c:pt>
                <c:pt idx="11180">
                  <c:v>1.0794897999999999</c:v>
                </c:pt>
                <c:pt idx="11181">
                  <c:v>1.0860977000000001</c:v>
                </c:pt>
                <c:pt idx="11182">
                  <c:v>1.0796844999999999</c:v>
                </c:pt>
                <c:pt idx="11183">
                  <c:v>1.0838798000000001</c:v>
                </c:pt>
                <c:pt idx="11184">
                  <c:v>1.0845400000000001</c:v>
                </c:pt>
                <c:pt idx="11185">
                  <c:v>1.0745646</c:v>
                </c:pt>
                <c:pt idx="11186">
                  <c:v>1.0800068</c:v>
                </c:pt>
                <c:pt idx="11187">
                  <c:v>1.0790755999999999</c:v>
                </c:pt>
                <c:pt idx="11188">
                  <c:v>1.0803621000000001</c:v>
                </c:pt>
                <c:pt idx="11189">
                  <c:v>1.0698235</c:v>
                </c:pt>
                <c:pt idx="11190">
                  <c:v>1.0809962</c:v>
                </c:pt>
                <c:pt idx="11191">
                  <c:v>1.0847637999999999</c:v>
                </c:pt>
                <c:pt idx="11192">
                  <c:v>1.0760905999999999</c:v>
                </c:pt>
                <c:pt idx="11193">
                  <c:v>1.0734064999999999</c:v>
                </c:pt>
                <c:pt idx="11194">
                  <c:v>1.0734440999999999</c:v>
                </c:pt>
                <c:pt idx="11195">
                  <c:v>1.0766195999999999</c:v>
                </c:pt>
                <c:pt idx="11196">
                  <c:v>1.0788549999999999</c:v>
                </c:pt>
                <c:pt idx="11197">
                  <c:v>1.0789976999999999</c:v>
                </c:pt>
                <c:pt idx="11198">
                  <c:v>1.0868907999999999</c:v>
                </c:pt>
                <c:pt idx="11199">
                  <c:v>1.0802784000000001</c:v>
                </c:pt>
                <c:pt idx="11200">
                  <c:v>1.0892241</c:v>
                </c:pt>
                <c:pt idx="11201">
                  <c:v>1.0962107000000001</c:v>
                </c:pt>
                <c:pt idx="11202">
                  <c:v>1.1023886000000001</c:v>
                </c:pt>
                <c:pt idx="11203">
                  <c:v>1.0977110999999999</c:v>
                </c:pt>
                <c:pt idx="11204">
                  <c:v>1.0715427</c:v>
                </c:pt>
                <c:pt idx="11205">
                  <c:v>1.0801038999999999</c:v>
                </c:pt>
                <c:pt idx="11206">
                  <c:v>1.1867726999999999</c:v>
                </c:pt>
                <c:pt idx="11207">
                  <c:v>1.1418377</c:v>
                </c:pt>
                <c:pt idx="11208">
                  <c:v>1.1715876000000001</c:v>
                </c:pt>
                <c:pt idx="11209">
                  <c:v>1.2060865000000001</c:v>
                </c:pt>
                <c:pt idx="11210">
                  <c:v>1.1933863</c:v>
                </c:pt>
                <c:pt idx="11211">
                  <c:v>1.1816150999999999</c:v>
                </c:pt>
                <c:pt idx="11212">
                  <c:v>1.1149985</c:v>
                </c:pt>
                <c:pt idx="11213">
                  <c:v>1.1477752000000001</c:v>
                </c:pt>
                <c:pt idx="11214">
                  <c:v>1.1436930000000001</c:v>
                </c:pt>
                <c:pt idx="11215">
                  <c:v>1.1234189000000001</c:v>
                </c:pt>
                <c:pt idx="11216">
                  <c:v>1.1185664</c:v>
                </c:pt>
                <c:pt idx="11217">
                  <c:v>1.1188349</c:v>
                </c:pt>
                <c:pt idx="11218">
                  <c:v>1.1139896</c:v>
                </c:pt>
                <c:pt idx="11219">
                  <c:v>1.1129148</c:v>
                </c:pt>
                <c:pt idx="11220">
                  <c:v>1.1085337</c:v>
                </c:pt>
                <c:pt idx="11221">
                  <c:v>1.1175404</c:v>
                </c:pt>
                <c:pt idx="11222">
                  <c:v>1.1075558999999999</c:v>
                </c:pt>
                <c:pt idx="11223">
                  <c:v>1.106541</c:v>
                </c:pt>
                <c:pt idx="11224">
                  <c:v>1.0837185</c:v>
                </c:pt>
                <c:pt idx="11225">
                  <c:v>1.2092620999999999</c:v>
                </c:pt>
                <c:pt idx="11226">
                  <c:v>1.1471902</c:v>
                </c:pt>
                <c:pt idx="11227">
                  <c:v>1.1495595000000001</c:v>
                </c:pt>
                <c:pt idx="11228">
                  <c:v>1.1595762000000001</c:v>
                </c:pt>
                <c:pt idx="11229">
                  <c:v>1.1456614000000001</c:v>
                </c:pt>
                <c:pt idx="11230">
                  <c:v>1.1623410999999999</c:v>
                </c:pt>
                <c:pt idx="11231">
                  <c:v>1.1466205</c:v>
                </c:pt>
                <c:pt idx="11232">
                  <c:v>1.1389104000000001</c:v>
                </c:pt>
                <c:pt idx="11233">
                  <c:v>1.1403798999999999</c:v>
                </c:pt>
                <c:pt idx="11234">
                  <c:v>1.1489296</c:v>
                </c:pt>
                <c:pt idx="11235">
                  <c:v>1.1440722000000001</c:v>
                </c:pt>
                <c:pt idx="11236">
                  <c:v>1.1488992</c:v>
                </c:pt>
                <c:pt idx="11237">
                  <c:v>1.1433527000000001</c:v>
                </c:pt>
                <c:pt idx="11238">
                  <c:v>1.1424481</c:v>
                </c:pt>
                <c:pt idx="11239">
                  <c:v>1.1400022999999999</c:v>
                </c:pt>
                <c:pt idx="11240">
                  <c:v>1.1477036</c:v>
                </c:pt>
                <c:pt idx="11241">
                  <c:v>1.1358763000000001</c:v>
                </c:pt>
                <c:pt idx="11242">
                  <c:v>1.1491594000000001</c:v>
                </c:pt>
                <c:pt idx="11243">
                  <c:v>1.1809571000000001</c:v>
                </c:pt>
                <c:pt idx="11244">
                  <c:v>1.2144315999999999</c:v>
                </c:pt>
                <c:pt idx="11245">
                  <c:v>1.3287184999999999</c:v>
                </c:pt>
                <c:pt idx="11246">
                  <c:v>1.4199278</c:v>
                </c:pt>
                <c:pt idx="11247">
                  <c:v>1.4780568999999999</c:v>
                </c:pt>
                <c:pt idx="11248">
                  <c:v>1.4126369999999999</c:v>
                </c:pt>
                <c:pt idx="11249">
                  <c:v>1.4325154</c:v>
                </c:pt>
                <c:pt idx="11250">
                  <c:v>1.4194936</c:v>
                </c:pt>
                <c:pt idx="11251">
                  <c:v>1.6031888000000001</c:v>
                </c:pt>
                <c:pt idx="11252">
                  <c:v>1.5524433</c:v>
                </c:pt>
                <c:pt idx="11253">
                  <c:v>1.5708097999999999</c:v>
                </c:pt>
                <c:pt idx="11254">
                  <c:v>1.8235565</c:v>
                </c:pt>
                <c:pt idx="11255">
                  <c:v>1.7472373000000001</c:v>
                </c:pt>
                <c:pt idx="11256">
                  <c:v>1.7085674</c:v>
                </c:pt>
                <c:pt idx="11257">
                  <c:v>1.9211564999999999</c:v>
                </c:pt>
                <c:pt idx="11258">
                  <c:v>1.1743363</c:v>
                </c:pt>
                <c:pt idx="11259">
                  <c:v>1.1995543</c:v>
                </c:pt>
                <c:pt idx="11260">
                  <c:v>1.1644703999999999</c:v>
                </c:pt>
                <c:pt idx="11261">
                  <c:v>1.1981876</c:v>
                </c:pt>
                <c:pt idx="11262">
                  <c:v>1.1755682999999999</c:v>
                </c:pt>
                <c:pt idx="11263">
                  <c:v>1.1932133</c:v>
                </c:pt>
                <c:pt idx="11264">
                  <c:v>1.2012304</c:v>
                </c:pt>
                <c:pt idx="11265">
                  <c:v>1.2096614999999999</c:v>
                </c:pt>
                <c:pt idx="11266">
                  <c:v>1.1976652000000001</c:v>
                </c:pt>
                <c:pt idx="11267">
                  <c:v>1.2333179000000001</c:v>
                </c:pt>
                <c:pt idx="11268">
                  <c:v>1.2134769000000001</c:v>
                </c:pt>
                <c:pt idx="11269">
                  <c:v>1.2132906000000001</c:v>
                </c:pt>
                <c:pt idx="11270">
                  <c:v>1.2044965999999999</c:v>
                </c:pt>
                <c:pt idx="11271">
                  <c:v>1.1922389</c:v>
                </c:pt>
                <c:pt idx="11272">
                  <c:v>1.180412</c:v>
                </c:pt>
                <c:pt idx="11273">
                  <c:v>1.2056898</c:v>
                </c:pt>
                <c:pt idx="11274">
                  <c:v>1.1318089</c:v>
                </c:pt>
                <c:pt idx="11275">
                  <c:v>1.0972432999999999</c:v>
                </c:pt>
                <c:pt idx="11276">
                  <c:v>1.0727979999999999</c:v>
                </c:pt>
                <c:pt idx="11277">
                  <c:v>1.1433238999999999</c:v>
                </c:pt>
                <c:pt idx="11278">
                  <c:v>1.1139554</c:v>
                </c:pt>
                <c:pt idx="11279">
                  <c:v>1.1253211000000001</c:v>
                </c:pt>
                <c:pt idx="11280">
                  <c:v>1.0656909000000001</c:v>
                </c:pt>
                <c:pt idx="11281">
                  <c:v>1.0802484000000001</c:v>
                </c:pt>
                <c:pt idx="11282">
                  <c:v>1.0728945000000001</c:v>
                </c:pt>
                <c:pt idx="11283">
                  <c:v>1.0920979</c:v>
                </c:pt>
                <c:pt idx="11284">
                  <c:v>1.0828473999999999</c:v>
                </c:pt>
                <c:pt idx="11285">
                  <c:v>1.0834543999999999</c:v>
                </c:pt>
                <c:pt idx="11286">
                  <c:v>1.1019597000000001</c:v>
                </c:pt>
                <c:pt idx="11287">
                  <c:v>1.1257832000000001</c:v>
                </c:pt>
                <c:pt idx="11288">
                  <c:v>1.0705591000000001</c:v>
                </c:pt>
                <c:pt idx="11289">
                  <c:v>1.0711873000000001</c:v>
                </c:pt>
                <c:pt idx="11290">
                  <c:v>1.0733055</c:v>
                </c:pt>
                <c:pt idx="11291">
                  <c:v>1.0769188000000001</c:v>
                </c:pt>
                <c:pt idx="11292">
                  <c:v>1.0704551</c:v>
                </c:pt>
                <c:pt idx="11293">
                  <c:v>1.0750792</c:v>
                </c:pt>
                <c:pt idx="11294">
                  <c:v>1.07413</c:v>
                </c:pt>
                <c:pt idx="11295">
                  <c:v>1.1377193000000001</c:v>
                </c:pt>
                <c:pt idx="11296">
                  <c:v>1.0775927000000001</c:v>
                </c:pt>
                <c:pt idx="11297">
                  <c:v>1.0740608</c:v>
                </c:pt>
                <c:pt idx="11298">
                  <c:v>1.0695671</c:v>
                </c:pt>
                <c:pt idx="11299">
                  <c:v>1.0814052999999999</c:v>
                </c:pt>
                <c:pt idx="11300">
                  <c:v>1.0738432</c:v>
                </c:pt>
                <c:pt idx="11301">
                  <c:v>1.0731153</c:v>
                </c:pt>
                <c:pt idx="11302">
                  <c:v>1.0768278</c:v>
                </c:pt>
                <c:pt idx="11303">
                  <c:v>1.0768222000000001</c:v>
                </c:pt>
                <c:pt idx="11304">
                  <c:v>1.0763450000000001</c:v>
                </c:pt>
                <c:pt idx="11305">
                  <c:v>1.0770187</c:v>
                </c:pt>
                <c:pt idx="11306">
                  <c:v>1.0739506000000001</c:v>
                </c:pt>
                <c:pt idx="11307">
                  <c:v>1.076473</c:v>
                </c:pt>
                <c:pt idx="11308">
                  <c:v>1.0823780999999999</c:v>
                </c:pt>
                <c:pt idx="11309">
                  <c:v>1.1238451</c:v>
                </c:pt>
                <c:pt idx="11310">
                  <c:v>1.1651978000000001</c:v>
                </c:pt>
                <c:pt idx="11311">
                  <c:v>1.0804654</c:v>
                </c:pt>
                <c:pt idx="11312">
                  <c:v>1.2456328999999999</c:v>
                </c:pt>
                <c:pt idx="11313">
                  <c:v>1.097526</c:v>
                </c:pt>
                <c:pt idx="11314">
                  <c:v>1.2126029</c:v>
                </c:pt>
                <c:pt idx="11315">
                  <c:v>1.1697685</c:v>
                </c:pt>
                <c:pt idx="11316">
                  <c:v>1.1563794999999999</c:v>
                </c:pt>
                <c:pt idx="11317">
                  <c:v>1.1689906999999999</c:v>
                </c:pt>
                <c:pt idx="11318">
                  <c:v>1.2276781000000001</c:v>
                </c:pt>
                <c:pt idx="11319">
                  <c:v>1.1890323</c:v>
                </c:pt>
                <c:pt idx="11320">
                  <c:v>1.2293947999999999</c:v>
                </c:pt>
                <c:pt idx="11321">
                  <c:v>1.1628467</c:v>
                </c:pt>
                <c:pt idx="11322">
                  <c:v>1.1352188999999999</c:v>
                </c:pt>
                <c:pt idx="11323">
                  <c:v>1.1543796</c:v>
                </c:pt>
                <c:pt idx="11324">
                  <c:v>1.1632564000000001</c:v>
                </c:pt>
                <c:pt idx="11325">
                  <c:v>1.1506305999999999</c:v>
                </c:pt>
                <c:pt idx="11326">
                  <c:v>1.1693822</c:v>
                </c:pt>
                <c:pt idx="11327">
                  <c:v>1.1611868999999999</c:v>
                </c:pt>
                <c:pt idx="11328">
                  <c:v>1.2102735</c:v>
                </c:pt>
                <c:pt idx="11329">
                  <c:v>1.2434951000000001</c:v>
                </c:pt>
                <c:pt idx="11330">
                  <c:v>1.3095877</c:v>
                </c:pt>
                <c:pt idx="11331">
                  <c:v>1.3162438999999999</c:v>
                </c:pt>
                <c:pt idx="11332">
                  <c:v>1.376965</c:v>
                </c:pt>
                <c:pt idx="11333">
                  <c:v>1.43655</c:v>
                </c:pt>
                <c:pt idx="11334">
                  <c:v>1.3582375</c:v>
                </c:pt>
                <c:pt idx="11335">
                  <c:v>1.873756</c:v>
                </c:pt>
                <c:pt idx="11336">
                  <c:v>1.4232764</c:v>
                </c:pt>
                <c:pt idx="11337">
                  <c:v>1.4224266999999999</c:v>
                </c:pt>
                <c:pt idx="11338">
                  <c:v>1.4056112999999999</c:v>
                </c:pt>
                <c:pt idx="11339">
                  <c:v>1.4410756</c:v>
                </c:pt>
                <c:pt idx="11340">
                  <c:v>1.4634563</c:v>
                </c:pt>
                <c:pt idx="11341">
                  <c:v>1.3317118999999999</c:v>
                </c:pt>
                <c:pt idx="11342">
                  <c:v>1.5066583</c:v>
                </c:pt>
                <c:pt idx="11343">
                  <c:v>1.3763022</c:v>
                </c:pt>
                <c:pt idx="11344">
                  <c:v>1.6437438</c:v>
                </c:pt>
                <c:pt idx="11345">
                  <c:v>1.7850078</c:v>
                </c:pt>
                <c:pt idx="11346">
                  <c:v>1.5768361</c:v>
                </c:pt>
                <c:pt idx="11347">
                  <c:v>1.7512395000000001</c:v>
                </c:pt>
                <c:pt idx="11348">
                  <c:v>1.6277912000000001</c:v>
                </c:pt>
                <c:pt idx="11349">
                  <c:v>1.5867792000000001</c:v>
                </c:pt>
                <c:pt idx="11350">
                  <c:v>1.5913215000000001</c:v>
                </c:pt>
                <c:pt idx="11351">
                  <c:v>1.5595349999999999</c:v>
                </c:pt>
                <c:pt idx="11352">
                  <c:v>1.6217577000000001</c:v>
                </c:pt>
                <c:pt idx="11353">
                  <c:v>2.4508947999999999</c:v>
                </c:pt>
                <c:pt idx="11354">
                  <c:v>2.2635027999999999</c:v>
                </c:pt>
                <c:pt idx="11355">
                  <c:v>2.2724280000000001</c:v>
                </c:pt>
                <c:pt idx="11356">
                  <c:v>2.5914812</c:v>
                </c:pt>
                <c:pt idx="11357">
                  <c:v>1.0927039000000001</c:v>
                </c:pt>
                <c:pt idx="11358">
                  <c:v>1.0853683999999999</c:v>
                </c:pt>
                <c:pt idx="11359">
                  <c:v>1.065053</c:v>
                </c:pt>
                <c:pt idx="11360">
                  <c:v>1.0479215</c:v>
                </c:pt>
                <c:pt idx="11361">
                  <c:v>1.0778844000000001</c:v>
                </c:pt>
                <c:pt idx="11362">
                  <c:v>1.1150393000000001</c:v>
                </c:pt>
                <c:pt idx="11363">
                  <c:v>1.1422273999999999</c:v>
                </c:pt>
                <c:pt idx="11364">
                  <c:v>1.1185844</c:v>
                </c:pt>
                <c:pt idx="11365">
                  <c:v>1.0626732000000001</c:v>
                </c:pt>
                <c:pt idx="11366">
                  <c:v>1.0974736</c:v>
                </c:pt>
                <c:pt idx="11367">
                  <c:v>1.1302079</c:v>
                </c:pt>
                <c:pt idx="11368">
                  <c:v>1.1028429</c:v>
                </c:pt>
                <c:pt idx="11369">
                  <c:v>1.1073667</c:v>
                </c:pt>
                <c:pt idx="11370">
                  <c:v>1.1226476000000001</c:v>
                </c:pt>
                <c:pt idx="11371">
                  <c:v>1.0908179</c:v>
                </c:pt>
                <c:pt idx="11372">
                  <c:v>1.0280857000000001</c:v>
                </c:pt>
                <c:pt idx="11373">
                  <c:v>1.0709702999999999</c:v>
                </c:pt>
                <c:pt idx="11374">
                  <c:v>1.1165697999999999</c:v>
                </c:pt>
                <c:pt idx="11375">
                  <c:v>1.0443335</c:v>
                </c:pt>
                <c:pt idx="11376">
                  <c:v>1.0502213</c:v>
                </c:pt>
                <c:pt idx="11377">
                  <c:v>1.0724931</c:v>
                </c:pt>
                <c:pt idx="11378">
                  <c:v>1.0764001999999999</c:v>
                </c:pt>
                <c:pt idx="11379">
                  <c:v>1.0760628999999999</c:v>
                </c:pt>
                <c:pt idx="11380">
                  <c:v>1.0762849999999999</c:v>
                </c:pt>
                <c:pt idx="11381">
                  <c:v>1.0754104</c:v>
                </c:pt>
                <c:pt idx="11382">
                  <c:v>1.0946057</c:v>
                </c:pt>
                <c:pt idx="11383">
                  <c:v>1.0634545</c:v>
                </c:pt>
                <c:pt idx="11384">
                  <c:v>1.0760088000000001</c:v>
                </c:pt>
                <c:pt idx="11385">
                  <c:v>1.0712287</c:v>
                </c:pt>
                <c:pt idx="11386">
                  <c:v>1.0641963000000001</c:v>
                </c:pt>
                <c:pt idx="11387">
                  <c:v>1.0766864</c:v>
                </c:pt>
                <c:pt idx="11388">
                  <c:v>1.0658102</c:v>
                </c:pt>
                <c:pt idx="11389">
                  <c:v>1.0743763</c:v>
                </c:pt>
                <c:pt idx="11390">
                  <c:v>1.1396843000000001</c:v>
                </c:pt>
                <c:pt idx="11391">
                  <c:v>1.0748249999999999</c:v>
                </c:pt>
                <c:pt idx="11392">
                  <c:v>1.0775887</c:v>
                </c:pt>
                <c:pt idx="11393">
                  <c:v>1.0713775000000001</c:v>
                </c:pt>
                <c:pt idx="11394">
                  <c:v>1.0789234999999999</c:v>
                </c:pt>
                <c:pt idx="11395">
                  <c:v>1.2392529000000001</c:v>
                </c:pt>
                <c:pt idx="11396">
                  <c:v>1.0742719000000001</c:v>
                </c:pt>
                <c:pt idx="11397">
                  <c:v>1.0747663999999999</c:v>
                </c:pt>
                <c:pt idx="11398">
                  <c:v>1.0826237999999999</c:v>
                </c:pt>
                <c:pt idx="11399">
                  <c:v>1.0730029000000001</c:v>
                </c:pt>
                <c:pt idx="11400">
                  <c:v>1.0721753000000001</c:v>
                </c:pt>
                <c:pt idx="11401">
                  <c:v>1.0663431999999999</c:v>
                </c:pt>
                <c:pt idx="11402">
                  <c:v>1.0673528000000001</c:v>
                </c:pt>
                <c:pt idx="11403">
                  <c:v>1.0764034</c:v>
                </c:pt>
                <c:pt idx="11404">
                  <c:v>1.0695262000000001</c:v>
                </c:pt>
                <c:pt idx="11405">
                  <c:v>1.078498</c:v>
                </c:pt>
                <c:pt idx="11406">
                  <c:v>1.0814828999999999</c:v>
                </c:pt>
                <c:pt idx="11407">
                  <c:v>1.0830791</c:v>
                </c:pt>
                <c:pt idx="11408">
                  <c:v>1.0724305000000001</c:v>
                </c:pt>
                <c:pt idx="11409">
                  <c:v>1.0778494000000001</c:v>
                </c:pt>
                <c:pt idx="11410">
                  <c:v>1.0807585</c:v>
                </c:pt>
                <c:pt idx="11411">
                  <c:v>1.0427914</c:v>
                </c:pt>
                <c:pt idx="11412">
                  <c:v>1.0762577</c:v>
                </c:pt>
                <c:pt idx="11413">
                  <c:v>1.0748047000000001</c:v>
                </c:pt>
                <c:pt idx="11414">
                  <c:v>1.0776836999999999</c:v>
                </c:pt>
                <c:pt idx="11415">
                  <c:v>1.0783731000000001</c:v>
                </c:pt>
                <c:pt idx="11416">
                  <c:v>1.0961844999999999</c:v>
                </c:pt>
                <c:pt idx="11417">
                  <c:v>0.94260465999999998</c:v>
                </c:pt>
                <c:pt idx="11418">
                  <c:v>1.0768709999999999</c:v>
                </c:pt>
                <c:pt idx="11419">
                  <c:v>1.0765543</c:v>
                </c:pt>
                <c:pt idx="11420">
                  <c:v>1.0916276</c:v>
                </c:pt>
                <c:pt idx="11421">
                  <c:v>1.0928296</c:v>
                </c:pt>
                <c:pt idx="11422">
                  <c:v>1.0938219</c:v>
                </c:pt>
                <c:pt idx="11423">
                  <c:v>1.0866480000000001</c:v>
                </c:pt>
                <c:pt idx="11424">
                  <c:v>1.0987865000000001</c:v>
                </c:pt>
                <c:pt idx="11425">
                  <c:v>1.1020049999999999</c:v>
                </c:pt>
                <c:pt idx="11426">
                  <c:v>1.144736</c:v>
                </c:pt>
                <c:pt idx="11427">
                  <c:v>1.114487</c:v>
                </c:pt>
                <c:pt idx="11428">
                  <c:v>1.0925959999999999</c:v>
                </c:pt>
                <c:pt idx="11429">
                  <c:v>1.1148149999999999</c:v>
                </c:pt>
                <c:pt idx="11430">
                  <c:v>1.1086167</c:v>
                </c:pt>
                <c:pt idx="11431">
                  <c:v>1.1087678999999999</c:v>
                </c:pt>
                <c:pt idx="11432">
                  <c:v>1.1188045</c:v>
                </c:pt>
                <c:pt idx="11433">
                  <c:v>1.1190784</c:v>
                </c:pt>
                <c:pt idx="11434">
                  <c:v>1.1948567999999999</c:v>
                </c:pt>
                <c:pt idx="11435">
                  <c:v>1.1413785999999999</c:v>
                </c:pt>
                <c:pt idx="11436">
                  <c:v>1.2302194</c:v>
                </c:pt>
                <c:pt idx="11437">
                  <c:v>1.1935804000000001</c:v>
                </c:pt>
                <c:pt idx="11438">
                  <c:v>1.2626409999999999</c:v>
                </c:pt>
                <c:pt idx="11439">
                  <c:v>1.2013277</c:v>
                </c:pt>
                <c:pt idx="11440">
                  <c:v>1.1256976000000001</c:v>
                </c:pt>
                <c:pt idx="11441">
                  <c:v>1.1898588000000001</c:v>
                </c:pt>
                <c:pt idx="11442">
                  <c:v>1.140328</c:v>
                </c:pt>
                <c:pt idx="11443">
                  <c:v>1.1550608</c:v>
                </c:pt>
                <c:pt idx="11444">
                  <c:v>1.2015690999999999</c:v>
                </c:pt>
                <c:pt idx="11445">
                  <c:v>1.1445976</c:v>
                </c:pt>
                <c:pt idx="11446">
                  <c:v>1.1550809</c:v>
                </c:pt>
                <c:pt idx="11447">
                  <c:v>1.1900507</c:v>
                </c:pt>
                <c:pt idx="11448">
                  <c:v>1.0707897</c:v>
                </c:pt>
                <c:pt idx="11449">
                  <c:v>1.1530001000000001</c:v>
                </c:pt>
                <c:pt idx="11450">
                  <c:v>1.1385510999999999</c:v>
                </c:pt>
                <c:pt idx="11451">
                  <c:v>1.1014641999999999</c:v>
                </c:pt>
                <c:pt idx="11452">
                  <c:v>1.2289220000000001</c:v>
                </c:pt>
                <c:pt idx="11453">
                  <c:v>1.1401330000000001</c:v>
                </c:pt>
                <c:pt idx="11454">
                  <c:v>1.2539990000000001</c:v>
                </c:pt>
                <c:pt idx="11455">
                  <c:v>1.2472065999999999</c:v>
                </c:pt>
                <c:pt idx="11456">
                  <c:v>1.1981747</c:v>
                </c:pt>
                <c:pt idx="11457">
                  <c:v>1.0891835999999999</c:v>
                </c:pt>
                <c:pt idx="11458">
                  <c:v>1.2575437</c:v>
                </c:pt>
                <c:pt idx="11459">
                  <c:v>1.3766434000000001</c:v>
                </c:pt>
                <c:pt idx="11460">
                  <c:v>1.2722777999999999</c:v>
                </c:pt>
                <c:pt idx="11461">
                  <c:v>1.3325849000000001</c:v>
                </c:pt>
                <c:pt idx="11462">
                  <c:v>1.3065207000000001</c:v>
                </c:pt>
                <c:pt idx="11463">
                  <c:v>1.4385645</c:v>
                </c:pt>
                <c:pt idx="11464">
                  <c:v>1.3286184999999999</c:v>
                </c:pt>
                <c:pt idx="11465">
                  <c:v>1.3544962</c:v>
                </c:pt>
                <c:pt idx="11466">
                  <c:v>1.4544306</c:v>
                </c:pt>
                <c:pt idx="11467">
                  <c:v>1.2881404000000001</c:v>
                </c:pt>
                <c:pt idx="11468">
                  <c:v>1.4401603000000001</c:v>
                </c:pt>
                <c:pt idx="11469">
                  <c:v>1.4940252000000001</c:v>
                </c:pt>
                <c:pt idx="11470">
                  <c:v>1.4381808</c:v>
                </c:pt>
                <c:pt idx="11471">
                  <c:v>1.5120941000000001</c:v>
                </c:pt>
                <c:pt idx="11472">
                  <c:v>1.5258111999999999</c:v>
                </c:pt>
                <c:pt idx="11473">
                  <c:v>1.1557335</c:v>
                </c:pt>
                <c:pt idx="11474">
                  <c:v>1.6335820999999999</c:v>
                </c:pt>
                <c:pt idx="11475">
                  <c:v>1.668299</c:v>
                </c:pt>
                <c:pt idx="11476">
                  <c:v>1.6292799</c:v>
                </c:pt>
                <c:pt idx="11477">
                  <c:v>1.5216273</c:v>
                </c:pt>
                <c:pt idx="11478">
                  <c:v>1.4672554</c:v>
                </c:pt>
                <c:pt idx="11479">
                  <c:v>1.2479705000000001</c:v>
                </c:pt>
                <c:pt idx="11480">
                  <c:v>2.0246602999999999</c:v>
                </c:pt>
                <c:pt idx="11481">
                  <c:v>2.1839255999999998</c:v>
                </c:pt>
                <c:pt idx="11482">
                  <c:v>1.6117868</c:v>
                </c:pt>
                <c:pt idx="11483">
                  <c:v>1.6713306999999999</c:v>
                </c:pt>
                <c:pt idx="11484">
                  <c:v>3.043704</c:v>
                </c:pt>
                <c:pt idx="11485">
                  <c:v>2.4238050000000002</c:v>
                </c:pt>
                <c:pt idx="11486">
                  <c:v>1.8771077</c:v>
                </c:pt>
                <c:pt idx="11487">
                  <c:v>1.5175145000000001</c:v>
                </c:pt>
                <c:pt idx="11488">
                  <c:v>1.5930218</c:v>
                </c:pt>
                <c:pt idx="11489">
                  <c:v>3.2187545000000002</c:v>
                </c:pt>
                <c:pt idx="11490">
                  <c:v>2.9237913999999998</c:v>
                </c:pt>
                <c:pt idx="11491">
                  <c:v>1.0715859999999999</c:v>
                </c:pt>
                <c:pt idx="11492">
                  <c:v>1.0597719000000001</c:v>
                </c:pt>
                <c:pt idx="11493">
                  <c:v>1.0682780000000001</c:v>
                </c:pt>
                <c:pt idx="11494">
                  <c:v>1.0669602</c:v>
                </c:pt>
                <c:pt idx="11495">
                  <c:v>1.0784286000000001</c:v>
                </c:pt>
                <c:pt idx="11496">
                  <c:v>1.0692766</c:v>
                </c:pt>
                <c:pt idx="11497">
                  <c:v>1.0781615</c:v>
                </c:pt>
                <c:pt idx="11498">
                  <c:v>1.0751250000000001</c:v>
                </c:pt>
                <c:pt idx="11499">
                  <c:v>1.0900574000000001</c:v>
                </c:pt>
                <c:pt idx="11500">
                  <c:v>1.0744442999999999</c:v>
                </c:pt>
                <c:pt idx="11501">
                  <c:v>1.0826602000000001</c:v>
                </c:pt>
                <c:pt idx="11502">
                  <c:v>1.1518090999999999</c:v>
                </c:pt>
                <c:pt idx="11503">
                  <c:v>1.0733573000000001</c:v>
                </c:pt>
                <c:pt idx="11504">
                  <c:v>1.081167</c:v>
                </c:pt>
                <c:pt idx="11505">
                  <c:v>1.0759561</c:v>
                </c:pt>
                <c:pt idx="11506">
                  <c:v>1.0824156</c:v>
                </c:pt>
                <c:pt idx="11507">
                  <c:v>1.0824018</c:v>
                </c:pt>
                <c:pt idx="11508">
                  <c:v>1.1506075</c:v>
                </c:pt>
                <c:pt idx="11509">
                  <c:v>1.2226602</c:v>
                </c:pt>
                <c:pt idx="11510">
                  <c:v>1.2746649999999999</c:v>
                </c:pt>
                <c:pt idx="11511">
                  <c:v>1.3121065999999999</c:v>
                </c:pt>
                <c:pt idx="11512">
                  <c:v>1.3030742</c:v>
                </c:pt>
                <c:pt idx="11513">
                  <c:v>1.3294539999999999</c:v>
                </c:pt>
                <c:pt idx="11514">
                  <c:v>1.3030535000000001</c:v>
                </c:pt>
                <c:pt idx="11515">
                  <c:v>1.3110226</c:v>
                </c:pt>
                <c:pt idx="11516">
                  <c:v>1.3248473000000001</c:v>
                </c:pt>
                <c:pt idx="11517">
                  <c:v>1.2731891</c:v>
                </c:pt>
                <c:pt idx="11518">
                  <c:v>1.3044548</c:v>
                </c:pt>
                <c:pt idx="11519">
                  <c:v>1.3237753000000001</c:v>
                </c:pt>
                <c:pt idx="11520">
                  <c:v>1.357448</c:v>
                </c:pt>
                <c:pt idx="11521">
                  <c:v>1.3425828</c:v>
                </c:pt>
                <c:pt idx="11522">
                  <c:v>1.3487529</c:v>
                </c:pt>
                <c:pt idx="11523">
                  <c:v>1.4382333</c:v>
                </c:pt>
                <c:pt idx="11524">
                  <c:v>1.4186415999999999</c:v>
                </c:pt>
                <c:pt idx="11525">
                  <c:v>1.5662758000000001</c:v>
                </c:pt>
                <c:pt idx="11526">
                  <c:v>1.7294064</c:v>
                </c:pt>
                <c:pt idx="11527">
                  <c:v>1.6615139000000001</c:v>
                </c:pt>
                <c:pt idx="11528">
                  <c:v>1.7864351999999999</c:v>
                </c:pt>
                <c:pt idx="11529">
                  <c:v>1.4740572999999999</c:v>
                </c:pt>
                <c:pt idx="11530">
                  <c:v>1.6590469999999999</c:v>
                </c:pt>
                <c:pt idx="11531">
                  <c:v>1.6939649999999999</c:v>
                </c:pt>
                <c:pt idx="11532">
                  <c:v>1.7165904999999999</c:v>
                </c:pt>
                <c:pt idx="11533">
                  <c:v>1.623777</c:v>
                </c:pt>
                <c:pt idx="11534">
                  <c:v>1.9964447000000001</c:v>
                </c:pt>
                <c:pt idx="11535">
                  <c:v>1.6852415000000001</c:v>
                </c:pt>
                <c:pt idx="11536">
                  <c:v>1.768418</c:v>
                </c:pt>
                <c:pt idx="11537">
                  <c:v>2.5081443999999999</c:v>
                </c:pt>
                <c:pt idx="11538">
                  <c:v>1.7616954</c:v>
                </c:pt>
                <c:pt idx="11539">
                  <c:v>1.8213273999999999</c:v>
                </c:pt>
                <c:pt idx="11540">
                  <c:v>2.1661253</c:v>
                </c:pt>
                <c:pt idx="11541">
                  <c:v>2.0023393999999999</c:v>
                </c:pt>
                <c:pt idx="11542">
                  <c:v>1.698221</c:v>
                </c:pt>
                <c:pt idx="11543">
                  <c:v>1.7607533</c:v>
                </c:pt>
                <c:pt idx="11544">
                  <c:v>1.6940194</c:v>
                </c:pt>
                <c:pt idx="11545">
                  <c:v>1.5684891000000001</c:v>
                </c:pt>
                <c:pt idx="11546">
                  <c:v>1.5645184999999999</c:v>
                </c:pt>
                <c:pt idx="11547">
                  <c:v>1.5683792000000001</c:v>
                </c:pt>
                <c:pt idx="11548">
                  <c:v>1.5689998999999999</c:v>
                </c:pt>
                <c:pt idx="11549">
                  <c:v>1.4761126</c:v>
                </c:pt>
                <c:pt idx="11550">
                  <c:v>1.5687187</c:v>
                </c:pt>
                <c:pt idx="11551">
                  <c:v>1.6325259000000001</c:v>
                </c:pt>
                <c:pt idx="11552">
                  <c:v>1.5160237999999999</c:v>
                </c:pt>
                <c:pt idx="11553">
                  <c:v>1.5421563</c:v>
                </c:pt>
                <c:pt idx="11554">
                  <c:v>1.4990625</c:v>
                </c:pt>
                <c:pt idx="11555">
                  <c:v>1.5791667</c:v>
                </c:pt>
                <c:pt idx="11556">
                  <c:v>1.5913253999999999</c:v>
                </c:pt>
                <c:pt idx="11557">
                  <c:v>2.1982808</c:v>
                </c:pt>
                <c:pt idx="11558">
                  <c:v>2.8556442</c:v>
                </c:pt>
                <c:pt idx="11559">
                  <c:v>1.8620650999999999</c:v>
                </c:pt>
                <c:pt idx="11560">
                  <c:v>1.2997581</c:v>
                </c:pt>
                <c:pt idx="11561">
                  <c:v>1.3829297</c:v>
                </c:pt>
                <c:pt idx="11562">
                  <c:v>1.3045599999999999</c:v>
                </c:pt>
                <c:pt idx="11563">
                  <c:v>1.3502634</c:v>
                </c:pt>
                <c:pt idx="11564">
                  <c:v>1.3667665</c:v>
                </c:pt>
                <c:pt idx="11565">
                  <c:v>1.3182069999999999</c:v>
                </c:pt>
                <c:pt idx="11566">
                  <c:v>1.2491264</c:v>
                </c:pt>
                <c:pt idx="11567">
                  <c:v>1.2911922</c:v>
                </c:pt>
                <c:pt idx="11568">
                  <c:v>1.3082689000000001</c:v>
                </c:pt>
                <c:pt idx="11569">
                  <c:v>1.2887527000000001</c:v>
                </c:pt>
                <c:pt idx="11570">
                  <c:v>1.2779119000000001</c:v>
                </c:pt>
                <c:pt idx="11571">
                  <c:v>1.3314309</c:v>
                </c:pt>
                <c:pt idx="11572">
                  <c:v>1.3182821</c:v>
                </c:pt>
                <c:pt idx="11573">
                  <c:v>1.3835233</c:v>
                </c:pt>
                <c:pt idx="11574">
                  <c:v>1.315642</c:v>
                </c:pt>
                <c:pt idx="11575">
                  <c:v>1.2541738</c:v>
                </c:pt>
                <c:pt idx="11576">
                  <c:v>1.2821883000000001</c:v>
                </c:pt>
                <c:pt idx="11577">
                  <c:v>1.3454585999999999</c:v>
                </c:pt>
                <c:pt idx="11578">
                  <c:v>1.3029621</c:v>
                </c:pt>
                <c:pt idx="11579">
                  <c:v>1.2492228999999999</c:v>
                </c:pt>
                <c:pt idx="11580">
                  <c:v>1.2952919000000001</c:v>
                </c:pt>
                <c:pt idx="11581">
                  <c:v>1.2537175</c:v>
                </c:pt>
                <c:pt idx="11582">
                  <c:v>1.2125527</c:v>
                </c:pt>
                <c:pt idx="11583">
                  <c:v>1.2752384000000001</c:v>
                </c:pt>
                <c:pt idx="11584">
                  <c:v>1.2186276</c:v>
                </c:pt>
                <c:pt idx="11585">
                  <c:v>1.2556814999999999</c:v>
                </c:pt>
                <c:pt idx="11586">
                  <c:v>1.3786442000000001</c:v>
                </c:pt>
                <c:pt idx="11587">
                  <c:v>1.2334503000000001</c:v>
                </c:pt>
                <c:pt idx="11588">
                  <c:v>1.2880427000000001</c:v>
                </c:pt>
                <c:pt idx="11589">
                  <c:v>1.4099803</c:v>
                </c:pt>
                <c:pt idx="11590">
                  <c:v>1.3955</c:v>
                </c:pt>
                <c:pt idx="11591">
                  <c:v>1.3809973</c:v>
                </c:pt>
                <c:pt idx="11592">
                  <c:v>1.3168126</c:v>
                </c:pt>
                <c:pt idx="11593">
                  <c:v>1.3128697</c:v>
                </c:pt>
                <c:pt idx="11594">
                  <c:v>1.311002</c:v>
                </c:pt>
                <c:pt idx="11595">
                  <c:v>1.2997236000000001</c:v>
                </c:pt>
                <c:pt idx="11596">
                  <c:v>1.3525237999999999</c:v>
                </c:pt>
                <c:pt idx="11597">
                  <c:v>1.3078742999999999</c:v>
                </c:pt>
                <c:pt idx="11598">
                  <c:v>1.3464162</c:v>
                </c:pt>
                <c:pt idx="11599">
                  <c:v>1.3396729999999999</c:v>
                </c:pt>
                <c:pt idx="11600">
                  <c:v>1.3801539</c:v>
                </c:pt>
                <c:pt idx="11601">
                  <c:v>1.3929317000000001</c:v>
                </c:pt>
                <c:pt idx="11602">
                  <c:v>1.4095998999999999</c:v>
                </c:pt>
                <c:pt idx="11603">
                  <c:v>1.3735193000000001</c:v>
                </c:pt>
                <c:pt idx="11604">
                  <c:v>1.3123416000000001</c:v>
                </c:pt>
                <c:pt idx="11605">
                  <c:v>1.336684</c:v>
                </c:pt>
                <c:pt idx="11606">
                  <c:v>1.5200711</c:v>
                </c:pt>
                <c:pt idx="11607">
                  <c:v>1.4858627</c:v>
                </c:pt>
                <c:pt idx="11608">
                  <c:v>1.436844</c:v>
                </c:pt>
                <c:pt idx="11609">
                  <c:v>1.4734421</c:v>
                </c:pt>
                <c:pt idx="11610">
                  <c:v>1.390174</c:v>
                </c:pt>
                <c:pt idx="11611">
                  <c:v>1.4388841000000001</c:v>
                </c:pt>
                <c:pt idx="11612">
                  <c:v>1.4455442000000001</c:v>
                </c:pt>
                <c:pt idx="11613">
                  <c:v>1.4424024</c:v>
                </c:pt>
                <c:pt idx="11614">
                  <c:v>1.4070365</c:v>
                </c:pt>
                <c:pt idx="11615">
                  <c:v>1.4407668</c:v>
                </c:pt>
                <c:pt idx="11616">
                  <c:v>1.4275277</c:v>
                </c:pt>
                <c:pt idx="11617">
                  <c:v>1.4252783</c:v>
                </c:pt>
                <c:pt idx="11618">
                  <c:v>1.4407418000000001</c:v>
                </c:pt>
                <c:pt idx="11619">
                  <c:v>1.4535594000000001</c:v>
                </c:pt>
                <c:pt idx="11620">
                  <c:v>1.4358811</c:v>
                </c:pt>
                <c:pt idx="11621">
                  <c:v>1.4950855000000001</c:v>
                </c:pt>
                <c:pt idx="11622">
                  <c:v>1.4974297999999999</c:v>
                </c:pt>
                <c:pt idx="11623">
                  <c:v>1.5228039</c:v>
                </c:pt>
                <c:pt idx="11624">
                  <c:v>1.3455197999999999</c:v>
                </c:pt>
                <c:pt idx="11625">
                  <c:v>1.3544729</c:v>
                </c:pt>
                <c:pt idx="11626">
                  <c:v>1.4083956</c:v>
                </c:pt>
                <c:pt idx="11627">
                  <c:v>1.4472172000000001</c:v>
                </c:pt>
                <c:pt idx="11628">
                  <c:v>1.4325258999999999</c:v>
                </c:pt>
                <c:pt idx="11629">
                  <c:v>1.4593437</c:v>
                </c:pt>
                <c:pt idx="11630">
                  <c:v>1.5006564</c:v>
                </c:pt>
                <c:pt idx="11631">
                  <c:v>1.6373776</c:v>
                </c:pt>
                <c:pt idx="11632">
                  <c:v>1.5312313</c:v>
                </c:pt>
                <c:pt idx="11633">
                  <c:v>1.4709407000000001</c:v>
                </c:pt>
                <c:pt idx="11634">
                  <c:v>1.5990314000000001</c:v>
                </c:pt>
                <c:pt idx="11635">
                  <c:v>1.6988844000000001</c:v>
                </c:pt>
                <c:pt idx="11636">
                  <c:v>1.6165985</c:v>
                </c:pt>
                <c:pt idx="11637">
                  <c:v>1.6029412999999999</c:v>
                </c:pt>
                <c:pt idx="11638">
                  <c:v>1.6421425000000001</c:v>
                </c:pt>
                <c:pt idx="11639">
                  <c:v>1.6737765</c:v>
                </c:pt>
                <c:pt idx="11640">
                  <c:v>1.5152483999999999</c:v>
                </c:pt>
                <c:pt idx="11641">
                  <c:v>1.6116652</c:v>
                </c:pt>
                <c:pt idx="11642">
                  <c:v>1.6542962000000001</c:v>
                </c:pt>
                <c:pt idx="11643">
                  <c:v>1.6433063000000001</c:v>
                </c:pt>
                <c:pt idx="11644">
                  <c:v>1.519414</c:v>
                </c:pt>
                <c:pt idx="11645">
                  <c:v>1.5296552000000001</c:v>
                </c:pt>
                <c:pt idx="11646">
                  <c:v>1.5896914</c:v>
                </c:pt>
                <c:pt idx="11647">
                  <c:v>1.6655542999999999</c:v>
                </c:pt>
                <c:pt idx="11648">
                  <c:v>1.6390297</c:v>
                </c:pt>
                <c:pt idx="11649">
                  <c:v>1.6360724</c:v>
                </c:pt>
                <c:pt idx="11650">
                  <c:v>1.7012954</c:v>
                </c:pt>
                <c:pt idx="11651">
                  <c:v>1.7924903999999999</c:v>
                </c:pt>
                <c:pt idx="11652">
                  <c:v>1.7453057999999999</c:v>
                </c:pt>
                <c:pt idx="11653">
                  <c:v>1.7961551</c:v>
                </c:pt>
                <c:pt idx="11654">
                  <c:v>1.9174078000000001</c:v>
                </c:pt>
                <c:pt idx="11655">
                  <c:v>2.0208797000000001</c:v>
                </c:pt>
                <c:pt idx="11656">
                  <c:v>2.0097100000000001</c:v>
                </c:pt>
                <c:pt idx="11657">
                  <c:v>2.0173665999999999</c:v>
                </c:pt>
                <c:pt idx="11658">
                  <c:v>2.2413249999999998</c:v>
                </c:pt>
                <c:pt idx="11659">
                  <c:v>2.3054101</c:v>
                </c:pt>
                <c:pt idx="11660">
                  <c:v>2.3360789999999998</c:v>
                </c:pt>
                <c:pt idx="11661">
                  <c:v>2.5152054000000001</c:v>
                </c:pt>
                <c:pt idx="11662">
                  <c:v>2.5070214000000002</c:v>
                </c:pt>
                <c:pt idx="11663">
                  <c:v>2.3640827999999998</c:v>
                </c:pt>
                <c:pt idx="11664">
                  <c:v>2.3317725999999999</c:v>
                </c:pt>
                <c:pt idx="11665">
                  <c:v>2.4010927999999998</c:v>
                </c:pt>
                <c:pt idx="11666">
                  <c:v>2.676094</c:v>
                </c:pt>
                <c:pt idx="11667">
                  <c:v>2.6295996000000001</c:v>
                </c:pt>
                <c:pt idx="11668">
                  <c:v>2.0576374999999998</c:v>
                </c:pt>
                <c:pt idx="11669">
                  <c:v>2.6183770000000002</c:v>
                </c:pt>
                <c:pt idx="11670">
                  <c:v>0.99929780000000001</c:v>
                </c:pt>
                <c:pt idx="11671">
                  <c:v>0.96352839999999995</c:v>
                </c:pt>
                <c:pt idx="11672">
                  <c:v>0.90145063000000003</c:v>
                </c:pt>
                <c:pt idx="11673">
                  <c:v>0.87759450000000006</c:v>
                </c:pt>
                <c:pt idx="11674">
                  <c:v>0.87049080000000001</c:v>
                </c:pt>
                <c:pt idx="11675">
                  <c:v>0.86588763999999996</c:v>
                </c:pt>
                <c:pt idx="11676">
                  <c:v>0.88710429999999996</c:v>
                </c:pt>
                <c:pt idx="11677">
                  <c:v>0.89696204999999996</c:v>
                </c:pt>
                <c:pt idx="11678">
                  <c:v>0.84861529999999996</c:v>
                </c:pt>
                <c:pt idx="11679">
                  <c:v>0.84391959999999999</c:v>
                </c:pt>
                <c:pt idx="11680">
                  <c:v>0.86755645000000003</c:v>
                </c:pt>
                <c:pt idx="11681">
                  <c:v>0.92793535999999999</c:v>
                </c:pt>
                <c:pt idx="11682">
                  <c:v>0.94242179999999998</c:v>
                </c:pt>
                <c:pt idx="11683">
                  <c:v>0.91725650000000003</c:v>
                </c:pt>
                <c:pt idx="11684">
                  <c:v>0.91113602999999999</c:v>
                </c:pt>
                <c:pt idx="11685">
                  <c:v>0.88086224000000002</c:v>
                </c:pt>
                <c:pt idx="11686">
                  <c:v>0.94205209999999995</c:v>
                </c:pt>
                <c:pt idx="11687">
                  <c:v>0.95857583999999996</c:v>
                </c:pt>
                <c:pt idx="11688">
                  <c:v>0.90688837</c:v>
                </c:pt>
                <c:pt idx="11689">
                  <c:v>0.92663169999999995</c:v>
                </c:pt>
                <c:pt idx="11690">
                  <c:v>0.9258923</c:v>
                </c:pt>
                <c:pt idx="11691">
                  <c:v>0.87837229999999999</c:v>
                </c:pt>
                <c:pt idx="11692">
                  <c:v>0.95086919999999997</c:v>
                </c:pt>
                <c:pt idx="11693">
                  <c:v>0.94760089999999997</c:v>
                </c:pt>
                <c:pt idx="11694">
                  <c:v>0.97983410000000004</c:v>
                </c:pt>
                <c:pt idx="11695">
                  <c:v>0.92469599999999996</c:v>
                </c:pt>
                <c:pt idx="11696">
                  <c:v>0.97141975000000003</c:v>
                </c:pt>
                <c:pt idx="11697">
                  <c:v>0.94893395999999997</c:v>
                </c:pt>
                <c:pt idx="11698">
                  <c:v>0.9586981</c:v>
                </c:pt>
                <c:pt idx="11699">
                  <c:v>0.94618230000000003</c:v>
                </c:pt>
                <c:pt idx="11700">
                  <c:v>1.0161184999999999</c:v>
                </c:pt>
                <c:pt idx="11701">
                  <c:v>1.0167032</c:v>
                </c:pt>
                <c:pt idx="11702">
                  <c:v>1.076087</c:v>
                </c:pt>
                <c:pt idx="11703">
                  <c:v>1.059096</c:v>
                </c:pt>
                <c:pt idx="11704">
                  <c:v>1.0619057000000001</c:v>
                </c:pt>
                <c:pt idx="11705">
                  <c:v>1.0594802999999999</c:v>
                </c:pt>
                <c:pt idx="11706">
                  <c:v>0.98796249999999997</c:v>
                </c:pt>
                <c:pt idx="11707">
                  <c:v>1.0439212</c:v>
                </c:pt>
                <c:pt idx="11708">
                  <c:v>1.0818802999999999</c:v>
                </c:pt>
                <c:pt idx="11709">
                  <c:v>1.074122</c:v>
                </c:pt>
                <c:pt idx="11710">
                  <c:v>1.0835554999999999</c:v>
                </c:pt>
                <c:pt idx="11711">
                  <c:v>1.0517300000000001</c:v>
                </c:pt>
                <c:pt idx="11712">
                  <c:v>1.0634418000000001</c:v>
                </c:pt>
                <c:pt idx="11713">
                  <c:v>1.0833571</c:v>
                </c:pt>
                <c:pt idx="11714">
                  <c:v>1.0194586999999999</c:v>
                </c:pt>
                <c:pt idx="11715">
                  <c:v>1.0463661</c:v>
                </c:pt>
                <c:pt idx="11716">
                  <c:v>1.0246617</c:v>
                </c:pt>
                <c:pt idx="11717">
                  <c:v>0.86478542999999997</c:v>
                </c:pt>
                <c:pt idx="11718">
                  <c:v>0.93410079999999995</c:v>
                </c:pt>
                <c:pt idx="11719">
                  <c:v>0.82259654999999998</c:v>
                </c:pt>
                <c:pt idx="11720">
                  <c:v>0.97924199999999995</c:v>
                </c:pt>
                <c:pt idx="11721">
                  <c:v>0.94467305999999995</c:v>
                </c:pt>
                <c:pt idx="11722">
                  <c:v>0.94201979999999996</c:v>
                </c:pt>
                <c:pt idx="11723">
                  <c:v>0.93312989999999996</c:v>
                </c:pt>
                <c:pt idx="11724">
                  <c:v>0.8690774</c:v>
                </c:pt>
                <c:pt idx="11725">
                  <c:v>0.93993187</c:v>
                </c:pt>
                <c:pt idx="11726">
                  <c:v>0.91871952999999995</c:v>
                </c:pt>
                <c:pt idx="11727">
                  <c:v>0.82855760000000001</c:v>
                </c:pt>
                <c:pt idx="11728">
                  <c:v>0.81874880000000005</c:v>
                </c:pt>
                <c:pt idx="11729">
                  <c:v>0.72365880000000005</c:v>
                </c:pt>
                <c:pt idx="11730">
                  <c:v>0.74569189999999996</c:v>
                </c:pt>
                <c:pt idx="11731">
                  <c:v>0.75018346000000002</c:v>
                </c:pt>
                <c:pt idx="11732">
                  <c:v>0.74617493000000001</c:v>
                </c:pt>
                <c:pt idx="11733">
                  <c:v>0.78281825999999999</c:v>
                </c:pt>
                <c:pt idx="11734">
                  <c:v>0.76308845999999997</c:v>
                </c:pt>
                <c:pt idx="11735">
                  <c:v>0.79536945000000003</c:v>
                </c:pt>
                <c:pt idx="11736">
                  <c:v>0.81705309999999998</c:v>
                </c:pt>
                <c:pt idx="11737">
                  <c:v>0.79572379999999998</c:v>
                </c:pt>
                <c:pt idx="11738">
                  <c:v>0.78638169999999996</c:v>
                </c:pt>
                <c:pt idx="11739">
                  <c:v>0.8779013</c:v>
                </c:pt>
                <c:pt idx="11740">
                  <c:v>0.77602917000000005</c:v>
                </c:pt>
                <c:pt idx="11741">
                  <c:v>0.78710042999999996</c:v>
                </c:pt>
                <c:pt idx="11742">
                  <c:v>0.69900819999999997</c:v>
                </c:pt>
                <c:pt idx="11743">
                  <c:v>0.69725596999999995</c:v>
                </c:pt>
                <c:pt idx="11744">
                  <c:v>0.72126674999999996</c:v>
                </c:pt>
                <c:pt idx="11745">
                  <c:v>0.76048769999999999</c:v>
                </c:pt>
                <c:pt idx="11746">
                  <c:v>0.85124403000000004</c:v>
                </c:pt>
                <c:pt idx="11747">
                  <c:v>1.0512089</c:v>
                </c:pt>
                <c:pt idx="11748">
                  <c:v>1.0571622000000001</c:v>
                </c:pt>
                <c:pt idx="11749">
                  <c:v>1.0621356</c:v>
                </c:pt>
                <c:pt idx="11750">
                  <c:v>1.2678748</c:v>
                </c:pt>
                <c:pt idx="11751">
                  <c:v>1.3039854</c:v>
                </c:pt>
                <c:pt idx="11752">
                  <c:v>1.3638003000000001</c:v>
                </c:pt>
                <c:pt idx="11753">
                  <c:v>1.3557459999999999</c:v>
                </c:pt>
                <c:pt idx="11754">
                  <c:v>1.4140413999999999</c:v>
                </c:pt>
                <c:pt idx="11755">
                  <c:v>1.4739575</c:v>
                </c:pt>
                <c:pt idx="11756">
                  <c:v>1.3595405</c:v>
                </c:pt>
                <c:pt idx="11757">
                  <c:v>1.4949979</c:v>
                </c:pt>
                <c:pt idx="11758">
                  <c:v>1.5454277999999999</c:v>
                </c:pt>
                <c:pt idx="11759">
                  <c:v>1.5112973000000001</c:v>
                </c:pt>
                <c:pt idx="11760">
                  <c:v>1.4153614000000001</c:v>
                </c:pt>
                <c:pt idx="11761">
                  <c:v>1.4502861</c:v>
                </c:pt>
                <c:pt idx="11762">
                  <c:v>1.4746374</c:v>
                </c:pt>
                <c:pt idx="11763">
                  <c:v>1.4600247</c:v>
                </c:pt>
                <c:pt idx="11764">
                  <c:v>1.4142972</c:v>
                </c:pt>
                <c:pt idx="11765">
                  <c:v>1.3447589</c:v>
                </c:pt>
                <c:pt idx="11766">
                  <c:v>1.3727320000000001</c:v>
                </c:pt>
                <c:pt idx="11767">
                  <c:v>1.3348237999999999</c:v>
                </c:pt>
                <c:pt idx="11768">
                  <c:v>1.2593752</c:v>
                </c:pt>
                <c:pt idx="11769">
                  <c:v>1.1618495</c:v>
                </c:pt>
                <c:pt idx="11770">
                  <c:v>1.2198694000000001</c:v>
                </c:pt>
                <c:pt idx="11771">
                  <c:v>1.1643707999999999</c:v>
                </c:pt>
                <c:pt idx="11772">
                  <c:v>1.1411221</c:v>
                </c:pt>
                <c:pt idx="11773">
                  <c:v>1.0885598999999999</c:v>
                </c:pt>
                <c:pt idx="11774">
                  <c:v>1.1357409000000001</c:v>
                </c:pt>
                <c:pt idx="11775">
                  <c:v>1.1796465</c:v>
                </c:pt>
                <c:pt idx="11776">
                  <c:v>1.1328285</c:v>
                </c:pt>
                <c:pt idx="11777">
                  <c:v>1.1523961</c:v>
                </c:pt>
                <c:pt idx="11778">
                  <c:v>1.0920087000000001</c:v>
                </c:pt>
                <c:pt idx="11779">
                  <c:v>1.0703423000000001</c:v>
                </c:pt>
                <c:pt idx="11780">
                  <c:v>0.94342099999999995</c:v>
                </c:pt>
                <c:pt idx="11781">
                  <c:v>0.89312166000000004</c:v>
                </c:pt>
                <c:pt idx="11782">
                  <c:v>0.86774430000000002</c:v>
                </c:pt>
                <c:pt idx="11783">
                  <c:v>0.89552944999999995</c:v>
                </c:pt>
                <c:pt idx="11784">
                  <c:v>0.89451884999999998</c:v>
                </c:pt>
                <c:pt idx="11785">
                  <c:v>0.91390914000000001</c:v>
                </c:pt>
                <c:pt idx="11786">
                  <c:v>0.89792879999999997</c:v>
                </c:pt>
                <c:pt idx="11787">
                  <c:v>1.0125492</c:v>
                </c:pt>
                <c:pt idx="11788">
                  <c:v>1.0630200000000001</c:v>
                </c:pt>
                <c:pt idx="11789">
                  <c:v>1.0360832</c:v>
                </c:pt>
                <c:pt idx="11790">
                  <c:v>1.0453353999999999</c:v>
                </c:pt>
                <c:pt idx="11791">
                  <c:v>1.0799304999999999</c:v>
                </c:pt>
                <c:pt idx="11792">
                  <c:v>1.0641347000000001</c:v>
                </c:pt>
                <c:pt idx="11793">
                  <c:v>1.1394112999999999</c:v>
                </c:pt>
                <c:pt idx="11794">
                  <c:v>1.162174</c:v>
                </c:pt>
                <c:pt idx="11795">
                  <c:v>1.2091888</c:v>
                </c:pt>
                <c:pt idx="11796">
                  <c:v>1.2251339999999999</c:v>
                </c:pt>
                <c:pt idx="11797">
                  <c:v>1.2288747</c:v>
                </c:pt>
                <c:pt idx="11798">
                  <c:v>1.2156941000000001</c:v>
                </c:pt>
                <c:pt idx="11799">
                  <c:v>1.1662722999999999</c:v>
                </c:pt>
                <c:pt idx="11800">
                  <c:v>1.2080772</c:v>
                </c:pt>
                <c:pt idx="11801">
                  <c:v>1.2258722</c:v>
                </c:pt>
                <c:pt idx="11802">
                  <c:v>1.2272479999999999</c:v>
                </c:pt>
                <c:pt idx="11803">
                  <c:v>1.2340424000000001</c:v>
                </c:pt>
                <c:pt idx="11804">
                  <c:v>1.1079227</c:v>
                </c:pt>
                <c:pt idx="11805">
                  <c:v>1.0882261</c:v>
                </c:pt>
                <c:pt idx="11806">
                  <c:v>1.0893630000000001</c:v>
                </c:pt>
                <c:pt idx="11807">
                  <c:v>1.0881171000000001</c:v>
                </c:pt>
                <c:pt idx="11808">
                  <c:v>1.0814656</c:v>
                </c:pt>
                <c:pt idx="11809">
                  <c:v>1.0632482000000001</c:v>
                </c:pt>
                <c:pt idx="11810">
                  <c:v>1.0769371999999999</c:v>
                </c:pt>
                <c:pt idx="11811">
                  <c:v>1.071841</c:v>
                </c:pt>
                <c:pt idx="11812">
                  <c:v>1.0813355</c:v>
                </c:pt>
                <c:pt idx="11813">
                  <c:v>1.0736876</c:v>
                </c:pt>
                <c:pt idx="11814">
                  <c:v>1.0792651</c:v>
                </c:pt>
                <c:pt idx="11815">
                  <c:v>1.0802716999999999</c:v>
                </c:pt>
                <c:pt idx="11816">
                  <c:v>1.0825476999999999</c:v>
                </c:pt>
                <c:pt idx="11817">
                  <c:v>1.0807856</c:v>
                </c:pt>
                <c:pt idx="11818">
                  <c:v>1.1017847999999999</c:v>
                </c:pt>
                <c:pt idx="11819">
                  <c:v>1.177899</c:v>
                </c:pt>
                <c:pt idx="11820">
                  <c:v>1.1076242999999999</c:v>
                </c:pt>
                <c:pt idx="11821">
                  <c:v>1.0937101</c:v>
                </c:pt>
                <c:pt idx="11822">
                  <c:v>1.076695</c:v>
                </c:pt>
                <c:pt idx="11823">
                  <c:v>1.0202764</c:v>
                </c:pt>
                <c:pt idx="11824">
                  <c:v>1.0763041</c:v>
                </c:pt>
                <c:pt idx="11825">
                  <c:v>1.0840263000000001</c:v>
                </c:pt>
                <c:pt idx="11826">
                  <c:v>1.0898162</c:v>
                </c:pt>
                <c:pt idx="11827">
                  <c:v>1.0989785999999999</c:v>
                </c:pt>
                <c:pt idx="11828">
                  <c:v>1.1036785</c:v>
                </c:pt>
                <c:pt idx="11829">
                  <c:v>1.0633264</c:v>
                </c:pt>
                <c:pt idx="11830">
                  <c:v>1.0751444999999999</c:v>
                </c:pt>
                <c:pt idx="11831">
                  <c:v>1.0766311</c:v>
                </c:pt>
                <c:pt idx="11832">
                  <c:v>1.0360752</c:v>
                </c:pt>
                <c:pt idx="11833">
                  <c:v>1.0568804999999999</c:v>
                </c:pt>
                <c:pt idx="11834">
                  <c:v>1.0512459000000001</c:v>
                </c:pt>
                <c:pt idx="11835">
                  <c:v>1.0620533999999999</c:v>
                </c:pt>
                <c:pt idx="11836">
                  <c:v>1.0887386999999999</c:v>
                </c:pt>
                <c:pt idx="11837">
                  <c:v>1.0713257</c:v>
                </c:pt>
                <c:pt idx="11838">
                  <c:v>1.0773212000000001</c:v>
                </c:pt>
                <c:pt idx="11839">
                  <c:v>1.0661286000000001</c:v>
                </c:pt>
                <c:pt idx="11840">
                  <c:v>1.054279</c:v>
                </c:pt>
                <c:pt idx="11841">
                  <c:v>1.0663332000000001</c:v>
                </c:pt>
                <c:pt idx="11842">
                  <c:v>1.0745163</c:v>
                </c:pt>
                <c:pt idx="11843">
                  <c:v>1.0716509999999999</c:v>
                </c:pt>
                <c:pt idx="11844">
                  <c:v>1.0671835999999999</c:v>
                </c:pt>
                <c:pt idx="11845">
                  <c:v>1.0629550999999999</c:v>
                </c:pt>
                <c:pt idx="11846">
                  <c:v>1.0740584</c:v>
                </c:pt>
                <c:pt idx="11847">
                  <c:v>1.0652001</c:v>
                </c:pt>
                <c:pt idx="11848">
                  <c:v>1.0783316000000001</c:v>
                </c:pt>
                <c:pt idx="11849">
                  <c:v>1.0697308000000001</c:v>
                </c:pt>
                <c:pt idx="11850">
                  <c:v>1.0867192999999999</c:v>
                </c:pt>
                <c:pt idx="11851">
                  <c:v>1.0834746</c:v>
                </c:pt>
                <c:pt idx="11852">
                  <c:v>1.0745935</c:v>
                </c:pt>
                <c:pt idx="11853">
                  <c:v>1.0722461000000001</c:v>
                </c:pt>
                <c:pt idx="11854">
                  <c:v>1.0535692999999999</c:v>
                </c:pt>
                <c:pt idx="11855">
                  <c:v>1.0728127000000001</c:v>
                </c:pt>
                <c:pt idx="11856">
                  <c:v>1.0739249</c:v>
                </c:pt>
                <c:pt idx="11857">
                  <c:v>1.078559</c:v>
                </c:pt>
                <c:pt idx="11858">
                  <c:v>1.1012983000000001</c:v>
                </c:pt>
                <c:pt idx="11859">
                  <c:v>1.0814196</c:v>
                </c:pt>
                <c:pt idx="11860">
                  <c:v>1.0839989000000001</c:v>
                </c:pt>
                <c:pt idx="11861">
                  <c:v>1.0832883</c:v>
                </c:pt>
                <c:pt idx="11862">
                  <c:v>1.0820622</c:v>
                </c:pt>
                <c:pt idx="11863">
                  <c:v>1.0781584</c:v>
                </c:pt>
                <c:pt idx="11864">
                  <c:v>1.0749063000000001</c:v>
                </c:pt>
                <c:pt idx="11865">
                  <c:v>1.0765089999999999</c:v>
                </c:pt>
                <c:pt idx="11866">
                  <c:v>1.0761365000000001</c:v>
                </c:pt>
                <c:pt idx="11867">
                  <c:v>1.0865705000000001</c:v>
                </c:pt>
                <c:pt idx="11868">
                  <c:v>1.0765716999999999</c:v>
                </c:pt>
                <c:pt idx="11869">
                  <c:v>1.0748533</c:v>
                </c:pt>
                <c:pt idx="11870">
                  <c:v>1.0786707</c:v>
                </c:pt>
                <c:pt idx="11871">
                  <c:v>1.0712264</c:v>
                </c:pt>
                <c:pt idx="11872">
                  <c:v>1.0684984</c:v>
                </c:pt>
                <c:pt idx="11873">
                  <c:v>1.0691472</c:v>
                </c:pt>
                <c:pt idx="11874">
                  <c:v>1.0839379</c:v>
                </c:pt>
                <c:pt idx="11875">
                  <c:v>1.0753131</c:v>
                </c:pt>
                <c:pt idx="11876">
                  <c:v>1.0799239</c:v>
                </c:pt>
                <c:pt idx="11877">
                  <c:v>1.0659651999999999</c:v>
                </c:pt>
                <c:pt idx="11878">
                  <c:v>1.0823758999999999</c:v>
                </c:pt>
                <c:pt idx="11879">
                  <c:v>1.0812387000000001</c:v>
                </c:pt>
                <c:pt idx="11880">
                  <c:v>1.0862087</c:v>
                </c:pt>
                <c:pt idx="11881">
                  <c:v>1.0783541000000001</c:v>
                </c:pt>
                <c:pt idx="11882">
                  <c:v>1.0774166999999999</c:v>
                </c:pt>
                <c:pt idx="11883">
                  <c:v>1.0881536000000001</c:v>
                </c:pt>
                <c:pt idx="11884">
                  <c:v>1.0853778000000001</c:v>
                </c:pt>
                <c:pt idx="11885">
                  <c:v>1.078449</c:v>
                </c:pt>
                <c:pt idx="11886">
                  <c:v>1.0851823</c:v>
                </c:pt>
                <c:pt idx="11887">
                  <c:v>0.99667185999999997</c:v>
                </c:pt>
                <c:pt idx="11888">
                  <c:v>1.0891999999999999</c:v>
                </c:pt>
                <c:pt idx="11889">
                  <c:v>1.0928955</c:v>
                </c:pt>
                <c:pt idx="11890">
                  <c:v>1.0856588</c:v>
                </c:pt>
                <c:pt idx="11891">
                  <c:v>1.0913742</c:v>
                </c:pt>
                <c:pt idx="11892">
                  <c:v>1.0878627000000001</c:v>
                </c:pt>
                <c:pt idx="11893">
                  <c:v>1.0866585</c:v>
                </c:pt>
                <c:pt idx="11894">
                  <c:v>1.0797057000000001</c:v>
                </c:pt>
                <c:pt idx="11895">
                  <c:v>1.0915469</c:v>
                </c:pt>
                <c:pt idx="11896">
                  <c:v>1.1015817999999999</c:v>
                </c:pt>
                <c:pt idx="11897">
                  <c:v>1.0952753</c:v>
                </c:pt>
                <c:pt idx="11898">
                  <c:v>1.0970849</c:v>
                </c:pt>
                <c:pt idx="11899">
                  <c:v>1.1111118</c:v>
                </c:pt>
                <c:pt idx="11900">
                  <c:v>1.1135006999999999</c:v>
                </c:pt>
                <c:pt idx="11901">
                  <c:v>1.0962023000000001</c:v>
                </c:pt>
                <c:pt idx="11902">
                  <c:v>1.1121631000000001</c:v>
                </c:pt>
                <c:pt idx="11903">
                  <c:v>1.0970105999999999</c:v>
                </c:pt>
                <c:pt idx="11904">
                  <c:v>1.0901604</c:v>
                </c:pt>
                <c:pt idx="11905">
                  <c:v>1.0798842</c:v>
                </c:pt>
                <c:pt idx="11906">
                  <c:v>1.0779201</c:v>
                </c:pt>
                <c:pt idx="11907">
                  <c:v>1.0673471999999999</c:v>
                </c:pt>
                <c:pt idx="11908">
                  <c:v>1.0694360999999999</c:v>
                </c:pt>
                <c:pt idx="11909">
                  <c:v>1.0745008</c:v>
                </c:pt>
                <c:pt idx="11910">
                  <c:v>1.0627527999999999</c:v>
                </c:pt>
                <c:pt idx="11911">
                  <c:v>1.0599320000000001</c:v>
                </c:pt>
                <c:pt idx="11912">
                  <c:v>1.0919667</c:v>
                </c:pt>
                <c:pt idx="11913">
                  <c:v>1.0603111999999999</c:v>
                </c:pt>
                <c:pt idx="11914">
                  <c:v>1.1178729999999999</c:v>
                </c:pt>
                <c:pt idx="11915">
                  <c:v>1.1095569000000001</c:v>
                </c:pt>
                <c:pt idx="11916">
                  <c:v>1.1134124999999999</c:v>
                </c:pt>
                <c:pt idx="11917">
                  <c:v>1.1347921999999999</c:v>
                </c:pt>
                <c:pt idx="11918">
                  <c:v>1.1284239</c:v>
                </c:pt>
                <c:pt idx="11919">
                  <c:v>1.1497008</c:v>
                </c:pt>
                <c:pt idx="11920">
                  <c:v>1.1699438</c:v>
                </c:pt>
                <c:pt idx="11921">
                  <c:v>1.1596489999999999</c:v>
                </c:pt>
                <c:pt idx="11922">
                  <c:v>1.1518664000000001</c:v>
                </c:pt>
                <c:pt idx="11923">
                  <c:v>1.1768978000000001</c:v>
                </c:pt>
                <c:pt idx="11924">
                  <c:v>1.2905886</c:v>
                </c:pt>
                <c:pt idx="11925">
                  <c:v>1.3266214999999999</c:v>
                </c:pt>
                <c:pt idx="11926">
                  <c:v>1.3162005000000001</c:v>
                </c:pt>
                <c:pt idx="11927">
                  <c:v>1.3328085000000001</c:v>
                </c:pt>
                <c:pt idx="11928">
                  <c:v>1.3861848000000001</c:v>
                </c:pt>
                <c:pt idx="11929">
                  <c:v>1.3360109</c:v>
                </c:pt>
                <c:pt idx="11930">
                  <c:v>1.3130390000000001</c:v>
                </c:pt>
                <c:pt idx="11931">
                  <c:v>1.4199948</c:v>
                </c:pt>
                <c:pt idx="11932">
                  <c:v>1.4936457999999999</c:v>
                </c:pt>
                <c:pt idx="11933">
                  <c:v>1.4989531</c:v>
                </c:pt>
                <c:pt idx="11934">
                  <c:v>1.4696068</c:v>
                </c:pt>
                <c:pt idx="11935">
                  <c:v>1.5771196999999999</c:v>
                </c:pt>
                <c:pt idx="11936">
                  <c:v>1.4508086</c:v>
                </c:pt>
                <c:pt idx="11937">
                  <c:v>1.4953240999999999</c:v>
                </c:pt>
                <c:pt idx="11938">
                  <c:v>1.4356519999999999</c:v>
                </c:pt>
                <c:pt idx="11939">
                  <c:v>1.5457468000000001</c:v>
                </c:pt>
                <c:pt idx="11940">
                  <c:v>1.4805055</c:v>
                </c:pt>
                <c:pt idx="11941">
                  <c:v>1.5561164999999999</c:v>
                </c:pt>
                <c:pt idx="11942">
                  <c:v>1.5318586999999999</c:v>
                </c:pt>
                <c:pt idx="11943">
                  <c:v>1.5869355999999999</c:v>
                </c:pt>
                <c:pt idx="11944">
                  <c:v>1.5856912000000001</c:v>
                </c:pt>
                <c:pt idx="11945">
                  <c:v>1.5746305</c:v>
                </c:pt>
                <c:pt idx="11946">
                  <c:v>1.5317422000000001</c:v>
                </c:pt>
                <c:pt idx="11947">
                  <c:v>1.6174793000000001</c:v>
                </c:pt>
                <c:pt idx="11948">
                  <c:v>1.7407321</c:v>
                </c:pt>
                <c:pt idx="11949">
                  <c:v>1.6022403000000001</c:v>
                </c:pt>
                <c:pt idx="11950">
                  <c:v>1.7176665</c:v>
                </c:pt>
                <c:pt idx="11951">
                  <c:v>1.8168967</c:v>
                </c:pt>
                <c:pt idx="11952">
                  <c:v>1.8465465999999999</c:v>
                </c:pt>
                <c:pt idx="11953">
                  <c:v>2.1447162999999998</c:v>
                </c:pt>
                <c:pt idx="11954">
                  <c:v>2.4600499999999998</c:v>
                </c:pt>
                <c:pt idx="11955">
                  <c:v>1.2909994</c:v>
                </c:pt>
                <c:pt idx="11956">
                  <c:v>1.3590662</c:v>
                </c:pt>
                <c:pt idx="11957">
                  <c:v>1.3270375999999999</c:v>
                </c:pt>
                <c:pt idx="11958">
                  <c:v>1.2236260000000001</c:v>
                </c:pt>
                <c:pt idx="11959">
                  <c:v>1.2764222999999999</c:v>
                </c:pt>
                <c:pt idx="11960">
                  <c:v>1.2149726000000001</c:v>
                </c:pt>
                <c:pt idx="11961">
                  <c:v>1.2801971000000001</c:v>
                </c:pt>
                <c:pt idx="11962">
                  <c:v>1.2325702000000001</c:v>
                </c:pt>
                <c:pt idx="11963">
                  <c:v>1.2361158000000001</c:v>
                </c:pt>
                <c:pt idx="11964">
                  <c:v>1.2181785000000001</c:v>
                </c:pt>
                <c:pt idx="11965">
                  <c:v>1.1829784999999999</c:v>
                </c:pt>
                <c:pt idx="11966">
                  <c:v>1.2751824</c:v>
                </c:pt>
                <c:pt idx="11967">
                  <c:v>1.3082303</c:v>
                </c:pt>
                <c:pt idx="11968">
                  <c:v>1.2130516</c:v>
                </c:pt>
                <c:pt idx="11969">
                  <c:v>1.1894562</c:v>
                </c:pt>
                <c:pt idx="11970">
                  <c:v>1.1667274000000001</c:v>
                </c:pt>
                <c:pt idx="11971">
                  <c:v>1.2249947999999999</c:v>
                </c:pt>
                <c:pt idx="11972">
                  <c:v>1.2170851</c:v>
                </c:pt>
                <c:pt idx="11973">
                  <c:v>1.2664046</c:v>
                </c:pt>
                <c:pt idx="11974">
                  <c:v>1.2532995</c:v>
                </c:pt>
                <c:pt idx="11975">
                  <c:v>1.2192147</c:v>
                </c:pt>
                <c:pt idx="11976">
                  <c:v>1.2498286000000001</c:v>
                </c:pt>
                <c:pt idx="11977">
                  <c:v>1.2824483</c:v>
                </c:pt>
                <c:pt idx="11978">
                  <c:v>1.2432519</c:v>
                </c:pt>
                <c:pt idx="11979">
                  <c:v>1.278877</c:v>
                </c:pt>
                <c:pt idx="11980">
                  <c:v>1.1813507999999999</c:v>
                </c:pt>
                <c:pt idx="11981">
                  <c:v>1.2598456</c:v>
                </c:pt>
                <c:pt idx="11982">
                  <c:v>1.254791</c:v>
                </c:pt>
                <c:pt idx="11983">
                  <c:v>1.3119670999999999</c:v>
                </c:pt>
                <c:pt idx="11984">
                  <c:v>1.4324817999999999</c:v>
                </c:pt>
                <c:pt idx="11985">
                  <c:v>1.3264786</c:v>
                </c:pt>
                <c:pt idx="11986">
                  <c:v>1.4478769</c:v>
                </c:pt>
                <c:pt idx="11987">
                  <c:v>1.3842000999999999</c:v>
                </c:pt>
                <c:pt idx="11988">
                  <c:v>1.3915061</c:v>
                </c:pt>
                <c:pt idx="11989">
                  <c:v>1.7142515</c:v>
                </c:pt>
                <c:pt idx="11990">
                  <c:v>1.6818848</c:v>
                </c:pt>
                <c:pt idx="11991">
                  <c:v>1.6986125999999999</c:v>
                </c:pt>
                <c:pt idx="11992">
                  <c:v>1.6468141000000001</c:v>
                </c:pt>
                <c:pt idx="11993">
                  <c:v>1.5989887</c:v>
                </c:pt>
                <c:pt idx="11994">
                  <c:v>1.5734022000000001</c:v>
                </c:pt>
                <c:pt idx="11995">
                  <c:v>1.7094050999999999</c:v>
                </c:pt>
                <c:pt idx="11996">
                  <c:v>1.6504487999999999</c:v>
                </c:pt>
                <c:pt idx="11997">
                  <c:v>1.7163005</c:v>
                </c:pt>
                <c:pt idx="11998">
                  <c:v>1.6970111999999999</c:v>
                </c:pt>
                <c:pt idx="11999">
                  <c:v>1.7003272</c:v>
                </c:pt>
                <c:pt idx="12000">
                  <c:v>1.6973450000000001</c:v>
                </c:pt>
                <c:pt idx="12001">
                  <c:v>1.711449</c:v>
                </c:pt>
                <c:pt idx="12002">
                  <c:v>1.6404799999999999</c:v>
                </c:pt>
                <c:pt idx="12003">
                  <c:v>1.6998850999999999</c:v>
                </c:pt>
                <c:pt idx="12004">
                  <c:v>1.5980744</c:v>
                </c:pt>
                <c:pt idx="12005">
                  <c:v>1.5927739000000001</c:v>
                </c:pt>
                <c:pt idx="12006">
                  <c:v>1.6193328</c:v>
                </c:pt>
                <c:pt idx="12007">
                  <c:v>1.5923811000000001</c:v>
                </c:pt>
                <c:pt idx="12008">
                  <c:v>1.5702491999999999</c:v>
                </c:pt>
                <c:pt idx="12009">
                  <c:v>1.6225474</c:v>
                </c:pt>
                <c:pt idx="12010">
                  <c:v>1.7134240000000001</c:v>
                </c:pt>
                <c:pt idx="12011">
                  <c:v>1.7581556</c:v>
                </c:pt>
                <c:pt idx="12012">
                  <c:v>1.6037363</c:v>
                </c:pt>
                <c:pt idx="12013">
                  <c:v>1.2942697999999999</c:v>
                </c:pt>
                <c:pt idx="12014">
                  <c:v>1.1582999</c:v>
                </c:pt>
                <c:pt idx="12015">
                  <c:v>1.4106125</c:v>
                </c:pt>
                <c:pt idx="12016">
                  <c:v>1.3995028</c:v>
                </c:pt>
                <c:pt idx="12017">
                  <c:v>1.3744145999999999</c:v>
                </c:pt>
                <c:pt idx="12018">
                  <c:v>1.3744050999999999</c:v>
                </c:pt>
                <c:pt idx="12019">
                  <c:v>1.5844345</c:v>
                </c:pt>
                <c:pt idx="12020">
                  <c:v>1.4693019</c:v>
                </c:pt>
                <c:pt idx="12021">
                  <c:v>1.6639183</c:v>
                </c:pt>
                <c:pt idx="12022">
                  <c:v>1.5980818000000001</c:v>
                </c:pt>
                <c:pt idx="12023">
                  <c:v>1.7776419999999999</c:v>
                </c:pt>
                <c:pt idx="12024">
                  <c:v>1.7222605</c:v>
                </c:pt>
                <c:pt idx="12025">
                  <c:v>1.5814458</c:v>
                </c:pt>
                <c:pt idx="12026">
                  <c:v>1.7033685000000001</c:v>
                </c:pt>
                <c:pt idx="12027">
                  <c:v>1.5389826</c:v>
                </c:pt>
                <c:pt idx="12028">
                  <c:v>1.6504714</c:v>
                </c:pt>
                <c:pt idx="12029">
                  <c:v>1.5564982999999999</c:v>
                </c:pt>
                <c:pt idx="12030">
                  <c:v>1.8502129</c:v>
                </c:pt>
                <c:pt idx="12031">
                  <c:v>1.8757952</c:v>
                </c:pt>
                <c:pt idx="12032">
                  <c:v>1.5460469999999999</c:v>
                </c:pt>
                <c:pt idx="12033">
                  <c:v>1.6692784000000001</c:v>
                </c:pt>
                <c:pt idx="12034">
                  <c:v>1.7566326000000001</c:v>
                </c:pt>
                <c:pt idx="12035">
                  <c:v>1.7989409999999999</c:v>
                </c:pt>
                <c:pt idx="12036">
                  <c:v>1.5917752999999999</c:v>
                </c:pt>
                <c:pt idx="12037">
                  <c:v>2.144412</c:v>
                </c:pt>
                <c:pt idx="12038">
                  <c:v>1.9573240000000001</c:v>
                </c:pt>
                <c:pt idx="12039">
                  <c:v>1.9945405</c:v>
                </c:pt>
                <c:pt idx="12040">
                  <c:v>1.807817</c:v>
                </c:pt>
                <c:pt idx="12041">
                  <c:v>2.1169631</c:v>
                </c:pt>
                <c:pt idx="12042">
                  <c:v>2.2074994999999999</c:v>
                </c:pt>
                <c:pt idx="12043">
                  <c:v>2.7738643000000001</c:v>
                </c:pt>
                <c:pt idx="12044">
                  <c:v>2.0839721999999998</c:v>
                </c:pt>
                <c:pt idx="12045">
                  <c:v>2.3001819000000001</c:v>
                </c:pt>
                <c:pt idx="12046">
                  <c:v>2.2451184</c:v>
                </c:pt>
                <c:pt idx="12047">
                  <c:v>1.7785035</c:v>
                </c:pt>
                <c:pt idx="12048">
                  <c:v>1.8236650999999999</c:v>
                </c:pt>
                <c:pt idx="12049">
                  <c:v>1.6263428</c:v>
                </c:pt>
                <c:pt idx="12050">
                  <c:v>1.5373825999999999</c:v>
                </c:pt>
                <c:pt idx="12051">
                  <c:v>1.6495384</c:v>
                </c:pt>
                <c:pt idx="12052">
                  <c:v>1.7165801999999999</c:v>
                </c:pt>
                <c:pt idx="12053">
                  <c:v>1.6905524999999999</c:v>
                </c:pt>
                <c:pt idx="12054">
                  <c:v>1.6304812</c:v>
                </c:pt>
                <c:pt idx="12055">
                  <c:v>1.5979296000000001</c:v>
                </c:pt>
                <c:pt idx="12056">
                  <c:v>1.7140629000000001</c:v>
                </c:pt>
                <c:pt idx="12057">
                  <c:v>1.7100126</c:v>
                </c:pt>
                <c:pt idx="12058">
                  <c:v>1.5755022000000001</c:v>
                </c:pt>
                <c:pt idx="12059">
                  <c:v>1.4823424999999999</c:v>
                </c:pt>
                <c:pt idx="12060">
                  <c:v>1.139267</c:v>
                </c:pt>
                <c:pt idx="12061">
                  <c:v>1.2879750999999999</c:v>
                </c:pt>
                <c:pt idx="12062">
                  <c:v>1.1889421</c:v>
                </c:pt>
                <c:pt idx="12063">
                  <c:v>1.3192937</c:v>
                </c:pt>
                <c:pt idx="12064">
                  <c:v>1.1891605999999999</c:v>
                </c:pt>
                <c:pt idx="12065">
                  <c:v>1.0809921</c:v>
                </c:pt>
                <c:pt idx="12066">
                  <c:v>1.0784091</c:v>
                </c:pt>
                <c:pt idx="12067">
                  <c:v>1.0772576</c:v>
                </c:pt>
                <c:pt idx="12068">
                  <c:v>1.0683560000000001</c:v>
                </c:pt>
                <c:pt idx="12069">
                  <c:v>1.0853477</c:v>
                </c:pt>
                <c:pt idx="12070">
                  <c:v>1.0905795</c:v>
                </c:pt>
                <c:pt idx="12071">
                  <c:v>1.0751218</c:v>
                </c:pt>
                <c:pt idx="12072">
                  <c:v>1.0858641</c:v>
                </c:pt>
                <c:pt idx="12073">
                  <c:v>1.0850128999999999</c:v>
                </c:pt>
                <c:pt idx="12074">
                  <c:v>1.0863258</c:v>
                </c:pt>
                <c:pt idx="12075">
                  <c:v>1.1147115000000001</c:v>
                </c:pt>
                <c:pt idx="12076">
                  <c:v>1.0871698000000001</c:v>
                </c:pt>
                <c:pt idx="12077">
                  <c:v>1.0858009</c:v>
                </c:pt>
                <c:pt idx="12078">
                  <c:v>1.0917722000000001</c:v>
                </c:pt>
                <c:pt idx="12079">
                  <c:v>1.0884748</c:v>
                </c:pt>
                <c:pt idx="12080">
                  <c:v>1.0921155</c:v>
                </c:pt>
                <c:pt idx="12081">
                  <c:v>1.1069614999999999</c:v>
                </c:pt>
                <c:pt idx="12082">
                  <c:v>1.0952891</c:v>
                </c:pt>
                <c:pt idx="12083">
                  <c:v>1.1035222</c:v>
                </c:pt>
                <c:pt idx="12084">
                  <c:v>1.1360929</c:v>
                </c:pt>
                <c:pt idx="12085">
                  <c:v>1.1476078000000001</c:v>
                </c:pt>
                <c:pt idx="12086">
                  <c:v>1.1102251999999999</c:v>
                </c:pt>
                <c:pt idx="12087">
                  <c:v>1.3608985</c:v>
                </c:pt>
                <c:pt idx="12088">
                  <c:v>1.2402366</c:v>
                </c:pt>
                <c:pt idx="12089">
                  <c:v>1.146164</c:v>
                </c:pt>
                <c:pt idx="12090">
                  <c:v>1.1444905000000001</c:v>
                </c:pt>
                <c:pt idx="12091">
                  <c:v>1.2053578</c:v>
                </c:pt>
                <c:pt idx="12092">
                  <c:v>1.1482524000000001</c:v>
                </c:pt>
                <c:pt idx="12093">
                  <c:v>1.1168615</c:v>
                </c:pt>
                <c:pt idx="12094">
                  <c:v>1.1364211</c:v>
                </c:pt>
                <c:pt idx="12095">
                  <c:v>1.1500484</c:v>
                </c:pt>
                <c:pt idx="12096">
                  <c:v>1.1580608999999999</c:v>
                </c:pt>
                <c:pt idx="12097">
                  <c:v>1.1456845</c:v>
                </c:pt>
                <c:pt idx="12098">
                  <c:v>1.1948599</c:v>
                </c:pt>
                <c:pt idx="12099">
                  <c:v>1.2234529000000001</c:v>
                </c:pt>
                <c:pt idx="12100">
                  <c:v>1.2524761</c:v>
                </c:pt>
                <c:pt idx="12101">
                  <c:v>1.1735557000000001</c:v>
                </c:pt>
                <c:pt idx="12102">
                  <c:v>1.2041713000000001</c:v>
                </c:pt>
                <c:pt idx="12103">
                  <c:v>1.1767749999999999</c:v>
                </c:pt>
                <c:pt idx="12104">
                  <c:v>1.1537763000000001</c:v>
                </c:pt>
                <c:pt idx="12105">
                  <c:v>1.2214414</c:v>
                </c:pt>
                <c:pt idx="12106">
                  <c:v>1.1452461</c:v>
                </c:pt>
                <c:pt idx="12107">
                  <c:v>1.2603389</c:v>
                </c:pt>
                <c:pt idx="12108">
                  <c:v>1.2068717</c:v>
                </c:pt>
                <c:pt idx="12109">
                  <c:v>1.1634804999999999</c:v>
                </c:pt>
                <c:pt idx="12110">
                  <c:v>1.2830471999999999</c:v>
                </c:pt>
                <c:pt idx="12111">
                  <c:v>1.4037204999999999</c:v>
                </c:pt>
                <c:pt idx="12112">
                  <c:v>1.2549060000000001</c:v>
                </c:pt>
                <c:pt idx="12113">
                  <c:v>1.1897663999999999</c:v>
                </c:pt>
                <c:pt idx="12114">
                  <c:v>1.1893269</c:v>
                </c:pt>
                <c:pt idx="12115">
                  <c:v>1.0978638000000001</c:v>
                </c:pt>
                <c:pt idx="12116">
                  <c:v>0.24329210000000001</c:v>
                </c:pt>
                <c:pt idx="12117">
                  <c:v>0.27209082000000001</c:v>
                </c:pt>
                <c:pt idx="12118">
                  <c:v>0.24632034</c:v>
                </c:pt>
                <c:pt idx="12119">
                  <c:v>0.27083793</c:v>
                </c:pt>
                <c:pt idx="12120">
                  <c:v>0.27025243999999998</c:v>
                </c:pt>
                <c:pt idx="12121">
                  <c:v>0.25863241999999997</c:v>
                </c:pt>
                <c:pt idx="12122">
                  <c:v>0.24994569</c:v>
                </c:pt>
                <c:pt idx="12123">
                  <c:v>0.26667804000000001</c:v>
                </c:pt>
                <c:pt idx="12124">
                  <c:v>0.26141350000000002</c:v>
                </c:pt>
                <c:pt idx="12125">
                  <c:v>0.26563313999999999</c:v>
                </c:pt>
                <c:pt idx="12126">
                  <c:v>0.25057816999999999</c:v>
                </c:pt>
                <c:pt idx="12127">
                  <c:v>0.25523780000000001</c:v>
                </c:pt>
                <c:pt idx="12128">
                  <c:v>0.25122603999999998</c:v>
                </c:pt>
                <c:pt idx="12129">
                  <c:v>4.9022063999999999</c:v>
                </c:pt>
                <c:pt idx="12130">
                  <c:v>3.3845809999999998</c:v>
                </c:pt>
                <c:pt idx="12131">
                  <c:v>1.6924323999999999</c:v>
                </c:pt>
                <c:pt idx="12132">
                  <c:v>1.1303174</c:v>
                </c:pt>
                <c:pt idx="12133">
                  <c:v>1.5780904</c:v>
                </c:pt>
                <c:pt idx="12134">
                  <c:v>1.2308104</c:v>
                </c:pt>
                <c:pt idx="12135">
                  <c:v>2.8778671999999998</c:v>
                </c:pt>
                <c:pt idx="12136">
                  <c:v>1.6502254999999999</c:v>
                </c:pt>
                <c:pt idx="12137">
                  <c:v>1.6344163</c:v>
                </c:pt>
                <c:pt idx="12138">
                  <c:v>1.6960455999999999</c:v>
                </c:pt>
                <c:pt idx="12139">
                  <c:v>2.1826007000000001</c:v>
                </c:pt>
                <c:pt idx="12140">
                  <c:v>1.8356203</c:v>
                </c:pt>
                <c:pt idx="12141">
                  <c:v>1.7750973999999999</c:v>
                </c:pt>
                <c:pt idx="12142">
                  <c:v>1.4259554999999999</c:v>
                </c:pt>
                <c:pt idx="12143">
                  <c:v>1.5816416</c:v>
                </c:pt>
                <c:pt idx="12144">
                  <c:v>1.8412255</c:v>
                </c:pt>
                <c:pt idx="12145">
                  <c:v>1.7787826</c:v>
                </c:pt>
                <c:pt idx="12146">
                  <c:v>1.4325345</c:v>
                </c:pt>
                <c:pt idx="12147">
                  <c:v>1.705981</c:v>
                </c:pt>
                <c:pt idx="12148">
                  <c:v>1.2331536000000001</c:v>
                </c:pt>
                <c:pt idx="12149">
                  <c:v>1.5272987</c:v>
                </c:pt>
                <c:pt idx="12150">
                  <c:v>1.3375077</c:v>
                </c:pt>
                <c:pt idx="12151">
                  <c:v>1.4673096000000001</c:v>
                </c:pt>
                <c:pt idx="12152">
                  <c:v>1.5807161000000001</c:v>
                </c:pt>
                <c:pt idx="12153">
                  <c:v>1.6845539</c:v>
                </c:pt>
                <c:pt idx="12154">
                  <c:v>1.6373271</c:v>
                </c:pt>
                <c:pt idx="12155">
                  <c:v>1.4508696000000001</c:v>
                </c:pt>
                <c:pt idx="12156">
                  <c:v>1.7946941999999999</c:v>
                </c:pt>
                <c:pt idx="12157">
                  <c:v>1.5092673000000001</c:v>
                </c:pt>
                <c:pt idx="12158">
                  <c:v>1.638031</c:v>
                </c:pt>
                <c:pt idx="12159">
                  <c:v>1.6003182</c:v>
                </c:pt>
                <c:pt idx="12160">
                  <c:v>1.5049269000000001</c:v>
                </c:pt>
                <c:pt idx="12161">
                  <c:v>1.4769365000000001</c:v>
                </c:pt>
                <c:pt idx="12162">
                  <c:v>1.6108880000000001</c:v>
                </c:pt>
                <c:pt idx="12163">
                  <c:v>1.4496448</c:v>
                </c:pt>
                <c:pt idx="12164">
                  <c:v>1.4274233999999999</c:v>
                </c:pt>
                <c:pt idx="12165">
                  <c:v>1.5522764</c:v>
                </c:pt>
                <c:pt idx="12166">
                  <c:v>1.297912</c:v>
                </c:pt>
                <c:pt idx="12167">
                  <c:v>1.7321048999999999</c:v>
                </c:pt>
                <c:pt idx="12168">
                  <c:v>1.5612185000000001</c:v>
                </c:pt>
                <c:pt idx="12169">
                  <c:v>1.7307091999999999</c:v>
                </c:pt>
                <c:pt idx="12170">
                  <c:v>1.7755213000000001</c:v>
                </c:pt>
                <c:pt idx="12171">
                  <c:v>2.0839796000000002</c:v>
                </c:pt>
                <c:pt idx="12172">
                  <c:v>1.9773402</c:v>
                </c:pt>
                <c:pt idx="12173">
                  <c:v>1.9417154000000001</c:v>
                </c:pt>
                <c:pt idx="12174">
                  <c:v>1.6108538999999999</c:v>
                </c:pt>
                <c:pt idx="12175">
                  <c:v>1.5699703</c:v>
                </c:pt>
                <c:pt idx="12176">
                  <c:v>2.1795585000000002</c:v>
                </c:pt>
                <c:pt idx="12177">
                  <c:v>1.7220662</c:v>
                </c:pt>
                <c:pt idx="12178">
                  <c:v>1.7287718999999999</c:v>
                </c:pt>
                <c:pt idx="12179">
                  <c:v>1.8305458999999999</c:v>
                </c:pt>
                <c:pt idx="12180">
                  <c:v>2.0438352000000002</c:v>
                </c:pt>
                <c:pt idx="12181">
                  <c:v>1.9381393</c:v>
                </c:pt>
                <c:pt idx="12182">
                  <c:v>2.2312325999999998</c:v>
                </c:pt>
                <c:pt idx="12183">
                  <c:v>2.1363422999999999</c:v>
                </c:pt>
                <c:pt idx="12184">
                  <c:v>1.5940063</c:v>
                </c:pt>
                <c:pt idx="12185">
                  <c:v>1.8279650000000001</c:v>
                </c:pt>
                <c:pt idx="12186">
                  <c:v>2.1859190000000002</c:v>
                </c:pt>
                <c:pt idx="12187">
                  <c:v>2.3123809999999998</c:v>
                </c:pt>
                <c:pt idx="12188">
                  <c:v>1.9934236999999999</c:v>
                </c:pt>
                <c:pt idx="12189">
                  <c:v>1.7064613</c:v>
                </c:pt>
                <c:pt idx="12190">
                  <c:v>1.7001451999999999</c:v>
                </c:pt>
                <c:pt idx="12191">
                  <c:v>2.0303697999999999</c:v>
                </c:pt>
                <c:pt idx="12192">
                  <c:v>1.4519792</c:v>
                </c:pt>
                <c:pt idx="12193">
                  <c:v>1.8331251</c:v>
                </c:pt>
                <c:pt idx="12194">
                  <c:v>2.0731595</c:v>
                </c:pt>
                <c:pt idx="12195">
                  <c:v>1.6800212999999999</c:v>
                </c:pt>
                <c:pt idx="12196">
                  <c:v>1.6916225</c:v>
                </c:pt>
                <c:pt idx="12197">
                  <c:v>1.5653899</c:v>
                </c:pt>
                <c:pt idx="12198">
                  <c:v>1.2532854</c:v>
                </c:pt>
                <c:pt idx="12199">
                  <c:v>1.1334884000000001</c:v>
                </c:pt>
                <c:pt idx="12200">
                  <c:v>1.0765646</c:v>
                </c:pt>
                <c:pt idx="12201">
                  <c:v>1.2443379000000001</c:v>
                </c:pt>
                <c:pt idx="12202">
                  <c:v>1.3068122</c:v>
                </c:pt>
                <c:pt idx="12203">
                  <c:v>1.3184947</c:v>
                </c:pt>
                <c:pt idx="12204">
                  <c:v>1.3658378</c:v>
                </c:pt>
                <c:pt idx="12205">
                  <c:v>1.2380152</c:v>
                </c:pt>
                <c:pt idx="12206">
                  <c:v>1.2797198000000001</c:v>
                </c:pt>
                <c:pt idx="12207">
                  <c:v>1.3974690000000001</c:v>
                </c:pt>
                <c:pt idx="12208">
                  <c:v>1.3622099000000001</c:v>
                </c:pt>
                <c:pt idx="12209">
                  <c:v>1.3775732999999999</c:v>
                </c:pt>
                <c:pt idx="12210">
                  <c:v>1.4105027999999999</c:v>
                </c:pt>
                <c:pt idx="12211">
                  <c:v>1.5093976</c:v>
                </c:pt>
                <c:pt idx="12212">
                  <c:v>1.5199938</c:v>
                </c:pt>
                <c:pt idx="12213">
                  <c:v>1.5335915</c:v>
                </c:pt>
                <c:pt idx="12214">
                  <c:v>1.5792204999999999</c:v>
                </c:pt>
                <c:pt idx="12215">
                  <c:v>1.5461897</c:v>
                </c:pt>
                <c:pt idx="12216">
                  <c:v>1.4883709000000001</c:v>
                </c:pt>
                <c:pt idx="12217">
                  <c:v>1.4050530999999999</c:v>
                </c:pt>
                <c:pt idx="12218">
                  <c:v>1.3909084</c:v>
                </c:pt>
                <c:pt idx="12219">
                  <c:v>1.3991243</c:v>
                </c:pt>
                <c:pt idx="12220">
                  <c:v>1.4035333000000001</c:v>
                </c:pt>
                <c:pt idx="12221">
                  <c:v>1.3748183</c:v>
                </c:pt>
                <c:pt idx="12222">
                  <c:v>1.3469636</c:v>
                </c:pt>
                <c:pt idx="12223">
                  <c:v>1.1239562000000001</c:v>
                </c:pt>
                <c:pt idx="12224">
                  <c:v>1.4173172000000001</c:v>
                </c:pt>
                <c:pt idx="12225">
                  <c:v>1.0679812</c:v>
                </c:pt>
                <c:pt idx="12226">
                  <c:v>1.2399184000000001</c:v>
                </c:pt>
                <c:pt idx="12227">
                  <c:v>1.4990193000000001</c:v>
                </c:pt>
                <c:pt idx="12228">
                  <c:v>1.7691683</c:v>
                </c:pt>
                <c:pt idx="12229">
                  <c:v>1.3655689</c:v>
                </c:pt>
                <c:pt idx="12230">
                  <c:v>1.414836</c:v>
                </c:pt>
                <c:pt idx="12231">
                  <c:v>1.9199164</c:v>
                </c:pt>
                <c:pt idx="12232">
                  <c:v>1.8389434</c:v>
                </c:pt>
                <c:pt idx="12233">
                  <c:v>2.0734267000000002</c:v>
                </c:pt>
                <c:pt idx="12234">
                  <c:v>2.3061805</c:v>
                </c:pt>
                <c:pt idx="12235">
                  <c:v>1.8132535999999999</c:v>
                </c:pt>
                <c:pt idx="12236">
                  <c:v>2.0066989999999998</c:v>
                </c:pt>
                <c:pt idx="12237">
                  <c:v>2.3356224999999999</c:v>
                </c:pt>
                <c:pt idx="12238">
                  <c:v>2.1771047000000001</c:v>
                </c:pt>
                <c:pt idx="12239">
                  <c:v>1.8271493999999999</c:v>
                </c:pt>
                <c:pt idx="12240">
                  <c:v>1.5800350999999999</c:v>
                </c:pt>
                <c:pt idx="12241">
                  <c:v>1.6444173</c:v>
                </c:pt>
                <c:pt idx="12242">
                  <c:v>1.5135151</c:v>
                </c:pt>
                <c:pt idx="12243">
                  <c:v>1.4572015</c:v>
                </c:pt>
                <c:pt idx="12244">
                  <c:v>1.3622901000000001</c:v>
                </c:pt>
                <c:pt idx="12245">
                  <c:v>1.4802111</c:v>
                </c:pt>
                <c:pt idx="12246">
                  <c:v>1.765368</c:v>
                </c:pt>
                <c:pt idx="12247">
                  <c:v>1.5672132999999999</c:v>
                </c:pt>
                <c:pt idx="12248">
                  <c:v>1.8450903000000001</c:v>
                </c:pt>
                <c:pt idx="12249">
                  <c:v>2.6898650000000002</c:v>
                </c:pt>
                <c:pt idx="12250">
                  <c:v>2.1135907</c:v>
                </c:pt>
                <c:pt idx="12251">
                  <c:v>2.8051197999999999</c:v>
                </c:pt>
                <c:pt idx="12252">
                  <c:v>2.4748635000000001</c:v>
                </c:pt>
                <c:pt idx="12253">
                  <c:v>2.6806454999999998</c:v>
                </c:pt>
                <c:pt idx="12254">
                  <c:v>2.2129257</c:v>
                </c:pt>
                <c:pt idx="12255">
                  <c:v>2.1624162</c:v>
                </c:pt>
                <c:pt idx="12256">
                  <c:v>3.2961904999999998</c:v>
                </c:pt>
                <c:pt idx="12257">
                  <c:v>2.7748113000000001</c:v>
                </c:pt>
                <c:pt idx="12258">
                  <c:v>3.3876729999999999</c:v>
                </c:pt>
                <c:pt idx="12259">
                  <c:v>2.5929332</c:v>
                </c:pt>
                <c:pt idx="12260">
                  <c:v>3.1299667000000002</c:v>
                </c:pt>
                <c:pt idx="12261">
                  <c:v>3.0144758</c:v>
                </c:pt>
                <c:pt idx="12262">
                  <c:v>3.0857258000000001</c:v>
                </c:pt>
                <c:pt idx="12263">
                  <c:v>2.7811002999999999</c:v>
                </c:pt>
                <c:pt idx="12264">
                  <c:v>2.0164589999999998</c:v>
                </c:pt>
                <c:pt idx="12265">
                  <c:v>2.3034596000000001</c:v>
                </c:pt>
                <c:pt idx="12266">
                  <c:v>2.1979358000000002</c:v>
                </c:pt>
                <c:pt idx="12267">
                  <c:v>1.9916791</c:v>
                </c:pt>
                <c:pt idx="12268">
                  <c:v>2.0461459999999998</c:v>
                </c:pt>
                <c:pt idx="12269">
                  <c:v>2.0143504000000001</c:v>
                </c:pt>
                <c:pt idx="12270">
                  <c:v>1.8893895999999999</c:v>
                </c:pt>
                <c:pt idx="12271">
                  <c:v>2.3029592000000001</c:v>
                </c:pt>
                <c:pt idx="12272">
                  <c:v>2.1653368</c:v>
                </c:pt>
                <c:pt idx="12273">
                  <c:v>2.2196311999999998</c:v>
                </c:pt>
                <c:pt idx="12274">
                  <c:v>2.1398022000000001</c:v>
                </c:pt>
                <c:pt idx="12275">
                  <c:v>1.9870760000000001</c:v>
                </c:pt>
                <c:pt idx="12276">
                  <c:v>2.1808833999999999</c:v>
                </c:pt>
                <c:pt idx="12277">
                  <c:v>2.3531241000000001</c:v>
                </c:pt>
                <c:pt idx="12278">
                  <c:v>2.5913740000000001</c:v>
                </c:pt>
                <c:pt idx="12279">
                  <c:v>2.7676440000000002</c:v>
                </c:pt>
                <c:pt idx="12280">
                  <c:v>2.4764035</c:v>
                </c:pt>
                <c:pt idx="12281">
                  <c:v>2.5770628000000002</c:v>
                </c:pt>
                <c:pt idx="12282">
                  <c:v>2.5410910000000002</c:v>
                </c:pt>
                <c:pt idx="12283">
                  <c:v>2.3118324000000001</c:v>
                </c:pt>
                <c:pt idx="12284">
                  <c:v>2.2438511999999999</c:v>
                </c:pt>
                <c:pt idx="12285">
                  <c:v>2.236542</c:v>
                </c:pt>
                <c:pt idx="12286">
                  <c:v>2.3115918999999998</c:v>
                </c:pt>
                <c:pt idx="12287">
                  <c:v>2.321075</c:v>
                </c:pt>
                <c:pt idx="12288">
                  <c:v>2.1729514999999999</c:v>
                </c:pt>
                <c:pt idx="12289">
                  <c:v>2.3108309999999999</c:v>
                </c:pt>
                <c:pt idx="12290">
                  <c:v>2.1214976000000001</c:v>
                </c:pt>
                <c:pt idx="12291">
                  <c:v>2.2608725999999999</c:v>
                </c:pt>
                <c:pt idx="12292">
                  <c:v>2.2551670000000001</c:v>
                </c:pt>
                <c:pt idx="12293">
                  <c:v>2.2662550000000001</c:v>
                </c:pt>
                <c:pt idx="12294">
                  <c:v>2.3651637999999999</c:v>
                </c:pt>
                <c:pt idx="12295">
                  <c:v>2.3824331999999999</c:v>
                </c:pt>
                <c:pt idx="12296">
                  <c:v>2.4100087000000001</c:v>
                </c:pt>
                <c:pt idx="12297">
                  <c:v>2.4155679999999999</c:v>
                </c:pt>
                <c:pt idx="12298">
                  <c:v>2.4067159999999999</c:v>
                </c:pt>
                <c:pt idx="12299">
                  <c:v>2.3326337000000001</c:v>
                </c:pt>
                <c:pt idx="12300">
                  <c:v>2.4141428</c:v>
                </c:pt>
                <c:pt idx="12301">
                  <c:v>2.4352939999999998</c:v>
                </c:pt>
                <c:pt idx="12302">
                  <c:v>2.3808660000000001</c:v>
                </c:pt>
                <c:pt idx="12303">
                  <c:v>2.4396170000000001</c:v>
                </c:pt>
                <c:pt idx="12304">
                  <c:v>2.3898953999999999</c:v>
                </c:pt>
                <c:pt idx="12305">
                  <c:v>2.3499203</c:v>
                </c:pt>
                <c:pt idx="12306">
                  <c:v>1.4430048</c:v>
                </c:pt>
                <c:pt idx="12307">
                  <c:v>1.5880417</c:v>
                </c:pt>
                <c:pt idx="12308">
                  <c:v>1.0992572</c:v>
                </c:pt>
                <c:pt idx="12309">
                  <c:v>1.7891326000000001</c:v>
                </c:pt>
                <c:pt idx="12310">
                  <c:v>1.9725872</c:v>
                </c:pt>
                <c:pt idx="12311">
                  <c:v>1.8798763000000001</c:v>
                </c:pt>
                <c:pt idx="12312">
                  <c:v>1.8021852</c:v>
                </c:pt>
                <c:pt idx="12313">
                  <c:v>1.7051786</c:v>
                </c:pt>
                <c:pt idx="12314">
                  <c:v>1.67906</c:v>
                </c:pt>
                <c:pt idx="12315">
                  <c:v>1.7523226999999999</c:v>
                </c:pt>
                <c:pt idx="12316">
                  <c:v>6.5838299999999998</c:v>
                </c:pt>
                <c:pt idx="12317">
                  <c:v>6.6440630000000001</c:v>
                </c:pt>
                <c:pt idx="12318">
                  <c:v>1.8363183999999999</c:v>
                </c:pt>
                <c:pt idx="12319">
                  <c:v>1.8959083999999999</c:v>
                </c:pt>
                <c:pt idx="12320">
                  <c:v>1.991482</c:v>
                </c:pt>
                <c:pt idx="12321">
                  <c:v>1.7260861000000001</c:v>
                </c:pt>
                <c:pt idx="12322">
                  <c:v>1.8467524</c:v>
                </c:pt>
                <c:pt idx="12323">
                  <c:v>1.6950928000000001</c:v>
                </c:pt>
                <c:pt idx="12324">
                  <c:v>1.8870404000000001</c:v>
                </c:pt>
                <c:pt idx="12325">
                  <c:v>3.0787884999999999</c:v>
                </c:pt>
                <c:pt idx="12326">
                  <c:v>3.4750019999999999</c:v>
                </c:pt>
                <c:pt idx="12327">
                  <c:v>3.5860216999999999</c:v>
                </c:pt>
                <c:pt idx="12328">
                  <c:v>3.3869636000000001</c:v>
                </c:pt>
                <c:pt idx="12329">
                  <c:v>3.2850359999999998</c:v>
                </c:pt>
                <c:pt idx="12330">
                  <c:v>2.9830603999999998</c:v>
                </c:pt>
                <c:pt idx="12331">
                  <c:v>3.8429026999999998</c:v>
                </c:pt>
                <c:pt idx="12332">
                  <c:v>3.5927760000000002</c:v>
                </c:pt>
                <c:pt idx="12333">
                  <c:v>3.6392207000000001</c:v>
                </c:pt>
                <c:pt idx="12334">
                  <c:v>3.1767696999999999</c:v>
                </c:pt>
                <c:pt idx="12335">
                  <c:v>3.2970714999999999</c:v>
                </c:pt>
                <c:pt idx="12336">
                  <c:v>3.210979</c:v>
                </c:pt>
                <c:pt idx="12337">
                  <c:v>3.6366610000000001</c:v>
                </c:pt>
                <c:pt idx="12338">
                  <c:v>3.9703564999999998</c:v>
                </c:pt>
                <c:pt idx="12339">
                  <c:v>3.5565730000000002</c:v>
                </c:pt>
                <c:pt idx="12340">
                  <c:v>3.2543926000000001</c:v>
                </c:pt>
                <c:pt idx="12341">
                  <c:v>3.6907454</c:v>
                </c:pt>
                <c:pt idx="12342">
                  <c:v>3.9222860000000002</c:v>
                </c:pt>
                <c:pt idx="12343">
                  <c:v>3.4879910000000001</c:v>
                </c:pt>
                <c:pt idx="12344">
                  <c:v>3.7691119999999998</c:v>
                </c:pt>
                <c:pt idx="12345">
                  <c:v>3.5518054999999999</c:v>
                </c:pt>
                <c:pt idx="12346">
                  <c:v>3.5800529000000001</c:v>
                </c:pt>
                <c:pt idx="12347">
                  <c:v>3.6958546999999999</c:v>
                </c:pt>
                <c:pt idx="12348">
                  <c:v>3.6118853</c:v>
                </c:pt>
                <c:pt idx="12349">
                  <c:v>3.2304219999999999</c:v>
                </c:pt>
                <c:pt idx="12350">
                  <c:v>3.4030795</c:v>
                </c:pt>
                <c:pt idx="12351">
                  <c:v>3.1836926999999999</c:v>
                </c:pt>
                <c:pt idx="12352">
                  <c:v>3.2810801999999999</c:v>
                </c:pt>
                <c:pt idx="12353">
                  <c:v>3.0398755</c:v>
                </c:pt>
                <c:pt idx="12354">
                  <c:v>3.0637527000000002</c:v>
                </c:pt>
                <c:pt idx="12355">
                  <c:v>2.307804</c:v>
                </c:pt>
                <c:pt idx="12356">
                  <c:v>2.9917419999999999</c:v>
                </c:pt>
                <c:pt idx="12357">
                  <c:v>3.0102234000000001</c:v>
                </c:pt>
                <c:pt idx="12358">
                  <c:v>2.9360442</c:v>
                </c:pt>
                <c:pt idx="12359">
                  <c:v>3.1561116999999999</c:v>
                </c:pt>
                <c:pt idx="12360">
                  <c:v>2.7800832</c:v>
                </c:pt>
                <c:pt idx="12361">
                  <c:v>3.1315784</c:v>
                </c:pt>
                <c:pt idx="12362">
                  <c:v>3.2775186999999999</c:v>
                </c:pt>
                <c:pt idx="12363">
                  <c:v>2.9281497000000001</c:v>
                </c:pt>
                <c:pt idx="12364">
                  <c:v>2.6860838</c:v>
                </c:pt>
                <c:pt idx="12365">
                  <c:v>2.8460326</c:v>
                </c:pt>
                <c:pt idx="12366">
                  <c:v>2.7048100000000002</c:v>
                </c:pt>
                <c:pt idx="12367">
                  <c:v>2.7840666999999999</c:v>
                </c:pt>
                <c:pt idx="12368">
                  <c:v>2.8064865999999999</c:v>
                </c:pt>
                <c:pt idx="12369">
                  <c:v>2.4158921000000002</c:v>
                </c:pt>
                <c:pt idx="12370">
                  <c:v>2.3273160000000002</c:v>
                </c:pt>
                <c:pt idx="12371">
                  <c:v>2.3574128000000001</c:v>
                </c:pt>
                <c:pt idx="12372">
                  <c:v>2.2848381999999998</c:v>
                </c:pt>
                <c:pt idx="12373">
                  <c:v>2.3197749999999999</c:v>
                </c:pt>
                <c:pt idx="12374">
                  <c:v>2.3954396</c:v>
                </c:pt>
                <c:pt idx="12375">
                  <c:v>2.4279156</c:v>
                </c:pt>
                <c:pt idx="12376">
                  <c:v>2.3221137999999999</c:v>
                </c:pt>
                <c:pt idx="12377">
                  <c:v>2.1024938</c:v>
                </c:pt>
                <c:pt idx="12378">
                  <c:v>2.3699016999999998</c:v>
                </c:pt>
                <c:pt idx="12379">
                  <c:v>2.491476</c:v>
                </c:pt>
                <c:pt idx="12380">
                  <c:v>2.2305918</c:v>
                </c:pt>
                <c:pt idx="12381">
                  <c:v>2.3090421999999999</c:v>
                </c:pt>
                <c:pt idx="12382">
                  <c:v>2.3381227999999998</c:v>
                </c:pt>
                <c:pt idx="12383">
                  <c:v>2.3399529999999999</c:v>
                </c:pt>
                <c:pt idx="12384">
                  <c:v>2.3331604000000001</c:v>
                </c:pt>
                <c:pt idx="12385">
                  <c:v>2.3018516999999998</c:v>
                </c:pt>
                <c:pt idx="12386">
                  <c:v>2.2930079000000001</c:v>
                </c:pt>
                <c:pt idx="12387">
                  <c:v>2.1677444000000001</c:v>
                </c:pt>
                <c:pt idx="12388">
                  <c:v>2.1971820000000002</c:v>
                </c:pt>
                <c:pt idx="12389">
                  <c:v>2.2609669999999999</c:v>
                </c:pt>
                <c:pt idx="12390">
                  <c:v>2.2184064000000001</c:v>
                </c:pt>
                <c:pt idx="12391">
                  <c:v>2.1458849999999998</c:v>
                </c:pt>
                <c:pt idx="12392">
                  <c:v>2.1436362</c:v>
                </c:pt>
                <c:pt idx="12393">
                  <c:v>2.1450895999999999</c:v>
                </c:pt>
                <c:pt idx="12394">
                  <c:v>2.1938827000000001</c:v>
                </c:pt>
                <c:pt idx="12395">
                  <c:v>2.1894228</c:v>
                </c:pt>
                <c:pt idx="12396">
                  <c:v>1.6821736</c:v>
                </c:pt>
                <c:pt idx="12397">
                  <c:v>1.5191025</c:v>
                </c:pt>
                <c:pt idx="12398">
                  <c:v>1.7286112</c:v>
                </c:pt>
                <c:pt idx="12399">
                  <c:v>1.6777512999999999</c:v>
                </c:pt>
                <c:pt idx="12400">
                  <c:v>1.4574072</c:v>
                </c:pt>
                <c:pt idx="12401">
                  <c:v>1.4941325000000001</c:v>
                </c:pt>
                <c:pt idx="12402">
                  <c:v>1.4292423999999999</c:v>
                </c:pt>
                <c:pt idx="12403">
                  <c:v>1.6294241</c:v>
                </c:pt>
                <c:pt idx="12404">
                  <c:v>1.4402741999999999</c:v>
                </c:pt>
                <c:pt idx="12405">
                  <c:v>1.438542</c:v>
                </c:pt>
                <c:pt idx="12406">
                  <c:v>1.4149978000000001</c:v>
                </c:pt>
                <c:pt idx="12407">
                  <c:v>1.5991747000000001</c:v>
                </c:pt>
                <c:pt idx="12408">
                  <c:v>1.5579943999999999</c:v>
                </c:pt>
                <c:pt idx="12409">
                  <c:v>2.2975729999999999</c:v>
                </c:pt>
                <c:pt idx="12410">
                  <c:v>1.9039353999999999</c:v>
                </c:pt>
                <c:pt idx="12411">
                  <c:v>2.3418179000000001</c:v>
                </c:pt>
                <c:pt idx="12412">
                  <c:v>2.4117012</c:v>
                </c:pt>
                <c:pt idx="12413">
                  <c:v>2.4095871</c:v>
                </c:pt>
                <c:pt idx="12414">
                  <c:v>2.3460809999999999</c:v>
                </c:pt>
                <c:pt idx="12415">
                  <c:v>1.9970037</c:v>
                </c:pt>
                <c:pt idx="12416">
                  <c:v>2.5299480000000001</c:v>
                </c:pt>
                <c:pt idx="12417">
                  <c:v>2.8064249000000001</c:v>
                </c:pt>
                <c:pt idx="12418">
                  <c:v>2.7928758</c:v>
                </c:pt>
                <c:pt idx="12419">
                  <c:v>3.0682855</c:v>
                </c:pt>
                <c:pt idx="12420">
                  <c:v>4.8887210000000003</c:v>
                </c:pt>
                <c:pt idx="12421">
                  <c:v>3.2613869000000002</c:v>
                </c:pt>
                <c:pt idx="12422">
                  <c:v>2.9013890999999998</c:v>
                </c:pt>
                <c:pt idx="12423">
                  <c:v>3.3155918</c:v>
                </c:pt>
                <c:pt idx="12424">
                  <c:v>3.7449956000000002</c:v>
                </c:pt>
                <c:pt idx="12425">
                  <c:v>3.2247460000000001</c:v>
                </c:pt>
                <c:pt idx="12426">
                  <c:v>2.9081809999999999</c:v>
                </c:pt>
                <c:pt idx="12427">
                  <c:v>3.3608370000000001</c:v>
                </c:pt>
                <c:pt idx="12428">
                  <c:v>3.7763615000000001</c:v>
                </c:pt>
                <c:pt idx="12429">
                  <c:v>3.2231926999999998</c:v>
                </c:pt>
                <c:pt idx="12430">
                  <c:v>3.5513859000000001</c:v>
                </c:pt>
                <c:pt idx="12431">
                  <c:v>3.4891576999999998</c:v>
                </c:pt>
                <c:pt idx="12432">
                  <c:v>3.0266457</c:v>
                </c:pt>
                <c:pt idx="12433">
                  <c:v>3.3375704000000002</c:v>
                </c:pt>
                <c:pt idx="12434">
                  <c:v>2.9853797000000002</c:v>
                </c:pt>
                <c:pt idx="12435">
                  <c:v>3.0690992000000001</c:v>
                </c:pt>
                <c:pt idx="12436">
                  <c:v>3.1358290000000002</c:v>
                </c:pt>
                <c:pt idx="12437">
                  <c:v>2.8427644000000001</c:v>
                </c:pt>
                <c:pt idx="12438">
                  <c:v>3.0129633</c:v>
                </c:pt>
                <c:pt idx="12439">
                  <c:v>3.2755226999999998</c:v>
                </c:pt>
                <c:pt idx="12440">
                  <c:v>3.5286287999999999</c:v>
                </c:pt>
                <c:pt idx="12441">
                  <c:v>3.3072376000000001</c:v>
                </c:pt>
                <c:pt idx="12442">
                  <c:v>3.0080170000000002</c:v>
                </c:pt>
                <c:pt idx="12443">
                  <c:v>3.436499</c:v>
                </c:pt>
                <c:pt idx="12444">
                  <c:v>3.370682</c:v>
                </c:pt>
                <c:pt idx="12445">
                  <c:v>3.3965082</c:v>
                </c:pt>
                <c:pt idx="12446">
                  <c:v>3.6881434999999998</c:v>
                </c:pt>
                <c:pt idx="12447">
                  <c:v>3.3555424</c:v>
                </c:pt>
                <c:pt idx="12448">
                  <c:v>3.3939689999999998</c:v>
                </c:pt>
                <c:pt idx="12449">
                  <c:v>2.5317497000000002</c:v>
                </c:pt>
                <c:pt idx="12450">
                  <c:v>2.5624394000000001</c:v>
                </c:pt>
                <c:pt idx="12451">
                  <c:v>2.4757989999999999</c:v>
                </c:pt>
                <c:pt idx="12452">
                  <c:v>2.8943968</c:v>
                </c:pt>
                <c:pt idx="12453">
                  <c:v>2.5519566999999999</c:v>
                </c:pt>
                <c:pt idx="12454">
                  <c:v>2.4380937</c:v>
                </c:pt>
                <c:pt idx="12455">
                  <c:v>2.5477595000000002</c:v>
                </c:pt>
                <c:pt idx="12456">
                  <c:v>2.5043272999999999</c:v>
                </c:pt>
                <c:pt idx="12457">
                  <c:v>2.4222195000000002</c:v>
                </c:pt>
                <c:pt idx="12458">
                  <c:v>2.3675668000000001</c:v>
                </c:pt>
                <c:pt idx="12459">
                  <c:v>2.2886255000000002</c:v>
                </c:pt>
                <c:pt idx="12460">
                  <c:v>2.2822255999999999</c:v>
                </c:pt>
                <c:pt idx="12461">
                  <c:v>2.3019853000000001</c:v>
                </c:pt>
                <c:pt idx="12462">
                  <c:v>2.4371076</c:v>
                </c:pt>
                <c:pt idx="12463">
                  <c:v>2.4021270000000001</c:v>
                </c:pt>
                <c:pt idx="12464">
                  <c:v>2.3389709999999999</c:v>
                </c:pt>
                <c:pt idx="12465">
                  <c:v>2.3629112000000001</c:v>
                </c:pt>
                <c:pt idx="12466">
                  <c:v>2.3140483000000001</c:v>
                </c:pt>
                <c:pt idx="12467">
                  <c:v>2.3210728</c:v>
                </c:pt>
                <c:pt idx="12468">
                  <c:v>2.3111217000000002</c:v>
                </c:pt>
                <c:pt idx="12469">
                  <c:v>2.3347201000000002</c:v>
                </c:pt>
                <c:pt idx="12470">
                  <c:v>2.2486117000000001</c:v>
                </c:pt>
                <c:pt idx="12471">
                  <c:v>2.2056065</c:v>
                </c:pt>
                <c:pt idx="12472">
                  <c:v>2.2319756000000002</c:v>
                </c:pt>
                <c:pt idx="12473">
                  <c:v>2.3008267999999998</c:v>
                </c:pt>
                <c:pt idx="12474">
                  <c:v>2.1667025</c:v>
                </c:pt>
                <c:pt idx="12475">
                  <c:v>2.1943622</c:v>
                </c:pt>
                <c:pt idx="12476">
                  <c:v>2.2260818000000002</c:v>
                </c:pt>
                <c:pt idx="12477">
                  <c:v>2.1676362</c:v>
                </c:pt>
                <c:pt idx="12478">
                  <c:v>2.0243601999999998</c:v>
                </c:pt>
                <c:pt idx="12479">
                  <c:v>1.8931161999999999</c:v>
                </c:pt>
                <c:pt idx="12480">
                  <c:v>1.7156992</c:v>
                </c:pt>
                <c:pt idx="12481">
                  <c:v>1.8193872</c:v>
                </c:pt>
                <c:pt idx="12482">
                  <c:v>1.6924515</c:v>
                </c:pt>
                <c:pt idx="12483">
                  <c:v>1.7400247</c:v>
                </c:pt>
                <c:pt idx="12484">
                  <c:v>1.7348859000000001</c:v>
                </c:pt>
                <c:pt idx="12485">
                  <c:v>1.7039763999999999</c:v>
                </c:pt>
                <c:pt idx="12486">
                  <c:v>1.7993665999999999</c:v>
                </c:pt>
                <c:pt idx="12487">
                  <c:v>1.7327250999999999</c:v>
                </c:pt>
                <c:pt idx="12488">
                  <c:v>1.6422739</c:v>
                </c:pt>
                <c:pt idx="12489">
                  <c:v>1.8223757</c:v>
                </c:pt>
                <c:pt idx="12490">
                  <c:v>1.6788784999999999</c:v>
                </c:pt>
                <c:pt idx="12491">
                  <c:v>1.7505788</c:v>
                </c:pt>
                <c:pt idx="12492">
                  <c:v>1.8178297999999999</c:v>
                </c:pt>
                <c:pt idx="12493">
                  <c:v>1.8042374000000001</c:v>
                </c:pt>
                <c:pt idx="12494">
                  <c:v>1.7063508000000001</c:v>
                </c:pt>
                <c:pt idx="12495">
                  <c:v>1.8719219</c:v>
                </c:pt>
                <c:pt idx="12496">
                  <c:v>1.7765466999999999</c:v>
                </c:pt>
                <c:pt idx="12497">
                  <c:v>1.5298603</c:v>
                </c:pt>
                <c:pt idx="12498">
                  <c:v>1.6255999999999999</c:v>
                </c:pt>
                <c:pt idx="12499">
                  <c:v>1.4089841000000001</c:v>
                </c:pt>
                <c:pt idx="12500">
                  <c:v>1.1601237</c:v>
                </c:pt>
                <c:pt idx="12501">
                  <c:v>1.2484214</c:v>
                </c:pt>
                <c:pt idx="12502">
                  <c:v>1.188909</c:v>
                </c:pt>
                <c:pt idx="12503">
                  <c:v>1.1533918000000001</c:v>
                </c:pt>
                <c:pt idx="12504">
                  <c:v>1.1912043000000001</c:v>
                </c:pt>
                <c:pt idx="12505">
                  <c:v>1.1229752</c:v>
                </c:pt>
                <c:pt idx="12506">
                  <c:v>1.0865247</c:v>
                </c:pt>
                <c:pt idx="12507">
                  <c:v>1.0783753</c:v>
                </c:pt>
                <c:pt idx="12508">
                  <c:v>1.112104</c:v>
                </c:pt>
                <c:pt idx="12509">
                  <c:v>1.0873558999999999</c:v>
                </c:pt>
                <c:pt idx="12510">
                  <c:v>1.1226134000000001</c:v>
                </c:pt>
                <c:pt idx="12511">
                  <c:v>1.0734992999999999</c:v>
                </c:pt>
                <c:pt idx="12512">
                  <c:v>1.2450216999999999</c:v>
                </c:pt>
                <c:pt idx="12513">
                  <c:v>1.1011329000000001</c:v>
                </c:pt>
                <c:pt idx="12514">
                  <c:v>1.3844424</c:v>
                </c:pt>
                <c:pt idx="12515">
                  <c:v>1.2934718000000001</c:v>
                </c:pt>
                <c:pt idx="12516">
                  <c:v>1.2239954</c:v>
                </c:pt>
                <c:pt idx="12517">
                  <c:v>2.4351006000000002</c:v>
                </c:pt>
                <c:pt idx="12518">
                  <c:v>2.8957584000000001</c:v>
                </c:pt>
                <c:pt idx="12519">
                  <c:v>2.7323955999999998</c:v>
                </c:pt>
                <c:pt idx="12520">
                  <c:v>3.1456518</c:v>
                </c:pt>
                <c:pt idx="12521">
                  <c:v>2.7785186999999998</c:v>
                </c:pt>
                <c:pt idx="12522">
                  <c:v>3.2549410000000001</c:v>
                </c:pt>
                <c:pt idx="12523">
                  <c:v>2.8392034000000002</c:v>
                </c:pt>
                <c:pt idx="12524">
                  <c:v>3.0461043999999999</c:v>
                </c:pt>
                <c:pt idx="12525">
                  <c:v>2.7311003</c:v>
                </c:pt>
                <c:pt idx="12526">
                  <c:v>3.0505692999999998</c:v>
                </c:pt>
                <c:pt idx="12527">
                  <c:v>3.0548942000000001</c:v>
                </c:pt>
                <c:pt idx="12528">
                  <c:v>3.2994520000000001</c:v>
                </c:pt>
                <c:pt idx="12529">
                  <c:v>3.4182906000000002</c:v>
                </c:pt>
                <c:pt idx="12530">
                  <c:v>3.5836481999999998</c:v>
                </c:pt>
                <c:pt idx="12531">
                  <c:v>3.7457167999999998</c:v>
                </c:pt>
                <c:pt idx="12532">
                  <c:v>3.4753752000000002</c:v>
                </c:pt>
                <c:pt idx="12533">
                  <c:v>3.6103665999999999</c:v>
                </c:pt>
                <c:pt idx="12534">
                  <c:v>3.3861203</c:v>
                </c:pt>
                <c:pt idx="12535">
                  <c:v>3.2650351999999998</c:v>
                </c:pt>
                <c:pt idx="12536">
                  <c:v>3.8722539999999999</c:v>
                </c:pt>
                <c:pt idx="12537">
                  <c:v>3.0185170000000001</c:v>
                </c:pt>
                <c:pt idx="12538">
                  <c:v>3.4654414999999998</c:v>
                </c:pt>
                <c:pt idx="12539">
                  <c:v>3.5585040000000001</c:v>
                </c:pt>
                <c:pt idx="12540">
                  <c:v>3.3055197999999999</c:v>
                </c:pt>
                <c:pt idx="12541">
                  <c:v>3.299687</c:v>
                </c:pt>
                <c:pt idx="12542">
                  <c:v>3.3035410000000001</c:v>
                </c:pt>
                <c:pt idx="12543">
                  <c:v>3.4183598000000002</c:v>
                </c:pt>
                <c:pt idx="12544">
                  <c:v>3.1596641999999999</c:v>
                </c:pt>
                <c:pt idx="12545">
                  <c:v>3.0369600999999999</c:v>
                </c:pt>
                <c:pt idx="12546">
                  <c:v>2.9032469999999999</c:v>
                </c:pt>
                <c:pt idx="12547">
                  <c:v>3.2287330000000001</c:v>
                </c:pt>
                <c:pt idx="12548">
                  <c:v>2.8388162000000001</c:v>
                </c:pt>
                <c:pt idx="12549">
                  <c:v>2.5331717</c:v>
                </c:pt>
                <c:pt idx="12550">
                  <c:v>2.3834909999999998</c:v>
                </c:pt>
                <c:pt idx="12551">
                  <c:v>2.6828976</c:v>
                </c:pt>
                <c:pt idx="12552">
                  <c:v>2.4425392000000001</c:v>
                </c:pt>
                <c:pt idx="12553">
                  <c:v>2.5365174000000001</c:v>
                </c:pt>
                <c:pt idx="12554">
                  <c:v>2.3260925000000001</c:v>
                </c:pt>
                <c:pt idx="12555">
                  <c:v>2.087815</c:v>
                </c:pt>
                <c:pt idx="12556">
                  <c:v>1.9371657</c:v>
                </c:pt>
                <c:pt idx="12557">
                  <c:v>2.1674695000000002</c:v>
                </c:pt>
                <c:pt idx="12558">
                  <c:v>2.050932</c:v>
                </c:pt>
                <c:pt idx="12559">
                  <c:v>2.1654054999999999</c:v>
                </c:pt>
                <c:pt idx="12560">
                  <c:v>2.1380382</c:v>
                </c:pt>
                <c:pt idx="12561">
                  <c:v>1.8902767</c:v>
                </c:pt>
                <c:pt idx="12562">
                  <c:v>1.9275148</c:v>
                </c:pt>
                <c:pt idx="12563">
                  <c:v>2.0602323999999999</c:v>
                </c:pt>
                <c:pt idx="12564">
                  <c:v>1.8461448</c:v>
                </c:pt>
                <c:pt idx="12565">
                  <c:v>2.1382794000000001</c:v>
                </c:pt>
                <c:pt idx="12566">
                  <c:v>1.977833</c:v>
                </c:pt>
                <c:pt idx="12567">
                  <c:v>2.0629868999999998</c:v>
                </c:pt>
                <c:pt idx="12568">
                  <c:v>1.8832122</c:v>
                </c:pt>
                <c:pt idx="12569">
                  <c:v>1.9709422999999999</c:v>
                </c:pt>
                <c:pt idx="12570">
                  <c:v>1.9589174</c:v>
                </c:pt>
                <c:pt idx="12571">
                  <c:v>1.7106345000000001</c:v>
                </c:pt>
                <c:pt idx="12572">
                  <c:v>1.6435403</c:v>
                </c:pt>
                <c:pt idx="12573">
                  <c:v>1.3980037999999999</c:v>
                </c:pt>
                <c:pt idx="12574">
                  <c:v>1.6704919</c:v>
                </c:pt>
                <c:pt idx="12575">
                  <c:v>1.5548264999999999</c:v>
                </c:pt>
                <c:pt idx="12576">
                  <c:v>1.6880558000000001</c:v>
                </c:pt>
                <c:pt idx="12577">
                  <c:v>1.6800036</c:v>
                </c:pt>
                <c:pt idx="12578">
                  <c:v>1.6084546</c:v>
                </c:pt>
                <c:pt idx="12579">
                  <c:v>1.4576530000000001</c:v>
                </c:pt>
                <c:pt idx="12580">
                  <c:v>1.7314917000000001</c:v>
                </c:pt>
                <c:pt idx="12581">
                  <c:v>1.6493323</c:v>
                </c:pt>
                <c:pt idx="12582">
                  <c:v>1.7885015</c:v>
                </c:pt>
                <c:pt idx="12583">
                  <c:v>1.6928618</c:v>
                </c:pt>
                <c:pt idx="12584">
                  <c:v>1.7558537999999999</c:v>
                </c:pt>
                <c:pt idx="12585">
                  <c:v>1.4179577999999999</c:v>
                </c:pt>
                <c:pt idx="12586">
                  <c:v>1.7177832</c:v>
                </c:pt>
                <c:pt idx="12587">
                  <c:v>1.6733772</c:v>
                </c:pt>
                <c:pt idx="12588">
                  <c:v>1.5062355999999999</c:v>
                </c:pt>
                <c:pt idx="12589">
                  <c:v>1.8156323000000001</c:v>
                </c:pt>
                <c:pt idx="12590">
                  <c:v>1.8487089999999999</c:v>
                </c:pt>
                <c:pt idx="12591">
                  <c:v>1.8752196000000001</c:v>
                </c:pt>
                <c:pt idx="12592">
                  <c:v>1.9404843000000001</c:v>
                </c:pt>
                <c:pt idx="12593">
                  <c:v>1.6279254000000001</c:v>
                </c:pt>
                <c:pt idx="12594">
                  <c:v>1.7387788</c:v>
                </c:pt>
                <c:pt idx="12595">
                  <c:v>1.6151688</c:v>
                </c:pt>
                <c:pt idx="12596">
                  <c:v>1.3509549999999999</c:v>
                </c:pt>
                <c:pt idx="12597">
                  <c:v>1.4781466000000001</c:v>
                </c:pt>
                <c:pt idx="12598">
                  <c:v>1.7077846999999999</c:v>
                </c:pt>
                <c:pt idx="12599">
                  <c:v>1.6997081999999999</c:v>
                </c:pt>
                <c:pt idx="12600">
                  <c:v>1.8731184000000001</c:v>
                </c:pt>
                <c:pt idx="12601">
                  <c:v>1.5624678000000001</c:v>
                </c:pt>
                <c:pt idx="12602">
                  <c:v>1.4794779</c:v>
                </c:pt>
                <c:pt idx="12603">
                  <c:v>1.5562445</c:v>
                </c:pt>
                <c:pt idx="12604">
                  <c:v>1.535101</c:v>
                </c:pt>
                <c:pt idx="12605">
                  <c:v>1.5018320000000001</c:v>
                </c:pt>
                <c:pt idx="12606">
                  <c:v>1.3530352000000001</c:v>
                </c:pt>
                <c:pt idx="12607">
                  <c:v>1.4525781</c:v>
                </c:pt>
                <c:pt idx="12608">
                  <c:v>1.6167419999999999</c:v>
                </c:pt>
                <c:pt idx="12609">
                  <c:v>1.6098307000000001</c:v>
                </c:pt>
                <c:pt idx="12610">
                  <c:v>1.5849143999999999</c:v>
                </c:pt>
                <c:pt idx="12611">
                  <c:v>1.5518921999999999</c:v>
                </c:pt>
                <c:pt idx="12612">
                  <c:v>2.3524766000000001</c:v>
                </c:pt>
                <c:pt idx="12613">
                  <c:v>2.4740473999999999</c:v>
                </c:pt>
                <c:pt idx="12614">
                  <c:v>2.9000897000000001</c:v>
                </c:pt>
                <c:pt idx="12615">
                  <c:v>3.1240057999999999</c:v>
                </c:pt>
                <c:pt idx="12616">
                  <c:v>2.617451</c:v>
                </c:pt>
                <c:pt idx="12617">
                  <c:v>3.0466123000000001</c:v>
                </c:pt>
                <c:pt idx="12618">
                  <c:v>3.0621676</c:v>
                </c:pt>
                <c:pt idx="12619">
                  <c:v>2.8583245000000002</c:v>
                </c:pt>
                <c:pt idx="12620">
                  <c:v>2.8259766000000002</c:v>
                </c:pt>
                <c:pt idx="12621">
                  <c:v>2.5586416999999999</c:v>
                </c:pt>
                <c:pt idx="12622">
                  <c:v>2.387537</c:v>
                </c:pt>
                <c:pt idx="12623">
                  <c:v>3.1329775</c:v>
                </c:pt>
                <c:pt idx="12624">
                  <c:v>2.7147304999999999</c:v>
                </c:pt>
                <c:pt idx="12625">
                  <c:v>2.4846020000000002</c:v>
                </c:pt>
                <c:pt idx="12626">
                  <c:v>3.0260448000000002</c:v>
                </c:pt>
                <c:pt idx="12627">
                  <c:v>2.9879725000000001</c:v>
                </c:pt>
                <c:pt idx="12628">
                  <c:v>3.0066294999999998</c:v>
                </c:pt>
                <c:pt idx="12629">
                  <c:v>3.037982</c:v>
                </c:pt>
                <c:pt idx="12630">
                  <c:v>3.0210137000000001</c:v>
                </c:pt>
                <c:pt idx="12631">
                  <c:v>2.7985315000000002</c:v>
                </c:pt>
                <c:pt idx="12632">
                  <c:v>2.8681035000000001</c:v>
                </c:pt>
                <c:pt idx="12633">
                  <c:v>2.8954057999999998</c:v>
                </c:pt>
                <c:pt idx="12634">
                  <c:v>2.5561739999999999</c:v>
                </c:pt>
                <c:pt idx="12635">
                  <c:v>3.0369883</c:v>
                </c:pt>
                <c:pt idx="12636">
                  <c:v>2.6306020999999999</c:v>
                </c:pt>
                <c:pt idx="12637">
                  <c:v>2.0668313999999999</c:v>
                </c:pt>
                <c:pt idx="12638">
                  <c:v>2.0300994000000001</c:v>
                </c:pt>
                <c:pt idx="12639">
                  <c:v>1.6961453</c:v>
                </c:pt>
                <c:pt idx="12640">
                  <c:v>1.6867380000000001</c:v>
                </c:pt>
                <c:pt idx="12641">
                  <c:v>1.9865227000000001</c:v>
                </c:pt>
                <c:pt idx="12642">
                  <c:v>1.8811294999999999</c:v>
                </c:pt>
                <c:pt idx="12643">
                  <c:v>1.5116432</c:v>
                </c:pt>
                <c:pt idx="12644">
                  <c:v>1.4739081999999999</c:v>
                </c:pt>
                <c:pt idx="12645">
                  <c:v>1.7148447</c:v>
                </c:pt>
                <c:pt idx="12646">
                  <c:v>1.5082770000000001</c:v>
                </c:pt>
                <c:pt idx="12647">
                  <c:v>1.255034</c:v>
                </c:pt>
                <c:pt idx="12648">
                  <c:v>1.3512678</c:v>
                </c:pt>
                <c:pt idx="12649">
                  <c:v>1.8047202</c:v>
                </c:pt>
                <c:pt idx="12650">
                  <c:v>1.7574611</c:v>
                </c:pt>
                <c:pt idx="12651">
                  <c:v>1.2909257000000001</c:v>
                </c:pt>
                <c:pt idx="12652">
                  <c:v>1.4992416</c:v>
                </c:pt>
                <c:pt idx="12653">
                  <c:v>1.6697580999999999</c:v>
                </c:pt>
                <c:pt idx="12654">
                  <c:v>1.6859446</c:v>
                </c:pt>
                <c:pt idx="12655">
                  <c:v>1.8981097</c:v>
                </c:pt>
                <c:pt idx="12656">
                  <c:v>1.8104093000000001</c:v>
                </c:pt>
                <c:pt idx="12657">
                  <c:v>2.0077972000000002</c:v>
                </c:pt>
                <c:pt idx="12658">
                  <c:v>1.6882324</c:v>
                </c:pt>
                <c:pt idx="12659">
                  <c:v>1.782265</c:v>
                </c:pt>
                <c:pt idx="12660">
                  <c:v>1.560044</c:v>
                </c:pt>
                <c:pt idx="12661">
                  <c:v>1.5963767</c:v>
                </c:pt>
                <c:pt idx="12662">
                  <c:v>1.7042037999999999</c:v>
                </c:pt>
                <c:pt idx="12663">
                  <c:v>1.6166263999999999</c:v>
                </c:pt>
                <c:pt idx="12664">
                  <c:v>1.8160898999999999</c:v>
                </c:pt>
                <c:pt idx="12665">
                  <c:v>1.5979277000000001</c:v>
                </c:pt>
                <c:pt idx="12666">
                  <c:v>1.6539481</c:v>
                </c:pt>
                <c:pt idx="12667">
                  <c:v>1.7936983</c:v>
                </c:pt>
                <c:pt idx="12668">
                  <c:v>1.6531115000000001</c:v>
                </c:pt>
                <c:pt idx="12669">
                  <c:v>1.5876399999999999</c:v>
                </c:pt>
                <c:pt idx="12670">
                  <c:v>1.9080096</c:v>
                </c:pt>
                <c:pt idx="12671">
                  <c:v>1.7953912999999999</c:v>
                </c:pt>
                <c:pt idx="12672">
                  <c:v>1.7733456999999999</c:v>
                </c:pt>
                <c:pt idx="12673">
                  <c:v>1.7554206999999999</c:v>
                </c:pt>
                <c:pt idx="12674">
                  <c:v>1.7019245999999999</c:v>
                </c:pt>
                <c:pt idx="12675">
                  <c:v>1.7477853000000001</c:v>
                </c:pt>
                <c:pt idx="12676">
                  <c:v>1.8282837000000001</c:v>
                </c:pt>
                <c:pt idx="12677">
                  <c:v>1.6941702000000001</c:v>
                </c:pt>
                <c:pt idx="12678">
                  <c:v>1.5428758</c:v>
                </c:pt>
                <c:pt idx="12679">
                  <c:v>1.7747161</c:v>
                </c:pt>
                <c:pt idx="12680">
                  <c:v>1.7096069</c:v>
                </c:pt>
                <c:pt idx="12681">
                  <c:v>1.5653497000000001</c:v>
                </c:pt>
                <c:pt idx="12682">
                  <c:v>1.5972275</c:v>
                </c:pt>
                <c:pt idx="12683">
                  <c:v>1.7386999000000001</c:v>
                </c:pt>
                <c:pt idx="12684">
                  <c:v>1.5779064</c:v>
                </c:pt>
                <c:pt idx="12685">
                  <c:v>1.6304240000000001</c:v>
                </c:pt>
                <c:pt idx="12686">
                  <c:v>1.7932385</c:v>
                </c:pt>
                <c:pt idx="12687">
                  <c:v>1.834166</c:v>
                </c:pt>
                <c:pt idx="12688">
                  <c:v>1.2225470000000001</c:v>
                </c:pt>
                <c:pt idx="12689">
                  <c:v>1.2570307000000001</c:v>
                </c:pt>
                <c:pt idx="12690">
                  <c:v>1.3828902000000001</c:v>
                </c:pt>
                <c:pt idx="12691">
                  <c:v>1.3374001</c:v>
                </c:pt>
                <c:pt idx="12692">
                  <c:v>1.0811367000000001</c:v>
                </c:pt>
                <c:pt idx="12693">
                  <c:v>1.6402304999999999</c:v>
                </c:pt>
                <c:pt idx="12694">
                  <c:v>1.8877541</c:v>
                </c:pt>
                <c:pt idx="12695">
                  <c:v>1.7253437</c:v>
                </c:pt>
                <c:pt idx="12696">
                  <c:v>1.8179159</c:v>
                </c:pt>
                <c:pt idx="12697">
                  <c:v>1.4169106</c:v>
                </c:pt>
                <c:pt idx="12698">
                  <c:v>1.6114136999999999</c:v>
                </c:pt>
                <c:pt idx="12699">
                  <c:v>1.4218044000000001</c:v>
                </c:pt>
                <c:pt idx="12700">
                  <c:v>1.4611809</c:v>
                </c:pt>
                <c:pt idx="12701">
                  <c:v>1.4725614</c:v>
                </c:pt>
                <c:pt idx="12702">
                  <c:v>1.3896964000000001</c:v>
                </c:pt>
                <c:pt idx="12703">
                  <c:v>1.7123128999999999</c:v>
                </c:pt>
                <c:pt idx="12704">
                  <c:v>1.510351</c:v>
                </c:pt>
                <c:pt idx="12705">
                  <c:v>1.562584</c:v>
                </c:pt>
                <c:pt idx="12706">
                  <c:v>1.9559491</c:v>
                </c:pt>
                <c:pt idx="12707">
                  <c:v>1.8815227000000001</c:v>
                </c:pt>
                <c:pt idx="12708">
                  <c:v>2.1930244000000001</c:v>
                </c:pt>
                <c:pt idx="12709">
                  <c:v>2.2780182</c:v>
                </c:pt>
                <c:pt idx="12710">
                  <c:v>2.2806644</c:v>
                </c:pt>
                <c:pt idx="12711">
                  <c:v>2.5559812000000002</c:v>
                </c:pt>
                <c:pt idx="12712">
                  <c:v>3.1407495000000001</c:v>
                </c:pt>
                <c:pt idx="12713">
                  <c:v>3.4151137</c:v>
                </c:pt>
                <c:pt idx="12714">
                  <c:v>2.5393876999999998</c:v>
                </c:pt>
                <c:pt idx="12715">
                  <c:v>3.1420004000000001</c:v>
                </c:pt>
                <c:pt idx="12716">
                  <c:v>2.9242940000000002</c:v>
                </c:pt>
                <c:pt idx="12717">
                  <c:v>2.7684278</c:v>
                </c:pt>
                <c:pt idx="12718">
                  <c:v>2.8894782000000001</c:v>
                </c:pt>
                <c:pt idx="12719">
                  <c:v>2.5032920000000001</c:v>
                </c:pt>
                <c:pt idx="12720">
                  <c:v>2.7669549999999998</c:v>
                </c:pt>
                <c:pt idx="12721">
                  <c:v>2.6037314</c:v>
                </c:pt>
                <c:pt idx="12722">
                  <c:v>2.7082622000000001</c:v>
                </c:pt>
                <c:pt idx="12723">
                  <c:v>2.1110975999999999</c:v>
                </c:pt>
                <c:pt idx="12724">
                  <c:v>3.1658978000000002</c:v>
                </c:pt>
                <c:pt idx="12725">
                  <c:v>3.5029924000000001</c:v>
                </c:pt>
                <c:pt idx="12726">
                  <c:v>2.1695224999999998</c:v>
                </c:pt>
                <c:pt idx="12727">
                  <c:v>2.5234146000000002</c:v>
                </c:pt>
                <c:pt idx="12728">
                  <c:v>2.6202865000000002</c:v>
                </c:pt>
                <c:pt idx="12729">
                  <c:v>2.6301559999999999</c:v>
                </c:pt>
                <c:pt idx="12730">
                  <c:v>2.5072215</c:v>
                </c:pt>
                <c:pt idx="12731">
                  <c:v>2.7082666999999998</c:v>
                </c:pt>
                <c:pt idx="12732">
                  <c:v>2.4899144</c:v>
                </c:pt>
                <c:pt idx="12733">
                  <c:v>2.6399659999999998</c:v>
                </c:pt>
                <c:pt idx="12734">
                  <c:v>2.5485234000000001</c:v>
                </c:pt>
                <c:pt idx="12735">
                  <c:v>2.1174119999999998</c:v>
                </c:pt>
                <c:pt idx="12736">
                  <c:v>2.4649277000000001</c:v>
                </c:pt>
                <c:pt idx="12737">
                  <c:v>2.7246665999999999</c:v>
                </c:pt>
                <c:pt idx="12738">
                  <c:v>2.6545909999999999</c:v>
                </c:pt>
                <c:pt idx="12739">
                  <c:v>2.9897746999999999</c:v>
                </c:pt>
                <c:pt idx="12740">
                  <c:v>2.9671120000000002</c:v>
                </c:pt>
                <c:pt idx="12741">
                  <c:v>2.9908323000000001</c:v>
                </c:pt>
                <c:pt idx="12742">
                  <c:v>2.611971</c:v>
                </c:pt>
                <c:pt idx="12743">
                  <c:v>3.1418955</c:v>
                </c:pt>
                <c:pt idx="12744">
                  <c:v>2.9785585000000001</c:v>
                </c:pt>
                <c:pt idx="12745">
                  <c:v>2.7862244</c:v>
                </c:pt>
                <c:pt idx="12746">
                  <c:v>2.7064992999999999</c:v>
                </c:pt>
                <c:pt idx="12747">
                  <c:v>2.5673165</c:v>
                </c:pt>
                <c:pt idx="12748">
                  <c:v>2.8190607999999999</c:v>
                </c:pt>
                <c:pt idx="12749">
                  <c:v>2.9085279000000002</c:v>
                </c:pt>
                <c:pt idx="12750">
                  <c:v>2.8407735999999999</c:v>
                </c:pt>
                <c:pt idx="12751">
                  <c:v>2.783236</c:v>
                </c:pt>
                <c:pt idx="12752">
                  <c:v>3.0852360000000001</c:v>
                </c:pt>
                <c:pt idx="12753">
                  <c:v>2.5239280000000002</c:v>
                </c:pt>
                <c:pt idx="12754">
                  <c:v>2.7763890999999998</c:v>
                </c:pt>
                <c:pt idx="12755">
                  <c:v>2.7981340000000001</c:v>
                </c:pt>
                <c:pt idx="12756">
                  <c:v>2.6690269</c:v>
                </c:pt>
                <c:pt idx="12757">
                  <c:v>2.5842242</c:v>
                </c:pt>
                <c:pt idx="12758">
                  <c:v>2.4373130000000001</c:v>
                </c:pt>
                <c:pt idx="12759">
                  <c:v>2.5553498000000001</c:v>
                </c:pt>
                <c:pt idx="12760">
                  <c:v>2.6601295</c:v>
                </c:pt>
                <c:pt idx="12761">
                  <c:v>2.7352495000000001</c:v>
                </c:pt>
                <c:pt idx="12762">
                  <c:v>2.5415616000000001</c:v>
                </c:pt>
                <c:pt idx="12763">
                  <c:v>2.7494529999999999</c:v>
                </c:pt>
                <c:pt idx="12764">
                  <c:v>2.6183648000000002</c:v>
                </c:pt>
                <c:pt idx="12765">
                  <c:v>2.9148512000000002</c:v>
                </c:pt>
                <c:pt idx="12766">
                  <c:v>2.6152563</c:v>
                </c:pt>
                <c:pt idx="12767">
                  <c:v>2.7780127999999999</c:v>
                </c:pt>
                <c:pt idx="12768">
                  <c:v>2.3310490000000001</c:v>
                </c:pt>
                <c:pt idx="12769">
                  <c:v>2.4159343</c:v>
                </c:pt>
                <c:pt idx="12770">
                  <c:v>2.3567497999999998</c:v>
                </c:pt>
                <c:pt idx="12771">
                  <c:v>2.4785889999999999</c:v>
                </c:pt>
                <c:pt idx="12772">
                  <c:v>2.3887827000000001</c:v>
                </c:pt>
                <c:pt idx="12773">
                  <c:v>2.7172208000000002</c:v>
                </c:pt>
                <c:pt idx="12774">
                  <c:v>2.9108322000000002</c:v>
                </c:pt>
                <c:pt idx="12775">
                  <c:v>2.8848517</c:v>
                </c:pt>
                <c:pt idx="12776">
                  <c:v>2.4263449000000001</c:v>
                </c:pt>
                <c:pt idx="12777">
                  <c:v>2.2776038999999999</c:v>
                </c:pt>
                <c:pt idx="12778">
                  <c:v>2.8436346000000001</c:v>
                </c:pt>
                <c:pt idx="12779">
                  <c:v>2.8271655999999998</c:v>
                </c:pt>
                <c:pt idx="12780">
                  <c:v>2.8092728</c:v>
                </c:pt>
                <c:pt idx="12781">
                  <c:v>2.7565689999999998</c:v>
                </c:pt>
                <c:pt idx="12782">
                  <c:v>2.8346710000000002</c:v>
                </c:pt>
                <c:pt idx="12783">
                  <c:v>2.7287602</c:v>
                </c:pt>
                <c:pt idx="12784">
                  <c:v>2.734273</c:v>
                </c:pt>
                <c:pt idx="12785">
                  <c:v>3.1291245999999999</c:v>
                </c:pt>
                <c:pt idx="12786">
                  <c:v>2.7867321999999999</c:v>
                </c:pt>
                <c:pt idx="12787">
                  <c:v>2.9732357999999999</c:v>
                </c:pt>
                <c:pt idx="12788">
                  <c:v>2.9097395000000001</c:v>
                </c:pt>
                <c:pt idx="12789">
                  <c:v>2.7489357000000001</c:v>
                </c:pt>
                <c:pt idx="12790">
                  <c:v>3.2576914000000001</c:v>
                </c:pt>
                <c:pt idx="12791">
                  <c:v>2.8653621999999999</c:v>
                </c:pt>
                <c:pt idx="12792">
                  <c:v>2.9575043000000001</c:v>
                </c:pt>
                <c:pt idx="12793">
                  <c:v>3.3544719999999999</c:v>
                </c:pt>
                <c:pt idx="12794">
                  <c:v>3.1399214</c:v>
                </c:pt>
                <c:pt idx="12795">
                  <c:v>1.9159843000000001</c:v>
                </c:pt>
                <c:pt idx="12796">
                  <c:v>1.9876981</c:v>
                </c:pt>
                <c:pt idx="12797">
                  <c:v>2.7059674</c:v>
                </c:pt>
                <c:pt idx="12798">
                  <c:v>2.8392740000000001</c:v>
                </c:pt>
                <c:pt idx="12799">
                  <c:v>2.5830746000000002</c:v>
                </c:pt>
                <c:pt idx="12800">
                  <c:v>1.8376547000000001</c:v>
                </c:pt>
                <c:pt idx="12801">
                  <c:v>3.1666647999999999</c:v>
                </c:pt>
                <c:pt idx="12802">
                  <c:v>2.8912960999999999</c:v>
                </c:pt>
                <c:pt idx="12803">
                  <c:v>2.8411434</c:v>
                </c:pt>
                <c:pt idx="12804">
                  <c:v>2.4918249000000001</c:v>
                </c:pt>
                <c:pt idx="12805">
                  <c:v>2.5912130000000002</c:v>
                </c:pt>
                <c:pt idx="12806">
                  <c:v>2.5061715000000002</c:v>
                </c:pt>
                <c:pt idx="12807">
                  <c:v>2.3770251</c:v>
                </c:pt>
                <c:pt idx="12808">
                  <c:v>1.7688088</c:v>
                </c:pt>
                <c:pt idx="12809">
                  <c:v>1.7681887000000001</c:v>
                </c:pt>
                <c:pt idx="12810">
                  <c:v>1.8109312</c:v>
                </c:pt>
                <c:pt idx="12811">
                  <c:v>1.7459815999999999</c:v>
                </c:pt>
                <c:pt idx="12812">
                  <c:v>1.8574554999999999</c:v>
                </c:pt>
                <c:pt idx="12813">
                  <c:v>2.54053</c:v>
                </c:pt>
                <c:pt idx="12814">
                  <c:v>1.9859015</c:v>
                </c:pt>
                <c:pt idx="12815">
                  <c:v>2.6459966000000001</c:v>
                </c:pt>
                <c:pt idx="12816">
                  <c:v>1.9404423</c:v>
                </c:pt>
                <c:pt idx="12817">
                  <c:v>2.3464529999999999</c:v>
                </c:pt>
                <c:pt idx="12818">
                  <c:v>2.8167214</c:v>
                </c:pt>
                <c:pt idx="12819">
                  <c:v>2.2012171999999999</c:v>
                </c:pt>
                <c:pt idx="12820">
                  <c:v>1.8599794999999999</c:v>
                </c:pt>
                <c:pt idx="12821">
                  <c:v>1.7266092</c:v>
                </c:pt>
                <c:pt idx="12822">
                  <c:v>2.0670578000000002</c:v>
                </c:pt>
                <c:pt idx="12823">
                  <c:v>2.1494122</c:v>
                </c:pt>
                <c:pt idx="12824">
                  <c:v>1.6673137</c:v>
                </c:pt>
                <c:pt idx="12825">
                  <c:v>1.8155022000000001</c:v>
                </c:pt>
                <c:pt idx="12826">
                  <c:v>2.3610777999999999</c:v>
                </c:pt>
                <c:pt idx="12827">
                  <c:v>1.8941965000000001</c:v>
                </c:pt>
                <c:pt idx="12828">
                  <c:v>1.8070854999999999</c:v>
                </c:pt>
                <c:pt idx="12829">
                  <c:v>1.8495767999999999</c:v>
                </c:pt>
                <c:pt idx="12830">
                  <c:v>1.7577153000000001</c:v>
                </c:pt>
                <c:pt idx="12831">
                  <c:v>1.7126775000000001</c:v>
                </c:pt>
                <c:pt idx="12832">
                  <c:v>2.091059</c:v>
                </c:pt>
                <c:pt idx="12833">
                  <c:v>2.0097741999999998</c:v>
                </c:pt>
                <c:pt idx="12834">
                  <c:v>1.7718384</c:v>
                </c:pt>
                <c:pt idx="12835">
                  <c:v>2.1995255999999999</c:v>
                </c:pt>
                <c:pt idx="12836">
                  <c:v>2.3110585000000001</c:v>
                </c:pt>
                <c:pt idx="12837">
                  <c:v>1.7653388000000001</c:v>
                </c:pt>
                <c:pt idx="12838">
                  <c:v>1.3375946999999999</c:v>
                </c:pt>
                <c:pt idx="12839">
                  <c:v>1.2407203</c:v>
                </c:pt>
                <c:pt idx="12840">
                  <c:v>1.3325883999999999</c:v>
                </c:pt>
                <c:pt idx="12841">
                  <c:v>1.2099195</c:v>
                </c:pt>
                <c:pt idx="12842">
                  <c:v>1.2600696</c:v>
                </c:pt>
                <c:pt idx="12843">
                  <c:v>1.2498951</c:v>
                </c:pt>
                <c:pt idx="12844">
                  <c:v>1.3068774000000001</c:v>
                </c:pt>
                <c:pt idx="12845">
                  <c:v>1.3272014000000001</c:v>
                </c:pt>
                <c:pt idx="12846">
                  <c:v>1.4198256</c:v>
                </c:pt>
                <c:pt idx="12847">
                  <c:v>1.4744078</c:v>
                </c:pt>
                <c:pt idx="12848">
                  <c:v>1.4157814</c:v>
                </c:pt>
                <c:pt idx="12849">
                  <c:v>1.3236821000000001</c:v>
                </c:pt>
                <c:pt idx="12850">
                  <c:v>1.3783276</c:v>
                </c:pt>
                <c:pt idx="12851">
                  <c:v>1.4228381999999999</c:v>
                </c:pt>
                <c:pt idx="12852">
                  <c:v>1.3786620999999999</c:v>
                </c:pt>
                <c:pt idx="12853">
                  <c:v>1.2582169000000001</c:v>
                </c:pt>
                <c:pt idx="12854">
                  <c:v>1.2334007</c:v>
                </c:pt>
                <c:pt idx="12855">
                  <c:v>1.3132169</c:v>
                </c:pt>
                <c:pt idx="12856">
                  <c:v>1.4574239</c:v>
                </c:pt>
                <c:pt idx="12857">
                  <c:v>1.4280746</c:v>
                </c:pt>
                <c:pt idx="12858">
                  <c:v>1.2729706999999999</c:v>
                </c:pt>
                <c:pt idx="12859">
                  <c:v>1.3573945999999999</c:v>
                </c:pt>
                <c:pt idx="12860">
                  <c:v>1.4049290000000001</c:v>
                </c:pt>
                <c:pt idx="12861">
                  <c:v>1.3257220000000001</c:v>
                </c:pt>
                <c:pt idx="12862">
                  <c:v>1.2981864999999999</c:v>
                </c:pt>
                <c:pt idx="12863">
                  <c:v>1.2635232999999999</c:v>
                </c:pt>
                <c:pt idx="12864">
                  <c:v>1.3970937999999999</c:v>
                </c:pt>
                <c:pt idx="12865">
                  <c:v>1.2343371999999999</c:v>
                </c:pt>
                <c:pt idx="12866">
                  <c:v>1.2148620999999999</c:v>
                </c:pt>
                <c:pt idx="12867">
                  <c:v>1.3050263</c:v>
                </c:pt>
                <c:pt idx="12868">
                  <c:v>1.3867526999999999</c:v>
                </c:pt>
                <c:pt idx="12869">
                  <c:v>1.3742007999999999</c:v>
                </c:pt>
                <c:pt idx="12870">
                  <c:v>1.4804957000000001</c:v>
                </c:pt>
                <c:pt idx="12871">
                  <c:v>1.4770787999999999</c:v>
                </c:pt>
                <c:pt idx="12872">
                  <c:v>1.3627887000000001</c:v>
                </c:pt>
                <c:pt idx="12873">
                  <c:v>1.3858007999999999</c:v>
                </c:pt>
                <c:pt idx="12874">
                  <c:v>1.2999373999999999</c:v>
                </c:pt>
                <c:pt idx="12875">
                  <c:v>1.1917508000000001</c:v>
                </c:pt>
                <c:pt idx="12876">
                  <c:v>1.4972785</c:v>
                </c:pt>
                <c:pt idx="12877">
                  <c:v>1.5131371</c:v>
                </c:pt>
                <c:pt idx="12878">
                  <c:v>1.4888096</c:v>
                </c:pt>
                <c:pt idx="12879">
                  <c:v>1.4427981000000001</c:v>
                </c:pt>
                <c:pt idx="12880">
                  <c:v>1.4149635</c:v>
                </c:pt>
                <c:pt idx="12881">
                  <c:v>1.3760679</c:v>
                </c:pt>
                <c:pt idx="12882">
                  <c:v>1.26908</c:v>
                </c:pt>
                <c:pt idx="12883">
                  <c:v>1.2980323</c:v>
                </c:pt>
                <c:pt idx="12884">
                  <c:v>1.2329447</c:v>
                </c:pt>
                <c:pt idx="12885">
                  <c:v>1.1029367000000001</c:v>
                </c:pt>
                <c:pt idx="12886">
                  <c:v>1.1097977000000001</c:v>
                </c:pt>
                <c:pt idx="12887">
                  <c:v>1.1068438</c:v>
                </c:pt>
                <c:pt idx="12888">
                  <c:v>1.1107944000000001</c:v>
                </c:pt>
                <c:pt idx="12889">
                  <c:v>1.1149534999999999</c:v>
                </c:pt>
                <c:pt idx="12890">
                  <c:v>1.0771455000000001</c:v>
                </c:pt>
                <c:pt idx="12891">
                  <c:v>1.0964167</c:v>
                </c:pt>
                <c:pt idx="12892">
                  <c:v>1.0896030000000001</c:v>
                </c:pt>
                <c:pt idx="12893">
                  <c:v>1.0694208000000001</c:v>
                </c:pt>
                <c:pt idx="12894">
                  <c:v>1.0858791999999999</c:v>
                </c:pt>
                <c:pt idx="12895">
                  <c:v>1.0590447999999999</c:v>
                </c:pt>
                <c:pt idx="12896">
                  <c:v>0.96759903000000003</c:v>
                </c:pt>
                <c:pt idx="12897">
                  <c:v>1.0723244000000001</c:v>
                </c:pt>
                <c:pt idx="12898">
                  <c:v>1.0087132000000001</c:v>
                </c:pt>
                <c:pt idx="12899">
                  <c:v>1.0662417</c:v>
                </c:pt>
                <c:pt idx="12900">
                  <c:v>1.0823829</c:v>
                </c:pt>
                <c:pt idx="12901">
                  <c:v>0.98043409999999998</c:v>
                </c:pt>
                <c:pt idx="12902">
                  <c:v>1.0714079000000001</c:v>
                </c:pt>
                <c:pt idx="12903">
                  <c:v>1.0817049999999999</c:v>
                </c:pt>
                <c:pt idx="12904">
                  <c:v>1.0734642000000001</c:v>
                </c:pt>
                <c:pt idx="12905">
                  <c:v>1.0712463999999999</c:v>
                </c:pt>
                <c:pt idx="12906">
                  <c:v>1.0537011999999999</c:v>
                </c:pt>
                <c:pt idx="12907">
                  <c:v>1.0552813000000001</c:v>
                </c:pt>
                <c:pt idx="12908">
                  <c:v>1.0799732</c:v>
                </c:pt>
                <c:pt idx="12909">
                  <c:v>1.0750611000000001</c:v>
                </c:pt>
                <c:pt idx="12910">
                  <c:v>1.2247945</c:v>
                </c:pt>
                <c:pt idx="12911">
                  <c:v>1.3379496</c:v>
                </c:pt>
                <c:pt idx="12912">
                  <c:v>2.6725287</c:v>
                </c:pt>
                <c:pt idx="12913">
                  <c:v>1.3215125000000001</c:v>
                </c:pt>
                <c:pt idx="12914">
                  <c:v>1.3988731000000001</c:v>
                </c:pt>
                <c:pt idx="12915">
                  <c:v>1.7340348000000001</c:v>
                </c:pt>
                <c:pt idx="12916">
                  <c:v>2.5190353000000001</c:v>
                </c:pt>
                <c:pt idx="12917">
                  <c:v>2.3886375000000002</c:v>
                </c:pt>
                <c:pt idx="12918">
                  <c:v>2.4757099999999999</c:v>
                </c:pt>
                <c:pt idx="12919">
                  <c:v>2.080851</c:v>
                </c:pt>
                <c:pt idx="12920">
                  <c:v>3.0907087</c:v>
                </c:pt>
                <c:pt idx="12921">
                  <c:v>3.0925913</c:v>
                </c:pt>
                <c:pt idx="12922">
                  <c:v>3.2446324999999998</c:v>
                </c:pt>
                <c:pt idx="12923">
                  <c:v>3.2872696000000001</c:v>
                </c:pt>
                <c:pt idx="12924">
                  <c:v>3.0362992000000002</c:v>
                </c:pt>
                <c:pt idx="12925">
                  <c:v>3.1876701999999999</c:v>
                </c:pt>
                <c:pt idx="12926">
                  <c:v>3.0008113000000001</c:v>
                </c:pt>
                <c:pt idx="12927">
                  <c:v>3.0694585000000001</c:v>
                </c:pt>
                <c:pt idx="12928">
                  <c:v>3.0644459999999998</c:v>
                </c:pt>
                <c:pt idx="12929">
                  <c:v>2.8182092000000001</c:v>
                </c:pt>
                <c:pt idx="12930">
                  <c:v>3.356338</c:v>
                </c:pt>
                <c:pt idx="12931">
                  <c:v>2.4816853999999999</c:v>
                </c:pt>
                <c:pt idx="12932">
                  <c:v>2.3628415999999999</c:v>
                </c:pt>
                <c:pt idx="12933">
                  <c:v>1.6875172000000001</c:v>
                </c:pt>
                <c:pt idx="12934">
                  <c:v>2.2093050000000001</c:v>
                </c:pt>
                <c:pt idx="12935">
                  <c:v>2.0166225</c:v>
                </c:pt>
                <c:pt idx="12936">
                  <c:v>1.6643692999999999</c:v>
                </c:pt>
                <c:pt idx="12937">
                  <c:v>1.691673</c:v>
                </c:pt>
                <c:pt idx="12938">
                  <c:v>2.1324557999999998</c:v>
                </c:pt>
                <c:pt idx="12939">
                  <c:v>1.6933587000000001</c:v>
                </c:pt>
                <c:pt idx="12940">
                  <c:v>1.6440016</c:v>
                </c:pt>
                <c:pt idx="12941">
                  <c:v>1.7089874</c:v>
                </c:pt>
                <c:pt idx="12942">
                  <c:v>1.7400097999999999</c:v>
                </c:pt>
                <c:pt idx="12943">
                  <c:v>2.086344</c:v>
                </c:pt>
                <c:pt idx="12944">
                  <c:v>2.2927227000000001</c:v>
                </c:pt>
                <c:pt idx="12945">
                  <c:v>1.6557257999999999</c:v>
                </c:pt>
                <c:pt idx="12946">
                  <c:v>1.5587740999999999</c:v>
                </c:pt>
                <c:pt idx="12947">
                  <c:v>1.9663141</c:v>
                </c:pt>
                <c:pt idx="12948">
                  <c:v>1.9042585999999999</c:v>
                </c:pt>
                <c:pt idx="12949">
                  <c:v>1.5784345</c:v>
                </c:pt>
                <c:pt idx="12950">
                  <c:v>1.5995718000000001</c:v>
                </c:pt>
                <c:pt idx="12951">
                  <c:v>1.6167351999999999</c:v>
                </c:pt>
                <c:pt idx="12952">
                  <c:v>1.4216092</c:v>
                </c:pt>
                <c:pt idx="12953">
                  <c:v>1.5662156</c:v>
                </c:pt>
                <c:pt idx="12954">
                  <c:v>1.3919766</c:v>
                </c:pt>
                <c:pt idx="12955">
                  <c:v>1.5156480999999999</c:v>
                </c:pt>
                <c:pt idx="12956">
                  <c:v>1.406094</c:v>
                </c:pt>
                <c:pt idx="12957">
                  <c:v>1.6916363000000001</c:v>
                </c:pt>
                <c:pt idx="12958">
                  <c:v>1.4791082</c:v>
                </c:pt>
                <c:pt idx="12959">
                  <c:v>1.6069411</c:v>
                </c:pt>
                <c:pt idx="12960">
                  <c:v>1.5484259</c:v>
                </c:pt>
                <c:pt idx="12961">
                  <c:v>1.4568844000000001</c:v>
                </c:pt>
                <c:pt idx="12962">
                  <c:v>1.5493239999999999</c:v>
                </c:pt>
                <c:pt idx="12963">
                  <c:v>1.4227456000000001</c:v>
                </c:pt>
                <c:pt idx="12964">
                  <c:v>1.4431797</c:v>
                </c:pt>
                <c:pt idx="12965">
                  <c:v>1.6347148</c:v>
                </c:pt>
                <c:pt idx="12966">
                  <c:v>2.1397339999999998</c:v>
                </c:pt>
                <c:pt idx="12967">
                  <c:v>2.1933017000000001</c:v>
                </c:pt>
                <c:pt idx="12968">
                  <c:v>1.8310086999999999</c:v>
                </c:pt>
                <c:pt idx="12969">
                  <c:v>2.0531595</c:v>
                </c:pt>
                <c:pt idx="12970">
                  <c:v>1.8452065</c:v>
                </c:pt>
                <c:pt idx="12971">
                  <c:v>1.9762888000000001</c:v>
                </c:pt>
                <c:pt idx="12972">
                  <c:v>2.382806</c:v>
                </c:pt>
                <c:pt idx="12973">
                  <c:v>2.5039867999999998</c:v>
                </c:pt>
                <c:pt idx="12974">
                  <c:v>2.7674503000000001</c:v>
                </c:pt>
                <c:pt idx="12975">
                  <c:v>2.5254650000000001</c:v>
                </c:pt>
                <c:pt idx="12976">
                  <c:v>2.6343890000000001</c:v>
                </c:pt>
                <c:pt idx="12977">
                  <c:v>2.5027119999999998</c:v>
                </c:pt>
                <c:pt idx="12978">
                  <c:v>2.9137466000000001</c:v>
                </c:pt>
                <c:pt idx="12979">
                  <c:v>2.4807540000000001</c:v>
                </c:pt>
                <c:pt idx="12980">
                  <c:v>1.4039349999999999</c:v>
                </c:pt>
                <c:pt idx="12981">
                  <c:v>2.671977</c:v>
                </c:pt>
                <c:pt idx="12982">
                  <c:v>2.6152574999999998</c:v>
                </c:pt>
                <c:pt idx="12983">
                  <c:v>2.5047092000000002</c:v>
                </c:pt>
                <c:pt idx="12984">
                  <c:v>2.2216966</c:v>
                </c:pt>
                <c:pt idx="12985">
                  <c:v>2.6106760000000002</c:v>
                </c:pt>
                <c:pt idx="12986">
                  <c:v>1.8639177</c:v>
                </c:pt>
                <c:pt idx="12987">
                  <c:v>1.6026007</c:v>
                </c:pt>
                <c:pt idx="12988">
                  <c:v>1.6249404000000001</c:v>
                </c:pt>
                <c:pt idx="12989">
                  <c:v>1.7263179</c:v>
                </c:pt>
                <c:pt idx="12990">
                  <c:v>2.3656394000000001</c:v>
                </c:pt>
                <c:pt idx="12991">
                  <c:v>2.0614207000000002</c:v>
                </c:pt>
                <c:pt idx="12992">
                  <c:v>2.5636613000000001</c:v>
                </c:pt>
                <c:pt idx="12993">
                  <c:v>3.2517269999999998</c:v>
                </c:pt>
                <c:pt idx="12994">
                  <c:v>2.4711194000000001</c:v>
                </c:pt>
                <c:pt idx="12995">
                  <c:v>2.5874337999999999</c:v>
                </c:pt>
                <c:pt idx="12996">
                  <c:v>2.6058119999999998</c:v>
                </c:pt>
                <c:pt idx="12997">
                  <c:v>2.5693060000000001</c:v>
                </c:pt>
                <c:pt idx="12998">
                  <c:v>2.403416</c:v>
                </c:pt>
                <c:pt idx="12999">
                  <c:v>3.2336461999999999</c:v>
                </c:pt>
                <c:pt idx="13000">
                  <c:v>2.2479053000000002</c:v>
                </c:pt>
                <c:pt idx="13001">
                  <c:v>3.1412065</c:v>
                </c:pt>
                <c:pt idx="13002">
                  <c:v>1.8696105000000001</c:v>
                </c:pt>
                <c:pt idx="13003">
                  <c:v>2.4082121999999999</c:v>
                </c:pt>
                <c:pt idx="13004">
                  <c:v>2.2799252999999999</c:v>
                </c:pt>
                <c:pt idx="13005">
                  <c:v>2.3685510000000001</c:v>
                </c:pt>
                <c:pt idx="13006">
                  <c:v>2.1201660000000002</c:v>
                </c:pt>
                <c:pt idx="13007">
                  <c:v>2.8054510000000001</c:v>
                </c:pt>
                <c:pt idx="13008">
                  <c:v>2.6877398000000001</c:v>
                </c:pt>
                <c:pt idx="13009">
                  <c:v>3.0824541999999999</c:v>
                </c:pt>
                <c:pt idx="13010">
                  <c:v>1.8486524</c:v>
                </c:pt>
                <c:pt idx="13011">
                  <c:v>2.0317957</c:v>
                </c:pt>
                <c:pt idx="13012">
                  <c:v>2.737768</c:v>
                </c:pt>
                <c:pt idx="13013">
                  <c:v>2.3006622999999999</c:v>
                </c:pt>
                <c:pt idx="13014">
                  <c:v>2.5303192000000001</c:v>
                </c:pt>
                <c:pt idx="13015">
                  <c:v>2.0105333000000001</c:v>
                </c:pt>
                <c:pt idx="13016">
                  <c:v>3.2542520000000001</c:v>
                </c:pt>
                <c:pt idx="13017">
                  <c:v>1.8841273999999999</c:v>
                </c:pt>
                <c:pt idx="13018">
                  <c:v>2.9382014000000001</c:v>
                </c:pt>
                <c:pt idx="13019">
                  <c:v>2.3307414</c:v>
                </c:pt>
                <c:pt idx="13020">
                  <c:v>1.7420720999999999</c:v>
                </c:pt>
                <c:pt idx="13021">
                  <c:v>2.0839522000000001</c:v>
                </c:pt>
                <c:pt idx="13022">
                  <c:v>2.0957889999999999</c:v>
                </c:pt>
                <c:pt idx="13023">
                  <c:v>1.8205924</c:v>
                </c:pt>
                <c:pt idx="13024">
                  <c:v>1.6863847999999999</c:v>
                </c:pt>
                <c:pt idx="13025">
                  <c:v>1.6072538000000001</c:v>
                </c:pt>
                <c:pt idx="13026">
                  <c:v>1.5256972</c:v>
                </c:pt>
                <c:pt idx="13027">
                  <c:v>1.9091073999999999</c:v>
                </c:pt>
                <c:pt idx="13028">
                  <c:v>1.6981287</c:v>
                </c:pt>
                <c:pt idx="13029">
                  <c:v>1.4952391</c:v>
                </c:pt>
                <c:pt idx="13030">
                  <c:v>1.4949526</c:v>
                </c:pt>
                <c:pt idx="13031">
                  <c:v>1.3901300000000001</c:v>
                </c:pt>
                <c:pt idx="13032">
                  <c:v>1.2860526999999999</c:v>
                </c:pt>
                <c:pt idx="13033">
                  <c:v>1.4858819999999999</c:v>
                </c:pt>
                <c:pt idx="13034">
                  <c:v>1.4176081</c:v>
                </c:pt>
                <c:pt idx="13035">
                  <c:v>1.4113963</c:v>
                </c:pt>
                <c:pt idx="13036">
                  <c:v>1.3772789999999999</c:v>
                </c:pt>
                <c:pt idx="13037">
                  <c:v>1.8828248999999999</c:v>
                </c:pt>
                <c:pt idx="13038">
                  <c:v>1.3275125000000001</c:v>
                </c:pt>
                <c:pt idx="13039">
                  <c:v>1.4575028000000001</c:v>
                </c:pt>
                <c:pt idx="13040">
                  <c:v>1.4518812000000001</c:v>
                </c:pt>
                <c:pt idx="13041">
                  <c:v>1.9745214</c:v>
                </c:pt>
                <c:pt idx="13042">
                  <c:v>1.6380614</c:v>
                </c:pt>
                <c:pt idx="13043">
                  <c:v>1.86934</c:v>
                </c:pt>
                <c:pt idx="13044">
                  <c:v>1.2434479000000001</c:v>
                </c:pt>
                <c:pt idx="13045">
                  <c:v>1.310678</c:v>
                </c:pt>
                <c:pt idx="13046">
                  <c:v>1.7835604</c:v>
                </c:pt>
                <c:pt idx="13047">
                  <c:v>1.4478184999999999</c:v>
                </c:pt>
                <c:pt idx="13048">
                  <c:v>1.2434479000000001</c:v>
                </c:pt>
                <c:pt idx="13049">
                  <c:v>1.4244939000000001</c:v>
                </c:pt>
                <c:pt idx="13050">
                  <c:v>1.2434479000000001</c:v>
                </c:pt>
                <c:pt idx="13051">
                  <c:v>1.2486413000000001</c:v>
                </c:pt>
                <c:pt idx="13052">
                  <c:v>1.4524756999999999</c:v>
                </c:pt>
                <c:pt idx="13053">
                  <c:v>1.5827621999999999</c:v>
                </c:pt>
                <c:pt idx="13054">
                  <c:v>1.5811648</c:v>
                </c:pt>
                <c:pt idx="13055">
                  <c:v>1.4761336</c:v>
                </c:pt>
                <c:pt idx="13056">
                  <c:v>1.522033</c:v>
                </c:pt>
                <c:pt idx="13057">
                  <c:v>1.5745137</c:v>
                </c:pt>
                <c:pt idx="13058">
                  <c:v>1.7109352</c:v>
                </c:pt>
                <c:pt idx="13059">
                  <c:v>1.9686328</c:v>
                </c:pt>
                <c:pt idx="13060">
                  <c:v>2.1382341</c:v>
                </c:pt>
                <c:pt idx="13061">
                  <c:v>1.8897444999999999</c:v>
                </c:pt>
                <c:pt idx="13062">
                  <c:v>1.5124213</c:v>
                </c:pt>
                <c:pt idx="13063">
                  <c:v>2.2996447</c:v>
                </c:pt>
                <c:pt idx="13064">
                  <c:v>1.9131708000000001</c:v>
                </c:pt>
                <c:pt idx="13065">
                  <c:v>1.4104833999999999</c:v>
                </c:pt>
                <c:pt idx="13066">
                  <c:v>1.6303325</c:v>
                </c:pt>
                <c:pt idx="13067">
                  <c:v>1.7470131</c:v>
                </c:pt>
                <c:pt idx="13068">
                  <c:v>1.6770833000000001</c:v>
                </c:pt>
                <c:pt idx="13069">
                  <c:v>1.5093160999999999</c:v>
                </c:pt>
                <c:pt idx="13070">
                  <c:v>1.3890861000000001</c:v>
                </c:pt>
                <c:pt idx="13071">
                  <c:v>1.1986524999999999</c:v>
                </c:pt>
                <c:pt idx="13072">
                  <c:v>1.2088428</c:v>
                </c:pt>
                <c:pt idx="13073">
                  <c:v>1.2434479000000001</c:v>
                </c:pt>
                <c:pt idx="13074">
                  <c:v>1.1826122999999999</c:v>
                </c:pt>
                <c:pt idx="13075">
                  <c:v>1.1734852</c:v>
                </c:pt>
                <c:pt idx="13076">
                  <c:v>1.1485658999999999</c:v>
                </c:pt>
                <c:pt idx="13077">
                  <c:v>1.1734003</c:v>
                </c:pt>
                <c:pt idx="13078">
                  <c:v>1.166995</c:v>
                </c:pt>
                <c:pt idx="13079">
                  <c:v>1.1528335999999999</c:v>
                </c:pt>
                <c:pt idx="13080">
                  <c:v>1.1677241</c:v>
                </c:pt>
                <c:pt idx="13081">
                  <c:v>1.160747</c:v>
                </c:pt>
                <c:pt idx="13082">
                  <c:v>1.1656432999999999</c:v>
                </c:pt>
                <c:pt idx="13083">
                  <c:v>1.4984952</c:v>
                </c:pt>
                <c:pt idx="13084">
                  <c:v>1.4207973</c:v>
                </c:pt>
                <c:pt idx="13085">
                  <c:v>1.6459534</c:v>
                </c:pt>
                <c:pt idx="13086">
                  <c:v>1.7682872000000001</c:v>
                </c:pt>
                <c:pt idx="13087">
                  <c:v>1.5035242</c:v>
                </c:pt>
                <c:pt idx="13088">
                  <c:v>1.6873788000000001</c:v>
                </c:pt>
                <c:pt idx="13089">
                  <c:v>2.375254</c:v>
                </c:pt>
                <c:pt idx="13090">
                  <c:v>1.6382372000000001</c:v>
                </c:pt>
                <c:pt idx="13091">
                  <c:v>2.1831086000000002</c:v>
                </c:pt>
                <c:pt idx="13092">
                  <c:v>2.2766755000000001</c:v>
                </c:pt>
                <c:pt idx="13093">
                  <c:v>2.0220039999999999</c:v>
                </c:pt>
                <c:pt idx="13094">
                  <c:v>2.2190623</c:v>
                </c:pt>
                <c:pt idx="13095">
                  <c:v>1.9991641</c:v>
                </c:pt>
                <c:pt idx="13096">
                  <c:v>2.9286287</c:v>
                </c:pt>
                <c:pt idx="13097">
                  <c:v>2.3058456999999999</c:v>
                </c:pt>
                <c:pt idx="13098">
                  <c:v>2.7931184999999998</c:v>
                </c:pt>
                <c:pt idx="13099">
                  <c:v>2.9118550000000001</c:v>
                </c:pt>
                <c:pt idx="13100">
                  <c:v>2.9687923999999999</c:v>
                </c:pt>
                <c:pt idx="13101">
                  <c:v>3.1524019999999999</c:v>
                </c:pt>
                <c:pt idx="13102">
                  <c:v>2.9066803000000001</c:v>
                </c:pt>
                <c:pt idx="13103">
                  <c:v>2.4261159999999999</c:v>
                </c:pt>
                <c:pt idx="13104">
                  <c:v>3.0005983999999999</c:v>
                </c:pt>
                <c:pt idx="13105">
                  <c:v>2.6930841999999999</c:v>
                </c:pt>
                <c:pt idx="13106">
                  <c:v>3.2326383999999999</c:v>
                </c:pt>
                <c:pt idx="13107">
                  <c:v>2.7089972000000002</c:v>
                </c:pt>
                <c:pt idx="13108">
                  <c:v>3.0020145999999999</c:v>
                </c:pt>
                <c:pt idx="13109">
                  <c:v>2.2515627999999999</c:v>
                </c:pt>
                <c:pt idx="13110">
                  <c:v>2.3456394999999999</c:v>
                </c:pt>
                <c:pt idx="13111">
                  <c:v>2.4074749999999998</c:v>
                </c:pt>
                <c:pt idx="13112">
                  <c:v>3.3141649000000002</c:v>
                </c:pt>
                <c:pt idx="13113">
                  <c:v>3.0227390000000001</c:v>
                </c:pt>
                <c:pt idx="13114">
                  <c:v>2.1006323999999998</c:v>
                </c:pt>
                <c:pt idx="13115">
                  <c:v>2.3152385</c:v>
                </c:pt>
                <c:pt idx="13116">
                  <c:v>1.8522607</c:v>
                </c:pt>
                <c:pt idx="13117">
                  <c:v>2.2534985999999999</c:v>
                </c:pt>
                <c:pt idx="13118">
                  <c:v>3.1754959</c:v>
                </c:pt>
                <c:pt idx="13119">
                  <c:v>2.8489686999999999</c:v>
                </c:pt>
                <c:pt idx="13120">
                  <c:v>2.5349271</c:v>
                </c:pt>
                <c:pt idx="13121">
                  <c:v>2.6273249999999999</c:v>
                </c:pt>
                <c:pt idx="13122">
                  <c:v>2.4445071</c:v>
                </c:pt>
                <c:pt idx="13123">
                  <c:v>2.3697349999999999</c:v>
                </c:pt>
                <c:pt idx="13124">
                  <c:v>1.7375684</c:v>
                </c:pt>
                <c:pt idx="13125">
                  <c:v>1.3891566</c:v>
                </c:pt>
                <c:pt idx="13126">
                  <c:v>1.2434479000000001</c:v>
                </c:pt>
                <c:pt idx="13127">
                  <c:v>1.2252244999999999</c:v>
                </c:pt>
                <c:pt idx="13128">
                  <c:v>1.2434479000000001</c:v>
                </c:pt>
                <c:pt idx="13129">
                  <c:v>1.2051480999999999</c:v>
                </c:pt>
                <c:pt idx="13130">
                  <c:v>1.1841477</c:v>
                </c:pt>
                <c:pt idx="13131">
                  <c:v>1.2347087999999999</c:v>
                </c:pt>
                <c:pt idx="13132">
                  <c:v>1.194277</c:v>
                </c:pt>
                <c:pt idx="13133">
                  <c:v>1.1740615000000001</c:v>
                </c:pt>
                <c:pt idx="13134">
                  <c:v>1.1614091</c:v>
                </c:pt>
                <c:pt idx="13135">
                  <c:v>1.1765622</c:v>
                </c:pt>
                <c:pt idx="13136">
                  <c:v>1.1896218999999999</c:v>
                </c:pt>
                <c:pt idx="13137">
                  <c:v>1.1833800999999999</c:v>
                </c:pt>
                <c:pt idx="13138">
                  <c:v>1.1754176999999999</c:v>
                </c:pt>
                <c:pt idx="13139">
                  <c:v>1.1608232000000001</c:v>
                </c:pt>
                <c:pt idx="13140">
                  <c:v>1.152901</c:v>
                </c:pt>
                <c:pt idx="13141">
                  <c:v>1.1604029</c:v>
                </c:pt>
                <c:pt idx="13142">
                  <c:v>1.1548754999999999</c:v>
                </c:pt>
                <c:pt idx="13143">
                  <c:v>1.1543129999999999</c:v>
                </c:pt>
                <c:pt idx="13144">
                  <c:v>1.1409228</c:v>
                </c:pt>
                <c:pt idx="13145">
                  <c:v>1.1540954999999999</c:v>
                </c:pt>
                <c:pt idx="13146">
                  <c:v>1.170817</c:v>
                </c:pt>
                <c:pt idx="13147">
                  <c:v>1.1534986</c:v>
                </c:pt>
                <c:pt idx="13148">
                  <c:v>1.1552290000000001</c:v>
                </c:pt>
                <c:pt idx="13149">
                  <c:v>1.1399322000000001</c:v>
                </c:pt>
                <c:pt idx="13150">
                  <c:v>1.1600493000000001</c:v>
                </c:pt>
                <c:pt idx="13151">
                  <c:v>1.1593869000000001</c:v>
                </c:pt>
                <c:pt idx="13152">
                  <c:v>1.1765729</c:v>
                </c:pt>
                <c:pt idx="13153">
                  <c:v>1.1704469</c:v>
                </c:pt>
                <c:pt idx="13154">
                  <c:v>1.1892794</c:v>
                </c:pt>
                <c:pt idx="13155">
                  <c:v>1.1577742</c:v>
                </c:pt>
                <c:pt idx="13156">
                  <c:v>1.1998137</c:v>
                </c:pt>
                <c:pt idx="13157">
                  <c:v>1.3402706</c:v>
                </c:pt>
                <c:pt idx="13158">
                  <c:v>1.3493432999999999</c:v>
                </c:pt>
                <c:pt idx="13159">
                  <c:v>1.5351641</c:v>
                </c:pt>
                <c:pt idx="13160">
                  <c:v>1.6153789000000001</c:v>
                </c:pt>
                <c:pt idx="13161">
                  <c:v>1.3973802</c:v>
                </c:pt>
                <c:pt idx="13162">
                  <c:v>1.49257</c:v>
                </c:pt>
                <c:pt idx="13163">
                  <c:v>1.5079155</c:v>
                </c:pt>
                <c:pt idx="13164">
                  <c:v>1.6168034</c:v>
                </c:pt>
                <c:pt idx="13165">
                  <c:v>1.4740036000000001</c:v>
                </c:pt>
                <c:pt idx="13166">
                  <c:v>1.6025484000000001</c:v>
                </c:pt>
                <c:pt idx="13167">
                  <c:v>1.5509695999999999</c:v>
                </c:pt>
                <c:pt idx="13168">
                  <c:v>1.1849400000000001</c:v>
                </c:pt>
                <c:pt idx="13169">
                  <c:v>1.2016017000000001</c:v>
                </c:pt>
                <c:pt idx="13170">
                  <c:v>1.1949206999999999</c:v>
                </c:pt>
                <c:pt idx="13171">
                  <c:v>1.2434479000000001</c:v>
                </c:pt>
                <c:pt idx="13172">
                  <c:v>1.1363285999999999</c:v>
                </c:pt>
                <c:pt idx="13173">
                  <c:v>1.0183078000000001</c:v>
                </c:pt>
                <c:pt idx="13174">
                  <c:v>1.0548384</c:v>
                </c:pt>
                <c:pt idx="13175">
                  <c:v>0.90950129999999996</c:v>
                </c:pt>
                <c:pt idx="13176">
                  <c:v>0.97006035000000002</c:v>
                </c:pt>
                <c:pt idx="13177">
                  <c:v>0.86332810000000004</c:v>
                </c:pt>
                <c:pt idx="13178">
                  <c:v>0.84467185</c:v>
                </c:pt>
                <c:pt idx="13179">
                  <c:v>0.85750150000000003</c:v>
                </c:pt>
                <c:pt idx="13180">
                  <c:v>0.80114185999999998</c:v>
                </c:pt>
                <c:pt idx="13181">
                  <c:v>0.82847022999999997</c:v>
                </c:pt>
                <c:pt idx="13182">
                  <c:v>0.82468379999999997</c:v>
                </c:pt>
                <c:pt idx="13183">
                  <c:v>0.86721269999999995</c:v>
                </c:pt>
                <c:pt idx="13184">
                  <c:v>1.0544762999999999</c:v>
                </c:pt>
                <c:pt idx="13185">
                  <c:v>1.0852501000000001</c:v>
                </c:pt>
                <c:pt idx="13186">
                  <c:v>1.0886842000000001</c:v>
                </c:pt>
                <c:pt idx="13187">
                  <c:v>1.2023109999999999</c:v>
                </c:pt>
                <c:pt idx="13188">
                  <c:v>1.6939622000000001</c:v>
                </c:pt>
                <c:pt idx="13189">
                  <c:v>1.7585633000000001</c:v>
                </c:pt>
                <c:pt idx="13190">
                  <c:v>1.7358118</c:v>
                </c:pt>
                <c:pt idx="13191">
                  <c:v>2.7530006999999999</c:v>
                </c:pt>
                <c:pt idx="13192">
                  <c:v>1.9002885</c:v>
                </c:pt>
                <c:pt idx="13193">
                  <c:v>1.7301508999999999</c:v>
                </c:pt>
                <c:pt idx="13194">
                  <c:v>1.7463675000000001</c:v>
                </c:pt>
                <c:pt idx="13195">
                  <c:v>2.5104136000000001</c:v>
                </c:pt>
                <c:pt idx="13196">
                  <c:v>1.8398080999999999</c:v>
                </c:pt>
                <c:pt idx="13197">
                  <c:v>2.1578621999999998</c:v>
                </c:pt>
                <c:pt idx="13198">
                  <c:v>2.10528</c:v>
                </c:pt>
                <c:pt idx="13199">
                  <c:v>1.5629531999999999</c:v>
                </c:pt>
                <c:pt idx="13200">
                  <c:v>1.6264757999999999</c:v>
                </c:pt>
                <c:pt idx="13201">
                  <c:v>1.6004574</c:v>
                </c:pt>
                <c:pt idx="13202">
                  <c:v>1.8006451000000001</c:v>
                </c:pt>
                <c:pt idx="13203">
                  <c:v>1.5723202000000001</c:v>
                </c:pt>
                <c:pt idx="13204">
                  <c:v>1.8452213</c:v>
                </c:pt>
                <c:pt idx="13205">
                  <c:v>1.5333829999999999</c:v>
                </c:pt>
                <c:pt idx="13206">
                  <c:v>1.5930340999999999</c:v>
                </c:pt>
                <c:pt idx="13207">
                  <c:v>1.9514824</c:v>
                </c:pt>
                <c:pt idx="13208">
                  <c:v>1.5581263999999999</c:v>
                </c:pt>
                <c:pt idx="13209">
                  <c:v>1.4086448</c:v>
                </c:pt>
                <c:pt idx="13210">
                  <c:v>1.4500938999999999</c:v>
                </c:pt>
                <c:pt idx="13211">
                  <c:v>1.4218986</c:v>
                </c:pt>
                <c:pt idx="13212">
                  <c:v>1.5045816000000001</c:v>
                </c:pt>
                <c:pt idx="13213">
                  <c:v>1.5029897999999999</c:v>
                </c:pt>
                <c:pt idx="13214">
                  <c:v>1.4511000999999999</c:v>
                </c:pt>
                <c:pt idx="13215">
                  <c:v>1.4252274</c:v>
                </c:pt>
                <c:pt idx="13216">
                  <c:v>1.4954719999999999</c:v>
                </c:pt>
                <c:pt idx="13217">
                  <c:v>1.5108836000000001</c:v>
                </c:pt>
                <c:pt idx="13218">
                  <c:v>1.4695528</c:v>
                </c:pt>
                <c:pt idx="13219">
                  <c:v>1.4630555999999999</c:v>
                </c:pt>
                <c:pt idx="13220">
                  <c:v>1.5149528000000001</c:v>
                </c:pt>
                <c:pt idx="13221">
                  <c:v>1.3374827</c:v>
                </c:pt>
                <c:pt idx="13222">
                  <c:v>1.4498104000000001</c:v>
                </c:pt>
                <c:pt idx="13223">
                  <c:v>1.2434479000000001</c:v>
                </c:pt>
                <c:pt idx="13224">
                  <c:v>1.3047552</c:v>
                </c:pt>
                <c:pt idx="13225">
                  <c:v>1.3194927999999999</c:v>
                </c:pt>
                <c:pt idx="13226">
                  <c:v>1.3908335999999999</c:v>
                </c:pt>
                <c:pt idx="13227">
                  <c:v>1.4478899000000001</c:v>
                </c:pt>
                <c:pt idx="13228">
                  <c:v>1.3683403999999999</c:v>
                </c:pt>
                <c:pt idx="13229">
                  <c:v>1.3438143</c:v>
                </c:pt>
                <c:pt idx="13230">
                  <c:v>1.3632069</c:v>
                </c:pt>
                <c:pt idx="13231">
                  <c:v>1.2478328999999999</c:v>
                </c:pt>
                <c:pt idx="13232">
                  <c:v>1.2116811000000001</c:v>
                </c:pt>
                <c:pt idx="13233">
                  <c:v>1.2552207</c:v>
                </c:pt>
                <c:pt idx="13234">
                  <c:v>1.2344843999999999</c:v>
                </c:pt>
                <c:pt idx="13235">
                  <c:v>1.1927890000000001</c:v>
                </c:pt>
                <c:pt idx="13236">
                  <c:v>1.2253864999999999</c:v>
                </c:pt>
                <c:pt idx="13237">
                  <c:v>1.2210779</c:v>
                </c:pt>
                <c:pt idx="13238">
                  <c:v>1.1968938</c:v>
                </c:pt>
                <c:pt idx="13239">
                  <c:v>1.2434479000000001</c:v>
                </c:pt>
                <c:pt idx="13240">
                  <c:v>1.2192628000000001</c:v>
                </c:pt>
                <c:pt idx="13241">
                  <c:v>1.2101743</c:v>
                </c:pt>
                <c:pt idx="13242">
                  <c:v>1.2352635000000001</c:v>
                </c:pt>
                <c:pt idx="13243">
                  <c:v>1.2172624000000001</c:v>
                </c:pt>
                <c:pt idx="13244">
                  <c:v>1.1963680000000001</c:v>
                </c:pt>
                <c:pt idx="13245">
                  <c:v>1.1974558</c:v>
                </c:pt>
                <c:pt idx="13246">
                  <c:v>1.1718333999999999</c:v>
                </c:pt>
                <c:pt idx="13247">
                  <c:v>1.1569202999999999</c:v>
                </c:pt>
                <c:pt idx="13248">
                  <c:v>1.1470227</c:v>
                </c:pt>
                <c:pt idx="13249">
                  <c:v>1.1658639</c:v>
                </c:pt>
                <c:pt idx="13250">
                  <c:v>1.1833818</c:v>
                </c:pt>
                <c:pt idx="13251">
                  <c:v>1.1548612</c:v>
                </c:pt>
                <c:pt idx="13252">
                  <c:v>1.1641264</c:v>
                </c:pt>
                <c:pt idx="13253">
                  <c:v>1.1442863000000001</c:v>
                </c:pt>
                <c:pt idx="13254">
                  <c:v>1.1439012</c:v>
                </c:pt>
                <c:pt idx="13255">
                  <c:v>1.1578598</c:v>
                </c:pt>
                <c:pt idx="13256">
                  <c:v>1.1849508</c:v>
                </c:pt>
                <c:pt idx="13257">
                  <c:v>1.1811830000000001</c:v>
                </c:pt>
                <c:pt idx="13258">
                  <c:v>1.1748059</c:v>
                </c:pt>
                <c:pt idx="13259">
                  <c:v>1.1613867</c:v>
                </c:pt>
                <c:pt idx="13260">
                  <c:v>1.1603768000000001</c:v>
                </c:pt>
                <c:pt idx="13261">
                  <c:v>1.1767017</c:v>
                </c:pt>
                <c:pt idx="13262">
                  <c:v>1.1415142</c:v>
                </c:pt>
                <c:pt idx="13263">
                  <c:v>1.1474769</c:v>
                </c:pt>
                <c:pt idx="13264">
                  <c:v>1.1936416999999999</c:v>
                </c:pt>
                <c:pt idx="13265">
                  <c:v>1.2051624000000001</c:v>
                </c:pt>
                <c:pt idx="13266">
                  <c:v>1.1883798000000001</c:v>
                </c:pt>
                <c:pt idx="13267">
                  <c:v>1.172801</c:v>
                </c:pt>
                <c:pt idx="13268">
                  <c:v>1.1980063999999999</c:v>
                </c:pt>
                <c:pt idx="13269">
                  <c:v>1.1901755000000001</c:v>
                </c:pt>
                <c:pt idx="13270">
                  <c:v>1.1859983999999999</c:v>
                </c:pt>
                <c:pt idx="13271">
                  <c:v>1.1733499000000001</c:v>
                </c:pt>
                <c:pt idx="13272">
                  <c:v>1.1828917000000001</c:v>
                </c:pt>
                <c:pt idx="13273">
                  <c:v>1.1530342</c:v>
                </c:pt>
                <c:pt idx="13274">
                  <c:v>1.1711525</c:v>
                </c:pt>
                <c:pt idx="13275">
                  <c:v>1.1761619999999999</c:v>
                </c:pt>
                <c:pt idx="13276">
                  <c:v>1.2003055</c:v>
                </c:pt>
                <c:pt idx="13277">
                  <c:v>1.1712847</c:v>
                </c:pt>
                <c:pt idx="13278">
                  <c:v>1.1857736999999999</c:v>
                </c:pt>
                <c:pt idx="13279">
                  <c:v>1.1737306000000001</c:v>
                </c:pt>
                <c:pt idx="13280">
                  <c:v>1.1671805</c:v>
                </c:pt>
                <c:pt idx="13281">
                  <c:v>1.1803037999999999</c:v>
                </c:pt>
                <c:pt idx="13282">
                  <c:v>1.1798922999999999</c:v>
                </c:pt>
                <c:pt idx="13283">
                  <c:v>1.1549137</c:v>
                </c:pt>
                <c:pt idx="13284">
                  <c:v>1.1461543000000001</c:v>
                </c:pt>
                <c:pt idx="13285">
                  <c:v>1.2508142</c:v>
                </c:pt>
                <c:pt idx="13286">
                  <c:v>1.2081337999999999</c:v>
                </c:pt>
                <c:pt idx="13287">
                  <c:v>1.2091361</c:v>
                </c:pt>
                <c:pt idx="13288">
                  <c:v>1.2737284</c:v>
                </c:pt>
                <c:pt idx="13289">
                  <c:v>1.4294188000000001</c:v>
                </c:pt>
                <c:pt idx="13290">
                  <c:v>1.5031965</c:v>
                </c:pt>
                <c:pt idx="13291">
                  <c:v>1.6481273000000001</c:v>
                </c:pt>
                <c:pt idx="13292">
                  <c:v>1.7651330999999999</c:v>
                </c:pt>
                <c:pt idx="13293">
                  <c:v>1.8935909</c:v>
                </c:pt>
                <c:pt idx="13294">
                  <c:v>1.7207741999999999</c:v>
                </c:pt>
                <c:pt idx="13295">
                  <c:v>1.9374971000000001</c:v>
                </c:pt>
                <c:pt idx="13296">
                  <c:v>1.9836733</c:v>
                </c:pt>
                <c:pt idx="13297">
                  <c:v>1.8508154000000001</c:v>
                </c:pt>
                <c:pt idx="13298">
                  <c:v>1.8594345999999999</c:v>
                </c:pt>
                <c:pt idx="13299">
                  <c:v>1.4776148</c:v>
                </c:pt>
                <c:pt idx="13300">
                  <c:v>1.6351578</c:v>
                </c:pt>
                <c:pt idx="13301">
                  <c:v>1.6103267999999999</c:v>
                </c:pt>
                <c:pt idx="13302">
                  <c:v>1.6680694</c:v>
                </c:pt>
                <c:pt idx="13303">
                  <c:v>1.5994885000000001</c:v>
                </c:pt>
                <c:pt idx="13304">
                  <c:v>1.7414763</c:v>
                </c:pt>
                <c:pt idx="13305">
                  <c:v>1.5142789000000001</c:v>
                </c:pt>
                <c:pt idx="13306">
                  <c:v>1.4888984000000001</c:v>
                </c:pt>
                <c:pt idx="13307">
                  <c:v>1.4734354000000001</c:v>
                </c:pt>
                <c:pt idx="13308">
                  <c:v>1.4849125999999999</c:v>
                </c:pt>
                <c:pt idx="13309">
                  <c:v>1.6859261999999999</c:v>
                </c:pt>
                <c:pt idx="13310">
                  <c:v>1.7237616</c:v>
                </c:pt>
                <c:pt idx="13311">
                  <c:v>1.2434479000000001</c:v>
                </c:pt>
                <c:pt idx="13312">
                  <c:v>1.2887952</c:v>
                </c:pt>
                <c:pt idx="13313">
                  <c:v>1.5166515</c:v>
                </c:pt>
                <c:pt idx="13314">
                  <c:v>1.3179057000000001</c:v>
                </c:pt>
                <c:pt idx="13315">
                  <c:v>1.4770228000000001</c:v>
                </c:pt>
                <c:pt idx="13316">
                  <c:v>1.4926527999999999</c:v>
                </c:pt>
                <c:pt idx="13317">
                  <c:v>1.6874393999999999</c:v>
                </c:pt>
                <c:pt idx="13318">
                  <c:v>1.7406113000000001</c:v>
                </c:pt>
                <c:pt idx="13319">
                  <c:v>1.4694214000000001</c:v>
                </c:pt>
                <c:pt idx="13320">
                  <c:v>1.4899777000000001</c:v>
                </c:pt>
                <c:pt idx="13321">
                  <c:v>1.3938759999999999</c:v>
                </c:pt>
                <c:pt idx="13322">
                  <c:v>1.2264094000000001</c:v>
                </c:pt>
                <c:pt idx="13323">
                  <c:v>1.6348948000000001</c:v>
                </c:pt>
                <c:pt idx="13324">
                  <c:v>1.8520570000000001</c:v>
                </c:pt>
                <c:pt idx="13325">
                  <c:v>2.2804408</c:v>
                </c:pt>
                <c:pt idx="13326">
                  <c:v>2.3261072999999999</c:v>
                </c:pt>
                <c:pt idx="13327">
                  <c:v>1.6535032000000001</c:v>
                </c:pt>
                <c:pt idx="13328">
                  <c:v>2.0591189999999999</c:v>
                </c:pt>
                <c:pt idx="13329">
                  <c:v>2.0987494</c:v>
                </c:pt>
                <c:pt idx="13330">
                  <c:v>2.2076205999999998</c:v>
                </c:pt>
                <c:pt idx="13331">
                  <c:v>2.0297136</c:v>
                </c:pt>
                <c:pt idx="13332">
                  <c:v>1.7762601</c:v>
                </c:pt>
                <c:pt idx="13333">
                  <c:v>1.8293516999999999</c:v>
                </c:pt>
                <c:pt idx="13334">
                  <c:v>1.8691225</c:v>
                </c:pt>
                <c:pt idx="13335">
                  <c:v>1.9403573999999999</c:v>
                </c:pt>
                <c:pt idx="13336">
                  <c:v>2.2827899999999999</c:v>
                </c:pt>
                <c:pt idx="13337">
                  <c:v>1.8168051000000001</c:v>
                </c:pt>
                <c:pt idx="13338">
                  <c:v>1.8055080999999999</c:v>
                </c:pt>
                <c:pt idx="13339">
                  <c:v>1.8428682999999999</c:v>
                </c:pt>
                <c:pt idx="13340">
                  <c:v>2.0776590000000001</c:v>
                </c:pt>
                <c:pt idx="13341">
                  <c:v>1.797301</c:v>
                </c:pt>
                <c:pt idx="13342">
                  <c:v>1.6957789999999999</c:v>
                </c:pt>
                <c:pt idx="13343">
                  <c:v>2.0114597999999999</c:v>
                </c:pt>
                <c:pt idx="13344">
                  <c:v>1.6604295</c:v>
                </c:pt>
                <c:pt idx="13345">
                  <c:v>1.2434479000000001</c:v>
                </c:pt>
                <c:pt idx="13346">
                  <c:v>1.2434479000000001</c:v>
                </c:pt>
                <c:pt idx="13347">
                  <c:v>1.2434479000000001</c:v>
                </c:pt>
                <c:pt idx="13348">
                  <c:v>1.1929003</c:v>
                </c:pt>
                <c:pt idx="13349">
                  <c:v>1.1625167999999999</c:v>
                </c:pt>
                <c:pt idx="13350">
                  <c:v>1.2016715</c:v>
                </c:pt>
                <c:pt idx="13351">
                  <c:v>1.1794385999999999</c:v>
                </c:pt>
                <c:pt idx="13352">
                  <c:v>1.1125832</c:v>
                </c:pt>
                <c:pt idx="13353">
                  <c:v>1.0475688999999999</c:v>
                </c:pt>
                <c:pt idx="13354">
                  <c:v>1.2031307</c:v>
                </c:pt>
                <c:pt idx="13355">
                  <c:v>0.28692793999999999</c:v>
                </c:pt>
                <c:pt idx="13356">
                  <c:v>0.28236127</c:v>
                </c:pt>
                <c:pt idx="13357">
                  <c:v>0.27964228000000002</c:v>
                </c:pt>
                <c:pt idx="13358">
                  <c:v>0.30089197000000001</c:v>
                </c:pt>
                <c:pt idx="13359">
                  <c:v>0.2934464</c:v>
                </c:pt>
                <c:pt idx="13360">
                  <c:v>0.30264002000000001</c:v>
                </c:pt>
                <c:pt idx="13361">
                  <c:v>0.26364500000000002</c:v>
                </c:pt>
                <c:pt idx="13362">
                  <c:v>0.28264725000000002</c:v>
                </c:pt>
                <c:pt idx="13363">
                  <c:v>0.29373463999999999</c:v>
                </c:pt>
                <c:pt idx="13364">
                  <c:v>0.29331136000000002</c:v>
                </c:pt>
                <c:pt idx="13365">
                  <c:v>0.25196605999999999</c:v>
                </c:pt>
                <c:pt idx="13366">
                  <c:v>0.26840483999999998</c:v>
                </c:pt>
                <c:pt idx="13367">
                  <c:v>0.33219862</c:v>
                </c:pt>
                <c:pt idx="13368">
                  <c:v>0.32125658000000001</c:v>
                </c:pt>
                <c:pt idx="13369">
                  <c:v>0.32811563999999999</c:v>
                </c:pt>
                <c:pt idx="13370">
                  <c:v>0.31626648000000002</c:v>
                </c:pt>
                <c:pt idx="13371">
                  <c:v>0.32591224000000002</c:v>
                </c:pt>
                <c:pt idx="13372">
                  <c:v>0.32061445999999999</c:v>
                </c:pt>
                <c:pt idx="13373">
                  <c:v>0.35373880000000002</c:v>
                </c:pt>
                <c:pt idx="13374">
                  <c:v>0.35243273000000003</c:v>
                </c:pt>
                <c:pt idx="13375">
                  <c:v>0.34381210000000001</c:v>
                </c:pt>
                <c:pt idx="13376">
                  <c:v>0.33584710000000001</c:v>
                </c:pt>
                <c:pt idx="13377">
                  <c:v>0.33608729999999998</c:v>
                </c:pt>
                <c:pt idx="13378">
                  <c:v>0.33486675999999999</c:v>
                </c:pt>
                <c:pt idx="13379">
                  <c:v>0.33990744000000001</c:v>
                </c:pt>
                <c:pt idx="13380">
                  <c:v>0.34080827000000002</c:v>
                </c:pt>
                <c:pt idx="13381">
                  <c:v>0.35290682000000001</c:v>
                </c:pt>
                <c:pt idx="13382">
                  <c:v>3.4199606999999999</c:v>
                </c:pt>
                <c:pt idx="13383">
                  <c:v>2.2992227000000001</c:v>
                </c:pt>
                <c:pt idx="13384">
                  <c:v>1.0861144</c:v>
                </c:pt>
                <c:pt idx="13385">
                  <c:v>0.92777670000000001</c:v>
                </c:pt>
                <c:pt idx="13386">
                  <c:v>1.5955303000000001</c:v>
                </c:pt>
                <c:pt idx="13387">
                  <c:v>1.4630669000000001</c:v>
                </c:pt>
                <c:pt idx="13388">
                  <c:v>1.3070592999999999</c:v>
                </c:pt>
                <c:pt idx="13389">
                  <c:v>1.7990664999999999</c:v>
                </c:pt>
                <c:pt idx="13390">
                  <c:v>1.4391263000000001</c:v>
                </c:pt>
                <c:pt idx="13391">
                  <c:v>1.3271139000000001</c:v>
                </c:pt>
                <c:pt idx="13392">
                  <c:v>1.2305771999999999</c:v>
                </c:pt>
                <c:pt idx="13393">
                  <c:v>1.5707610999999999</c:v>
                </c:pt>
                <c:pt idx="13394">
                  <c:v>1.2031734999999999</c:v>
                </c:pt>
                <c:pt idx="13395">
                  <c:v>1.3197677999999999</c:v>
                </c:pt>
                <c:pt idx="13396">
                  <c:v>1.2828012</c:v>
                </c:pt>
                <c:pt idx="13397">
                  <c:v>1.5039754000000001</c:v>
                </c:pt>
                <c:pt idx="13398">
                  <c:v>1.4844246000000001</c:v>
                </c:pt>
                <c:pt idx="13399">
                  <c:v>1.0486735</c:v>
                </c:pt>
                <c:pt idx="13400">
                  <c:v>1.0838568</c:v>
                </c:pt>
                <c:pt idx="13401">
                  <c:v>1.6556671000000001</c:v>
                </c:pt>
                <c:pt idx="13402">
                  <c:v>1.3714200999999999</c:v>
                </c:pt>
                <c:pt idx="13403">
                  <c:v>1.2168794999999999</c:v>
                </c:pt>
                <c:pt idx="13404">
                  <c:v>1.2576318</c:v>
                </c:pt>
                <c:pt idx="13405">
                  <c:v>0.94822437000000004</c:v>
                </c:pt>
                <c:pt idx="13406">
                  <c:v>1.1538987999999999</c:v>
                </c:pt>
                <c:pt idx="13407">
                  <c:v>1.2737117</c:v>
                </c:pt>
                <c:pt idx="13408">
                  <c:v>1.2916764999999999</c:v>
                </c:pt>
                <c:pt idx="13409">
                  <c:v>1.4677769000000001</c:v>
                </c:pt>
                <c:pt idx="13410">
                  <c:v>1.1286339999999999</c:v>
                </c:pt>
                <c:pt idx="13411">
                  <c:v>1.0054768000000001</c:v>
                </c:pt>
                <c:pt idx="13412">
                  <c:v>1.0730058</c:v>
                </c:pt>
                <c:pt idx="13413">
                  <c:v>1.0238712999999999</c:v>
                </c:pt>
                <c:pt idx="13414">
                  <c:v>1.1626965</c:v>
                </c:pt>
                <c:pt idx="13415">
                  <c:v>1.0135151</c:v>
                </c:pt>
                <c:pt idx="13416">
                  <c:v>1.0424922000000001</c:v>
                </c:pt>
                <c:pt idx="13417">
                  <c:v>1.2836730000000001</c:v>
                </c:pt>
                <c:pt idx="13418">
                  <c:v>1.1056642999999999</c:v>
                </c:pt>
                <c:pt idx="13419">
                  <c:v>1.0299419999999999</c:v>
                </c:pt>
                <c:pt idx="13420">
                  <c:v>1.1171770000000001</c:v>
                </c:pt>
                <c:pt idx="13421">
                  <c:v>1.0819742999999999</c:v>
                </c:pt>
                <c:pt idx="13422">
                  <c:v>1.0901095999999999</c:v>
                </c:pt>
                <c:pt idx="13423">
                  <c:v>1.1049464</c:v>
                </c:pt>
                <c:pt idx="13424">
                  <c:v>1.0902911</c:v>
                </c:pt>
                <c:pt idx="13425">
                  <c:v>1.1559222</c:v>
                </c:pt>
                <c:pt idx="13426">
                  <c:v>1.1622767000000001</c:v>
                </c:pt>
                <c:pt idx="13427">
                  <c:v>1.1420475999999999</c:v>
                </c:pt>
                <c:pt idx="13428">
                  <c:v>1.1094694</c:v>
                </c:pt>
                <c:pt idx="13429">
                  <c:v>1.1160836000000001</c:v>
                </c:pt>
                <c:pt idx="13430">
                  <c:v>1.1084955000000001</c:v>
                </c:pt>
                <c:pt idx="13431">
                  <c:v>1.1031941000000001</c:v>
                </c:pt>
                <c:pt idx="13432">
                  <c:v>1.1033453</c:v>
                </c:pt>
                <c:pt idx="13433">
                  <c:v>1.1055443</c:v>
                </c:pt>
                <c:pt idx="13434">
                  <c:v>1.2418648000000001</c:v>
                </c:pt>
                <c:pt idx="13435">
                  <c:v>1.1077539999999999</c:v>
                </c:pt>
                <c:pt idx="13436">
                  <c:v>1.1038713</c:v>
                </c:pt>
                <c:pt idx="13437">
                  <c:v>1.128773</c:v>
                </c:pt>
                <c:pt idx="13438">
                  <c:v>1.1266996</c:v>
                </c:pt>
                <c:pt idx="13439">
                  <c:v>1.1169051999999999</c:v>
                </c:pt>
                <c:pt idx="13440">
                  <c:v>1.1096737000000001</c:v>
                </c:pt>
                <c:pt idx="13441">
                  <c:v>1.1260504</c:v>
                </c:pt>
                <c:pt idx="13442">
                  <c:v>1.1769547</c:v>
                </c:pt>
                <c:pt idx="13443">
                  <c:v>1.2243444999999999</c:v>
                </c:pt>
                <c:pt idx="13444">
                  <c:v>1.2145554000000001</c:v>
                </c:pt>
                <c:pt idx="13445">
                  <c:v>1.1504254</c:v>
                </c:pt>
                <c:pt idx="13446">
                  <c:v>1.2278091</c:v>
                </c:pt>
                <c:pt idx="13447">
                  <c:v>1.1812056</c:v>
                </c:pt>
                <c:pt idx="13448">
                  <c:v>1.185521</c:v>
                </c:pt>
                <c:pt idx="13449">
                  <c:v>1.1338539000000001</c:v>
                </c:pt>
                <c:pt idx="13450">
                  <c:v>1.1060146</c:v>
                </c:pt>
                <c:pt idx="13451">
                  <c:v>1.2509241</c:v>
                </c:pt>
                <c:pt idx="13452">
                  <c:v>1.23407</c:v>
                </c:pt>
                <c:pt idx="13453">
                  <c:v>1.2696676</c:v>
                </c:pt>
                <c:pt idx="13454">
                  <c:v>1.2520230000000001</c:v>
                </c:pt>
                <c:pt idx="13455">
                  <c:v>1.6806471000000001</c:v>
                </c:pt>
                <c:pt idx="13456">
                  <c:v>2.0003715</c:v>
                </c:pt>
                <c:pt idx="13457">
                  <c:v>1.8691755999999999</c:v>
                </c:pt>
                <c:pt idx="13458">
                  <c:v>2.7604926000000001</c:v>
                </c:pt>
                <c:pt idx="13459">
                  <c:v>3.7035809999999998</c:v>
                </c:pt>
                <c:pt idx="13460">
                  <c:v>2.0910609999999998</c:v>
                </c:pt>
                <c:pt idx="13461">
                  <c:v>2.2471209000000001</c:v>
                </c:pt>
                <c:pt idx="13462">
                  <c:v>2.3456353999999999</c:v>
                </c:pt>
                <c:pt idx="13463">
                  <c:v>2.4369139999999998</c:v>
                </c:pt>
                <c:pt idx="13464">
                  <c:v>2.1618203999999999</c:v>
                </c:pt>
                <c:pt idx="13465">
                  <c:v>2.4978633000000001</c:v>
                </c:pt>
                <c:pt idx="13466">
                  <c:v>2.3766872999999999</c:v>
                </c:pt>
                <c:pt idx="13467">
                  <c:v>2.6269686000000001</c:v>
                </c:pt>
                <c:pt idx="13468">
                  <c:v>2.4812384000000001</c:v>
                </c:pt>
                <c:pt idx="13469">
                  <c:v>2.9313265999999998</c:v>
                </c:pt>
                <c:pt idx="13470">
                  <c:v>2.8715066999999999</c:v>
                </c:pt>
                <c:pt idx="13471">
                  <c:v>2.878063</c:v>
                </c:pt>
                <c:pt idx="13472">
                  <c:v>2.7579297999999999</c:v>
                </c:pt>
                <c:pt idx="13473">
                  <c:v>3.1558866999999999</c:v>
                </c:pt>
                <c:pt idx="13474">
                  <c:v>2.9425292000000001</c:v>
                </c:pt>
                <c:pt idx="13475">
                  <c:v>2.7303863000000002</c:v>
                </c:pt>
                <c:pt idx="13476">
                  <c:v>3.2880954999999998</c:v>
                </c:pt>
                <c:pt idx="13477">
                  <c:v>3.2059228000000002</c:v>
                </c:pt>
                <c:pt idx="13478">
                  <c:v>3.0527305999999998</c:v>
                </c:pt>
                <c:pt idx="13479">
                  <c:v>3.8098983999999998</c:v>
                </c:pt>
                <c:pt idx="13480">
                  <c:v>3.3469641000000001</c:v>
                </c:pt>
                <c:pt idx="13481">
                  <c:v>4.0419999999999998</c:v>
                </c:pt>
                <c:pt idx="13482">
                  <c:v>4.3230104000000003</c:v>
                </c:pt>
                <c:pt idx="13483">
                  <c:v>4.5869939999999998</c:v>
                </c:pt>
                <c:pt idx="13484">
                  <c:v>4.3409550000000001</c:v>
                </c:pt>
                <c:pt idx="13485">
                  <c:v>3.9388041</c:v>
                </c:pt>
                <c:pt idx="13486">
                  <c:v>4.0347090000000003</c:v>
                </c:pt>
                <c:pt idx="13487">
                  <c:v>4.1774917</c:v>
                </c:pt>
                <c:pt idx="13488">
                  <c:v>4.0894740000000001</c:v>
                </c:pt>
                <c:pt idx="13489">
                  <c:v>4.941147</c:v>
                </c:pt>
                <c:pt idx="13490">
                  <c:v>3.9965348000000001</c:v>
                </c:pt>
                <c:pt idx="13491">
                  <c:v>4.3998013</c:v>
                </c:pt>
                <c:pt idx="13492">
                  <c:v>3.9276433000000002</c:v>
                </c:pt>
                <c:pt idx="13493">
                  <c:v>4.390104</c:v>
                </c:pt>
                <c:pt idx="13494">
                  <c:v>4.6051716999999996</c:v>
                </c:pt>
                <c:pt idx="13495">
                  <c:v>4.182518</c:v>
                </c:pt>
                <c:pt idx="13496">
                  <c:v>4.3031759999999997</c:v>
                </c:pt>
                <c:pt idx="13497">
                  <c:v>4.5762862999999996</c:v>
                </c:pt>
                <c:pt idx="13498">
                  <c:v>3.7816453000000001</c:v>
                </c:pt>
                <c:pt idx="13499">
                  <c:v>3.5184228000000002</c:v>
                </c:pt>
                <c:pt idx="13500">
                  <c:v>4.5287819999999996</c:v>
                </c:pt>
                <c:pt idx="13501">
                  <c:v>4.0290613000000004</c:v>
                </c:pt>
                <c:pt idx="13502">
                  <c:v>3.5969419999999999</c:v>
                </c:pt>
                <c:pt idx="13503">
                  <c:v>3.9138885000000001</c:v>
                </c:pt>
                <c:pt idx="13504">
                  <c:v>4.0199490000000004</c:v>
                </c:pt>
                <c:pt idx="13505">
                  <c:v>4.2500840000000002</c:v>
                </c:pt>
                <c:pt idx="13506">
                  <c:v>4.0573030000000001</c:v>
                </c:pt>
                <c:pt idx="13507">
                  <c:v>4.3847800000000001</c:v>
                </c:pt>
                <c:pt idx="13508">
                  <c:v>4.1935529999999996</c:v>
                </c:pt>
                <c:pt idx="13509">
                  <c:v>4.994326</c:v>
                </c:pt>
                <c:pt idx="13510">
                  <c:v>3.7809200000000001</c:v>
                </c:pt>
                <c:pt idx="13511">
                  <c:v>4.0569920000000002</c:v>
                </c:pt>
                <c:pt idx="13512">
                  <c:v>4.56921</c:v>
                </c:pt>
                <c:pt idx="13513">
                  <c:v>4.090757</c:v>
                </c:pt>
                <c:pt idx="13514">
                  <c:v>4.0632124000000003</c:v>
                </c:pt>
                <c:pt idx="13515">
                  <c:v>2.5505068</c:v>
                </c:pt>
                <c:pt idx="13516">
                  <c:v>3.4198213000000002</c:v>
                </c:pt>
                <c:pt idx="13517">
                  <c:v>3.937316</c:v>
                </c:pt>
                <c:pt idx="13518">
                  <c:v>3.6342812000000002</c:v>
                </c:pt>
                <c:pt idx="13519">
                  <c:v>3.3379948000000002</c:v>
                </c:pt>
                <c:pt idx="13520">
                  <c:v>3.3710675000000001</c:v>
                </c:pt>
                <c:pt idx="13521">
                  <c:v>3.6351619999999998</c:v>
                </c:pt>
                <c:pt idx="13522">
                  <c:v>3.9971738000000001</c:v>
                </c:pt>
                <c:pt idx="13523">
                  <c:v>3.4592990000000001</c:v>
                </c:pt>
                <c:pt idx="13524">
                  <c:v>3.7435288</c:v>
                </c:pt>
                <c:pt idx="13525">
                  <c:v>3.0478263000000001</c:v>
                </c:pt>
                <c:pt idx="13526">
                  <c:v>3.0047478999999999</c:v>
                </c:pt>
                <c:pt idx="13527">
                  <c:v>3.4420137</c:v>
                </c:pt>
                <c:pt idx="13528">
                  <c:v>3.1891699999999998</c:v>
                </c:pt>
                <c:pt idx="13529">
                  <c:v>3.0746186</c:v>
                </c:pt>
                <c:pt idx="13530">
                  <c:v>3.5048227000000001</c:v>
                </c:pt>
                <c:pt idx="13531">
                  <c:v>3.1663907</c:v>
                </c:pt>
                <c:pt idx="13532">
                  <c:v>3.6963653999999999</c:v>
                </c:pt>
                <c:pt idx="13533">
                  <c:v>3.5778742000000001</c:v>
                </c:pt>
                <c:pt idx="13534">
                  <c:v>2.7393749999999999</c:v>
                </c:pt>
                <c:pt idx="13535">
                  <c:v>2.9368721999999998</c:v>
                </c:pt>
                <c:pt idx="13536">
                  <c:v>2.7573311</c:v>
                </c:pt>
                <c:pt idx="13537">
                  <c:v>2.5560193</c:v>
                </c:pt>
                <c:pt idx="13538">
                  <c:v>2.0442464</c:v>
                </c:pt>
                <c:pt idx="13539">
                  <c:v>2.5840782999999998</c:v>
                </c:pt>
                <c:pt idx="13540">
                  <c:v>2.7499083999999998</c:v>
                </c:pt>
                <c:pt idx="13541">
                  <c:v>1.9383858</c:v>
                </c:pt>
                <c:pt idx="13542">
                  <c:v>2.0552630000000001</c:v>
                </c:pt>
                <c:pt idx="13543">
                  <c:v>2.0198364</c:v>
                </c:pt>
                <c:pt idx="13544">
                  <c:v>1.9533151</c:v>
                </c:pt>
                <c:pt idx="13545">
                  <c:v>1.9778496999999999</c:v>
                </c:pt>
                <c:pt idx="13546">
                  <c:v>1.8561785</c:v>
                </c:pt>
                <c:pt idx="13547">
                  <c:v>1.8186872999999999</c:v>
                </c:pt>
                <c:pt idx="13548">
                  <c:v>1.8599877</c:v>
                </c:pt>
                <c:pt idx="13549">
                  <c:v>1.9978597</c:v>
                </c:pt>
                <c:pt idx="13550">
                  <c:v>2.0818857999999998</c:v>
                </c:pt>
                <c:pt idx="13551">
                  <c:v>1.9475685</c:v>
                </c:pt>
                <c:pt idx="13552">
                  <c:v>1.9415747999999999</c:v>
                </c:pt>
                <c:pt idx="13553">
                  <c:v>1.7842207999999999</c:v>
                </c:pt>
                <c:pt idx="13554">
                  <c:v>1.7852711999999999</c:v>
                </c:pt>
                <c:pt idx="13555">
                  <c:v>1.6242363</c:v>
                </c:pt>
                <c:pt idx="13556">
                  <c:v>1.4312592</c:v>
                </c:pt>
                <c:pt idx="13557">
                  <c:v>1.7790166999999999</c:v>
                </c:pt>
                <c:pt idx="13558">
                  <c:v>1.3837155999999999</c:v>
                </c:pt>
                <c:pt idx="13559">
                  <c:v>1.2471905000000001</c:v>
                </c:pt>
                <c:pt idx="13560">
                  <c:v>1.5605321000000001</c:v>
                </c:pt>
                <c:pt idx="13561">
                  <c:v>1.6323496</c:v>
                </c:pt>
                <c:pt idx="13562">
                  <c:v>1.6355219000000001</c:v>
                </c:pt>
                <c:pt idx="13563">
                  <c:v>1.7249161</c:v>
                </c:pt>
                <c:pt idx="13564">
                  <c:v>1.8246127000000001</c:v>
                </c:pt>
                <c:pt idx="13565">
                  <c:v>2.0718958000000001</c:v>
                </c:pt>
                <c:pt idx="13566">
                  <c:v>1.4662386999999999</c:v>
                </c:pt>
                <c:pt idx="13567">
                  <c:v>1.5831888000000001</c:v>
                </c:pt>
                <c:pt idx="13568">
                  <c:v>1.7916753000000001</c:v>
                </c:pt>
                <c:pt idx="13569">
                  <c:v>3.2911614999999999</c:v>
                </c:pt>
                <c:pt idx="13570">
                  <c:v>1.4946527000000001</c:v>
                </c:pt>
                <c:pt idx="13571">
                  <c:v>2.0140414</c:v>
                </c:pt>
                <c:pt idx="13572">
                  <c:v>1.3480768000000001</c:v>
                </c:pt>
                <c:pt idx="13573">
                  <c:v>1.5853071000000001</c:v>
                </c:pt>
                <c:pt idx="13574">
                  <c:v>2.0257565999999998</c:v>
                </c:pt>
                <c:pt idx="13575">
                  <c:v>2.0160716000000001</c:v>
                </c:pt>
                <c:pt idx="13576">
                  <c:v>1.8207344999999999</c:v>
                </c:pt>
                <c:pt idx="13577">
                  <c:v>2.5478589999999999</c:v>
                </c:pt>
                <c:pt idx="13578">
                  <c:v>1.9134992</c:v>
                </c:pt>
                <c:pt idx="13579">
                  <c:v>2.0519364000000002</c:v>
                </c:pt>
                <c:pt idx="13580">
                  <c:v>1.9143568</c:v>
                </c:pt>
                <c:pt idx="13581">
                  <c:v>1.5175225000000001</c:v>
                </c:pt>
                <c:pt idx="13582">
                  <c:v>2.0555903999999998</c:v>
                </c:pt>
                <c:pt idx="13583">
                  <c:v>3.4025097</c:v>
                </c:pt>
                <c:pt idx="13584">
                  <c:v>1.8475404</c:v>
                </c:pt>
                <c:pt idx="13585">
                  <c:v>1.7545164</c:v>
                </c:pt>
                <c:pt idx="13586">
                  <c:v>1.8167485000000001</c:v>
                </c:pt>
                <c:pt idx="13587">
                  <c:v>1.9919762999999999</c:v>
                </c:pt>
                <c:pt idx="13588">
                  <c:v>1.6780484</c:v>
                </c:pt>
                <c:pt idx="13589">
                  <c:v>1.4688410999999999</c:v>
                </c:pt>
                <c:pt idx="13590">
                  <c:v>1.9440793999999999</c:v>
                </c:pt>
                <c:pt idx="13591">
                  <c:v>1.8358994</c:v>
                </c:pt>
                <c:pt idx="13592">
                  <c:v>2.0172498000000001</c:v>
                </c:pt>
                <c:pt idx="13593">
                  <c:v>2.8477573</c:v>
                </c:pt>
                <c:pt idx="13594">
                  <c:v>2.3230583999999999</c:v>
                </c:pt>
                <c:pt idx="13595">
                  <c:v>2.4173770000000001</c:v>
                </c:pt>
                <c:pt idx="13596">
                  <c:v>2.0521883999999999</c:v>
                </c:pt>
                <c:pt idx="13597">
                  <c:v>2.4239788</c:v>
                </c:pt>
                <c:pt idx="13598">
                  <c:v>2.0130707999999999</c:v>
                </c:pt>
                <c:pt idx="13599">
                  <c:v>2.6169305</c:v>
                </c:pt>
                <c:pt idx="13600">
                  <c:v>3.4176527999999999</c:v>
                </c:pt>
                <c:pt idx="13601">
                  <c:v>2.9298533999999998</c:v>
                </c:pt>
                <c:pt idx="13602">
                  <c:v>2.8851814</c:v>
                </c:pt>
                <c:pt idx="13603">
                  <c:v>2.2213910000000001</c:v>
                </c:pt>
                <c:pt idx="13604">
                  <c:v>2.3333175000000002</c:v>
                </c:pt>
                <c:pt idx="13605">
                  <c:v>2.2213151</c:v>
                </c:pt>
                <c:pt idx="13606">
                  <c:v>3.2315939999999999</c:v>
                </c:pt>
                <c:pt idx="13607">
                  <c:v>3.1600980000000001</c:v>
                </c:pt>
                <c:pt idx="13608">
                  <c:v>2.2487460000000001</c:v>
                </c:pt>
                <c:pt idx="13609">
                  <c:v>2.8771157000000001</c:v>
                </c:pt>
                <c:pt idx="13610">
                  <c:v>2.6670516000000002</c:v>
                </c:pt>
                <c:pt idx="13611">
                  <c:v>2.3818703000000001</c:v>
                </c:pt>
                <c:pt idx="13612">
                  <c:v>2.1187618000000001</c:v>
                </c:pt>
                <c:pt idx="13613">
                  <c:v>3.1798000000000002</c:v>
                </c:pt>
                <c:pt idx="13614">
                  <c:v>2.528702</c:v>
                </c:pt>
                <c:pt idx="13615">
                  <c:v>2.2739215000000002</c:v>
                </c:pt>
                <c:pt idx="13616">
                  <c:v>2.1354443999999999</c:v>
                </c:pt>
                <c:pt idx="13617">
                  <c:v>2.250537</c:v>
                </c:pt>
                <c:pt idx="13618">
                  <c:v>2.8727345</c:v>
                </c:pt>
                <c:pt idx="13619">
                  <c:v>2.2194723999999999</c:v>
                </c:pt>
                <c:pt idx="13620">
                  <c:v>2.0686057</c:v>
                </c:pt>
                <c:pt idx="13621">
                  <c:v>2.0713332000000002</c:v>
                </c:pt>
                <c:pt idx="13622">
                  <c:v>2.0936134000000002</c:v>
                </c:pt>
                <c:pt idx="13623">
                  <c:v>2.0685682000000001</c:v>
                </c:pt>
                <c:pt idx="13624">
                  <c:v>2.197244</c:v>
                </c:pt>
                <c:pt idx="13625">
                  <c:v>2.1447215000000002</c:v>
                </c:pt>
                <c:pt idx="13626">
                  <c:v>2.0152996000000001</c:v>
                </c:pt>
                <c:pt idx="13627">
                  <c:v>2.0099707000000002</c:v>
                </c:pt>
                <c:pt idx="13628">
                  <c:v>2.4004880000000002</c:v>
                </c:pt>
                <c:pt idx="13629">
                  <c:v>2.0676727000000001</c:v>
                </c:pt>
                <c:pt idx="13630">
                  <c:v>2.1681838</c:v>
                </c:pt>
                <c:pt idx="13631">
                  <c:v>2.0024538000000001</c:v>
                </c:pt>
                <c:pt idx="13632">
                  <c:v>1.9698199999999999</c:v>
                </c:pt>
                <c:pt idx="13633">
                  <c:v>1.9289368</c:v>
                </c:pt>
                <c:pt idx="13634">
                  <c:v>2.0904245000000001</c:v>
                </c:pt>
                <c:pt idx="13635">
                  <c:v>2.2329444999999999</c:v>
                </c:pt>
                <c:pt idx="13636">
                  <c:v>2.0099947</c:v>
                </c:pt>
                <c:pt idx="13637">
                  <c:v>1.9490987</c:v>
                </c:pt>
                <c:pt idx="13638">
                  <c:v>2.0993452000000001</c:v>
                </c:pt>
                <c:pt idx="13639">
                  <c:v>2.1015760000000001</c:v>
                </c:pt>
                <c:pt idx="13640">
                  <c:v>1.9089067</c:v>
                </c:pt>
                <c:pt idx="13641">
                  <c:v>2.0733704999999998</c:v>
                </c:pt>
                <c:pt idx="13642">
                  <c:v>1.9361846</c:v>
                </c:pt>
                <c:pt idx="13643">
                  <c:v>2.068702</c:v>
                </c:pt>
                <c:pt idx="13644">
                  <c:v>1.9931946</c:v>
                </c:pt>
                <c:pt idx="13645">
                  <c:v>1.8349987999999999</c:v>
                </c:pt>
                <c:pt idx="13646">
                  <c:v>1.9980443999999999</c:v>
                </c:pt>
                <c:pt idx="13647">
                  <c:v>2.3763766</c:v>
                </c:pt>
                <c:pt idx="13648">
                  <c:v>2.1131820000000001</c:v>
                </c:pt>
                <c:pt idx="13649">
                  <c:v>2.3617313000000002</c:v>
                </c:pt>
                <c:pt idx="13650">
                  <c:v>3.2090961999999998</c:v>
                </c:pt>
                <c:pt idx="13651">
                  <c:v>2.309383</c:v>
                </c:pt>
                <c:pt idx="13652">
                  <c:v>3.1796956000000001</c:v>
                </c:pt>
                <c:pt idx="13653">
                  <c:v>2.9043746000000001</c:v>
                </c:pt>
                <c:pt idx="13654">
                  <c:v>2.4324663000000002</c:v>
                </c:pt>
                <c:pt idx="13655">
                  <c:v>2.5373423000000002</c:v>
                </c:pt>
                <c:pt idx="13656">
                  <c:v>2.2899137000000001</c:v>
                </c:pt>
                <c:pt idx="13657">
                  <c:v>2.4057917999999998</c:v>
                </c:pt>
                <c:pt idx="13658">
                  <c:v>2.6002177999999998</c:v>
                </c:pt>
                <c:pt idx="13659">
                  <c:v>2.746696</c:v>
                </c:pt>
                <c:pt idx="13660">
                  <c:v>2.1784484000000002</c:v>
                </c:pt>
                <c:pt idx="13661">
                  <c:v>2.5328504999999999</c:v>
                </c:pt>
                <c:pt idx="13662">
                  <c:v>2.3839717</c:v>
                </c:pt>
                <c:pt idx="13663">
                  <c:v>2.6979823000000001</c:v>
                </c:pt>
                <c:pt idx="13664">
                  <c:v>3.3495748000000001</c:v>
                </c:pt>
                <c:pt idx="13665">
                  <c:v>3.2784140000000002</c:v>
                </c:pt>
                <c:pt idx="13666">
                  <c:v>3.6777139000000001</c:v>
                </c:pt>
                <c:pt idx="13667">
                  <c:v>3.7972486000000001</c:v>
                </c:pt>
                <c:pt idx="13668">
                  <c:v>4.1137499999999996</c:v>
                </c:pt>
                <c:pt idx="13669">
                  <c:v>2.6072229999999998</c:v>
                </c:pt>
                <c:pt idx="13670">
                  <c:v>2.6000141999999999</c:v>
                </c:pt>
                <c:pt idx="13671">
                  <c:v>2.9375922999999999</c:v>
                </c:pt>
                <c:pt idx="13672">
                  <c:v>2.8914127000000001</c:v>
                </c:pt>
                <c:pt idx="13673">
                  <c:v>2.3047203999999999</c:v>
                </c:pt>
                <c:pt idx="13674">
                  <c:v>2.4259338000000001</c:v>
                </c:pt>
                <c:pt idx="13675">
                  <c:v>2.2816179999999999</c:v>
                </c:pt>
                <c:pt idx="13676">
                  <c:v>2.5773633</c:v>
                </c:pt>
                <c:pt idx="13677">
                  <c:v>3.0546630000000001</c:v>
                </c:pt>
                <c:pt idx="13678">
                  <c:v>3.3615569999999999</c:v>
                </c:pt>
                <c:pt idx="13679">
                  <c:v>3.1314576000000001</c:v>
                </c:pt>
                <c:pt idx="13680">
                  <c:v>2.1461600000000001</c:v>
                </c:pt>
                <c:pt idx="13681">
                  <c:v>3.144155</c:v>
                </c:pt>
                <c:pt idx="13682">
                  <c:v>1.3761127</c:v>
                </c:pt>
                <c:pt idx="13683">
                  <c:v>1.3541064</c:v>
                </c:pt>
                <c:pt idx="13684">
                  <c:v>1.4145006</c:v>
                </c:pt>
                <c:pt idx="13685">
                  <c:v>1.3429465</c:v>
                </c:pt>
                <c:pt idx="13686">
                  <c:v>2.3514748000000001</c:v>
                </c:pt>
                <c:pt idx="13687">
                  <c:v>0.65299750000000001</c:v>
                </c:pt>
                <c:pt idx="13688">
                  <c:v>2.8129708999999998</c:v>
                </c:pt>
                <c:pt idx="13689">
                  <c:v>2.8696046000000002</c:v>
                </c:pt>
                <c:pt idx="13690">
                  <c:v>2.6167715</c:v>
                </c:pt>
                <c:pt idx="13691">
                  <c:v>2.5904064</c:v>
                </c:pt>
                <c:pt idx="13692">
                  <c:v>2.4720726000000002</c:v>
                </c:pt>
                <c:pt idx="13693">
                  <c:v>2.7212193</c:v>
                </c:pt>
                <c:pt idx="13694">
                  <c:v>2.2559296999999998</c:v>
                </c:pt>
                <c:pt idx="13695">
                  <c:v>2.9697399999999998</c:v>
                </c:pt>
                <c:pt idx="13696">
                  <c:v>2.3282243999999999</c:v>
                </c:pt>
                <c:pt idx="13697">
                  <c:v>2.7607135999999999</c:v>
                </c:pt>
                <c:pt idx="13698">
                  <c:v>2.2251663000000002</c:v>
                </c:pt>
                <c:pt idx="13699">
                  <c:v>2.4014707</c:v>
                </c:pt>
                <c:pt idx="13700">
                  <c:v>2.2130296</c:v>
                </c:pt>
                <c:pt idx="13701">
                  <c:v>2.2392652000000002</c:v>
                </c:pt>
                <c:pt idx="13702">
                  <c:v>2.3731496000000001</c:v>
                </c:pt>
                <c:pt idx="13703">
                  <c:v>2.5960421999999999</c:v>
                </c:pt>
                <c:pt idx="13704">
                  <c:v>2.5296778999999998</c:v>
                </c:pt>
                <c:pt idx="13705">
                  <c:v>2.3019219999999998</c:v>
                </c:pt>
                <c:pt idx="13706">
                  <c:v>2.2983737</c:v>
                </c:pt>
                <c:pt idx="13707">
                  <c:v>1.9621607999999999</c:v>
                </c:pt>
                <c:pt idx="13708">
                  <c:v>2.2392821000000001</c:v>
                </c:pt>
                <c:pt idx="13709">
                  <c:v>1.8099898999999999</c:v>
                </c:pt>
                <c:pt idx="13710">
                  <c:v>1.8368399</c:v>
                </c:pt>
                <c:pt idx="13711">
                  <c:v>1.8736683999999999</c:v>
                </c:pt>
                <c:pt idx="13712">
                  <c:v>1.495034</c:v>
                </c:pt>
                <c:pt idx="13713">
                  <c:v>1.6703641</c:v>
                </c:pt>
                <c:pt idx="13714">
                  <c:v>1.6496002999999999</c:v>
                </c:pt>
                <c:pt idx="13715">
                  <c:v>1.716877</c:v>
                </c:pt>
                <c:pt idx="13716">
                  <c:v>1.6122711000000001</c:v>
                </c:pt>
                <c:pt idx="13717">
                  <c:v>1.3815516999999999</c:v>
                </c:pt>
                <c:pt idx="13718">
                  <c:v>1.3263605000000001</c:v>
                </c:pt>
                <c:pt idx="13719">
                  <c:v>1.3596088</c:v>
                </c:pt>
                <c:pt idx="13720">
                  <c:v>1.2629781</c:v>
                </c:pt>
                <c:pt idx="13721">
                  <c:v>1.2047846</c:v>
                </c:pt>
                <c:pt idx="13722">
                  <c:v>1.0759487999999999</c:v>
                </c:pt>
                <c:pt idx="13723">
                  <c:v>1.2555125</c:v>
                </c:pt>
                <c:pt idx="13724">
                  <c:v>1.2370538</c:v>
                </c:pt>
                <c:pt idx="13725">
                  <c:v>1.8693489000000001</c:v>
                </c:pt>
                <c:pt idx="13726">
                  <c:v>1.2564685</c:v>
                </c:pt>
                <c:pt idx="13727">
                  <c:v>1.1744964</c:v>
                </c:pt>
                <c:pt idx="13728">
                  <c:v>1.2136477000000001</c:v>
                </c:pt>
                <c:pt idx="13729">
                  <c:v>1.2828339</c:v>
                </c:pt>
                <c:pt idx="13730">
                  <c:v>1.3300414</c:v>
                </c:pt>
                <c:pt idx="13731">
                  <c:v>1.2118260999999999</c:v>
                </c:pt>
                <c:pt idx="13732">
                  <c:v>1.1946459</c:v>
                </c:pt>
                <c:pt idx="13733">
                  <c:v>1.2082881000000001</c:v>
                </c:pt>
                <c:pt idx="13734">
                  <c:v>1.268689</c:v>
                </c:pt>
                <c:pt idx="13735">
                  <c:v>1.2635807999999999</c:v>
                </c:pt>
                <c:pt idx="13736">
                  <c:v>1.3169386000000001</c:v>
                </c:pt>
                <c:pt idx="13737">
                  <c:v>1.2731161</c:v>
                </c:pt>
                <c:pt idx="13738">
                  <c:v>1.2270411999999999</c:v>
                </c:pt>
                <c:pt idx="13739">
                  <c:v>1.273773</c:v>
                </c:pt>
                <c:pt idx="13740">
                  <c:v>1.3638018000000001</c:v>
                </c:pt>
                <c:pt idx="13741">
                  <c:v>1.2826476</c:v>
                </c:pt>
                <c:pt idx="13742">
                  <c:v>1.2754688000000001</c:v>
                </c:pt>
                <c:pt idx="13743">
                  <c:v>1.3098325</c:v>
                </c:pt>
                <c:pt idx="13744">
                  <c:v>1.3728642</c:v>
                </c:pt>
                <c:pt idx="13745">
                  <c:v>1.6852231</c:v>
                </c:pt>
                <c:pt idx="13746">
                  <c:v>1.2603047000000001</c:v>
                </c:pt>
                <c:pt idx="13747">
                  <c:v>1.4645513999999999</c:v>
                </c:pt>
                <c:pt idx="13748">
                  <c:v>1.5227250999999999</c:v>
                </c:pt>
                <c:pt idx="13749">
                  <c:v>2.2684251999999998</c:v>
                </c:pt>
                <c:pt idx="13750">
                  <c:v>2.0865792999999999</c:v>
                </c:pt>
                <c:pt idx="13751">
                  <c:v>2.4139626000000001</c:v>
                </c:pt>
                <c:pt idx="13752">
                  <c:v>2.5522089999999999</c:v>
                </c:pt>
                <c:pt idx="13753">
                  <c:v>2.3673299999999999</c:v>
                </c:pt>
                <c:pt idx="13754">
                  <c:v>2.2955293999999999</c:v>
                </c:pt>
                <c:pt idx="13755">
                  <c:v>2.0455046000000001</c:v>
                </c:pt>
                <c:pt idx="13756">
                  <c:v>2.5933109999999999</c:v>
                </c:pt>
                <c:pt idx="13757">
                  <c:v>2.1233938000000001</c:v>
                </c:pt>
                <c:pt idx="13758">
                  <c:v>2.2739254999999998</c:v>
                </c:pt>
                <c:pt idx="13759">
                  <c:v>2.4099626999999999</c:v>
                </c:pt>
                <c:pt idx="13760">
                  <c:v>1.9842266</c:v>
                </c:pt>
                <c:pt idx="13761">
                  <c:v>2.7895975000000002</c:v>
                </c:pt>
                <c:pt idx="13762">
                  <c:v>2.1592424000000001</c:v>
                </c:pt>
                <c:pt idx="13763">
                  <c:v>2.6788468000000001</c:v>
                </c:pt>
                <c:pt idx="13764">
                  <c:v>2.9844092999999998</c:v>
                </c:pt>
                <c:pt idx="13765">
                  <c:v>3.4403248</c:v>
                </c:pt>
                <c:pt idx="13766">
                  <c:v>2.3852226999999999</c:v>
                </c:pt>
                <c:pt idx="13767">
                  <c:v>2.2428626999999999</c:v>
                </c:pt>
                <c:pt idx="13768">
                  <c:v>2.4571554999999998</c:v>
                </c:pt>
                <c:pt idx="13769">
                  <c:v>2.306308</c:v>
                </c:pt>
                <c:pt idx="13770">
                  <c:v>2.4925277000000001</c:v>
                </c:pt>
                <c:pt idx="13771">
                  <c:v>2.8808470000000002</c:v>
                </c:pt>
                <c:pt idx="13772">
                  <c:v>3.8166058</c:v>
                </c:pt>
                <c:pt idx="13773">
                  <c:v>2.8934088</c:v>
                </c:pt>
                <c:pt idx="13774">
                  <c:v>3.3982682</c:v>
                </c:pt>
                <c:pt idx="13775">
                  <c:v>3.2954227999999999</c:v>
                </c:pt>
                <c:pt idx="13776">
                  <c:v>2.6365023000000001</c:v>
                </c:pt>
                <c:pt idx="13777">
                  <c:v>3.0632991999999999</c:v>
                </c:pt>
                <c:pt idx="13778">
                  <c:v>1.9254701999999999</c:v>
                </c:pt>
                <c:pt idx="13779">
                  <c:v>2.1780702999999999</c:v>
                </c:pt>
                <c:pt idx="13780">
                  <c:v>1.4339778000000001</c:v>
                </c:pt>
                <c:pt idx="13781">
                  <c:v>1.360001</c:v>
                </c:pt>
                <c:pt idx="13782">
                  <c:v>1.8963816</c:v>
                </c:pt>
                <c:pt idx="13783">
                  <c:v>2.4684951000000002</c:v>
                </c:pt>
                <c:pt idx="13784">
                  <c:v>2.4642439999999999</c:v>
                </c:pt>
                <c:pt idx="13785">
                  <c:v>1.9865463000000001</c:v>
                </c:pt>
                <c:pt idx="13786">
                  <c:v>1.8297329</c:v>
                </c:pt>
                <c:pt idx="13787">
                  <c:v>2.0435629999999998</c:v>
                </c:pt>
                <c:pt idx="13788">
                  <c:v>1.9945297</c:v>
                </c:pt>
                <c:pt idx="13789">
                  <c:v>1.6675723</c:v>
                </c:pt>
                <c:pt idx="13790">
                  <c:v>1.6767590999999999</c:v>
                </c:pt>
                <c:pt idx="13791">
                  <c:v>2.0529172</c:v>
                </c:pt>
                <c:pt idx="13792">
                  <c:v>1.2614871999999999</c:v>
                </c:pt>
                <c:pt idx="13793">
                  <c:v>2.1550094999999998</c:v>
                </c:pt>
                <c:pt idx="13794">
                  <c:v>1.9855282999999999</c:v>
                </c:pt>
                <c:pt idx="13795">
                  <c:v>2.0543659999999999</c:v>
                </c:pt>
                <c:pt idx="13796">
                  <c:v>1.7818731000000001</c:v>
                </c:pt>
                <c:pt idx="13797">
                  <c:v>1.8132204999999999</c:v>
                </c:pt>
                <c:pt idx="13798">
                  <c:v>1.8500922</c:v>
                </c:pt>
                <c:pt idx="13799">
                  <c:v>1.8021137</c:v>
                </c:pt>
                <c:pt idx="13800">
                  <c:v>1.9110023</c:v>
                </c:pt>
                <c:pt idx="13801">
                  <c:v>1.8222294000000001</c:v>
                </c:pt>
                <c:pt idx="13802">
                  <c:v>1.6687863999999999</c:v>
                </c:pt>
                <c:pt idx="13803">
                  <c:v>1.7563694999999999</c:v>
                </c:pt>
                <c:pt idx="13804">
                  <c:v>1.4746094000000001</c:v>
                </c:pt>
                <c:pt idx="13805">
                  <c:v>1.8011326999999999</c:v>
                </c:pt>
                <c:pt idx="13806">
                  <c:v>1.7043208999999999</c:v>
                </c:pt>
                <c:pt idx="13807">
                  <c:v>1.7911389</c:v>
                </c:pt>
                <c:pt idx="13808">
                  <c:v>1.7158761</c:v>
                </c:pt>
                <c:pt idx="13809">
                  <c:v>1.8330293</c:v>
                </c:pt>
                <c:pt idx="13810">
                  <c:v>1.6792693000000001</c:v>
                </c:pt>
                <c:pt idx="13811">
                  <c:v>1.6636420000000001</c:v>
                </c:pt>
                <c:pt idx="13812">
                  <c:v>1.6460048</c:v>
                </c:pt>
                <c:pt idx="13813">
                  <c:v>1.7040875</c:v>
                </c:pt>
                <c:pt idx="13814">
                  <c:v>1.919467</c:v>
                </c:pt>
                <c:pt idx="13815">
                  <c:v>1.6514808999999999</c:v>
                </c:pt>
                <c:pt idx="13816">
                  <c:v>1.6983547000000001</c:v>
                </c:pt>
                <c:pt idx="13817">
                  <c:v>1.7941838999999999</c:v>
                </c:pt>
                <c:pt idx="13818">
                  <c:v>1.8027015</c:v>
                </c:pt>
                <c:pt idx="13819">
                  <c:v>1.8952392</c:v>
                </c:pt>
                <c:pt idx="13820">
                  <c:v>1.6542401</c:v>
                </c:pt>
                <c:pt idx="13821">
                  <c:v>1.8049561000000001</c:v>
                </c:pt>
                <c:pt idx="13822">
                  <c:v>1.6781999999999999</c:v>
                </c:pt>
                <c:pt idx="13823">
                  <c:v>1.6918522</c:v>
                </c:pt>
                <c:pt idx="13824">
                  <c:v>1.6917523999999999</c:v>
                </c:pt>
                <c:pt idx="13825">
                  <c:v>2.1995072000000002</c:v>
                </c:pt>
                <c:pt idx="13826">
                  <c:v>2.2599719</c:v>
                </c:pt>
                <c:pt idx="13827">
                  <c:v>2.0873309999999998</c:v>
                </c:pt>
                <c:pt idx="13828">
                  <c:v>2.3197570000000001</c:v>
                </c:pt>
                <c:pt idx="13829">
                  <c:v>1.9597076</c:v>
                </c:pt>
                <c:pt idx="13830">
                  <c:v>1.9731574000000001</c:v>
                </c:pt>
                <c:pt idx="13831">
                  <c:v>1.8297608000000001</c:v>
                </c:pt>
                <c:pt idx="13832">
                  <c:v>1.7164195</c:v>
                </c:pt>
                <c:pt idx="13833">
                  <c:v>2.0411806000000001</c:v>
                </c:pt>
                <c:pt idx="13834">
                  <c:v>2.0181589999999998</c:v>
                </c:pt>
                <c:pt idx="13835">
                  <c:v>2.0507664999999999</c:v>
                </c:pt>
                <c:pt idx="13836">
                  <c:v>2.3228998000000001</c:v>
                </c:pt>
                <c:pt idx="13837">
                  <c:v>2.4928240000000002</c:v>
                </c:pt>
                <c:pt idx="13838">
                  <c:v>2.4364777000000002</c:v>
                </c:pt>
                <c:pt idx="13839">
                  <c:v>2.4879918000000001</c:v>
                </c:pt>
                <c:pt idx="13840">
                  <c:v>1.8273269999999999</c:v>
                </c:pt>
                <c:pt idx="13841">
                  <c:v>2.5895100000000002</c:v>
                </c:pt>
                <c:pt idx="13842">
                  <c:v>3.0763698000000002</c:v>
                </c:pt>
                <c:pt idx="13843">
                  <c:v>3.0879164000000001</c:v>
                </c:pt>
                <c:pt idx="13844">
                  <c:v>3.0743277</c:v>
                </c:pt>
                <c:pt idx="13845">
                  <c:v>2.6510522000000001</c:v>
                </c:pt>
                <c:pt idx="13846">
                  <c:v>3.1039154999999998</c:v>
                </c:pt>
                <c:pt idx="13847">
                  <c:v>2.7343237</c:v>
                </c:pt>
                <c:pt idx="13848">
                  <c:v>3.4733276000000002</c:v>
                </c:pt>
                <c:pt idx="13849">
                  <c:v>3.2012681999999999</c:v>
                </c:pt>
                <c:pt idx="13850">
                  <c:v>3.3669120000000001</c:v>
                </c:pt>
                <c:pt idx="13851">
                  <c:v>2.8373718000000001</c:v>
                </c:pt>
                <c:pt idx="13852">
                  <c:v>2.9972230999999998</c:v>
                </c:pt>
                <c:pt idx="13853">
                  <c:v>2.9951059999999998</c:v>
                </c:pt>
                <c:pt idx="13854">
                  <c:v>3.2381093999999999</c:v>
                </c:pt>
                <c:pt idx="13855">
                  <c:v>3.0930184999999999</c:v>
                </c:pt>
                <c:pt idx="13856">
                  <c:v>3.1897593</c:v>
                </c:pt>
                <c:pt idx="13857">
                  <c:v>3.6131823000000001</c:v>
                </c:pt>
                <c:pt idx="13858">
                  <c:v>4.0848465000000003</c:v>
                </c:pt>
                <c:pt idx="13859">
                  <c:v>3.7224789</c:v>
                </c:pt>
                <c:pt idx="13860">
                  <c:v>4.1789145000000003</c:v>
                </c:pt>
                <c:pt idx="13861">
                  <c:v>3.7823935</c:v>
                </c:pt>
                <c:pt idx="13862">
                  <c:v>3.2344841999999998</c:v>
                </c:pt>
                <c:pt idx="13863">
                  <c:v>3.8463588</c:v>
                </c:pt>
                <c:pt idx="13864">
                  <c:v>2.7913833000000001</c:v>
                </c:pt>
                <c:pt idx="13865">
                  <c:v>3.6702585000000001</c:v>
                </c:pt>
                <c:pt idx="13866">
                  <c:v>2.23848</c:v>
                </c:pt>
                <c:pt idx="13867">
                  <c:v>2.7355040000000002</c:v>
                </c:pt>
                <c:pt idx="13868">
                  <c:v>2.1076476999999998</c:v>
                </c:pt>
                <c:pt idx="13869">
                  <c:v>2.3418739999999998</c:v>
                </c:pt>
                <c:pt idx="13870">
                  <c:v>3.6410851000000002</c:v>
                </c:pt>
                <c:pt idx="13871">
                  <c:v>3.0598413999999998</c:v>
                </c:pt>
                <c:pt idx="13872">
                  <c:v>3.0032206000000001</c:v>
                </c:pt>
                <c:pt idx="13873">
                  <c:v>3.0129914000000002</c:v>
                </c:pt>
                <c:pt idx="13874">
                  <c:v>1.8935443999999999</c:v>
                </c:pt>
                <c:pt idx="13875">
                  <c:v>1.9066471</c:v>
                </c:pt>
                <c:pt idx="13876">
                  <c:v>1.7943467</c:v>
                </c:pt>
                <c:pt idx="13877">
                  <c:v>1.7392299</c:v>
                </c:pt>
                <c:pt idx="13878">
                  <c:v>1.8161434000000001</c:v>
                </c:pt>
                <c:pt idx="13879">
                  <c:v>1.6884017</c:v>
                </c:pt>
                <c:pt idx="13880">
                  <c:v>2.3109994</c:v>
                </c:pt>
                <c:pt idx="13881">
                  <c:v>1.8240799999999999</c:v>
                </c:pt>
                <c:pt idx="13882">
                  <c:v>1.5421826000000001</c:v>
                </c:pt>
                <c:pt idx="13883">
                  <c:v>1.9729152000000001</c:v>
                </c:pt>
                <c:pt idx="13884">
                  <c:v>1.7699343000000001</c:v>
                </c:pt>
                <c:pt idx="13885">
                  <c:v>1.6397524000000001</c:v>
                </c:pt>
                <c:pt idx="13886">
                  <c:v>2.6491790000000002</c:v>
                </c:pt>
                <c:pt idx="13887">
                  <c:v>1.7692726999999999</c:v>
                </c:pt>
                <c:pt idx="13888">
                  <c:v>1.8001859</c:v>
                </c:pt>
                <c:pt idx="13889">
                  <c:v>1.8723733</c:v>
                </c:pt>
                <c:pt idx="13890">
                  <c:v>1.7710366</c:v>
                </c:pt>
                <c:pt idx="13891">
                  <c:v>1.6341772000000001</c:v>
                </c:pt>
                <c:pt idx="13892">
                  <c:v>1.3685586000000001</c:v>
                </c:pt>
                <c:pt idx="13893">
                  <c:v>1.6416807</c:v>
                </c:pt>
                <c:pt idx="13894">
                  <c:v>1.7775538</c:v>
                </c:pt>
                <c:pt idx="13895">
                  <c:v>1.6693366999999999</c:v>
                </c:pt>
                <c:pt idx="13896">
                  <c:v>1.8796725000000001</c:v>
                </c:pt>
                <c:pt idx="13897">
                  <c:v>1.5860641</c:v>
                </c:pt>
                <c:pt idx="13898">
                  <c:v>1.8577645</c:v>
                </c:pt>
                <c:pt idx="13899">
                  <c:v>1.7761236</c:v>
                </c:pt>
                <c:pt idx="13900">
                  <c:v>1.6647805</c:v>
                </c:pt>
                <c:pt idx="13901">
                  <c:v>1.7273372</c:v>
                </c:pt>
                <c:pt idx="13902">
                  <c:v>1.6858846000000001</c:v>
                </c:pt>
                <c:pt idx="13903">
                  <c:v>1.6759052000000001</c:v>
                </c:pt>
                <c:pt idx="13904">
                  <c:v>1.6093637999999999</c:v>
                </c:pt>
                <c:pt idx="13905">
                  <c:v>1.9948485</c:v>
                </c:pt>
                <c:pt idx="13906">
                  <c:v>1.9360679000000001</c:v>
                </c:pt>
                <c:pt idx="13907">
                  <c:v>1.7055042</c:v>
                </c:pt>
                <c:pt idx="13908">
                  <c:v>1.6177847000000001</c:v>
                </c:pt>
                <c:pt idx="13909">
                  <c:v>1.6407932999999999</c:v>
                </c:pt>
                <c:pt idx="13910">
                  <c:v>1.7474780000000001</c:v>
                </c:pt>
                <c:pt idx="13911">
                  <c:v>1.7597799999999999</c:v>
                </c:pt>
                <c:pt idx="13912">
                  <c:v>1.8993964000000001</c:v>
                </c:pt>
                <c:pt idx="13913">
                  <c:v>1.5722303</c:v>
                </c:pt>
                <c:pt idx="13914">
                  <c:v>1.781039</c:v>
                </c:pt>
                <c:pt idx="13915">
                  <c:v>1.748407</c:v>
                </c:pt>
                <c:pt idx="13916">
                  <c:v>1.8020313999999999</c:v>
                </c:pt>
                <c:pt idx="13917">
                  <c:v>1.9533962</c:v>
                </c:pt>
                <c:pt idx="13918">
                  <c:v>1.7383951</c:v>
                </c:pt>
                <c:pt idx="13919">
                  <c:v>1.6930293999999999</c:v>
                </c:pt>
                <c:pt idx="13920">
                  <c:v>2.0153186000000001</c:v>
                </c:pt>
                <c:pt idx="13921">
                  <c:v>1.7454065999999999</c:v>
                </c:pt>
                <c:pt idx="13922">
                  <c:v>2.0336669999999999</c:v>
                </c:pt>
                <c:pt idx="13923">
                  <c:v>1.8345321000000001</c:v>
                </c:pt>
                <c:pt idx="13924">
                  <c:v>1.8839481</c:v>
                </c:pt>
                <c:pt idx="13925">
                  <c:v>1.7514069000000001</c:v>
                </c:pt>
                <c:pt idx="13926">
                  <c:v>1.8786073999999999</c:v>
                </c:pt>
                <c:pt idx="13927">
                  <c:v>1.9007509</c:v>
                </c:pt>
                <c:pt idx="13928">
                  <c:v>1.8158113</c:v>
                </c:pt>
                <c:pt idx="13929">
                  <c:v>1.9547555000000001</c:v>
                </c:pt>
                <c:pt idx="13930">
                  <c:v>1.7878940000000001</c:v>
                </c:pt>
                <c:pt idx="13931">
                  <c:v>2.2618866</c:v>
                </c:pt>
                <c:pt idx="13932">
                  <c:v>2.1968787000000001</c:v>
                </c:pt>
                <c:pt idx="13933">
                  <c:v>2.1854013999999999</c:v>
                </c:pt>
                <c:pt idx="13934">
                  <c:v>2.2691013999999998</c:v>
                </c:pt>
                <c:pt idx="13935">
                  <c:v>2.5207473999999999</c:v>
                </c:pt>
                <c:pt idx="13936">
                  <c:v>2.3691444000000002</c:v>
                </c:pt>
                <c:pt idx="13937">
                  <c:v>2.4149761000000001</c:v>
                </c:pt>
                <c:pt idx="13938">
                  <c:v>2.3643067000000002</c:v>
                </c:pt>
                <c:pt idx="13939">
                  <c:v>2.240545</c:v>
                </c:pt>
                <c:pt idx="13940">
                  <c:v>1.9662303999999999</c:v>
                </c:pt>
                <c:pt idx="13941">
                  <c:v>1.7993399999999999</c:v>
                </c:pt>
                <c:pt idx="13942">
                  <c:v>1.5995514</c:v>
                </c:pt>
                <c:pt idx="13943">
                  <c:v>1.8449013999999999</c:v>
                </c:pt>
                <c:pt idx="13944">
                  <c:v>1.8185415</c:v>
                </c:pt>
                <c:pt idx="13945">
                  <c:v>2.1700933</c:v>
                </c:pt>
                <c:pt idx="13946">
                  <c:v>2.3443200000000002</c:v>
                </c:pt>
                <c:pt idx="13947">
                  <c:v>1.9852015999999999</c:v>
                </c:pt>
                <c:pt idx="13948">
                  <c:v>2.3884704000000001</c:v>
                </c:pt>
                <c:pt idx="13949">
                  <c:v>1.9667714000000001</c:v>
                </c:pt>
                <c:pt idx="13950">
                  <c:v>2.2335881999999998</c:v>
                </c:pt>
                <c:pt idx="13951">
                  <c:v>2.0754665999999999</c:v>
                </c:pt>
                <c:pt idx="13952">
                  <c:v>3.0956494999999999</c:v>
                </c:pt>
                <c:pt idx="13953">
                  <c:v>2.3846188000000001</c:v>
                </c:pt>
                <c:pt idx="13954">
                  <c:v>2.3955115999999999</c:v>
                </c:pt>
                <c:pt idx="13955">
                  <c:v>3.1012452000000001</c:v>
                </c:pt>
                <c:pt idx="13956">
                  <c:v>3.4836360000000002</c:v>
                </c:pt>
                <c:pt idx="13957">
                  <c:v>2.8410392</c:v>
                </c:pt>
                <c:pt idx="13958">
                  <c:v>2.1364453000000001</c:v>
                </c:pt>
                <c:pt idx="13959">
                  <c:v>1.9770063</c:v>
                </c:pt>
                <c:pt idx="13960">
                  <c:v>2.2912176</c:v>
                </c:pt>
                <c:pt idx="13961">
                  <c:v>3.3904695999999999</c:v>
                </c:pt>
                <c:pt idx="13962">
                  <c:v>2.1307860000000001</c:v>
                </c:pt>
                <c:pt idx="13963">
                  <c:v>2.4597280000000001</c:v>
                </c:pt>
                <c:pt idx="13964">
                  <c:v>2.1309450000000001</c:v>
                </c:pt>
                <c:pt idx="13965">
                  <c:v>2.5763657000000002</c:v>
                </c:pt>
                <c:pt idx="13966">
                  <c:v>2.1030030000000002</c:v>
                </c:pt>
                <c:pt idx="13967">
                  <c:v>1.9002384999999999</c:v>
                </c:pt>
                <c:pt idx="13968">
                  <c:v>2.0423331</c:v>
                </c:pt>
                <c:pt idx="13969">
                  <c:v>2.1395000999999998</c:v>
                </c:pt>
                <c:pt idx="13970">
                  <c:v>2.6700613</c:v>
                </c:pt>
                <c:pt idx="13971">
                  <c:v>2.084311</c:v>
                </c:pt>
                <c:pt idx="13972">
                  <c:v>1.9871635000000001</c:v>
                </c:pt>
                <c:pt idx="13973">
                  <c:v>2.1008049999999998</c:v>
                </c:pt>
                <c:pt idx="13974">
                  <c:v>2.1477849999999998</c:v>
                </c:pt>
                <c:pt idx="13975">
                  <c:v>2.583672</c:v>
                </c:pt>
                <c:pt idx="13976">
                  <c:v>2.3382684999999999</c:v>
                </c:pt>
                <c:pt idx="13977">
                  <c:v>3.3043027</c:v>
                </c:pt>
                <c:pt idx="13978">
                  <c:v>1.9105627999999999</c:v>
                </c:pt>
                <c:pt idx="13979">
                  <c:v>1.7402150000000001</c:v>
                </c:pt>
                <c:pt idx="13980">
                  <c:v>2.079752</c:v>
                </c:pt>
                <c:pt idx="13981">
                  <c:v>2.1789361999999999</c:v>
                </c:pt>
                <c:pt idx="13982">
                  <c:v>2.0723492999999999</c:v>
                </c:pt>
                <c:pt idx="13983">
                  <c:v>2.0382495</c:v>
                </c:pt>
                <c:pt idx="13984">
                  <c:v>2.1394438999999998</c:v>
                </c:pt>
                <c:pt idx="13985">
                  <c:v>3.161502</c:v>
                </c:pt>
                <c:pt idx="13986">
                  <c:v>3.7441157999999999</c:v>
                </c:pt>
                <c:pt idx="13987">
                  <c:v>2.8228574000000002</c:v>
                </c:pt>
                <c:pt idx="13988">
                  <c:v>3.1663299</c:v>
                </c:pt>
                <c:pt idx="13989">
                  <c:v>3.9195752000000001</c:v>
                </c:pt>
                <c:pt idx="13990">
                  <c:v>2.5606852</c:v>
                </c:pt>
                <c:pt idx="13991">
                  <c:v>3.040924</c:v>
                </c:pt>
                <c:pt idx="13992">
                  <c:v>3.2320343999999999</c:v>
                </c:pt>
                <c:pt idx="13993">
                  <c:v>3.2182355</c:v>
                </c:pt>
                <c:pt idx="13994">
                  <c:v>2.6012099000000002</c:v>
                </c:pt>
                <c:pt idx="13995">
                  <c:v>2.2544559999999998</c:v>
                </c:pt>
                <c:pt idx="13996">
                  <c:v>2.6452420000000001</c:v>
                </c:pt>
                <c:pt idx="13997">
                  <c:v>2.6374588000000001</c:v>
                </c:pt>
                <c:pt idx="13998">
                  <c:v>2.6113808000000001</c:v>
                </c:pt>
                <c:pt idx="13999">
                  <c:v>2.4919821999999998</c:v>
                </c:pt>
                <c:pt idx="14000">
                  <c:v>2.1953990000000001</c:v>
                </c:pt>
                <c:pt idx="14001">
                  <c:v>2.6684755999999998</c:v>
                </c:pt>
                <c:pt idx="14002">
                  <c:v>2.1243319999999999</c:v>
                </c:pt>
                <c:pt idx="14003">
                  <c:v>2.7631931000000001</c:v>
                </c:pt>
                <c:pt idx="14004">
                  <c:v>2.1396313</c:v>
                </c:pt>
                <c:pt idx="14005">
                  <c:v>2.0924527999999998</c:v>
                </c:pt>
                <c:pt idx="14006">
                  <c:v>2.8487882999999998</c:v>
                </c:pt>
                <c:pt idx="14007">
                  <c:v>2.2142248000000002</c:v>
                </c:pt>
                <c:pt idx="14008">
                  <c:v>1.9979701000000001</c:v>
                </c:pt>
                <c:pt idx="14009">
                  <c:v>2.5491304000000001</c:v>
                </c:pt>
                <c:pt idx="14010">
                  <c:v>2.5885490999999998</c:v>
                </c:pt>
                <c:pt idx="14011">
                  <c:v>1.9674569</c:v>
                </c:pt>
                <c:pt idx="14012">
                  <c:v>1.7355896</c:v>
                </c:pt>
                <c:pt idx="14013">
                  <c:v>1.7643515999999999</c:v>
                </c:pt>
                <c:pt idx="14014">
                  <c:v>1.4790767</c:v>
                </c:pt>
                <c:pt idx="14015">
                  <c:v>1.4797800000000001</c:v>
                </c:pt>
                <c:pt idx="14016">
                  <c:v>1.4423155999999999</c:v>
                </c:pt>
                <c:pt idx="14017">
                  <c:v>1.5119042</c:v>
                </c:pt>
                <c:pt idx="14018">
                  <c:v>1.3623679</c:v>
                </c:pt>
                <c:pt idx="14019">
                  <c:v>1.2885663999999999</c:v>
                </c:pt>
                <c:pt idx="14020">
                  <c:v>1.3864240999999999</c:v>
                </c:pt>
                <c:pt idx="14021">
                  <c:v>1.3471279</c:v>
                </c:pt>
                <c:pt idx="14022">
                  <c:v>1.5135056</c:v>
                </c:pt>
                <c:pt idx="14023">
                  <c:v>1.5841101</c:v>
                </c:pt>
                <c:pt idx="14024">
                  <c:v>1.7144980000000001</c:v>
                </c:pt>
                <c:pt idx="14025">
                  <c:v>1.8805779</c:v>
                </c:pt>
                <c:pt idx="14026">
                  <c:v>2.7034867</c:v>
                </c:pt>
                <c:pt idx="14027">
                  <c:v>1.8968879000000001</c:v>
                </c:pt>
                <c:pt idx="14028">
                  <c:v>2.3287024000000001</c:v>
                </c:pt>
                <c:pt idx="14029">
                  <c:v>3.0603516000000002</c:v>
                </c:pt>
                <c:pt idx="14030">
                  <c:v>2.0072331000000001</c:v>
                </c:pt>
                <c:pt idx="14031">
                  <c:v>1.8152151000000001</c:v>
                </c:pt>
                <c:pt idx="14032">
                  <c:v>1.2434479000000001</c:v>
                </c:pt>
                <c:pt idx="14033">
                  <c:v>1.6431689</c:v>
                </c:pt>
                <c:pt idx="14034">
                  <c:v>1.6243764999999999</c:v>
                </c:pt>
                <c:pt idx="14035">
                  <c:v>1.7099918000000001</c:v>
                </c:pt>
                <c:pt idx="14036">
                  <c:v>1.813048</c:v>
                </c:pt>
                <c:pt idx="14037">
                  <c:v>1.8397977000000001</c:v>
                </c:pt>
                <c:pt idx="14038">
                  <c:v>1.7731351</c:v>
                </c:pt>
                <c:pt idx="14039">
                  <c:v>1.7079031</c:v>
                </c:pt>
                <c:pt idx="14040">
                  <c:v>1.5642033</c:v>
                </c:pt>
                <c:pt idx="14041">
                  <c:v>1.4282348</c:v>
                </c:pt>
                <c:pt idx="14042">
                  <c:v>1.5065339</c:v>
                </c:pt>
                <c:pt idx="14043">
                  <c:v>1.3873312</c:v>
                </c:pt>
                <c:pt idx="14044">
                  <c:v>1.5432148999999999</c:v>
                </c:pt>
                <c:pt idx="14045">
                  <c:v>1.3298589000000001</c:v>
                </c:pt>
                <c:pt idx="14046">
                  <c:v>1.3870704</c:v>
                </c:pt>
                <c:pt idx="14047">
                  <c:v>1.4733893</c:v>
                </c:pt>
                <c:pt idx="14048">
                  <c:v>1.8529954</c:v>
                </c:pt>
                <c:pt idx="14049">
                  <c:v>1.5820135</c:v>
                </c:pt>
                <c:pt idx="14050">
                  <c:v>1.5523392</c:v>
                </c:pt>
                <c:pt idx="14051">
                  <c:v>1.3392447999999999</c:v>
                </c:pt>
                <c:pt idx="14052">
                  <c:v>1.5519512</c:v>
                </c:pt>
                <c:pt idx="14053">
                  <c:v>1.4226829000000001</c:v>
                </c:pt>
                <c:pt idx="14054">
                  <c:v>1.3865795000000001</c:v>
                </c:pt>
                <c:pt idx="14055">
                  <c:v>1.5117794</c:v>
                </c:pt>
                <c:pt idx="14056">
                  <c:v>1.4503531000000001</c:v>
                </c:pt>
                <c:pt idx="14057">
                  <c:v>1.1745939999999999</c:v>
                </c:pt>
                <c:pt idx="14058">
                  <c:v>1.1945570000000001</c:v>
                </c:pt>
                <c:pt idx="14059">
                  <c:v>1.2807390999999999</c:v>
                </c:pt>
                <c:pt idx="14060">
                  <c:v>1.3659768999999999</c:v>
                </c:pt>
                <c:pt idx="14061">
                  <c:v>1.2036233000000001</c:v>
                </c:pt>
                <c:pt idx="14062">
                  <c:v>1.1633661</c:v>
                </c:pt>
                <c:pt idx="14063">
                  <c:v>1.2922062000000001</c:v>
                </c:pt>
                <c:pt idx="14064">
                  <c:v>1.0985027999999999</c:v>
                </c:pt>
                <c:pt idx="14065">
                  <c:v>1.145149</c:v>
                </c:pt>
                <c:pt idx="14066">
                  <c:v>1.0077612</c:v>
                </c:pt>
                <c:pt idx="14067">
                  <c:v>1.2089236999999999</c:v>
                </c:pt>
                <c:pt idx="14068">
                  <c:v>0.84860133999999998</c:v>
                </c:pt>
                <c:pt idx="14069">
                  <c:v>0.64151764</c:v>
                </c:pt>
                <c:pt idx="14070">
                  <c:v>0.85750009999999999</c:v>
                </c:pt>
                <c:pt idx="14071">
                  <c:v>1.1694005000000001</c:v>
                </c:pt>
                <c:pt idx="14072">
                  <c:v>1.2557318</c:v>
                </c:pt>
                <c:pt idx="14073">
                  <c:v>1.6886033</c:v>
                </c:pt>
                <c:pt idx="14074">
                  <c:v>1.2288465</c:v>
                </c:pt>
                <c:pt idx="14075">
                  <c:v>1.1922641</c:v>
                </c:pt>
                <c:pt idx="14076">
                  <c:v>1.4682469</c:v>
                </c:pt>
                <c:pt idx="14077">
                  <c:v>1.3552535000000001</c:v>
                </c:pt>
                <c:pt idx="14078">
                  <c:v>1.2447086999999999</c:v>
                </c:pt>
                <c:pt idx="14079">
                  <c:v>1.251933</c:v>
                </c:pt>
                <c:pt idx="14080">
                  <c:v>1.1997998999999999</c:v>
                </c:pt>
                <c:pt idx="14081">
                  <c:v>1.3501714</c:v>
                </c:pt>
                <c:pt idx="14082">
                  <c:v>1.2374356</c:v>
                </c:pt>
                <c:pt idx="14083">
                  <c:v>1.4424958000000001</c:v>
                </c:pt>
                <c:pt idx="14084">
                  <c:v>1.2886808000000001</c:v>
                </c:pt>
                <c:pt idx="14085">
                  <c:v>1.3354414999999999</c:v>
                </c:pt>
                <c:pt idx="14086">
                  <c:v>1.2926241999999999</c:v>
                </c:pt>
                <c:pt idx="14087">
                  <c:v>1.4272754000000001</c:v>
                </c:pt>
                <c:pt idx="14088">
                  <c:v>1.5344036000000001</c:v>
                </c:pt>
                <c:pt idx="14089">
                  <c:v>1.2243553</c:v>
                </c:pt>
                <c:pt idx="14090">
                  <c:v>1.4877476999999999</c:v>
                </c:pt>
                <c:pt idx="14091">
                  <c:v>1.2964644000000001</c:v>
                </c:pt>
                <c:pt idx="14092">
                  <c:v>1.3538439</c:v>
                </c:pt>
                <c:pt idx="14093">
                  <c:v>1.3410146000000001</c:v>
                </c:pt>
                <c:pt idx="14094">
                  <c:v>1.459646</c:v>
                </c:pt>
                <c:pt idx="14095">
                  <c:v>1.5228138</c:v>
                </c:pt>
                <c:pt idx="14096">
                  <c:v>1.4120889000000001</c:v>
                </c:pt>
                <c:pt idx="14097">
                  <c:v>1.4700096</c:v>
                </c:pt>
                <c:pt idx="14098">
                  <c:v>1.2583508000000001</c:v>
                </c:pt>
                <c:pt idx="14099">
                  <c:v>1.1827228000000001</c:v>
                </c:pt>
                <c:pt idx="14100">
                  <c:v>1.3831327</c:v>
                </c:pt>
                <c:pt idx="14101">
                  <c:v>1.3753122</c:v>
                </c:pt>
                <c:pt idx="14102">
                  <c:v>1.2487983</c:v>
                </c:pt>
                <c:pt idx="14103">
                  <c:v>1.2772043</c:v>
                </c:pt>
                <c:pt idx="14104">
                  <c:v>1.3506906999999999</c:v>
                </c:pt>
                <c:pt idx="14105">
                  <c:v>1.3168502</c:v>
                </c:pt>
                <c:pt idx="14106">
                  <c:v>1.2866521</c:v>
                </c:pt>
                <c:pt idx="14107">
                  <c:v>1.4583542</c:v>
                </c:pt>
                <c:pt idx="14108">
                  <c:v>1.2189015999999999</c:v>
                </c:pt>
                <c:pt idx="14109">
                  <c:v>1.3448774999999999</c:v>
                </c:pt>
                <c:pt idx="14110">
                  <c:v>1.3722395999999999</c:v>
                </c:pt>
                <c:pt idx="14111">
                  <c:v>1.4160562000000001</c:v>
                </c:pt>
                <c:pt idx="14112">
                  <c:v>1.3463631</c:v>
                </c:pt>
                <c:pt idx="14113">
                  <c:v>1.2860431999999999</c:v>
                </c:pt>
                <c:pt idx="14114">
                  <c:v>1.2663057</c:v>
                </c:pt>
                <c:pt idx="14115">
                  <c:v>1.4025508</c:v>
                </c:pt>
                <c:pt idx="14116">
                  <c:v>1.2295963999999999</c:v>
                </c:pt>
                <c:pt idx="14117">
                  <c:v>1.2345771000000001</c:v>
                </c:pt>
                <c:pt idx="14118">
                  <c:v>1.4128604</c:v>
                </c:pt>
                <c:pt idx="14119">
                  <c:v>1.1831198999999999</c:v>
                </c:pt>
                <c:pt idx="14120">
                  <c:v>1.3352833</c:v>
                </c:pt>
                <c:pt idx="14121">
                  <c:v>1.1551929999999999</c:v>
                </c:pt>
                <c:pt idx="14122">
                  <c:v>1.2182436000000001</c:v>
                </c:pt>
                <c:pt idx="14123">
                  <c:v>1.2374086</c:v>
                </c:pt>
                <c:pt idx="14124">
                  <c:v>1.1984519</c:v>
                </c:pt>
                <c:pt idx="14125">
                  <c:v>1.2081636</c:v>
                </c:pt>
                <c:pt idx="14126">
                  <c:v>1.2255640000000001</c:v>
                </c:pt>
                <c:pt idx="14127">
                  <c:v>1.2256267999999999</c:v>
                </c:pt>
                <c:pt idx="14128">
                  <c:v>1.1633879</c:v>
                </c:pt>
                <c:pt idx="14129">
                  <c:v>1.2378720999999999</c:v>
                </c:pt>
                <c:pt idx="14130">
                  <c:v>1.2353506999999999</c:v>
                </c:pt>
                <c:pt idx="14131">
                  <c:v>1.2246117999999999</c:v>
                </c:pt>
                <c:pt idx="14132">
                  <c:v>1.2244699999999999</c:v>
                </c:pt>
                <c:pt idx="14133">
                  <c:v>1.2115978000000001</c:v>
                </c:pt>
                <c:pt idx="14134">
                  <c:v>1.1991347000000001</c:v>
                </c:pt>
                <c:pt idx="14135">
                  <c:v>1.2053632000000001</c:v>
                </c:pt>
                <c:pt idx="14136">
                  <c:v>1.2357856</c:v>
                </c:pt>
                <c:pt idx="14137">
                  <c:v>1.2107047</c:v>
                </c:pt>
                <c:pt idx="14138">
                  <c:v>1.2088599</c:v>
                </c:pt>
                <c:pt idx="14139">
                  <c:v>1.391859</c:v>
                </c:pt>
                <c:pt idx="14140">
                  <c:v>1.3331139000000001</c:v>
                </c:pt>
                <c:pt idx="14141">
                  <c:v>1.456216</c:v>
                </c:pt>
                <c:pt idx="14142">
                  <c:v>1.3469293</c:v>
                </c:pt>
                <c:pt idx="14143">
                  <c:v>1.509137</c:v>
                </c:pt>
                <c:pt idx="14144">
                  <c:v>1.3131735</c:v>
                </c:pt>
                <c:pt idx="14145">
                  <c:v>1.6503787000000001</c:v>
                </c:pt>
                <c:pt idx="14146">
                  <c:v>1.7632208</c:v>
                </c:pt>
                <c:pt idx="14147">
                  <c:v>1.2443968999999999</c:v>
                </c:pt>
                <c:pt idx="14148">
                  <c:v>1.5772200000000001</c:v>
                </c:pt>
                <c:pt idx="14149">
                  <c:v>1.6581903</c:v>
                </c:pt>
                <c:pt idx="14150">
                  <c:v>1.4759979000000001</c:v>
                </c:pt>
                <c:pt idx="14151">
                  <c:v>1.5080521</c:v>
                </c:pt>
                <c:pt idx="14152">
                  <c:v>1.5735087000000001</c:v>
                </c:pt>
                <c:pt idx="14153">
                  <c:v>1.4587535</c:v>
                </c:pt>
                <c:pt idx="14154">
                  <c:v>1.5386740999999999</c:v>
                </c:pt>
                <c:pt idx="14155">
                  <c:v>1.2983296</c:v>
                </c:pt>
                <c:pt idx="14156">
                  <c:v>1.6515356999999999</c:v>
                </c:pt>
                <c:pt idx="14157">
                  <c:v>1.2524983999999999</c:v>
                </c:pt>
                <c:pt idx="14158">
                  <c:v>1.2435522000000001</c:v>
                </c:pt>
                <c:pt idx="14159">
                  <c:v>1.3654253000000001</c:v>
                </c:pt>
                <c:pt idx="14160">
                  <c:v>1.2441180000000001</c:v>
                </c:pt>
                <c:pt idx="14161">
                  <c:v>1.3921368000000001</c:v>
                </c:pt>
                <c:pt idx="14162">
                  <c:v>1.2638027999999999</c:v>
                </c:pt>
                <c:pt idx="14163">
                  <c:v>1.2887685</c:v>
                </c:pt>
                <c:pt idx="14164">
                  <c:v>1.3868864000000001</c:v>
                </c:pt>
                <c:pt idx="14165">
                  <c:v>1.3553363</c:v>
                </c:pt>
                <c:pt idx="14166">
                  <c:v>1.2649851000000001</c:v>
                </c:pt>
                <c:pt idx="14167">
                  <c:v>1.3460562</c:v>
                </c:pt>
                <c:pt idx="14168">
                  <c:v>1.3366355999999999</c:v>
                </c:pt>
                <c:pt idx="14169">
                  <c:v>1.3448769</c:v>
                </c:pt>
                <c:pt idx="14170">
                  <c:v>1.6786764000000001</c:v>
                </c:pt>
                <c:pt idx="14171">
                  <c:v>1.5225492</c:v>
                </c:pt>
                <c:pt idx="14172">
                  <c:v>1.6312152</c:v>
                </c:pt>
                <c:pt idx="14173">
                  <c:v>1.4123414000000001</c:v>
                </c:pt>
                <c:pt idx="14174">
                  <c:v>1.5176314</c:v>
                </c:pt>
                <c:pt idx="14175">
                  <c:v>1.4701393</c:v>
                </c:pt>
                <c:pt idx="14176">
                  <c:v>1.5380452</c:v>
                </c:pt>
                <c:pt idx="14177">
                  <c:v>1.2476111999999999</c:v>
                </c:pt>
                <c:pt idx="14178">
                  <c:v>1.3778174000000001</c:v>
                </c:pt>
                <c:pt idx="14179">
                  <c:v>1.4369187000000001</c:v>
                </c:pt>
                <c:pt idx="14180">
                  <c:v>1.2621201</c:v>
                </c:pt>
                <c:pt idx="14181">
                  <c:v>1.4924162999999999</c:v>
                </c:pt>
                <c:pt idx="14182">
                  <c:v>1.2346421000000001</c:v>
                </c:pt>
                <c:pt idx="14183">
                  <c:v>1.2087068999999999</c:v>
                </c:pt>
                <c:pt idx="14184">
                  <c:v>1.1882294</c:v>
                </c:pt>
                <c:pt idx="14185">
                  <c:v>1.1958987999999999</c:v>
                </c:pt>
                <c:pt idx="14186">
                  <c:v>1.2020748000000001</c:v>
                </c:pt>
                <c:pt idx="14187">
                  <c:v>1.2163571</c:v>
                </c:pt>
                <c:pt idx="14188">
                  <c:v>1.1978632</c:v>
                </c:pt>
                <c:pt idx="14189">
                  <c:v>1.2096587000000001</c:v>
                </c:pt>
                <c:pt idx="14190">
                  <c:v>1.1883729000000001</c:v>
                </c:pt>
                <c:pt idx="14191">
                  <c:v>1.2583301</c:v>
                </c:pt>
                <c:pt idx="14192">
                  <c:v>1.1458744999999999</c:v>
                </c:pt>
                <c:pt idx="14193">
                  <c:v>1.2837331999999999</c:v>
                </c:pt>
                <c:pt idx="14194">
                  <c:v>1.2034191000000001</c:v>
                </c:pt>
                <c:pt idx="14195">
                  <c:v>1.2037798</c:v>
                </c:pt>
                <c:pt idx="14196">
                  <c:v>1.215096</c:v>
                </c:pt>
                <c:pt idx="14197">
                  <c:v>1.2245271</c:v>
                </c:pt>
                <c:pt idx="14198">
                  <c:v>1.2511587</c:v>
                </c:pt>
                <c:pt idx="14199">
                  <c:v>1.2371843</c:v>
                </c:pt>
                <c:pt idx="14200">
                  <c:v>1.2363358</c:v>
                </c:pt>
                <c:pt idx="14201">
                  <c:v>1.2353542</c:v>
                </c:pt>
                <c:pt idx="14202">
                  <c:v>1.1638732000000001</c:v>
                </c:pt>
                <c:pt idx="14203">
                  <c:v>1.0964141999999999</c:v>
                </c:pt>
                <c:pt idx="14204">
                  <c:v>1.0810995999999999</c:v>
                </c:pt>
                <c:pt idx="14205">
                  <c:v>1.0968213</c:v>
                </c:pt>
                <c:pt idx="14206">
                  <c:v>1.0630691000000001</c:v>
                </c:pt>
                <c:pt idx="14207">
                  <c:v>1.0453190000000001</c:v>
                </c:pt>
                <c:pt idx="14208">
                  <c:v>1.0731231000000001</c:v>
                </c:pt>
                <c:pt idx="14209">
                  <c:v>1.0754642000000001</c:v>
                </c:pt>
                <c:pt idx="14210">
                  <c:v>1.0913048000000001</c:v>
                </c:pt>
                <c:pt idx="14211">
                  <c:v>1.0760124</c:v>
                </c:pt>
                <c:pt idx="14212">
                  <c:v>1.0720656</c:v>
                </c:pt>
                <c:pt idx="14213">
                  <c:v>1.0066520000000001</c:v>
                </c:pt>
                <c:pt idx="14214">
                  <c:v>1.1497520999999999</c:v>
                </c:pt>
                <c:pt idx="14215">
                  <c:v>1.1986178000000001</c:v>
                </c:pt>
                <c:pt idx="14216">
                  <c:v>1.1816690999999999</c:v>
                </c:pt>
                <c:pt idx="14217">
                  <c:v>1.1454047000000001</c:v>
                </c:pt>
                <c:pt idx="14218">
                  <c:v>1.1400205999999999</c:v>
                </c:pt>
                <c:pt idx="14219">
                  <c:v>1.2417511999999999</c:v>
                </c:pt>
                <c:pt idx="14220">
                  <c:v>1.1846475999999999</c:v>
                </c:pt>
                <c:pt idx="14221">
                  <c:v>1.2661401999999999</c:v>
                </c:pt>
                <c:pt idx="14222">
                  <c:v>1.1551775</c:v>
                </c:pt>
                <c:pt idx="14223">
                  <c:v>1.3098936000000001</c:v>
                </c:pt>
                <c:pt idx="14224">
                  <c:v>1.3438441999999999</c:v>
                </c:pt>
                <c:pt idx="14225">
                  <c:v>1.2237544</c:v>
                </c:pt>
                <c:pt idx="14226">
                  <c:v>1.3332953000000001</c:v>
                </c:pt>
                <c:pt idx="14227">
                  <c:v>1.2616468999999999</c:v>
                </c:pt>
                <c:pt idx="14228">
                  <c:v>1.2686553</c:v>
                </c:pt>
                <c:pt idx="14229">
                  <c:v>1.3727830000000001</c:v>
                </c:pt>
                <c:pt idx="14230">
                  <c:v>1.2572048</c:v>
                </c:pt>
                <c:pt idx="14231">
                  <c:v>1.2671102999999999</c:v>
                </c:pt>
                <c:pt idx="14232">
                  <c:v>1.4740789999999999</c:v>
                </c:pt>
                <c:pt idx="14233">
                  <c:v>1.2712216000000001</c:v>
                </c:pt>
                <c:pt idx="14234">
                  <c:v>1.2990005</c:v>
                </c:pt>
                <c:pt idx="14235">
                  <c:v>1.2437465000000001</c:v>
                </c:pt>
                <c:pt idx="14236">
                  <c:v>1.3156713</c:v>
                </c:pt>
                <c:pt idx="14237">
                  <c:v>1.383148</c:v>
                </c:pt>
                <c:pt idx="14238">
                  <c:v>1.2608021</c:v>
                </c:pt>
                <c:pt idx="14239">
                  <c:v>1.2642275000000001</c:v>
                </c:pt>
                <c:pt idx="14240">
                  <c:v>1.2079686000000001</c:v>
                </c:pt>
                <c:pt idx="14241">
                  <c:v>1.2637645</c:v>
                </c:pt>
                <c:pt idx="14242">
                  <c:v>1.2875888</c:v>
                </c:pt>
                <c:pt idx="14243">
                  <c:v>1.3061178</c:v>
                </c:pt>
                <c:pt idx="14244">
                  <c:v>1.2511927</c:v>
                </c:pt>
                <c:pt idx="14245">
                  <c:v>1.2592646999999999</c:v>
                </c:pt>
                <c:pt idx="14246">
                  <c:v>1.2659786</c:v>
                </c:pt>
                <c:pt idx="14247">
                  <c:v>1.2902186</c:v>
                </c:pt>
                <c:pt idx="14248">
                  <c:v>1.2707695999999999</c:v>
                </c:pt>
                <c:pt idx="14249">
                  <c:v>1.2563568000000001</c:v>
                </c:pt>
                <c:pt idx="14250">
                  <c:v>1.2500495</c:v>
                </c:pt>
                <c:pt idx="14251">
                  <c:v>1.263061</c:v>
                </c:pt>
                <c:pt idx="14252">
                  <c:v>1.2518990000000001</c:v>
                </c:pt>
                <c:pt idx="14253">
                  <c:v>1.2549102999999999</c:v>
                </c:pt>
                <c:pt idx="14254">
                  <c:v>1.2114803999999999</c:v>
                </c:pt>
                <c:pt idx="14255">
                  <c:v>1.2132350999999999</c:v>
                </c:pt>
                <c:pt idx="14256">
                  <c:v>1.3133788</c:v>
                </c:pt>
                <c:pt idx="14257">
                  <c:v>1.2629826</c:v>
                </c:pt>
                <c:pt idx="14258">
                  <c:v>1.2718255999999999</c:v>
                </c:pt>
                <c:pt idx="14259">
                  <c:v>1.1974171</c:v>
                </c:pt>
                <c:pt idx="14260">
                  <c:v>1.1704623000000001</c:v>
                </c:pt>
                <c:pt idx="14261">
                  <c:v>1.1178783000000001</c:v>
                </c:pt>
                <c:pt idx="14262">
                  <c:v>0.75560594000000003</c:v>
                </c:pt>
                <c:pt idx="14263">
                  <c:v>1.2335411000000001</c:v>
                </c:pt>
                <c:pt idx="14264">
                  <c:v>1.187438</c:v>
                </c:pt>
                <c:pt idx="14265">
                  <c:v>1.0978055</c:v>
                </c:pt>
                <c:pt idx="14266">
                  <c:v>1.3074361999999999</c:v>
                </c:pt>
                <c:pt idx="14267">
                  <c:v>1.2076699</c:v>
                </c:pt>
                <c:pt idx="14268">
                  <c:v>1.2126551999999999</c:v>
                </c:pt>
                <c:pt idx="14269">
                  <c:v>1.0248839000000001</c:v>
                </c:pt>
                <c:pt idx="14270">
                  <c:v>1.1657679000000001</c:v>
                </c:pt>
                <c:pt idx="14271">
                  <c:v>1.2432489</c:v>
                </c:pt>
                <c:pt idx="14272">
                  <c:v>1.1941291000000001</c:v>
                </c:pt>
                <c:pt idx="14273">
                  <c:v>1.2464820999999999</c:v>
                </c:pt>
                <c:pt idx="14274">
                  <c:v>1.2449645</c:v>
                </c:pt>
                <c:pt idx="14275">
                  <c:v>1.2340371999999999</c:v>
                </c:pt>
                <c:pt idx="14276">
                  <c:v>1.2193400999999999</c:v>
                </c:pt>
                <c:pt idx="14277">
                  <c:v>1.2153118999999999</c:v>
                </c:pt>
                <c:pt idx="14278">
                  <c:v>1.2801898</c:v>
                </c:pt>
                <c:pt idx="14279">
                  <c:v>1.2497653</c:v>
                </c:pt>
                <c:pt idx="14280">
                  <c:v>1.1806383</c:v>
                </c:pt>
                <c:pt idx="14281">
                  <c:v>1.2116973</c:v>
                </c:pt>
                <c:pt idx="14282">
                  <c:v>1.1825846</c:v>
                </c:pt>
                <c:pt idx="14283">
                  <c:v>1.1914483</c:v>
                </c:pt>
                <c:pt idx="14284">
                  <c:v>1.1435119</c:v>
                </c:pt>
                <c:pt idx="14285">
                  <c:v>1.251142</c:v>
                </c:pt>
                <c:pt idx="14286">
                  <c:v>1.1687381999999999</c:v>
                </c:pt>
                <c:pt idx="14287">
                  <c:v>1.1558341000000001</c:v>
                </c:pt>
                <c:pt idx="14288">
                  <c:v>1.1315196999999999</c:v>
                </c:pt>
                <c:pt idx="14289">
                  <c:v>1.1323422999999999</c:v>
                </c:pt>
                <c:pt idx="14290">
                  <c:v>1.1297777</c:v>
                </c:pt>
                <c:pt idx="14291">
                  <c:v>1.1307385000000001</c:v>
                </c:pt>
                <c:pt idx="14292">
                  <c:v>1.0899760999999999</c:v>
                </c:pt>
                <c:pt idx="14293">
                  <c:v>1.1167047000000001</c:v>
                </c:pt>
                <c:pt idx="14294">
                  <c:v>1.114573</c:v>
                </c:pt>
                <c:pt idx="14295">
                  <c:v>1.2781703</c:v>
                </c:pt>
                <c:pt idx="14296">
                  <c:v>1.1431321999999999</c:v>
                </c:pt>
                <c:pt idx="14297">
                  <c:v>1.1527731000000001</c:v>
                </c:pt>
                <c:pt idx="14298">
                  <c:v>1.1333437</c:v>
                </c:pt>
                <c:pt idx="14299">
                  <c:v>1.142234</c:v>
                </c:pt>
                <c:pt idx="14300">
                  <c:v>1.1406536</c:v>
                </c:pt>
                <c:pt idx="14301">
                  <c:v>1.1283896</c:v>
                </c:pt>
                <c:pt idx="14302">
                  <c:v>1.1574545999999999</c:v>
                </c:pt>
                <c:pt idx="14303">
                  <c:v>1.1011792</c:v>
                </c:pt>
                <c:pt idx="14304">
                  <c:v>1.0950643</c:v>
                </c:pt>
                <c:pt idx="14305">
                  <c:v>1.0537547</c:v>
                </c:pt>
                <c:pt idx="14306">
                  <c:v>0.94249280000000002</c:v>
                </c:pt>
                <c:pt idx="14307">
                  <c:v>0.87613580000000002</c:v>
                </c:pt>
                <c:pt idx="14308">
                  <c:v>0.87020350000000002</c:v>
                </c:pt>
                <c:pt idx="14309">
                  <c:v>0.89936506999999999</c:v>
                </c:pt>
                <c:pt idx="14310">
                  <c:v>1.1321996000000001</c:v>
                </c:pt>
                <c:pt idx="14311">
                  <c:v>1.0188003000000001</c:v>
                </c:pt>
                <c:pt idx="14312">
                  <c:v>1.1774956999999999</c:v>
                </c:pt>
                <c:pt idx="14313">
                  <c:v>1.0886445</c:v>
                </c:pt>
                <c:pt idx="14314">
                  <c:v>1.2029551999999999</c:v>
                </c:pt>
                <c:pt idx="14315">
                  <c:v>1.1978234000000001</c:v>
                </c:pt>
                <c:pt idx="14316">
                  <c:v>1.2042253000000001</c:v>
                </c:pt>
                <c:pt idx="14317">
                  <c:v>1.2134229000000001</c:v>
                </c:pt>
                <c:pt idx="14318">
                  <c:v>1.2370194999999999</c:v>
                </c:pt>
                <c:pt idx="14319">
                  <c:v>1.2240458999999999</c:v>
                </c:pt>
                <c:pt idx="14320">
                  <c:v>1.2262424000000001</c:v>
                </c:pt>
                <c:pt idx="14321">
                  <c:v>1.2459712000000001</c:v>
                </c:pt>
                <c:pt idx="14322">
                  <c:v>1.2388387999999999</c:v>
                </c:pt>
                <c:pt idx="14323">
                  <c:v>1.2758297000000001</c:v>
                </c:pt>
                <c:pt idx="14324">
                  <c:v>1.2581339</c:v>
                </c:pt>
                <c:pt idx="14325">
                  <c:v>1.2382537</c:v>
                </c:pt>
                <c:pt idx="14326">
                  <c:v>1.2530258000000001</c:v>
                </c:pt>
                <c:pt idx="14327">
                  <c:v>1.2417187999999999</c:v>
                </c:pt>
                <c:pt idx="14328">
                  <c:v>1.2906044000000001</c:v>
                </c:pt>
                <c:pt idx="14329">
                  <c:v>1.275658</c:v>
                </c:pt>
                <c:pt idx="14330">
                  <c:v>1.2712036</c:v>
                </c:pt>
                <c:pt idx="14331">
                  <c:v>1.2718024000000001</c:v>
                </c:pt>
                <c:pt idx="14332">
                  <c:v>1.2749088</c:v>
                </c:pt>
                <c:pt idx="14333">
                  <c:v>1.2738693000000001</c:v>
                </c:pt>
                <c:pt idx="14334">
                  <c:v>1.2933218</c:v>
                </c:pt>
                <c:pt idx="14335">
                  <c:v>1.3726852</c:v>
                </c:pt>
                <c:pt idx="14336">
                  <c:v>1.4051753</c:v>
                </c:pt>
                <c:pt idx="14337">
                  <c:v>1.1941804</c:v>
                </c:pt>
                <c:pt idx="14338">
                  <c:v>1.2899711</c:v>
                </c:pt>
                <c:pt idx="14339">
                  <c:v>1.333302</c:v>
                </c:pt>
                <c:pt idx="14340">
                  <c:v>1.2560713999999999</c:v>
                </c:pt>
                <c:pt idx="14341">
                  <c:v>1.284759</c:v>
                </c:pt>
                <c:pt idx="14342">
                  <c:v>1.2662195999999999</c:v>
                </c:pt>
                <c:pt idx="14343">
                  <c:v>1.2616080000000001</c:v>
                </c:pt>
                <c:pt idx="14344">
                  <c:v>1.2460705000000001</c:v>
                </c:pt>
                <c:pt idx="14345">
                  <c:v>1.276581</c:v>
                </c:pt>
                <c:pt idx="14346">
                  <c:v>1.2685816000000001</c:v>
                </c:pt>
                <c:pt idx="14347">
                  <c:v>1.2251188</c:v>
                </c:pt>
                <c:pt idx="14348">
                  <c:v>1.1631178</c:v>
                </c:pt>
                <c:pt idx="14349">
                  <c:v>1.1047723</c:v>
                </c:pt>
                <c:pt idx="14350">
                  <c:v>1.0504271999999999</c:v>
                </c:pt>
                <c:pt idx="14351">
                  <c:v>1.0613919999999999</c:v>
                </c:pt>
                <c:pt idx="14352">
                  <c:v>1.0972241</c:v>
                </c:pt>
                <c:pt idx="14353">
                  <c:v>1.0075335999999999</c:v>
                </c:pt>
                <c:pt idx="14354">
                  <c:v>1.1140852999999999</c:v>
                </c:pt>
                <c:pt idx="14355">
                  <c:v>0.92088055999999996</c:v>
                </c:pt>
                <c:pt idx="14356">
                  <c:v>0.96801199999999998</c:v>
                </c:pt>
                <c:pt idx="14357">
                  <c:v>0.96525340000000004</c:v>
                </c:pt>
                <c:pt idx="14358">
                  <c:v>0.86472665999999998</c:v>
                </c:pt>
                <c:pt idx="14359">
                  <c:v>0.82244587000000002</c:v>
                </c:pt>
                <c:pt idx="14360">
                  <c:v>0.92075119999999999</c:v>
                </c:pt>
                <c:pt idx="14361">
                  <c:v>0.93483733999999996</c:v>
                </c:pt>
                <c:pt idx="14362">
                  <c:v>0.96642640000000002</c:v>
                </c:pt>
                <c:pt idx="14363">
                  <c:v>0.95179199999999997</c:v>
                </c:pt>
                <c:pt idx="14364">
                  <c:v>0.99449719999999997</c:v>
                </c:pt>
                <c:pt idx="14365">
                  <c:v>1.0238825</c:v>
                </c:pt>
                <c:pt idx="14366">
                  <c:v>1.0979002</c:v>
                </c:pt>
                <c:pt idx="14367">
                  <c:v>1.0038568000000001</c:v>
                </c:pt>
                <c:pt idx="14368">
                  <c:v>0.92462549999999999</c:v>
                </c:pt>
                <c:pt idx="14369">
                  <c:v>1.0801316000000001</c:v>
                </c:pt>
                <c:pt idx="14370">
                  <c:v>1.0184519000000001</c:v>
                </c:pt>
                <c:pt idx="14371">
                  <c:v>1.0986937999999999</c:v>
                </c:pt>
                <c:pt idx="14372">
                  <c:v>1.1285442000000001</c:v>
                </c:pt>
                <c:pt idx="14373">
                  <c:v>1.0221477999999999</c:v>
                </c:pt>
                <c:pt idx="14374">
                  <c:v>1.1410146000000001</c:v>
                </c:pt>
                <c:pt idx="14375">
                  <c:v>1.1161394</c:v>
                </c:pt>
                <c:pt idx="14376">
                  <c:v>0.99503220000000003</c:v>
                </c:pt>
                <c:pt idx="14377">
                  <c:v>1.1927772999999999</c:v>
                </c:pt>
                <c:pt idx="14378">
                  <c:v>0.82200795000000004</c:v>
                </c:pt>
                <c:pt idx="14379">
                  <c:v>0.93727075999999998</c:v>
                </c:pt>
                <c:pt idx="14380">
                  <c:v>1.2093612</c:v>
                </c:pt>
                <c:pt idx="14381">
                  <c:v>0.99711240000000001</c:v>
                </c:pt>
                <c:pt idx="14382">
                  <c:v>1.0035517</c:v>
                </c:pt>
                <c:pt idx="14383">
                  <c:v>1.0508082000000001</c:v>
                </c:pt>
                <c:pt idx="14384">
                  <c:v>1.2000432000000001</c:v>
                </c:pt>
                <c:pt idx="14385">
                  <c:v>0.96087486</c:v>
                </c:pt>
                <c:pt idx="14386">
                  <c:v>0.96576609999999996</c:v>
                </c:pt>
                <c:pt idx="14387">
                  <c:v>1.0996367</c:v>
                </c:pt>
                <c:pt idx="14388">
                  <c:v>1.0374844000000001</c:v>
                </c:pt>
                <c:pt idx="14389">
                  <c:v>1.0079948999999999</c:v>
                </c:pt>
                <c:pt idx="14390">
                  <c:v>0.91742219999999997</c:v>
                </c:pt>
                <c:pt idx="14391">
                  <c:v>0.96317934999999999</c:v>
                </c:pt>
                <c:pt idx="14392">
                  <c:v>1.061706</c:v>
                </c:pt>
                <c:pt idx="14393">
                  <c:v>0.98978940000000004</c:v>
                </c:pt>
                <c:pt idx="14394">
                  <c:v>1.1358935999999999</c:v>
                </c:pt>
                <c:pt idx="14395">
                  <c:v>1.0048188</c:v>
                </c:pt>
                <c:pt idx="14396">
                  <c:v>0.96164740000000004</c:v>
                </c:pt>
                <c:pt idx="14397">
                  <c:v>1.0094231</c:v>
                </c:pt>
                <c:pt idx="14398">
                  <c:v>0.96224259999999995</c:v>
                </c:pt>
                <c:pt idx="14399">
                  <c:v>1.0380769999999999</c:v>
                </c:pt>
                <c:pt idx="14400">
                  <c:v>0.92002419999999996</c:v>
                </c:pt>
                <c:pt idx="14401">
                  <c:v>1.1065666999999999</c:v>
                </c:pt>
                <c:pt idx="14402">
                  <c:v>1.1586753999999999</c:v>
                </c:pt>
                <c:pt idx="14403">
                  <c:v>0.99012285</c:v>
                </c:pt>
                <c:pt idx="14404">
                  <c:v>0.99650249999999996</c:v>
                </c:pt>
                <c:pt idx="14405">
                  <c:v>1.0577388999999999</c:v>
                </c:pt>
                <c:pt idx="14406">
                  <c:v>1.0374614</c:v>
                </c:pt>
                <c:pt idx="14407">
                  <c:v>1.1671137</c:v>
                </c:pt>
                <c:pt idx="14408">
                  <c:v>1.0076020000000001</c:v>
                </c:pt>
                <c:pt idx="14409">
                  <c:v>0.92147975999999998</c:v>
                </c:pt>
                <c:pt idx="14410">
                  <c:v>1.1379300000000001</c:v>
                </c:pt>
                <c:pt idx="14411">
                  <c:v>1.0169826</c:v>
                </c:pt>
                <c:pt idx="14412">
                  <c:v>0.96364890000000003</c:v>
                </c:pt>
                <c:pt idx="14413">
                  <c:v>1.2781986999999999</c:v>
                </c:pt>
                <c:pt idx="14414">
                  <c:v>0.95954729999999999</c:v>
                </c:pt>
                <c:pt idx="14415">
                  <c:v>1.0013491000000001</c:v>
                </c:pt>
                <c:pt idx="14416">
                  <c:v>0.94311699999999998</c:v>
                </c:pt>
                <c:pt idx="14417">
                  <c:v>1.0656238</c:v>
                </c:pt>
                <c:pt idx="14418">
                  <c:v>1.0257670999999999</c:v>
                </c:pt>
                <c:pt idx="14419">
                  <c:v>1.0754147000000001</c:v>
                </c:pt>
                <c:pt idx="14420">
                  <c:v>0.94982849999999996</c:v>
                </c:pt>
                <c:pt idx="14421">
                  <c:v>0.93026549999999997</c:v>
                </c:pt>
                <c:pt idx="14422">
                  <c:v>0.92403539999999995</c:v>
                </c:pt>
                <c:pt idx="14423">
                  <c:v>0.90658534000000002</c:v>
                </c:pt>
                <c:pt idx="14424">
                  <c:v>0.98219012999999999</c:v>
                </c:pt>
                <c:pt idx="14425">
                  <c:v>1.0306095</c:v>
                </c:pt>
                <c:pt idx="14426">
                  <c:v>0.94626754999999996</c:v>
                </c:pt>
                <c:pt idx="14427">
                  <c:v>0.84136575000000002</c:v>
                </c:pt>
                <c:pt idx="14428">
                  <c:v>0.92564930000000001</c:v>
                </c:pt>
                <c:pt idx="14429">
                  <c:v>0.87259260000000005</c:v>
                </c:pt>
                <c:pt idx="14430">
                  <c:v>0.87945269999999998</c:v>
                </c:pt>
                <c:pt idx="14431">
                  <c:v>0.89120626000000003</c:v>
                </c:pt>
                <c:pt idx="14432">
                  <c:v>1.0075689999999999</c:v>
                </c:pt>
                <c:pt idx="14433">
                  <c:v>1.1431601</c:v>
                </c:pt>
                <c:pt idx="14434">
                  <c:v>1.0079992</c:v>
                </c:pt>
                <c:pt idx="14435">
                  <c:v>1.0312570000000001</c:v>
                </c:pt>
                <c:pt idx="14436">
                  <c:v>0.99860280000000001</c:v>
                </c:pt>
                <c:pt idx="14437">
                  <c:v>0.94306590000000001</c:v>
                </c:pt>
                <c:pt idx="14438">
                  <c:v>1.089626</c:v>
                </c:pt>
                <c:pt idx="14439">
                  <c:v>1.1913971999999999</c:v>
                </c:pt>
                <c:pt idx="14440">
                  <c:v>1.1891099000000001</c:v>
                </c:pt>
                <c:pt idx="14441">
                  <c:v>1.3027658</c:v>
                </c:pt>
                <c:pt idx="14442">
                  <c:v>1.3039734000000001</c:v>
                </c:pt>
                <c:pt idx="14443">
                  <c:v>1.2139135999999999</c:v>
                </c:pt>
                <c:pt idx="14444">
                  <c:v>1.2421377</c:v>
                </c:pt>
                <c:pt idx="14445">
                  <c:v>1.2658331</c:v>
                </c:pt>
                <c:pt idx="14446">
                  <c:v>1.1675913</c:v>
                </c:pt>
                <c:pt idx="14447">
                  <c:v>1.2793273000000001</c:v>
                </c:pt>
                <c:pt idx="14448">
                  <c:v>1.2747099</c:v>
                </c:pt>
                <c:pt idx="14449">
                  <c:v>1.3048766000000001</c:v>
                </c:pt>
                <c:pt idx="14450">
                  <c:v>1.2982</c:v>
                </c:pt>
                <c:pt idx="14451">
                  <c:v>1.2570524000000001</c:v>
                </c:pt>
                <c:pt idx="14452">
                  <c:v>1.6097174000000001</c:v>
                </c:pt>
                <c:pt idx="14453">
                  <c:v>1.3895564</c:v>
                </c:pt>
                <c:pt idx="14454">
                  <c:v>1.3508164</c:v>
                </c:pt>
                <c:pt idx="14455">
                  <c:v>1.4584520000000001</c:v>
                </c:pt>
                <c:pt idx="14456">
                  <c:v>2.005287</c:v>
                </c:pt>
                <c:pt idx="14457">
                  <c:v>1.8364966</c:v>
                </c:pt>
                <c:pt idx="14458">
                  <c:v>1.5670027</c:v>
                </c:pt>
                <c:pt idx="14459">
                  <c:v>1.6501222</c:v>
                </c:pt>
                <c:pt idx="14460">
                  <c:v>1.3833084</c:v>
                </c:pt>
                <c:pt idx="14461">
                  <c:v>1.5557141000000001</c:v>
                </c:pt>
                <c:pt idx="14462">
                  <c:v>1.385796</c:v>
                </c:pt>
                <c:pt idx="14463">
                  <c:v>1.5726552</c:v>
                </c:pt>
                <c:pt idx="14464">
                  <c:v>1.8978295000000001</c:v>
                </c:pt>
                <c:pt idx="14465">
                  <c:v>1.5987089000000001</c:v>
                </c:pt>
                <c:pt idx="14466">
                  <c:v>1.6492652999999999</c:v>
                </c:pt>
                <c:pt idx="14467">
                  <c:v>1.381542</c:v>
                </c:pt>
                <c:pt idx="14468">
                  <c:v>1.4555142000000001</c:v>
                </c:pt>
                <c:pt idx="14469">
                  <c:v>1.4318564</c:v>
                </c:pt>
                <c:pt idx="14470">
                  <c:v>1.3160546</c:v>
                </c:pt>
                <c:pt idx="14471">
                  <c:v>1.0957832000000001</c:v>
                </c:pt>
                <c:pt idx="14472">
                  <c:v>1.2997558</c:v>
                </c:pt>
                <c:pt idx="14473">
                  <c:v>1.2147304999999999</c:v>
                </c:pt>
                <c:pt idx="14474">
                  <c:v>1.1042297999999999</c:v>
                </c:pt>
                <c:pt idx="14475">
                  <c:v>1.0849637000000001</c:v>
                </c:pt>
                <c:pt idx="14476">
                  <c:v>1.2369938</c:v>
                </c:pt>
                <c:pt idx="14477">
                  <c:v>1.0132429999999999</c:v>
                </c:pt>
                <c:pt idx="14478">
                  <c:v>1.1099479000000001</c:v>
                </c:pt>
              </c:numCache>
            </c:numRef>
          </c:yVal>
          <c:smooth val="0"/>
          <c:extLst>
            <c:ext xmlns:c16="http://schemas.microsoft.com/office/drawing/2014/chart" uri="{C3380CC4-5D6E-409C-BE32-E72D297353CC}">
              <c16:uniqueId val="{00000001-6FBB-4434-A0D4-E73B9FDC6331}"/>
            </c:ext>
          </c:extLst>
        </c:ser>
        <c:dLbls>
          <c:showLegendKey val="0"/>
          <c:showVal val="0"/>
          <c:showCatName val="0"/>
          <c:showSerName val="0"/>
          <c:showPercent val="0"/>
          <c:showBubbleSize val="0"/>
        </c:dLbls>
        <c:axId val="844208360"/>
        <c:axId val="844205408"/>
      </c:scatterChart>
      <c:valAx>
        <c:axId val="844208360"/>
        <c:scaling>
          <c:orientation val="minMax"/>
          <c:max val="43990"/>
          <c:min val="43830"/>
        </c:scaling>
        <c:delete val="0"/>
        <c:axPos val="b"/>
        <c:majorGridlines>
          <c:spPr>
            <a:ln w="9525" cap="flat" cmpd="sng" algn="ctr">
              <a:solidFill>
                <a:schemeClr val="tx1">
                  <a:lumMod val="15000"/>
                  <a:lumOff val="85000"/>
                </a:schemeClr>
              </a:solidFill>
              <a:round/>
            </a:ln>
            <a:effectLst/>
          </c:spPr>
        </c:majorGridlines>
        <c:numFmt formatCode="[$-409]d\-m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44205408"/>
        <c:crosses val="autoZero"/>
        <c:crossBetween val="midCat"/>
        <c:majorUnit val="30"/>
      </c:valAx>
      <c:valAx>
        <c:axId val="84420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Turbidity (NTU)</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44208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Coagulant Chemical Dose</a:t>
            </a:r>
          </a:p>
        </c:rich>
      </c:tx>
      <c:layout>
        <c:manualLayout>
          <c:xMode val="edge"/>
          <c:yMode val="edge"/>
          <c:x val="0.29277439839960923"/>
          <c:y val="6.26090111621514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804178559811021"/>
          <c:y val="0.20288518653268842"/>
          <c:w val="0.80963723169529778"/>
          <c:h val="0.60566847268519886"/>
        </c:manualLayout>
      </c:layout>
      <c:scatterChart>
        <c:scatterStyle val="lineMarker"/>
        <c:varyColors val="0"/>
        <c:ser>
          <c:idx val="0"/>
          <c:order val="0"/>
          <c:tx>
            <c:strRef>
              <c:f>optimization_run_overall_avg_wo!$P$1</c:f>
              <c:strCache>
                <c:ptCount val="1"/>
                <c:pt idx="0">
                  <c:v>Optimized FeCl3 dose</c:v>
                </c:pt>
              </c:strCache>
            </c:strRef>
          </c:tx>
          <c:spPr>
            <a:ln w="19050" cap="rnd">
              <a:solidFill>
                <a:schemeClr val="accent1"/>
              </a:solidFill>
              <a:round/>
            </a:ln>
            <a:effectLst/>
          </c:spPr>
          <c:marker>
            <c:symbol val="none"/>
          </c:marker>
          <c:xVal>
            <c:numRef>
              <c:f>optimization_run_overall_avg_wo!$B$2:$B$96</c:f>
              <c:numCache>
                <c:formatCode>m/d/yyyy\ h:mm</c:formatCode>
                <c:ptCount val="95"/>
                <c:pt idx="0">
                  <c:v>43842</c:v>
                </c:pt>
                <c:pt idx="1">
                  <c:v>43842.010416666664</c:v>
                </c:pt>
                <c:pt idx="2">
                  <c:v>43842.020833333336</c:v>
                </c:pt>
                <c:pt idx="3">
                  <c:v>43842.03125</c:v>
                </c:pt>
                <c:pt idx="4">
                  <c:v>43842.041666666664</c:v>
                </c:pt>
                <c:pt idx="5">
                  <c:v>43842.052083333336</c:v>
                </c:pt>
                <c:pt idx="6">
                  <c:v>43842.0625</c:v>
                </c:pt>
                <c:pt idx="7">
                  <c:v>43842.072916666664</c:v>
                </c:pt>
                <c:pt idx="8">
                  <c:v>43842.083333333336</c:v>
                </c:pt>
                <c:pt idx="9">
                  <c:v>43842.09375</c:v>
                </c:pt>
                <c:pt idx="10">
                  <c:v>43842.104166666664</c:v>
                </c:pt>
                <c:pt idx="11">
                  <c:v>43842.114583333336</c:v>
                </c:pt>
                <c:pt idx="12">
                  <c:v>43842.125</c:v>
                </c:pt>
                <c:pt idx="13">
                  <c:v>43842.135416666664</c:v>
                </c:pt>
                <c:pt idx="14">
                  <c:v>43842.145833333336</c:v>
                </c:pt>
                <c:pt idx="15">
                  <c:v>43842.15625</c:v>
                </c:pt>
                <c:pt idx="16">
                  <c:v>43842.166666666664</c:v>
                </c:pt>
                <c:pt idx="17">
                  <c:v>43842.177083333336</c:v>
                </c:pt>
                <c:pt idx="18">
                  <c:v>43842.1875</c:v>
                </c:pt>
                <c:pt idx="19">
                  <c:v>43842.197916666664</c:v>
                </c:pt>
                <c:pt idx="20">
                  <c:v>43842.208333333336</c:v>
                </c:pt>
                <c:pt idx="21">
                  <c:v>43842.21875</c:v>
                </c:pt>
                <c:pt idx="22">
                  <c:v>43842.229166666664</c:v>
                </c:pt>
                <c:pt idx="23">
                  <c:v>43842.239583333336</c:v>
                </c:pt>
                <c:pt idx="24">
                  <c:v>43842.25</c:v>
                </c:pt>
                <c:pt idx="25">
                  <c:v>43842.260416666664</c:v>
                </c:pt>
                <c:pt idx="26">
                  <c:v>43842.270833333336</c:v>
                </c:pt>
                <c:pt idx="27">
                  <c:v>43842.28125</c:v>
                </c:pt>
                <c:pt idx="28">
                  <c:v>43842.291666666664</c:v>
                </c:pt>
                <c:pt idx="29">
                  <c:v>43842.302083333336</c:v>
                </c:pt>
                <c:pt idx="30">
                  <c:v>43842.3125</c:v>
                </c:pt>
                <c:pt idx="31">
                  <c:v>43842.322916666664</c:v>
                </c:pt>
                <c:pt idx="32">
                  <c:v>43842.333333333336</c:v>
                </c:pt>
                <c:pt idx="33">
                  <c:v>43842.34375</c:v>
                </c:pt>
                <c:pt idx="34">
                  <c:v>43842.354166666664</c:v>
                </c:pt>
                <c:pt idx="35">
                  <c:v>43842.364583333336</c:v>
                </c:pt>
                <c:pt idx="36">
                  <c:v>43842.375</c:v>
                </c:pt>
                <c:pt idx="37">
                  <c:v>43842.385416666664</c:v>
                </c:pt>
                <c:pt idx="38">
                  <c:v>43842.395833333336</c:v>
                </c:pt>
                <c:pt idx="39">
                  <c:v>43842.40625</c:v>
                </c:pt>
                <c:pt idx="40">
                  <c:v>43842.416666666664</c:v>
                </c:pt>
                <c:pt idx="41">
                  <c:v>43842.427083333336</c:v>
                </c:pt>
                <c:pt idx="42">
                  <c:v>43842.4375</c:v>
                </c:pt>
                <c:pt idx="43">
                  <c:v>43842.447916666664</c:v>
                </c:pt>
                <c:pt idx="44">
                  <c:v>43842.458333333336</c:v>
                </c:pt>
                <c:pt idx="45">
                  <c:v>43842.46875</c:v>
                </c:pt>
                <c:pt idx="46">
                  <c:v>43842.479166666664</c:v>
                </c:pt>
                <c:pt idx="47">
                  <c:v>43842.489583333336</c:v>
                </c:pt>
                <c:pt idx="48">
                  <c:v>43842.5</c:v>
                </c:pt>
                <c:pt idx="49">
                  <c:v>43842.510416666664</c:v>
                </c:pt>
                <c:pt idx="50">
                  <c:v>43842.520833333336</c:v>
                </c:pt>
                <c:pt idx="51">
                  <c:v>43842.53125</c:v>
                </c:pt>
                <c:pt idx="52">
                  <c:v>43842.541666666664</c:v>
                </c:pt>
                <c:pt idx="53">
                  <c:v>43842.552083333336</c:v>
                </c:pt>
                <c:pt idx="54">
                  <c:v>43842.5625</c:v>
                </c:pt>
                <c:pt idx="55">
                  <c:v>43842.572916666664</c:v>
                </c:pt>
                <c:pt idx="56">
                  <c:v>43842.583333333336</c:v>
                </c:pt>
                <c:pt idx="57">
                  <c:v>43842.59375</c:v>
                </c:pt>
                <c:pt idx="58">
                  <c:v>43842.604166666664</c:v>
                </c:pt>
                <c:pt idx="59">
                  <c:v>43842.614583333336</c:v>
                </c:pt>
                <c:pt idx="60">
                  <c:v>43842.625</c:v>
                </c:pt>
                <c:pt idx="61">
                  <c:v>43842.635416666664</c:v>
                </c:pt>
                <c:pt idx="62">
                  <c:v>43842.645833333336</c:v>
                </c:pt>
                <c:pt idx="63">
                  <c:v>43842.65625</c:v>
                </c:pt>
                <c:pt idx="64">
                  <c:v>43842.666666666664</c:v>
                </c:pt>
                <c:pt idx="65">
                  <c:v>43842.677083333336</c:v>
                </c:pt>
                <c:pt idx="66">
                  <c:v>43842.6875</c:v>
                </c:pt>
                <c:pt idx="67">
                  <c:v>43842.697916666664</c:v>
                </c:pt>
                <c:pt idx="68">
                  <c:v>43842.708333333336</c:v>
                </c:pt>
                <c:pt idx="69">
                  <c:v>43842.71875</c:v>
                </c:pt>
                <c:pt idx="70">
                  <c:v>43842.729166666664</c:v>
                </c:pt>
                <c:pt idx="71">
                  <c:v>43842.739583333336</c:v>
                </c:pt>
                <c:pt idx="72">
                  <c:v>43842.75</c:v>
                </c:pt>
                <c:pt idx="73">
                  <c:v>43842.760416666664</c:v>
                </c:pt>
                <c:pt idx="74">
                  <c:v>43842.770833333336</c:v>
                </c:pt>
                <c:pt idx="75">
                  <c:v>43842.78125</c:v>
                </c:pt>
                <c:pt idx="76">
                  <c:v>43842.791666666664</c:v>
                </c:pt>
                <c:pt idx="77">
                  <c:v>43842.802083333336</c:v>
                </c:pt>
                <c:pt idx="78">
                  <c:v>43842.8125</c:v>
                </c:pt>
                <c:pt idx="79">
                  <c:v>43842.822916666664</c:v>
                </c:pt>
                <c:pt idx="80">
                  <c:v>43842.833333333336</c:v>
                </c:pt>
                <c:pt idx="81">
                  <c:v>43842.84375</c:v>
                </c:pt>
                <c:pt idx="82">
                  <c:v>43842.854166666664</c:v>
                </c:pt>
                <c:pt idx="83">
                  <c:v>43842.864583333336</c:v>
                </c:pt>
                <c:pt idx="84">
                  <c:v>43842.875</c:v>
                </c:pt>
                <c:pt idx="85">
                  <c:v>43842.885416666664</c:v>
                </c:pt>
                <c:pt idx="86">
                  <c:v>43842.895833333336</c:v>
                </c:pt>
                <c:pt idx="87">
                  <c:v>43842.90625</c:v>
                </c:pt>
                <c:pt idx="88">
                  <c:v>43842.916666666664</c:v>
                </c:pt>
                <c:pt idx="89">
                  <c:v>43842.927083333336</c:v>
                </c:pt>
                <c:pt idx="90">
                  <c:v>43842.9375</c:v>
                </c:pt>
                <c:pt idx="91">
                  <c:v>43842.947916666664</c:v>
                </c:pt>
                <c:pt idx="92">
                  <c:v>43842.958333333336</c:v>
                </c:pt>
                <c:pt idx="93">
                  <c:v>43842.96875</c:v>
                </c:pt>
                <c:pt idx="94">
                  <c:v>43842.979166666664</c:v>
                </c:pt>
              </c:numCache>
            </c:numRef>
          </c:xVal>
          <c:yVal>
            <c:numRef>
              <c:f>optimization_run_overall_avg_wo!$P$2:$P$96</c:f>
              <c:numCache>
                <c:formatCode>General</c:formatCode>
                <c:ptCount val="95"/>
                <c:pt idx="0">
                  <c:v>22.9</c:v>
                </c:pt>
                <c:pt idx="1">
                  <c:v>23.2</c:v>
                </c:pt>
                <c:pt idx="2">
                  <c:v>23.1</c:v>
                </c:pt>
                <c:pt idx="3">
                  <c:v>23</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22.9</c:v>
                </c:pt>
                <c:pt idx="18">
                  <c:v>22.9</c:v>
                </c:pt>
                <c:pt idx="19">
                  <c:v>22.9</c:v>
                </c:pt>
                <c:pt idx="20">
                  <c:v>22.9</c:v>
                </c:pt>
                <c:pt idx="21">
                  <c:v>22.9</c:v>
                </c:pt>
                <c:pt idx="22">
                  <c:v>23.2</c:v>
                </c:pt>
                <c:pt idx="23">
                  <c:v>22.9</c:v>
                </c:pt>
                <c:pt idx="24">
                  <c:v>23.1</c:v>
                </c:pt>
                <c:pt idx="25">
                  <c:v>23.1</c:v>
                </c:pt>
                <c:pt idx="26">
                  <c:v>22.7</c:v>
                </c:pt>
                <c:pt idx="27">
                  <c:v>23.1</c:v>
                </c:pt>
                <c:pt idx="28">
                  <c:v>23.1</c:v>
                </c:pt>
                <c:pt idx="29">
                  <c:v>23.1</c:v>
                </c:pt>
                <c:pt idx="30">
                  <c:v>23.1</c:v>
                </c:pt>
                <c:pt idx="31">
                  <c:v>25.1</c:v>
                </c:pt>
                <c:pt idx="32">
                  <c:v>22.8</c:v>
                </c:pt>
                <c:pt idx="33">
                  <c:v>22.9</c:v>
                </c:pt>
                <c:pt idx="34">
                  <c:v>22.9</c:v>
                </c:pt>
                <c:pt idx="35">
                  <c:v>22.9</c:v>
                </c:pt>
                <c:pt idx="36">
                  <c:v>22.9</c:v>
                </c:pt>
                <c:pt idx="37">
                  <c:v>22.9</c:v>
                </c:pt>
                <c:pt idx="38">
                  <c:v>22.9</c:v>
                </c:pt>
                <c:pt idx="39">
                  <c:v>22.9</c:v>
                </c:pt>
                <c:pt idx="40">
                  <c:v>22.9</c:v>
                </c:pt>
                <c:pt idx="41">
                  <c:v>22.9</c:v>
                </c:pt>
                <c:pt idx="42">
                  <c:v>22.9</c:v>
                </c:pt>
                <c:pt idx="43">
                  <c:v>22.9</c:v>
                </c:pt>
                <c:pt idx="44">
                  <c:v>22.6</c:v>
                </c:pt>
                <c:pt idx="45">
                  <c:v>22</c:v>
                </c:pt>
                <c:pt idx="46">
                  <c:v>22</c:v>
                </c:pt>
                <c:pt idx="47">
                  <c:v>22</c:v>
                </c:pt>
                <c:pt idx="48">
                  <c:v>22</c:v>
                </c:pt>
                <c:pt idx="49">
                  <c:v>22</c:v>
                </c:pt>
                <c:pt idx="50">
                  <c:v>22</c:v>
                </c:pt>
                <c:pt idx="51">
                  <c:v>22</c:v>
                </c:pt>
                <c:pt idx="52">
                  <c:v>22</c:v>
                </c:pt>
                <c:pt idx="53">
                  <c:v>22</c:v>
                </c:pt>
                <c:pt idx="54">
                  <c:v>22</c:v>
                </c:pt>
                <c:pt idx="55">
                  <c:v>22</c:v>
                </c:pt>
                <c:pt idx="56">
                  <c:v>22</c:v>
                </c:pt>
                <c:pt idx="57">
                  <c:v>22</c:v>
                </c:pt>
                <c:pt idx="58">
                  <c:v>22</c:v>
                </c:pt>
                <c:pt idx="59">
                  <c:v>21.6</c:v>
                </c:pt>
                <c:pt idx="60">
                  <c:v>22.9</c:v>
                </c:pt>
                <c:pt idx="61">
                  <c:v>22.8</c:v>
                </c:pt>
                <c:pt idx="62">
                  <c:v>23.2</c:v>
                </c:pt>
                <c:pt idx="63">
                  <c:v>22.9</c:v>
                </c:pt>
                <c:pt idx="64">
                  <c:v>23.4</c:v>
                </c:pt>
                <c:pt idx="65">
                  <c:v>21.9</c:v>
                </c:pt>
                <c:pt idx="66">
                  <c:v>24.4</c:v>
                </c:pt>
                <c:pt idx="67">
                  <c:v>23.9</c:v>
                </c:pt>
                <c:pt idx="68">
                  <c:v>23.4</c:v>
                </c:pt>
                <c:pt idx="69">
                  <c:v>22.9</c:v>
                </c:pt>
                <c:pt idx="70">
                  <c:v>23.1</c:v>
                </c:pt>
                <c:pt idx="71">
                  <c:v>22.6</c:v>
                </c:pt>
                <c:pt idx="72">
                  <c:v>22.1</c:v>
                </c:pt>
                <c:pt idx="73">
                  <c:v>22.1</c:v>
                </c:pt>
                <c:pt idx="74">
                  <c:v>21.9</c:v>
                </c:pt>
                <c:pt idx="75">
                  <c:v>22.7</c:v>
                </c:pt>
                <c:pt idx="76">
                  <c:v>22.7</c:v>
                </c:pt>
                <c:pt idx="77">
                  <c:v>22.6</c:v>
                </c:pt>
                <c:pt idx="78">
                  <c:v>22.2</c:v>
                </c:pt>
                <c:pt idx="79">
                  <c:v>23.1</c:v>
                </c:pt>
                <c:pt idx="80">
                  <c:v>22.9</c:v>
                </c:pt>
                <c:pt idx="81">
                  <c:v>22.7</c:v>
                </c:pt>
                <c:pt idx="82">
                  <c:v>23.9</c:v>
                </c:pt>
                <c:pt idx="83">
                  <c:v>23.4</c:v>
                </c:pt>
                <c:pt idx="84">
                  <c:v>24.3</c:v>
                </c:pt>
                <c:pt idx="85">
                  <c:v>23.4</c:v>
                </c:pt>
                <c:pt idx="86">
                  <c:v>24.4</c:v>
                </c:pt>
                <c:pt idx="87">
                  <c:v>23.9</c:v>
                </c:pt>
                <c:pt idx="88">
                  <c:v>23.3</c:v>
                </c:pt>
                <c:pt idx="89">
                  <c:v>24.6</c:v>
                </c:pt>
                <c:pt idx="90">
                  <c:v>24.1</c:v>
                </c:pt>
                <c:pt idx="91">
                  <c:v>23.4</c:v>
                </c:pt>
                <c:pt idx="92">
                  <c:v>22.9</c:v>
                </c:pt>
                <c:pt idx="93">
                  <c:v>23.4</c:v>
                </c:pt>
                <c:pt idx="94">
                  <c:v>23.4</c:v>
                </c:pt>
              </c:numCache>
            </c:numRef>
          </c:yVal>
          <c:smooth val="0"/>
          <c:extLst>
            <c:ext xmlns:c16="http://schemas.microsoft.com/office/drawing/2014/chart" uri="{C3380CC4-5D6E-409C-BE32-E72D297353CC}">
              <c16:uniqueId val="{00000000-1D00-49AB-913D-D200EC0ADC09}"/>
            </c:ext>
          </c:extLst>
        </c:ser>
        <c:ser>
          <c:idx val="1"/>
          <c:order val="1"/>
          <c:tx>
            <c:strRef>
              <c:f>optimization_run_overall_avg_wo!$V$1</c:f>
              <c:strCache>
                <c:ptCount val="1"/>
                <c:pt idx="0">
                  <c:v>Actual FeCl3 dose</c:v>
                </c:pt>
              </c:strCache>
            </c:strRef>
          </c:tx>
          <c:spPr>
            <a:ln w="19050" cap="rnd">
              <a:solidFill>
                <a:schemeClr val="accent2"/>
              </a:solidFill>
              <a:round/>
            </a:ln>
            <a:effectLst/>
          </c:spPr>
          <c:marker>
            <c:symbol val="none"/>
          </c:marker>
          <c:xVal>
            <c:numRef>
              <c:f>optimization_run_overall_avg_wo!$B$2:$B$96</c:f>
              <c:numCache>
                <c:formatCode>m/d/yyyy\ h:mm</c:formatCode>
                <c:ptCount val="95"/>
                <c:pt idx="0">
                  <c:v>43842</c:v>
                </c:pt>
                <c:pt idx="1">
                  <c:v>43842.010416666664</c:v>
                </c:pt>
                <c:pt idx="2">
                  <c:v>43842.020833333336</c:v>
                </c:pt>
                <c:pt idx="3">
                  <c:v>43842.03125</c:v>
                </c:pt>
                <c:pt idx="4">
                  <c:v>43842.041666666664</c:v>
                </c:pt>
                <c:pt idx="5">
                  <c:v>43842.052083333336</c:v>
                </c:pt>
                <c:pt idx="6">
                  <c:v>43842.0625</c:v>
                </c:pt>
                <c:pt idx="7">
                  <c:v>43842.072916666664</c:v>
                </c:pt>
                <c:pt idx="8">
                  <c:v>43842.083333333336</c:v>
                </c:pt>
                <c:pt idx="9">
                  <c:v>43842.09375</c:v>
                </c:pt>
                <c:pt idx="10">
                  <c:v>43842.104166666664</c:v>
                </c:pt>
                <c:pt idx="11">
                  <c:v>43842.114583333336</c:v>
                </c:pt>
                <c:pt idx="12">
                  <c:v>43842.125</c:v>
                </c:pt>
                <c:pt idx="13">
                  <c:v>43842.135416666664</c:v>
                </c:pt>
                <c:pt idx="14">
                  <c:v>43842.145833333336</c:v>
                </c:pt>
                <c:pt idx="15">
                  <c:v>43842.15625</c:v>
                </c:pt>
                <c:pt idx="16">
                  <c:v>43842.166666666664</c:v>
                </c:pt>
                <c:pt idx="17">
                  <c:v>43842.177083333336</c:v>
                </c:pt>
                <c:pt idx="18">
                  <c:v>43842.1875</c:v>
                </c:pt>
                <c:pt idx="19">
                  <c:v>43842.197916666664</c:v>
                </c:pt>
                <c:pt idx="20">
                  <c:v>43842.208333333336</c:v>
                </c:pt>
                <c:pt idx="21">
                  <c:v>43842.21875</c:v>
                </c:pt>
                <c:pt idx="22">
                  <c:v>43842.229166666664</c:v>
                </c:pt>
                <c:pt idx="23">
                  <c:v>43842.239583333336</c:v>
                </c:pt>
                <c:pt idx="24">
                  <c:v>43842.25</c:v>
                </c:pt>
                <c:pt idx="25">
                  <c:v>43842.260416666664</c:v>
                </c:pt>
                <c:pt idx="26">
                  <c:v>43842.270833333336</c:v>
                </c:pt>
                <c:pt idx="27">
                  <c:v>43842.28125</c:v>
                </c:pt>
                <c:pt idx="28">
                  <c:v>43842.291666666664</c:v>
                </c:pt>
                <c:pt idx="29">
                  <c:v>43842.302083333336</c:v>
                </c:pt>
                <c:pt idx="30">
                  <c:v>43842.3125</c:v>
                </c:pt>
                <c:pt idx="31">
                  <c:v>43842.322916666664</c:v>
                </c:pt>
                <c:pt idx="32">
                  <c:v>43842.333333333336</c:v>
                </c:pt>
                <c:pt idx="33">
                  <c:v>43842.34375</c:v>
                </c:pt>
                <c:pt idx="34">
                  <c:v>43842.354166666664</c:v>
                </c:pt>
                <c:pt idx="35">
                  <c:v>43842.364583333336</c:v>
                </c:pt>
                <c:pt idx="36">
                  <c:v>43842.375</c:v>
                </c:pt>
                <c:pt idx="37">
                  <c:v>43842.385416666664</c:v>
                </c:pt>
                <c:pt idx="38">
                  <c:v>43842.395833333336</c:v>
                </c:pt>
                <c:pt idx="39">
                  <c:v>43842.40625</c:v>
                </c:pt>
                <c:pt idx="40">
                  <c:v>43842.416666666664</c:v>
                </c:pt>
                <c:pt idx="41">
                  <c:v>43842.427083333336</c:v>
                </c:pt>
                <c:pt idx="42">
                  <c:v>43842.4375</c:v>
                </c:pt>
                <c:pt idx="43">
                  <c:v>43842.447916666664</c:v>
                </c:pt>
                <c:pt idx="44">
                  <c:v>43842.458333333336</c:v>
                </c:pt>
                <c:pt idx="45">
                  <c:v>43842.46875</c:v>
                </c:pt>
                <c:pt idx="46">
                  <c:v>43842.479166666664</c:v>
                </c:pt>
                <c:pt idx="47">
                  <c:v>43842.489583333336</c:v>
                </c:pt>
                <c:pt idx="48">
                  <c:v>43842.5</c:v>
                </c:pt>
                <c:pt idx="49">
                  <c:v>43842.510416666664</c:v>
                </c:pt>
                <c:pt idx="50">
                  <c:v>43842.520833333336</c:v>
                </c:pt>
                <c:pt idx="51">
                  <c:v>43842.53125</c:v>
                </c:pt>
                <c:pt idx="52">
                  <c:v>43842.541666666664</c:v>
                </c:pt>
                <c:pt idx="53">
                  <c:v>43842.552083333336</c:v>
                </c:pt>
                <c:pt idx="54">
                  <c:v>43842.5625</c:v>
                </c:pt>
                <c:pt idx="55">
                  <c:v>43842.572916666664</c:v>
                </c:pt>
                <c:pt idx="56">
                  <c:v>43842.583333333336</c:v>
                </c:pt>
                <c:pt idx="57">
                  <c:v>43842.59375</c:v>
                </c:pt>
                <c:pt idx="58">
                  <c:v>43842.604166666664</c:v>
                </c:pt>
                <c:pt idx="59">
                  <c:v>43842.614583333336</c:v>
                </c:pt>
                <c:pt idx="60">
                  <c:v>43842.625</c:v>
                </c:pt>
                <c:pt idx="61">
                  <c:v>43842.635416666664</c:v>
                </c:pt>
                <c:pt idx="62">
                  <c:v>43842.645833333336</c:v>
                </c:pt>
                <c:pt idx="63">
                  <c:v>43842.65625</c:v>
                </c:pt>
                <c:pt idx="64">
                  <c:v>43842.666666666664</c:v>
                </c:pt>
                <c:pt idx="65">
                  <c:v>43842.677083333336</c:v>
                </c:pt>
                <c:pt idx="66">
                  <c:v>43842.6875</c:v>
                </c:pt>
                <c:pt idx="67">
                  <c:v>43842.697916666664</c:v>
                </c:pt>
                <c:pt idx="68">
                  <c:v>43842.708333333336</c:v>
                </c:pt>
                <c:pt idx="69">
                  <c:v>43842.71875</c:v>
                </c:pt>
                <c:pt idx="70">
                  <c:v>43842.729166666664</c:v>
                </c:pt>
                <c:pt idx="71">
                  <c:v>43842.739583333336</c:v>
                </c:pt>
                <c:pt idx="72">
                  <c:v>43842.75</c:v>
                </c:pt>
                <c:pt idx="73">
                  <c:v>43842.760416666664</c:v>
                </c:pt>
                <c:pt idx="74">
                  <c:v>43842.770833333336</c:v>
                </c:pt>
                <c:pt idx="75">
                  <c:v>43842.78125</c:v>
                </c:pt>
                <c:pt idx="76">
                  <c:v>43842.791666666664</c:v>
                </c:pt>
                <c:pt idx="77">
                  <c:v>43842.802083333336</c:v>
                </c:pt>
                <c:pt idx="78">
                  <c:v>43842.8125</c:v>
                </c:pt>
                <c:pt idx="79">
                  <c:v>43842.822916666664</c:v>
                </c:pt>
                <c:pt idx="80">
                  <c:v>43842.833333333336</c:v>
                </c:pt>
                <c:pt idx="81">
                  <c:v>43842.84375</c:v>
                </c:pt>
                <c:pt idx="82">
                  <c:v>43842.854166666664</c:v>
                </c:pt>
                <c:pt idx="83">
                  <c:v>43842.864583333336</c:v>
                </c:pt>
                <c:pt idx="84">
                  <c:v>43842.875</c:v>
                </c:pt>
                <c:pt idx="85">
                  <c:v>43842.885416666664</c:v>
                </c:pt>
                <c:pt idx="86">
                  <c:v>43842.895833333336</c:v>
                </c:pt>
                <c:pt idx="87">
                  <c:v>43842.90625</c:v>
                </c:pt>
                <c:pt idx="88">
                  <c:v>43842.916666666664</c:v>
                </c:pt>
                <c:pt idx="89">
                  <c:v>43842.927083333336</c:v>
                </c:pt>
                <c:pt idx="90">
                  <c:v>43842.9375</c:v>
                </c:pt>
                <c:pt idx="91">
                  <c:v>43842.947916666664</c:v>
                </c:pt>
                <c:pt idx="92">
                  <c:v>43842.958333333336</c:v>
                </c:pt>
                <c:pt idx="93">
                  <c:v>43842.96875</c:v>
                </c:pt>
                <c:pt idx="94">
                  <c:v>43842.979166666664</c:v>
                </c:pt>
              </c:numCache>
            </c:numRef>
          </c:xVal>
          <c:yVal>
            <c:numRef>
              <c:f>optimization_run_overall_avg_wo!$V$2:$V$96</c:f>
              <c:numCache>
                <c:formatCode>General</c:formatCode>
                <c:ptCount val="95"/>
                <c:pt idx="0">
                  <c:v>25.865222930000002</c:v>
                </c:pt>
                <c:pt idx="1">
                  <c:v>26.160840990000001</c:v>
                </c:pt>
                <c:pt idx="2">
                  <c:v>26.131393429999999</c:v>
                </c:pt>
                <c:pt idx="3">
                  <c:v>26.048618319999999</c:v>
                </c:pt>
                <c:pt idx="4">
                  <c:v>26.048618319999999</c:v>
                </c:pt>
                <c:pt idx="5">
                  <c:v>26.048618319999999</c:v>
                </c:pt>
                <c:pt idx="6">
                  <c:v>26.048618319999999</c:v>
                </c:pt>
                <c:pt idx="7">
                  <c:v>26.048618319999999</c:v>
                </c:pt>
                <c:pt idx="8">
                  <c:v>26.048618319999999</c:v>
                </c:pt>
                <c:pt idx="9">
                  <c:v>26.048618319999999</c:v>
                </c:pt>
                <c:pt idx="10">
                  <c:v>26.048618319999999</c:v>
                </c:pt>
                <c:pt idx="11">
                  <c:v>26.048618319999999</c:v>
                </c:pt>
                <c:pt idx="12">
                  <c:v>26.048618319999999</c:v>
                </c:pt>
                <c:pt idx="13">
                  <c:v>26.048618319999999</c:v>
                </c:pt>
                <c:pt idx="14">
                  <c:v>26.048618319999999</c:v>
                </c:pt>
                <c:pt idx="15">
                  <c:v>26.048618319999999</c:v>
                </c:pt>
                <c:pt idx="16">
                  <c:v>26.048618319999999</c:v>
                </c:pt>
                <c:pt idx="17">
                  <c:v>25.945819849999999</c:v>
                </c:pt>
                <c:pt idx="18">
                  <c:v>25.945819849999999</c:v>
                </c:pt>
                <c:pt idx="19">
                  <c:v>25.945819849999999</c:v>
                </c:pt>
                <c:pt idx="20">
                  <c:v>25.945819849999999</c:v>
                </c:pt>
                <c:pt idx="21">
                  <c:v>25.945819849999999</c:v>
                </c:pt>
                <c:pt idx="22">
                  <c:v>26.24812317</c:v>
                </c:pt>
                <c:pt idx="23">
                  <c:v>25.879066470000001</c:v>
                </c:pt>
                <c:pt idx="24">
                  <c:v>26.146829610000001</c:v>
                </c:pt>
                <c:pt idx="25">
                  <c:v>26.126222609999999</c:v>
                </c:pt>
                <c:pt idx="26">
                  <c:v>25.729692459999999</c:v>
                </c:pt>
                <c:pt idx="27">
                  <c:v>26.092895510000002</c:v>
                </c:pt>
                <c:pt idx="28">
                  <c:v>26.092895510000002</c:v>
                </c:pt>
                <c:pt idx="29">
                  <c:v>26.092895510000002</c:v>
                </c:pt>
                <c:pt idx="30">
                  <c:v>26.092895510000002</c:v>
                </c:pt>
                <c:pt idx="31">
                  <c:v>26.148662569999999</c:v>
                </c:pt>
                <c:pt idx="32">
                  <c:v>25.848032</c:v>
                </c:pt>
                <c:pt idx="33">
                  <c:v>25.896694180000001</c:v>
                </c:pt>
                <c:pt idx="34">
                  <c:v>25.897275919999998</c:v>
                </c:pt>
                <c:pt idx="35">
                  <c:v>25.943351750000001</c:v>
                </c:pt>
                <c:pt idx="36">
                  <c:v>25.943351750000001</c:v>
                </c:pt>
                <c:pt idx="37">
                  <c:v>25.943351750000001</c:v>
                </c:pt>
                <c:pt idx="38">
                  <c:v>25.943351750000001</c:v>
                </c:pt>
                <c:pt idx="39">
                  <c:v>25.943351750000001</c:v>
                </c:pt>
                <c:pt idx="40">
                  <c:v>25.943351750000001</c:v>
                </c:pt>
                <c:pt idx="41">
                  <c:v>25.943351750000001</c:v>
                </c:pt>
                <c:pt idx="42">
                  <c:v>25.943351750000001</c:v>
                </c:pt>
                <c:pt idx="43">
                  <c:v>25.943351750000001</c:v>
                </c:pt>
                <c:pt idx="44">
                  <c:v>25.641031269999999</c:v>
                </c:pt>
                <c:pt idx="45">
                  <c:v>24.984472270000001</c:v>
                </c:pt>
                <c:pt idx="46">
                  <c:v>24.984472270000001</c:v>
                </c:pt>
                <c:pt idx="47">
                  <c:v>24.984472270000001</c:v>
                </c:pt>
                <c:pt idx="48">
                  <c:v>24.984472270000001</c:v>
                </c:pt>
                <c:pt idx="49">
                  <c:v>24.984472270000001</c:v>
                </c:pt>
                <c:pt idx="50">
                  <c:v>24.984472270000001</c:v>
                </c:pt>
                <c:pt idx="51">
                  <c:v>24.984472270000001</c:v>
                </c:pt>
                <c:pt idx="52">
                  <c:v>24.984472270000001</c:v>
                </c:pt>
                <c:pt idx="53">
                  <c:v>24.984472270000001</c:v>
                </c:pt>
                <c:pt idx="54">
                  <c:v>24.984472270000001</c:v>
                </c:pt>
                <c:pt idx="55">
                  <c:v>24.984472270000001</c:v>
                </c:pt>
                <c:pt idx="56">
                  <c:v>24.984472270000001</c:v>
                </c:pt>
                <c:pt idx="57">
                  <c:v>24.984472270000001</c:v>
                </c:pt>
                <c:pt idx="58">
                  <c:v>24.984472270000001</c:v>
                </c:pt>
                <c:pt idx="59">
                  <c:v>24.610549930000001</c:v>
                </c:pt>
                <c:pt idx="60">
                  <c:v>24.914907459999998</c:v>
                </c:pt>
                <c:pt idx="61">
                  <c:v>24.84115791</c:v>
                </c:pt>
                <c:pt idx="62">
                  <c:v>25.1505393999999</c:v>
                </c:pt>
                <c:pt idx="63">
                  <c:v>24.870939249999999</c:v>
                </c:pt>
                <c:pt idx="64">
                  <c:v>24.880168909999998</c:v>
                </c:pt>
                <c:pt idx="65">
                  <c:v>24.880168909999998</c:v>
                </c:pt>
                <c:pt idx="66">
                  <c:v>24.880168909999998</c:v>
                </c:pt>
                <c:pt idx="67">
                  <c:v>24.854024890000002</c:v>
                </c:pt>
                <c:pt idx="68">
                  <c:v>24.86459923</c:v>
                </c:pt>
                <c:pt idx="69">
                  <c:v>24.877086640000002</c:v>
                </c:pt>
                <c:pt idx="70">
                  <c:v>25.126003269999998</c:v>
                </c:pt>
                <c:pt idx="71">
                  <c:v>25.135974879999999</c:v>
                </c:pt>
                <c:pt idx="72">
                  <c:v>25.135974879999999</c:v>
                </c:pt>
                <c:pt idx="73">
                  <c:v>25.135974879999999</c:v>
                </c:pt>
                <c:pt idx="74">
                  <c:v>24.874942780000001</c:v>
                </c:pt>
                <c:pt idx="75">
                  <c:v>25.19567108</c:v>
                </c:pt>
                <c:pt idx="76">
                  <c:v>25.190406800000002</c:v>
                </c:pt>
                <c:pt idx="77">
                  <c:v>25.13618469</c:v>
                </c:pt>
                <c:pt idx="78">
                  <c:v>25.174968719999999</c:v>
                </c:pt>
                <c:pt idx="79">
                  <c:v>25.14427757</c:v>
                </c:pt>
                <c:pt idx="80">
                  <c:v>24.904628750000001</c:v>
                </c:pt>
                <c:pt idx="81">
                  <c:v>25.200544359999999</c:v>
                </c:pt>
                <c:pt idx="82">
                  <c:v>24.87656784</c:v>
                </c:pt>
                <c:pt idx="83">
                  <c:v>24.86798859</c:v>
                </c:pt>
                <c:pt idx="84">
                  <c:v>24.820463180000001</c:v>
                </c:pt>
                <c:pt idx="85">
                  <c:v>24.87701607</c:v>
                </c:pt>
                <c:pt idx="86">
                  <c:v>24.880861280000001</c:v>
                </c:pt>
                <c:pt idx="87">
                  <c:v>24.87220001</c:v>
                </c:pt>
                <c:pt idx="88">
                  <c:v>24.82034492</c:v>
                </c:pt>
                <c:pt idx="89">
                  <c:v>25.125623699999998</c:v>
                </c:pt>
                <c:pt idx="90">
                  <c:v>25.14235497</c:v>
                </c:pt>
                <c:pt idx="91">
                  <c:v>24.86962509</c:v>
                </c:pt>
                <c:pt idx="92">
                  <c:v>24.8822422</c:v>
                </c:pt>
                <c:pt idx="93">
                  <c:v>24.905700679999999</c:v>
                </c:pt>
                <c:pt idx="94">
                  <c:v>24.905700679999999</c:v>
                </c:pt>
              </c:numCache>
            </c:numRef>
          </c:yVal>
          <c:smooth val="0"/>
          <c:extLst>
            <c:ext xmlns:c16="http://schemas.microsoft.com/office/drawing/2014/chart" uri="{C3380CC4-5D6E-409C-BE32-E72D297353CC}">
              <c16:uniqueId val="{00000001-1D00-49AB-913D-D200EC0ADC09}"/>
            </c:ext>
          </c:extLst>
        </c:ser>
        <c:dLbls>
          <c:showLegendKey val="0"/>
          <c:showVal val="0"/>
          <c:showCatName val="0"/>
          <c:showSerName val="0"/>
          <c:showPercent val="0"/>
          <c:showBubbleSize val="0"/>
        </c:dLbls>
        <c:axId val="890821024"/>
        <c:axId val="890819712"/>
      </c:scatterChart>
      <c:valAx>
        <c:axId val="890821024"/>
        <c:scaling>
          <c:orientation val="minMax"/>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819712"/>
        <c:crosses val="autoZero"/>
        <c:crossBetween val="midCat"/>
      </c:valAx>
      <c:valAx>
        <c:axId val="890819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Ferric Chloride dose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821024"/>
        <c:crosses val="autoZero"/>
        <c:crossBetween val="midCat"/>
      </c:valAx>
      <c:spPr>
        <a:noFill/>
        <a:ln>
          <a:noFill/>
        </a:ln>
        <a:effectLst/>
      </c:spPr>
    </c:plotArea>
    <c:legend>
      <c:legendPos val="b"/>
      <c:layout>
        <c:manualLayout>
          <c:xMode val="edge"/>
          <c:yMode val="edge"/>
          <c:x val="0.15280970983743816"/>
          <c:y val="0.91965930747802382"/>
          <c:w val="0.69438058032512362"/>
          <c:h val="8.034069252197613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Settled Water Turbidity</a:t>
            </a:r>
          </a:p>
        </c:rich>
      </c:tx>
      <c:layout>
        <c:manualLayout>
          <c:xMode val="edge"/>
          <c:yMode val="edge"/>
          <c:x val="0.31942474122262549"/>
          <c:y val="1.0707982962715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10567368849094"/>
          <c:y val="0.15543940628111141"/>
          <c:w val="0.82722790674145719"/>
          <c:h val="0.64233544082851723"/>
        </c:manualLayout>
      </c:layout>
      <c:scatterChart>
        <c:scatterStyle val="lineMarker"/>
        <c:varyColors val="0"/>
        <c:ser>
          <c:idx val="0"/>
          <c:order val="0"/>
          <c:tx>
            <c:strRef>
              <c:f>optimization_run_overall_avg_wo!$U$1</c:f>
              <c:strCache>
                <c:ptCount val="1"/>
                <c:pt idx="0">
                  <c:v>Predicted Settled Turbidity</c:v>
                </c:pt>
              </c:strCache>
            </c:strRef>
          </c:tx>
          <c:spPr>
            <a:ln w="19050" cap="rnd">
              <a:solidFill>
                <a:schemeClr val="accent1"/>
              </a:solidFill>
              <a:round/>
            </a:ln>
            <a:effectLst/>
          </c:spPr>
          <c:marker>
            <c:symbol val="none"/>
          </c:marker>
          <c:xVal>
            <c:numRef>
              <c:f>optimization_run_overall_avg_wo!$B$2:$B$96</c:f>
              <c:numCache>
                <c:formatCode>m/d/yyyy\ h:mm</c:formatCode>
                <c:ptCount val="95"/>
                <c:pt idx="0">
                  <c:v>43842</c:v>
                </c:pt>
                <c:pt idx="1">
                  <c:v>43842.010416666664</c:v>
                </c:pt>
                <c:pt idx="2">
                  <c:v>43842.020833333336</c:v>
                </c:pt>
                <c:pt idx="3">
                  <c:v>43842.03125</c:v>
                </c:pt>
                <c:pt idx="4">
                  <c:v>43842.041666666664</c:v>
                </c:pt>
                <c:pt idx="5">
                  <c:v>43842.052083333336</c:v>
                </c:pt>
                <c:pt idx="6">
                  <c:v>43842.0625</c:v>
                </c:pt>
                <c:pt idx="7">
                  <c:v>43842.072916666664</c:v>
                </c:pt>
                <c:pt idx="8">
                  <c:v>43842.083333333336</c:v>
                </c:pt>
                <c:pt idx="9">
                  <c:v>43842.09375</c:v>
                </c:pt>
                <c:pt idx="10">
                  <c:v>43842.104166666664</c:v>
                </c:pt>
                <c:pt idx="11">
                  <c:v>43842.114583333336</c:v>
                </c:pt>
                <c:pt idx="12">
                  <c:v>43842.125</c:v>
                </c:pt>
                <c:pt idx="13">
                  <c:v>43842.135416666664</c:v>
                </c:pt>
                <c:pt idx="14">
                  <c:v>43842.145833333336</c:v>
                </c:pt>
                <c:pt idx="15">
                  <c:v>43842.15625</c:v>
                </c:pt>
                <c:pt idx="16">
                  <c:v>43842.166666666664</c:v>
                </c:pt>
                <c:pt idx="17">
                  <c:v>43842.177083333336</c:v>
                </c:pt>
                <c:pt idx="18">
                  <c:v>43842.1875</c:v>
                </c:pt>
                <c:pt idx="19">
                  <c:v>43842.197916666664</c:v>
                </c:pt>
                <c:pt idx="20">
                  <c:v>43842.208333333336</c:v>
                </c:pt>
                <c:pt idx="21">
                  <c:v>43842.21875</c:v>
                </c:pt>
                <c:pt idx="22">
                  <c:v>43842.229166666664</c:v>
                </c:pt>
                <c:pt idx="23">
                  <c:v>43842.239583333336</c:v>
                </c:pt>
                <c:pt idx="24">
                  <c:v>43842.25</c:v>
                </c:pt>
                <c:pt idx="25">
                  <c:v>43842.260416666664</c:v>
                </c:pt>
                <c:pt idx="26">
                  <c:v>43842.270833333336</c:v>
                </c:pt>
                <c:pt idx="27">
                  <c:v>43842.28125</c:v>
                </c:pt>
                <c:pt idx="28">
                  <c:v>43842.291666666664</c:v>
                </c:pt>
                <c:pt idx="29">
                  <c:v>43842.302083333336</c:v>
                </c:pt>
                <c:pt idx="30">
                  <c:v>43842.3125</c:v>
                </c:pt>
                <c:pt idx="31">
                  <c:v>43842.322916666664</c:v>
                </c:pt>
                <c:pt idx="32">
                  <c:v>43842.333333333336</c:v>
                </c:pt>
                <c:pt idx="33">
                  <c:v>43842.34375</c:v>
                </c:pt>
                <c:pt idx="34">
                  <c:v>43842.354166666664</c:v>
                </c:pt>
                <c:pt idx="35">
                  <c:v>43842.364583333336</c:v>
                </c:pt>
                <c:pt idx="36">
                  <c:v>43842.375</c:v>
                </c:pt>
                <c:pt idx="37">
                  <c:v>43842.385416666664</c:v>
                </c:pt>
                <c:pt idx="38">
                  <c:v>43842.395833333336</c:v>
                </c:pt>
                <c:pt idx="39">
                  <c:v>43842.40625</c:v>
                </c:pt>
                <c:pt idx="40">
                  <c:v>43842.416666666664</c:v>
                </c:pt>
                <c:pt idx="41">
                  <c:v>43842.427083333336</c:v>
                </c:pt>
                <c:pt idx="42">
                  <c:v>43842.4375</c:v>
                </c:pt>
                <c:pt idx="43">
                  <c:v>43842.447916666664</c:v>
                </c:pt>
                <c:pt idx="44">
                  <c:v>43842.458333333336</c:v>
                </c:pt>
                <c:pt idx="45">
                  <c:v>43842.46875</c:v>
                </c:pt>
                <c:pt idx="46">
                  <c:v>43842.479166666664</c:v>
                </c:pt>
                <c:pt idx="47">
                  <c:v>43842.489583333336</c:v>
                </c:pt>
                <c:pt idx="48">
                  <c:v>43842.5</c:v>
                </c:pt>
                <c:pt idx="49">
                  <c:v>43842.510416666664</c:v>
                </c:pt>
                <c:pt idx="50">
                  <c:v>43842.520833333336</c:v>
                </c:pt>
                <c:pt idx="51">
                  <c:v>43842.53125</c:v>
                </c:pt>
                <c:pt idx="52">
                  <c:v>43842.541666666664</c:v>
                </c:pt>
                <c:pt idx="53">
                  <c:v>43842.552083333336</c:v>
                </c:pt>
                <c:pt idx="54">
                  <c:v>43842.5625</c:v>
                </c:pt>
                <c:pt idx="55">
                  <c:v>43842.572916666664</c:v>
                </c:pt>
                <c:pt idx="56">
                  <c:v>43842.583333333336</c:v>
                </c:pt>
                <c:pt idx="57">
                  <c:v>43842.59375</c:v>
                </c:pt>
                <c:pt idx="58">
                  <c:v>43842.604166666664</c:v>
                </c:pt>
                <c:pt idx="59">
                  <c:v>43842.614583333336</c:v>
                </c:pt>
                <c:pt idx="60">
                  <c:v>43842.625</c:v>
                </c:pt>
                <c:pt idx="61">
                  <c:v>43842.635416666664</c:v>
                </c:pt>
                <c:pt idx="62">
                  <c:v>43842.645833333336</c:v>
                </c:pt>
                <c:pt idx="63">
                  <c:v>43842.65625</c:v>
                </c:pt>
                <c:pt idx="64">
                  <c:v>43842.666666666664</c:v>
                </c:pt>
                <c:pt idx="65">
                  <c:v>43842.677083333336</c:v>
                </c:pt>
                <c:pt idx="66">
                  <c:v>43842.6875</c:v>
                </c:pt>
                <c:pt idx="67">
                  <c:v>43842.697916666664</c:v>
                </c:pt>
                <c:pt idx="68">
                  <c:v>43842.708333333336</c:v>
                </c:pt>
                <c:pt idx="69">
                  <c:v>43842.71875</c:v>
                </c:pt>
                <c:pt idx="70">
                  <c:v>43842.729166666664</c:v>
                </c:pt>
                <c:pt idx="71">
                  <c:v>43842.739583333336</c:v>
                </c:pt>
                <c:pt idx="72">
                  <c:v>43842.75</c:v>
                </c:pt>
                <c:pt idx="73">
                  <c:v>43842.760416666664</c:v>
                </c:pt>
                <c:pt idx="74">
                  <c:v>43842.770833333336</c:v>
                </c:pt>
                <c:pt idx="75">
                  <c:v>43842.78125</c:v>
                </c:pt>
                <c:pt idx="76">
                  <c:v>43842.791666666664</c:v>
                </c:pt>
                <c:pt idx="77">
                  <c:v>43842.802083333336</c:v>
                </c:pt>
                <c:pt idx="78">
                  <c:v>43842.8125</c:v>
                </c:pt>
                <c:pt idx="79">
                  <c:v>43842.822916666664</c:v>
                </c:pt>
                <c:pt idx="80">
                  <c:v>43842.833333333336</c:v>
                </c:pt>
                <c:pt idx="81">
                  <c:v>43842.84375</c:v>
                </c:pt>
                <c:pt idx="82">
                  <c:v>43842.854166666664</c:v>
                </c:pt>
                <c:pt idx="83">
                  <c:v>43842.864583333336</c:v>
                </c:pt>
                <c:pt idx="84">
                  <c:v>43842.875</c:v>
                </c:pt>
                <c:pt idx="85">
                  <c:v>43842.885416666664</c:v>
                </c:pt>
                <c:pt idx="86">
                  <c:v>43842.895833333336</c:v>
                </c:pt>
                <c:pt idx="87">
                  <c:v>43842.90625</c:v>
                </c:pt>
                <c:pt idx="88">
                  <c:v>43842.916666666664</c:v>
                </c:pt>
                <c:pt idx="89">
                  <c:v>43842.927083333336</c:v>
                </c:pt>
                <c:pt idx="90">
                  <c:v>43842.9375</c:v>
                </c:pt>
                <c:pt idx="91">
                  <c:v>43842.947916666664</c:v>
                </c:pt>
                <c:pt idx="92">
                  <c:v>43842.958333333336</c:v>
                </c:pt>
                <c:pt idx="93">
                  <c:v>43842.96875</c:v>
                </c:pt>
                <c:pt idx="94">
                  <c:v>43842.979166666664</c:v>
                </c:pt>
              </c:numCache>
            </c:numRef>
          </c:xVal>
          <c:yVal>
            <c:numRef>
              <c:f>optimization_run_overall_avg_wo!$U$2:$U$96</c:f>
              <c:numCache>
                <c:formatCode>General</c:formatCode>
                <c:ptCount val="95"/>
                <c:pt idx="0">
                  <c:v>0.85147059999999997</c:v>
                </c:pt>
                <c:pt idx="1">
                  <c:v>0.86685944000000004</c:v>
                </c:pt>
                <c:pt idx="2">
                  <c:v>0.85671364999999999</c:v>
                </c:pt>
                <c:pt idx="3">
                  <c:v>0.82060485999999999</c:v>
                </c:pt>
                <c:pt idx="4">
                  <c:v>0.83653635000000004</c:v>
                </c:pt>
                <c:pt idx="5">
                  <c:v>0.85968650000000002</c:v>
                </c:pt>
                <c:pt idx="6">
                  <c:v>0.83181450000000001</c:v>
                </c:pt>
                <c:pt idx="7">
                  <c:v>0.88767739999999995</c:v>
                </c:pt>
                <c:pt idx="8">
                  <c:v>0.85446089999999997</c:v>
                </c:pt>
                <c:pt idx="9">
                  <c:v>0.78184220000000004</c:v>
                </c:pt>
                <c:pt idx="10">
                  <c:v>0.84700019999999998</c:v>
                </c:pt>
                <c:pt idx="11">
                  <c:v>0.83745586999999999</c:v>
                </c:pt>
                <c:pt idx="12">
                  <c:v>0.79480850000000003</c:v>
                </c:pt>
                <c:pt idx="13">
                  <c:v>0.86366045000000002</c:v>
                </c:pt>
                <c:pt idx="14">
                  <c:v>0.81752895999999997</c:v>
                </c:pt>
                <c:pt idx="15">
                  <c:v>0.95723676999999996</c:v>
                </c:pt>
                <c:pt idx="16">
                  <c:v>0.84206579999999998</c:v>
                </c:pt>
                <c:pt idx="17">
                  <c:v>0.76243340000000004</c:v>
                </c:pt>
                <c:pt idx="18">
                  <c:v>0.79779960000000005</c:v>
                </c:pt>
                <c:pt idx="19">
                  <c:v>0.89418759999999997</c:v>
                </c:pt>
                <c:pt idx="20">
                  <c:v>0.92610510000000001</c:v>
                </c:pt>
                <c:pt idx="21">
                  <c:v>0.91207210000000005</c:v>
                </c:pt>
                <c:pt idx="22">
                  <c:v>0.92533399999999999</c:v>
                </c:pt>
                <c:pt idx="23">
                  <c:v>0.92099989999999998</c:v>
                </c:pt>
                <c:pt idx="24">
                  <c:v>0.97291609999999995</c:v>
                </c:pt>
                <c:pt idx="25">
                  <c:v>0.91919689999999998</c:v>
                </c:pt>
                <c:pt idx="26">
                  <c:v>0.96065104000000001</c:v>
                </c:pt>
                <c:pt idx="27">
                  <c:v>0.97445475999999998</c:v>
                </c:pt>
                <c:pt idx="28">
                  <c:v>0.89009389999999999</c:v>
                </c:pt>
                <c:pt idx="29">
                  <c:v>0.90706319999999996</c:v>
                </c:pt>
                <c:pt idx="30">
                  <c:v>0.95072436000000005</c:v>
                </c:pt>
                <c:pt idx="31">
                  <c:v>0.95904529999999999</c:v>
                </c:pt>
                <c:pt idx="32">
                  <c:v>0.88871396000000003</c:v>
                </c:pt>
                <c:pt idx="33">
                  <c:v>0.88690089999999999</c:v>
                </c:pt>
                <c:pt idx="34">
                  <c:v>0.93859150000000002</c:v>
                </c:pt>
                <c:pt idx="35">
                  <c:v>0.94001089999999998</c:v>
                </c:pt>
                <c:pt idx="36">
                  <c:v>1.0147052000000001</c:v>
                </c:pt>
                <c:pt idx="37">
                  <c:v>0.92418312999999996</c:v>
                </c:pt>
                <c:pt idx="38">
                  <c:v>0.94563989999999998</c:v>
                </c:pt>
                <c:pt idx="39">
                  <c:v>0.93046576000000003</c:v>
                </c:pt>
                <c:pt idx="40">
                  <c:v>0.95617700000000005</c:v>
                </c:pt>
                <c:pt idx="41">
                  <c:v>0.92241912999999998</c:v>
                </c:pt>
                <c:pt idx="42">
                  <c:v>0.86031705000000003</c:v>
                </c:pt>
                <c:pt idx="43">
                  <c:v>0.86607219999999996</c:v>
                </c:pt>
                <c:pt idx="44">
                  <c:v>0.87308085000000002</c:v>
                </c:pt>
                <c:pt idx="45">
                  <c:v>0.82286329999999996</c:v>
                </c:pt>
                <c:pt idx="46">
                  <c:v>0.86882959999999998</c:v>
                </c:pt>
                <c:pt idx="47">
                  <c:v>0.90758890000000003</c:v>
                </c:pt>
                <c:pt idx="48">
                  <c:v>0.88327884999999995</c:v>
                </c:pt>
                <c:pt idx="49">
                  <c:v>0.82924889999999996</c:v>
                </c:pt>
                <c:pt idx="50">
                  <c:v>0.82443743999999997</c:v>
                </c:pt>
                <c:pt idx="51">
                  <c:v>1.0115046999999999</c:v>
                </c:pt>
                <c:pt idx="52">
                  <c:v>1.0413501000000001</c:v>
                </c:pt>
                <c:pt idx="53">
                  <c:v>0.98274015999999997</c:v>
                </c:pt>
                <c:pt idx="54">
                  <c:v>0.93788064000000004</c:v>
                </c:pt>
                <c:pt idx="55">
                  <c:v>0.90767514999999999</c:v>
                </c:pt>
                <c:pt idx="56">
                  <c:v>0.95755153999999998</c:v>
                </c:pt>
                <c:pt idx="57">
                  <c:v>0.88754845000000004</c:v>
                </c:pt>
                <c:pt idx="58">
                  <c:v>0.92513290000000004</c:v>
                </c:pt>
                <c:pt idx="59">
                  <c:v>0.91523290000000002</c:v>
                </c:pt>
                <c:pt idx="60">
                  <c:v>0.92108259999999997</c:v>
                </c:pt>
                <c:pt idx="61">
                  <c:v>0.96268560000000003</c:v>
                </c:pt>
                <c:pt idx="62">
                  <c:v>1.0118871</c:v>
                </c:pt>
                <c:pt idx="63">
                  <c:v>0.99416494</c:v>
                </c:pt>
                <c:pt idx="64">
                  <c:v>1.0732569999999999</c:v>
                </c:pt>
                <c:pt idx="65">
                  <c:v>1.0797029</c:v>
                </c:pt>
                <c:pt idx="66">
                  <c:v>1.1629826999999999</c:v>
                </c:pt>
                <c:pt idx="67">
                  <c:v>1.0768145</c:v>
                </c:pt>
                <c:pt idx="68">
                  <c:v>0.95910143999999997</c:v>
                </c:pt>
                <c:pt idx="69">
                  <c:v>0.97758560000000005</c:v>
                </c:pt>
                <c:pt idx="70">
                  <c:v>1.0482061</c:v>
                </c:pt>
                <c:pt idx="71">
                  <c:v>0.99598299999999995</c:v>
                </c:pt>
                <c:pt idx="72">
                  <c:v>1.0332771999999999</c:v>
                </c:pt>
                <c:pt idx="73">
                  <c:v>0.95607567000000004</c:v>
                </c:pt>
                <c:pt idx="74">
                  <c:v>0.95432335000000001</c:v>
                </c:pt>
                <c:pt idx="75">
                  <c:v>1.0238879000000001</c:v>
                </c:pt>
                <c:pt idx="76">
                  <c:v>1.0125063999999999</c:v>
                </c:pt>
                <c:pt idx="77">
                  <c:v>0.95154729999999998</c:v>
                </c:pt>
                <c:pt idx="78">
                  <c:v>0.96554870000000004</c:v>
                </c:pt>
                <c:pt idx="79">
                  <c:v>1.0233133000000001</c:v>
                </c:pt>
                <c:pt idx="80">
                  <c:v>0.96192425000000004</c:v>
                </c:pt>
                <c:pt idx="81">
                  <c:v>0.97042410000000001</c:v>
                </c:pt>
                <c:pt idx="82">
                  <c:v>1.1540725000000001</c:v>
                </c:pt>
                <c:pt idx="83">
                  <c:v>1.0513325</c:v>
                </c:pt>
                <c:pt idx="84">
                  <c:v>1.0899003</c:v>
                </c:pt>
                <c:pt idx="85">
                  <c:v>0.99616660000000001</c:v>
                </c:pt>
                <c:pt idx="86">
                  <c:v>1.0627898</c:v>
                </c:pt>
                <c:pt idx="87">
                  <c:v>0.9634954</c:v>
                </c:pt>
                <c:pt idx="88">
                  <c:v>0.99592970000000003</c:v>
                </c:pt>
                <c:pt idx="89">
                  <c:v>1.0482686999999999</c:v>
                </c:pt>
                <c:pt idx="90">
                  <c:v>1.0359936000000001</c:v>
                </c:pt>
                <c:pt idx="91">
                  <c:v>1.0112966999999999</c:v>
                </c:pt>
                <c:pt idx="92">
                  <c:v>0.92532539999999996</c:v>
                </c:pt>
                <c:pt idx="93">
                  <c:v>0.93625040000000004</c:v>
                </c:pt>
                <c:pt idx="94">
                  <c:v>1.0038549000000001</c:v>
                </c:pt>
              </c:numCache>
            </c:numRef>
          </c:yVal>
          <c:smooth val="0"/>
          <c:extLst>
            <c:ext xmlns:c16="http://schemas.microsoft.com/office/drawing/2014/chart" uri="{C3380CC4-5D6E-409C-BE32-E72D297353CC}">
              <c16:uniqueId val="{00000000-437C-4255-973F-40B03B6EDAF5}"/>
            </c:ext>
          </c:extLst>
        </c:ser>
        <c:ser>
          <c:idx val="1"/>
          <c:order val="1"/>
          <c:tx>
            <c:strRef>
              <c:f>optimization_run_overall_avg_wo!$Z$1</c:f>
              <c:strCache>
                <c:ptCount val="1"/>
                <c:pt idx="0">
                  <c:v>Actual Settled Turbidity</c:v>
                </c:pt>
              </c:strCache>
            </c:strRef>
          </c:tx>
          <c:spPr>
            <a:ln w="19050" cap="rnd">
              <a:solidFill>
                <a:schemeClr val="accent2"/>
              </a:solidFill>
              <a:round/>
            </a:ln>
            <a:effectLst/>
          </c:spPr>
          <c:marker>
            <c:symbol val="none"/>
          </c:marker>
          <c:xVal>
            <c:numRef>
              <c:f>optimization_run_overall_avg_wo!$B$2:$B$96</c:f>
              <c:numCache>
                <c:formatCode>m/d/yyyy\ h:mm</c:formatCode>
                <c:ptCount val="95"/>
                <c:pt idx="0">
                  <c:v>43842</c:v>
                </c:pt>
                <c:pt idx="1">
                  <c:v>43842.010416666664</c:v>
                </c:pt>
                <c:pt idx="2">
                  <c:v>43842.020833333336</c:v>
                </c:pt>
                <c:pt idx="3">
                  <c:v>43842.03125</c:v>
                </c:pt>
                <c:pt idx="4">
                  <c:v>43842.041666666664</c:v>
                </c:pt>
                <c:pt idx="5">
                  <c:v>43842.052083333336</c:v>
                </c:pt>
                <c:pt idx="6">
                  <c:v>43842.0625</c:v>
                </c:pt>
                <c:pt idx="7">
                  <c:v>43842.072916666664</c:v>
                </c:pt>
                <c:pt idx="8">
                  <c:v>43842.083333333336</c:v>
                </c:pt>
                <c:pt idx="9">
                  <c:v>43842.09375</c:v>
                </c:pt>
                <c:pt idx="10">
                  <c:v>43842.104166666664</c:v>
                </c:pt>
                <c:pt idx="11">
                  <c:v>43842.114583333336</c:v>
                </c:pt>
                <c:pt idx="12">
                  <c:v>43842.125</c:v>
                </c:pt>
                <c:pt idx="13">
                  <c:v>43842.135416666664</c:v>
                </c:pt>
                <c:pt idx="14">
                  <c:v>43842.145833333336</c:v>
                </c:pt>
                <c:pt idx="15">
                  <c:v>43842.15625</c:v>
                </c:pt>
                <c:pt idx="16">
                  <c:v>43842.166666666664</c:v>
                </c:pt>
                <c:pt idx="17">
                  <c:v>43842.177083333336</c:v>
                </c:pt>
                <c:pt idx="18">
                  <c:v>43842.1875</c:v>
                </c:pt>
                <c:pt idx="19">
                  <c:v>43842.197916666664</c:v>
                </c:pt>
                <c:pt idx="20">
                  <c:v>43842.208333333336</c:v>
                </c:pt>
                <c:pt idx="21">
                  <c:v>43842.21875</c:v>
                </c:pt>
                <c:pt idx="22">
                  <c:v>43842.229166666664</c:v>
                </c:pt>
                <c:pt idx="23">
                  <c:v>43842.239583333336</c:v>
                </c:pt>
                <c:pt idx="24">
                  <c:v>43842.25</c:v>
                </c:pt>
                <c:pt idx="25">
                  <c:v>43842.260416666664</c:v>
                </c:pt>
                <c:pt idx="26">
                  <c:v>43842.270833333336</c:v>
                </c:pt>
                <c:pt idx="27">
                  <c:v>43842.28125</c:v>
                </c:pt>
                <c:pt idx="28">
                  <c:v>43842.291666666664</c:v>
                </c:pt>
                <c:pt idx="29">
                  <c:v>43842.302083333336</c:v>
                </c:pt>
                <c:pt idx="30">
                  <c:v>43842.3125</c:v>
                </c:pt>
                <c:pt idx="31">
                  <c:v>43842.322916666664</c:v>
                </c:pt>
                <c:pt idx="32">
                  <c:v>43842.333333333336</c:v>
                </c:pt>
                <c:pt idx="33">
                  <c:v>43842.34375</c:v>
                </c:pt>
                <c:pt idx="34">
                  <c:v>43842.354166666664</c:v>
                </c:pt>
                <c:pt idx="35">
                  <c:v>43842.364583333336</c:v>
                </c:pt>
                <c:pt idx="36">
                  <c:v>43842.375</c:v>
                </c:pt>
                <c:pt idx="37">
                  <c:v>43842.385416666664</c:v>
                </c:pt>
                <c:pt idx="38">
                  <c:v>43842.395833333336</c:v>
                </c:pt>
                <c:pt idx="39">
                  <c:v>43842.40625</c:v>
                </c:pt>
                <c:pt idx="40">
                  <c:v>43842.416666666664</c:v>
                </c:pt>
                <c:pt idx="41">
                  <c:v>43842.427083333336</c:v>
                </c:pt>
                <c:pt idx="42">
                  <c:v>43842.4375</c:v>
                </c:pt>
                <c:pt idx="43">
                  <c:v>43842.447916666664</c:v>
                </c:pt>
                <c:pt idx="44">
                  <c:v>43842.458333333336</c:v>
                </c:pt>
                <c:pt idx="45">
                  <c:v>43842.46875</c:v>
                </c:pt>
                <c:pt idx="46">
                  <c:v>43842.479166666664</c:v>
                </c:pt>
                <c:pt idx="47">
                  <c:v>43842.489583333336</c:v>
                </c:pt>
                <c:pt idx="48">
                  <c:v>43842.5</c:v>
                </c:pt>
                <c:pt idx="49">
                  <c:v>43842.510416666664</c:v>
                </c:pt>
                <c:pt idx="50">
                  <c:v>43842.520833333336</c:v>
                </c:pt>
                <c:pt idx="51">
                  <c:v>43842.53125</c:v>
                </c:pt>
                <c:pt idx="52">
                  <c:v>43842.541666666664</c:v>
                </c:pt>
                <c:pt idx="53">
                  <c:v>43842.552083333336</c:v>
                </c:pt>
                <c:pt idx="54">
                  <c:v>43842.5625</c:v>
                </c:pt>
                <c:pt idx="55">
                  <c:v>43842.572916666664</c:v>
                </c:pt>
                <c:pt idx="56">
                  <c:v>43842.583333333336</c:v>
                </c:pt>
                <c:pt idx="57">
                  <c:v>43842.59375</c:v>
                </c:pt>
                <c:pt idx="58">
                  <c:v>43842.604166666664</c:v>
                </c:pt>
                <c:pt idx="59">
                  <c:v>43842.614583333336</c:v>
                </c:pt>
                <c:pt idx="60">
                  <c:v>43842.625</c:v>
                </c:pt>
                <c:pt idx="61">
                  <c:v>43842.635416666664</c:v>
                </c:pt>
                <c:pt idx="62">
                  <c:v>43842.645833333336</c:v>
                </c:pt>
                <c:pt idx="63">
                  <c:v>43842.65625</c:v>
                </c:pt>
                <c:pt idx="64">
                  <c:v>43842.666666666664</c:v>
                </c:pt>
                <c:pt idx="65">
                  <c:v>43842.677083333336</c:v>
                </c:pt>
                <c:pt idx="66">
                  <c:v>43842.6875</c:v>
                </c:pt>
                <c:pt idx="67">
                  <c:v>43842.697916666664</c:v>
                </c:pt>
                <c:pt idx="68">
                  <c:v>43842.708333333336</c:v>
                </c:pt>
                <c:pt idx="69">
                  <c:v>43842.71875</c:v>
                </c:pt>
                <c:pt idx="70">
                  <c:v>43842.729166666664</c:v>
                </c:pt>
                <c:pt idx="71">
                  <c:v>43842.739583333336</c:v>
                </c:pt>
                <c:pt idx="72">
                  <c:v>43842.75</c:v>
                </c:pt>
                <c:pt idx="73">
                  <c:v>43842.760416666664</c:v>
                </c:pt>
                <c:pt idx="74">
                  <c:v>43842.770833333336</c:v>
                </c:pt>
                <c:pt idx="75">
                  <c:v>43842.78125</c:v>
                </c:pt>
                <c:pt idx="76">
                  <c:v>43842.791666666664</c:v>
                </c:pt>
                <c:pt idx="77">
                  <c:v>43842.802083333336</c:v>
                </c:pt>
                <c:pt idx="78">
                  <c:v>43842.8125</c:v>
                </c:pt>
                <c:pt idx="79">
                  <c:v>43842.822916666664</c:v>
                </c:pt>
                <c:pt idx="80">
                  <c:v>43842.833333333336</c:v>
                </c:pt>
                <c:pt idx="81">
                  <c:v>43842.84375</c:v>
                </c:pt>
                <c:pt idx="82">
                  <c:v>43842.854166666664</c:v>
                </c:pt>
                <c:pt idx="83">
                  <c:v>43842.864583333336</c:v>
                </c:pt>
                <c:pt idx="84">
                  <c:v>43842.875</c:v>
                </c:pt>
                <c:pt idx="85">
                  <c:v>43842.885416666664</c:v>
                </c:pt>
                <c:pt idx="86">
                  <c:v>43842.895833333336</c:v>
                </c:pt>
                <c:pt idx="87">
                  <c:v>43842.90625</c:v>
                </c:pt>
                <c:pt idx="88">
                  <c:v>43842.916666666664</c:v>
                </c:pt>
                <c:pt idx="89">
                  <c:v>43842.927083333336</c:v>
                </c:pt>
                <c:pt idx="90">
                  <c:v>43842.9375</c:v>
                </c:pt>
                <c:pt idx="91">
                  <c:v>43842.947916666664</c:v>
                </c:pt>
                <c:pt idx="92">
                  <c:v>43842.958333333336</c:v>
                </c:pt>
                <c:pt idx="93">
                  <c:v>43842.96875</c:v>
                </c:pt>
                <c:pt idx="94">
                  <c:v>43842.979166666664</c:v>
                </c:pt>
              </c:numCache>
            </c:numRef>
          </c:xVal>
          <c:yVal>
            <c:numRef>
              <c:f>optimization_run_overall_avg_wo!$Z$2:$Z$96</c:f>
              <c:numCache>
                <c:formatCode>General</c:formatCode>
                <c:ptCount val="95"/>
                <c:pt idx="0">
                  <c:v>0.89781248599999997</c:v>
                </c:pt>
                <c:pt idx="1">
                  <c:v>0.88246095199999997</c:v>
                </c:pt>
                <c:pt idx="2">
                  <c:v>0.86046630099999999</c:v>
                </c:pt>
                <c:pt idx="3">
                  <c:v>0.863033473</c:v>
                </c:pt>
                <c:pt idx="4">
                  <c:v>0.87604737300000002</c:v>
                </c:pt>
                <c:pt idx="5">
                  <c:v>0.85368287599999904</c:v>
                </c:pt>
                <c:pt idx="6">
                  <c:v>0.90644776799999904</c:v>
                </c:pt>
                <c:pt idx="7">
                  <c:v>0.88032835700000001</c:v>
                </c:pt>
                <c:pt idx="8">
                  <c:v>0.81733030099999904</c:v>
                </c:pt>
                <c:pt idx="9">
                  <c:v>0.86711913299999999</c:v>
                </c:pt>
                <c:pt idx="10">
                  <c:v>0.856602788</c:v>
                </c:pt>
                <c:pt idx="11">
                  <c:v>0.816199958</c:v>
                </c:pt>
                <c:pt idx="12">
                  <c:v>0.874881565999999</c:v>
                </c:pt>
                <c:pt idx="13">
                  <c:v>0.83357053999999997</c:v>
                </c:pt>
                <c:pt idx="14">
                  <c:v>0.96284425299999998</c:v>
                </c:pt>
                <c:pt idx="15">
                  <c:v>0.85611569899999995</c:v>
                </c:pt>
                <c:pt idx="16">
                  <c:v>0.81673586399999998</c:v>
                </c:pt>
                <c:pt idx="17">
                  <c:v>0.847904027</c:v>
                </c:pt>
                <c:pt idx="18">
                  <c:v>0.92654055400000002</c:v>
                </c:pt>
                <c:pt idx="19">
                  <c:v>0.95249390599999995</c:v>
                </c:pt>
                <c:pt idx="20">
                  <c:v>0.94514036199999996</c:v>
                </c:pt>
                <c:pt idx="21">
                  <c:v>0.95305174599999998</c:v>
                </c:pt>
                <c:pt idx="22">
                  <c:v>0.94874632400000003</c:v>
                </c:pt>
                <c:pt idx="23">
                  <c:v>0.97273927900000001</c:v>
                </c:pt>
                <c:pt idx="24">
                  <c:v>0.93294310599999997</c:v>
                </c:pt>
                <c:pt idx="25">
                  <c:v>0.96436768799999995</c:v>
                </c:pt>
                <c:pt idx="26">
                  <c:v>0.97955322299999903</c:v>
                </c:pt>
                <c:pt idx="27">
                  <c:v>0.89684081099999902</c:v>
                </c:pt>
                <c:pt idx="28">
                  <c:v>0.91375124500000005</c:v>
                </c:pt>
                <c:pt idx="29">
                  <c:v>0.95869016599999901</c:v>
                </c:pt>
                <c:pt idx="30">
                  <c:v>0.91969728500000003</c:v>
                </c:pt>
                <c:pt idx="31">
                  <c:v>0.89519041799999999</c:v>
                </c:pt>
                <c:pt idx="32">
                  <c:v>0.90458375199999996</c:v>
                </c:pt>
                <c:pt idx="33">
                  <c:v>0.950935066</c:v>
                </c:pt>
                <c:pt idx="34">
                  <c:v>0.948724389</c:v>
                </c:pt>
                <c:pt idx="35">
                  <c:v>1.023327589</c:v>
                </c:pt>
                <c:pt idx="36">
                  <c:v>0.93609011200000003</c:v>
                </c:pt>
                <c:pt idx="37">
                  <c:v>0.95567870099999996</c:v>
                </c:pt>
                <c:pt idx="38">
                  <c:v>0.94249266399999998</c:v>
                </c:pt>
                <c:pt idx="39">
                  <c:v>0.965833724</c:v>
                </c:pt>
                <c:pt idx="40">
                  <c:v>0.93936520800000001</c:v>
                </c:pt>
                <c:pt idx="41">
                  <c:v>0.88301515599999902</c:v>
                </c:pt>
                <c:pt idx="42">
                  <c:v>0.89313232899999995</c:v>
                </c:pt>
                <c:pt idx="43">
                  <c:v>0.90358763900000005</c:v>
                </c:pt>
                <c:pt idx="44">
                  <c:v>0.88190793999999995</c:v>
                </c:pt>
                <c:pt idx="45">
                  <c:v>0.92458742900000002</c:v>
                </c:pt>
                <c:pt idx="46">
                  <c:v>0.94077515599999995</c:v>
                </c:pt>
                <c:pt idx="47">
                  <c:v>0.92529904799999996</c:v>
                </c:pt>
                <c:pt idx="48">
                  <c:v>0.89744871900000001</c:v>
                </c:pt>
                <c:pt idx="49">
                  <c:v>0.88355100200000003</c:v>
                </c:pt>
                <c:pt idx="50">
                  <c:v>1.0244946479999999</c:v>
                </c:pt>
                <c:pt idx="51">
                  <c:v>1.051584482</c:v>
                </c:pt>
                <c:pt idx="52">
                  <c:v>0.99982422599999998</c:v>
                </c:pt>
                <c:pt idx="53">
                  <c:v>0.95842653499999997</c:v>
                </c:pt>
                <c:pt idx="54">
                  <c:v>0.92960327899999995</c:v>
                </c:pt>
                <c:pt idx="55">
                  <c:v>0.97487062199999996</c:v>
                </c:pt>
                <c:pt idx="56">
                  <c:v>0.91783815599999996</c:v>
                </c:pt>
                <c:pt idx="57">
                  <c:v>0.95108521000000001</c:v>
                </c:pt>
                <c:pt idx="58">
                  <c:v>0.94560915199999995</c:v>
                </c:pt>
                <c:pt idx="59">
                  <c:v>0.94952636999999995</c:v>
                </c:pt>
                <c:pt idx="60">
                  <c:v>0.98797243800000001</c:v>
                </c:pt>
                <c:pt idx="61">
                  <c:v>1.0377795700000001</c:v>
                </c:pt>
                <c:pt idx="62">
                  <c:v>1.020519972</c:v>
                </c:pt>
                <c:pt idx="63">
                  <c:v>1.0992699859999999</c:v>
                </c:pt>
                <c:pt idx="64">
                  <c:v>1.0928235049999999</c:v>
                </c:pt>
                <c:pt idx="65">
                  <c:v>1.156841993</c:v>
                </c:pt>
                <c:pt idx="66">
                  <c:v>1.1040111779999999</c:v>
                </c:pt>
                <c:pt idx="67">
                  <c:v>0.987775862</c:v>
                </c:pt>
                <c:pt idx="68">
                  <c:v>1.001105905</c:v>
                </c:pt>
                <c:pt idx="69">
                  <c:v>1.071509957</c:v>
                </c:pt>
                <c:pt idx="70">
                  <c:v>1.0151001209999999</c:v>
                </c:pt>
                <c:pt idx="71">
                  <c:v>1.046193838</c:v>
                </c:pt>
                <c:pt idx="72">
                  <c:v>0.97138059099999996</c:v>
                </c:pt>
                <c:pt idx="73">
                  <c:v>0.96962893000000006</c:v>
                </c:pt>
                <c:pt idx="74">
                  <c:v>1.0459008219999999</c:v>
                </c:pt>
                <c:pt idx="75">
                  <c:v>1.0355138779999999</c:v>
                </c:pt>
                <c:pt idx="76">
                  <c:v>0.975314915</c:v>
                </c:pt>
                <c:pt idx="77">
                  <c:v>0.982082545999999</c:v>
                </c:pt>
                <c:pt idx="78">
                  <c:v>1.048264146</c:v>
                </c:pt>
                <c:pt idx="79">
                  <c:v>0.98487061300000001</c:v>
                </c:pt>
                <c:pt idx="80">
                  <c:v>0.99290162299999996</c:v>
                </c:pt>
                <c:pt idx="81">
                  <c:v>1.149937749</c:v>
                </c:pt>
                <c:pt idx="82">
                  <c:v>1.0769934649999999</c:v>
                </c:pt>
                <c:pt idx="83">
                  <c:v>1.116868854</c:v>
                </c:pt>
                <c:pt idx="84">
                  <c:v>1.0250060559999901</c:v>
                </c:pt>
                <c:pt idx="85">
                  <c:v>1.095887423</c:v>
                </c:pt>
                <c:pt idx="86">
                  <c:v>0.99669313400000004</c:v>
                </c:pt>
                <c:pt idx="87">
                  <c:v>1.0225841999999901</c:v>
                </c:pt>
                <c:pt idx="88">
                  <c:v>1.084536076</c:v>
                </c:pt>
                <c:pt idx="89">
                  <c:v>1.06673336</c:v>
                </c:pt>
                <c:pt idx="90">
                  <c:v>1.0395410059999901</c:v>
                </c:pt>
                <c:pt idx="91">
                  <c:v>0.95228636300000002</c:v>
                </c:pt>
                <c:pt idx="92">
                  <c:v>0.96720945800000002</c:v>
                </c:pt>
                <c:pt idx="93">
                  <c:v>1.0324462649999999</c:v>
                </c:pt>
                <c:pt idx="94">
                  <c:v>1.0798095459999999</c:v>
                </c:pt>
              </c:numCache>
            </c:numRef>
          </c:yVal>
          <c:smooth val="0"/>
          <c:extLst>
            <c:ext xmlns:c16="http://schemas.microsoft.com/office/drawing/2014/chart" uri="{C3380CC4-5D6E-409C-BE32-E72D297353CC}">
              <c16:uniqueId val="{00000001-437C-4255-973F-40B03B6EDAF5}"/>
            </c:ext>
          </c:extLst>
        </c:ser>
        <c:ser>
          <c:idx val="2"/>
          <c:order val="2"/>
          <c:tx>
            <c:strRef>
              <c:f>optimization_run_overall_avg_wo!$AF$1</c:f>
              <c:strCache>
                <c:ptCount val="1"/>
                <c:pt idx="0">
                  <c:v>Target Settled Turbidity</c:v>
                </c:pt>
              </c:strCache>
            </c:strRef>
          </c:tx>
          <c:spPr>
            <a:ln w="19050" cap="rnd">
              <a:solidFill>
                <a:schemeClr val="accent3"/>
              </a:solidFill>
              <a:round/>
            </a:ln>
            <a:effectLst/>
          </c:spPr>
          <c:marker>
            <c:symbol val="none"/>
          </c:marker>
          <c:xVal>
            <c:numRef>
              <c:f>optimization_run_overall_avg_wo!$B$2:$B$96</c:f>
              <c:numCache>
                <c:formatCode>m/d/yyyy\ h:mm</c:formatCode>
                <c:ptCount val="95"/>
                <c:pt idx="0">
                  <c:v>43842</c:v>
                </c:pt>
                <c:pt idx="1">
                  <c:v>43842.010416666664</c:v>
                </c:pt>
                <c:pt idx="2">
                  <c:v>43842.020833333336</c:v>
                </c:pt>
                <c:pt idx="3">
                  <c:v>43842.03125</c:v>
                </c:pt>
                <c:pt idx="4">
                  <c:v>43842.041666666664</c:v>
                </c:pt>
                <c:pt idx="5">
                  <c:v>43842.052083333336</c:v>
                </c:pt>
                <c:pt idx="6">
                  <c:v>43842.0625</c:v>
                </c:pt>
                <c:pt idx="7">
                  <c:v>43842.072916666664</c:v>
                </c:pt>
                <c:pt idx="8">
                  <c:v>43842.083333333336</c:v>
                </c:pt>
                <c:pt idx="9">
                  <c:v>43842.09375</c:v>
                </c:pt>
                <c:pt idx="10">
                  <c:v>43842.104166666664</c:v>
                </c:pt>
                <c:pt idx="11">
                  <c:v>43842.114583333336</c:v>
                </c:pt>
                <c:pt idx="12">
                  <c:v>43842.125</c:v>
                </c:pt>
                <c:pt idx="13">
                  <c:v>43842.135416666664</c:v>
                </c:pt>
                <c:pt idx="14">
                  <c:v>43842.145833333336</c:v>
                </c:pt>
                <c:pt idx="15">
                  <c:v>43842.15625</c:v>
                </c:pt>
                <c:pt idx="16">
                  <c:v>43842.166666666664</c:v>
                </c:pt>
                <c:pt idx="17">
                  <c:v>43842.177083333336</c:v>
                </c:pt>
                <c:pt idx="18">
                  <c:v>43842.1875</c:v>
                </c:pt>
                <c:pt idx="19">
                  <c:v>43842.197916666664</c:v>
                </c:pt>
                <c:pt idx="20">
                  <c:v>43842.208333333336</c:v>
                </c:pt>
                <c:pt idx="21">
                  <c:v>43842.21875</c:v>
                </c:pt>
                <c:pt idx="22">
                  <c:v>43842.229166666664</c:v>
                </c:pt>
                <c:pt idx="23">
                  <c:v>43842.239583333336</c:v>
                </c:pt>
                <c:pt idx="24">
                  <c:v>43842.25</c:v>
                </c:pt>
                <c:pt idx="25">
                  <c:v>43842.260416666664</c:v>
                </c:pt>
                <c:pt idx="26">
                  <c:v>43842.270833333336</c:v>
                </c:pt>
                <c:pt idx="27">
                  <c:v>43842.28125</c:v>
                </c:pt>
                <c:pt idx="28">
                  <c:v>43842.291666666664</c:v>
                </c:pt>
                <c:pt idx="29">
                  <c:v>43842.302083333336</c:v>
                </c:pt>
                <c:pt idx="30">
                  <c:v>43842.3125</c:v>
                </c:pt>
                <c:pt idx="31">
                  <c:v>43842.322916666664</c:v>
                </c:pt>
                <c:pt idx="32">
                  <c:v>43842.333333333336</c:v>
                </c:pt>
                <c:pt idx="33">
                  <c:v>43842.34375</c:v>
                </c:pt>
                <c:pt idx="34">
                  <c:v>43842.354166666664</c:v>
                </c:pt>
                <c:pt idx="35">
                  <c:v>43842.364583333336</c:v>
                </c:pt>
                <c:pt idx="36">
                  <c:v>43842.375</c:v>
                </c:pt>
                <c:pt idx="37">
                  <c:v>43842.385416666664</c:v>
                </c:pt>
                <c:pt idx="38">
                  <c:v>43842.395833333336</c:v>
                </c:pt>
                <c:pt idx="39">
                  <c:v>43842.40625</c:v>
                </c:pt>
                <c:pt idx="40">
                  <c:v>43842.416666666664</c:v>
                </c:pt>
                <c:pt idx="41">
                  <c:v>43842.427083333336</c:v>
                </c:pt>
                <c:pt idx="42">
                  <c:v>43842.4375</c:v>
                </c:pt>
                <c:pt idx="43">
                  <c:v>43842.447916666664</c:v>
                </c:pt>
                <c:pt idx="44">
                  <c:v>43842.458333333336</c:v>
                </c:pt>
                <c:pt idx="45">
                  <c:v>43842.46875</c:v>
                </c:pt>
                <c:pt idx="46">
                  <c:v>43842.479166666664</c:v>
                </c:pt>
                <c:pt idx="47">
                  <c:v>43842.489583333336</c:v>
                </c:pt>
                <c:pt idx="48">
                  <c:v>43842.5</c:v>
                </c:pt>
                <c:pt idx="49">
                  <c:v>43842.510416666664</c:v>
                </c:pt>
                <c:pt idx="50">
                  <c:v>43842.520833333336</c:v>
                </c:pt>
                <c:pt idx="51">
                  <c:v>43842.53125</c:v>
                </c:pt>
                <c:pt idx="52">
                  <c:v>43842.541666666664</c:v>
                </c:pt>
                <c:pt idx="53">
                  <c:v>43842.552083333336</c:v>
                </c:pt>
                <c:pt idx="54">
                  <c:v>43842.5625</c:v>
                </c:pt>
                <c:pt idx="55">
                  <c:v>43842.572916666664</c:v>
                </c:pt>
                <c:pt idx="56">
                  <c:v>43842.583333333336</c:v>
                </c:pt>
                <c:pt idx="57">
                  <c:v>43842.59375</c:v>
                </c:pt>
                <c:pt idx="58">
                  <c:v>43842.604166666664</c:v>
                </c:pt>
                <c:pt idx="59">
                  <c:v>43842.614583333336</c:v>
                </c:pt>
                <c:pt idx="60">
                  <c:v>43842.625</c:v>
                </c:pt>
                <c:pt idx="61">
                  <c:v>43842.635416666664</c:v>
                </c:pt>
                <c:pt idx="62">
                  <c:v>43842.645833333336</c:v>
                </c:pt>
                <c:pt idx="63">
                  <c:v>43842.65625</c:v>
                </c:pt>
                <c:pt idx="64">
                  <c:v>43842.666666666664</c:v>
                </c:pt>
                <c:pt idx="65">
                  <c:v>43842.677083333336</c:v>
                </c:pt>
                <c:pt idx="66">
                  <c:v>43842.6875</c:v>
                </c:pt>
                <c:pt idx="67">
                  <c:v>43842.697916666664</c:v>
                </c:pt>
                <c:pt idx="68">
                  <c:v>43842.708333333336</c:v>
                </c:pt>
                <c:pt idx="69">
                  <c:v>43842.71875</c:v>
                </c:pt>
                <c:pt idx="70">
                  <c:v>43842.729166666664</c:v>
                </c:pt>
                <c:pt idx="71">
                  <c:v>43842.739583333336</c:v>
                </c:pt>
                <c:pt idx="72">
                  <c:v>43842.75</c:v>
                </c:pt>
                <c:pt idx="73">
                  <c:v>43842.760416666664</c:v>
                </c:pt>
                <c:pt idx="74">
                  <c:v>43842.770833333336</c:v>
                </c:pt>
                <c:pt idx="75">
                  <c:v>43842.78125</c:v>
                </c:pt>
                <c:pt idx="76">
                  <c:v>43842.791666666664</c:v>
                </c:pt>
                <c:pt idx="77">
                  <c:v>43842.802083333336</c:v>
                </c:pt>
                <c:pt idx="78">
                  <c:v>43842.8125</c:v>
                </c:pt>
                <c:pt idx="79">
                  <c:v>43842.822916666664</c:v>
                </c:pt>
                <c:pt idx="80">
                  <c:v>43842.833333333336</c:v>
                </c:pt>
                <c:pt idx="81">
                  <c:v>43842.84375</c:v>
                </c:pt>
                <c:pt idx="82">
                  <c:v>43842.854166666664</c:v>
                </c:pt>
                <c:pt idx="83">
                  <c:v>43842.864583333336</c:v>
                </c:pt>
                <c:pt idx="84">
                  <c:v>43842.875</c:v>
                </c:pt>
                <c:pt idx="85">
                  <c:v>43842.885416666664</c:v>
                </c:pt>
                <c:pt idx="86">
                  <c:v>43842.895833333336</c:v>
                </c:pt>
                <c:pt idx="87">
                  <c:v>43842.90625</c:v>
                </c:pt>
                <c:pt idx="88">
                  <c:v>43842.916666666664</c:v>
                </c:pt>
                <c:pt idx="89">
                  <c:v>43842.927083333336</c:v>
                </c:pt>
                <c:pt idx="90">
                  <c:v>43842.9375</c:v>
                </c:pt>
                <c:pt idx="91">
                  <c:v>43842.947916666664</c:v>
                </c:pt>
                <c:pt idx="92">
                  <c:v>43842.958333333336</c:v>
                </c:pt>
                <c:pt idx="93">
                  <c:v>43842.96875</c:v>
                </c:pt>
                <c:pt idx="94">
                  <c:v>43842.979166666664</c:v>
                </c:pt>
              </c:numCache>
            </c:numRef>
          </c:xVal>
          <c:yVal>
            <c:numRef>
              <c:f>optimization_run_overall_avg_wo!$AF$2:$AF$96</c:f>
              <c:numCache>
                <c:formatCode>General</c:formatCode>
                <c:ptCount val="95"/>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numCache>
            </c:numRef>
          </c:yVal>
          <c:smooth val="0"/>
          <c:extLst>
            <c:ext xmlns:c16="http://schemas.microsoft.com/office/drawing/2014/chart" uri="{C3380CC4-5D6E-409C-BE32-E72D297353CC}">
              <c16:uniqueId val="{00000002-437C-4255-973F-40B03B6EDAF5}"/>
            </c:ext>
          </c:extLst>
        </c:ser>
        <c:dLbls>
          <c:showLegendKey val="0"/>
          <c:showVal val="0"/>
          <c:showCatName val="0"/>
          <c:showSerName val="0"/>
          <c:showPercent val="0"/>
          <c:showBubbleSize val="0"/>
        </c:dLbls>
        <c:axId val="935857816"/>
        <c:axId val="935856176"/>
      </c:scatterChart>
      <c:valAx>
        <c:axId val="935857816"/>
        <c:scaling>
          <c:orientation val="minMax"/>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5856176"/>
        <c:crosses val="autoZero"/>
        <c:crossBetween val="midCat"/>
      </c:valAx>
      <c:valAx>
        <c:axId val="935856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Settled Water Turbidity (NTU)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5857816"/>
        <c:crosses val="autoZero"/>
        <c:crossBetween val="midCat"/>
      </c:valAx>
      <c:spPr>
        <a:noFill/>
        <a:ln>
          <a:noFill/>
        </a:ln>
        <a:effectLst/>
      </c:spPr>
    </c:plotArea>
    <c:legend>
      <c:legendPos val="b"/>
      <c:layout>
        <c:manualLayout>
          <c:xMode val="edge"/>
          <c:yMode val="edge"/>
          <c:x val="2.7352427870163374E-2"/>
          <c:y val="0.89638622758362096"/>
          <c:w val="0.92552741507756309"/>
          <c:h val="7.89832305444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7D_2BFEE7DF.xml><?xml version="1.0" encoding="utf-8"?>
<p188:cmLst xmlns:a="http://schemas.openxmlformats.org/drawingml/2006/main" xmlns:r="http://schemas.openxmlformats.org/officeDocument/2006/relationships" xmlns:p188="http://schemas.microsoft.com/office/powerpoint/2018/8/main">
  <p188:cm id="{46B87C33-E5F3-4E86-A542-7C63C46FB06B}" authorId="{3C682A19-D93E-C861-855D-06712DC4B37B}" created="2022-10-06T00:22:28.303">
    <pc:sldMkLst xmlns:pc="http://schemas.microsoft.com/office/powerpoint/2013/main/command">
      <pc:docMk/>
      <pc:sldMk cId="738125791" sldId="381"/>
    </pc:sldMkLst>
    <p188:txBody>
      <a:bodyPr/>
      <a:lstStyle/>
      <a:p>
        <a:r>
          <a:rPr lang="en-US"/>
          <a:t>update for ML  application</a:t>
        </a:r>
      </a:p>
    </p188:txBody>
  </p188:cm>
</p188:cmLst>
</file>

<file path=ppt/comments/modernComment_1CD_EB8656A.xml><?xml version="1.0" encoding="utf-8"?>
<p188:cmLst xmlns:a="http://schemas.openxmlformats.org/drawingml/2006/main" xmlns:r="http://schemas.openxmlformats.org/officeDocument/2006/relationships" xmlns:p188="http://schemas.microsoft.com/office/powerpoint/2018/8/main">
  <p188:cm id="{C56939CF-DD55-478C-A090-5F52154C9DC4}" authorId="{3C682A19-D93E-C861-855D-06712DC4B37B}" created="2022-10-06T00:33:30.374">
    <pc:sldMkLst xmlns:pc="http://schemas.microsoft.com/office/powerpoint/2013/main/command">
      <pc:docMk/>
      <pc:sldMk cId="246965610" sldId="461"/>
    </pc:sldMkLst>
    <p188:txBody>
      <a:bodyPr/>
      <a:lstStyle/>
      <a:p>
        <a:r>
          <a:rPr lang="en-US"/>
          <a:t>could colour code </a:t>
        </a:r>
      </a:p>
    </p188:txBody>
  </p188:cm>
</p188:cmLst>
</file>

<file path=ppt/comments/modernComment_2753_5A951ABB.xml><?xml version="1.0" encoding="utf-8"?>
<p188:cmLst xmlns:a="http://schemas.openxmlformats.org/drawingml/2006/main" xmlns:r="http://schemas.openxmlformats.org/officeDocument/2006/relationships" xmlns:p188="http://schemas.microsoft.com/office/powerpoint/2018/8/main">
  <p188:cm id="{B6FE8316-FDE7-4823-9AA0-7F1AFF5ABA9E}" authorId="{3C682A19-D93E-C861-855D-06712DC4B37B}" status="resolved" created="2022-10-06T00:34:37.512" complete="100000">
    <ac:deMkLst xmlns:ac="http://schemas.microsoft.com/office/drawing/2013/main/command">
      <pc:docMk xmlns:pc="http://schemas.microsoft.com/office/powerpoint/2013/main/command"/>
      <pc:sldMk xmlns:pc="http://schemas.microsoft.com/office/powerpoint/2013/main/command" cId="1519721147" sldId="10067"/>
      <ac:spMk id="8" creationId="{60601896-F732-4684-94AD-E990B92F2350}"/>
    </ac:deMkLst>
    <p188:txBody>
      <a:bodyPr/>
      <a:lstStyle/>
      <a:p>
        <a:r>
          <a:rPr lang="en-US"/>
          <a:t>check animation </a:t>
        </a:r>
      </a:p>
    </p188:txBody>
  </p188:cm>
  <p188:cm id="{5F347424-B6E2-4706-9120-3CB0F360062A}" authorId="{3C682A19-D93E-C861-855D-06712DC4B37B}" created="2022-10-06T00:36:45.973">
    <ac:txMkLst xmlns:ac="http://schemas.microsoft.com/office/drawing/2013/main/command">
      <pc:docMk xmlns:pc="http://schemas.microsoft.com/office/powerpoint/2013/main/command"/>
      <pc:sldMk xmlns:pc="http://schemas.microsoft.com/office/powerpoint/2013/main/command" cId="1519721147" sldId="10067"/>
      <ac:spMk id="8" creationId="{60601896-F732-4684-94AD-E990B92F2350}"/>
      <ac:txMk cp="19" len="29">
        <ac:context len="95" hash="1418809578"/>
      </ac:txMk>
    </ac:txMkLst>
    <p188:pos x="3845877" y="3572827"/>
    <p188:txBody>
      <a:bodyPr/>
      <a:lstStyle/>
      <a:p>
        <a:r>
          <a:rPr lang="en-US"/>
          <a:t>lack of talent - need to cast a wide net</a:t>
        </a:r>
      </a:p>
    </p188:txBody>
  </p188:cm>
  <p188:cm id="{607F0B6F-A8B4-4B1F-9D59-B86439E93480}" authorId="{3C682A19-D93E-C861-855D-06712DC4B37B}" created="2022-10-06T00:38:21.887">
    <pc:sldMkLst xmlns:pc="http://schemas.microsoft.com/office/powerpoint/2013/main/command">
      <pc:docMk/>
      <pc:sldMk cId="1519721147" sldId="10067"/>
    </pc:sldMkLst>
    <p188:txBody>
      <a:bodyPr/>
      <a:lstStyle/>
      <a:p>
        <a:r>
          <a:rPr lang="en-US"/>
          <a:t>Kevin: 
People challenge:
the rational and the emotional</a:t>
        </a:r>
      </a:p>
    </p188:txBody>
  </p188:cm>
</p188:cmLst>
</file>

<file path=ppt/comments/modernComment_2756_F07B586B.xml><?xml version="1.0" encoding="utf-8"?>
<p188:cmLst xmlns:a="http://schemas.openxmlformats.org/drawingml/2006/main" xmlns:r="http://schemas.openxmlformats.org/officeDocument/2006/relationships" xmlns:p188="http://schemas.microsoft.com/office/powerpoint/2018/8/main">
  <p188:cm id="{C550F011-1047-48FE-A8BA-649BBB54CDBC}" authorId="{3C682A19-D93E-C861-855D-06712DC4B37B}" created="2022-10-06T00:23:01.240">
    <pc:sldMkLst xmlns:pc="http://schemas.microsoft.com/office/powerpoint/2013/main/command">
      <pc:docMk/>
      <pc:sldMk cId="4034615403" sldId="10070"/>
    </pc:sldMkLst>
    <p188:txBody>
      <a:bodyPr/>
      <a:lstStyle/>
      <a:p>
        <a:r>
          <a:rPr lang="en-US"/>
          <a:t>check in with Raja re: scenario use of DT or synthetic data?</a:t>
        </a:r>
      </a:p>
    </p188:txBody>
  </p188:cm>
</p188:cmLst>
</file>

<file path=ppt/comments/modernComment_2762_2AAC8FEF.xml><?xml version="1.0" encoding="utf-8"?>
<p188:cmLst xmlns:a="http://schemas.openxmlformats.org/drawingml/2006/main" xmlns:r="http://schemas.openxmlformats.org/officeDocument/2006/relationships" xmlns:p188="http://schemas.microsoft.com/office/powerpoint/2018/8/main">
  <p188:cm id="{11EF9878-34D9-4189-818F-A665BFA51B29}" authorId="{3C682A19-D93E-C861-855D-06712DC4B37B}" created="2022-10-05T23:35:01.275">
    <pc:sldMkLst xmlns:pc="http://schemas.microsoft.com/office/powerpoint/2013/main/command">
      <pc:docMk/>
      <pc:sldMk cId="715952111" sldId="10082"/>
    </pc:sldMkLst>
    <p188:txBody>
      <a:bodyPr/>
      <a:lstStyle/>
      <a:p>
        <a:r>
          <a:rPr lang="en-US"/>
          <a:t>alternate photos?</a:t>
        </a:r>
      </a:p>
    </p188:txBody>
  </p188:cm>
  <p188:cm id="{A0AE3698-1318-403D-93E4-F67B94CF61B4}" authorId="{3C682A19-D93E-C861-855D-06712DC4B37B}" created="2022-10-05T23:37:00.206">
    <pc:sldMkLst xmlns:pc="http://schemas.microsoft.com/office/powerpoint/2013/main/command">
      <pc:docMk/>
      <pc:sldMk cId="715952111" sldId="10082"/>
    </pc:sldMkLst>
    <p188:txBody>
      <a:bodyPr/>
      <a:lstStyle/>
      <a:p>
        <a:r>
          <a:rPr lang="en-US"/>
          <a:t>check in with Raja
</a:t>
        </a:r>
      </a:p>
    </p188:txBody>
  </p188:cm>
  <p188:cm id="{5BDF741F-7C91-4662-B9D5-343A7AECC209}" authorId="{3C682A19-D93E-C861-855D-06712DC4B37B}" created="2022-10-06T00:28:33.814">
    <pc:sldMkLst xmlns:pc="http://schemas.microsoft.com/office/powerpoint/2013/main/command">
      <pc:docMk/>
      <pc:sldMk cId="715952111" sldId="10082"/>
    </pc:sldMkLst>
    <p188:txBody>
      <a:bodyPr/>
      <a:lstStyle/>
      <a:p>
        <a:r>
          <a:rPr lang="en-US"/>
          <a:t>Kevin: 
whats the purpose of this presentation? 
What's your objective?
When Raja and I wrote this paper, we wanted to....
</a:t>
        </a:r>
      </a:p>
    </p188:txBody>
  </p188:cm>
</p188:cmLst>
</file>

<file path=ppt/comments/modernComment_2767_393E184F.xml><?xml version="1.0" encoding="utf-8"?>
<p188:cmLst xmlns:a="http://schemas.openxmlformats.org/drawingml/2006/main" xmlns:r="http://schemas.openxmlformats.org/officeDocument/2006/relationships" xmlns:p188="http://schemas.microsoft.com/office/powerpoint/2018/8/main">
  <p188:cm id="{711D466D-F4E1-4721-927A-921D37A8754E}" authorId="{3C682A19-D93E-C861-855D-06712DC4B37B}" created="2022-10-06T00:23:57.285">
    <pc:sldMkLst xmlns:pc="http://schemas.microsoft.com/office/powerpoint/2013/main/command">
      <pc:docMk/>
      <pc:sldMk cId="960370767" sldId="10087"/>
    </pc:sldMkLst>
    <p188:txBody>
      <a:bodyPr/>
      <a:lstStyle/>
      <a:p>
        <a:r>
          <a:rPr lang="en-US"/>
          <a:t>add names to notes</a:t>
        </a:r>
      </a:p>
    </p188:txBody>
  </p188:cm>
</p188:cmLst>
</file>

<file path=ppt/comments/modernComment_2AC_796292BB.xml><?xml version="1.0" encoding="utf-8"?>
<p188:cmLst xmlns:a="http://schemas.openxmlformats.org/drawingml/2006/main" xmlns:r="http://schemas.openxmlformats.org/officeDocument/2006/relationships" xmlns:p188="http://schemas.microsoft.com/office/powerpoint/2018/8/main">
  <p188:cm id="{082A0F04-0FDE-4C20-8838-68011973B51B}" authorId="{3C682A19-D93E-C861-855D-06712DC4B37B}" created="2022-10-06T00:32:27.280">
    <pc:sldMkLst xmlns:pc="http://schemas.microsoft.com/office/powerpoint/2013/main/command">
      <pc:docMk/>
      <pc:sldMk cId="2036503227" sldId="684"/>
    </pc:sldMkLst>
    <p188:txBody>
      <a:bodyPr/>
      <a:lstStyle/>
      <a:p>
        <a:r>
          <a:rPr lang="en-US"/>
          <a:t>could drop this slide and just speak to it on slide 4.
</a:t>
        </a:r>
      </a:p>
    </p188:txBody>
  </p188:cm>
</p188:cmLst>
</file>

<file path=ppt/comments/modernComment_7FFD9E40_6DAF5643.xml><?xml version="1.0" encoding="utf-8"?>
<p188:cmLst xmlns:a="http://schemas.openxmlformats.org/drawingml/2006/main" xmlns:r="http://schemas.openxmlformats.org/officeDocument/2006/relationships" xmlns:p188="http://schemas.microsoft.com/office/powerpoint/2018/8/main">
  <p188:cm id="{B3775D68-6175-46CD-AECA-40CDA1AAE188}" authorId="{3C682A19-D93E-C861-855D-06712DC4B37B}" created="2022-10-06T00:21:46.945">
    <ac:deMkLst xmlns:ac="http://schemas.microsoft.com/office/drawing/2013/main/command">
      <pc:docMk xmlns:pc="http://schemas.microsoft.com/office/powerpoint/2013/main/command"/>
      <pc:sldMk xmlns:pc="http://schemas.microsoft.com/office/powerpoint/2013/main/command" cId="1840207427" sldId="2147327552"/>
      <ac:spMk id="5" creationId="{2A075DFC-609B-45B0-9AFF-D7B31B4C2B9D}"/>
    </ac:deMkLst>
    <p188:txBody>
      <a:bodyPr/>
      <a:lstStyle/>
      <a:p>
        <a:r>
          <a:rPr lang="en-US"/>
          <a:t>fix for W/WW audience </a:t>
        </a:r>
      </a:p>
    </p188:txBody>
  </p188:cm>
</p188:cmLst>
</file>

<file path=ppt/comments/modernComment_7FFD9E45_4FB2CC43.xml><?xml version="1.0" encoding="utf-8"?>
<p188:cmLst xmlns:a="http://schemas.openxmlformats.org/drawingml/2006/main" xmlns:r="http://schemas.openxmlformats.org/officeDocument/2006/relationships" xmlns:p188="http://schemas.microsoft.com/office/powerpoint/2018/8/main">
  <p188:cm id="{6FC60A1F-85CC-4D6E-81CD-E3F8E4D00299}" authorId="{3C682A19-D93E-C861-855D-06712DC4B37B}" created="2022-10-05T23:46:31.840">
    <pc:sldMkLst xmlns:pc="http://schemas.microsoft.com/office/powerpoint/2013/main/command">
      <pc:docMk/>
      <pc:sldMk cId="1337117763" sldId="2147327557"/>
    </pc:sldMkLst>
    <p188:txBody>
      <a:bodyPr/>
      <a:lstStyle/>
      <a:p>
        <a:r>
          <a:rPr lang="en-US"/>
          <a:t>NZ context </a:t>
        </a:r>
      </a:p>
    </p188:txBody>
  </p188:cm>
  <p188:cm id="{5DA0DEC7-BCDC-4963-BA5E-4498DFA45BD8}" authorId="{3C682A19-D93E-C861-855D-06712DC4B37B}" created="2022-10-06T00:48:06.116">
    <pc:sldMkLst xmlns:pc="http://schemas.microsoft.com/office/powerpoint/2013/main/command">
      <pc:docMk/>
      <pc:sldMk cId="1337117763" sldId="2147327557"/>
    </pc:sldMkLst>
    <p188:txBody>
      <a:bodyPr/>
      <a:lstStyle/>
      <a:p>
        <a:r>
          <a:rPr lang="en-US"/>
          <a:t>drop this slide</a:t>
        </a:r>
      </a:p>
    </p188:txBody>
  </p188:cm>
</p188:cmLst>
</file>

<file path=ppt/comments/modernComment_7FFD9E4C_73E1300A.xml><?xml version="1.0" encoding="utf-8"?>
<p188:cmLst xmlns:a="http://schemas.openxmlformats.org/drawingml/2006/main" xmlns:r="http://schemas.openxmlformats.org/officeDocument/2006/relationships" xmlns:p188="http://schemas.microsoft.com/office/powerpoint/2018/8/main">
  <p188:cm id="{CAEDE237-7740-43C0-9B7D-E4D5AE733A5A}" authorId="{3C682A19-D93E-C861-855D-06712DC4B37B}" created="2022-10-05T23:46:31.840">
    <pc:sldMkLst xmlns:pc="http://schemas.microsoft.com/office/powerpoint/2013/main/command">
      <pc:docMk/>
      <pc:sldMk cId="1337117763" sldId="2147327557"/>
    </pc:sldMkLst>
    <p188:txBody>
      <a:bodyPr/>
      <a:lstStyle/>
      <a:p>
        <a:r>
          <a:rPr lang="en-US"/>
          <a:t>NZ context </a:t>
        </a:r>
      </a:p>
    </p188:txBody>
  </p188:cm>
  <p188:cm id="{83497A77-7A59-4E1D-A869-C85519319B9A}" authorId="{3C682A19-D93E-C861-855D-06712DC4B37B}" created="2022-10-06T00:48:06.116">
    <pc:sldMkLst xmlns:pc="http://schemas.microsoft.com/office/powerpoint/2013/main/command">
      <pc:docMk/>
      <pc:sldMk cId="1337117763" sldId="2147327557"/>
    </pc:sldMkLst>
    <p188:txBody>
      <a:bodyPr/>
      <a:lstStyle/>
      <a:p>
        <a:r>
          <a:rPr lang="en-US"/>
          <a:t>drop this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A377E9-2EAF-4CE3-B59B-1F113EB64E6E}" type="doc">
      <dgm:prSet loTypeId="urn:microsoft.com/office/officeart/2005/8/layout/gear1" loCatId="process" qsTypeId="urn:microsoft.com/office/officeart/2005/8/quickstyle/3d1" qsCatId="3D" csTypeId="urn:microsoft.com/office/officeart/2005/8/colors/accent1_2" csCatId="accent1" phldr="1"/>
      <dgm:spPr/>
    </dgm:pt>
    <dgm:pt modelId="{998F7D13-678B-4537-A017-B93E17DC6A53}">
      <dgm:prSet phldrT="[Text]" custT="1"/>
      <dgm:spPr>
        <a:solidFill>
          <a:srgbClr val="0070C0"/>
        </a:solidFill>
      </dgm:spPr>
      <dgm:t>
        <a:bodyPr/>
        <a:lstStyle/>
        <a:p>
          <a:r>
            <a:rPr lang="en-AU" sz="1800" b="1"/>
            <a:t>Model</a:t>
          </a:r>
        </a:p>
      </dgm:t>
    </dgm:pt>
    <dgm:pt modelId="{A8138DDF-5A7D-47F1-AF5A-A76933C76EC2}" type="parTrans" cxnId="{0D15400C-887D-4D31-BB5F-FF422BA183BE}">
      <dgm:prSet/>
      <dgm:spPr/>
      <dgm:t>
        <a:bodyPr/>
        <a:lstStyle/>
        <a:p>
          <a:endParaRPr lang="en-AU"/>
        </a:p>
      </dgm:t>
    </dgm:pt>
    <dgm:pt modelId="{54091576-A6CC-4BA9-B5BA-87D847D53D42}" type="sibTrans" cxnId="{0D15400C-887D-4D31-BB5F-FF422BA183BE}">
      <dgm:prSet/>
      <dgm:spPr>
        <a:solidFill>
          <a:srgbClr val="00B050"/>
        </a:solidFill>
      </dgm:spPr>
      <dgm:t>
        <a:bodyPr/>
        <a:lstStyle/>
        <a:p>
          <a:endParaRPr lang="en-AU"/>
        </a:p>
      </dgm:t>
    </dgm:pt>
    <dgm:pt modelId="{17C24CA5-7E9C-442A-B218-6AC278C3C2BD}">
      <dgm:prSet phldrT="[Text]"/>
      <dgm:spPr>
        <a:solidFill>
          <a:srgbClr val="0070C0"/>
        </a:solidFill>
      </dgm:spPr>
      <dgm:t>
        <a:bodyPr/>
        <a:lstStyle/>
        <a:p>
          <a:r>
            <a:rPr lang="en-AU" b="1"/>
            <a:t>Model Training</a:t>
          </a:r>
        </a:p>
      </dgm:t>
    </dgm:pt>
    <dgm:pt modelId="{E825293C-B138-4353-B632-E1FCE1027F39}" type="parTrans" cxnId="{67D4DC56-E113-4811-A811-D6983359A67F}">
      <dgm:prSet/>
      <dgm:spPr/>
      <dgm:t>
        <a:bodyPr/>
        <a:lstStyle/>
        <a:p>
          <a:endParaRPr lang="en-AU"/>
        </a:p>
      </dgm:t>
    </dgm:pt>
    <dgm:pt modelId="{E834EDBF-3C05-4B96-8696-A4F1B8A1D807}" type="sibTrans" cxnId="{67D4DC56-E113-4811-A811-D6983359A67F}">
      <dgm:prSet/>
      <dgm:spPr>
        <a:solidFill>
          <a:srgbClr val="00B050"/>
        </a:solidFill>
      </dgm:spPr>
      <dgm:t>
        <a:bodyPr/>
        <a:lstStyle/>
        <a:p>
          <a:endParaRPr lang="en-AU"/>
        </a:p>
      </dgm:t>
    </dgm:pt>
    <dgm:pt modelId="{47954AE9-D0B9-448E-9DAB-0EB04ABDAE17}">
      <dgm:prSet phldrT="[Text]"/>
      <dgm:spPr>
        <a:solidFill>
          <a:srgbClr val="0070C0"/>
        </a:solidFill>
      </dgm:spPr>
      <dgm:t>
        <a:bodyPr/>
        <a:lstStyle/>
        <a:p>
          <a:r>
            <a:rPr lang="en-AU" b="1"/>
            <a:t>Test Data</a:t>
          </a:r>
        </a:p>
      </dgm:t>
    </dgm:pt>
    <dgm:pt modelId="{B38E1D91-F8C6-496C-B738-0C58E557B19D}" type="parTrans" cxnId="{A5E0DC12-D767-4BB2-83B8-976A6E83A113}">
      <dgm:prSet/>
      <dgm:spPr/>
      <dgm:t>
        <a:bodyPr/>
        <a:lstStyle/>
        <a:p>
          <a:endParaRPr lang="en-AU"/>
        </a:p>
      </dgm:t>
    </dgm:pt>
    <dgm:pt modelId="{11D62963-9DBE-4AFC-A553-A33DC588D2CD}" type="sibTrans" cxnId="{A5E0DC12-D767-4BB2-83B8-976A6E83A113}">
      <dgm:prSet/>
      <dgm:spPr>
        <a:solidFill>
          <a:srgbClr val="00B050"/>
        </a:solidFill>
      </dgm:spPr>
      <dgm:t>
        <a:bodyPr/>
        <a:lstStyle/>
        <a:p>
          <a:endParaRPr lang="en-AU"/>
        </a:p>
      </dgm:t>
    </dgm:pt>
    <dgm:pt modelId="{6028ECBD-ECEA-4013-8A1A-3E82BE91A33D}" type="pres">
      <dgm:prSet presAssocID="{1CA377E9-2EAF-4CE3-B59B-1F113EB64E6E}" presName="composite" presStyleCnt="0">
        <dgm:presLayoutVars>
          <dgm:chMax val="3"/>
          <dgm:animLvl val="lvl"/>
          <dgm:resizeHandles val="exact"/>
        </dgm:presLayoutVars>
      </dgm:prSet>
      <dgm:spPr/>
    </dgm:pt>
    <dgm:pt modelId="{F7056C7B-D683-474E-B0FA-D758D949E74F}" type="pres">
      <dgm:prSet presAssocID="{998F7D13-678B-4537-A017-B93E17DC6A53}" presName="gear1" presStyleLbl="node1" presStyleIdx="0" presStyleCnt="3">
        <dgm:presLayoutVars>
          <dgm:chMax val="1"/>
          <dgm:bulletEnabled val="1"/>
        </dgm:presLayoutVars>
      </dgm:prSet>
      <dgm:spPr/>
    </dgm:pt>
    <dgm:pt modelId="{BD9EDA77-8A69-448E-934D-37F568368BED}" type="pres">
      <dgm:prSet presAssocID="{998F7D13-678B-4537-A017-B93E17DC6A53}" presName="gear1srcNode" presStyleLbl="node1" presStyleIdx="0" presStyleCnt="3"/>
      <dgm:spPr/>
    </dgm:pt>
    <dgm:pt modelId="{0AFC6A8A-DF1D-48F0-8647-5E4AD0679610}" type="pres">
      <dgm:prSet presAssocID="{998F7D13-678B-4537-A017-B93E17DC6A53}" presName="gear1dstNode" presStyleLbl="node1" presStyleIdx="0" presStyleCnt="3"/>
      <dgm:spPr/>
    </dgm:pt>
    <dgm:pt modelId="{B610E3E2-40BE-4B16-9FC4-E7F5A251698A}" type="pres">
      <dgm:prSet presAssocID="{17C24CA5-7E9C-442A-B218-6AC278C3C2BD}" presName="gear2" presStyleLbl="node1" presStyleIdx="1" presStyleCnt="3">
        <dgm:presLayoutVars>
          <dgm:chMax val="1"/>
          <dgm:bulletEnabled val="1"/>
        </dgm:presLayoutVars>
      </dgm:prSet>
      <dgm:spPr/>
    </dgm:pt>
    <dgm:pt modelId="{3E0B3997-44EA-4D48-84F3-53F0DAEE319A}" type="pres">
      <dgm:prSet presAssocID="{17C24CA5-7E9C-442A-B218-6AC278C3C2BD}" presName="gear2srcNode" presStyleLbl="node1" presStyleIdx="1" presStyleCnt="3"/>
      <dgm:spPr/>
    </dgm:pt>
    <dgm:pt modelId="{A1D37C17-3BA6-4B9B-A12B-16EEA410D587}" type="pres">
      <dgm:prSet presAssocID="{17C24CA5-7E9C-442A-B218-6AC278C3C2BD}" presName="gear2dstNode" presStyleLbl="node1" presStyleIdx="1" presStyleCnt="3"/>
      <dgm:spPr/>
    </dgm:pt>
    <dgm:pt modelId="{F14F7B53-482D-4A7D-95CC-3B6A1B0D5734}" type="pres">
      <dgm:prSet presAssocID="{47954AE9-D0B9-448E-9DAB-0EB04ABDAE17}" presName="gear3" presStyleLbl="node1" presStyleIdx="2" presStyleCnt="3"/>
      <dgm:spPr/>
    </dgm:pt>
    <dgm:pt modelId="{FCFC3B4A-FF20-4D71-BBFC-7C14ADABF56D}" type="pres">
      <dgm:prSet presAssocID="{47954AE9-D0B9-448E-9DAB-0EB04ABDAE17}" presName="gear3tx" presStyleLbl="node1" presStyleIdx="2" presStyleCnt="3">
        <dgm:presLayoutVars>
          <dgm:chMax val="1"/>
          <dgm:bulletEnabled val="1"/>
        </dgm:presLayoutVars>
      </dgm:prSet>
      <dgm:spPr/>
    </dgm:pt>
    <dgm:pt modelId="{F92C8F47-4EFA-4506-9D29-15732F67BE9C}" type="pres">
      <dgm:prSet presAssocID="{47954AE9-D0B9-448E-9DAB-0EB04ABDAE17}" presName="gear3srcNode" presStyleLbl="node1" presStyleIdx="2" presStyleCnt="3"/>
      <dgm:spPr/>
    </dgm:pt>
    <dgm:pt modelId="{25E450E7-7D71-4B33-AF6C-9CB896B6C02A}" type="pres">
      <dgm:prSet presAssocID="{47954AE9-D0B9-448E-9DAB-0EB04ABDAE17}" presName="gear3dstNode" presStyleLbl="node1" presStyleIdx="2" presStyleCnt="3"/>
      <dgm:spPr/>
    </dgm:pt>
    <dgm:pt modelId="{103A61F4-C24E-4766-8A37-BA78DED52750}" type="pres">
      <dgm:prSet presAssocID="{54091576-A6CC-4BA9-B5BA-87D847D53D42}" presName="connector1" presStyleLbl="sibTrans2D1" presStyleIdx="0" presStyleCnt="3"/>
      <dgm:spPr/>
    </dgm:pt>
    <dgm:pt modelId="{2F7F4D0F-DD7B-4C11-85D3-6D330C1E100C}" type="pres">
      <dgm:prSet presAssocID="{E834EDBF-3C05-4B96-8696-A4F1B8A1D807}" presName="connector2" presStyleLbl="sibTrans2D1" presStyleIdx="1" presStyleCnt="3"/>
      <dgm:spPr/>
    </dgm:pt>
    <dgm:pt modelId="{565A2741-88FE-42F3-AA61-F66CBC3A3A53}" type="pres">
      <dgm:prSet presAssocID="{11D62963-9DBE-4AFC-A553-A33DC588D2CD}" presName="connector3" presStyleLbl="sibTrans2D1" presStyleIdx="2" presStyleCnt="3"/>
      <dgm:spPr/>
    </dgm:pt>
  </dgm:ptLst>
  <dgm:cxnLst>
    <dgm:cxn modelId="{0D15400C-887D-4D31-BB5F-FF422BA183BE}" srcId="{1CA377E9-2EAF-4CE3-B59B-1F113EB64E6E}" destId="{998F7D13-678B-4537-A017-B93E17DC6A53}" srcOrd="0" destOrd="0" parTransId="{A8138DDF-5A7D-47F1-AF5A-A76933C76EC2}" sibTransId="{54091576-A6CC-4BA9-B5BA-87D847D53D42}"/>
    <dgm:cxn modelId="{A5E0DC12-D767-4BB2-83B8-976A6E83A113}" srcId="{1CA377E9-2EAF-4CE3-B59B-1F113EB64E6E}" destId="{47954AE9-D0B9-448E-9DAB-0EB04ABDAE17}" srcOrd="2" destOrd="0" parTransId="{B38E1D91-F8C6-496C-B738-0C58E557B19D}" sibTransId="{11D62963-9DBE-4AFC-A553-A33DC588D2CD}"/>
    <dgm:cxn modelId="{5876EE1B-88FF-4A05-A7E2-7A2597C88F78}" type="presOf" srcId="{47954AE9-D0B9-448E-9DAB-0EB04ABDAE17}" destId="{FCFC3B4A-FF20-4D71-BBFC-7C14ADABF56D}" srcOrd="1" destOrd="0" presId="urn:microsoft.com/office/officeart/2005/8/layout/gear1"/>
    <dgm:cxn modelId="{3E9F291D-CF92-44D3-BF5F-22282BFFD07F}" type="presOf" srcId="{17C24CA5-7E9C-442A-B218-6AC278C3C2BD}" destId="{B610E3E2-40BE-4B16-9FC4-E7F5A251698A}" srcOrd="0" destOrd="0" presId="urn:microsoft.com/office/officeart/2005/8/layout/gear1"/>
    <dgm:cxn modelId="{B831F229-9B98-48A6-AC6F-342F9CF4ED49}" type="presOf" srcId="{998F7D13-678B-4537-A017-B93E17DC6A53}" destId="{F7056C7B-D683-474E-B0FA-D758D949E74F}" srcOrd="0" destOrd="0" presId="urn:microsoft.com/office/officeart/2005/8/layout/gear1"/>
    <dgm:cxn modelId="{5C42CC39-505E-4618-BDE8-9CB02BB93BA3}" type="presOf" srcId="{17C24CA5-7E9C-442A-B218-6AC278C3C2BD}" destId="{A1D37C17-3BA6-4B9B-A12B-16EEA410D587}" srcOrd="2" destOrd="0" presId="urn:microsoft.com/office/officeart/2005/8/layout/gear1"/>
    <dgm:cxn modelId="{E9954042-794E-4F0E-9A2E-9232D1123573}" type="presOf" srcId="{E834EDBF-3C05-4B96-8696-A4F1B8A1D807}" destId="{2F7F4D0F-DD7B-4C11-85D3-6D330C1E100C}" srcOrd="0" destOrd="0" presId="urn:microsoft.com/office/officeart/2005/8/layout/gear1"/>
    <dgm:cxn modelId="{204F044C-6C69-45E1-8B93-E2A160CADF2C}" type="presOf" srcId="{47954AE9-D0B9-448E-9DAB-0EB04ABDAE17}" destId="{25E450E7-7D71-4B33-AF6C-9CB896B6C02A}" srcOrd="3" destOrd="0" presId="urn:microsoft.com/office/officeart/2005/8/layout/gear1"/>
    <dgm:cxn modelId="{8D59D64F-6EB9-46CC-A7AD-88D47781B8ED}" type="presOf" srcId="{11D62963-9DBE-4AFC-A553-A33DC588D2CD}" destId="{565A2741-88FE-42F3-AA61-F66CBC3A3A53}" srcOrd="0" destOrd="0" presId="urn:microsoft.com/office/officeart/2005/8/layout/gear1"/>
    <dgm:cxn modelId="{67D4DC56-E113-4811-A811-D6983359A67F}" srcId="{1CA377E9-2EAF-4CE3-B59B-1F113EB64E6E}" destId="{17C24CA5-7E9C-442A-B218-6AC278C3C2BD}" srcOrd="1" destOrd="0" parTransId="{E825293C-B138-4353-B632-E1FCE1027F39}" sibTransId="{E834EDBF-3C05-4B96-8696-A4F1B8A1D807}"/>
    <dgm:cxn modelId="{973FFB79-D66E-458F-AECA-65DBC63946F1}" type="presOf" srcId="{17C24CA5-7E9C-442A-B218-6AC278C3C2BD}" destId="{3E0B3997-44EA-4D48-84F3-53F0DAEE319A}" srcOrd="1" destOrd="0" presId="urn:microsoft.com/office/officeart/2005/8/layout/gear1"/>
    <dgm:cxn modelId="{FE35B65A-2217-42EE-97F9-F6DBB2180C56}" type="presOf" srcId="{47954AE9-D0B9-448E-9DAB-0EB04ABDAE17}" destId="{F92C8F47-4EFA-4506-9D29-15732F67BE9C}" srcOrd="2" destOrd="0" presId="urn:microsoft.com/office/officeart/2005/8/layout/gear1"/>
    <dgm:cxn modelId="{54278589-CDBC-446F-98E8-2CC289CDB258}" type="presOf" srcId="{54091576-A6CC-4BA9-B5BA-87D847D53D42}" destId="{103A61F4-C24E-4766-8A37-BA78DED52750}" srcOrd="0" destOrd="0" presId="urn:microsoft.com/office/officeart/2005/8/layout/gear1"/>
    <dgm:cxn modelId="{B15EEE8E-2E3E-44D4-A7B9-D62712032A22}" type="presOf" srcId="{47954AE9-D0B9-448E-9DAB-0EB04ABDAE17}" destId="{F14F7B53-482D-4A7D-95CC-3B6A1B0D5734}" srcOrd="0" destOrd="0" presId="urn:microsoft.com/office/officeart/2005/8/layout/gear1"/>
    <dgm:cxn modelId="{F3B3B3BD-C33E-40A4-A6B8-193FDA0658A8}" type="presOf" srcId="{998F7D13-678B-4537-A017-B93E17DC6A53}" destId="{0AFC6A8A-DF1D-48F0-8647-5E4AD0679610}" srcOrd="2" destOrd="0" presId="urn:microsoft.com/office/officeart/2005/8/layout/gear1"/>
    <dgm:cxn modelId="{3FA73BC3-86EF-4DA3-89EF-88EAA9F6D668}" type="presOf" srcId="{998F7D13-678B-4537-A017-B93E17DC6A53}" destId="{BD9EDA77-8A69-448E-934D-37F568368BED}" srcOrd="1" destOrd="0" presId="urn:microsoft.com/office/officeart/2005/8/layout/gear1"/>
    <dgm:cxn modelId="{6AD72DF0-088C-466B-AF0E-E30C73358683}" type="presOf" srcId="{1CA377E9-2EAF-4CE3-B59B-1F113EB64E6E}" destId="{6028ECBD-ECEA-4013-8A1A-3E82BE91A33D}" srcOrd="0" destOrd="0" presId="urn:microsoft.com/office/officeart/2005/8/layout/gear1"/>
    <dgm:cxn modelId="{FA553983-6E6D-47B8-AFEB-B6A7302CC7C9}" type="presParOf" srcId="{6028ECBD-ECEA-4013-8A1A-3E82BE91A33D}" destId="{F7056C7B-D683-474E-B0FA-D758D949E74F}" srcOrd="0" destOrd="0" presId="urn:microsoft.com/office/officeart/2005/8/layout/gear1"/>
    <dgm:cxn modelId="{100D326C-B9E2-4287-9F32-F482BA8330AB}" type="presParOf" srcId="{6028ECBD-ECEA-4013-8A1A-3E82BE91A33D}" destId="{BD9EDA77-8A69-448E-934D-37F568368BED}" srcOrd="1" destOrd="0" presId="urn:microsoft.com/office/officeart/2005/8/layout/gear1"/>
    <dgm:cxn modelId="{9882F3A8-A4E1-440A-86A3-0191135205BC}" type="presParOf" srcId="{6028ECBD-ECEA-4013-8A1A-3E82BE91A33D}" destId="{0AFC6A8A-DF1D-48F0-8647-5E4AD0679610}" srcOrd="2" destOrd="0" presId="urn:microsoft.com/office/officeart/2005/8/layout/gear1"/>
    <dgm:cxn modelId="{165F4825-A88C-4166-8F00-B2EB96D3EF72}" type="presParOf" srcId="{6028ECBD-ECEA-4013-8A1A-3E82BE91A33D}" destId="{B610E3E2-40BE-4B16-9FC4-E7F5A251698A}" srcOrd="3" destOrd="0" presId="urn:microsoft.com/office/officeart/2005/8/layout/gear1"/>
    <dgm:cxn modelId="{0F4A797E-A0DA-49DF-85C3-8B30ECC11258}" type="presParOf" srcId="{6028ECBD-ECEA-4013-8A1A-3E82BE91A33D}" destId="{3E0B3997-44EA-4D48-84F3-53F0DAEE319A}" srcOrd="4" destOrd="0" presId="urn:microsoft.com/office/officeart/2005/8/layout/gear1"/>
    <dgm:cxn modelId="{D45F69D3-4399-4024-BC4C-79DF4B59339A}" type="presParOf" srcId="{6028ECBD-ECEA-4013-8A1A-3E82BE91A33D}" destId="{A1D37C17-3BA6-4B9B-A12B-16EEA410D587}" srcOrd="5" destOrd="0" presId="urn:microsoft.com/office/officeart/2005/8/layout/gear1"/>
    <dgm:cxn modelId="{EE74D959-30E5-4651-A458-874A95C9E9B5}" type="presParOf" srcId="{6028ECBD-ECEA-4013-8A1A-3E82BE91A33D}" destId="{F14F7B53-482D-4A7D-95CC-3B6A1B0D5734}" srcOrd="6" destOrd="0" presId="urn:microsoft.com/office/officeart/2005/8/layout/gear1"/>
    <dgm:cxn modelId="{AF861404-7A3B-4F80-839A-ECD9DCE5970B}" type="presParOf" srcId="{6028ECBD-ECEA-4013-8A1A-3E82BE91A33D}" destId="{FCFC3B4A-FF20-4D71-BBFC-7C14ADABF56D}" srcOrd="7" destOrd="0" presId="urn:microsoft.com/office/officeart/2005/8/layout/gear1"/>
    <dgm:cxn modelId="{655E4C89-C488-46A3-8D4F-367CDCE902E4}" type="presParOf" srcId="{6028ECBD-ECEA-4013-8A1A-3E82BE91A33D}" destId="{F92C8F47-4EFA-4506-9D29-15732F67BE9C}" srcOrd="8" destOrd="0" presId="urn:microsoft.com/office/officeart/2005/8/layout/gear1"/>
    <dgm:cxn modelId="{AF2EDE0D-D7A6-443F-8B39-0F9690BCCA1A}" type="presParOf" srcId="{6028ECBD-ECEA-4013-8A1A-3E82BE91A33D}" destId="{25E450E7-7D71-4B33-AF6C-9CB896B6C02A}" srcOrd="9" destOrd="0" presId="urn:microsoft.com/office/officeart/2005/8/layout/gear1"/>
    <dgm:cxn modelId="{77906749-FE58-4855-B4F0-F19D49900485}" type="presParOf" srcId="{6028ECBD-ECEA-4013-8A1A-3E82BE91A33D}" destId="{103A61F4-C24E-4766-8A37-BA78DED52750}" srcOrd="10" destOrd="0" presId="urn:microsoft.com/office/officeart/2005/8/layout/gear1"/>
    <dgm:cxn modelId="{2B4053E0-0B0C-4993-B292-33B51614A369}" type="presParOf" srcId="{6028ECBD-ECEA-4013-8A1A-3E82BE91A33D}" destId="{2F7F4D0F-DD7B-4C11-85D3-6D330C1E100C}" srcOrd="11" destOrd="0" presId="urn:microsoft.com/office/officeart/2005/8/layout/gear1"/>
    <dgm:cxn modelId="{B75C3595-4C0B-4A6E-AC67-E72789899A28}" type="presParOf" srcId="{6028ECBD-ECEA-4013-8A1A-3E82BE91A33D}" destId="{565A2741-88FE-42F3-AA61-F66CBC3A3A53}"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56C7B-D683-474E-B0FA-D758D949E74F}">
      <dsp:nvSpPr>
        <dsp:cNvPr id="0" name=""/>
        <dsp:cNvSpPr/>
      </dsp:nvSpPr>
      <dsp:spPr>
        <a:xfrm>
          <a:off x="1498213" y="1314664"/>
          <a:ext cx="1606811" cy="1606811"/>
        </a:xfrm>
        <a:prstGeom prst="gear9">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b="1" kern="1200"/>
            <a:t>Model</a:t>
          </a:r>
        </a:p>
      </dsp:txBody>
      <dsp:txXfrm>
        <a:off x="1821253" y="1691052"/>
        <a:ext cx="960731" cy="825934"/>
      </dsp:txXfrm>
    </dsp:sp>
    <dsp:sp modelId="{B610E3E2-40BE-4B16-9FC4-E7F5A251698A}">
      <dsp:nvSpPr>
        <dsp:cNvPr id="0" name=""/>
        <dsp:cNvSpPr/>
      </dsp:nvSpPr>
      <dsp:spPr>
        <a:xfrm>
          <a:off x="563340" y="934872"/>
          <a:ext cx="1168590" cy="1168590"/>
        </a:xfrm>
        <a:prstGeom prst="gear6">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a:t>Model Training</a:t>
          </a:r>
        </a:p>
      </dsp:txBody>
      <dsp:txXfrm>
        <a:off x="857536" y="1230846"/>
        <a:ext cx="580198" cy="576642"/>
      </dsp:txXfrm>
    </dsp:sp>
    <dsp:sp modelId="{F14F7B53-482D-4A7D-95CC-3B6A1B0D5734}">
      <dsp:nvSpPr>
        <dsp:cNvPr id="0" name=""/>
        <dsp:cNvSpPr/>
      </dsp:nvSpPr>
      <dsp:spPr>
        <a:xfrm rot="20700000">
          <a:off x="1217870" y="128664"/>
          <a:ext cx="1144980" cy="1144980"/>
        </a:xfrm>
        <a:prstGeom prst="gear6">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b="1" kern="1200"/>
            <a:t>Test Data</a:t>
          </a:r>
        </a:p>
      </dsp:txBody>
      <dsp:txXfrm rot="-20700000">
        <a:off x="1468998" y="379791"/>
        <a:ext cx="642724" cy="642724"/>
      </dsp:txXfrm>
    </dsp:sp>
    <dsp:sp modelId="{103A61F4-C24E-4766-8A37-BA78DED52750}">
      <dsp:nvSpPr>
        <dsp:cNvPr id="0" name=""/>
        <dsp:cNvSpPr/>
      </dsp:nvSpPr>
      <dsp:spPr>
        <a:xfrm>
          <a:off x="1361222" y="1079746"/>
          <a:ext cx="2056719" cy="2056719"/>
        </a:xfrm>
        <a:prstGeom prst="circularArrow">
          <a:avLst>
            <a:gd name="adj1" fmla="val 4687"/>
            <a:gd name="adj2" fmla="val 299029"/>
            <a:gd name="adj3" fmla="val 2475391"/>
            <a:gd name="adj4" fmla="val 15952086"/>
            <a:gd name="adj5" fmla="val 5469"/>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F7F4D0F-DD7B-4C11-85D3-6D330C1E100C}">
      <dsp:nvSpPr>
        <dsp:cNvPr id="0" name=""/>
        <dsp:cNvSpPr/>
      </dsp:nvSpPr>
      <dsp:spPr>
        <a:xfrm>
          <a:off x="356385" y="681769"/>
          <a:ext cx="1494334" cy="1494334"/>
        </a:xfrm>
        <a:prstGeom prst="leftCircularArrow">
          <a:avLst>
            <a:gd name="adj1" fmla="val 6452"/>
            <a:gd name="adj2" fmla="val 429999"/>
            <a:gd name="adj3" fmla="val 10489124"/>
            <a:gd name="adj4" fmla="val 14837806"/>
            <a:gd name="adj5" fmla="val 7527"/>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5A2741-88FE-42F3-AA61-F66CBC3A3A53}">
      <dsp:nvSpPr>
        <dsp:cNvPr id="0" name=""/>
        <dsp:cNvSpPr/>
      </dsp:nvSpPr>
      <dsp:spPr>
        <a:xfrm>
          <a:off x="953025" y="-116667"/>
          <a:ext cx="1611194" cy="1611194"/>
        </a:xfrm>
        <a:prstGeom prst="circularArrow">
          <a:avLst>
            <a:gd name="adj1" fmla="val 5984"/>
            <a:gd name="adj2" fmla="val 394124"/>
            <a:gd name="adj3" fmla="val 13313824"/>
            <a:gd name="adj4" fmla="val 10508221"/>
            <a:gd name="adj5" fmla="val 6981"/>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10/19/2022</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Reasoning"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n.wikipedia.org/wiki/Moravec%27s_paradox#cite_note-FOOTNOTEMoravec198815-1" TargetMode="External"/><Relationship Id="rId4" Type="http://schemas.openxmlformats.org/officeDocument/2006/relationships/hyperlink" Target="https://en.wikipedia.org/wiki/Sensory_processing#Sensorimotor_syste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estopedia.com/terms/m/mooreslaw.as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investopedia.com/terms/m/mooreslaw.asp"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rPr>
              <a:t>Kia </a:t>
            </a:r>
            <a:r>
              <a:rPr lang="en-US" sz="1100" dirty="0" err="1">
                <a:effectLst/>
                <a:latin typeface="Calibri" panose="020F0502020204030204" pitchFamily="34" charset="0"/>
              </a:rPr>
              <a:t>ora</a:t>
            </a:r>
            <a:r>
              <a:rPr lang="en-US" sz="1100" dirty="0">
                <a:effectLst/>
                <a:latin typeface="Calibri" panose="020F0502020204030204" pitchFamily="34" charset="0"/>
              </a:rPr>
              <a:t> ko Silvia </a:t>
            </a:r>
            <a:r>
              <a:rPr lang="en-US" sz="1100" dirty="0" err="1">
                <a:effectLst/>
                <a:latin typeface="Calibri" panose="020F0502020204030204" pitchFamily="34" charset="0"/>
              </a:rPr>
              <a:t>toku</a:t>
            </a:r>
            <a:r>
              <a:rPr lang="en-US" sz="1100" dirty="0">
                <a:effectLst/>
                <a:latin typeface="Calibri" panose="020F0502020204030204" pitchFamily="34" charset="0"/>
              </a:rPr>
              <a:t> </a:t>
            </a:r>
            <a:r>
              <a:rPr lang="en-US" sz="1100" dirty="0" err="1">
                <a:effectLst/>
                <a:latin typeface="Calibri" panose="020F0502020204030204" pitchFamily="34" charset="0"/>
              </a:rPr>
              <a:t>ingoa</a:t>
            </a:r>
            <a:endParaRPr lang="en-US" sz="1100">
              <a:effectLst/>
              <a:latin typeface="Calibri" panose="020F0502020204030204" pitchFamily="34" charset="0"/>
            </a:endParaRPr>
          </a:p>
          <a:p>
            <a:pPr marL="0" marR="0">
              <a:spcBef>
                <a:spcPts val="0"/>
              </a:spcBef>
              <a:spcAft>
                <a:spcPts val="0"/>
              </a:spcAft>
            </a:pPr>
            <a:endParaRPr lang="en-US" sz="1100">
              <a:effectLst/>
              <a:latin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rPr>
              <a:t>It's a privilege to speak at this conference, and to have the opportunity to leave you with something to talk about with your colleagues at tonight's gala </a:t>
            </a:r>
          </a:p>
          <a:p>
            <a:pPr marL="0" marR="0">
              <a:spcBef>
                <a:spcPts val="0"/>
              </a:spcBef>
              <a:spcAft>
                <a:spcPts val="0"/>
              </a:spcAft>
            </a:pPr>
            <a:r>
              <a:rPr lang="en-US" sz="1100" dirty="0">
                <a:effectLst/>
                <a:latin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rPr>
              <a:t>I'm here to talk to you today about artificial intelligence, which I and my colleagues at Jacobs really believe can be incredibly valuable to the industry</a:t>
            </a:r>
          </a:p>
          <a:p>
            <a:pPr marL="0" marR="0">
              <a:spcBef>
                <a:spcPts val="0"/>
              </a:spcBef>
              <a:spcAft>
                <a:spcPts val="0"/>
              </a:spcAft>
            </a:pPr>
            <a:r>
              <a:rPr lang="en-US" sz="1800" dirty="0">
                <a:effectLst/>
                <a:latin typeface="Segoe UI" panose="020B0502040204020203" pitchFamily="34" charset="0"/>
              </a:rPr>
              <a:t>When Raja and I wrote this paper, we wanted to help disseminate info on how to </a:t>
            </a:r>
            <a:r>
              <a:rPr lang="en-US" sz="11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I'd like to have you all leave here thinking that challenges to AI implementation </a:t>
            </a:r>
            <a:r>
              <a:rPr lang="en-US" sz="1100" i="1" dirty="0">
                <a:effectLst/>
                <a:latin typeface="Calibri" panose="020F0502020204030204" pitchFamily="34" charset="0"/>
              </a:rPr>
              <a:t>can</a:t>
            </a:r>
            <a:r>
              <a:rPr lang="en-US" sz="1100" i="0" dirty="0">
                <a:effectLst/>
                <a:latin typeface="Calibri" panose="020F0502020204030204" pitchFamily="34" charset="0"/>
              </a:rPr>
              <a:t> be addressed thoughtfully and progressively, and that </a:t>
            </a:r>
            <a:r>
              <a:rPr lang="en-US" sz="1100" dirty="0">
                <a:effectLst/>
                <a:latin typeface="Calibri" panose="020F0502020204030204" pitchFamily="34" charset="0"/>
              </a:rPr>
              <a:t>AI </a:t>
            </a:r>
            <a:r>
              <a:rPr lang="en-US" sz="1100" i="1" dirty="0">
                <a:effectLst/>
                <a:latin typeface="Calibri" panose="020F0502020204030204" pitchFamily="34" charset="0"/>
              </a:rPr>
              <a:t>could</a:t>
            </a:r>
            <a:r>
              <a:rPr lang="en-US" sz="1100" i="0" dirty="0">
                <a:effectLst/>
                <a:latin typeface="Calibri" panose="020F0502020204030204" pitchFamily="34" charset="0"/>
              </a:rPr>
              <a:t> work the NZ context</a:t>
            </a:r>
            <a:endParaRPr lang="en-US"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endParaRPr lang="en-US"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100" dirty="0">
                <a:effectLst/>
                <a:latin typeface="Calibri" panose="020F0502020204030204" pitchFamily="34" charset="0"/>
              </a:rPr>
              <a:t>Optimization and data science allow us to make informed decisions about this most precious of resources, don’t overlook the opportunity!</a:t>
            </a:r>
          </a:p>
          <a:p>
            <a:pPr marL="342900" marR="0">
              <a:spcBef>
                <a:spcPts val="0"/>
              </a:spcBef>
              <a:spcAft>
                <a:spcPts val="0"/>
              </a:spcAft>
            </a:pPr>
            <a:r>
              <a:rPr lang="en-US" sz="1100" dirty="0">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a:t>
            </a:fld>
            <a:endParaRPr lang="en-US"/>
          </a:p>
        </p:txBody>
      </p:sp>
    </p:spTree>
    <p:extLst>
      <p:ext uri="{BB962C8B-B14F-4D97-AF65-F5344CB8AC3E}">
        <p14:creationId xmlns:p14="http://schemas.microsoft.com/office/powerpoint/2010/main" val="128706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a:p>
        </p:txBody>
      </p:sp>
    </p:spTree>
    <p:extLst>
      <p:ext uri="{BB962C8B-B14F-4D97-AF65-F5344CB8AC3E}">
        <p14:creationId xmlns:p14="http://schemas.microsoft.com/office/powerpoint/2010/main" val="3541791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Realistic, digital representation of a full-scale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indent="0">
              <a:buNone/>
            </a:pPr>
            <a:r>
              <a:rPr lang="en-GB" sz="1200" dirty="0">
                <a:solidFill>
                  <a:schemeClr val="bg1"/>
                </a:solidFill>
              </a:rPr>
              <a:t>Digital Twins are not limited to any singular use case or software and their architecture can vary depending on the benefits desired. </a:t>
            </a:r>
          </a:p>
          <a:p>
            <a:pPr marL="0" indent="0">
              <a:buNone/>
            </a:pPr>
            <a:endParaRPr lang="en-GB" sz="1200" dirty="0">
              <a:solidFill>
                <a:schemeClr val="bg1"/>
              </a:solidFill>
            </a:endParaRPr>
          </a:p>
          <a:p>
            <a:pPr marL="0" indent="0">
              <a:buNone/>
            </a:pPr>
            <a:r>
              <a:rPr lang="en-GB" sz="1200" dirty="0">
                <a:solidFill>
                  <a:schemeClr val="bg1"/>
                </a:solidFill>
              </a:rPr>
              <a:t>Fundamentally, a Digital Twin is developed with the purpose of intelligently connecting complex information to offer insights into the physical system in a risk-free environment.  </a:t>
            </a:r>
          </a:p>
          <a:p>
            <a:pPr marL="0" indent="0">
              <a:buNone/>
            </a:pPr>
            <a:endParaRPr lang="en-GB" sz="1200" dirty="0">
              <a:solidFill>
                <a:schemeClr val="bg1"/>
              </a:solidFill>
            </a:endParaRPr>
          </a:p>
          <a:p>
            <a:pPr marL="0" indent="0">
              <a:buNone/>
            </a:pPr>
            <a:r>
              <a:rPr lang="en-GB" sz="1200" dirty="0">
                <a:solidFill>
                  <a:schemeClr val="bg1"/>
                </a:solidFill>
              </a:rPr>
              <a:t>The ‘connection’ between the physical and digital is the key to unlocking the value of a digital twin, and in the case of our discussion today, the key feature of digital twins is that they let us  t</a:t>
            </a:r>
            <a:r>
              <a:rPr lang="en-US" sz="1200" dirty="0" err="1"/>
              <a:t>est</a:t>
            </a:r>
            <a:r>
              <a:rPr lang="en-US" sz="1200" dirty="0"/>
              <a:t> hypotheses and scenarios in a safe, low cost environment​</a:t>
            </a:r>
          </a:p>
          <a:p>
            <a:pPr marL="0" indent="0">
              <a:spcBef>
                <a:spcPts val="600"/>
              </a:spcBef>
              <a:spcAft>
                <a:spcPts val="1200"/>
              </a:spcAft>
              <a:buFont typeface="Wingdings" panose="05000000000000000000" pitchFamily="2" charset="2"/>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7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pple-system"/>
              </a:rPr>
              <a:t>Jacobs was honored to accept the IWA Innovation Gold Award in the Performance Improvement and Operational Solutions category for our Changi Digital Twin project that we completed as a team with Singapore PUB. </a:t>
            </a:r>
            <a:endParaRPr lang="en-US" b="0" i="0" dirty="0">
              <a:solidFill>
                <a:srgbClr val="19191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Open Sans" panose="020B0606030504020204" pitchFamily="34" charset="0"/>
              </a:rPr>
              <a:t>The aim of the project is to provide PUB and plant users with the ability to explore and simulate various operational conditions using a dynamic simulation model to enhance water quality, conduct scenario planning, and improve operator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DT to help optimize chemicals and energy and manpower</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232290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91919"/>
                </a:solidFill>
                <a:effectLst/>
                <a:latin typeface="Open Sans" panose="020B0606030504020204" pitchFamily="34" charset="0"/>
              </a:rPr>
              <a:t>The model’s predictive modelling capability forewarns operators of potential process deviations at hourly intervals at up to five days into the future, </a:t>
            </a:r>
          </a:p>
          <a:p>
            <a:r>
              <a:rPr lang="en-US" b="0" i="0" dirty="0">
                <a:solidFill>
                  <a:srgbClr val="191919"/>
                </a:solidFill>
                <a:effectLst/>
                <a:latin typeface="Open Sans" panose="020B0606030504020204" pitchFamily="34" charset="0"/>
              </a:rPr>
              <a:t>providing greater assurance that the final water product is of consistently high quality. </a:t>
            </a:r>
          </a:p>
          <a:p>
            <a:endParaRPr lang="en-US" b="0" i="0" dirty="0">
              <a:solidFill>
                <a:srgbClr val="191919"/>
              </a:solidFill>
              <a:effectLst/>
              <a:latin typeface="Open Sans" panose="020B0606030504020204" pitchFamily="34" charset="0"/>
            </a:endParaRPr>
          </a:p>
          <a:p>
            <a:r>
              <a:rPr lang="en-US" b="0" i="0" dirty="0">
                <a:solidFill>
                  <a:srgbClr val="191919"/>
                </a:solidFill>
                <a:effectLst/>
                <a:latin typeface="Open Sans" panose="020B0606030504020204" pitchFamily="34" charset="0"/>
              </a:rPr>
              <a:t>The model continuously adjusts its calibration within defined ranges to match the plant’s observed performance via machine learning. </a:t>
            </a:r>
          </a:p>
          <a:p>
            <a:r>
              <a:rPr lang="en-US" b="0" i="0" dirty="0">
                <a:solidFill>
                  <a:srgbClr val="191919"/>
                </a:solidFill>
                <a:effectLst/>
                <a:latin typeface="Open Sans" panose="020B0606030504020204" pitchFamily="34" charset="0"/>
              </a:rPr>
              <a:t>This keeps the simulations relevant to real operations without requiring continual intervention from staff.</a:t>
            </a:r>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1673321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Interestingly, we generally have more of a mechanistic understanding of wastewater than water treatment</a:t>
            </a:r>
          </a:p>
          <a:p>
            <a:r>
              <a:rPr lang="en-US"/>
              <a:t>As an industry we are looking at AI applications in WW that would leverage a hybrid model, designed to leverage that mechanistic understanding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MS Mincho" panose="02020609040205080304" pitchFamily="49" charset="-128"/>
                <a:cs typeface="Arial" panose="020B0604020202020204" pitchFamily="34" charset="0"/>
              </a:rPr>
              <a:t>influent unknowns and the variability of biological reactions to different stressors. can result in system performance that is outside the applicable range of any control system based on deterministic models, which results in either process inefficiencies, or in inefficient control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Graphics: </a:t>
            </a:r>
            <a:r>
              <a:rPr lang="en-US" err="1"/>
              <a:t>Alexrenew</a:t>
            </a:r>
            <a:r>
              <a:rPr lang="en-US"/>
              <a:t> facility, leading-edge nutrient removal processes. 3D render of </a:t>
            </a:r>
            <a:r>
              <a:rPr lang="en-US" err="1"/>
              <a:t>centrate</a:t>
            </a:r>
            <a:r>
              <a:rPr lang="en-US"/>
              <a:t> pretreatment facility, and picture of the mainstream </a:t>
            </a:r>
            <a:r>
              <a:rPr lang="en-US" err="1"/>
              <a:t>anamox</a:t>
            </a:r>
            <a:r>
              <a:rPr lang="en-US"/>
              <a:t> launders and cyclone clusters</a:t>
            </a:r>
          </a:p>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17</a:t>
            </a:fld>
            <a:endParaRPr lang="en-US"/>
          </a:p>
        </p:txBody>
      </p:sp>
    </p:spTree>
    <p:extLst>
      <p:ext uri="{BB962C8B-B14F-4D97-AF65-F5344CB8AC3E}">
        <p14:creationId xmlns:p14="http://schemas.microsoft.com/office/powerpoint/2010/main" val="1677121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Jacobs Chronos" panose="020B0603030503030204" pitchFamily="34" charset="0"/>
                <a:ea typeface="MS Mincho" panose="02020609040205080304" pitchFamily="49" charset="-128"/>
                <a:cs typeface="Arial" panose="020B0604020202020204" pitchFamily="34" charset="0"/>
              </a:rPr>
              <a:t>The design of the controller, its performance at the WRRFs, and a description of future improvements will be documented as part of the project.</a:t>
            </a:r>
          </a:p>
          <a:p>
            <a:endParaRPr lang="en-US" sz="1200">
              <a:effectLst/>
              <a:latin typeface="Jacobs Chronos" panose="020B0603030503030204" pitchFamily="34" charset="0"/>
              <a:ea typeface="MS Mincho" panose="02020609040205080304" pitchFamily="49" charset="-128"/>
              <a:cs typeface="Arial" panose="020B0604020202020204" pitchFamily="34" charset="0"/>
            </a:endParaRPr>
          </a:p>
          <a:p>
            <a:pPr marL="342900" marR="0" lvl="0" indent="-342900">
              <a:lnSpc>
                <a:spcPct val="105000"/>
              </a:lnSpc>
              <a:spcBef>
                <a:spcPts val="0"/>
              </a:spcBef>
              <a:spcAft>
                <a:spcPts val="300"/>
              </a:spcAft>
              <a:buClr>
                <a:srgbClr val="2974FF"/>
              </a:buClr>
              <a:buFont typeface="Arial" panose="020B0604020202020204" pitchFamily="34" charset="0"/>
              <a:buChar char="▪"/>
            </a:pPr>
            <a:r>
              <a:rPr lang="en-GB" sz="1200" b="1">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Clean Water Services (Tigard, OR) Durham AWTF</a:t>
            </a:r>
            <a:r>
              <a:rPr lang="en-GB"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 using the hybrid controller, evaluates enhanced biological phosphorus removal (EBPR) stability and predicts when metal salt addition is required to ensure compliance with their 0.11 mg/L monthly median Total Phosphorus (TP) limit.</a:t>
            </a:r>
            <a:endParaRPr lang="en-US"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300"/>
              </a:spcAft>
              <a:buClr>
                <a:srgbClr val="2974FF"/>
              </a:buClr>
              <a:buFont typeface="Arial" panose="020B0604020202020204" pitchFamily="34" charset="0"/>
              <a:buChar char="▪"/>
            </a:pPr>
            <a:r>
              <a:rPr lang="en-GB" sz="1200" b="1" err="1">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AlexRenew</a:t>
            </a:r>
            <a:r>
              <a:rPr lang="en-GB" sz="1200" b="1">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 (Alexandria, VA)</a:t>
            </a:r>
            <a:r>
              <a:rPr lang="en-GB"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 proposes using the controller for enhanced nitrogen removal (ENR) performance-optimizing supplemental carbon dosing and minimizing over-aeration.</a:t>
            </a:r>
            <a:endParaRPr lang="en-US"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5000"/>
              </a:lnSpc>
              <a:spcBef>
                <a:spcPts val="0"/>
              </a:spcBef>
              <a:spcAft>
                <a:spcPts val="300"/>
              </a:spcAft>
              <a:buClr>
                <a:srgbClr val="2974FF"/>
              </a:buClr>
              <a:buFont typeface="Arial" panose="020B0604020202020204" pitchFamily="34" charset="0"/>
              <a:buChar char="▪"/>
            </a:pPr>
            <a:r>
              <a:rPr lang="en-GB" sz="1200" b="1">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Jacobs’ Operations Management Facility Solutions (OMFS)</a:t>
            </a:r>
            <a:r>
              <a:rPr lang="en-GB"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 operates numerous </a:t>
            </a:r>
            <a:r>
              <a:rPr lang="en-GB" sz="1200" err="1">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WRRfs</a:t>
            </a:r>
            <a:r>
              <a:rPr lang="en-GB"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rPr>
              <a:t> around the country. Five different sites (CT, MI, AZ, WA, CA) have been initially identified as potential sites to utilize the controller with uses ranging from chemical feed optimization for TP removal, automation enhancement for BNR optimization, and energy reduction. One of these will be selected based on the suitability of staff and needs.</a:t>
            </a:r>
          </a:p>
          <a:p>
            <a:pPr marL="342900" marR="0" lvl="0" indent="-342900">
              <a:lnSpc>
                <a:spcPct val="105000"/>
              </a:lnSpc>
              <a:spcBef>
                <a:spcPts val="0"/>
              </a:spcBef>
              <a:spcAft>
                <a:spcPts val="300"/>
              </a:spcAft>
              <a:buClr>
                <a:srgbClr val="2974FF"/>
              </a:buClr>
              <a:buFont typeface="Arial" panose="020B0604020202020204" pitchFamily="34" charset="0"/>
              <a:buChar char="▪"/>
            </a:pPr>
            <a:endParaRPr lang="en-US"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300"/>
              </a:spcAft>
              <a:buClr>
                <a:srgbClr val="2974FF"/>
              </a:buClr>
              <a:buSzTx/>
              <a:buFont typeface="Arial" panose="020B0604020202020204" pitchFamily="34" charset="0"/>
              <a:buNone/>
              <a:tabLst/>
              <a:defRPr/>
            </a:pPr>
            <a:r>
              <a:rPr lang="en-US" err="1"/>
              <a:t>Targetting</a:t>
            </a:r>
            <a:r>
              <a:rPr lang="en-US"/>
              <a:t> a demonstration of short-term optimization functions and longer-term (&gt;10 days) predictive capabilities of potential issues related to phosphorus and nitrogen management.</a:t>
            </a:r>
          </a:p>
          <a:p>
            <a:pPr marL="0" marR="0" lvl="0" indent="0">
              <a:lnSpc>
                <a:spcPct val="105000"/>
              </a:lnSpc>
              <a:spcBef>
                <a:spcPts val="0"/>
              </a:spcBef>
              <a:spcAft>
                <a:spcPts val="300"/>
              </a:spcAft>
              <a:buClr>
                <a:srgbClr val="2974FF"/>
              </a:buClr>
              <a:buFont typeface="Arial" panose="020B0604020202020204" pitchFamily="34" charset="0"/>
              <a:buNone/>
            </a:pPr>
            <a:endParaRPr lang="en-US" sz="1200">
              <a:effectLst/>
              <a:uFill>
                <a:solidFill>
                  <a:srgbClr val="2974FF"/>
                </a:solidFill>
              </a:u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Graphics: </a:t>
            </a:r>
            <a:r>
              <a:rPr lang="en-US" err="1"/>
              <a:t>Alexrenew</a:t>
            </a:r>
            <a:r>
              <a:rPr lang="en-US"/>
              <a:t> facility, leading-edge nutrient removal processes. 3D render of </a:t>
            </a:r>
            <a:r>
              <a:rPr lang="en-US" err="1"/>
              <a:t>centrate</a:t>
            </a:r>
            <a:r>
              <a:rPr lang="en-US"/>
              <a:t> pretreatment facility, and picture of the mainstream </a:t>
            </a:r>
            <a:r>
              <a:rPr lang="en-US" err="1"/>
              <a:t>anamox</a:t>
            </a:r>
            <a:r>
              <a:rPr lang="en-US"/>
              <a:t> launders and cyclone clusters</a:t>
            </a:r>
          </a:p>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19</a:t>
            </a:fld>
            <a:endParaRPr lang="en-US"/>
          </a:p>
        </p:txBody>
      </p:sp>
    </p:spTree>
    <p:extLst>
      <p:ext uri="{BB962C8B-B14F-4D97-AF65-F5344CB8AC3E}">
        <p14:creationId xmlns:p14="http://schemas.microsoft.com/office/powerpoint/2010/main" val="241547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Jacobs Chronos" panose="020B0603030503030204" pitchFamily="34" charset="0"/>
                <a:ea typeface="MS Mincho" panose="02020609040205080304" pitchFamily="49" charset="-128"/>
                <a:cs typeface="Arial" panose="020B0604020202020204" pitchFamily="34" charset="0"/>
              </a:rPr>
              <a:t>Water industry is under pressure to improve treatment levels for water, waste and storm water, while reducing both capital and operational costs</a:t>
            </a:r>
          </a:p>
          <a:p>
            <a:r>
              <a:rPr lang="en-US" sz="1200" dirty="0">
                <a:effectLst/>
                <a:latin typeface="Jacobs Chronos" panose="020B0603030503030204" pitchFamily="34" charset="0"/>
                <a:ea typeface="MS Mincho" panose="02020609040205080304" pitchFamily="49" charset="-128"/>
                <a:cs typeface="Arial" panose="020B0604020202020204" pitchFamily="34" charset="0"/>
              </a:rPr>
              <a:t>AI/ML can support both  goals.</a:t>
            </a:r>
          </a:p>
          <a:p>
            <a:endParaRPr lang="en-US" sz="1200" dirty="0">
              <a:effectLst/>
              <a:latin typeface="Jacobs Chronos" panose="020B0603030503030204" pitchFamily="34" charset="0"/>
              <a:ea typeface="MS Mincho" panose="02020609040205080304" pitchFamily="49" charset="-128"/>
              <a:cs typeface="Arial" panose="020B0604020202020204" pitchFamily="34" charset="0"/>
            </a:endParaRPr>
          </a:p>
          <a:p>
            <a:r>
              <a:rPr lang="en-US" sz="1800" dirty="0">
                <a:effectLst/>
                <a:latin typeface="Segoe UI" panose="020B0502040204020203" pitchFamily="34" charset="0"/>
              </a:rPr>
              <a:t>something is going on in the industry already, we're collecting data, leveraging it, </a:t>
            </a:r>
            <a:r>
              <a:rPr lang="en-US" sz="1800" dirty="0" err="1">
                <a:effectLst/>
                <a:latin typeface="Segoe UI" panose="020B0502040204020203" pitchFamily="34" charset="0"/>
              </a:rPr>
              <a:t>MAtt</a:t>
            </a:r>
            <a:r>
              <a:rPr lang="en-US" sz="1800" dirty="0">
                <a:effectLst/>
                <a:latin typeface="Segoe UI" panose="020B0502040204020203" pitchFamily="34" charset="0"/>
              </a:rPr>
              <a:t> just talked about... </a:t>
            </a:r>
            <a:br>
              <a:rPr lang="en-US" sz="1800" dirty="0">
                <a:effectLst/>
                <a:latin typeface="Segoe UI" panose="020B0502040204020203" pitchFamily="34" charset="0"/>
              </a:rPr>
            </a:br>
            <a:r>
              <a:rPr lang="en-US" sz="1800" dirty="0">
                <a:effectLst/>
                <a:latin typeface="Segoe UI" panose="020B0502040204020203" pitchFamily="34" charset="0"/>
              </a:rPr>
              <a:t>Jared has talk about ...</a:t>
            </a:r>
            <a:endParaRPr lang="en-US" sz="1200" dirty="0">
              <a:effectLst/>
              <a:latin typeface="Jacobs Chronos" panose="020B0603030503030204" pitchFamily="34" charset="0"/>
              <a:ea typeface="MS Mincho" panose="02020609040205080304" pitchFamily="49" charset="-128"/>
              <a:cs typeface="Arial" panose="020B0604020202020204" pitchFamily="34" charset="0"/>
            </a:endParaRPr>
          </a:p>
          <a:p>
            <a:endParaRPr lang="en-US" sz="1200" dirty="0">
              <a:effectLst/>
              <a:latin typeface="Jacobs Chronos" panose="020B0603030503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industry itself is still navigating some roadblocks on this journey, it's leading edge</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but we're seeing more and more of it around the world, including in Singapore.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r>
              <a:rPr lang="en-US" sz="1800" dirty="0">
                <a:effectLst/>
                <a:latin typeface="Segoe UI" panose="020B0502040204020203" pitchFamily="34" charset="0"/>
              </a:rPr>
              <a:t>as the paper suggests, it's a plausible and realistic to consider a machine learning solution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the possible - the pie-in-the-sky ambition</a:t>
            </a:r>
            <a:br>
              <a:rPr lang="en-US" sz="1800" dirty="0">
                <a:effectLst/>
                <a:latin typeface="Segoe UI" panose="020B0502040204020203" pitchFamily="34" charset="0"/>
              </a:rPr>
            </a:br>
            <a:r>
              <a:rPr lang="en-US" sz="1800" dirty="0">
                <a:effectLst/>
                <a:latin typeface="Segoe UI" panose="020B0502040204020203" pitchFamily="34" charset="0"/>
              </a:rPr>
              <a:t>plausible - realistic</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S Mincho" panose="02020609040205080304" pitchFamily="49" charset="-128"/>
                <a:cs typeface="Arial" panose="020B0604020202020204" pitchFamily="34" charset="0"/>
              </a:rPr>
              <a:t>the use of machine learning in the water industry is rapidly evolving to address challenges and bring in lessons learned from other markets which have more traction.</a:t>
            </a:r>
          </a:p>
          <a:p>
            <a:endParaRPr lang="en-US" dirty="0"/>
          </a:p>
          <a:p>
            <a:r>
              <a:rPr lang="en-US" dirty="0"/>
              <a:t>Hopefully what you’ve heard gives you a better sense of how to assess the value proposition of AI for your operation. </a:t>
            </a:r>
          </a:p>
          <a:p>
            <a:endParaRPr lang="en-US" dirty="0"/>
          </a:p>
          <a:p>
            <a:r>
              <a:rPr lang="en-US" dirty="0"/>
              <a:t>It could work for you – think about the opportunities it presents for your operation, and for the industry writ-large</a:t>
            </a:r>
          </a:p>
        </p:txBody>
      </p:sp>
      <p:sp>
        <p:nvSpPr>
          <p:cNvPr id="4" name="Slide Number Placeholder 3"/>
          <p:cNvSpPr>
            <a:spLocks noGrp="1"/>
          </p:cNvSpPr>
          <p:nvPr>
            <p:ph type="sldNum" sz="quarter" idx="5"/>
          </p:nvPr>
        </p:nvSpPr>
        <p:spPr/>
        <p:txBody>
          <a:bodyPr/>
          <a:lstStyle/>
          <a:p>
            <a:fld id="{2435426C-CA4F-4579-8ACE-2CDAEC2AB0CD}" type="slidenum">
              <a:rPr lang="en-US" smtClean="0"/>
              <a:t>20</a:t>
            </a:fld>
            <a:endParaRPr lang="en-US"/>
          </a:p>
        </p:txBody>
      </p:sp>
    </p:spTree>
    <p:extLst>
      <p:ext uri="{BB962C8B-B14F-4D97-AF65-F5344CB8AC3E}">
        <p14:creationId xmlns:p14="http://schemas.microsoft.com/office/powerpoint/2010/main" val="3859603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 stools for question period?</a:t>
            </a:r>
          </a:p>
        </p:txBody>
      </p:sp>
      <p:sp>
        <p:nvSpPr>
          <p:cNvPr id="4" name="Slide Number Placeholder 3"/>
          <p:cNvSpPr>
            <a:spLocks noGrp="1"/>
          </p:cNvSpPr>
          <p:nvPr>
            <p:ph type="sldNum" sz="quarter" idx="5"/>
          </p:nvPr>
        </p:nvSpPr>
        <p:spPr/>
        <p:txBody>
          <a:bodyPr/>
          <a:lstStyle/>
          <a:p>
            <a:fld id="{2435426C-CA4F-4579-8ACE-2CDAEC2AB0CD}" type="slidenum">
              <a:rPr lang="en-US" smtClean="0"/>
              <a:t>21</a:t>
            </a:fld>
            <a:endParaRPr lang="en-US"/>
          </a:p>
        </p:txBody>
      </p:sp>
    </p:spTree>
    <p:extLst>
      <p:ext uri="{BB962C8B-B14F-4D97-AF65-F5344CB8AC3E}">
        <p14:creationId xmlns:p14="http://schemas.microsoft.com/office/powerpoint/2010/main" val="321111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Jacobs Chronos" panose="020B0603030503030204" pitchFamily="34" charset="0"/>
                <a:ea typeface="MS Mincho" panose="02020609040205080304" pitchFamily="49" charset="-128"/>
                <a:cs typeface="Arial" panose="020B0604020202020204" pitchFamily="34" charset="0"/>
              </a:rPr>
              <a:t>Water industry is under pressure to improve treatment levels for water, waste and storm water, while reducing both capital and operational costs</a:t>
            </a:r>
          </a:p>
          <a:p>
            <a:r>
              <a:rPr lang="en-US" sz="1200" dirty="0">
                <a:effectLst/>
                <a:latin typeface="Jacobs Chronos" panose="020B0603030503030204" pitchFamily="34" charset="0"/>
                <a:ea typeface="MS Mincho" panose="02020609040205080304" pitchFamily="49" charset="-128"/>
                <a:cs typeface="Arial" panose="020B0604020202020204" pitchFamily="34" charset="0"/>
              </a:rPr>
              <a:t>AI/ML can support both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S Mincho" panose="02020609040205080304" pitchFamily="49" charset="-128"/>
                <a:cs typeface="Arial" panose="020B0604020202020204" pitchFamily="34" charset="0"/>
              </a:rPr>
              <a:t>the use of machine learning in the water industry is rapidly evolving to address challenges and bring in lessons learned from other markets which have more traction.</a:t>
            </a:r>
          </a:p>
          <a:p>
            <a:endParaRPr lang="en-US" dirty="0"/>
          </a:p>
          <a:p>
            <a:r>
              <a:rPr lang="en-US" dirty="0"/>
              <a:t>Hopefully what you’ve heard gives you a better sense of how to assess the value proposition of AI for your operation. </a:t>
            </a:r>
          </a:p>
          <a:p>
            <a:endParaRPr lang="en-US" dirty="0"/>
          </a:p>
          <a:p>
            <a:r>
              <a:rPr lang="en-US" dirty="0"/>
              <a:t>It could work for you – think about the opportunities it presents for your operation, and for the industry writ-large</a:t>
            </a:r>
          </a:p>
        </p:txBody>
      </p:sp>
      <p:sp>
        <p:nvSpPr>
          <p:cNvPr id="4" name="Slide Number Placeholder 3"/>
          <p:cNvSpPr>
            <a:spLocks noGrp="1"/>
          </p:cNvSpPr>
          <p:nvPr>
            <p:ph type="sldNum" sz="quarter" idx="5"/>
          </p:nvPr>
        </p:nvSpPr>
        <p:spPr/>
        <p:txBody>
          <a:bodyPr/>
          <a:lstStyle/>
          <a:p>
            <a:fld id="{2435426C-CA4F-4579-8ACE-2CDAEC2AB0CD}" type="slidenum">
              <a:rPr lang="en-US" smtClean="0"/>
              <a:t>22</a:t>
            </a:fld>
            <a:endParaRPr lang="en-US"/>
          </a:p>
        </p:txBody>
      </p:sp>
    </p:spTree>
    <p:extLst>
      <p:ext uri="{BB962C8B-B14F-4D97-AF65-F5344CB8AC3E}">
        <p14:creationId xmlns:p14="http://schemas.microsoft.com/office/powerpoint/2010/main" val="5893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23</a:t>
            </a:fld>
            <a:endParaRPr lang="en-US"/>
          </a:p>
        </p:txBody>
      </p:sp>
    </p:spTree>
    <p:extLst>
      <p:ext uri="{BB962C8B-B14F-4D97-AF65-F5344CB8AC3E}">
        <p14:creationId xmlns:p14="http://schemas.microsoft.com/office/powerpoint/2010/main" val="76299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rPr>
              <a:t>To get us there,  here's the roadmap we're going to follow today</a:t>
            </a:r>
          </a:p>
          <a:p>
            <a:pPr marL="0" marR="0">
              <a:spcBef>
                <a:spcPts val="0"/>
              </a:spcBef>
              <a:spcAft>
                <a:spcPts val="0"/>
              </a:spcAft>
            </a:pPr>
            <a:r>
              <a:rPr lang="en-US" sz="1100" dirty="0">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a:p>
        </p:txBody>
      </p:sp>
    </p:spTree>
    <p:extLst>
      <p:ext uri="{BB962C8B-B14F-4D97-AF65-F5344CB8AC3E}">
        <p14:creationId xmlns:p14="http://schemas.microsoft.com/office/powerpoint/2010/main" val="2123163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900" dirty="0"/>
              <a:t>Moravec's paradox:  the observation by researchers that </a:t>
            </a:r>
            <a:r>
              <a:rPr lang="en-US" sz="2900" b="1" u="sng" dirty="0">
                <a:hlinkClick r:id="rId3" tooltip="Reasoning"/>
              </a:rPr>
              <a:t>reasoning</a:t>
            </a:r>
            <a:r>
              <a:rPr lang="en-US" sz="2900" b="1" dirty="0"/>
              <a:t> requires very little computation</a:t>
            </a:r>
            <a:r>
              <a:rPr lang="en-US" sz="2900" dirty="0"/>
              <a:t>, </a:t>
            </a:r>
          </a:p>
          <a:p>
            <a:r>
              <a:rPr lang="en-US" sz="2900" dirty="0"/>
              <a:t>but </a:t>
            </a:r>
            <a:r>
              <a:rPr lang="en-US" sz="2900" b="1" u="sng" dirty="0">
                <a:hlinkClick r:id="rId4" tooltip="Sensory processing"/>
              </a:rPr>
              <a:t>sensorimotor</a:t>
            </a:r>
            <a:r>
              <a:rPr lang="en-US" sz="2900" b="1" dirty="0"/>
              <a:t> and perception skills require enormous computational resources.</a:t>
            </a:r>
          </a:p>
          <a:p>
            <a:r>
              <a:rPr lang="en-US" sz="4400" b="0" i="0" dirty="0">
                <a:solidFill>
                  <a:srgbClr val="202122"/>
                </a:solidFill>
                <a:effectLst/>
                <a:latin typeface="Arial" panose="020B0604020202020204" pitchFamily="34" charset="0"/>
              </a:rPr>
              <a:t>Moravec wrote in 1988, "it is comparatively easy to make computers exhibit adult level performance on intelligence tests or playing checkers, and difficult or impossible to give them the skills of a one-year-old when it comes to perception and mobility".</a:t>
            </a:r>
            <a:r>
              <a:rPr lang="en-US" sz="4400" b="0" i="0" u="none" strike="noStrike" baseline="30000" dirty="0">
                <a:solidFill>
                  <a:srgbClr val="0645AD"/>
                </a:solidFill>
                <a:effectLst/>
                <a:latin typeface="Arial" panose="020B0604020202020204" pitchFamily="34" charset="0"/>
                <a:hlinkClick r:id="rId5"/>
              </a:rPr>
              <a:t>[1]</a:t>
            </a:r>
            <a:endParaRPr lang="en-US" sz="2900" b="1" dirty="0"/>
          </a:p>
          <a:p>
            <a:endParaRPr lang="en-US" sz="2900" b="1" dirty="0"/>
          </a:p>
          <a:p>
            <a:pPr marL="0" indent="0">
              <a:buFont typeface="Arial" panose="020B0604020202020204" pitchFamily="34" charset="0"/>
              <a:buNone/>
            </a:pPr>
            <a:r>
              <a:rPr lang="en-US" sz="2900" dirty="0"/>
              <a:t>Plain English” “what humans are good at is where computers are weak, and vice versa.”</a:t>
            </a:r>
          </a:p>
          <a:p>
            <a:pPr marL="0" indent="0">
              <a:buFont typeface="Arial" panose="020B0604020202020204" pitchFamily="34" charset="0"/>
              <a:buNone/>
            </a:pPr>
            <a:r>
              <a:rPr lang="en-US" sz="2900" dirty="0"/>
              <a:t>Need to keep checking to make sure we are grounded in reality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2016 Harvard - AI methods train computers interpret pathology images for breast cancer.  Automated 92%/ human 96%/ both 99.5%.  Together we are better.  </a:t>
            </a:r>
          </a:p>
          <a:p>
            <a:endParaRPr lang="en-US" dirty="0"/>
          </a:p>
        </p:txBody>
      </p:sp>
      <p:sp>
        <p:nvSpPr>
          <p:cNvPr id="4" name="Slide Number Placeholder 3"/>
          <p:cNvSpPr>
            <a:spLocks noGrp="1"/>
          </p:cNvSpPr>
          <p:nvPr>
            <p:ph type="sldNum" sz="quarter" idx="10"/>
          </p:nvPr>
        </p:nvSpPr>
        <p:spPr/>
        <p:txBody>
          <a:bodyPr/>
          <a:lstStyle/>
          <a:p>
            <a:fld id="{7AD9BDE7-316D-0846-9C25-9FBEBBE0A6B5}" type="slidenum">
              <a:rPr lang="en-US" smtClean="0"/>
              <a:t>26</a:t>
            </a:fld>
            <a:endParaRPr lang="en-US"/>
          </a:p>
        </p:txBody>
      </p:sp>
    </p:spTree>
    <p:extLst>
      <p:ext uri="{BB962C8B-B14F-4D97-AF65-F5344CB8AC3E}">
        <p14:creationId xmlns:p14="http://schemas.microsoft.com/office/powerpoint/2010/main" val="65360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Machine Learning in a Treatment Plant Context – a typical application, no mechanistic link</a:t>
            </a:r>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27</a:t>
            </a:fld>
            <a:endParaRPr lang="en-US"/>
          </a:p>
        </p:txBody>
      </p:sp>
    </p:spTree>
    <p:extLst>
      <p:ext uri="{BB962C8B-B14F-4D97-AF65-F5344CB8AC3E}">
        <p14:creationId xmlns:p14="http://schemas.microsoft.com/office/powerpoint/2010/main" val="114375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1426735" algn="l"/>
              </a:tabLst>
            </a:pPr>
            <a:r>
              <a:rPr lang="en-US" sz="1799"/>
              <a:t>Desired Solution</a:t>
            </a:r>
          </a:p>
          <a:p>
            <a:pPr lvl="1">
              <a:tabLst>
                <a:tab pos="1426735" algn="l"/>
              </a:tabLst>
            </a:pPr>
            <a:r>
              <a:rPr lang="en-AU" sz="1600" kern="0">
                <a:solidFill>
                  <a:srgbClr val="000000"/>
                </a:solidFill>
                <a:ea typeface="+mn-lt"/>
                <a:cs typeface="+mn-lt"/>
              </a:rPr>
              <a:t>Feedforward control is </a:t>
            </a:r>
            <a:r>
              <a:rPr lang="en-AU" sz="1600" kern="0">
                <a:solidFill>
                  <a:srgbClr val="000000"/>
                </a:solidFill>
              </a:rPr>
              <a:t>better suited to keep up with pace of changing water quality</a:t>
            </a:r>
          </a:p>
          <a:p>
            <a:pPr lvl="1">
              <a:tabLst>
                <a:tab pos="1426735" algn="l"/>
              </a:tabLst>
            </a:pPr>
            <a:r>
              <a:rPr lang="en-AU" sz="1600" kern="0">
                <a:solidFill>
                  <a:srgbClr val="000000"/>
                </a:solidFill>
              </a:rPr>
              <a:t>Meet treatment objectives whilst minimising residuals disposal and costs</a:t>
            </a:r>
          </a:p>
          <a:p>
            <a:pPr lvl="1">
              <a:tabLst>
                <a:tab pos="1426735" algn="l"/>
              </a:tabLst>
            </a:pPr>
            <a:r>
              <a:rPr lang="en-AU" sz="1600" kern="0">
                <a:solidFill>
                  <a:srgbClr val="000000"/>
                </a:solidFill>
              </a:rPr>
              <a:t>Adjustment of optimisation goals for either cost or DOC removal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69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9794" indent="-269794"/>
            <a:r>
              <a:rPr lang="en-AU" sz="1200">
                <a:latin typeface="Jacobs Chronos"/>
                <a:cs typeface="Jacobs Chronos"/>
              </a:rPr>
              <a:t>Specific application of ML for water treatment plant optimisation</a:t>
            </a:r>
            <a:endParaRPr lang="en-US"/>
          </a:p>
          <a:p>
            <a:pPr marL="269794" indent="-269794"/>
            <a:r>
              <a:rPr lang="en-AU" sz="1200">
                <a:latin typeface="Jacobs Chronos"/>
                <a:cs typeface="Jacobs Chronos"/>
              </a:rPr>
              <a:t>Responsive and accurate – superior to traditional jar testing and other UV absorbance techniques</a:t>
            </a:r>
          </a:p>
          <a:p>
            <a:pPr marL="269794" indent="-269794"/>
            <a:r>
              <a:rPr lang="en-AU" sz="1200">
                <a:latin typeface="Jacobs Chronos"/>
                <a:cs typeface="Jacobs Chronos"/>
              </a:rPr>
              <a:t>Moves to proactive risk management and operational decision-making</a:t>
            </a:r>
          </a:p>
          <a:p>
            <a:pPr marL="269794" indent="-269794"/>
            <a:r>
              <a:rPr lang="en-AU" sz="1200">
                <a:latin typeface="Jacobs Chronos"/>
                <a:cs typeface="Jacobs Chronos"/>
              </a:rPr>
              <a:t>Saves money</a:t>
            </a:r>
          </a:p>
          <a:p>
            <a:pPr marL="269794" indent="-269794"/>
            <a:r>
              <a:rPr lang="en-AU" sz="1200">
                <a:latin typeface="Jacobs Chronos"/>
                <a:cs typeface="Jacobs Chronos"/>
              </a:rPr>
              <a:t>Ability to dial-up the optimisation goal (e.g. cost, DOC removal, residuals, settled water turbidity, etc.) – increased flexibility and responsiveness</a:t>
            </a:r>
          </a:p>
          <a:p>
            <a:pPr marL="269794" indent="-269794"/>
            <a:r>
              <a:rPr lang="en-AU" sz="1200">
                <a:latin typeface="Jacobs Chronos"/>
                <a:cs typeface="Jacobs Chronos"/>
              </a:rPr>
              <a:t>Keeps operators and customers happy – ultimate aim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34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Linking with SUMO for mechanistic modelling provides another example of a hybrid modelling approach</a:t>
            </a:r>
          </a:p>
        </p:txBody>
      </p:sp>
      <p:sp>
        <p:nvSpPr>
          <p:cNvPr id="4" name="Slide Number Placeholder 3"/>
          <p:cNvSpPr>
            <a:spLocks noGrp="1"/>
          </p:cNvSpPr>
          <p:nvPr>
            <p:ph type="sldNum" sz="quarter" idx="5"/>
          </p:nvPr>
        </p:nvSpPr>
        <p:spPr/>
        <p:txBody>
          <a:bodyPr/>
          <a:lstStyle/>
          <a:p>
            <a:fld id="{2435426C-CA4F-4579-8ACE-2CDAEC2AB0CD}" type="slidenum">
              <a:rPr lang="en-US" smtClean="0"/>
              <a:t>30</a:t>
            </a:fld>
            <a:endParaRPr lang="en-US"/>
          </a:p>
        </p:txBody>
      </p:sp>
    </p:spTree>
    <p:extLst>
      <p:ext uri="{BB962C8B-B14F-4D97-AF65-F5344CB8AC3E}">
        <p14:creationId xmlns:p14="http://schemas.microsoft.com/office/powerpoint/2010/main" val="1310282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Proof of concept is being  undertaken for a UK-based utility</a:t>
            </a:r>
          </a:p>
          <a:p>
            <a:r>
              <a:rPr lang="en-US"/>
              <a:t>In Singapore, did this with a “mini-model” of just the headworks and primaries</a:t>
            </a:r>
          </a:p>
          <a:p>
            <a:pPr lvl="1"/>
            <a:r>
              <a:rPr lang="en-US"/>
              <a:t>Not clear yet if we need this same thing in UK</a:t>
            </a:r>
          </a:p>
        </p:txBody>
      </p:sp>
      <p:sp>
        <p:nvSpPr>
          <p:cNvPr id="4" name="Slide Number Placeholder 3"/>
          <p:cNvSpPr>
            <a:spLocks noGrp="1"/>
          </p:cNvSpPr>
          <p:nvPr>
            <p:ph type="sldNum" sz="quarter" idx="5"/>
          </p:nvPr>
        </p:nvSpPr>
        <p:spPr/>
        <p:txBody>
          <a:bodyPr/>
          <a:lstStyle/>
          <a:p>
            <a:fld id="{2435426C-CA4F-4579-8ACE-2CDAEC2AB0CD}" type="slidenum">
              <a:rPr lang="en-US" smtClean="0"/>
              <a:t>31</a:t>
            </a:fld>
            <a:endParaRPr lang="en-US"/>
          </a:p>
        </p:txBody>
      </p:sp>
    </p:spTree>
    <p:extLst>
      <p:ext uri="{BB962C8B-B14F-4D97-AF65-F5344CB8AC3E}">
        <p14:creationId xmlns:p14="http://schemas.microsoft.com/office/powerpoint/2010/main" val="1898819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Partnering with </a:t>
            </a:r>
            <a:r>
              <a:rPr lang="en-CA" err="1"/>
              <a:t>OMFS</a:t>
            </a:r>
            <a:r>
              <a:rPr lang="en-CA"/>
              <a:t> and the treatment plants we operate creates a unique advantage for Jacobs to pull ahead of the competitors.  We can implement use cases at these plants and generate immediate margin gains to continue to fuel our developments in machine learning.  </a:t>
            </a:r>
          </a:p>
          <a:p>
            <a:endParaRPr lang="en-CA"/>
          </a:p>
        </p:txBody>
      </p:sp>
      <p:sp>
        <p:nvSpPr>
          <p:cNvPr id="4" name="Slide Number Placeholder 3"/>
          <p:cNvSpPr>
            <a:spLocks noGrp="1"/>
          </p:cNvSpPr>
          <p:nvPr>
            <p:ph type="sldNum" sz="quarter" idx="5"/>
          </p:nvPr>
        </p:nvSpPr>
        <p:spPr/>
        <p:txBody>
          <a:bodyPr/>
          <a:lstStyle/>
          <a:p>
            <a:fld id="{2435426C-CA4F-4579-8ACE-2CDAEC2AB0CD}" type="slidenum">
              <a:rPr lang="en-US" smtClean="0"/>
              <a:t>32</a:t>
            </a:fld>
            <a:endParaRPr lang="en-US"/>
          </a:p>
        </p:txBody>
      </p:sp>
    </p:spTree>
    <p:extLst>
      <p:ext uri="{BB962C8B-B14F-4D97-AF65-F5344CB8AC3E}">
        <p14:creationId xmlns:p14="http://schemas.microsoft.com/office/powerpoint/2010/main" val="418155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435426C-CA4F-4579-8ACE-2CDAEC2AB0CD}" type="slidenum">
              <a:rPr lang="en-US" smtClean="0"/>
              <a:t>33</a:t>
            </a:fld>
            <a:endParaRPr lang="en-US"/>
          </a:p>
        </p:txBody>
      </p:sp>
    </p:spTree>
    <p:extLst>
      <p:ext uri="{BB962C8B-B14F-4D97-AF65-F5344CB8AC3E}">
        <p14:creationId xmlns:p14="http://schemas.microsoft.com/office/powerpoint/2010/main" val="3272435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650DE59-D7A5-466F-87AE-51399798DF55}" type="slidenum">
              <a:rPr lang="en-CA" smtClean="0"/>
              <a:t>35</a:t>
            </a:fld>
            <a:endParaRPr lang="en-CA"/>
          </a:p>
        </p:txBody>
      </p:sp>
    </p:spTree>
    <p:extLst>
      <p:ext uri="{BB962C8B-B14F-4D97-AF65-F5344CB8AC3E}">
        <p14:creationId xmlns:p14="http://schemas.microsoft.com/office/powerpoint/2010/main" val="259840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rPr>
              <a:t>Longer than I've been alive, AI has played a role in our history </a:t>
            </a:r>
          </a:p>
          <a:p>
            <a:pPr marL="0" marR="0">
              <a:spcBef>
                <a:spcPts val="0"/>
              </a:spcBef>
              <a:spcAft>
                <a:spcPts val="0"/>
              </a:spcAft>
            </a:pPr>
            <a:r>
              <a:rPr lang="en-US" sz="1200" dirty="0">
                <a:effectLst/>
                <a:latin typeface="Calibri" panose="020F0502020204030204" pitchFamily="34" charset="0"/>
              </a:rPr>
              <a:t> </a:t>
            </a:r>
            <a:endParaRPr lang="en-US" dirty="0"/>
          </a:p>
          <a:p>
            <a:r>
              <a:rPr lang="en-US" dirty="0"/>
              <a:t>Term AI was coined at a seminal conference (Dartmouth Summer research project on artificial intelligence) in 1956 – a machine that mimic’s the problem-solving skills of a human.</a:t>
            </a:r>
          </a:p>
          <a:p>
            <a:endParaRPr lang="en-US" dirty="0"/>
          </a:p>
          <a:p>
            <a:r>
              <a:rPr lang="en-US" dirty="0"/>
              <a:t>Why didn’t this take off in the 50’s? It did, in literature and film! (1965’s Lost in Space caught many an imagination)</a:t>
            </a:r>
          </a:p>
          <a:p>
            <a:endParaRPr lang="en-US" dirty="0"/>
          </a:p>
          <a:p>
            <a:r>
              <a:rPr lang="en-US" dirty="0"/>
              <a:t>But in reality, computers had to evolve significantly. They needed memory (the ability to not just execute commands, but remember what they had done). They needed better processing power (the ability to execute commands faster). And they needed to not be SO EXPENSIVE. </a:t>
            </a:r>
          </a:p>
          <a:p>
            <a:endParaRPr lang="en-US" dirty="0"/>
          </a:p>
          <a:p>
            <a:r>
              <a:rPr lang="en-US" dirty="0"/>
              <a:t>Deep learning – computers could learn from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D11415"/>
                </a:solidFill>
                <a:effectLst/>
                <a:latin typeface="Lato" panose="020F0502020204030203" pitchFamily="34" charset="0"/>
                <a:hlinkClick r:id="rId3"/>
              </a:rPr>
              <a:t>“Moore’s Law</a:t>
            </a:r>
            <a:r>
              <a:rPr lang="en-US" b="1" i="0" u="none" strike="noStrike" dirty="0">
                <a:solidFill>
                  <a:srgbClr val="D11415"/>
                </a:solidFill>
                <a:effectLst/>
                <a:latin typeface="Lato" panose="020F0502020204030203" pitchFamily="34" charset="0"/>
                <a:hlinkClick r:id="rId4"/>
              </a:rPr>
              <a:t>,</a:t>
            </a:r>
            <a:r>
              <a:rPr lang="en-US" b="0" i="0" dirty="0">
                <a:solidFill>
                  <a:srgbClr val="222222"/>
                </a:solidFill>
                <a:effectLst/>
                <a:latin typeface="Lato" panose="020F0502020204030203" pitchFamily="34" charset="0"/>
              </a:rPr>
              <a:t> which estimates that the memory and speed of computers doubles every year, had finally caught up and in many cases, surpassed our needs.”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222222"/>
                </a:solidFill>
                <a:effectLst/>
                <a:latin typeface="Lato" panose="020F0502020204030203" pitchFamily="34" charset="0"/>
              </a:rPr>
              <a:t>We saturate the capabilities of AI to the level of our current computational power … and then wait for Moore’s Law to catch up again”</a:t>
            </a:r>
            <a:endParaRPr lang="en-US" dirty="0"/>
          </a:p>
          <a:p>
            <a:endParaRPr lang="en-US" dirty="0"/>
          </a:p>
          <a:p>
            <a:r>
              <a:rPr lang="en-US" dirty="0"/>
              <a:t>Watson beat Kasparov (best of 6 games) in 97</a:t>
            </a:r>
          </a:p>
          <a:p>
            <a:r>
              <a:rPr lang="en-US" dirty="0"/>
              <a:t>Alpha Go eat </a:t>
            </a:r>
            <a:r>
              <a:rPr lang="en-US" dirty="0" err="1"/>
              <a:t>Ke</a:t>
            </a:r>
            <a:r>
              <a:rPr lang="en-US" dirty="0"/>
              <a:t> </a:t>
            </a:r>
            <a:r>
              <a:rPr lang="en-US" dirty="0" err="1"/>
              <a:t>Jie</a:t>
            </a:r>
            <a:r>
              <a:rPr lang="en-US" dirty="0"/>
              <a:t> </a:t>
            </a:r>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319826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Brendan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40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growing population is placing increasing demand on our networks, facilities and assets. Aging infrastructure, constrained budgets, increased consumer competition and stringent regulatory benchmarks contributes to a paradigm of reactive asset maintenance. This leads to suboptimal performance and downtime.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14313" indent="-214313">
              <a:buFont typeface="Arial" panose="020B0604020202020204" pitchFamily="34" charset="0"/>
              <a:buChar char="•"/>
            </a:pPr>
            <a:r>
              <a:rPr lang="en-GB" sz="1200" dirty="0"/>
              <a:t>Assist PUB in simulated scenarios to test and calibrate operational strategies to enhance the plant’s water quality as well as optimise its energy and chemical consumption. </a:t>
            </a:r>
          </a:p>
          <a:p>
            <a:pPr marL="214313" indent="-214313">
              <a:buFont typeface="Arial" panose="020B0604020202020204" pitchFamily="34" charset="0"/>
              <a:buChar char="•"/>
            </a:pPr>
            <a:r>
              <a:rPr lang="en-GB" sz="1200" dirty="0"/>
              <a:t>The use of the model is also in line with PUB’s goal of tapping smart technologies to increase productivity and improve resilience in operations. </a:t>
            </a:r>
            <a:endParaRPr lang="en-SG" sz="1200" dirty="0"/>
          </a:p>
          <a:p>
            <a:pPr marL="214313" indent="-214313">
              <a:buFont typeface="Arial" panose="020B0604020202020204" pitchFamily="34" charset="0"/>
              <a:buChar char="•"/>
            </a:pPr>
            <a:r>
              <a:rPr lang="en-GB" sz="1200" dirty="0"/>
              <a:t>We can assess ‘what if’ scenarios in the digital domain and vet solutions prior to final implementation in the physical environment – a pivotal tool that will support PUB in improving operational performance</a:t>
            </a:r>
            <a:endParaRPr lang="en-SG" sz="1200" dirty="0"/>
          </a:p>
          <a:p>
            <a:endParaRPr lang="en-SG" dirty="0"/>
          </a:p>
        </p:txBody>
      </p:sp>
    </p:spTree>
    <p:extLst>
      <p:ext uri="{BB962C8B-B14F-4D97-AF65-F5344CB8AC3E}">
        <p14:creationId xmlns:p14="http://schemas.microsoft.com/office/powerpoint/2010/main" val="308739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growing population is placing increasing demand on our networks, facilities and assets. Aging infrastructure, constrained budgets, increased consumer competition and stringent regulatory benchmarks contributes to a paradigm of reactive asset maintenance. This leads to suboptimal performance and downtime.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14313" indent="-214313">
              <a:buFont typeface="Arial" panose="020B0604020202020204" pitchFamily="34" charset="0"/>
              <a:buChar char="•"/>
            </a:pPr>
            <a:r>
              <a:rPr lang="en-GB" sz="1200"/>
              <a:t>Assist PUB in simulated scenarios to test and calibrate operational strategies to enhance the plant’s water quality as well as optimise its energy and chemical consumption. </a:t>
            </a:r>
          </a:p>
          <a:p>
            <a:pPr marL="214313" indent="-214313">
              <a:buFont typeface="Arial" panose="020B0604020202020204" pitchFamily="34" charset="0"/>
              <a:buChar char="•"/>
            </a:pPr>
            <a:r>
              <a:rPr lang="en-GB" sz="1200"/>
              <a:t>The use of the model is also in line with </a:t>
            </a:r>
            <a:r>
              <a:rPr lang="en-GB" sz="1200" err="1"/>
              <a:t>PUB’s</a:t>
            </a:r>
            <a:r>
              <a:rPr lang="en-GB" sz="1200"/>
              <a:t> goal of tapping smart technologies to increase productivity and improve resilience in operations. </a:t>
            </a:r>
            <a:endParaRPr lang="en-SG" sz="1200"/>
          </a:p>
          <a:p>
            <a:pPr marL="214313" indent="-214313">
              <a:buFont typeface="Arial" panose="020B0604020202020204" pitchFamily="34" charset="0"/>
              <a:buChar char="•"/>
            </a:pPr>
            <a:r>
              <a:rPr lang="en-GB" sz="1200"/>
              <a:t>We can assess ‘what if’ scenarios in the digital domain and vet solutions prior to final implementation in the physical environment – a pivotal tool that will support PUB in improving operational performance</a:t>
            </a:r>
            <a:endParaRPr lang="en-SG"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SG"/>
          </a:p>
        </p:txBody>
      </p:sp>
    </p:spTree>
    <p:extLst>
      <p:ext uri="{BB962C8B-B14F-4D97-AF65-F5344CB8AC3E}">
        <p14:creationId xmlns:p14="http://schemas.microsoft.com/office/powerpoint/2010/main" val="389782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Anomalies - Instrument Malfunction, Maintenance Monitoring, Contaminant Warning</a:t>
            </a:r>
          </a:p>
          <a:p>
            <a:r>
              <a:rPr lang="en-US" dirty="0"/>
              <a:t>Forecasting - Predict influent and treated effluent quality based on historical and on-line information</a:t>
            </a:r>
          </a:p>
          <a:p>
            <a:r>
              <a:rPr lang="en-US" dirty="0"/>
              <a:t>New Insights - Discover hidden value in online or grab sample data </a:t>
            </a:r>
          </a:p>
          <a:p>
            <a:r>
              <a:rPr lang="en-US" dirty="0"/>
              <a:t>Optimization - Identify chemical and energy savings, improve treatment performance</a:t>
            </a:r>
          </a:p>
          <a:p>
            <a:r>
              <a:rPr lang="en-US" dirty="0"/>
              <a:t>Image Classification - Sewer condition assessment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155371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Anomalies - Instrument Malfunction, Maintenance Monitoring, Contaminant Warning</a:t>
            </a:r>
          </a:p>
          <a:p>
            <a:r>
              <a:rPr lang="en-US" dirty="0"/>
              <a:t>Forecasting - Predict influent and treated effluent quality based on historical and on-line information</a:t>
            </a:r>
          </a:p>
          <a:p>
            <a:r>
              <a:rPr lang="en-US" dirty="0"/>
              <a:t>New Insights - Discover hidden value in online or grab sample data </a:t>
            </a:r>
          </a:p>
          <a:p>
            <a:r>
              <a:rPr lang="en-US" dirty="0"/>
              <a:t>Optimization - Identify chemical and energy savings, improve treatment performance</a:t>
            </a:r>
          </a:p>
          <a:p>
            <a:r>
              <a:rPr lang="en-US" dirty="0"/>
              <a:t>Image Classification - Sewer condition assessment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6</a:t>
            </a:fld>
            <a:endParaRPr lang="en-US"/>
          </a:p>
        </p:txBody>
      </p:sp>
    </p:spTree>
    <p:extLst>
      <p:ext uri="{BB962C8B-B14F-4D97-AF65-F5344CB8AC3E}">
        <p14:creationId xmlns:p14="http://schemas.microsoft.com/office/powerpoint/2010/main" val="60943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437CF-2522-4AC2-B483-48C17A3381E2}" type="slidenum">
              <a:rPr lang="zh-CN" altLang="en-GB" smtClean="0"/>
              <a:pPr/>
              <a:t>7</a:t>
            </a:fld>
            <a:endParaRPr lang="en-GB" altLang="zh-CN"/>
          </a:p>
        </p:txBody>
      </p:sp>
    </p:spTree>
    <p:extLst>
      <p:ext uri="{BB962C8B-B14F-4D97-AF65-F5344CB8AC3E}">
        <p14:creationId xmlns:p14="http://schemas.microsoft.com/office/powerpoint/2010/main" val="418113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WRF Project 4836</a:t>
            </a:r>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283530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Can it work? Yes, but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Jacobs Chronos" panose="020B0603030503030204" pitchFamily="34" charset="0"/>
              <a:ea typeface="Jacobs Chronos" panose="020B0603030503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Jacobs Chronos" panose="020B0603030503030204" pitchFamily="34" charset="0"/>
                <a:ea typeface="Jacobs Chronos" panose="020B0603030503030204" pitchFamily="34" charset="0"/>
                <a:cs typeface="Times New Roman" panose="02020603050405020304" pitchFamily="18" charset="0"/>
              </a:rPr>
              <a:t>We surveyed utilities and asked what was holding them back in implementing AI/Big data solutions.  The number 1 response was data quality, followed by a talent challenge. There are not many questions we can pose where we get 100% agreement, but the data quality challenge elicited that response</a:t>
            </a:r>
          </a:p>
          <a:p>
            <a:endParaRPr lang="en-US" dirty="0"/>
          </a:p>
          <a:p>
            <a:r>
              <a:rPr lang="en-US" dirty="0"/>
              <a:t>83 % of utilities also said a lack of talent in the utility was a major impediment</a:t>
            </a:r>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a:p>
        </p:txBody>
      </p:sp>
    </p:spTree>
    <p:extLst>
      <p:ext uri="{BB962C8B-B14F-4D97-AF65-F5344CB8AC3E}">
        <p14:creationId xmlns:p14="http://schemas.microsoft.com/office/powerpoint/2010/main" val="123102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Jacobs Chronos" panose="020B0603030503030204" pitchFamily="34" charset="0"/>
                <a:ea typeface="Jacobs Chronos" panose="020B0603030503030204" pitchFamily="34" charset="0"/>
                <a:cs typeface="Times New Roman" panose="02020603050405020304" pitchFamily="18" charset="0"/>
              </a:rPr>
              <a:t>In line with that data quality challenge is the fact that most captured data is of limited value – it is fairly mundane in nature and often very repetitive.  There is a fundamental theorem in system identification that states that there needs to be persistency of excitation on the input side of a system to identify the underlying dynamics of that system, basically those inputs need some shaking, they cannot be static.  If you attempt to train with that mundane data, you will not be capturing the true nature of the system. For instance training with this conductivity data that we pulled from a system last year will not get you too much insight.</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a:p>
        </p:txBody>
      </p:sp>
    </p:spTree>
    <p:extLst>
      <p:ext uri="{BB962C8B-B14F-4D97-AF65-F5344CB8AC3E}">
        <p14:creationId xmlns:p14="http://schemas.microsoft.com/office/powerpoint/2010/main" val="98429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Vertic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accent1"/>
                </a:solidFill>
              </a:defRPr>
            </a:lvl1pPr>
          </a:lstStyle>
          <a:p>
            <a:r>
              <a:rPr lang="en-US"/>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0694A96-8A71-4000-801D-0C9FDF81A8E4}"/>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3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365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 light</a:t>
            </a:r>
          </a:p>
        </p:txBody>
      </p:sp>
    </p:spTree>
    <p:extLst>
      <p:ext uri="{BB962C8B-B14F-4D97-AF65-F5344CB8AC3E}">
        <p14:creationId xmlns:p14="http://schemas.microsoft.com/office/powerpoint/2010/main" val="265526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11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t"/>
          <a:lstStyle>
            <a:lvl1pPr algn="l">
              <a:defRPr sz="4200" b="1">
                <a:solidFill>
                  <a:schemeClr val="bg1"/>
                </a:solidFill>
                <a:latin typeface="+mj-lt"/>
                <a:cs typeface="Jacobs Chronos" panose="010B0603030503030204" pitchFamily="34" charset="0"/>
              </a:defRPr>
            </a:lvl1pPr>
          </a:lstStyle>
          <a:p>
            <a:r>
              <a:rPr lang="en-US"/>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1">
                <a:solidFill>
                  <a:schemeClr val="bg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light bold </a:t>
            </a:r>
          </a:p>
        </p:txBody>
      </p:sp>
    </p:spTree>
    <p:extLst>
      <p:ext uri="{BB962C8B-B14F-4D97-AF65-F5344CB8AC3E}">
        <p14:creationId xmlns:p14="http://schemas.microsoft.com/office/powerpoint/2010/main" val="2326908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Vertic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accent1"/>
                </a:solidFill>
              </a:defRPr>
            </a:lvl1pPr>
          </a:lstStyle>
          <a:p>
            <a:r>
              <a:rPr lang="en-US"/>
              <a:t>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r>
              <a:rPr lang="en-AU"/>
              <a:t>f</a:t>
            </a:r>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0694A96-8A71-4000-801D-0C9FDF81A8E4}"/>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8BA1D659-7609-4394-87F9-5EDC6A150286}"/>
              </a:ext>
            </a:extLst>
          </p:cNvPr>
          <p:cNvSpPr txBox="1"/>
          <p:nvPr userDrawn="1"/>
        </p:nvSpPr>
        <p:spPr>
          <a:xfrm>
            <a:off x="11481758" y="6423291"/>
            <a:ext cx="480923" cy="369332"/>
          </a:xfrm>
          <a:prstGeom prst="rect">
            <a:avLst/>
          </a:prstGeom>
          <a:noFill/>
        </p:spPr>
        <p:txBody>
          <a:bodyPr wrap="square">
            <a:spAutoFit/>
          </a:bodyPr>
          <a:lstStyle/>
          <a:p>
            <a:fld id="{9B3E39EC-4BE2-4DEA-81C0-4ABC0AAB4AC0}" type="slidenum">
              <a:rPr lang="en-AU" smtClean="0"/>
              <a:pPr/>
              <a:t>‹#›</a:t>
            </a:fld>
            <a:endParaRPr lang="en-US"/>
          </a:p>
        </p:txBody>
      </p:sp>
    </p:spTree>
    <p:extLst>
      <p:ext uri="{BB962C8B-B14F-4D97-AF65-F5344CB8AC3E}">
        <p14:creationId xmlns:p14="http://schemas.microsoft.com/office/powerpoint/2010/main" val="199094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Vertic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accent1"/>
                </a:solidFill>
              </a:defRPr>
            </a:lvl1pPr>
          </a:lstStyle>
          <a:p>
            <a:r>
              <a:rPr lang="en-US"/>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80694A96-8A71-4000-801D-0C9FDF81A8E4}"/>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6731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320400" y="1242000"/>
            <a:ext cx="11148789"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a:solidFill>
                  <a:schemeClr val="tx1"/>
                </a:solidFill>
                <a:latin typeface="+mn-lt"/>
                <a:cs typeface="JacobsChronos" panose="020B0604020202020204" pitchFamily="34" charset="0"/>
              </a:rPr>
              <a:t>The material in this presentation has been prepared by Jacobs</a:t>
            </a:r>
            <a:r>
              <a:rPr lang="en-AU" sz="1800" baseline="30000">
                <a:solidFill>
                  <a:schemeClr val="tx1"/>
                </a:solidFill>
                <a:latin typeface="+mn-lt"/>
                <a:cs typeface="JacobsChronos" panose="020B0604020202020204" pitchFamily="34" charset="0"/>
              </a:rPr>
              <a:t>®</a:t>
            </a:r>
            <a:r>
              <a:rPr lang="en-AU" sz="180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a:solidFill>
                  <a:schemeClr val="tx1"/>
                </a:solidFill>
                <a:latin typeface="+mn-lt"/>
                <a:cs typeface="JacobsChronos" panose="020B0604020202020204" pitchFamily="34" charset="0"/>
              </a:rPr>
              <a:t>Jacobs is a trademark of </a:t>
            </a:r>
            <a:r>
              <a:rPr lang="en-US" sz="1800" b="1" kern="1200">
                <a:solidFill>
                  <a:schemeClr val="tx1"/>
                </a:solidFill>
                <a:effectLst/>
                <a:latin typeface="+mn-lt"/>
                <a:ea typeface="+mn-ea"/>
                <a:cs typeface="+mn-cs"/>
              </a:rPr>
              <a:t>Jacobs Engineering Group </a:t>
            </a:r>
            <a:r>
              <a:rPr lang="en-AU" sz="1800" b="1">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a:solidFill>
                  <a:schemeClr val="tx1"/>
                </a:solidFill>
                <a:latin typeface="+mj-lt"/>
                <a:cs typeface="JacobsChronos" panose="020B0604020202020204" pitchFamily="34" charset="0"/>
              </a:rPr>
              <a:t> </a:t>
            </a:r>
          </a:p>
        </p:txBody>
      </p:sp>
      <p:sp>
        <p:nvSpPr>
          <p:cNvPr id="11" name="Rectangle 10">
            <a:extLst>
              <a:ext uri="{FF2B5EF4-FFF2-40B4-BE49-F238E27FC236}">
                <a16:creationId xmlns:a16="http://schemas.microsoft.com/office/drawing/2014/main" id="{80DB8F43-8FC9-473A-AFAB-A777A9CFFFC5}"/>
              </a:ext>
            </a:extLst>
          </p:cNvPr>
          <p:cNvSpPr/>
          <p:nvPr userDrawn="1"/>
        </p:nvSpPr>
        <p:spPr>
          <a:xfrm>
            <a:off x="12028560"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320400" y="486000"/>
            <a:ext cx="6040877" cy="523220"/>
          </a:xfrm>
          <a:prstGeom prst="rect">
            <a:avLst/>
          </a:prstGeom>
          <a:noFill/>
        </p:spPr>
        <p:txBody>
          <a:bodyPr wrap="square" lIns="0" rtlCol="0">
            <a:spAutoFit/>
          </a:bodyPr>
          <a:lstStyle/>
          <a:p>
            <a:r>
              <a:rPr lang="en-US" sz="2800" b="1">
                <a:latin typeface="+mj-lt"/>
              </a:rPr>
              <a:t>Copyright notice</a:t>
            </a:r>
          </a:p>
        </p:txBody>
      </p:sp>
    </p:spTree>
    <p:extLst>
      <p:ext uri="{BB962C8B-B14F-4D97-AF65-F5344CB8AC3E}">
        <p14:creationId xmlns:p14="http://schemas.microsoft.com/office/powerpoint/2010/main" val="20246828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a:t>Click icon to add picture.</a:t>
            </a:r>
            <a:endParaRPr lang="en-US"/>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a:t>Other information, 20pt light</a:t>
            </a:r>
            <a:endParaRPr lang="en-US"/>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424164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Bullet</a:t>
            </a:r>
          </a:p>
          <a:p>
            <a:pPr lvl="0"/>
            <a:r>
              <a:rPr lang="en-US"/>
              <a:t>Bullet</a:t>
            </a:r>
          </a:p>
          <a:p>
            <a:pPr lvl="0"/>
            <a:r>
              <a:rPr lang="en-US"/>
              <a:t>Bullet</a:t>
            </a:r>
          </a:p>
          <a:p>
            <a:pPr lvl="0"/>
            <a:r>
              <a:rPr lang="en-US"/>
              <a:t>Bullet</a:t>
            </a:r>
          </a:p>
          <a:p>
            <a:pPr lvl="0"/>
            <a:endParaRPr lang="en-US"/>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Bullet</a:t>
            </a:r>
          </a:p>
          <a:p>
            <a:pPr lvl="0"/>
            <a:r>
              <a:rPr lang="en-US"/>
              <a:t>Bullet</a:t>
            </a:r>
          </a:p>
          <a:p>
            <a:pPr lvl="0"/>
            <a:r>
              <a:rPr lang="en-US"/>
              <a:t>Bullet</a:t>
            </a:r>
          </a:p>
          <a:p>
            <a:pPr lvl="0"/>
            <a:r>
              <a:rPr lang="en-US"/>
              <a:t>Bullet</a:t>
            </a:r>
          </a:p>
          <a:p>
            <a:pPr lvl="0"/>
            <a:endParaRPr lang="en-US"/>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693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a:t>Click icon to add picture.</a:t>
            </a:r>
            <a:endParaRPr lang="en-US"/>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a:t>Other information, 20pt light bold.</a:t>
            </a:r>
            <a:endParaRPr lang="en-US"/>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51497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61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a:t>©Jacobs 2022</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3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ody -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D75276-A850-445B-AC48-1D12134A55A3}"/>
              </a:ext>
            </a:extLst>
          </p:cNvPr>
          <p:cNvSpPr/>
          <p:nvPr/>
        </p:nvSpPr>
        <p:spPr>
          <a:xfrm>
            <a:off x="0" y="6508865"/>
            <a:ext cx="12192000"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55399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a:p>
        </p:txBody>
      </p:sp>
      <p:sp>
        <p:nvSpPr>
          <p:cNvPr id="6" name="Footer Placeholder 2">
            <a:extLst>
              <a:ext uri="{FF2B5EF4-FFF2-40B4-BE49-F238E27FC236}">
                <a16:creationId xmlns:a16="http://schemas.microsoft.com/office/drawing/2014/main" id="{121ACF57-B9C1-4BB0-9968-30C80C1CF8E5}"/>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12" r:id="rId1"/>
    <p:sldLayoutId id="2147484126" r:id="rId2"/>
    <p:sldLayoutId id="2147484118" r:id="rId3"/>
    <p:sldLayoutId id="2147484120" r:id="rId4"/>
    <p:sldLayoutId id="2147484121" r:id="rId5"/>
    <p:sldLayoutId id="2147484122" r:id="rId6"/>
    <p:sldLayoutId id="2147484123" r:id="rId7"/>
    <p:sldLayoutId id="2147484124" r:id="rId8"/>
    <p:sldLayoutId id="2147484125" r:id="rId9"/>
    <p:sldLayoutId id="2147484127" r:id="rId10"/>
    <p:sldLayoutId id="2147484128" r:id="rId11"/>
    <p:sldLayoutId id="2147484129" r:id="rId1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411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2762_2AAC8FEF.xm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7D_2BFEE7DF.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2756_F07B586B.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D9E40_6DAF564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D9E45_4FB2CC43.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D9E4C_73E1300A.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microsoft.com/office/2018/10/relationships/comments" Target="../comments/modernComment_2767_393E184F.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 Id="rId9"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microsoft.com/office/2018/10/relationships/comments" Target="../comments/modernComment_2AC_796292BB.xm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microsoft.com/office/2018/10/relationships/comments" Target="../comments/modernComment_1CD_EB8656A.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18/10/relationships/comments" Target="../comments/modernComment_2753_5A951ABB.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5C498-CDF1-4E1B-BB15-B9A46257FD0E}"/>
              </a:ext>
            </a:extLst>
          </p:cNvPr>
          <p:cNvSpPr>
            <a:spLocks noGrp="1"/>
          </p:cNvSpPr>
          <p:nvPr>
            <p:ph type="ctrTitle"/>
          </p:nvPr>
        </p:nvSpPr>
        <p:spPr>
          <a:xfrm>
            <a:off x="644604" y="1201196"/>
            <a:ext cx="5425440" cy="1672589"/>
          </a:xfrm>
        </p:spPr>
        <p:txBody>
          <a:bodyPr/>
          <a:lstStyle/>
          <a:p>
            <a:r>
              <a:rPr lang="en-US" sz="2800" dirty="0"/>
              <a:t>Informed AI in the Water Sector: the Roadmap from Possible to Plausible </a:t>
            </a:r>
            <a:endParaRPr lang="en-AU" sz="2800" dirty="0"/>
          </a:p>
        </p:txBody>
      </p:sp>
      <p:sp>
        <p:nvSpPr>
          <p:cNvPr id="8" name="Text Placeholder 3">
            <a:extLst>
              <a:ext uri="{FF2B5EF4-FFF2-40B4-BE49-F238E27FC236}">
                <a16:creationId xmlns:a16="http://schemas.microsoft.com/office/drawing/2014/main" id="{8E83A9C0-1A38-41A7-9761-52DF3EE8EF80}"/>
              </a:ext>
            </a:extLst>
          </p:cNvPr>
          <p:cNvSpPr txBox="1">
            <a:spLocks/>
          </p:cNvSpPr>
          <p:nvPr/>
        </p:nvSpPr>
        <p:spPr>
          <a:xfrm>
            <a:off x="627126" y="3984215"/>
            <a:ext cx="3580807" cy="1459851"/>
          </a:xfrm>
          <a:prstGeom prst="rect">
            <a:avLst/>
          </a:prstGeom>
          <a:noFill/>
        </p:spPr>
        <p:txBody>
          <a:bodyPr vert="horz" lIns="0" tIns="0" rIns="0" bIns="0" rtlCol="0" anchor="b">
            <a:noAutofit/>
          </a:bodyPr>
          <a:lstStyle>
            <a:lvl1pPr marL="0" indent="0" algn="l" defTabSz="914400" rtl="0" eaLnBrk="1" latinLnBrk="0" hangingPunct="1">
              <a:lnSpc>
                <a:spcPct val="90000"/>
              </a:lnSpc>
              <a:spcBef>
                <a:spcPts val="1000"/>
              </a:spcBef>
              <a:buFontTx/>
              <a:buNone/>
              <a:defRPr sz="2000" b="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Silvia Vlad, </a:t>
            </a:r>
          </a:p>
          <a:p>
            <a:r>
              <a:rPr lang="en-US" sz="1800" dirty="0"/>
              <a:t>Raja Kadiyala</a:t>
            </a:r>
          </a:p>
          <a:p>
            <a:endParaRPr lang="en-US" sz="1800" dirty="0"/>
          </a:p>
          <a:p>
            <a:r>
              <a:rPr lang="en-US" sz="1600" dirty="0"/>
              <a:t>WaterNZ 2022</a:t>
            </a:r>
          </a:p>
        </p:txBody>
      </p:sp>
      <p:pic>
        <p:nvPicPr>
          <p:cNvPr id="7" name="Picture Placeholder 6" descr="A picture containing outdoor object&#10;&#10;Description automatically generated">
            <a:extLst>
              <a:ext uri="{FF2B5EF4-FFF2-40B4-BE49-F238E27FC236}">
                <a16:creationId xmlns:a16="http://schemas.microsoft.com/office/drawing/2014/main" id="{DC7E1D95-AF5B-48FD-AE67-C040FB56307C}"/>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28184" r="28184"/>
          <a:stretch>
            <a:fillRect/>
          </a:stretch>
        </p:blipFill>
        <p:spPr/>
      </p:pic>
    </p:spTree>
    <p:extLst>
      <p:ext uri="{BB962C8B-B14F-4D97-AF65-F5344CB8AC3E}">
        <p14:creationId xmlns:p14="http://schemas.microsoft.com/office/powerpoint/2010/main" val="71595211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9F5D-4CFB-44F0-A709-6B5BFC6E7110}"/>
              </a:ext>
            </a:extLst>
          </p:cNvPr>
          <p:cNvSpPr>
            <a:spLocks noGrp="1"/>
          </p:cNvSpPr>
          <p:nvPr>
            <p:ph type="title"/>
          </p:nvPr>
        </p:nvSpPr>
        <p:spPr/>
        <p:txBody>
          <a:bodyPr/>
          <a:lstStyle/>
          <a:p>
            <a:r>
              <a:rPr lang="en-US" dirty="0"/>
              <a:t>People</a:t>
            </a:r>
          </a:p>
        </p:txBody>
      </p:sp>
      <p:sp>
        <p:nvSpPr>
          <p:cNvPr id="3" name="Slide Number Placeholder 2">
            <a:extLst>
              <a:ext uri="{FF2B5EF4-FFF2-40B4-BE49-F238E27FC236}">
                <a16:creationId xmlns:a16="http://schemas.microsoft.com/office/drawing/2014/main" id="{699890F9-0659-46BC-A51B-7CE7BFF07B3F}"/>
              </a:ext>
            </a:extLst>
          </p:cNvPr>
          <p:cNvSpPr>
            <a:spLocks noGrp="1"/>
          </p:cNvSpPr>
          <p:nvPr>
            <p:ph type="sldNum" sz="quarter" idx="11"/>
          </p:nvPr>
        </p:nvSpPr>
        <p:spPr/>
        <p:txBody>
          <a:bodyPr/>
          <a:lstStyle/>
          <a:p>
            <a:fld id="{9B3E39EC-4BE2-4DEA-81C0-4ABC0AAB4AC0}" type="slidenum">
              <a:rPr lang="en-AU" smtClean="0"/>
              <a:pPr/>
              <a:t>10</a:t>
            </a:fld>
            <a:endParaRPr lang="en-AU"/>
          </a:p>
        </p:txBody>
      </p:sp>
      <p:sp>
        <p:nvSpPr>
          <p:cNvPr id="4" name="Text Placeholder 3">
            <a:extLst>
              <a:ext uri="{FF2B5EF4-FFF2-40B4-BE49-F238E27FC236}">
                <a16:creationId xmlns:a16="http://schemas.microsoft.com/office/drawing/2014/main" id="{C04CF0B5-9DDC-46D1-82D8-D6039B30D8B6}"/>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48003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D1BC-6486-43E4-A36E-AA130368AEE1}"/>
              </a:ext>
            </a:extLst>
          </p:cNvPr>
          <p:cNvSpPr>
            <a:spLocks noGrp="1"/>
          </p:cNvSpPr>
          <p:nvPr>
            <p:ph type="title"/>
          </p:nvPr>
        </p:nvSpPr>
        <p:spPr/>
        <p:txBody>
          <a:bodyPr/>
          <a:lstStyle/>
          <a:p>
            <a:r>
              <a:rPr lang="en-US" dirty="0"/>
              <a:t>The value of captured data</a:t>
            </a:r>
          </a:p>
        </p:txBody>
      </p:sp>
      <p:sp>
        <p:nvSpPr>
          <p:cNvPr id="5" name="Text Placeholder 4">
            <a:extLst>
              <a:ext uri="{FF2B5EF4-FFF2-40B4-BE49-F238E27FC236}">
                <a16:creationId xmlns:a16="http://schemas.microsoft.com/office/drawing/2014/main" id="{CD5B566E-7EEB-4F6A-9501-CF891C9C305A}"/>
              </a:ext>
            </a:extLst>
          </p:cNvPr>
          <p:cNvSpPr>
            <a:spLocks noGrp="1"/>
          </p:cNvSpPr>
          <p:nvPr>
            <p:ph type="body" sz="quarter" idx="12"/>
          </p:nvPr>
        </p:nvSpPr>
        <p:spPr/>
        <p:txBody>
          <a:bodyPr/>
          <a:lstStyle/>
          <a:p>
            <a:r>
              <a:rPr lang="en-US"/>
              <a:t>Most of data captured by SCADA is mundane data</a:t>
            </a:r>
          </a:p>
          <a:p>
            <a:r>
              <a:rPr lang="en-US"/>
              <a:t>Data lacks </a:t>
            </a:r>
            <a:r>
              <a:rPr lang="en-US" b="1" i="1"/>
              <a:t>Persistency of Excitation</a:t>
            </a:r>
          </a:p>
          <a:p>
            <a:endParaRPr lang="en-US"/>
          </a:p>
        </p:txBody>
      </p:sp>
      <p:sp>
        <p:nvSpPr>
          <p:cNvPr id="3" name="Footer Placeholder 2">
            <a:extLst>
              <a:ext uri="{FF2B5EF4-FFF2-40B4-BE49-F238E27FC236}">
                <a16:creationId xmlns:a16="http://schemas.microsoft.com/office/drawing/2014/main" id="{FFB7B40E-C500-4427-B95E-39EB021FF249}"/>
              </a:ext>
            </a:extLst>
          </p:cNvPr>
          <p:cNvSpPr>
            <a:spLocks noGrp="1"/>
          </p:cNvSpPr>
          <p:nvPr>
            <p:ph type="ftr" sz="quarter" idx="4294967295"/>
          </p:nvPr>
        </p:nvSpPr>
        <p:spPr>
          <a:xfrm>
            <a:off x="0" y="0"/>
            <a:ext cx="0" cy="0"/>
          </a:xfrm>
        </p:spPr>
        <p:txBody>
          <a:bodyPr/>
          <a:lstStyle/>
          <a:p>
            <a:r>
              <a:rPr lang="en-AU" dirty="0"/>
              <a:t> </a:t>
            </a:r>
          </a:p>
        </p:txBody>
      </p:sp>
      <p:pic>
        <p:nvPicPr>
          <p:cNvPr id="9" name="Picture 8">
            <a:extLst>
              <a:ext uri="{FF2B5EF4-FFF2-40B4-BE49-F238E27FC236}">
                <a16:creationId xmlns:a16="http://schemas.microsoft.com/office/drawing/2014/main" id="{F0B3CBD5-C801-469A-81DD-819533E6D41B}"/>
              </a:ext>
            </a:extLst>
          </p:cNvPr>
          <p:cNvPicPr>
            <a:picLocks noChangeAspect="1"/>
          </p:cNvPicPr>
          <p:nvPr/>
        </p:nvPicPr>
        <p:blipFill rotWithShape="1">
          <a:blip r:embed="rId3"/>
          <a:srcRect t="6144" r="8801" b="2358"/>
          <a:stretch/>
        </p:blipFill>
        <p:spPr>
          <a:xfrm>
            <a:off x="350521" y="2521168"/>
            <a:ext cx="6490226" cy="4183282"/>
          </a:xfrm>
          <a:prstGeom prst="rect">
            <a:avLst/>
          </a:prstGeom>
        </p:spPr>
      </p:pic>
      <p:sp>
        <p:nvSpPr>
          <p:cNvPr id="10" name="Rectangle 9">
            <a:extLst>
              <a:ext uri="{FF2B5EF4-FFF2-40B4-BE49-F238E27FC236}">
                <a16:creationId xmlns:a16="http://schemas.microsoft.com/office/drawing/2014/main" id="{2548ED03-354E-400C-8093-BBF9DB8BABCD}"/>
              </a:ext>
            </a:extLst>
          </p:cNvPr>
          <p:cNvSpPr/>
          <p:nvPr/>
        </p:nvSpPr>
        <p:spPr>
          <a:xfrm>
            <a:off x="1258350" y="4370664"/>
            <a:ext cx="5494788" cy="78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ircuit board&#10;&#10;Description automatically generated">
            <a:extLst>
              <a:ext uri="{FF2B5EF4-FFF2-40B4-BE49-F238E27FC236}">
                <a16:creationId xmlns:a16="http://schemas.microsoft.com/office/drawing/2014/main" id="{C948C1DD-CDEA-4D71-8438-0F312AE8E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305" y="0"/>
            <a:ext cx="4405696" cy="6858000"/>
          </a:xfrm>
          <a:prstGeom prst="rect">
            <a:avLst/>
          </a:prstGeom>
        </p:spPr>
      </p:pic>
      <p:sp>
        <p:nvSpPr>
          <p:cNvPr id="14" name="Rectangle 13">
            <a:extLst>
              <a:ext uri="{FF2B5EF4-FFF2-40B4-BE49-F238E27FC236}">
                <a16:creationId xmlns:a16="http://schemas.microsoft.com/office/drawing/2014/main" id="{BA2F676A-77C5-4C80-B719-AE2BEE72848D}"/>
              </a:ext>
            </a:extLst>
          </p:cNvPr>
          <p:cNvSpPr/>
          <p:nvPr/>
        </p:nvSpPr>
        <p:spPr>
          <a:xfrm>
            <a:off x="1258350" y="2782111"/>
            <a:ext cx="5494788" cy="31323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10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accel="20000" decel="40000" fill="hold" grpId="0" nodeType="clickEffect">
                                  <p:stCondLst>
                                    <p:cond delay="0"/>
                                  </p:stCondLst>
                                  <p:childTnLst>
                                    <p:anim calcmode="lin" valueType="num">
                                      <p:cBhvr additive="base">
                                        <p:cTn id="6" dur="4000"/>
                                        <p:tgtEl>
                                          <p:spTgt spid="10"/>
                                        </p:tgtEl>
                                        <p:attrNameLst>
                                          <p:attrName>ppt_x</p:attrName>
                                        </p:attrNameLst>
                                      </p:cBhvr>
                                      <p:tavLst>
                                        <p:tav tm="0">
                                          <p:val>
                                            <p:strVal val="ppt_x"/>
                                          </p:val>
                                        </p:tav>
                                        <p:tav tm="100000">
                                          <p:val>
                                            <p:strVal val="1+ppt_w/2"/>
                                          </p:val>
                                        </p:tav>
                                      </p:tavLst>
                                    </p:anim>
                                    <p:anim calcmode="lin" valueType="num">
                                      <p:cBhvr additive="base">
                                        <p:cTn id="7" dur="4000"/>
                                        <p:tgtEl>
                                          <p:spTgt spid="10"/>
                                        </p:tgtEl>
                                        <p:attrNameLst>
                                          <p:attrName>ppt_y</p:attrName>
                                        </p:attrNameLst>
                                      </p:cBhvr>
                                      <p:tavLst>
                                        <p:tav tm="0">
                                          <p:val>
                                            <p:strVal val="ppt_y"/>
                                          </p:val>
                                        </p:tav>
                                        <p:tav tm="100000">
                                          <p:val>
                                            <p:strVal val="ppt_y"/>
                                          </p:val>
                                        </p:tav>
                                      </p:tavLst>
                                    </p:anim>
                                    <p:set>
                                      <p:cBhvr>
                                        <p:cTn id="8" dur="1" fill="hold">
                                          <p:stCondLst>
                                            <p:cond delay="3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52CE-9CCE-4493-BE64-17F034EF112F}"/>
              </a:ext>
            </a:extLst>
          </p:cNvPr>
          <p:cNvSpPr>
            <a:spLocks noGrp="1"/>
          </p:cNvSpPr>
          <p:nvPr>
            <p:ph type="title"/>
          </p:nvPr>
        </p:nvSpPr>
        <p:spPr/>
        <p:txBody>
          <a:bodyPr/>
          <a:lstStyle/>
          <a:p>
            <a:r>
              <a:rPr lang="en-US"/>
              <a:t>Informed AI</a:t>
            </a:r>
          </a:p>
        </p:txBody>
      </p:sp>
      <p:sp>
        <p:nvSpPr>
          <p:cNvPr id="5" name="Text Placeholder 4">
            <a:extLst>
              <a:ext uri="{FF2B5EF4-FFF2-40B4-BE49-F238E27FC236}">
                <a16:creationId xmlns:a16="http://schemas.microsoft.com/office/drawing/2014/main" id="{6CD315CF-B0FE-4054-93EB-CC758AB67C4E}"/>
              </a:ext>
            </a:extLst>
          </p:cNvPr>
          <p:cNvSpPr>
            <a:spLocks noGrp="1"/>
          </p:cNvSpPr>
          <p:nvPr>
            <p:ph type="body" sz="quarter" idx="12"/>
          </p:nvPr>
        </p:nvSpPr>
        <p:spPr>
          <a:xfrm>
            <a:off x="319723" y="1243013"/>
            <a:ext cx="7123296" cy="4935537"/>
          </a:xfrm>
        </p:spPr>
        <p:txBody>
          <a:bodyPr/>
          <a:lstStyle/>
          <a:p>
            <a:pPr marL="0" indent="0">
              <a:buNone/>
            </a:pPr>
            <a:r>
              <a:rPr lang="en-US" sz="2800" i="1" dirty="0">
                <a:latin typeface="Calibri" panose="020F0502020204030204" pitchFamily="34" charset="0"/>
                <a:cs typeface="Calibri" panose="020F0502020204030204" pitchFamily="34" charset="0"/>
              </a:rPr>
              <a:t>The use of </a:t>
            </a:r>
            <a:r>
              <a:rPr lang="en-US" sz="2800" b="1" i="1" dirty="0">
                <a:latin typeface="Calibri" panose="020F0502020204030204" pitchFamily="34" charset="0"/>
                <a:cs typeface="Calibri" panose="020F0502020204030204" pitchFamily="34" charset="0"/>
              </a:rPr>
              <a:t>curated historic data </a:t>
            </a:r>
            <a:r>
              <a:rPr lang="en-US" sz="2800" i="1" dirty="0">
                <a:latin typeface="Calibri" panose="020F0502020204030204" pitchFamily="34" charset="0"/>
                <a:cs typeface="Calibri" panose="020F0502020204030204" pitchFamily="34" charset="0"/>
              </a:rPr>
              <a:t>augmented with </a:t>
            </a:r>
            <a:r>
              <a:rPr lang="en-US" sz="2800" b="1" i="1" dirty="0">
                <a:latin typeface="Calibri" panose="020F0502020204030204" pitchFamily="34" charset="0"/>
                <a:cs typeface="Calibri" panose="020F0502020204030204" pitchFamily="34" charset="0"/>
              </a:rPr>
              <a:t>synthetic data </a:t>
            </a:r>
            <a:r>
              <a:rPr lang="en-US" sz="2800" i="1" dirty="0">
                <a:latin typeface="Calibri" panose="020F0502020204030204" pitchFamily="34" charset="0"/>
                <a:cs typeface="Calibri" panose="020F0502020204030204" pitchFamily="34" charset="0"/>
              </a:rPr>
              <a:t>to improve the convergence and performance of </a:t>
            </a:r>
            <a:r>
              <a:rPr lang="en-US" sz="2800" b="1" i="1" dirty="0">
                <a:latin typeface="Calibri" panose="020F0502020204030204" pitchFamily="34" charset="0"/>
                <a:cs typeface="Calibri" panose="020F0502020204030204" pitchFamily="34" charset="0"/>
              </a:rPr>
              <a:t>machine learning models</a:t>
            </a:r>
          </a:p>
          <a:p>
            <a:pPr marL="0" indent="0">
              <a:buNone/>
            </a:pPr>
            <a:endParaRPr lang="en-US" sz="2800" b="1" i="1" dirty="0">
              <a:latin typeface="Calibri" panose="020F0502020204030204" pitchFamily="34" charset="0"/>
              <a:cs typeface="Calibri" panose="020F0502020204030204" pitchFamily="34" charset="0"/>
            </a:endParaRPr>
          </a:p>
          <a:p>
            <a:pPr marL="0" indent="0">
              <a:buNone/>
            </a:pPr>
            <a:endParaRPr lang="en-US" sz="2800" b="1" i="1" dirty="0">
              <a:latin typeface="Calibri" panose="020F0502020204030204" pitchFamily="34" charset="0"/>
              <a:cs typeface="Calibri" panose="020F0502020204030204" pitchFamily="34" charset="0"/>
            </a:endParaRPr>
          </a:p>
          <a:p>
            <a:pPr marL="0" indent="0">
              <a:spcBef>
                <a:spcPct val="0"/>
              </a:spcBef>
              <a:buNone/>
            </a:pPr>
            <a:r>
              <a:rPr lang="en-US" sz="2800" b="1" dirty="0">
                <a:ea typeface="+mj-ea"/>
              </a:rPr>
              <a:t>Synthetic Data</a:t>
            </a:r>
          </a:p>
          <a:p>
            <a:pPr marL="0" indent="0">
              <a:buNone/>
            </a:pPr>
            <a:r>
              <a:rPr lang="en-US" sz="2800" i="1" dirty="0">
                <a:latin typeface="Calibri" panose="020F0502020204030204" pitchFamily="34" charset="0"/>
                <a:cs typeface="Calibri" panose="020F0502020204030204" pitchFamily="34" charset="0"/>
              </a:rPr>
              <a:t>Data that's </a:t>
            </a:r>
            <a:r>
              <a:rPr lang="en-US" sz="2800" b="1" i="1" dirty="0">
                <a:latin typeface="Calibri" panose="020F0502020204030204" pitchFamily="34" charset="0"/>
                <a:cs typeface="Calibri" panose="020F0502020204030204" pitchFamily="34" charset="0"/>
              </a:rPr>
              <a:t>artificially manufactured</a:t>
            </a:r>
            <a:r>
              <a:rPr lang="en-US" sz="2800" i="1" dirty="0">
                <a:latin typeface="Calibri" panose="020F0502020204030204" pitchFamily="34" charset="0"/>
                <a:cs typeface="Calibri" panose="020F0502020204030204" pitchFamily="34" charset="0"/>
              </a:rPr>
              <a:t> or captured from a </a:t>
            </a:r>
            <a:r>
              <a:rPr lang="en-US" sz="2800" b="1" i="1" dirty="0">
                <a:latin typeface="Calibri" panose="020F0502020204030204" pitchFamily="34" charset="0"/>
                <a:cs typeface="Calibri" panose="020F0502020204030204" pitchFamily="34" charset="0"/>
              </a:rPr>
              <a:t>replica</a:t>
            </a:r>
            <a:r>
              <a:rPr lang="en-US" sz="2800" i="1" dirty="0">
                <a:latin typeface="Calibri" panose="020F0502020204030204" pitchFamily="34" charset="0"/>
                <a:cs typeface="Calibri" panose="020F0502020204030204" pitchFamily="34" charset="0"/>
              </a:rPr>
              <a:t>, rather than generated directly by the system under study. Synthetic data is </a:t>
            </a:r>
            <a:r>
              <a:rPr lang="en-US" sz="2800" b="1" i="1" dirty="0">
                <a:latin typeface="Calibri" panose="020F0502020204030204" pitchFamily="34" charset="0"/>
                <a:cs typeface="Calibri" panose="020F0502020204030204" pitchFamily="34" charset="0"/>
              </a:rPr>
              <a:t>used as stand-in data</a:t>
            </a:r>
            <a:r>
              <a:rPr lang="en-US" sz="2800" i="1" dirty="0">
                <a:latin typeface="Calibri" panose="020F0502020204030204" pitchFamily="34" charset="0"/>
                <a:cs typeface="Calibri" panose="020F0502020204030204" pitchFamily="34" charset="0"/>
              </a:rPr>
              <a:t> to train machine learning models</a:t>
            </a:r>
          </a:p>
        </p:txBody>
      </p:sp>
      <p:sp>
        <p:nvSpPr>
          <p:cNvPr id="3" name="Footer Placeholder 2">
            <a:extLst>
              <a:ext uri="{FF2B5EF4-FFF2-40B4-BE49-F238E27FC236}">
                <a16:creationId xmlns:a16="http://schemas.microsoft.com/office/drawing/2014/main" id="{F6736384-CE0F-457A-80FA-B782E46C4716}"/>
              </a:ext>
            </a:extLst>
          </p:cNvPr>
          <p:cNvSpPr>
            <a:spLocks noGrp="1"/>
          </p:cNvSpPr>
          <p:nvPr>
            <p:ph type="ftr"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Jacobs Chronos"/>
                <a:ea typeface="+mn-ea"/>
                <a:cs typeface="+mn-cs"/>
              </a:rPr>
              <a:t> </a:t>
            </a:r>
          </a:p>
        </p:txBody>
      </p:sp>
      <p:pic>
        <p:nvPicPr>
          <p:cNvPr id="7" name="Picture 6" descr="A picture containing brush&#10;&#10;Description automatically generated">
            <a:extLst>
              <a:ext uri="{FF2B5EF4-FFF2-40B4-BE49-F238E27FC236}">
                <a16:creationId xmlns:a16="http://schemas.microsoft.com/office/drawing/2014/main" id="{73563352-2AD9-4353-994C-1F506D69D721}"/>
              </a:ext>
            </a:extLst>
          </p:cNvPr>
          <p:cNvPicPr>
            <a:picLocks/>
          </p:cNvPicPr>
          <p:nvPr/>
        </p:nvPicPr>
        <p:blipFill rotWithShape="1">
          <a:blip r:embed="rId3">
            <a:extLst>
              <a:ext uri="{28A0092B-C50C-407E-A947-70E740481C1C}">
                <a14:useLocalDpi xmlns:a14="http://schemas.microsoft.com/office/drawing/2010/main" val="0"/>
              </a:ext>
            </a:extLst>
          </a:blip>
          <a:srcRect l="12537"/>
          <a:stretch/>
        </p:blipFill>
        <p:spPr>
          <a:xfrm>
            <a:off x="7808784" y="0"/>
            <a:ext cx="4383215" cy="6858000"/>
          </a:xfrm>
          <a:prstGeom prst="rect">
            <a:avLst/>
          </a:prstGeom>
        </p:spPr>
      </p:pic>
    </p:spTree>
    <p:extLst>
      <p:ext uri="{BB962C8B-B14F-4D97-AF65-F5344CB8AC3E}">
        <p14:creationId xmlns:p14="http://schemas.microsoft.com/office/powerpoint/2010/main" val="266985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self driving challenge</a:t>
            </a:r>
          </a:p>
        </p:txBody>
      </p:sp>
      <p:sp>
        <p:nvSpPr>
          <p:cNvPr id="3" name="Content Placeholder 2"/>
          <p:cNvSpPr>
            <a:spLocks noGrp="1"/>
          </p:cNvSpPr>
          <p:nvPr>
            <p:ph type="body" sz="quarter" idx="12"/>
          </p:nvPr>
        </p:nvSpPr>
        <p:spPr/>
        <p:txBody>
          <a:bodyPr/>
          <a:lstStyle/>
          <a:p>
            <a:r>
              <a:rPr lang="en-US"/>
              <a:t>Waymo has driven &gt; 5 million miles to train algorithm</a:t>
            </a:r>
          </a:p>
          <a:p>
            <a:endParaRPr lang="en-US"/>
          </a:p>
        </p:txBody>
      </p:sp>
      <p:pic>
        <p:nvPicPr>
          <p:cNvPr id="6146" name="Picture 2" descr="Image result for waymo self driving car"/>
          <p:cNvPicPr>
            <a:picLocks noChangeAspect="1" noChangeArrowheads="1"/>
          </p:cNvPicPr>
          <p:nvPr/>
        </p:nvPicPr>
        <p:blipFill rotWithShape="1">
          <a:blip r:embed="rId2">
            <a:extLst>
              <a:ext uri="{28A0092B-C50C-407E-A947-70E740481C1C}">
                <a14:useLocalDpi xmlns:a14="http://schemas.microsoft.com/office/drawing/2010/main" val="0"/>
              </a:ext>
            </a:extLst>
          </a:blip>
          <a:srcRect l="24351" r="3686" b="18152"/>
          <a:stretch/>
        </p:blipFill>
        <p:spPr bwMode="auto">
          <a:xfrm>
            <a:off x="9212964" y="1"/>
            <a:ext cx="2979036" cy="190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57225" y="1889642"/>
            <a:ext cx="10407016" cy="4796649"/>
            <a:chOff x="657225" y="2085590"/>
            <a:chExt cx="10407016" cy="4796649"/>
          </a:xfrm>
        </p:grpSpPr>
        <p:pic>
          <p:nvPicPr>
            <p:cNvPr id="614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076" y="2916587"/>
              <a:ext cx="7050047" cy="39656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7225" y="2085590"/>
              <a:ext cx="10407016" cy="830997"/>
            </a:xfrm>
            <a:prstGeom prst="rect">
              <a:avLst/>
            </a:prstGeom>
            <a:noFill/>
          </p:spPr>
          <p:txBody>
            <a:bodyPr wrap="none" rtlCol="0">
              <a:spAutoFit/>
            </a:bodyPr>
            <a:lstStyle/>
            <a:p>
              <a:pPr marL="0" marR="0" lvl="0" indent="0" algn="l" defTabSz="12190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Augment it with 6 billion miles of simulated driving – 10 million miles a day</a:t>
              </a:r>
            </a:p>
            <a:p>
              <a:pPr marL="0" marR="0" lvl="0" indent="0" algn="l" defTabSz="12190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Allows for singular events to occur within synthetic training set</a:t>
              </a:r>
            </a:p>
          </p:txBody>
        </p:sp>
      </p:grpSp>
    </p:spTree>
    <p:extLst>
      <p:ext uri="{BB962C8B-B14F-4D97-AF65-F5344CB8AC3E}">
        <p14:creationId xmlns:p14="http://schemas.microsoft.com/office/powerpoint/2010/main" val="257119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B33ED5-5CBA-4EE7-9AE3-2AC2B368523D}"/>
              </a:ext>
            </a:extLst>
          </p:cNvPr>
          <p:cNvSpPr>
            <a:spLocks noGrp="1"/>
          </p:cNvSpPr>
          <p:nvPr>
            <p:ph type="title"/>
          </p:nvPr>
        </p:nvSpPr>
        <p:spPr/>
        <p:txBody>
          <a:bodyPr/>
          <a:lstStyle/>
          <a:p>
            <a:r>
              <a:rPr lang="en-US" dirty="0"/>
              <a:t>Digital Twin Applications</a:t>
            </a:r>
          </a:p>
        </p:txBody>
      </p:sp>
      <p:sp>
        <p:nvSpPr>
          <p:cNvPr id="194" name="Slide Number Placeholder 3">
            <a:extLst>
              <a:ext uri="{FF2B5EF4-FFF2-40B4-BE49-F238E27FC236}">
                <a16:creationId xmlns:a16="http://schemas.microsoft.com/office/drawing/2014/main" id="{6C5F837E-2CA8-4E6B-8921-4D082346BCA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3E39EC-4BE2-4DEA-81C0-4ABC0AAB4AC0}" type="slidenum">
              <a:rPr lang="en-AU" smtClean="0"/>
              <a:pPr/>
              <a:t>14</a:t>
            </a:fld>
            <a:endParaRPr lang="en-AU"/>
          </a:p>
        </p:txBody>
      </p:sp>
      <p:pic>
        <p:nvPicPr>
          <p:cNvPr id="7" name="Picture 6">
            <a:extLst>
              <a:ext uri="{FF2B5EF4-FFF2-40B4-BE49-F238E27FC236}">
                <a16:creationId xmlns:a16="http://schemas.microsoft.com/office/drawing/2014/main" id="{D72D1CBF-97ED-41D7-AEA3-47A3F5A00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04" y="1126875"/>
            <a:ext cx="11273592" cy="5009765"/>
          </a:xfrm>
          <a:prstGeom prst="rect">
            <a:avLst/>
          </a:prstGeom>
        </p:spPr>
      </p:pic>
    </p:spTree>
    <p:extLst>
      <p:ext uri="{BB962C8B-B14F-4D97-AF65-F5344CB8AC3E}">
        <p14:creationId xmlns:p14="http://schemas.microsoft.com/office/powerpoint/2010/main" val="73812579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5209-3161-497E-A73D-22F818A52966}"/>
              </a:ext>
            </a:extLst>
          </p:cNvPr>
          <p:cNvSpPr>
            <a:spLocks noGrp="1"/>
          </p:cNvSpPr>
          <p:nvPr>
            <p:ph type="title"/>
          </p:nvPr>
        </p:nvSpPr>
        <p:spPr/>
        <p:txBody>
          <a:bodyPr/>
          <a:lstStyle/>
          <a:p>
            <a:r>
              <a:rPr lang="en-US"/>
              <a:t>Informed AI – Scenario Analysis</a:t>
            </a:r>
          </a:p>
        </p:txBody>
      </p:sp>
      <p:sp>
        <p:nvSpPr>
          <p:cNvPr id="8" name="Slide Number Placeholder 3">
            <a:extLst>
              <a:ext uri="{FF2B5EF4-FFF2-40B4-BE49-F238E27FC236}">
                <a16:creationId xmlns:a16="http://schemas.microsoft.com/office/drawing/2014/main" id="{2E4E9469-C792-40C9-8117-B4B15EE51883}"/>
              </a:ext>
            </a:extLst>
          </p:cNvPr>
          <p:cNvSpPr>
            <a:spLocks noGrp="1"/>
          </p:cNvSpPr>
          <p:nvPr>
            <p:ph type="sldNum" sz="quarter" idx="11"/>
          </p:nvPr>
        </p:nvSpPr>
        <p:spPr/>
        <p:txBody>
          <a:bodyPr/>
          <a:lstStyle/>
          <a:p>
            <a:pPr defTabSz="914126">
              <a:defRPr/>
            </a:pPr>
            <a:fld id="{9B3E39EC-4BE2-4DEA-81C0-4ABC0AAB4AC0}" type="slidenum">
              <a:rPr lang="en-AU" sz="1100" b="1">
                <a:solidFill>
                  <a:srgbClr val="000000"/>
                </a:solidFill>
                <a:latin typeface="Jacobs Chronos"/>
              </a:rPr>
              <a:pPr defTabSz="914126">
                <a:defRPr/>
              </a:pPr>
              <a:t>15</a:t>
            </a:fld>
            <a:endParaRPr lang="en-AU" sz="1100" b="1">
              <a:solidFill>
                <a:srgbClr val="000000"/>
              </a:solidFill>
              <a:latin typeface="Jacobs Chronos"/>
            </a:endParaRPr>
          </a:p>
        </p:txBody>
      </p:sp>
      <p:sp>
        <p:nvSpPr>
          <p:cNvPr id="4" name="Text Placeholder 3">
            <a:extLst>
              <a:ext uri="{FF2B5EF4-FFF2-40B4-BE49-F238E27FC236}">
                <a16:creationId xmlns:a16="http://schemas.microsoft.com/office/drawing/2014/main" id="{ECB26C33-3FC8-471D-9261-61729F7FFDEF}"/>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E7B534B-6F5D-441A-825C-550395215FBB}"/>
              </a:ext>
            </a:extLst>
          </p:cNvPr>
          <p:cNvSpPr>
            <a:spLocks noGrp="1"/>
          </p:cNvSpPr>
          <p:nvPr>
            <p:ph type="ftr" sz="quarter" idx="4294967295"/>
          </p:nvPr>
        </p:nvSpPr>
        <p:spPr>
          <a:xfrm>
            <a:off x="0" y="0"/>
            <a:ext cx="0" cy="0"/>
          </a:xfrm>
        </p:spPr>
        <p:txBody>
          <a:bodyPr/>
          <a:lstStyle/>
          <a:p>
            <a:r>
              <a:rPr lang="en-AU" dirty="0"/>
              <a:t> </a:t>
            </a:r>
          </a:p>
        </p:txBody>
      </p:sp>
      <p:grpSp>
        <p:nvGrpSpPr>
          <p:cNvPr id="9" name="Group 8">
            <a:extLst>
              <a:ext uri="{FF2B5EF4-FFF2-40B4-BE49-F238E27FC236}">
                <a16:creationId xmlns:a16="http://schemas.microsoft.com/office/drawing/2014/main" id="{35A24F07-F29B-4B9A-B8C5-EAF9EF86069B}"/>
              </a:ext>
            </a:extLst>
          </p:cNvPr>
          <p:cNvGrpSpPr/>
          <p:nvPr/>
        </p:nvGrpSpPr>
        <p:grpSpPr>
          <a:xfrm>
            <a:off x="350520" y="1004711"/>
            <a:ext cx="10942085" cy="5456795"/>
            <a:chOff x="225267" y="1190439"/>
            <a:chExt cx="10942085" cy="5456795"/>
          </a:xfrm>
        </p:grpSpPr>
        <p:pic>
          <p:nvPicPr>
            <p:cNvPr id="3074" name="Picture 2">
              <a:extLst>
                <a:ext uri="{FF2B5EF4-FFF2-40B4-BE49-F238E27FC236}">
                  <a16:creationId xmlns:a16="http://schemas.microsoft.com/office/drawing/2014/main" id="{F1F0A6F2-7A52-49BE-BFC6-49605A25B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7" y="1190439"/>
              <a:ext cx="10942085" cy="5456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7B7D4B-33E1-4058-8E32-F9131EBD4C88}"/>
                </a:ext>
              </a:extLst>
            </p:cNvPr>
            <p:cNvSpPr/>
            <p:nvPr/>
          </p:nvSpPr>
          <p:spPr>
            <a:xfrm>
              <a:off x="9617413" y="1361872"/>
              <a:ext cx="1394298" cy="466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75CD78-F909-4A13-AD4C-085AF2C1DBA9}"/>
                </a:ext>
              </a:extLst>
            </p:cNvPr>
            <p:cNvSpPr/>
            <p:nvPr/>
          </p:nvSpPr>
          <p:spPr>
            <a:xfrm>
              <a:off x="749030" y="6446195"/>
              <a:ext cx="898187" cy="1439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46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5209-3161-497E-A73D-22F818A52966}"/>
              </a:ext>
            </a:extLst>
          </p:cNvPr>
          <p:cNvSpPr>
            <a:spLocks noGrp="1"/>
          </p:cNvSpPr>
          <p:nvPr>
            <p:ph type="title"/>
          </p:nvPr>
        </p:nvSpPr>
        <p:spPr/>
        <p:txBody>
          <a:bodyPr/>
          <a:lstStyle/>
          <a:p>
            <a:r>
              <a:rPr lang="en-US"/>
              <a:t>Informed AI – Plant Forecasting</a:t>
            </a:r>
          </a:p>
        </p:txBody>
      </p:sp>
      <p:sp>
        <p:nvSpPr>
          <p:cNvPr id="8" name="Slide Number Placeholder 3">
            <a:extLst>
              <a:ext uri="{FF2B5EF4-FFF2-40B4-BE49-F238E27FC236}">
                <a16:creationId xmlns:a16="http://schemas.microsoft.com/office/drawing/2014/main" id="{FB656387-7B3E-4598-BA83-6A4FD74B6695}"/>
              </a:ext>
            </a:extLst>
          </p:cNvPr>
          <p:cNvSpPr>
            <a:spLocks noGrp="1"/>
          </p:cNvSpPr>
          <p:nvPr>
            <p:ph type="sldNum" sz="quarter" idx="11"/>
          </p:nvPr>
        </p:nvSpPr>
        <p:spPr/>
        <p:txBody>
          <a:bodyPr/>
          <a:lstStyle/>
          <a:p>
            <a:pPr defTabSz="914126">
              <a:defRPr/>
            </a:pPr>
            <a:fld id="{9B3E39EC-4BE2-4DEA-81C0-4ABC0AAB4AC0}" type="slidenum">
              <a:rPr lang="en-AU" sz="1100" b="1">
                <a:solidFill>
                  <a:srgbClr val="000000"/>
                </a:solidFill>
                <a:latin typeface="Jacobs Chronos"/>
              </a:rPr>
              <a:pPr defTabSz="914126">
                <a:defRPr/>
              </a:pPr>
              <a:t>16</a:t>
            </a:fld>
            <a:endParaRPr lang="en-AU" sz="1100" b="1">
              <a:solidFill>
                <a:srgbClr val="000000"/>
              </a:solidFill>
              <a:latin typeface="Jacobs Chronos"/>
            </a:endParaRPr>
          </a:p>
        </p:txBody>
      </p:sp>
      <p:sp>
        <p:nvSpPr>
          <p:cNvPr id="4" name="Text Placeholder 3">
            <a:extLst>
              <a:ext uri="{FF2B5EF4-FFF2-40B4-BE49-F238E27FC236}">
                <a16:creationId xmlns:a16="http://schemas.microsoft.com/office/drawing/2014/main" id="{A74C6B4B-F445-4D18-B436-9BE705DAA42C}"/>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BE7B534B-6F5D-441A-825C-550395215FBB}"/>
              </a:ext>
            </a:extLst>
          </p:cNvPr>
          <p:cNvSpPr>
            <a:spLocks noGrp="1"/>
          </p:cNvSpPr>
          <p:nvPr>
            <p:ph type="ftr" sz="quarter" idx="4294967295"/>
          </p:nvPr>
        </p:nvSpPr>
        <p:spPr>
          <a:xfrm>
            <a:off x="0" y="0"/>
            <a:ext cx="0" cy="0"/>
          </a:xfrm>
        </p:spPr>
        <p:txBody>
          <a:bodyPr/>
          <a:lstStyle/>
          <a:p>
            <a:r>
              <a:rPr lang="en-AU" dirty="0"/>
              <a:t> </a:t>
            </a:r>
          </a:p>
        </p:txBody>
      </p:sp>
      <p:grpSp>
        <p:nvGrpSpPr>
          <p:cNvPr id="5" name="Group 4">
            <a:extLst>
              <a:ext uri="{FF2B5EF4-FFF2-40B4-BE49-F238E27FC236}">
                <a16:creationId xmlns:a16="http://schemas.microsoft.com/office/drawing/2014/main" id="{83E45C72-A86A-4062-BAB7-08AB3DC33896}"/>
              </a:ext>
            </a:extLst>
          </p:cNvPr>
          <p:cNvGrpSpPr/>
          <p:nvPr/>
        </p:nvGrpSpPr>
        <p:grpSpPr>
          <a:xfrm>
            <a:off x="454173" y="1109637"/>
            <a:ext cx="10942085" cy="5146200"/>
            <a:chOff x="231752" y="1300320"/>
            <a:chExt cx="10942085" cy="5146200"/>
          </a:xfrm>
        </p:grpSpPr>
        <p:pic>
          <p:nvPicPr>
            <p:cNvPr id="10" name="Picture 2">
              <a:extLst>
                <a:ext uri="{FF2B5EF4-FFF2-40B4-BE49-F238E27FC236}">
                  <a16:creationId xmlns:a16="http://schemas.microsoft.com/office/drawing/2014/main" id="{F1CF1930-B934-461A-B270-5DC12BF44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52" y="1300320"/>
              <a:ext cx="10942085" cy="5146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8C4849-BD74-4AB8-9AC5-C5D987F1D750}"/>
                </a:ext>
              </a:extLst>
            </p:cNvPr>
            <p:cNvSpPr/>
            <p:nvPr/>
          </p:nvSpPr>
          <p:spPr>
            <a:xfrm>
              <a:off x="729575" y="6191331"/>
              <a:ext cx="898187" cy="1439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ADD7B3-3CF1-4EB6-9E1C-AE44EFA1793C}"/>
                </a:ext>
              </a:extLst>
            </p:cNvPr>
            <p:cNvSpPr/>
            <p:nvPr/>
          </p:nvSpPr>
          <p:spPr>
            <a:xfrm>
              <a:off x="9416210" y="1413752"/>
              <a:ext cx="1640895" cy="48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40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28E7-9A2C-492C-B7DC-40703EC66FA0}"/>
              </a:ext>
            </a:extLst>
          </p:cNvPr>
          <p:cNvSpPr>
            <a:spLocks noGrp="1"/>
          </p:cNvSpPr>
          <p:nvPr>
            <p:ph type="title"/>
          </p:nvPr>
        </p:nvSpPr>
        <p:spPr/>
        <p:txBody>
          <a:bodyPr/>
          <a:lstStyle/>
          <a:p>
            <a:r>
              <a:rPr lang="en-US" dirty="0"/>
              <a:t>Overcoming the Black Box: Hybrid Models</a:t>
            </a:r>
          </a:p>
        </p:txBody>
      </p:sp>
      <p:sp>
        <p:nvSpPr>
          <p:cNvPr id="4" name="Slide Number Placeholder 3">
            <a:extLst>
              <a:ext uri="{FF2B5EF4-FFF2-40B4-BE49-F238E27FC236}">
                <a16:creationId xmlns:a16="http://schemas.microsoft.com/office/drawing/2014/main" id="{A3F12004-E56D-4201-BC11-3AE0FD535663}"/>
              </a:ext>
            </a:extLst>
          </p:cNvPr>
          <p:cNvSpPr>
            <a:spLocks noGrp="1"/>
          </p:cNvSpPr>
          <p:nvPr>
            <p:ph type="sldNum" sz="quarter" idx="11"/>
          </p:nvPr>
        </p:nvSpPr>
        <p:spPr/>
        <p:txBody>
          <a:bodyPr/>
          <a:lstStyle/>
          <a:p>
            <a:fld id="{9B3E39EC-4BE2-4DEA-81C0-4ABC0AAB4AC0}" type="slidenum">
              <a:rPr lang="en-AU" smtClean="0"/>
              <a:pPr/>
              <a:t>17</a:t>
            </a:fld>
            <a:endParaRPr lang="en-AU"/>
          </a:p>
        </p:txBody>
      </p:sp>
      <p:sp>
        <p:nvSpPr>
          <p:cNvPr id="5" name="Text Placeholder 4">
            <a:extLst>
              <a:ext uri="{FF2B5EF4-FFF2-40B4-BE49-F238E27FC236}">
                <a16:creationId xmlns:a16="http://schemas.microsoft.com/office/drawing/2014/main" id="{2A075DFC-609B-45B0-9AFF-D7B31B4C2B9D}"/>
              </a:ext>
            </a:extLst>
          </p:cNvPr>
          <p:cNvSpPr>
            <a:spLocks noGrp="1"/>
          </p:cNvSpPr>
          <p:nvPr>
            <p:ph type="body" sz="quarter" idx="12"/>
          </p:nvPr>
        </p:nvSpPr>
        <p:spPr>
          <a:xfrm>
            <a:off x="319723" y="1243013"/>
            <a:ext cx="6808664" cy="4935537"/>
          </a:xfrm>
        </p:spPr>
        <p:txBody>
          <a:bodyPr/>
          <a:lstStyle/>
          <a:p>
            <a:r>
              <a:rPr lang="en-US" dirty="0"/>
              <a:t>Candidate applications for ML are often focused on areas lacking mechanistic understanding </a:t>
            </a:r>
          </a:p>
          <a:p>
            <a:r>
              <a:rPr lang="en-US" dirty="0"/>
              <a:t>ML applications can build on our mechanistic understanding to manage variability of processes</a:t>
            </a:r>
          </a:p>
          <a:p>
            <a:pPr lvl="2"/>
            <a:r>
              <a:rPr lang="en-US" dirty="0"/>
              <a:t>E.g. response of biological reactions to different stressors</a:t>
            </a:r>
          </a:p>
          <a:p>
            <a:r>
              <a:rPr lang="en-US" sz="2400" dirty="0"/>
              <a:t>Hybrid models (machine learning + mechanistic model) can be one approach to gain the benefits of both modeling approaching</a:t>
            </a:r>
          </a:p>
          <a:p>
            <a:endParaRPr lang="en-US" dirty="0"/>
          </a:p>
        </p:txBody>
      </p:sp>
      <p:sp>
        <p:nvSpPr>
          <p:cNvPr id="3" name="Footer Placeholder 2">
            <a:extLst>
              <a:ext uri="{FF2B5EF4-FFF2-40B4-BE49-F238E27FC236}">
                <a16:creationId xmlns:a16="http://schemas.microsoft.com/office/drawing/2014/main" id="{165F698B-AF58-4AED-B716-BED1B917666C}"/>
              </a:ext>
            </a:extLst>
          </p:cNvPr>
          <p:cNvSpPr>
            <a:spLocks noGrp="1"/>
          </p:cNvSpPr>
          <p:nvPr>
            <p:ph type="ftr" sz="quarter" idx="4294967295"/>
          </p:nvPr>
        </p:nvSpPr>
        <p:spPr>
          <a:xfrm>
            <a:off x="0" y="0"/>
            <a:ext cx="0" cy="0"/>
          </a:xfrm>
        </p:spPr>
        <p:txBody>
          <a:bodyPr/>
          <a:lstStyle/>
          <a:p>
            <a:r>
              <a:rPr lang="en-AU" dirty="0"/>
              <a:t> </a:t>
            </a:r>
          </a:p>
        </p:txBody>
      </p:sp>
      <p:pic>
        <p:nvPicPr>
          <p:cNvPr id="16" name="Picture 15" descr="A close up of a keyboard&#10;&#10;Description automatically generated with medium confidence">
            <a:extLst>
              <a:ext uri="{FF2B5EF4-FFF2-40B4-BE49-F238E27FC236}">
                <a16:creationId xmlns:a16="http://schemas.microsoft.com/office/drawing/2014/main" id="{5B9AB85E-C3BB-4DE9-848A-CBABE73D9990}"/>
              </a:ext>
            </a:extLst>
          </p:cNvPr>
          <p:cNvPicPr>
            <a:picLocks noChangeAspect="1"/>
          </p:cNvPicPr>
          <p:nvPr/>
        </p:nvPicPr>
        <p:blipFill rotWithShape="1">
          <a:blip r:embed="rId4">
            <a:extLst>
              <a:ext uri="{28A0092B-C50C-407E-A947-70E740481C1C}">
                <a14:useLocalDpi xmlns:a14="http://schemas.microsoft.com/office/drawing/2010/main" val="0"/>
              </a:ext>
            </a:extLst>
          </a:blip>
          <a:srcRect l="-18" t="5" r="56289" b="-5"/>
          <a:stretch/>
        </p:blipFill>
        <p:spPr>
          <a:xfrm>
            <a:off x="7808784" y="338"/>
            <a:ext cx="4383215" cy="6857323"/>
          </a:xfrm>
          <a:prstGeom prst="rect">
            <a:avLst/>
          </a:prstGeom>
        </p:spPr>
      </p:pic>
    </p:spTree>
    <p:extLst>
      <p:ext uri="{BB962C8B-B14F-4D97-AF65-F5344CB8AC3E}">
        <p14:creationId xmlns:p14="http://schemas.microsoft.com/office/powerpoint/2010/main" val="18402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6486-2AC5-4860-BDE6-22491892CA9B}"/>
              </a:ext>
            </a:extLst>
          </p:cNvPr>
          <p:cNvSpPr>
            <a:spLocks noGrp="1"/>
          </p:cNvSpPr>
          <p:nvPr>
            <p:ph type="title"/>
          </p:nvPr>
        </p:nvSpPr>
        <p:spPr/>
        <p:txBody>
          <a:bodyPr/>
          <a:lstStyle/>
          <a:p>
            <a:r>
              <a:rPr lang="en-US"/>
              <a:t>Modelling Approaches </a:t>
            </a:r>
          </a:p>
        </p:txBody>
      </p:sp>
      <p:sp>
        <p:nvSpPr>
          <p:cNvPr id="4" name="Slide Number Placeholder 3">
            <a:extLst>
              <a:ext uri="{FF2B5EF4-FFF2-40B4-BE49-F238E27FC236}">
                <a16:creationId xmlns:a16="http://schemas.microsoft.com/office/drawing/2014/main" id="{470F494D-78A3-436C-B23D-6D082A5D117B}"/>
              </a:ext>
            </a:extLst>
          </p:cNvPr>
          <p:cNvSpPr>
            <a:spLocks noGrp="1"/>
          </p:cNvSpPr>
          <p:nvPr>
            <p:ph type="sldNum" sz="quarter" idx="11"/>
          </p:nvPr>
        </p:nvSpPr>
        <p:spPr/>
        <p:txBody>
          <a:bodyPr/>
          <a:lstStyle/>
          <a:p>
            <a:fld id="{9B3E39EC-4BE2-4DEA-81C0-4ABC0AAB4AC0}" type="slidenum">
              <a:rPr lang="en-AU" smtClean="0"/>
              <a:pPr/>
              <a:t>18</a:t>
            </a:fld>
            <a:endParaRPr lang="en-AU"/>
          </a:p>
        </p:txBody>
      </p:sp>
      <p:sp>
        <p:nvSpPr>
          <p:cNvPr id="3" name="Footer Placeholder 2">
            <a:extLst>
              <a:ext uri="{FF2B5EF4-FFF2-40B4-BE49-F238E27FC236}">
                <a16:creationId xmlns:a16="http://schemas.microsoft.com/office/drawing/2014/main" id="{282FE364-3729-4C8C-9A43-687D2B8E6CE0}"/>
              </a:ext>
            </a:extLst>
          </p:cNvPr>
          <p:cNvSpPr>
            <a:spLocks noGrp="1"/>
          </p:cNvSpPr>
          <p:nvPr>
            <p:ph type="ftr" sz="quarter" idx="4294967295"/>
          </p:nvPr>
        </p:nvSpPr>
        <p:spPr>
          <a:xfrm>
            <a:off x="0" y="0"/>
            <a:ext cx="0" cy="0"/>
          </a:xfrm>
        </p:spPr>
        <p:txBody>
          <a:bodyPr/>
          <a:lstStyle/>
          <a:p>
            <a:r>
              <a:rPr lang="en-AU" dirty="0"/>
              <a:t> </a:t>
            </a:r>
          </a:p>
        </p:txBody>
      </p:sp>
      <p:graphicFrame>
        <p:nvGraphicFramePr>
          <p:cNvPr id="7" name="Table 6">
            <a:extLst>
              <a:ext uri="{FF2B5EF4-FFF2-40B4-BE49-F238E27FC236}">
                <a16:creationId xmlns:a16="http://schemas.microsoft.com/office/drawing/2014/main" id="{C21DADB0-5F8B-4092-A95F-9F79CEF34DEF}"/>
              </a:ext>
            </a:extLst>
          </p:cNvPr>
          <p:cNvGraphicFramePr>
            <a:graphicFrameLocks noGrp="1"/>
          </p:cNvGraphicFramePr>
          <p:nvPr>
            <p:extLst>
              <p:ext uri="{D42A27DB-BD31-4B8C-83A1-F6EECF244321}">
                <p14:modId xmlns:p14="http://schemas.microsoft.com/office/powerpoint/2010/main" val="260208680"/>
              </p:ext>
            </p:extLst>
          </p:nvPr>
        </p:nvGraphicFramePr>
        <p:xfrm>
          <a:off x="2149476" y="1240610"/>
          <a:ext cx="3240505" cy="4735466"/>
        </p:xfrm>
        <a:graphic>
          <a:graphicData uri="http://schemas.openxmlformats.org/drawingml/2006/table">
            <a:tbl>
              <a:tblPr firstRow="1" firstCol="1" bandRow="1">
                <a:tableStyleId>{B301B821-A1FF-4177-AEE7-76D212191A09}</a:tableStyleId>
              </a:tblPr>
              <a:tblGrid>
                <a:gridCol w="3240505">
                  <a:extLst>
                    <a:ext uri="{9D8B030D-6E8A-4147-A177-3AD203B41FA5}">
                      <a16:colId xmlns:a16="http://schemas.microsoft.com/office/drawing/2014/main" val="965770469"/>
                    </a:ext>
                  </a:extLst>
                </a:gridCol>
              </a:tblGrid>
              <a:tr h="533107">
                <a:tc>
                  <a:txBody>
                    <a:bodyPr/>
                    <a:lstStyle/>
                    <a:p>
                      <a:pPr marL="0" marR="0" algn="ctr">
                        <a:spcBef>
                          <a:spcPts val="400"/>
                        </a:spcBef>
                        <a:spcAft>
                          <a:spcPts val="400"/>
                        </a:spcAft>
                      </a:pPr>
                      <a:r>
                        <a:rPr lang="en-GB" sz="2000" b="1" dirty="0">
                          <a:solidFill>
                            <a:srgbClr val="FFFFFF"/>
                          </a:solidFill>
                          <a:effectLst/>
                        </a:rPr>
                        <a:t>Pure Machine Learning</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70048723"/>
                  </a:ext>
                </a:extLst>
              </a:tr>
              <a:tr h="1785393">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Predictive abilities for systems with unclear relationships</a:t>
                      </a:r>
                      <a:endParaRPr lang="en-US" sz="2000" dirty="0">
                        <a:effectLst/>
                      </a:endParaRPr>
                    </a:p>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Fast</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890806059"/>
                  </a:ext>
                </a:extLst>
              </a:tr>
              <a:tr h="2416966">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Does not handle uncommon situations well</a:t>
                      </a:r>
                      <a:endParaRPr lang="en-US" sz="2000" dirty="0">
                        <a:effectLst/>
                      </a:endParaRPr>
                    </a:p>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“Black Box” does not provide understanding for staff</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54886614"/>
                  </a:ext>
                </a:extLst>
              </a:tr>
            </a:tbl>
          </a:graphicData>
        </a:graphic>
      </p:graphicFrame>
      <p:pic>
        <p:nvPicPr>
          <p:cNvPr id="6" name="Graphic 5" descr="Checkmark with solid fill">
            <a:extLst>
              <a:ext uri="{FF2B5EF4-FFF2-40B4-BE49-F238E27FC236}">
                <a16:creationId xmlns:a16="http://schemas.microsoft.com/office/drawing/2014/main" id="{7ABC4C94-E4C9-4635-B47F-3FE255C532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62690" y="2210171"/>
            <a:ext cx="914400" cy="914400"/>
          </a:xfrm>
          <a:prstGeom prst="rect">
            <a:avLst/>
          </a:prstGeom>
        </p:spPr>
      </p:pic>
      <p:pic>
        <p:nvPicPr>
          <p:cNvPr id="9" name="Graphic 8" descr="Badge Cross with solid fill">
            <a:extLst>
              <a:ext uri="{FF2B5EF4-FFF2-40B4-BE49-F238E27FC236}">
                <a16:creationId xmlns:a16="http://schemas.microsoft.com/office/drawing/2014/main" id="{8A0EF175-9F6F-4434-8894-AE892E2196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872" y="4013785"/>
            <a:ext cx="1516105" cy="1516105"/>
          </a:xfrm>
          <a:prstGeom prst="rect">
            <a:avLst/>
          </a:prstGeom>
        </p:spPr>
      </p:pic>
      <p:pic>
        <p:nvPicPr>
          <p:cNvPr id="11" name="Graphic 10" descr="Close with solid fill">
            <a:extLst>
              <a:ext uri="{FF2B5EF4-FFF2-40B4-BE49-F238E27FC236}">
                <a16:creationId xmlns:a16="http://schemas.microsoft.com/office/drawing/2014/main" id="{4FF93DE7-C46E-45A2-8955-164989A89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92394" y="3733429"/>
            <a:ext cx="914400" cy="914400"/>
          </a:xfrm>
          <a:prstGeom prst="rect">
            <a:avLst/>
          </a:prstGeom>
        </p:spPr>
      </p:pic>
      <p:sp>
        <p:nvSpPr>
          <p:cNvPr id="16" name="Freeform: Shape 15">
            <a:extLst>
              <a:ext uri="{FF2B5EF4-FFF2-40B4-BE49-F238E27FC236}">
                <a16:creationId xmlns:a16="http://schemas.microsoft.com/office/drawing/2014/main" id="{9F030FA2-EC34-4D4E-9D8C-76C4A6E78784}"/>
              </a:ext>
            </a:extLst>
          </p:cNvPr>
          <p:cNvSpPr/>
          <p:nvPr/>
        </p:nvSpPr>
        <p:spPr>
          <a:xfrm>
            <a:off x="529620" y="2067705"/>
            <a:ext cx="1166610" cy="116661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chemeClr val="accent1"/>
          </a:solidFill>
          <a:ln w="9525" cap="flat">
            <a:noFill/>
            <a:prstDash val="solid"/>
            <a:miter/>
          </a:ln>
        </p:spPr>
        <p:txBody>
          <a:bodyPr rtlCol="0" anchor="ctr"/>
          <a:lstStyle/>
          <a:p>
            <a:endParaRPr lang="en-US"/>
          </a:p>
        </p:txBody>
      </p:sp>
      <p:graphicFrame>
        <p:nvGraphicFramePr>
          <p:cNvPr id="17" name="Table 16">
            <a:extLst>
              <a:ext uri="{FF2B5EF4-FFF2-40B4-BE49-F238E27FC236}">
                <a16:creationId xmlns:a16="http://schemas.microsoft.com/office/drawing/2014/main" id="{4A266B40-17DC-4357-AD55-EFD6A5B328A9}"/>
              </a:ext>
            </a:extLst>
          </p:cNvPr>
          <p:cNvGraphicFramePr>
            <a:graphicFrameLocks noGrp="1"/>
          </p:cNvGraphicFramePr>
          <p:nvPr>
            <p:extLst>
              <p:ext uri="{D42A27DB-BD31-4B8C-83A1-F6EECF244321}">
                <p14:modId xmlns:p14="http://schemas.microsoft.com/office/powerpoint/2010/main" val="4188755845"/>
              </p:ext>
            </p:extLst>
          </p:nvPr>
        </p:nvGraphicFramePr>
        <p:xfrm>
          <a:off x="5538941" y="1240610"/>
          <a:ext cx="3073433" cy="4735466"/>
        </p:xfrm>
        <a:graphic>
          <a:graphicData uri="http://schemas.openxmlformats.org/drawingml/2006/table">
            <a:tbl>
              <a:tblPr firstRow="1" firstCol="1" bandRow="1">
                <a:tableStyleId>{B301B821-A1FF-4177-AEE7-76D212191A09}</a:tableStyleId>
              </a:tblPr>
              <a:tblGrid>
                <a:gridCol w="3073433">
                  <a:extLst>
                    <a:ext uri="{9D8B030D-6E8A-4147-A177-3AD203B41FA5}">
                      <a16:colId xmlns:a16="http://schemas.microsoft.com/office/drawing/2014/main" val="4137372309"/>
                    </a:ext>
                  </a:extLst>
                </a:gridCol>
              </a:tblGrid>
              <a:tr h="533107">
                <a:tc>
                  <a:txBody>
                    <a:bodyPr/>
                    <a:lstStyle/>
                    <a:p>
                      <a:pPr marL="0" marR="0" algn="ctr">
                        <a:spcBef>
                          <a:spcPts val="400"/>
                        </a:spcBef>
                        <a:spcAft>
                          <a:spcPts val="400"/>
                        </a:spcAft>
                      </a:pPr>
                      <a:r>
                        <a:rPr lang="en-GB" sz="2000" b="1" dirty="0">
                          <a:solidFill>
                            <a:srgbClr val="FFFFFF"/>
                          </a:solidFill>
                          <a:effectLst/>
                        </a:rPr>
                        <a:t>Mechanistic</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70048723"/>
                  </a:ext>
                </a:extLst>
              </a:tr>
              <a:tr h="1785393">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Well understood by industry</a:t>
                      </a:r>
                      <a:endParaRPr lang="en-US" sz="2000" dirty="0">
                        <a:effectLst/>
                      </a:endParaRPr>
                    </a:p>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Transparent reasons for actions</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890806059"/>
                  </a:ext>
                </a:extLst>
              </a:tr>
              <a:tr h="2416966">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Inherent uncertainty of wastewater invalidates discrete answers</a:t>
                      </a:r>
                      <a:endParaRPr lang="en-US" sz="2000" dirty="0">
                        <a:effectLst/>
                      </a:endParaRPr>
                    </a:p>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Requires frequent maintenance to keep relevance/accuracy</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54886614"/>
                  </a:ext>
                </a:extLst>
              </a:tr>
            </a:tbl>
          </a:graphicData>
        </a:graphic>
      </p:graphicFrame>
      <p:graphicFrame>
        <p:nvGraphicFramePr>
          <p:cNvPr id="18" name="Table 17">
            <a:extLst>
              <a:ext uri="{FF2B5EF4-FFF2-40B4-BE49-F238E27FC236}">
                <a16:creationId xmlns:a16="http://schemas.microsoft.com/office/drawing/2014/main" id="{8AAF0086-19B8-4DB3-AC75-B991D171BDC9}"/>
              </a:ext>
            </a:extLst>
          </p:cNvPr>
          <p:cNvGraphicFramePr>
            <a:graphicFrameLocks noGrp="1"/>
          </p:cNvGraphicFramePr>
          <p:nvPr>
            <p:extLst>
              <p:ext uri="{D42A27DB-BD31-4B8C-83A1-F6EECF244321}">
                <p14:modId xmlns:p14="http://schemas.microsoft.com/office/powerpoint/2010/main" val="2641188090"/>
              </p:ext>
            </p:extLst>
          </p:nvPr>
        </p:nvGraphicFramePr>
        <p:xfrm>
          <a:off x="8761335" y="1240610"/>
          <a:ext cx="3120909" cy="4735466"/>
        </p:xfrm>
        <a:graphic>
          <a:graphicData uri="http://schemas.openxmlformats.org/drawingml/2006/table">
            <a:tbl>
              <a:tblPr firstRow="1" firstCol="1" bandRow="1">
                <a:tableStyleId>{B301B821-A1FF-4177-AEE7-76D212191A09}</a:tableStyleId>
              </a:tblPr>
              <a:tblGrid>
                <a:gridCol w="3120909">
                  <a:extLst>
                    <a:ext uri="{9D8B030D-6E8A-4147-A177-3AD203B41FA5}">
                      <a16:colId xmlns:a16="http://schemas.microsoft.com/office/drawing/2014/main" val="1159194230"/>
                    </a:ext>
                  </a:extLst>
                </a:gridCol>
              </a:tblGrid>
              <a:tr h="533107">
                <a:tc>
                  <a:txBody>
                    <a:bodyPr/>
                    <a:lstStyle/>
                    <a:p>
                      <a:pPr marL="0" marR="0" algn="ctr">
                        <a:spcBef>
                          <a:spcPts val="400"/>
                        </a:spcBef>
                        <a:spcAft>
                          <a:spcPts val="400"/>
                        </a:spcAft>
                      </a:pPr>
                      <a:r>
                        <a:rPr lang="en-GB" sz="2000" b="1">
                          <a:solidFill>
                            <a:srgbClr val="FFFFFF"/>
                          </a:solidFill>
                          <a:effectLst/>
                        </a:rPr>
                        <a:t>Hybrid</a:t>
                      </a:r>
                      <a:endParaRPr lang="en-US" sz="20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70048723"/>
                  </a:ext>
                </a:extLst>
              </a:tr>
              <a:tr h="1785393">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Combines the strengths of both approaches</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890806059"/>
                  </a:ext>
                </a:extLst>
              </a:tr>
              <a:tr h="2416966">
                <a:tc>
                  <a:txBody>
                    <a:bodyPr/>
                    <a:lstStyle/>
                    <a:p>
                      <a:pPr marL="342900" marR="0" lvl="0" indent="-342900">
                        <a:lnSpc>
                          <a:spcPct val="95000"/>
                        </a:lnSpc>
                        <a:spcBef>
                          <a:spcPts val="200"/>
                        </a:spcBef>
                        <a:spcAft>
                          <a:spcPts val="200"/>
                        </a:spcAft>
                        <a:buSzPts val="900"/>
                        <a:buFont typeface="Wingdings" panose="05000000000000000000" pitchFamily="2" charset="2"/>
                        <a:buChar char=""/>
                      </a:pPr>
                      <a:r>
                        <a:rPr lang="en-US" sz="2000" dirty="0">
                          <a:solidFill>
                            <a:srgbClr val="000000"/>
                          </a:solidFill>
                          <a:effectLst/>
                        </a:rPr>
                        <a:t>Limited full-scale experience</a:t>
                      </a:r>
                      <a:endParaRPr lang="en-US" sz="2000" dirty="0">
                        <a:effectLst/>
                        <a:latin typeface="Arial" panose="020B0604020202020204" pitchFamily="34" charset="0"/>
                        <a:ea typeface="MS Mincho" panose="02020609040205080304" pitchFamily="49" charset="-128"/>
                        <a:cs typeface="Arial" panose="020B0604020202020204" pitchFamily="34" charset="0"/>
                      </a:endParaRPr>
                    </a:p>
                  </a:txBody>
                  <a:tcPr anchor="ctr"/>
                </a:tc>
                <a:extLst>
                  <a:ext uri="{0D108BD9-81ED-4DB2-BD59-A6C34878D82A}">
                    <a16:rowId xmlns:a16="http://schemas.microsoft.com/office/drawing/2014/main" val="254886614"/>
                  </a:ext>
                </a:extLst>
              </a:tr>
            </a:tbl>
          </a:graphicData>
        </a:graphic>
      </p:graphicFrame>
    </p:spTree>
    <p:extLst>
      <p:ext uri="{BB962C8B-B14F-4D97-AF65-F5344CB8AC3E}">
        <p14:creationId xmlns:p14="http://schemas.microsoft.com/office/powerpoint/2010/main" val="4222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647A8A-021B-410A-AA46-116DF528F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504" y="1304432"/>
            <a:ext cx="4541903" cy="30279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8C8AF79-C2CC-4B00-815F-7D7A909371EE}"/>
              </a:ext>
            </a:extLst>
          </p:cNvPr>
          <p:cNvPicPr>
            <a:picLocks noChangeAspect="1"/>
          </p:cNvPicPr>
          <p:nvPr/>
        </p:nvPicPr>
        <p:blipFill>
          <a:blip r:embed="rId4"/>
          <a:stretch>
            <a:fillRect/>
          </a:stretch>
        </p:blipFill>
        <p:spPr>
          <a:xfrm>
            <a:off x="7716644" y="4082388"/>
            <a:ext cx="3576210" cy="2501292"/>
          </a:xfrm>
          <a:prstGeom prst="rect">
            <a:avLst/>
          </a:prstGeom>
        </p:spPr>
      </p:pic>
      <p:sp>
        <p:nvSpPr>
          <p:cNvPr id="2" name="Title 1">
            <a:extLst>
              <a:ext uri="{FF2B5EF4-FFF2-40B4-BE49-F238E27FC236}">
                <a16:creationId xmlns:a16="http://schemas.microsoft.com/office/drawing/2014/main" id="{79C13B05-76D9-4F1E-A5A2-57E2C18D7335}"/>
              </a:ext>
            </a:extLst>
          </p:cNvPr>
          <p:cNvSpPr>
            <a:spLocks noGrp="1"/>
          </p:cNvSpPr>
          <p:nvPr>
            <p:ph type="title"/>
          </p:nvPr>
        </p:nvSpPr>
        <p:spPr/>
        <p:txBody>
          <a:bodyPr>
            <a:normAutofit fontScale="90000"/>
          </a:bodyPr>
          <a:lstStyle/>
          <a:p>
            <a:r>
              <a:rPr lang="en-US">
                <a:latin typeface="+mj-lt"/>
              </a:rPr>
              <a:t>Water Research Foundation Project 5121</a:t>
            </a:r>
            <a:br>
              <a:rPr lang="en-US">
                <a:latin typeface="+mj-lt"/>
              </a:rPr>
            </a:br>
            <a:r>
              <a:rPr lang="en-US" i="0">
                <a:effectLst/>
                <a:latin typeface="+mj-lt"/>
              </a:rPr>
              <a:t>Innovative Predictive Control Strategies for Nutrient Removal </a:t>
            </a:r>
            <a:endParaRPr lang="en-US">
              <a:latin typeface="+mj-lt"/>
            </a:endParaRPr>
          </a:p>
        </p:txBody>
      </p:sp>
      <p:sp>
        <p:nvSpPr>
          <p:cNvPr id="4" name="Slide Number Placeholder 3">
            <a:extLst>
              <a:ext uri="{FF2B5EF4-FFF2-40B4-BE49-F238E27FC236}">
                <a16:creationId xmlns:a16="http://schemas.microsoft.com/office/drawing/2014/main" id="{A199BF26-B85C-4D39-B6C7-2E202660293B}"/>
              </a:ext>
            </a:extLst>
          </p:cNvPr>
          <p:cNvSpPr>
            <a:spLocks noGrp="1"/>
          </p:cNvSpPr>
          <p:nvPr>
            <p:ph type="sldNum" sz="quarter" idx="11"/>
          </p:nvPr>
        </p:nvSpPr>
        <p:spPr/>
        <p:txBody>
          <a:bodyPr/>
          <a:lstStyle/>
          <a:p>
            <a:fld id="{9B3E39EC-4BE2-4DEA-81C0-4ABC0AAB4AC0}" type="slidenum">
              <a:rPr lang="en-AU" smtClean="0"/>
              <a:pPr/>
              <a:t>19</a:t>
            </a:fld>
            <a:endParaRPr lang="en-AU"/>
          </a:p>
        </p:txBody>
      </p:sp>
      <p:sp>
        <p:nvSpPr>
          <p:cNvPr id="5" name="Text Placeholder 4">
            <a:extLst>
              <a:ext uri="{FF2B5EF4-FFF2-40B4-BE49-F238E27FC236}">
                <a16:creationId xmlns:a16="http://schemas.microsoft.com/office/drawing/2014/main" id="{BF31BAEC-4FC4-4767-9F06-C7957995C35C}"/>
              </a:ext>
            </a:extLst>
          </p:cNvPr>
          <p:cNvSpPr>
            <a:spLocks noGrp="1"/>
          </p:cNvSpPr>
          <p:nvPr>
            <p:ph type="body" sz="quarter" idx="12"/>
          </p:nvPr>
        </p:nvSpPr>
        <p:spPr>
          <a:xfrm>
            <a:off x="319723" y="1243013"/>
            <a:ext cx="6179400" cy="4935537"/>
          </a:xfrm>
        </p:spPr>
        <p:txBody>
          <a:bodyPr/>
          <a:lstStyle/>
          <a:p>
            <a:r>
              <a:rPr lang="en-US" dirty="0"/>
              <a:t>Considering multiple applications of a proposed hybrid controller, blending ML and process modelling </a:t>
            </a:r>
          </a:p>
          <a:p>
            <a:pPr lvl="1">
              <a:spcAft>
                <a:spcPts val="300"/>
              </a:spcAft>
            </a:pPr>
            <a:r>
              <a:rPr lang="en-GB" dirty="0"/>
              <a:t>Enhanced bio-P removal (EBPR) stability &amp; prediction of metal salt addition requirements for Total Phosphorus (TP) compliance.</a:t>
            </a:r>
            <a:endParaRPr lang="en-US" dirty="0"/>
          </a:p>
          <a:p>
            <a:pPr lvl="1">
              <a:spcAft>
                <a:spcPts val="300"/>
              </a:spcAft>
            </a:pPr>
            <a:r>
              <a:rPr lang="en-GB" dirty="0"/>
              <a:t>Enhanced nitrogen removal (ENR) performance</a:t>
            </a:r>
            <a:r>
              <a:rPr lang="en-US" dirty="0"/>
              <a:t>  </a:t>
            </a:r>
          </a:p>
          <a:p>
            <a:pPr lvl="1">
              <a:spcAft>
                <a:spcPts val="300"/>
              </a:spcAft>
            </a:pPr>
            <a:r>
              <a:rPr lang="en-GB" dirty="0"/>
              <a:t>Energy reduction</a:t>
            </a:r>
            <a:r>
              <a:rPr lang="en-US" dirty="0"/>
              <a:t> </a:t>
            </a:r>
          </a:p>
          <a:p>
            <a:r>
              <a:rPr lang="en-US" dirty="0"/>
              <a:t>Demonstration of short-term optimization functions + longer-term predictive capabilities  </a:t>
            </a:r>
          </a:p>
        </p:txBody>
      </p:sp>
      <p:sp>
        <p:nvSpPr>
          <p:cNvPr id="3" name="Footer Placeholder 2">
            <a:extLst>
              <a:ext uri="{FF2B5EF4-FFF2-40B4-BE49-F238E27FC236}">
                <a16:creationId xmlns:a16="http://schemas.microsoft.com/office/drawing/2014/main" id="{35B290EE-503D-46A2-9728-0B90768DFA32}"/>
              </a:ext>
            </a:extLst>
          </p:cNvPr>
          <p:cNvSpPr>
            <a:spLocks noGrp="1"/>
          </p:cNvSpPr>
          <p:nvPr>
            <p:ph type="ftr" sz="quarter" idx="4294967295"/>
          </p:nvPr>
        </p:nvSpPr>
        <p:spPr>
          <a:xfrm>
            <a:off x="0" y="0"/>
            <a:ext cx="0" cy="0"/>
          </a:xfrm>
        </p:spPr>
        <p:txBody>
          <a:bodyPr/>
          <a:lstStyle/>
          <a:p>
            <a:r>
              <a:rPr lang="en-AU" dirty="0"/>
              <a:t> </a:t>
            </a:r>
          </a:p>
        </p:txBody>
      </p:sp>
    </p:spTree>
    <p:extLst>
      <p:ext uri="{BB962C8B-B14F-4D97-AF65-F5344CB8AC3E}">
        <p14:creationId xmlns:p14="http://schemas.microsoft.com/office/powerpoint/2010/main" val="41602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4152E63-54EC-4908-AF2D-A11BC178AE14}"/>
              </a:ext>
            </a:extLst>
          </p:cNvPr>
          <p:cNvSpPr>
            <a:spLocks noGrp="1"/>
          </p:cNvSpPr>
          <p:nvPr>
            <p:ph type="body" sz="quarter" idx="14"/>
          </p:nvPr>
        </p:nvSpPr>
        <p:spPr>
          <a:xfrm>
            <a:off x="695342" y="1622657"/>
            <a:ext cx="7670208" cy="2234968"/>
          </a:xfrm>
        </p:spPr>
        <p:txBody>
          <a:bodyPr/>
          <a:lstStyle/>
          <a:p>
            <a:r>
              <a:rPr lang="en-US" dirty="0"/>
              <a:t>What is AI?</a:t>
            </a:r>
          </a:p>
          <a:p>
            <a:r>
              <a:rPr lang="en-US" dirty="0"/>
              <a:t>Art of the possible: key case studies in the water industry</a:t>
            </a:r>
          </a:p>
          <a:p>
            <a:r>
              <a:rPr lang="en-US" dirty="0"/>
              <a:t>Roadblocks</a:t>
            </a:r>
          </a:p>
          <a:p>
            <a:r>
              <a:rPr lang="en-US" dirty="0"/>
              <a:t>Synthetic data and hybrid modelling </a:t>
            </a:r>
          </a:p>
          <a:p>
            <a:r>
              <a:rPr lang="en-US" dirty="0"/>
              <a:t>Moving forward in the NZ context</a:t>
            </a:r>
          </a:p>
          <a:p>
            <a:endParaRPr lang="en-US" dirty="0"/>
          </a:p>
          <a:p>
            <a:endParaRPr lang="en-US" dirty="0"/>
          </a:p>
        </p:txBody>
      </p:sp>
      <p:sp>
        <p:nvSpPr>
          <p:cNvPr id="17" name="Text Placeholder 16">
            <a:extLst>
              <a:ext uri="{FF2B5EF4-FFF2-40B4-BE49-F238E27FC236}">
                <a16:creationId xmlns:a16="http://schemas.microsoft.com/office/drawing/2014/main" id="{1AE2D5E1-0B2A-4C31-9AB0-D530FE57B3FD}"/>
              </a:ext>
            </a:extLst>
          </p:cNvPr>
          <p:cNvSpPr>
            <a:spLocks noGrp="1"/>
          </p:cNvSpPr>
          <p:nvPr>
            <p:ph type="body" sz="quarter" idx="17"/>
          </p:nvPr>
        </p:nvSpPr>
        <p:spPr/>
        <p:txBody>
          <a:bodyPr/>
          <a:lstStyle/>
          <a:p>
            <a:r>
              <a:rPr lang="en-US"/>
              <a:t> </a:t>
            </a:r>
          </a:p>
        </p:txBody>
      </p:sp>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2</a:t>
            </a:fld>
            <a:endParaRPr lang="en-AU"/>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78210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6691-59E6-4761-98F0-B9E655DC1B8C}"/>
              </a:ext>
            </a:extLst>
          </p:cNvPr>
          <p:cNvSpPr>
            <a:spLocks noGrp="1"/>
          </p:cNvSpPr>
          <p:nvPr>
            <p:ph type="title"/>
          </p:nvPr>
        </p:nvSpPr>
        <p:spPr/>
        <p:txBody>
          <a:bodyPr/>
          <a:lstStyle/>
          <a:p>
            <a:r>
              <a:rPr lang="en-US" dirty="0"/>
              <a:t>Where to in Aotearoa?</a:t>
            </a:r>
          </a:p>
        </p:txBody>
      </p:sp>
      <p:sp>
        <p:nvSpPr>
          <p:cNvPr id="4" name="Slide Number Placeholder 3">
            <a:extLst>
              <a:ext uri="{FF2B5EF4-FFF2-40B4-BE49-F238E27FC236}">
                <a16:creationId xmlns:a16="http://schemas.microsoft.com/office/drawing/2014/main" id="{0488E185-9D0F-4592-807F-8B9970D31664}"/>
              </a:ext>
            </a:extLst>
          </p:cNvPr>
          <p:cNvSpPr>
            <a:spLocks noGrp="1"/>
          </p:cNvSpPr>
          <p:nvPr>
            <p:ph type="sldNum" sz="quarter" idx="11"/>
          </p:nvPr>
        </p:nvSpPr>
        <p:spPr/>
        <p:txBody>
          <a:bodyPr/>
          <a:lstStyle/>
          <a:p>
            <a:fld id="{9B3E39EC-4BE2-4DEA-81C0-4ABC0AAB4AC0}" type="slidenum">
              <a:rPr lang="en-AU" smtClean="0"/>
              <a:pPr/>
              <a:t>20</a:t>
            </a:fld>
            <a:endParaRPr lang="en-AU"/>
          </a:p>
        </p:txBody>
      </p:sp>
      <p:sp>
        <p:nvSpPr>
          <p:cNvPr id="5" name="Text Placeholder 4">
            <a:extLst>
              <a:ext uri="{FF2B5EF4-FFF2-40B4-BE49-F238E27FC236}">
                <a16:creationId xmlns:a16="http://schemas.microsoft.com/office/drawing/2014/main" id="{FEF96244-C632-4C61-A5D5-CA0AA1D389F7}"/>
              </a:ext>
            </a:extLst>
          </p:cNvPr>
          <p:cNvSpPr>
            <a:spLocks noGrp="1"/>
          </p:cNvSpPr>
          <p:nvPr>
            <p:ph type="body" sz="quarter" idx="12"/>
          </p:nvPr>
        </p:nvSpPr>
        <p:spPr>
          <a:xfrm>
            <a:off x="319723" y="1243013"/>
            <a:ext cx="7349438" cy="4935537"/>
          </a:xfrm>
        </p:spPr>
        <p:txBody>
          <a:bodyPr/>
          <a:lstStyle/>
          <a:p>
            <a:r>
              <a:rPr lang="en-US" dirty="0">
                <a:latin typeface="Calibri" panose="020F0502020204030204" pitchFamily="34" charset="0"/>
                <a:ea typeface="Calibri" panose="020F0502020204030204" pitchFamily="34" charset="0"/>
              </a:rPr>
              <a:t>Pressures to:</a:t>
            </a:r>
          </a:p>
          <a:p>
            <a:pPr lvl="1"/>
            <a:r>
              <a:rPr lang="en-US" dirty="0">
                <a:latin typeface="Calibri" panose="020F0502020204030204" pitchFamily="34" charset="0"/>
                <a:ea typeface="Calibri" panose="020F0502020204030204" pitchFamily="34" charset="0"/>
              </a:rPr>
              <a:t>Improve treatment level of service</a:t>
            </a:r>
          </a:p>
          <a:p>
            <a:pPr lvl="1"/>
            <a:r>
              <a:rPr lang="en-US" dirty="0">
                <a:latin typeface="Calibri" panose="020F0502020204030204" pitchFamily="34" charset="0"/>
                <a:ea typeface="Calibri" panose="020F0502020204030204" pitchFamily="34" charset="0"/>
              </a:rPr>
              <a:t>Optimize to reduce costs and greenhouse gas emissions</a:t>
            </a:r>
          </a:p>
          <a:p>
            <a:pPr lvl="1"/>
            <a:r>
              <a:rPr lang="en-US" dirty="0">
                <a:latin typeface="Calibri" panose="020F0502020204030204" pitchFamily="34" charset="0"/>
                <a:ea typeface="Calibri" panose="020F0502020204030204" pitchFamily="34" charset="0"/>
              </a:rPr>
              <a:t>Anticipate situations which could cause downtime or customer-facing issues</a:t>
            </a:r>
          </a:p>
          <a:p>
            <a:pPr lvl="1"/>
            <a:r>
              <a:rPr lang="en-US" dirty="0">
                <a:latin typeface="Calibri" panose="020F0502020204030204" pitchFamily="34" charset="0"/>
                <a:ea typeface="Calibri" panose="020F0502020204030204" pitchFamily="34" charset="0"/>
              </a:rPr>
              <a:t>Respond to industry expertise shortages</a:t>
            </a:r>
          </a:p>
          <a:p>
            <a:r>
              <a:rPr lang="en-US" dirty="0">
                <a:latin typeface="Calibri" panose="020F0502020204030204" pitchFamily="34" charset="0"/>
                <a:ea typeface="Calibri" panose="020F0502020204030204" pitchFamily="34" charset="0"/>
              </a:rPr>
              <a:t>Significant investment anticipated</a:t>
            </a:r>
          </a:p>
          <a:p>
            <a:pPr lvl="1"/>
            <a:r>
              <a:rPr lang="en-US" dirty="0">
                <a:latin typeface="Calibri" panose="020F0502020204030204" pitchFamily="34" charset="0"/>
                <a:ea typeface="Calibri" panose="020F0502020204030204" pitchFamily="34" charset="0"/>
              </a:rPr>
              <a:t>Operational d</a:t>
            </a:r>
            <a:r>
              <a:rPr lang="en-US" dirty="0">
                <a:effectLst/>
                <a:latin typeface="Calibri" panose="020F0502020204030204" pitchFamily="34" charset="0"/>
                <a:ea typeface="Calibri" panose="020F0502020204030204" pitchFamily="34" charset="0"/>
              </a:rPr>
              <a:t>ata collection is established in many cases, and ramping up in others</a:t>
            </a:r>
          </a:p>
          <a:p>
            <a:pPr lvl="1"/>
            <a:r>
              <a:rPr lang="en-US" dirty="0">
                <a:effectLst/>
                <a:latin typeface="Calibri" panose="020F0502020204030204" pitchFamily="34" charset="0"/>
                <a:ea typeface="Calibri" panose="020F0502020204030204" pitchFamily="34" charset="0"/>
              </a:rPr>
              <a:t>New capital </a:t>
            </a:r>
            <a:r>
              <a:rPr lang="en-US">
                <a:effectLst/>
                <a:latin typeface="Calibri" panose="020F0502020204030204" pitchFamily="34" charset="0"/>
                <a:ea typeface="Calibri" panose="020F0502020204030204" pitchFamily="34" charset="0"/>
              </a:rPr>
              <a:t>expenditures forthcoming</a:t>
            </a:r>
            <a:endParaRPr lang="en-US"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Opportunity to frame data collection with an eye to future uses </a:t>
            </a:r>
            <a:endParaRPr lang="en-US" dirty="0">
              <a:effectLst/>
              <a:latin typeface="Calibri" panose="020F0502020204030204" pitchFamily="34" charset="0"/>
              <a:ea typeface="Calibri" panose="020F0502020204030204" pitchFamily="34" charset="0"/>
            </a:endParaRPr>
          </a:p>
          <a:p>
            <a:pPr lvl="1"/>
            <a:endParaRPr lang="en-US" dirty="0">
              <a:effectLst/>
              <a:latin typeface="Calibri" panose="020F0502020204030204" pitchFamily="34" charset="0"/>
              <a:ea typeface="Calibri" panose="020F0502020204030204" pitchFamily="34" charset="0"/>
            </a:endParaRPr>
          </a:p>
        </p:txBody>
      </p:sp>
      <p:sp>
        <p:nvSpPr>
          <p:cNvPr id="3" name="Footer Placeholder 2">
            <a:extLst>
              <a:ext uri="{FF2B5EF4-FFF2-40B4-BE49-F238E27FC236}">
                <a16:creationId xmlns:a16="http://schemas.microsoft.com/office/drawing/2014/main" id="{203966F1-A7D8-40E0-A34F-9C8CF9BA631E}"/>
              </a:ext>
            </a:extLst>
          </p:cNvPr>
          <p:cNvSpPr>
            <a:spLocks noGrp="1"/>
          </p:cNvSpPr>
          <p:nvPr>
            <p:ph type="ftr" sz="quarter" idx="4294967295"/>
          </p:nvPr>
        </p:nvSpPr>
        <p:spPr>
          <a:xfrm>
            <a:off x="0" y="0"/>
            <a:ext cx="0" cy="0"/>
          </a:xfrm>
        </p:spPr>
        <p:txBody>
          <a:bodyPr/>
          <a:lstStyle/>
          <a:p>
            <a:r>
              <a:rPr lang="en-AU" dirty="0"/>
              <a:t> </a:t>
            </a:r>
          </a:p>
        </p:txBody>
      </p:sp>
      <p:pic>
        <p:nvPicPr>
          <p:cNvPr id="6" name="Picture 5" descr="A picture containing dark, night sky&#10;&#10;Description automatically generated">
            <a:extLst>
              <a:ext uri="{FF2B5EF4-FFF2-40B4-BE49-F238E27FC236}">
                <a16:creationId xmlns:a16="http://schemas.microsoft.com/office/drawing/2014/main" id="{98C9E6E8-F5F0-4505-A7E3-F87EAE3857D8}"/>
              </a:ext>
            </a:extLst>
          </p:cNvPr>
          <p:cNvPicPr>
            <a:picLocks noChangeAspect="1"/>
          </p:cNvPicPr>
          <p:nvPr/>
        </p:nvPicPr>
        <p:blipFill rotWithShape="1">
          <a:blip r:embed="rId4">
            <a:extLst>
              <a:ext uri="{28A0092B-C50C-407E-A947-70E740481C1C}">
                <a14:useLocalDpi xmlns:a14="http://schemas.microsoft.com/office/drawing/2010/main" val="0"/>
              </a:ext>
            </a:extLst>
          </a:blip>
          <a:srcRect l="24690" r="31325"/>
          <a:stretch/>
        </p:blipFill>
        <p:spPr>
          <a:xfrm>
            <a:off x="8118088" y="0"/>
            <a:ext cx="4073911" cy="6858000"/>
          </a:xfrm>
          <a:prstGeom prst="rect">
            <a:avLst/>
          </a:prstGeom>
        </p:spPr>
      </p:pic>
    </p:spTree>
    <p:extLst>
      <p:ext uri="{BB962C8B-B14F-4D97-AF65-F5344CB8AC3E}">
        <p14:creationId xmlns:p14="http://schemas.microsoft.com/office/powerpoint/2010/main" val="1337117763"/>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dy of water with mountains in the background&#10;&#10;Description automatically generated with medium confidence">
            <a:extLst>
              <a:ext uri="{FF2B5EF4-FFF2-40B4-BE49-F238E27FC236}">
                <a16:creationId xmlns:a16="http://schemas.microsoft.com/office/drawing/2014/main" id="{65D475EA-7707-4CDA-A894-692AF195DA4A}"/>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0" y="1018903"/>
            <a:ext cx="12192000" cy="5743303"/>
          </a:xfrm>
          <a:prstGeom prst="rect">
            <a:avLst/>
          </a:prstGeom>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740229" y="1383786"/>
            <a:ext cx="10886583" cy="514683"/>
          </a:xfrm>
        </p:spPr>
        <p:txBody>
          <a:bodyPr/>
          <a:lstStyle/>
          <a:p>
            <a:r>
              <a:rPr lang="en-AU" sz="2400" b="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740229" y="1898469"/>
            <a:ext cx="10886583" cy="916037"/>
          </a:xfrm>
        </p:spPr>
        <p:txBody>
          <a:bodyPr/>
          <a:lstStyle/>
          <a:p>
            <a:r>
              <a:rPr lang="en-US" sz="3200">
                <a:solidFill>
                  <a:schemeClr val="bg1"/>
                </a:solidFill>
                <a:latin typeface="+mj-lt"/>
              </a:rPr>
              <a:t>Come and say hello to the team </a:t>
            </a:r>
            <a:br>
              <a:rPr lang="en-US" sz="3200">
                <a:solidFill>
                  <a:schemeClr val="bg1"/>
                </a:solidFill>
                <a:latin typeface="+mj-lt"/>
              </a:rPr>
            </a:br>
            <a:r>
              <a:rPr lang="en-US" sz="3200">
                <a:solidFill>
                  <a:schemeClr val="bg1"/>
                </a:solidFill>
                <a:latin typeface="+mj-lt"/>
              </a:rPr>
              <a:t>at the Jacobs booth, location </a:t>
            </a:r>
            <a:r>
              <a:rPr lang="en-US" sz="3200">
                <a:solidFill>
                  <a:schemeClr val="accent3"/>
                </a:solidFill>
                <a:latin typeface="+mj-lt"/>
              </a:rPr>
              <a:t>#125</a:t>
            </a:r>
          </a:p>
        </p:txBody>
      </p:sp>
    </p:spTree>
    <p:extLst>
      <p:ext uri="{BB962C8B-B14F-4D97-AF65-F5344CB8AC3E}">
        <p14:creationId xmlns:p14="http://schemas.microsoft.com/office/powerpoint/2010/main" val="3140455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6691-59E6-4761-98F0-B9E655DC1B8C}"/>
              </a:ext>
            </a:extLst>
          </p:cNvPr>
          <p:cNvSpPr>
            <a:spLocks noGrp="1"/>
          </p:cNvSpPr>
          <p:nvPr>
            <p:ph type="title"/>
          </p:nvPr>
        </p:nvSpPr>
        <p:spPr/>
        <p:txBody>
          <a:bodyPr/>
          <a:lstStyle/>
          <a:p>
            <a:r>
              <a:rPr lang="en-US" dirty="0"/>
              <a:t>Where to Next?</a:t>
            </a:r>
          </a:p>
        </p:txBody>
      </p:sp>
      <p:sp>
        <p:nvSpPr>
          <p:cNvPr id="4" name="Slide Number Placeholder 3">
            <a:extLst>
              <a:ext uri="{FF2B5EF4-FFF2-40B4-BE49-F238E27FC236}">
                <a16:creationId xmlns:a16="http://schemas.microsoft.com/office/drawing/2014/main" id="{0488E185-9D0F-4592-807F-8B9970D31664}"/>
              </a:ext>
            </a:extLst>
          </p:cNvPr>
          <p:cNvSpPr>
            <a:spLocks noGrp="1"/>
          </p:cNvSpPr>
          <p:nvPr>
            <p:ph type="sldNum" sz="quarter" idx="11"/>
          </p:nvPr>
        </p:nvSpPr>
        <p:spPr/>
        <p:txBody>
          <a:bodyPr/>
          <a:lstStyle/>
          <a:p>
            <a:fld id="{9B3E39EC-4BE2-4DEA-81C0-4ABC0AAB4AC0}" type="slidenum">
              <a:rPr lang="en-AU" smtClean="0"/>
              <a:pPr/>
              <a:t>22</a:t>
            </a:fld>
            <a:endParaRPr lang="en-AU"/>
          </a:p>
        </p:txBody>
      </p:sp>
      <p:sp>
        <p:nvSpPr>
          <p:cNvPr id="5" name="Text Placeholder 4">
            <a:extLst>
              <a:ext uri="{FF2B5EF4-FFF2-40B4-BE49-F238E27FC236}">
                <a16:creationId xmlns:a16="http://schemas.microsoft.com/office/drawing/2014/main" id="{FEF96244-C632-4C61-A5D5-CA0AA1D389F7}"/>
              </a:ext>
            </a:extLst>
          </p:cNvPr>
          <p:cNvSpPr>
            <a:spLocks noGrp="1"/>
          </p:cNvSpPr>
          <p:nvPr>
            <p:ph type="body" sz="quarter" idx="12"/>
          </p:nvPr>
        </p:nvSpPr>
        <p:spPr>
          <a:xfrm>
            <a:off x="319723" y="1243013"/>
            <a:ext cx="7349438" cy="4935537"/>
          </a:xfrm>
        </p:spPr>
        <p:txBody>
          <a:bodyPr/>
          <a:lstStyle/>
          <a:p>
            <a:r>
              <a:rPr lang="en-US" sz="2400" dirty="0">
                <a:effectLst/>
                <a:latin typeface="Calibri" panose="020F0502020204030204" pitchFamily="34" charset="0"/>
                <a:ea typeface="Calibri" panose="020F0502020204030204" pitchFamily="34" charset="0"/>
              </a:rPr>
              <a:t>AI is not new, and applications are providing an ever-expanding set of insights into:</a:t>
            </a:r>
          </a:p>
          <a:p>
            <a:pPr lvl="1"/>
            <a:r>
              <a:rPr lang="en-US" dirty="0">
                <a:effectLst/>
                <a:latin typeface="Calibri" panose="020F0502020204030204" pitchFamily="34" charset="0"/>
                <a:ea typeface="Calibri" panose="020F0502020204030204" pitchFamily="34" charset="0"/>
              </a:rPr>
              <a:t>Event forecasting,</a:t>
            </a:r>
          </a:p>
          <a:p>
            <a:pPr lvl="1"/>
            <a:r>
              <a:rPr lang="en-US" dirty="0">
                <a:effectLst/>
                <a:latin typeface="Calibri" panose="020F0502020204030204" pitchFamily="34" charset="0"/>
                <a:ea typeface="Calibri" panose="020F0502020204030204" pitchFamily="34" charset="0"/>
              </a:rPr>
              <a:t>Treatment improvement,</a:t>
            </a:r>
          </a:p>
          <a:p>
            <a:pPr lvl="1"/>
            <a:r>
              <a:rPr lang="en-US" dirty="0">
                <a:latin typeface="Calibri" panose="020F0502020204030204" pitchFamily="34" charset="0"/>
                <a:ea typeface="Calibri" panose="020F0502020204030204" pitchFamily="34" charset="0"/>
              </a:rPr>
              <a:t>Compliance demonstration,</a:t>
            </a:r>
            <a:endParaRPr lang="en-US" dirty="0">
              <a:effectLst/>
              <a:latin typeface="Calibri" panose="020F0502020204030204" pitchFamily="34" charset="0"/>
              <a:ea typeface="Calibri" panose="020F0502020204030204" pitchFamily="34" charset="0"/>
            </a:endParaRPr>
          </a:p>
          <a:p>
            <a:pPr lvl="1"/>
            <a:r>
              <a:rPr lang="en-US" dirty="0">
                <a:effectLst/>
                <a:latin typeface="Calibri" panose="020F0502020204030204" pitchFamily="34" charset="0"/>
                <a:ea typeface="Calibri" panose="020F0502020204030204" pitchFamily="34" charset="0"/>
              </a:rPr>
              <a:t>Chemical and energy optimization, </a:t>
            </a:r>
          </a:p>
          <a:p>
            <a:pPr lvl="1"/>
            <a:r>
              <a:rPr lang="en-US" dirty="0">
                <a:effectLst/>
                <a:latin typeface="Calibri" panose="020F0502020204030204" pitchFamily="34" charset="0"/>
                <a:ea typeface="Calibri" panose="020F0502020204030204" pitchFamily="34" charset="0"/>
              </a:rPr>
              <a:t>Green-house gas reduction opportunities</a:t>
            </a:r>
          </a:p>
          <a:p>
            <a:pPr lvl="1"/>
            <a:r>
              <a:rPr lang="en-US" dirty="0">
                <a:effectLst/>
                <a:latin typeface="Calibri" panose="020F0502020204030204" pitchFamily="34" charset="0"/>
                <a:ea typeface="Calibri" panose="020F0502020204030204" pitchFamily="34" charset="0"/>
              </a:rPr>
              <a:t>Cost reduction opportunities </a:t>
            </a:r>
          </a:p>
          <a:p>
            <a:r>
              <a:rPr lang="en-US" sz="2400" dirty="0">
                <a:effectLst/>
                <a:latin typeface="Calibri" panose="020F0502020204030204" pitchFamily="34" charset="0"/>
                <a:ea typeface="Calibri" panose="020F0502020204030204" pitchFamily="34" charset="0"/>
              </a:rPr>
              <a:t>Leveraging hybrid models and synthetic data, we can better address some of the key challenges of data quality and model explainability </a:t>
            </a:r>
          </a:p>
        </p:txBody>
      </p:sp>
      <p:sp>
        <p:nvSpPr>
          <p:cNvPr id="3" name="Footer Placeholder 2">
            <a:extLst>
              <a:ext uri="{FF2B5EF4-FFF2-40B4-BE49-F238E27FC236}">
                <a16:creationId xmlns:a16="http://schemas.microsoft.com/office/drawing/2014/main" id="{203966F1-A7D8-40E0-A34F-9C8CF9BA631E}"/>
              </a:ext>
            </a:extLst>
          </p:cNvPr>
          <p:cNvSpPr>
            <a:spLocks noGrp="1"/>
          </p:cNvSpPr>
          <p:nvPr>
            <p:ph type="ftr" sz="quarter" idx="4294967295"/>
          </p:nvPr>
        </p:nvSpPr>
        <p:spPr>
          <a:xfrm>
            <a:off x="0" y="0"/>
            <a:ext cx="0" cy="0"/>
          </a:xfrm>
        </p:spPr>
        <p:txBody>
          <a:bodyPr/>
          <a:lstStyle/>
          <a:p>
            <a:r>
              <a:rPr lang="en-AU" dirty="0"/>
              <a:t> </a:t>
            </a:r>
          </a:p>
        </p:txBody>
      </p:sp>
      <p:pic>
        <p:nvPicPr>
          <p:cNvPr id="6" name="Picture 5" descr="A picture containing dark, night sky&#10;&#10;Description automatically generated">
            <a:extLst>
              <a:ext uri="{FF2B5EF4-FFF2-40B4-BE49-F238E27FC236}">
                <a16:creationId xmlns:a16="http://schemas.microsoft.com/office/drawing/2014/main" id="{98C9E6E8-F5F0-4505-A7E3-F87EAE3857D8}"/>
              </a:ext>
            </a:extLst>
          </p:cNvPr>
          <p:cNvPicPr>
            <a:picLocks noChangeAspect="1"/>
          </p:cNvPicPr>
          <p:nvPr/>
        </p:nvPicPr>
        <p:blipFill rotWithShape="1">
          <a:blip r:embed="rId4">
            <a:extLst>
              <a:ext uri="{28A0092B-C50C-407E-A947-70E740481C1C}">
                <a14:useLocalDpi xmlns:a14="http://schemas.microsoft.com/office/drawing/2010/main" val="0"/>
              </a:ext>
            </a:extLst>
          </a:blip>
          <a:srcRect l="24690" r="31325"/>
          <a:stretch/>
        </p:blipFill>
        <p:spPr>
          <a:xfrm>
            <a:off x="8118088" y="0"/>
            <a:ext cx="4073911" cy="6858000"/>
          </a:xfrm>
          <a:prstGeom prst="rect">
            <a:avLst/>
          </a:prstGeom>
        </p:spPr>
      </p:pic>
    </p:spTree>
    <p:extLst>
      <p:ext uri="{BB962C8B-B14F-4D97-AF65-F5344CB8AC3E}">
        <p14:creationId xmlns:p14="http://schemas.microsoft.com/office/powerpoint/2010/main" val="194413773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81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02D21D-031A-412D-B947-266FABACC3FE}"/>
              </a:ext>
            </a:extLst>
          </p:cNvPr>
          <p:cNvSpPr>
            <a:spLocks noGrp="1"/>
          </p:cNvSpPr>
          <p:nvPr>
            <p:ph type="ctrTitle"/>
          </p:nvPr>
        </p:nvSpPr>
        <p:spPr>
          <a:xfrm>
            <a:off x="633046" y="563040"/>
            <a:ext cx="11019692" cy="5861205"/>
          </a:xfrm>
        </p:spPr>
        <p:txBody>
          <a:bodyPr/>
          <a:lstStyle/>
          <a:p>
            <a:pPr marL="0" marR="0">
              <a:lnSpc>
                <a:spcPct val="115000"/>
              </a:lnSpc>
              <a:spcBef>
                <a:spcPts val="0"/>
              </a:spcBef>
              <a:spcAft>
                <a:spcPts val="600"/>
              </a:spcAft>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Abstract</a:t>
            </a:r>
            <a:br>
              <a:rPr lang="en-NZ" sz="1800" u="sng" dirty="0">
                <a:effectLst/>
                <a:latin typeface="Calibri" panose="020F0502020204030204" pitchFamily="34" charset="0"/>
                <a:ea typeface="Calibri" panose="020F0502020204030204" pitchFamily="34" charset="0"/>
                <a:cs typeface="Times New Roman" panose="02020603050405020304" pitchFamily="18" charset="0"/>
              </a:rPr>
            </a:br>
            <a:br>
              <a:rPr lang="en-NZ" sz="1800" b="0" dirty="0">
                <a:effectLst/>
                <a:latin typeface="Calibri" panose="020F0502020204030204" pitchFamily="34" charset="0"/>
                <a:ea typeface="Calibri" panose="020F0502020204030204" pitchFamily="34" charset="0"/>
                <a:cs typeface="Times New Roman" panose="02020603050405020304" pitchFamily="18" charset="0"/>
              </a:rPr>
            </a:br>
            <a:r>
              <a:rPr lang="en-NZ" sz="1800" b="0" dirty="0">
                <a:effectLst/>
                <a:latin typeface="Calibri" panose="020F0502020204030204" pitchFamily="34" charset="0"/>
                <a:ea typeface="Calibri" panose="020F0502020204030204" pitchFamily="34" charset="0"/>
                <a:cs typeface="Times New Roman" panose="02020603050405020304" pitchFamily="18" charset="0"/>
              </a:rPr>
              <a:t>As water suppliers throughout New Zealand tackle the twin challenges of climate change and limited investment budgets, artificial intelligence (AI) and machine learning applications can help us achieve both sustainability and efficiency goals, giving utilities the insights needed to streamline and optimise operations and capital investments. While the conceptual promise of AI is often lauded, many utilities find that real-world considerations such as historical data quality and quantity can interpose significant limitations on the value of AI applications. </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en-NZ" sz="1800" b="0" dirty="0">
                <a:effectLst/>
                <a:latin typeface="Calibri" panose="020F0502020204030204" pitchFamily="34" charset="0"/>
                <a:ea typeface="Calibri" panose="020F0502020204030204" pitchFamily="34" charset="0"/>
                <a:cs typeface="Times New Roman" panose="02020603050405020304" pitchFamily="18" charset="0"/>
              </a:rPr>
              <a:t>This paper will discuss key factors in identifying viable machine learning applications, highlighting data requirements and methods for supplementing real-world historical data, as well as outlining opportunities for tiered AI implementations that grow with an organisation as it gains digital maturity. Starting from available data and planning out future data collection, machine learning applications can increase in sophistication and value as additional datasets become available. </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en-NZ" sz="1800" b="0" dirty="0">
                <a:effectLst/>
                <a:latin typeface="Calibri" panose="020F0502020204030204" pitchFamily="34" charset="0"/>
                <a:ea typeface="Calibri" panose="020F0502020204030204" pitchFamily="34" charset="0"/>
                <a:cs typeface="Times New Roman" panose="02020603050405020304" pitchFamily="18" charset="0"/>
              </a:rPr>
              <a:t>By further augmenting our existing datasets with synthetic data, “informed” AI allows machine learning models to overcome the challenges of narrow historical datasets, which frequently capture only a small range of operating conditions.  Leveraging both scenario analysis and operational forecasting capabilities, AI applications are giving utilities an ever-expanding set of insights into chemical and energy optimisation, greenhouse gas, and cost-reduction opportunities. Key case studies from around the world will showcase how global best practices in leveraging machine learning can be used to help New Zealand utilities achieve sustainability and cost-savings goals.</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br>
              <a:rPr lang="en-US" sz="1800" b="0" dirty="0"/>
            </a:br>
            <a:endParaRPr lang="en-US" sz="1800" b="0" dirty="0"/>
          </a:p>
        </p:txBody>
      </p:sp>
    </p:spTree>
    <p:extLst>
      <p:ext uri="{BB962C8B-B14F-4D97-AF65-F5344CB8AC3E}">
        <p14:creationId xmlns:p14="http://schemas.microsoft.com/office/powerpoint/2010/main" val="3915673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A8A897-5963-473E-BFCD-10FEF8E53C0E}"/>
              </a:ext>
            </a:extLst>
          </p:cNvPr>
          <p:cNvSpPr>
            <a:spLocks noGrp="1"/>
          </p:cNvSpPr>
          <p:nvPr>
            <p:ph type="sldNum" sz="quarter" idx="4294967295"/>
          </p:nvPr>
        </p:nvSpPr>
        <p:spPr>
          <a:xfrm>
            <a:off x="0" y="0"/>
            <a:ext cx="0" cy="0"/>
          </a:xfrm>
        </p:spPr>
        <p:txBody>
          <a:bodyPr/>
          <a:lstStyle/>
          <a:p>
            <a:r>
              <a:rPr lang="en-AU"/>
              <a:t>f</a:t>
            </a:r>
          </a:p>
        </p:txBody>
      </p:sp>
      <p:pic>
        <p:nvPicPr>
          <p:cNvPr id="2050" name="Picture 2">
            <a:extLst>
              <a:ext uri="{FF2B5EF4-FFF2-40B4-BE49-F238E27FC236}">
                <a16:creationId xmlns:a16="http://schemas.microsoft.com/office/drawing/2014/main" id="{7AE1DBA4-F274-497B-8948-8B5BEEC32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58083" y="-558053"/>
            <a:ext cx="6222369" cy="797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64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067" r="1147"/>
          <a:stretch/>
        </p:blipFill>
        <p:spPr>
          <a:xfrm>
            <a:off x="0" y="1569560"/>
            <a:ext cx="12212947" cy="3203589"/>
          </a:xfrm>
          <a:prstGeom prst="rect">
            <a:avLst/>
          </a:prstGeom>
        </p:spPr>
      </p:pic>
      <p:sp>
        <p:nvSpPr>
          <p:cNvPr id="2" name="Rectangle 1"/>
          <p:cNvSpPr/>
          <p:nvPr/>
        </p:nvSpPr>
        <p:spPr>
          <a:xfrm>
            <a:off x="4014555" y="5276237"/>
            <a:ext cx="4373826" cy="646459"/>
          </a:xfrm>
          <a:prstGeom prst="rect">
            <a:avLst/>
          </a:prstGeom>
        </p:spPr>
        <p:txBody>
          <a:bodyPr wrap="none">
            <a:spAutoFit/>
          </a:bodyPr>
          <a:lstStyle/>
          <a:p>
            <a:pPr algn="ctr"/>
            <a:r>
              <a:rPr lang="en-US" sz="3601" b="1" dirty="0" err="1">
                <a:solidFill>
                  <a:srgbClr val="233261"/>
                </a:solidFill>
                <a:latin typeface="Arial" panose="020B0604020202020204" pitchFamily="34" charset="0"/>
                <a:cs typeface="Arial" panose="020B0604020202020204" pitchFamily="34" charset="0"/>
              </a:rPr>
              <a:t>Moravec’s</a:t>
            </a:r>
            <a:r>
              <a:rPr lang="en-US" sz="3601" b="1" dirty="0">
                <a:solidFill>
                  <a:srgbClr val="233261"/>
                </a:solidFill>
                <a:latin typeface="Arial" panose="020B0604020202020204" pitchFamily="34" charset="0"/>
                <a:cs typeface="Arial" panose="020B0604020202020204" pitchFamily="34" charset="0"/>
              </a:rPr>
              <a:t> Paradox</a:t>
            </a:r>
          </a:p>
        </p:txBody>
      </p:sp>
    </p:spTree>
    <p:extLst>
      <p:ext uri="{BB962C8B-B14F-4D97-AF65-F5344CB8AC3E}">
        <p14:creationId xmlns:p14="http://schemas.microsoft.com/office/powerpoint/2010/main" val="3949452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72EE-4EA8-4382-97F3-F9AC8E140901}"/>
              </a:ext>
            </a:extLst>
          </p:cNvPr>
          <p:cNvSpPr>
            <a:spLocks noGrp="1"/>
          </p:cNvSpPr>
          <p:nvPr>
            <p:ph type="title"/>
          </p:nvPr>
        </p:nvSpPr>
        <p:spPr/>
        <p:txBody>
          <a:bodyPr/>
          <a:lstStyle/>
          <a:p>
            <a:r>
              <a:rPr lang="en-US"/>
              <a:t>Melbourne Water </a:t>
            </a:r>
            <a:r>
              <a:rPr lang="en-US" err="1"/>
              <a:t>Winneke</a:t>
            </a:r>
            <a:r>
              <a:rPr lang="en-US"/>
              <a:t> WTP</a:t>
            </a:r>
          </a:p>
        </p:txBody>
      </p:sp>
      <p:sp>
        <p:nvSpPr>
          <p:cNvPr id="3" name="Footer Placeholder 2">
            <a:extLst>
              <a:ext uri="{FF2B5EF4-FFF2-40B4-BE49-F238E27FC236}">
                <a16:creationId xmlns:a16="http://schemas.microsoft.com/office/drawing/2014/main" id="{5EDA177A-CF08-46ED-8951-F04A9F73CDC4}"/>
              </a:ext>
            </a:extLst>
          </p:cNvPr>
          <p:cNvSpPr>
            <a:spLocks noGrp="1"/>
          </p:cNvSpPr>
          <p:nvPr>
            <p:ph type="ftr" sz="quarter" idx="10"/>
          </p:nvPr>
        </p:nvSpPr>
        <p:spPr/>
        <p:txBody>
          <a:bodyPr/>
          <a:lstStyle/>
          <a:p>
            <a:r>
              <a:rPr lang="en-AU" dirty="0"/>
              <a:t> </a:t>
            </a:r>
          </a:p>
        </p:txBody>
      </p:sp>
      <p:sp>
        <p:nvSpPr>
          <p:cNvPr id="4" name="Slide Number Placeholder 3">
            <a:extLst>
              <a:ext uri="{FF2B5EF4-FFF2-40B4-BE49-F238E27FC236}">
                <a16:creationId xmlns:a16="http://schemas.microsoft.com/office/drawing/2014/main" id="{766D52F8-4AC8-4C80-AA40-DF1ADD44F7C6}"/>
              </a:ext>
            </a:extLst>
          </p:cNvPr>
          <p:cNvSpPr>
            <a:spLocks noGrp="1"/>
          </p:cNvSpPr>
          <p:nvPr>
            <p:ph type="sldNum" sz="quarter" idx="11"/>
          </p:nvPr>
        </p:nvSpPr>
        <p:spPr/>
        <p:txBody>
          <a:bodyPr/>
          <a:lstStyle/>
          <a:p>
            <a:fld id="{9B3E39EC-4BE2-4DEA-81C0-4ABC0AAB4AC0}" type="slidenum">
              <a:rPr lang="en-AU" smtClean="0"/>
              <a:pPr/>
              <a:t>27</a:t>
            </a:fld>
            <a:endParaRPr lang="en-AU"/>
          </a:p>
        </p:txBody>
      </p:sp>
      <p:sp>
        <p:nvSpPr>
          <p:cNvPr id="5" name="Text Placeholder 4">
            <a:extLst>
              <a:ext uri="{FF2B5EF4-FFF2-40B4-BE49-F238E27FC236}">
                <a16:creationId xmlns:a16="http://schemas.microsoft.com/office/drawing/2014/main" id="{2A423E3B-6743-4487-B194-30167962DD80}"/>
              </a:ext>
            </a:extLst>
          </p:cNvPr>
          <p:cNvSpPr>
            <a:spLocks noGrp="1"/>
          </p:cNvSpPr>
          <p:nvPr>
            <p:ph type="body" sz="quarter" idx="12"/>
          </p:nvPr>
        </p:nvSpPr>
        <p:spPr>
          <a:xfrm>
            <a:off x="319723" y="1438507"/>
            <a:ext cx="7330014" cy="4740043"/>
          </a:xfrm>
        </p:spPr>
        <p:txBody>
          <a:bodyPr/>
          <a:lstStyle/>
          <a:p>
            <a:pPr defTabSz="914126">
              <a:buFont typeface="Arial" panose="020B0604020202020204" pitchFamily="34" charset="0"/>
              <a:buChar char="•"/>
              <a:defRPr/>
            </a:pPr>
            <a:r>
              <a:rPr lang="en-AU" sz="2599" b="0" kern="0">
                <a:latin typeface="Jacobs Chronos"/>
              </a:rPr>
              <a:t>600 MLD (160 MGD) </a:t>
            </a:r>
          </a:p>
          <a:p>
            <a:pPr defTabSz="914126">
              <a:buFont typeface="Arial" panose="020B0604020202020204" pitchFamily="34" charset="0"/>
              <a:buChar char="•"/>
              <a:defRPr/>
            </a:pPr>
            <a:r>
              <a:rPr lang="en-AU" sz="2599" b="0" kern="0">
                <a:latin typeface="Jacobs Chronos"/>
              </a:rPr>
              <a:t>Supplies ~30% of Melbourne’s drinking water</a:t>
            </a:r>
          </a:p>
          <a:p>
            <a:pPr defTabSz="914126">
              <a:buFont typeface="Arial" panose="020B0604020202020204" pitchFamily="34" charset="0"/>
              <a:buChar char="•"/>
              <a:defRPr/>
            </a:pPr>
            <a:r>
              <a:rPr lang="en-AU" sz="2599" b="0" kern="0">
                <a:latin typeface="Jacobs Chronos"/>
              </a:rPr>
              <a:t>Treatment Processes:</a:t>
            </a:r>
          </a:p>
          <a:p>
            <a:pPr lvl="1" defTabSz="914126">
              <a:buFont typeface="Arial" panose="020B0604020202020204" pitchFamily="34" charset="0"/>
              <a:buChar char="•"/>
              <a:defRPr/>
            </a:pPr>
            <a:r>
              <a:rPr lang="en-AU" sz="2399" b="0" kern="0">
                <a:latin typeface="Jacobs Chronos"/>
              </a:rPr>
              <a:t>Conventional</a:t>
            </a:r>
          </a:p>
          <a:p>
            <a:pPr lvl="1" defTabSz="914126">
              <a:buFont typeface="Arial" panose="020B0604020202020204" pitchFamily="34" charset="0"/>
              <a:buChar char="•"/>
              <a:defRPr/>
            </a:pPr>
            <a:r>
              <a:rPr lang="en-AU" sz="2399" b="0" kern="0">
                <a:latin typeface="Jacobs Chronos"/>
              </a:rPr>
              <a:t>Clarification</a:t>
            </a:r>
          </a:p>
          <a:p>
            <a:pPr lvl="1" defTabSz="914126">
              <a:buFont typeface="Arial" panose="020B0604020202020204" pitchFamily="34" charset="0"/>
              <a:buChar char="•"/>
              <a:defRPr/>
            </a:pPr>
            <a:r>
              <a:rPr lang="en-AU" sz="2399" kern="0">
                <a:latin typeface="Jacobs Chronos"/>
              </a:rPr>
              <a:t>D</a:t>
            </a:r>
            <a:r>
              <a:rPr lang="en-AU" sz="2399" b="0" kern="0">
                <a:latin typeface="Jacobs Chronos"/>
              </a:rPr>
              <a:t>ual media filtration </a:t>
            </a:r>
            <a:endParaRPr lang="en-AU" sz="2000" kern="0">
              <a:latin typeface="Jacobs Chronos"/>
            </a:endParaRPr>
          </a:p>
          <a:p>
            <a:pPr defTabSz="914126">
              <a:buFont typeface="Arial" panose="020B0604020202020204" pitchFamily="34" charset="0"/>
              <a:buChar char="•"/>
              <a:defRPr/>
            </a:pPr>
            <a:r>
              <a:rPr lang="en-AU" sz="2599" b="0" kern="0">
                <a:latin typeface="Jacobs Chronos"/>
              </a:rPr>
              <a:t>Coagulant (alum) is flow-paced</a:t>
            </a:r>
          </a:p>
          <a:p>
            <a:endParaRPr lang="en-US"/>
          </a:p>
        </p:txBody>
      </p:sp>
      <p:pic>
        <p:nvPicPr>
          <p:cNvPr id="6" name="Picture 5">
            <a:extLst>
              <a:ext uri="{FF2B5EF4-FFF2-40B4-BE49-F238E27FC236}">
                <a16:creationId xmlns:a16="http://schemas.microsoft.com/office/drawing/2014/main" id="{7B930128-AD01-43E4-9E66-AC9A28F500D9}"/>
              </a:ext>
            </a:extLst>
          </p:cNvPr>
          <p:cNvPicPr>
            <a:picLocks noChangeAspect="1"/>
          </p:cNvPicPr>
          <p:nvPr/>
        </p:nvPicPr>
        <p:blipFill rotWithShape="1">
          <a:blip r:embed="rId3"/>
          <a:srcRect l="48841" t="24356" r="9528" b="21213"/>
          <a:stretch/>
        </p:blipFill>
        <p:spPr>
          <a:xfrm>
            <a:off x="7649737" y="0"/>
            <a:ext cx="4542263" cy="6857107"/>
          </a:xfrm>
          <a:prstGeom prst="rect">
            <a:avLst/>
          </a:prstGeom>
        </p:spPr>
      </p:pic>
    </p:spTree>
    <p:extLst>
      <p:ext uri="{BB962C8B-B14F-4D97-AF65-F5344CB8AC3E}">
        <p14:creationId xmlns:p14="http://schemas.microsoft.com/office/powerpoint/2010/main" val="143168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F957-7403-44BF-8E71-79CF8447B06B}"/>
              </a:ext>
            </a:extLst>
          </p:cNvPr>
          <p:cNvSpPr>
            <a:spLocks noGrp="1"/>
          </p:cNvSpPr>
          <p:nvPr>
            <p:ph type="title"/>
          </p:nvPr>
        </p:nvSpPr>
        <p:spPr/>
        <p:txBody>
          <a:bodyPr/>
          <a:lstStyle/>
          <a:p>
            <a:r>
              <a:rPr lang="en-US"/>
              <a:t>The Coagulation Challenge</a:t>
            </a:r>
          </a:p>
        </p:txBody>
      </p:sp>
      <p:sp>
        <p:nvSpPr>
          <p:cNvPr id="3" name="Text Placeholder 2">
            <a:extLst>
              <a:ext uri="{FF2B5EF4-FFF2-40B4-BE49-F238E27FC236}">
                <a16:creationId xmlns:a16="http://schemas.microsoft.com/office/drawing/2014/main" id="{DFADA6D1-B731-4D04-9A8D-425AF15379BB}"/>
              </a:ext>
            </a:extLst>
          </p:cNvPr>
          <p:cNvSpPr>
            <a:spLocks noGrp="1"/>
          </p:cNvSpPr>
          <p:nvPr>
            <p:ph type="body" sz="quarter" idx="12"/>
          </p:nvPr>
        </p:nvSpPr>
        <p:spPr>
          <a:xfrm>
            <a:off x="319724" y="1243013"/>
            <a:ext cx="6568830" cy="4935537"/>
          </a:xfrm>
        </p:spPr>
        <p:txBody>
          <a:bodyPr>
            <a:normAutofit lnSpcReduction="10000"/>
          </a:bodyPr>
          <a:lstStyle/>
          <a:p>
            <a:pPr marL="0" indent="0">
              <a:buNone/>
              <a:tabLst>
                <a:tab pos="1426735" algn="l"/>
              </a:tabLst>
            </a:pPr>
            <a:r>
              <a:rPr lang="en-US"/>
              <a:t>Coagulation chemistry is tricky and operators often have to make decisions based on experience and intuition.</a:t>
            </a:r>
          </a:p>
          <a:p>
            <a:pPr marL="342797" indent="-342797">
              <a:tabLst>
                <a:tab pos="1426735" algn="l"/>
              </a:tabLst>
            </a:pPr>
            <a:r>
              <a:rPr lang="en-US"/>
              <a:t>When influent water quality changes, the process gets upset and operators scramble to adjust</a:t>
            </a:r>
          </a:p>
          <a:p>
            <a:pPr marL="342797" indent="-342797">
              <a:tabLst>
                <a:tab pos="1426735" algn="l"/>
              </a:tabLst>
            </a:pPr>
            <a:r>
              <a:rPr lang="en-US"/>
              <a:t>Jar testing is labour- and time-intensive, and slow to provide info on water quality changes</a:t>
            </a:r>
          </a:p>
          <a:p>
            <a:pPr marL="342797" indent="-342797">
              <a:tabLst>
                <a:tab pos="1426735" algn="l"/>
              </a:tabLst>
            </a:pPr>
            <a:r>
              <a:rPr lang="en-US"/>
              <a:t>Optimal operations is difficult to measure, achieve and maintain</a:t>
            </a:r>
          </a:p>
          <a:p>
            <a:pPr marL="342797" indent="-342797">
              <a:tabLst>
                <a:tab pos="1426735" algn="l"/>
              </a:tabLst>
            </a:pPr>
            <a:r>
              <a:rPr lang="en-US"/>
              <a:t>Objectives</a:t>
            </a:r>
          </a:p>
          <a:p>
            <a:pPr marL="612716" lvl="1" indent="-342797">
              <a:tabLst>
                <a:tab pos="1426735" algn="l"/>
              </a:tabLst>
            </a:pPr>
            <a:r>
              <a:rPr lang="en-US" sz="2400"/>
              <a:t>Rapid (near-real-time) prediction of coagulant dosing</a:t>
            </a:r>
          </a:p>
          <a:p>
            <a:pPr marL="612716" lvl="1" indent="-342797">
              <a:tabLst>
                <a:tab pos="1426735" algn="l"/>
              </a:tabLst>
            </a:pPr>
            <a:r>
              <a:rPr lang="en-US" sz="2400" err="1"/>
              <a:t>Optimise</a:t>
            </a:r>
            <a:r>
              <a:rPr lang="en-US" sz="2400"/>
              <a:t> for cost or DOC removal</a:t>
            </a:r>
          </a:p>
        </p:txBody>
      </p:sp>
      <p:grpSp>
        <p:nvGrpSpPr>
          <p:cNvPr id="5" name="Group 4">
            <a:extLst>
              <a:ext uri="{FF2B5EF4-FFF2-40B4-BE49-F238E27FC236}">
                <a16:creationId xmlns:a16="http://schemas.microsoft.com/office/drawing/2014/main" id="{8DBE8BCC-1CE2-4EB8-9B82-DA751D2801DD}"/>
              </a:ext>
            </a:extLst>
          </p:cNvPr>
          <p:cNvGrpSpPr/>
          <p:nvPr/>
        </p:nvGrpSpPr>
        <p:grpSpPr>
          <a:xfrm>
            <a:off x="6888553" y="1865828"/>
            <a:ext cx="4983724" cy="3126344"/>
            <a:chOff x="6934621" y="584197"/>
            <a:chExt cx="4985022" cy="3127158"/>
          </a:xfrm>
        </p:grpSpPr>
        <p:pic>
          <p:nvPicPr>
            <p:cNvPr id="6" name="Picture 5">
              <a:extLst>
                <a:ext uri="{FF2B5EF4-FFF2-40B4-BE49-F238E27FC236}">
                  <a16:creationId xmlns:a16="http://schemas.microsoft.com/office/drawing/2014/main" id="{5B59D52D-26FA-4906-A885-0241329B7737}"/>
                </a:ext>
              </a:extLst>
            </p:cNvPr>
            <p:cNvPicPr>
              <a:picLocks noChangeAspect="1"/>
            </p:cNvPicPr>
            <p:nvPr/>
          </p:nvPicPr>
          <p:blipFill rotWithShape="1">
            <a:blip r:embed="rId3"/>
            <a:srcRect t="8477" r="28835"/>
            <a:stretch/>
          </p:blipFill>
          <p:spPr>
            <a:xfrm>
              <a:off x="7260131" y="584197"/>
              <a:ext cx="4042056" cy="2169813"/>
            </a:xfrm>
            <a:prstGeom prst="rect">
              <a:avLst/>
            </a:prstGeom>
          </p:spPr>
        </p:pic>
        <p:grpSp>
          <p:nvGrpSpPr>
            <p:cNvPr id="4" name="Group 3">
              <a:extLst>
                <a:ext uri="{FF2B5EF4-FFF2-40B4-BE49-F238E27FC236}">
                  <a16:creationId xmlns:a16="http://schemas.microsoft.com/office/drawing/2014/main" id="{64BA5A64-5F9D-4E0E-AF81-9D36716671A4}"/>
                </a:ext>
              </a:extLst>
            </p:cNvPr>
            <p:cNvGrpSpPr/>
            <p:nvPr/>
          </p:nvGrpSpPr>
          <p:grpSpPr>
            <a:xfrm>
              <a:off x="6934621" y="2825440"/>
              <a:ext cx="4985022" cy="885915"/>
              <a:chOff x="6096000" y="5094180"/>
              <a:chExt cx="5019883" cy="1008989"/>
            </a:xfrm>
          </p:grpSpPr>
          <p:pic>
            <p:nvPicPr>
              <p:cNvPr id="11" name="Picture 10">
                <a:extLst>
                  <a:ext uri="{FF2B5EF4-FFF2-40B4-BE49-F238E27FC236}">
                    <a16:creationId xmlns:a16="http://schemas.microsoft.com/office/drawing/2014/main" id="{D4040C59-ADD5-48E0-A130-99B56B72FE73}"/>
                  </a:ext>
                </a:extLst>
              </p:cNvPr>
              <p:cNvPicPr>
                <a:picLocks noChangeAspect="1"/>
              </p:cNvPicPr>
              <p:nvPr/>
            </p:nvPicPr>
            <p:blipFill rotWithShape="1">
              <a:blip r:embed="rId3"/>
              <a:srcRect l="71645" t="56840" b="13216"/>
              <a:stretch/>
            </p:blipFill>
            <p:spPr>
              <a:xfrm>
                <a:off x="9089248" y="5266261"/>
                <a:ext cx="1898668" cy="836908"/>
              </a:xfrm>
              <a:prstGeom prst="rect">
                <a:avLst/>
              </a:prstGeom>
            </p:spPr>
          </p:pic>
          <p:pic>
            <p:nvPicPr>
              <p:cNvPr id="8" name="Picture 7">
                <a:extLst>
                  <a:ext uri="{FF2B5EF4-FFF2-40B4-BE49-F238E27FC236}">
                    <a16:creationId xmlns:a16="http://schemas.microsoft.com/office/drawing/2014/main" id="{E2F977AD-9C04-4686-9BF9-7E98166D1F83}"/>
                  </a:ext>
                </a:extLst>
              </p:cNvPr>
              <p:cNvPicPr>
                <a:picLocks noChangeAspect="1"/>
              </p:cNvPicPr>
              <p:nvPr/>
            </p:nvPicPr>
            <p:blipFill rotWithShape="1">
              <a:blip r:embed="rId3"/>
              <a:srcRect l="71645" t="26202" b="43854"/>
              <a:stretch/>
            </p:blipFill>
            <p:spPr>
              <a:xfrm>
                <a:off x="6096000" y="5094180"/>
                <a:ext cx="1898668" cy="836908"/>
              </a:xfrm>
              <a:prstGeom prst="rect">
                <a:avLst/>
              </a:prstGeom>
            </p:spPr>
          </p:pic>
          <p:sp>
            <p:nvSpPr>
              <p:cNvPr id="7" name="TextBox 6">
                <a:extLst>
                  <a:ext uri="{FF2B5EF4-FFF2-40B4-BE49-F238E27FC236}">
                    <a16:creationId xmlns:a16="http://schemas.microsoft.com/office/drawing/2014/main" id="{1FB02B85-5C91-4242-A45D-0E0006911E7E}"/>
                  </a:ext>
                </a:extLst>
              </p:cNvPr>
              <p:cNvSpPr txBox="1"/>
              <p:nvPr/>
            </p:nvSpPr>
            <p:spPr>
              <a:xfrm>
                <a:off x="9749919" y="5266261"/>
                <a:ext cx="1365964" cy="350534"/>
              </a:xfrm>
              <a:prstGeom prst="rect">
                <a:avLst/>
              </a:prstGeom>
              <a:solidFill>
                <a:schemeClr val="bg1"/>
              </a:solidFill>
            </p:spPr>
            <p:txBody>
              <a:bodyPr wrap="square" rtlCol="0">
                <a:spAutoFit/>
              </a:bodyPr>
              <a:lstStyle/>
              <a:p>
                <a:pPr defTabSz="914126" fontAlgn="base">
                  <a:spcBef>
                    <a:spcPct val="0"/>
                  </a:spcBef>
                  <a:spcAft>
                    <a:spcPct val="0"/>
                  </a:spcAft>
                  <a:defRPr/>
                </a:pPr>
                <a:r>
                  <a:rPr kumimoji="1" lang="en-AU" sz="1400">
                    <a:solidFill>
                      <a:srgbClr val="000000"/>
                    </a:solidFill>
                    <a:latin typeface="Arial Rounded MT Bold" panose="020F0704030504030204" pitchFamily="34" charset="0"/>
                  </a:rPr>
                  <a:t>Underdose</a:t>
                </a:r>
              </a:p>
            </p:txBody>
          </p:sp>
          <p:sp>
            <p:nvSpPr>
              <p:cNvPr id="9" name="TextBox 8">
                <a:extLst>
                  <a:ext uri="{FF2B5EF4-FFF2-40B4-BE49-F238E27FC236}">
                    <a16:creationId xmlns:a16="http://schemas.microsoft.com/office/drawing/2014/main" id="{153DB379-3805-4A98-AC4B-D0B70CE707C6}"/>
                  </a:ext>
                </a:extLst>
              </p:cNvPr>
              <p:cNvSpPr txBox="1"/>
              <p:nvPr/>
            </p:nvSpPr>
            <p:spPr>
              <a:xfrm>
                <a:off x="9749919" y="5664921"/>
                <a:ext cx="1365964" cy="350534"/>
              </a:xfrm>
              <a:prstGeom prst="rect">
                <a:avLst/>
              </a:prstGeom>
              <a:solidFill>
                <a:schemeClr val="bg1"/>
              </a:solidFill>
            </p:spPr>
            <p:txBody>
              <a:bodyPr wrap="square" rtlCol="0">
                <a:spAutoFit/>
              </a:bodyPr>
              <a:lstStyle>
                <a:defPPr>
                  <a:defRPr lang="en-US"/>
                </a:defPPr>
                <a:lvl1pPr>
                  <a:defRPr sz="1400">
                    <a:latin typeface="Arial Rounded MT Bold" panose="020F0704030504030204" pitchFamily="34" charset="0"/>
                  </a:defRPr>
                </a:lvl1pPr>
              </a:lstStyle>
              <a:p>
                <a:pPr defTabSz="914126" fontAlgn="base">
                  <a:spcBef>
                    <a:spcPct val="0"/>
                  </a:spcBef>
                  <a:spcAft>
                    <a:spcPct val="0"/>
                  </a:spcAft>
                  <a:defRPr/>
                </a:pPr>
                <a:r>
                  <a:rPr kumimoji="1" lang="en-AU">
                    <a:solidFill>
                      <a:srgbClr val="000000"/>
                    </a:solidFill>
                  </a:rPr>
                  <a:t>Overdose</a:t>
                </a:r>
              </a:p>
            </p:txBody>
          </p:sp>
          <p:sp>
            <p:nvSpPr>
              <p:cNvPr id="10" name="TextBox 9">
                <a:extLst>
                  <a:ext uri="{FF2B5EF4-FFF2-40B4-BE49-F238E27FC236}">
                    <a16:creationId xmlns:a16="http://schemas.microsoft.com/office/drawing/2014/main" id="{942D088B-96E5-4B86-A730-277C6E442449}"/>
                  </a:ext>
                </a:extLst>
              </p:cNvPr>
              <p:cNvSpPr txBox="1"/>
              <p:nvPr/>
            </p:nvSpPr>
            <p:spPr>
              <a:xfrm>
                <a:off x="6783980" y="5284689"/>
                <a:ext cx="1741042" cy="350534"/>
              </a:xfrm>
              <a:prstGeom prst="rect">
                <a:avLst/>
              </a:prstGeom>
              <a:solidFill>
                <a:schemeClr val="bg1"/>
              </a:solidFill>
            </p:spPr>
            <p:txBody>
              <a:bodyPr wrap="square" rtlCol="0">
                <a:spAutoFit/>
              </a:bodyPr>
              <a:lstStyle/>
              <a:p>
                <a:pPr defTabSz="914126" fontAlgn="base">
                  <a:spcBef>
                    <a:spcPct val="0"/>
                  </a:spcBef>
                  <a:spcAft>
                    <a:spcPct val="0"/>
                  </a:spcAft>
                  <a:defRPr/>
                </a:pPr>
                <a:r>
                  <a:rPr kumimoji="1" lang="en-AU" sz="1400">
                    <a:solidFill>
                      <a:srgbClr val="000000"/>
                    </a:solidFill>
                    <a:latin typeface="Arial Rounded MT Bold" panose="020F0704030504030204" pitchFamily="34" charset="0"/>
                  </a:rPr>
                  <a:t>Required Dose</a:t>
                </a:r>
              </a:p>
            </p:txBody>
          </p:sp>
          <p:sp>
            <p:nvSpPr>
              <p:cNvPr id="12" name="TextBox 11">
                <a:extLst>
                  <a:ext uri="{FF2B5EF4-FFF2-40B4-BE49-F238E27FC236}">
                    <a16:creationId xmlns:a16="http://schemas.microsoft.com/office/drawing/2014/main" id="{6A84D845-92F8-47A3-AC04-4DD70574EEC0}"/>
                  </a:ext>
                </a:extLst>
              </p:cNvPr>
              <p:cNvSpPr txBox="1"/>
              <p:nvPr/>
            </p:nvSpPr>
            <p:spPr>
              <a:xfrm>
                <a:off x="6783980" y="5683349"/>
                <a:ext cx="1365964" cy="350534"/>
              </a:xfrm>
              <a:prstGeom prst="rect">
                <a:avLst/>
              </a:prstGeom>
              <a:solidFill>
                <a:schemeClr val="bg1"/>
              </a:solidFill>
            </p:spPr>
            <p:txBody>
              <a:bodyPr wrap="square" rtlCol="0">
                <a:spAutoFit/>
              </a:bodyPr>
              <a:lstStyle>
                <a:defPPr>
                  <a:defRPr lang="en-US"/>
                </a:defPPr>
                <a:lvl1pPr>
                  <a:defRPr sz="1400">
                    <a:latin typeface="Arial Rounded MT Bold" panose="020F0704030504030204" pitchFamily="34" charset="0"/>
                  </a:defRPr>
                </a:lvl1pPr>
              </a:lstStyle>
              <a:p>
                <a:pPr defTabSz="914126" fontAlgn="base">
                  <a:spcBef>
                    <a:spcPct val="0"/>
                  </a:spcBef>
                  <a:spcAft>
                    <a:spcPct val="0"/>
                  </a:spcAft>
                  <a:defRPr/>
                </a:pPr>
                <a:r>
                  <a:rPr kumimoji="1" lang="en-AU">
                    <a:solidFill>
                      <a:srgbClr val="000000"/>
                    </a:solidFill>
                  </a:rPr>
                  <a:t>Actual Dose</a:t>
                </a:r>
              </a:p>
            </p:txBody>
          </p:sp>
        </p:grpSp>
      </p:grpSp>
    </p:spTree>
    <p:extLst>
      <p:ext uri="{BB962C8B-B14F-4D97-AF65-F5344CB8AC3E}">
        <p14:creationId xmlns:p14="http://schemas.microsoft.com/office/powerpoint/2010/main" val="3340688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C2EC-9C3F-4834-82FA-3900A6ECF650}"/>
              </a:ext>
            </a:extLst>
          </p:cNvPr>
          <p:cNvSpPr>
            <a:spLocks noGrp="1"/>
          </p:cNvSpPr>
          <p:nvPr>
            <p:ph type="title"/>
          </p:nvPr>
        </p:nvSpPr>
        <p:spPr>
          <a:xfrm>
            <a:off x="320040" y="67933"/>
            <a:ext cx="11521440" cy="1058942"/>
          </a:xfrm>
        </p:spPr>
        <p:txBody>
          <a:bodyPr/>
          <a:lstStyle/>
          <a:p>
            <a:r>
              <a:rPr lang="en-AU"/>
              <a:t>Machine Learning for Chemical Dose Optimization</a:t>
            </a:r>
            <a:endParaRPr lang="en-US"/>
          </a:p>
        </p:txBody>
      </p:sp>
      <p:sp>
        <p:nvSpPr>
          <p:cNvPr id="3" name="Footer Placeholder 2">
            <a:extLst>
              <a:ext uri="{FF2B5EF4-FFF2-40B4-BE49-F238E27FC236}">
                <a16:creationId xmlns:a16="http://schemas.microsoft.com/office/drawing/2014/main" id="{40119C11-F4B3-4641-92EF-95662373451E}"/>
              </a:ext>
            </a:extLst>
          </p:cNvPr>
          <p:cNvSpPr>
            <a:spLocks noGrp="1"/>
          </p:cNvSpPr>
          <p:nvPr>
            <p:ph type="ftr" sz="quarter" idx="10"/>
          </p:nvPr>
        </p:nvSpPr>
        <p:spPr/>
        <p:txBody>
          <a:bodyPr/>
          <a:lstStyle/>
          <a:p>
            <a:pPr algn="r" defTabSz="914126">
              <a:defRPr/>
            </a:pPr>
            <a:r>
              <a:rPr lang="en-AU" sz="800">
                <a:solidFill>
                  <a:srgbClr val="000000"/>
                </a:solidFill>
                <a:latin typeface="Jacobs Chronos"/>
              </a:rPr>
              <a:t>©Jacobs 2020</a:t>
            </a:r>
          </a:p>
        </p:txBody>
      </p:sp>
      <p:sp>
        <p:nvSpPr>
          <p:cNvPr id="4" name="Slide Number Placeholder 3">
            <a:extLst>
              <a:ext uri="{FF2B5EF4-FFF2-40B4-BE49-F238E27FC236}">
                <a16:creationId xmlns:a16="http://schemas.microsoft.com/office/drawing/2014/main" id="{58708F1F-89D8-448A-AD09-B0F35F4167AD}"/>
              </a:ext>
            </a:extLst>
          </p:cNvPr>
          <p:cNvSpPr>
            <a:spLocks noGrp="1"/>
          </p:cNvSpPr>
          <p:nvPr>
            <p:ph type="sldNum" sz="quarter" idx="11"/>
          </p:nvPr>
        </p:nvSpPr>
        <p:spPr/>
        <p:txBody>
          <a:bodyPr/>
          <a:lstStyle/>
          <a:p>
            <a:pPr defTabSz="914126">
              <a:defRPr/>
            </a:pPr>
            <a:fld id="{9B3E39EC-4BE2-4DEA-81C0-4ABC0AAB4AC0}" type="slidenum">
              <a:rPr lang="en-AU" sz="1100" b="1">
                <a:solidFill>
                  <a:srgbClr val="000000"/>
                </a:solidFill>
                <a:latin typeface="Jacobs Chronos"/>
              </a:rPr>
              <a:pPr defTabSz="914126">
                <a:defRPr/>
              </a:pPr>
              <a:t>29</a:t>
            </a:fld>
            <a:endParaRPr lang="en-AU" sz="1100" b="1">
              <a:solidFill>
                <a:srgbClr val="000000"/>
              </a:solidFill>
              <a:latin typeface="Jacobs Chronos"/>
            </a:endParaRPr>
          </a:p>
        </p:txBody>
      </p:sp>
      <p:grpSp>
        <p:nvGrpSpPr>
          <p:cNvPr id="19" name="Group 18">
            <a:extLst>
              <a:ext uri="{FF2B5EF4-FFF2-40B4-BE49-F238E27FC236}">
                <a16:creationId xmlns:a16="http://schemas.microsoft.com/office/drawing/2014/main" id="{4170190D-273E-4C91-8C16-75A7B6731CC2}"/>
              </a:ext>
            </a:extLst>
          </p:cNvPr>
          <p:cNvGrpSpPr/>
          <p:nvPr/>
        </p:nvGrpSpPr>
        <p:grpSpPr>
          <a:xfrm>
            <a:off x="353954" y="1282495"/>
            <a:ext cx="4047355" cy="1828803"/>
            <a:chOff x="295639" y="999817"/>
            <a:chExt cx="3650187" cy="2243092"/>
          </a:xfrm>
        </p:grpSpPr>
        <p:pic>
          <p:nvPicPr>
            <p:cNvPr id="7" name="Picture 6">
              <a:extLst>
                <a:ext uri="{FF2B5EF4-FFF2-40B4-BE49-F238E27FC236}">
                  <a16:creationId xmlns:a16="http://schemas.microsoft.com/office/drawing/2014/main" id="{83C58A2B-65DF-48D2-BEC1-7E2B582073A9}"/>
                </a:ext>
              </a:extLst>
            </p:cNvPr>
            <p:cNvPicPr>
              <a:picLocks noChangeAspect="1"/>
            </p:cNvPicPr>
            <p:nvPr/>
          </p:nvPicPr>
          <p:blipFill rotWithShape="1">
            <a:blip r:embed="rId3"/>
            <a:srcRect t="8477" r="28835"/>
            <a:stretch/>
          </p:blipFill>
          <p:spPr>
            <a:xfrm>
              <a:off x="608811" y="999817"/>
              <a:ext cx="3337015" cy="1775044"/>
            </a:xfrm>
            <a:prstGeom prst="rect">
              <a:avLst/>
            </a:prstGeom>
          </p:spPr>
        </p:pic>
        <p:grpSp>
          <p:nvGrpSpPr>
            <p:cNvPr id="8" name="Group 7">
              <a:extLst>
                <a:ext uri="{FF2B5EF4-FFF2-40B4-BE49-F238E27FC236}">
                  <a16:creationId xmlns:a16="http://schemas.microsoft.com/office/drawing/2014/main" id="{0F2E9C5A-671F-4ED7-82D8-DEEA70F9D4B5}"/>
                </a:ext>
              </a:extLst>
            </p:cNvPr>
            <p:cNvGrpSpPr/>
            <p:nvPr/>
          </p:nvGrpSpPr>
          <p:grpSpPr>
            <a:xfrm>
              <a:off x="295639" y="2593144"/>
              <a:ext cx="3650187" cy="649765"/>
              <a:chOff x="6096000" y="5094180"/>
              <a:chExt cx="5019883" cy="1100555"/>
            </a:xfrm>
          </p:grpSpPr>
          <p:pic>
            <p:nvPicPr>
              <p:cNvPr id="9" name="Picture 8">
                <a:extLst>
                  <a:ext uri="{FF2B5EF4-FFF2-40B4-BE49-F238E27FC236}">
                    <a16:creationId xmlns:a16="http://schemas.microsoft.com/office/drawing/2014/main" id="{67DD3AD7-85BA-4D3C-90A8-B43E26D1B0CE}"/>
                  </a:ext>
                </a:extLst>
              </p:cNvPr>
              <p:cNvPicPr>
                <a:picLocks noChangeAspect="1"/>
              </p:cNvPicPr>
              <p:nvPr/>
            </p:nvPicPr>
            <p:blipFill rotWithShape="1">
              <a:blip r:embed="rId3"/>
              <a:srcRect l="71645" t="56840" b="13216"/>
              <a:stretch/>
            </p:blipFill>
            <p:spPr>
              <a:xfrm>
                <a:off x="9089248" y="5266261"/>
                <a:ext cx="1898668" cy="836908"/>
              </a:xfrm>
              <a:prstGeom prst="rect">
                <a:avLst/>
              </a:prstGeom>
            </p:spPr>
          </p:pic>
          <p:pic>
            <p:nvPicPr>
              <p:cNvPr id="10" name="Picture 9">
                <a:extLst>
                  <a:ext uri="{FF2B5EF4-FFF2-40B4-BE49-F238E27FC236}">
                    <a16:creationId xmlns:a16="http://schemas.microsoft.com/office/drawing/2014/main" id="{79343548-127B-4DFF-AE51-624D27B39D35}"/>
                  </a:ext>
                </a:extLst>
              </p:cNvPr>
              <p:cNvPicPr>
                <a:picLocks noChangeAspect="1"/>
              </p:cNvPicPr>
              <p:nvPr/>
            </p:nvPicPr>
            <p:blipFill rotWithShape="1">
              <a:blip r:embed="rId3"/>
              <a:srcRect l="71645" t="26202" b="43854"/>
              <a:stretch/>
            </p:blipFill>
            <p:spPr>
              <a:xfrm>
                <a:off x="6096000" y="5094180"/>
                <a:ext cx="1898668" cy="836908"/>
              </a:xfrm>
              <a:prstGeom prst="rect">
                <a:avLst/>
              </a:prstGeom>
            </p:spPr>
          </p:pic>
          <p:sp>
            <p:nvSpPr>
              <p:cNvPr id="11" name="TextBox 10">
                <a:extLst>
                  <a:ext uri="{FF2B5EF4-FFF2-40B4-BE49-F238E27FC236}">
                    <a16:creationId xmlns:a16="http://schemas.microsoft.com/office/drawing/2014/main" id="{2F1D0E27-9B2F-41CC-B9B2-9ED5BFE9A3C4}"/>
                  </a:ext>
                </a:extLst>
              </p:cNvPr>
              <p:cNvSpPr txBox="1"/>
              <p:nvPr/>
            </p:nvSpPr>
            <p:spPr>
              <a:xfrm>
                <a:off x="9749918" y="5266260"/>
                <a:ext cx="1365965" cy="511385"/>
              </a:xfrm>
              <a:prstGeom prst="rect">
                <a:avLst/>
              </a:prstGeom>
              <a:solidFill>
                <a:schemeClr val="bg1"/>
              </a:solidFill>
            </p:spPr>
            <p:txBody>
              <a:bodyPr wrap="square" rtlCol="0">
                <a:spAutoFit/>
              </a:bodyPr>
              <a:lstStyle/>
              <a:p>
                <a:pPr defTabSz="914126" fontAlgn="base">
                  <a:spcBef>
                    <a:spcPct val="0"/>
                  </a:spcBef>
                  <a:spcAft>
                    <a:spcPct val="0"/>
                  </a:spcAft>
                  <a:defRPr/>
                </a:pPr>
                <a:r>
                  <a:rPr kumimoji="1" lang="en-AU" sz="1000" b="1">
                    <a:solidFill>
                      <a:srgbClr val="000000"/>
                    </a:solidFill>
                    <a:latin typeface="Jacobs Chronos"/>
                  </a:rPr>
                  <a:t>Underdose</a:t>
                </a:r>
              </a:p>
            </p:txBody>
          </p:sp>
          <p:sp>
            <p:nvSpPr>
              <p:cNvPr id="12" name="TextBox 11">
                <a:extLst>
                  <a:ext uri="{FF2B5EF4-FFF2-40B4-BE49-F238E27FC236}">
                    <a16:creationId xmlns:a16="http://schemas.microsoft.com/office/drawing/2014/main" id="{4F71D4C7-7C99-4C95-A814-5B7CB435A1C7}"/>
                  </a:ext>
                </a:extLst>
              </p:cNvPr>
              <p:cNvSpPr txBox="1"/>
              <p:nvPr/>
            </p:nvSpPr>
            <p:spPr>
              <a:xfrm>
                <a:off x="9749918" y="5664921"/>
                <a:ext cx="1365965" cy="511385"/>
              </a:xfrm>
              <a:prstGeom prst="rect">
                <a:avLst/>
              </a:prstGeom>
              <a:solidFill>
                <a:schemeClr val="bg1"/>
              </a:solidFill>
            </p:spPr>
            <p:txBody>
              <a:bodyPr wrap="square" rtlCol="0">
                <a:spAutoFit/>
              </a:bodyPr>
              <a:lstStyle>
                <a:defPPr>
                  <a:defRPr lang="en-US"/>
                </a:defPPr>
                <a:lvl1pPr>
                  <a:defRPr sz="1400">
                    <a:latin typeface="Arial Rounded MT Bold" panose="020F0704030504030204" pitchFamily="34" charset="0"/>
                  </a:defRPr>
                </a:lvl1pPr>
              </a:lstStyle>
              <a:p>
                <a:pPr defTabSz="914126" fontAlgn="base">
                  <a:spcBef>
                    <a:spcPct val="0"/>
                  </a:spcBef>
                  <a:spcAft>
                    <a:spcPct val="0"/>
                  </a:spcAft>
                  <a:defRPr/>
                </a:pPr>
                <a:r>
                  <a:rPr kumimoji="1" lang="en-AU" sz="1000" b="1">
                    <a:solidFill>
                      <a:srgbClr val="000000"/>
                    </a:solidFill>
                    <a:latin typeface="Jacobs Chronos"/>
                  </a:rPr>
                  <a:t>Overdose</a:t>
                </a:r>
              </a:p>
            </p:txBody>
          </p:sp>
          <p:sp>
            <p:nvSpPr>
              <p:cNvPr id="13" name="TextBox 12">
                <a:extLst>
                  <a:ext uri="{FF2B5EF4-FFF2-40B4-BE49-F238E27FC236}">
                    <a16:creationId xmlns:a16="http://schemas.microsoft.com/office/drawing/2014/main" id="{ED10812C-35EC-4659-9948-08FD89CD663E}"/>
                  </a:ext>
                </a:extLst>
              </p:cNvPr>
              <p:cNvSpPr txBox="1"/>
              <p:nvPr/>
            </p:nvSpPr>
            <p:spPr>
              <a:xfrm>
                <a:off x="6783981" y="5284689"/>
                <a:ext cx="1741041" cy="511385"/>
              </a:xfrm>
              <a:prstGeom prst="rect">
                <a:avLst/>
              </a:prstGeom>
              <a:solidFill>
                <a:schemeClr val="bg1"/>
              </a:solidFill>
            </p:spPr>
            <p:txBody>
              <a:bodyPr wrap="square" rtlCol="0">
                <a:spAutoFit/>
              </a:bodyPr>
              <a:lstStyle/>
              <a:p>
                <a:pPr defTabSz="914126" fontAlgn="base">
                  <a:spcBef>
                    <a:spcPct val="0"/>
                  </a:spcBef>
                  <a:spcAft>
                    <a:spcPct val="0"/>
                  </a:spcAft>
                  <a:defRPr/>
                </a:pPr>
                <a:r>
                  <a:rPr kumimoji="1" lang="en-AU" sz="1000" b="1">
                    <a:solidFill>
                      <a:srgbClr val="000000"/>
                    </a:solidFill>
                    <a:latin typeface="Jacobs Chronos"/>
                  </a:rPr>
                  <a:t>Required Dose</a:t>
                </a:r>
              </a:p>
            </p:txBody>
          </p:sp>
          <p:sp>
            <p:nvSpPr>
              <p:cNvPr id="14" name="TextBox 13">
                <a:extLst>
                  <a:ext uri="{FF2B5EF4-FFF2-40B4-BE49-F238E27FC236}">
                    <a16:creationId xmlns:a16="http://schemas.microsoft.com/office/drawing/2014/main" id="{4180232E-9332-4D3C-B5F9-D9E6D8FA2033}"/>
                  </a:ext>
                </a:extLst>
              </p:cNvPr>
              <p:cNvSpPr txBox="1"/>
              <p:nvPr/>
            </p:nvSpPr>
            <p:spPr>
              <a:xfrm>
                <a:off x="6783981" y="5683350"/>
                <a:ext cx="1365965" cy="511385"/>
              </a:xfrm>
              <a:prstGeom prst="rect">
                <a:avLst/>
              </a:prstGeom>
              <a:solidFill>
                <a:schemeClr val="bg1"/>
              </a:solidFill>
            </p:spPr>
            <p:txBody>
              <a:bodyPr wrap="square" rtlCol="0">
                <a:spAutoFit/>
              </a:bodyPr>
              <a:lstStyle>
                <a:defPPr>
                  <a:defRPr lang="en-US"/>
                </a:defPPr>
                <a:lvl1pPr>
                  <a:defRPr sz="1400">
                    <a:latin typeface="Arial Rounded MT Bold" panose="020F0704030504030204" pitchFamily="34" charset="0"/>
                  </a:defRPr>
                </a:lvl1pPr>
              </a:lstStyle>
              <a:p>
                <a:pPr defTabSz="914126" fontAlgn="base">
                  <a:spcBef>
                    <a:spcPct val="0"/>
                  </a:spcBef>
                  <a:spcAft>
                    <a:spcPct val="0"/>
                  </a:spcAft>
                  <a:defRPr/>
                </a:pPr>
                <a:r>
                  <a:rPr kumimoji="1" lang="en-AU" sz="1000" b="1">
                    <a:solidFill>
                      <a:srgbClr val="000000"/>
                    </a:solidFill>
                    <a:latin typeface="Jacobs Chronos"/>
                  </a:rPr>
                  <a:t>Actual Dose</a:t>
                </a:r>
              </a:p>
            </p:txBody>
          </p:sp>
        </p:grpSp>
      </p:grpSp>
      <p:graphicFrame>
        <p:nvGraphicFramePr>
          <p:cNvPr id="15" name="Table 14">
            <a:extLst>
              <a:ext uri="{FF2B5EF4-FFF2-40B4-BE49-F238E27FC236}">
                <a16:creationId xmlns:a16="http://schemas.microsoft.com/office/drawing/2014/main" id="{65B1F47D-C402-4B5B-A6BA-57609EF0A2F4}"/>
              </a:ext>
            </a:extLst>
          </p:cNvPr>
          <p:cNvGraphicFramePr>
            <a:graphicFrameLocks noGrp="1"/>
          </p:cNvGraphicFramePr>
          <p:nvPr/>
        </p:nvGraphicFramePr>
        <p:xfrm>
          <a:off x="549547" y="3378872"/>
          <a:ext cx="5027062" cy="2803581"/>
        </p:xfrm>
        <a:graphic>
          <a:graphicData uri="http://schemas.openxmlformats.org/drawingml/2006/table">
            <a:tbl>
              <a:tblPr firstRow="1" bandRow="1">
                <a:tableStyleId>{5C22544A-7EE6-4342-B048-85BDC9FD1C3A}</a:tableStyleId>
              </a:tblPr>
              <a:tblGrid>
                <a:gridCol w="625965">
                  <a:extLst>
                    <a:ext uri="{9D8B030D-6E8A-4147-A177-3AD203B41FA5}">
                      <a16:colId xmlns:a16="http://schemas.microsoft.com/office/drawing/2014/main" val="1687863210"/>
                    </a:ext>
                  </a:extLst>
                </a:gridCol>
                <a:gridCol w="1418662">
                  <a:extLst>
                    <a:ext uri="{9D8B030D-6E8A-4147-A177-3AD203B41FA5}">
                      <a16:colId xmlns:a16="http://schemas.microsoft.com/office/drawing/2014/main" val="229386045"/>
                    </a:ext>
                  </a:extLst>
                </a:gridCol>
                <a:gridCol w="1915803">
                  <a:extLst>
                    <a:ext uri="{9D8B030D-6E8A-4147-A177-3AD203B41FA5}">
                      <a16:colId xmlns:a16="http://schemas.microsoft.com/office/drawing/2014/main" val="3238614883"/>
                    </a:ext>
                  </a:extLst>
                </a:gridCol>
                <a:gridCol w="1066632">
                  <a:extLst>
                    <a:ext uri="{9D8B030D-6E8A-4147-A177-3AD203B41FA5}">
                      <a16:colId xmlns:a16="http://schemas.microsoft.com/office/drawing/2014/main" val="3551739086"/>
                    </a:ext>
                  </a:extLst>
                </a:gridCol>
              </a:tblGrid>
              <a:tr h="587289">
                <a:tc>
                  <a:txBody>
                    <a:bodyPr/>
                    <a:lstStyle/>
                    <a:p>
                      <a:pPr algn="ctr"/>
                      <a:r>
                        <a:rPr lang="en-AU" sz="1000"/>
                        <a:t>Day</a:t>
                      </a:r>
                      <a:endParaRPr lang="en-AU" sz="1000">
                        <a:latin typeface="+mj-lt"/>
                      </a:endParaRPr>
                    </a:p>
                  </a:txBody>
                  <a:tcPr marL="91416" marR="91416" marT="45708" marB="45708" anchor="b"/>
                </a:tc>
                <a:tc>
                  <a:txBody>
                    <a:bodyPr/>
                    <a:lstStyle/>
                    <a:p>
                      <a:pPr algn="ctr"/>
                      <a:r>
                        <a:rPr lang="en-AU" sz="1000"/>
                        <a:t>Coagulant Dose</a:t>
                      </a:r>
                    </a:p>
                    <a:p>
                      <a:pPr algn="ctr"/>
                      <a:r>
                        <a:rPr lang="en-AU" sz="1000"/>
                        <a:t>Plant </a:t>
                      </a:r>
                    </a:p>
                    <a:p>
                      <a:pPr algn="ctr"/>
                      <a:r>
                        <a:rPr lang="en-AU" sz="1000"/>
                        <a:t>(mg/L as Al)</a:t>
                      </a:r>
                      <a:endParaRPr lang="en-AU" sz="1000">
                        <a:latin typeface="+mj-lt"/>
                      </a:endParaRPr>
                    </a:p>
                  </a:txBody>
                  <a:tcPr marL="91416" marR="91416" marT="45708" marB="45708" anchor="b"/>
                </a:tc>
                <a:tc>
                  <a:txBody>
                    <a:bodyPr/>
                    <a:lstStyle/>
                    <a:p>
                      <a:pPr algn="ctr"/>
                      <a:r>
                        <a:rPr lang="en-AU" sz="1000"/>
                        <a:t>Coagulant Dose</a:t>
                      </a:r>
                    </a:p>
                    <a:p>
                      <a:pPr algn="ctr"/>
                      <a:r>
                        <a:rPr lang="en-AU" sz="1000"/>
                        <a:t>Model Optimized (mg/L)</a:t>
                      </a:r>
                      <a:endParaRPr lang="en-AU" sz="1000">
                        <a:latin typeface="+mj-lt"/>
                      </a:endParaRPr>
                    </a:p>
                  </a:txBody>
                  <a:tcPr marL="91416" marR="91416" marT="45708" marB="45708" anchor="b"/>
                </a:tc>
                <a:tc>
                  <a:txBody>
                    <a:bodyPr/>
                    <a:lstStyle/>
                    <a:p>
                      <a:pPr algn="ctr"/>
                      <a:r>
                        <a:rPr lang="en-AU" sz="1000"/>
                        <a:t>% reduction </a:t>
                      </a:r>
                      <a:endParaRPr lang="en-AU" sz="1000">
                        <a:latin typeface="+mj-lt"/>
                      </a:endParaRPr>
                    </a:p>
                  </a:txBody>
                  <a:tcPr marL="91416" marR="91416" marT="45708" marB="45708" anchor="b"/>
                </a:tc>
                <a:extLst>
                  <a:ext uri="{0D108BD9-81ED-4DB2-BD59-A6C34878D82A}">
                    <a16:rowId xmlns:a16="http://schemas.microsoft.com/office/drawing/2014/main" val="2833691615"/>
                  </a:ext>
                </a:extLst>
              </a:tr>
              <a:tr h="170484">
                <a:tc>
                  <a:txBody>
                    <a:bodyPr/>
                    <a:lstStyle/>
                    <a:p>
                      <a:pPr algn="ctr" rtl="0" fontAlgn="ctr"/>
                      <a:r>
                        <a:rPr lang="en-AU" sz="1000" b="0" u="none" strike="noStrike" kern="1200">
                          <a:solidFill>
                            <a:srgbClr val="000000"/>
                          </a:solidFill>
                          <a:effectLst/>
                        </a:rPr>
                        <a:t>1</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2.42</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2.26</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7%</a:t>
                      </a:r>
                      <a:endParaRPr lang="en-AU" sz="1000" b="0" i="0" u="none" strike="noStrike" kern="1200">
                        <a:solidFill>
                          <a:srgbClr val="000000"/>
                        </a:solidFill>
                        <a:effectLst/>
                        <a:latin typeface="+mj-lt"/>
                        <a:ea typeface="+mn-ea"/>
                        <a:cs typeface="Gisha"/>
                      </a:endParaRPr>
                    </a:p>
                  </a:txBody>
                  <a:tcPr marL="4232" marR="4232" marT="4232" marB="0" anchor="b"/>
                </a:tc>
                <a:extLst>
                  <a:ext uri="{0D108BD9-81ED-4DB2-BD59-A6C34878D82A}">
                    <a16:rowId xmlns:a16="http://schemas.microsoft.com/office/drawing/2014/main" val="192301784"/>
                  </a:ext>
                </a:extLst>
              </a:tr>
              <a:tr h="170484">
                <a:tc>
                  <a:txBody>
                    <a:bodyPr/>
                    <a:lstStyle/>
                    <a:p>
                      <a:pPr algn="ctr" rtl="0" fontAlgn="ctr"/>
                      <a:r>
                        <a:rPr lang="en-AU" sz="1000" b="0" u="none" strike="noStrike" kern="1200">
                          <a:solidFill>
                            <a:srgbClr val="000000"/>
                          </a:solidFill>
                          <a:effectLst/>
                        </a:rPr>
                        <a:t>2</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2.3</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2.20</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5%</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4187689671"/>
                  </a:ext>
                </a:extLst>
              </a:tr>
              <a:tr h="170484">
                <a:tc>
                  <a:txBody>
                    <a:bodyPr/>
                    <a:lstStyle/>
                    <a:p>
                      <a:pPr algn="ctr" rtl="0" fontAlgn="ctr"/>
                      <a:r>
                        <a:rPr lang="en-AU" sz="1000" b="0" u="none" strike="noStrike" kern="1200">
                          <a:solidFill>
                            <a:srgbClr val="000000"/>
                          </a:solidFill>
                          <a:effectLst/>
                        </a:rPr>
                        <a:t>3</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2.1</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1.92</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9%</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1382877768"/>
                  </a:ext>
                </a:extLst>
              </a:tr>
              <a:tr h="170484">
                <a:tc>
                  <a:txBody>
                    <a:bodyPr/>
                    <a:lstStyle/>
                    <a:p>
                      <a:pPr algn="ctr" rtl="0" fontAlgn="ctr"/>
                      <a:r>
                        <a:rPr lang="en-AU" sz="1000" b="0" u="none" strike="noStrike" kern="1200">
                          <a:solidFill>
                            <a:srgbClr val="000000"/>
                          </a:solidFill>
                          <a:effectLst/>
                        </a:rPr>
                        <a:t>4</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2.36</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2.14</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9%</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2957610634"/>
                  </a:ext>
                </a:extLst>
              </a:tr>
              <a:tr h="170484">
                <a:tc>
                  <a:txBody>
                    <a:bodyPr/>
                    <a:lstStyle/>
                    <a:p>
                      <a:pPr algn="ctr" rtl="0" fontAlgn="ctr"/>
                      <a:r>
                        <a:rPr lang="en-AU" sz="1000" b="0" u="none" strike="noStrike" kern="1200">
                          <a:solidFill>
                            <a:srgbClr val="000000"/>
                          </a:solidFill>
                          <a:effectLst/>
                        </a:rPr>
                        <a:t>5</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2.44</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2.33</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4%</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1165905617"/>
                  </a:ext>
                </a:extLst>
              </a:tr>
              <a:tr h="170484">
                <a:tc>
                  <a:txBody>
                    <a:bodyPr/>
                    <a:lstStyle/>
                    <a:p>
                      <a:pPr algn="ctr" rtl="0" fontAlgn="ctr"/>
                      <a:r>
                        <a:rPr lang="en-AU" sz="1000" b="0" u="none" strike="noStrike" kern="1200">
                          <a:solidFill>
                            <a:srgbClr val="000000"/>
                          </a:solidFill>
                          <a:effectLst/>
                        </a:rPr>
                        <a:t>6</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2.27</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1.99</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12%</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1407754560"/>
                  </a:ext>
                </a:extLst>
              </a:tr>
              <a:tr h="170484">
                <a:tc>
                  <a:txBody>
                    <a:bodyPr/>
                    <a:lstStyle/>
                    <a:p>
                      <a:pPr algn="ctr" rtl="0" fontAlgn="ctr"/>
                      <a:r>
                        <a:rPr lang="en-AU" sz="1000" b="0" u="none" strike="noStrike" kern="1200">
                          <a:solidFill>
                            <a:srgbClr val="000000"/>
                          </a:solidFill>
                          <a:effectLst/>
                        </a:rPr>
                        <a:t>7</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2.31</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2.18</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6%</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2392781864"/>
                  </a:ext>
                </a:extLst>
              </a:tr>
              <a:tr h="170484">
                <a:tc>
                  <a:txBody>
                    <a:bodyPr/>
                    <a:lstStyle/>
                    <a:p>
                      <a:pPr algn="ctr" rtl="0" fontAlgn="ctr"/>
                      <a:r>
                        <a:rPr lang="en-AU" sz="1000" b="0" u="none" strike="noStrike" kern="1200">
                          <a:solidFill>
                            <a:srgbClr val="000000"/>
                          </a:solidFill>
                          <a:effectLst/>
                        </a:rPr>
                        <a:t>8</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2.44</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2.26</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8%</a:t>
                      </a:r>
                      <a:endParaRPr lang="en-AU" sz="1000" b="0" i="0" u="none" strike="noStrike" kern="1200">
                        <a:solidFill>
                          <a:srgbClr val="000000"/>
                        </a:solidFill>
                        <a:effectLst/>
                        <a:latin typeface="+mj-lt"/>
                        <a:ea typeface="+mn-ea"/>
                        <a:cs typeface="Gisha"/>
                      </a:endParaRPr>
                    </a:p>
                  </a:txBody>
                  <a:tcPr marL="4232" marR="4232" marT="4232" marB="0" anchor="b"/>
                </a:tc>
                <a:extLst>
                  <a:ext uri="{0D108BD9-81ED-4DB2-BD59-A6C34878D82A}">
                    <a16:rowId xmlns:a16="http://schemas.microsoft.com/office/drawing/2014/main" val="1528641705"/>
                  </a:ext>
                </a:extLst>
              </a:tr>
              <a:tr h="170484">
                <a:tc>
                  <a:txBody>
                    <a:bodyPr/>
                    <a:lstStyle/>
                    <a:p>
                      <a:pPr algn="ctr" rtl="0" fontAlgn="ctr"/>
                      <a:r>
                        <a:rPr lang="en-AU" sz="1000" b="0" u="none" strike="noStrike" kern="1200">
                          <a:solidFill>
                            <a:srgbClr val="000000"/>
                          </a:solidFill>
                          <a:effectLst/>
                        </a:rPr>
                        <a:t>9</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2.24</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2.08</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7%</a:t>
                      </a:r>
                      <a:endParaRPr lang="en-AU" sz="1000" b="0" i="0" u="none" strike="noStrike" kern="1200">
                        <a:solidFill>
                          <a:srgbClr val="000000"/>
                        </a:solidFill>
                        <a:effectLst/>
                        <a:latin typeface="+mj-lt"/>
                        <a:ea typeface="+mn-ea"/>
                        <a:cs typeface="Gisha"/>
                      </a:endParaRPr>
                    </a:p>
                  </a:txBody>
                  <a:tcPr marL="4232" marR="4232" marT="4232" marB="0" anchor="b"/>
                </a:tc>
                <a:extLst>
                  <a:ext uri="{0D108BD9-81ED-4DB2-BD59-A6C34878D82A}">
                    <a16:rowId xmlns:a16="http://schemas.microsoft.com/office/drawing/2014/main" val="78607274"/>
                  </a:ext>
                </a:extLst>
              </a:tr>
              <a:tr h="170484">
                <a:tc>
                  <a:txBody>
                    <a:bodyPr/>
                    <a:lstStyle/>
                    <a:p>
                      <a:pPr algn="ctr" rtl="0" fontAlgn="ctr"/>
                      <a:r>
                        <a:rPr lang="en-AU" sz="1000" b="0" u="none" strike="noStrike" kern="1200">
                          <a:solidFill>
                            <a:srgbClr val="000000"/>
                          </a:solidFill>
                          <a:effectLst/>
                        </a:rPr>
                        <a:t>10</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2.25</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2.16</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4%</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1998866260"/>
                  </a:ext>
                </a:extLst>
              </a:tr>
              <a:tr h="170484">
                <a:tc>
                  <a:txBody>
                    <a:bodyPr/>
                    <a:lstStyle/>
                    <a:p>
                      <a:pPr algn="ctr" rtl="0" fontAlgn="ctr"/>
                      <a:r>
                        <a:rPr lang="en-AU" sz="1000" b="0" u="none" strike="noStrike" kern="1200">
                          <a:solidFill>
                            <a:srgbClr val="000000"/>
                          </a:solidFill>
                          <a:effectLst/>
                        </a:rPr>
                        <a:t>11</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2.23</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2.07</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7%</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1363572210"/>
                  </a:ext>
                </a:extLst>
              </a:tr>
              <a:tr h="170484">
                <a:tc>
                  <a:txBody>
                    <a:bodyPr/>
                    <a:lstStyle/>
                    <a:p>
                      <a:pPr algn="ctr" rtl="0" fontAlgn="ctr"/>
                      <a:r>
                        <a:rPr lang="en-AU" sz="1000" b="0" u="none" strike="noStrike" kern="1200">
                          <a:solidFill>
                            <a:srgbClr val="000000"/>
                          </a:solidFill>
                          <a:effectLst/>
                        </a:rPr>
                        <a:t>12</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2.25</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2.07</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8%</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206584916"/>
                  </a:ext>
                </a:extLst>
              </a:tr>
              <a:tr h="170484">
                <a:tc>
                  <a:txBody>
                    <a:bodyPr/>
                    <a:lstStyle/>
                    <a:p>
                      <a:pPr algn="ctr" rtl="0" fontAlgn="ctr"/>
                      <a:r>
                        <a:rPr lang="en-AU" sz="1000" b="0" u="none" strike="noStrike" kern="1200">
                          <a:solidFill>
                            <a:srgbClr val="000000"/>
                          </a:solidFill>
                          <a:effectLst/>
                        </a:rPr>
                        <a:t>13</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algn="ctr" fontAlgn="b"/>
                      <a:r>
                        <a:rPr lang="en-AU" sz="1000" b="0" u="none" strike="noStrike">
                          <a:solidFill>
                            <a:srgbClr val="000000"/>
                          </a:solidFill>
                          <a:effectLst/>
                        </a:rPr>
                        <a:t>1.97</a:t>
                      </a:r>
                      <a:endParaRPr lang="en-AU" sz="1000" b="0" i="0" u="none" strike="noStrike">
                        <a:solidFill>
                          <a:srgbClr val="000000"/>
                        </a:solidFill>
                        <a:effectLst/>
                        <a:latin typeface="+mj-lt"/>
                        <a:cs typeface="Gisha" panose="020B0604020202020204" pitchFamily="34" charset="-79"/>
                      </a:endParaRPr>
                    </a:p>
                  </a:txBody>
                  <a:tcPr marL="4232" marR="4232" marT="4232" marB="0" anchor="b"/>
                </a:tc>
                <a:tc>
                  <a:txBody>
                    <a:bodyPr/>
                    <a:lstStyle/>
                    <a:p>
                      <a:pPr marL="0" algn="ctr" defTabSz="914400" rtl="0" eaLnBrk="1" fontAlgn="b" latinLnBrk="0" hangingPunct="1"/>
                      <a:r>
                        <a:rPr lang="en-AU" sz="1000" b="0" u="none" strike="noStrike" kern="1200">
                          <a:solidFill>
                            <a:srgbClr val="000000"/>
                          </a:solidFill>
                          <a:effectLst/>
                        </a:rPr>
                        <a:t>1.88</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ctr"/>
                </a:tc>
                <a:tc>
                  <a:txBody>
                    <a:bodyPr/>
                    <a:lstStyle/>
                    <a:p>
                      <a:pPr marL="0" algn="ctr" defTabSz="914400" rtl="0" eaLnBrk="1" fontAlgn="b" latinLnBrk="0" hangingPunct="1"/>
                      <a:r>
                        <a:rPr lang="en-AU" sz="1000" b="0" u="none" strike="noStrike" kern="1200">
                          <a:solidFill>
                            <a:srgbClr val="000000"/>
                          </a:solidFill>
                          <a:effectLst/>
                        </a:rPr>
                        <a:t>5%</a:t>
                      </a:r>
                      <a:endParaRPr lang="en-AU" sz="1000" b="0" i="0" u="none" strike="noStrike" kern="1200">
                        <a:solidFill>
                          <a:srgbClr val="000000"/>
                        </a:solidFill>
                        <a:effectLst/>
                        <a:latin typeface="+mj-lt"/>
                        <a:ea typeface="+mn-ea"/>
                        <a:cs typeface="Gisha" panose="020B0604020202020204" pitchFamily="34" charset="-79"/>
                      </a:endParaRPr>
                    </a:p>
                  </a:txBody>
                  <a:tcPr marL="4232" marR="4232" marT="4232" marB="0" anchor="b"/>
                </a:tc>
                <a:extLst>
                  <a:ext uri="{0D108BD9-81ED-4DB2-BD59-A6C34878D82A}">
                    <a16:rowId xmlns:a16="http://schemas.microsoft.com/office/drawing/2014/main" val="3347637587"/>
                  </a:ext>
                </a:extLst>
              </a:tr>
            </a:tbl>
          </a:graphicData>
        </a:graphic>
      </p:graphicFrame>
      <p:grpSp>
        <p:nvGrpSpPr>
          <p:cNvPr id="22" name="Group 21">
            <a:extLst>
              <a:ext uri="{FF2B5EF4-FFF2-40B4-BE49-F238E27FC236}">
                <a16:creationId xmlns:a16="http://schemas.microsoft.com/office/drawing/2014/main" id="{8A4DF20F-3091-4D09-9B87-B1FAA97525CB}"/>
              </a:ext>
            </a:extLst>
          </p:cNvPr>
          <p:cNvGrpSpPr/>
          <p:nvPr/>
        </p:nvGrpSpPr>
        <p:grpSpPr>
          <a:xfrm>
            <a:off x="6573382" y="959607"/>
            <a:ext cx="5415553" cy="3292358"/>
            <a:chOff x="6668447" y="1669971"/>
            <a:chExt cx="4966262" cy="2991743"/>
          </a:xfrm>
        </p:grpSpPr>
        <p:pic>
          <p:nvPicPr>
            <p:cNvPr id="16" name="Picture 15">
              <a:extLst>
                <a:ext uri="{FF2B5EF4-FFF2-40B4-BE49-F238E27FC236}">
                  <a16:creationId xmlns:a16="http://schemas.microsoft.com/office/drawing/2014/main" id="{83336A0C-ABAB-4DBB-8278-1C1612D44FF4}"/>
                </a:ext>
              </a:extLst>
            </p:cNvPr>
            <p:cNvPicPr>
              <a:picLocks noChangeAspect="1"/>
            </p:cNvPicPr>
            <p:nvPr/>
          </p:nvPicPr>
          <p:blipFill rotWithShape="1">
            <a:blip r:embed="rId4"/>
            <a:srcRect l="4372" b="9911"/>
            <a:stretch/>
          </p:blipFill>
          <p:spPr>
            <a:xfrm>
              <a:off x="6933922" y="1669971"/>
              <a:ext cx="4700787" cy="2733022"/>
            </a:xfrm>
            <a:prstGeom prst="rect">
              <a:avLst/>
            </a:prstGeom>
          </p:spPr>
        </p:pic>
        <p:sp>
          <p:nvSpPr>
            <p:cNvPr id="17" name="TextBox 16">
              <a:extLst>
                <a:ext uri="{FF2B5EF4-FFF2-40B4-BE49-F238E27FC236}">
                  <a16:creationId xmlns:a16="http://schemas.microsoft.com/office/drawing/2014/main" id="{A457E996-6A0E-4260-A282-B6C5447CE794}"/>
                </a:ext>
              </a:extLst>
            </p:cNvPr>
            <p:cNvSpPr txBox="1"/>
            <p:nvPr/>
          </p:nvSpPr>
          <p:spPr>
            <a:xfrm>
              <a:off x="8960277" y="4410072"/>
              <a:ext cx="641761" cy="251642"/>
            </a:xfrm>
            <a:prstGeom prst="rect">
              <a:avLst/>
            </a:prstGeom>
            <a:noFill/>
          </p:spPr>
          <p:txBody>
            <a:bodyPr wrap="square" rtlCol="0">
              <a:spAutoFit/>
            </a:bodyPr>
            <a:lstStyle/>
            <a:p>
              <a:pPr defTabSz="914126">
                <a:defRPr/>
              </a:pPr>
              <a:r>
                <a:rPr lang="en-AU" sz="1200">
                  <a:solidFill>
                    <a:srgbClr val="000000"/>
                  </a:solidFill>
                  <a:latin typeface="Jacobs Chronos"/>
                  <a:cs typeface="Calibri" panose="020F0502020204030204" pitchFamily="34" charset="0"/>
                </a:rPr>
                <a:t>Days</a:t>
              </a:r>
            </a:p>
          </p:txBody>
        </p:sp>
        <p:sp>
          <p:nvSpPr>
            <p:cNvPr id="18" name="TextBox 17">
              <a:extLst>
                <a:ext uri="{FF2B5EF4-FFF2-40B4-BE49-F238E27FC236}">
                  <a16:creationId xmlns:a16="http://schemas.microsoft.com/office/drawing/2014/main" id="{6CE7FC4A-BEE9-43F0-A238-46EBA07AED4E}"/>
                </a:ext>
              </a:extLst>
            </p:cNvPr>
            <p:cNvSpPr txBox="1"/>
            <p:nvPr/>
          </p:nvSpPr>
          <p:spPr>
            <a:xfrm rot="16200000">
              <a:off x="5797060" y="3012454"/>
              <a:ext cx="1996726" cy="253952"/>
            </a:xfrm>
            <a:prstGeom prst="rect">
              <a:avLst/>
            </a:prstGeom>
            <a:noFill/>
          </p:spPr>
          <p:txBody>
            <a:bodyPr wrap="square" rtlCol="0">
              <a:spAutoFit/>
            </a:bodyPr>
            <a:lstStyle/>
            <a:p>
              <a:pPr defTabSz="914126">
                <a:defRPr/>
              </a:pPr>
              <a:r>
                <a:rPr lang="en-AU" sz="1200">
                  <a:solidFill>
                    <a:srgbClr val="000000"/>
                  </a:solidFill>
                  <a:latin typeface="Jacobs Chronos"/>
                  <a:cs typeface="Calibri" panose="020F0502020204030204" pitchFamily="34" charset="0"/>
                </a:rPr>
                <a:t>Coagulant dose rate (mg/L</a:t>
              </a:r>
            </a:p>
          </p:txBody>
        </p:sp>
      </p:grpSp>
      <p:sp>
        <p:nvSpPr>
          <p:cNvPr id="20" name="Rectangle 19">
            <a:extLst>
              <a:ext uri="{FF2B5EF4-FFF2-40B4-BE49-F238E27FC236}">
                <a16:creationId xmlns:a16="http://schemas.microsoft.com/office/drawing/2014/main" id="{E60314E8-5B14-4E3B-85F5-DEFA4256C3ED}"/>
              </a:ext>
            </a:extLst>
          </p:cNvPr>
          <p:cNvSpPr/>
          <p:nvPr/>
        </p:nvSpPr>
        <p:spPr>
          <a:xfrm>
            <a:off x="361992" y="894648"/>
            <a:ext cx="6090635" cy="369236"/>
          </a:xfrm>
          <a:prstGeom prst="rect">
            <a:avLst/>
          </a:prstGeom>
        </p:spPr>
        <p:txBody>
          <a:bodyPr wrap="square">
            <a:spAutoFit/>
          </a:bodyPr>
          <a:lstStyle/>
          <a:p>
            <a:pPr defTabSz="914126">
              <a:defRPr/>
            </a:pPr>
            <a:r>
              <a:rPr lang="en-AU" b="1">
                <a:solidFill>
                  <a:srgbClr val="000000"/>
                </a:solidFill>
                <a:latin typeface="Jacobs Chronos"/>
              </a:rPr>
              <a:t>Optimization of coagulant dose &amp; cost</a:t>
            </a:r>
            <a:endParaRPr lang="en-US" b="1">
              <a:solidFill>
                <a:srgbClr val="000000"/>
              </a:solidFill>
              <a:latin typeface="Jacobs Chronos"/>
            </a:endParaRPr>
          </a:p>
        </p:txBody>
      </p:sp>
      <p:sp>
        <p:nvSpPr>
          <p:cNvPr id="21" name="Rectangle 20">
            <a:extLst>
              <a:ext uri="{FF2B5EF4-FFF2-40B4-BE49-F238E27FC236}">
                <a16:creationId xmlns:a16="http://schemas.microsoft.com/office/drawing/2014/main" id="{4CA792C4-98E7-4B6F-A150-670395686E3B}"/>
              </a:ext>
            </a:extLst>
          </p:cNvPr>
          <p:cNvSpPr/>
          <p:nvPr/>
        </p:nvSpPr>
        <p:spPr>
          <a:xfrm>
            <a:off x="6644988" y="887195"/>
            <a:ext cx="6090635" cy="369236"/>
          </a:xfrm>
          <a:prstGeom prst="rect">
            <a:avLst/>
          </a:prstGeom>
        </p:spPr>
        <p:txBody>
          <a:bodyPr wrap="square">
            <a:spAutoFit/>
          </a:bodyPr>
          <a:lstStyle/>
          <a:p>
            <a:pPr defTabSz="914126">
              <a:defRPr/>
            </a:pPr>
            <a:r>
              <a:rPr lang="en-AU" b="1">
                <a:solidFill>
                  <a:srgbClr val="000000"/>
                </a:solidFill>
                <a:latin typeface="Jacobs Chronos"/>
              </a:rPr>
              <a:t>Maximized organic DOC removal</a:t>
            </a:r>
            <a:endParaRPr lang="en-US" b="1">
              <a:solidFill>
                <a:srgbClr val="000000"/>
              </a:solidFill>
              <a:latin typeface="Jacobs Chronos"/>
            </a:endParaRPr>
          </a:p>
        </p:txBody>
      </p:sp>
      <p:sp>
        <p:nvSpPr>
          <p:cNvPr id="23" name="Rectangle 22">
            <a:extLst>
              <a:ext uri="{FF2B5EF4-FFF2-40B4-BE49-F238E27FC236}">
                <a16:creationId xmlns:a16="http://schemas.microsoft.com/office/drawing/2014/main" id="{664C2F5A-28E0-4BA9-8E09-2091F12222B0}"/>
              </a:ext>
            </a:extLst>
          </p:cNvPr>
          <p:cNvSpPr/>
          <p:nvPr/>
        </p:nvSpPr>
        <p:spPr>
          <a:xfrm>
            <a:off x="6853830" y="4252214"/>
            <a:ext cx="4381374" cy="1938223"/>
          </a:xfrm>
          <a:prstGeom prst="rect">
            <a:avLst/>
          </a:prstGeom>
        </p:spPr>
        <p:txBody>
          <a:bodyPr wrap="square">
            <a:spAutoFit/>
          </a:bodyPr>
          <a:lstStyle/>
          <a:p>
            <a:pPr marL="342797" indent="-342797" defTabSz="914126">
              <a:buFont typeface="Arial" panose="020B0604020202020204" pitchFamily="34" charset="0"/>
              <a:buChar char="•"/>
              <a:defRPr/>
            </a:pPr>
            <a:r>
              <a:rPr lang="en-AU" sz="1999">
                <a:solidFill>
                  <a:srgbClr val="000000"/>
                </a:solidFill>
                <a:latin typeface="Jacobs Chronos"/>
              </a:rPr>
              <a:t>ML predicts average 8% reduction in alum dose</a:t>
            </a:r>
          </a:p>
          <a:p>
            <a:pPr marL="342797" indent="-342797" defTabSz="914126">
              <a:buFont typeface="Arial" panose="020B0604020202020204" pitchFamily="34" charset="0"/>
              <a:buChar char="•"/>
              <a:defRPr/>
            </a:pPr>
            <a:r>
              <a:rPr lang="en-AU" sz="1999" b="1">
                <a:solidFill>
                  <a:srgbClr val="0A7DFF"/>
                </a:solidFill>
                <a:latin typeface="Jacobs Chronos"/>
              </a:rPr>
              <a:t>Savings of $160k AUD/year alum alone</a:t>
            </a:r>
          </a:p>
          <a:p>
            <a:pPr marL="342797" indent="-342797" defTabSz="914126">
              <a:buFont typeface="Arial" panose="020B0604020202020204" pitchFamily="34" charset="0"/>
              <a:buChar char="•"/>
              <a:defRPr/>
            </a:pPr>
            <a:r>
              <a:rPr lang="en-AU" sz="1999" b="1">
                <a:solidFill>
                  <a:srgbClr val="0A7DFF"/>
                </a:solidFill>
                <a:latin typeface="Jacobs Chronos"/>
              </a:rPr>
              <a:t>Other savings in chemicals and residuals</a:t>
            </a:r>
          </a:p>
        </p:txBody>
      </p:sp>
    </p:spTree>
    <p:extLst>
      <p:ext uri="{BB962C8B-B14F-4D97-AF65-F5344CB8AC3E}">
        <p14:creationId xmlns:p14="http://schemas.microsoft.com/office/powerpoint/2010/main" val="478301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EAB9CA-4C2F-4C8D-AC02-1591884FF956}"/>
              </a:ext>
            </a:extLst>
          </p:cNvPr>
          <p:cNvSpPr>
            <a:spLocks noGrp="1"/>
          </p:cNvSpPr>
          <p:nvPr>
            <p:ph type="title"/>
          </p:nvPr>
        </p:nvSpPr>
        <p:spPr/>
        <p:txBody>
          <a:bodyPr/>
          <a:lstStyle/>
          <a:p>
            <a:r>
              <a:rPr lang="en-US" dirty="0"/>
              <a:t>Artificial Intelligence</a:t>
            </a:r>
          </a:p>
        </p:txBody>
      </p:sp>
      <p:sp>
        <p:nvSpPr>
          <p:cNvPr id="2" name="Slide Number Placeholder 1">
            <a:extLst>
              <a:ext uri="{FF2B5EF4-FFF2-40B4-BE49-F238E27FC236}">
                <a16:creationId xmlns:a16="http://schemas.microsoft.com/office/drawing/2014/main" id="{2AD6A5F5-BD69-44AC-8F42-3754B88E7068}"/>
              </a:ext>
            </a:extLst>
          </p:cNvPr>
          <p:cNvSpPr>
            <a:spLocks noGrp="1"/>
          </p:cNvSpPr>
          <p:nvPr>
            <p:ph type="sldNum" sz="quarter" idx="11"/>
          </p:nvPr>
        </p:nvSpPr>
        <p:spPr/>
        <p:txBody>
          <a:bodyPr/>
          <a:lstStyle/>
          <a:p>
            <a:fld id="{9B3E39EC-4BE2-4DEA-81C0-4ABC0AAB4AC0}" type="slidenum">
              <a:rPr lang="en-AU" smtClean="0"/>
              <a:pPr/>
              <a:t>3</a:t>
            </a:fld>
            <a:endParaRPr lang="en-AU"/>
          </a:p>
        </p:txBody>
      </p:sp>
      <p:sp>
        <p:nvSpPr>
          <p:cNvPr id="9" name="Text Placeholder 8">
            <a:extLst>
              <a:ext uri="{FF2B5EF4-FFF2-40B4-BE49-F238E27FC236}">
                <a16:creationId xmlns:a16="http://schemas.microsoft.com/office/drawing/2014/main" id="{A37E4249-EC29-47E9-9CEC-E74AE18788D5}"/>
              </a:ext>
            </a:extLst>
          </p:cNvPr>
          <p:cNvSpPr>
            <a:spLocks noGrp="1"/>
          </p:cNvSpPr>
          <p:nvPr>
            <p:ph type="body" sz="quarter" idx="12"/>
          </p:nvPr>
        </p:nvSpPr>
        <p:spPr>
          <a:xfrm>
            <a:off x="319723" y="1243013"/>
            <a:ext cx="7418264" cy="4935537"/>
          </a:xfrm>
        </p:spPr>
        <p:txBody>
          <a:bodyPr/>
          <a:lstStyle/>
          <a:p>
            <a:r>
              <a:rPr lang="en-US" dirty="0"/>
              <a:t>1950 – Alan Turing’s paper “Computing Machinery and Intelligence”</a:t>
            </a:r>
          </a:p>
          <a:p>
            <a:pPr lvl="1"/>
            <a:r>
              <a:rPr lang="en-US" dirty="0"/>
              <a:t>Proposed that machines, like humans, could use available information </a:t>
            </a:r>
            <a:r>
              <a:rPr lang="en-US" i="1" dirty="0"/>
              <a:t>as well as</a:t>
            </a:r>
            <a:r>
              <a:rPr lang="en-US" dirty="0"/>
              <a:t> reason to solve problems and make decisions</a:t>
            </a:r>
          </a:p>
          <a:p>
            <a:r>
              <a:rPr lang="en-US" dirty="0"/>
              <a:t>1980s – “deep learning” techniques popularized</a:t>
            </a:r>
          </a:p>
          <a:p>
            <a:r>
              <a:rPr lang="en-US" dirty="0"/>
              <a:t>1997 – IBM’s </a:t>
            </a:r>
            <a:r>
              <a:rPr lang="en-US" i="1" dirty="0" err="1"/>
              <a:t>DeepBlue</a:t>
            </a:r>
            <a:r>
              <a:rPr lang="en-US" dirty="0"/>
              <a:t> defeats world chess champion and grand master</a:t>
            </a:r>
          </a:p>
          <a:p>
            <a:r>
              <a:rPr lang="en-US" dirty="0"/>
              <a:t>2017 – Google’s </a:t>
            </a:r>
            <a:r>
              <a:rPr lang="en-US" i="1" dirty="0"/>
              <a:t>AlphaGo </a:t>
            </a:r>
            <a:r>
              <a:rPr lang="en-US" dirty="0"/>
              <a:t>defeats Chinese Go champion</a:t>
            </a:r>
          </a:p>
          <a:p>
            <a:r>
              <a:rPr lang="en-US" dirty="0"/>
              <a:t>2022 – AI ubiquitous in banking, marketing, entertainment, insurance and the technology industries</a:t>
            </a:r>
          </a:p>
        </p:txBody>
      </p:sp>
      <p:sp>
        <p:nvSpPr>
          <p:cNvPr id="78" name="TextBox 77">
            <a:extLst>
              <a:ext uri="{FF2B5EF4-FFF2-40B4-BE49-F238E27FC236}">
                <a16:creationId xmlns:a16="http://schemas.microsoft.com/office/drawing/2014/main" id="{B21043F1-1E53-47F4-97D6-32A19236AE49}"/>
              </a:ext>
            </a:extLst>
          </p:cNvPr>
          <p:cNvSpPr txBox="1"/>
          <p:nvPr/>
        </p:nvSpPr>
        <p:spPr>
          <a:xfrm>
            <a:off x="710877" y="6309360"/>
            <a:ext cx="5201265" cy="461665"/>
          </a:xfrm>
          <a:prstGeom prst="rect">
            <a:avLst/>
          </a:prstGeom>
          <a:noFill/>
        </p:spPr>
        <p:txBody>
          <a:bodyPr wrap="square">
            <a:spAutoFit/>
          </a:bodyPr>
          <a:lstStyle/>
          <a:p>
            <a:r>
              <a:rPr lang="en-US" sz="1200" dirty="0"/>
              <a:t>sitn.hms.harvard.edu/flash/2017/history-artificial-intelligence/</a:t>
            </a:r>
          </a:p>
          <a:p>
            <a:r>
              <a:rPr lang="en-US" sz="1200" dirty="0"/>
              <a:t>en.wikipedia.org/wiki/Robot_(Lost_in_Space)</a:t>
            </a:r>
          </a:p>
        </p:txBody>
      </p:sp>
      <p:pic>
        <p:nvPicPr>
          <p:cNvPr id="1026" name="Picture 2">
            <a:extLst>
              <a:ext uri="{FF2B5EF4-FFF2-40B4-BE49-F238E27FC236}">
                <a16:creationId xmlns:a16="http://schemas.microsoft.com/office/drawing/2014/main" id="{A8950AEB-1C60-4B70-A37B-B77F1F97D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330"/>
          <a:stretch/>
        </p:blipFill>
        <p:spPr bwMode="auto">
          <a:xfrm>
            <a:off x="7942137" y="0"/>
            <a:ext cx="424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37076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32BA-7321-425C-9B0F-279693BDF3A4}"/>
              </a:ext>
            </a:extLst>
          </p:cNvPr>
          <p:cNvSpPr>
            <a:spLocks noGrp="1"/>
          </p:cNvSpPr>
          <p:nvPr>
            <p:ph type="title"/>
          </p:nvPr>
        </p:nvSpPr>
        <p:spPr/>
        <p:txBody>
          <a:bodyPr/>
          <a:lstStyle/>
          <a:p>
            <a:r>
              <a:rPr lang="en-US"/>
              <a:t>“Soft Sensor” Digital Twin Applications	</a:t>
            </a:r>
          </a:p>
        </p:txBody>
      </p:sp>
      <p:sp>
        <p:nvSpPr>
          <p:cNvPr id="3" name="Footer Placeholder 2">
            <a:extLst>
              <a:ext uri="{FF2B5EF4-FFF2-40B4-BE49-F238E27FC236}">
                <a16:creationId xmlns:a16="http://schemas.microsoft.com/office/drawing/2014/main" id="{72D00129-66C6-4FBF-8E24-641480952346}"/>
              </a:ext>
            </a:extLst>
          </p:cNvPr>
          <p:cNvSpPr>
            <a:spLocks noGrp="1"/>
          </p:cNvSpPr>
          <p:nvPr>
            <p:ph type="ftr" sz="quarter" idx="10"/>
          </p:nvPr>
        </p:nvSpPr>
        <p:spPr>
          <a:xfrm>
            <a:off x="9281160" y="6318065"/>
            <a:ext cx="2560320" cy="274320"/>
          </a:xfrm>
        </p:spPr>
        <p:txBody>
          <a:bodyPr/>
          <a:lstStyle/>
          <a:p>
            <a:r>
              <a:rPr lang="en-AU"/>
              <a:t>©Jacobs 2022</a:t>
            </a:r>
          </a:p>
        </p:txBody>
      </p:sp>
      <p:sp>
        <p:nvSpPr>
          <p:cNvPr id="4" name="Slide Number Placeholder 3">
            <a:extLst>
              <a:ext uri="{FF2B5EF4-FFF2-40B4-BE49-F238E27FC236}">
                <a16:creationId xmlns:a16="http://schemas.microsoft.com/office/drawing/2014/main" id="{F4F94233-5BB2-414E-A388-831127356F5C}"/>
              </a:ext>
            </a:extLst>
          </p:cNvPr>
          <p:cNvSpPr>
            <a:spLocks noGrp="1"/>
          </p:cNvSpPr>
          <p:nvPr>
            <p:ph type="sldNum" sz="quarter" idx="11"/>
          </p:nvPr>
        </p:nvSpPr>
        <p:spPr/>
        <p:txBody>
          <a:bodyPr/>
          <a:lstStyle/>
          <a:p>
            <a:fld id="{9B3E39EC-4BE2-4DEA-81C0-4ABC0AAB4AC0}" type="slidenum">
              <a:rPr lang="en-AU" smtClean="0"/>
              <a:pPr/>
              <a:t>30</a:t>
            </a:fld>
            <a:endParaRPr lang="en-AU"/>
          </a:p>
        </p:txBody>
      </p:sp>
      <p:sp>
        <p:nvSpPr>
          <p:cNvPr id="5" name="Text Placeholder 4">
            <a:extLst>
              <a:ext uri="{FF2B5EF4-FFF2-40B4-BE49-F238E27FC236}">
                <a16:creationId xmlns:a16="http://schemas.microsoft.com/office/drawing/2014/main" id="{69E7AF67-9FEE-4A01-84A7-45E140B71808}"/>
              </a:ext>
            </a:extLst>
          </p:cNvPr>
          <p:cNvSpPr>
            <a:spLocks noGrp="1"/>
          </p:cNvSpPr>
          <p:nvPr>
            <p:ph type="body" sz="quarter" idx="12"/>
          </p:nvPr>
        </p:nvSpPr>
        <p:spPr>
          <a:xfrm>
            <a:off x="319723" y="1243013"/>
            <a:ext cx="7463563" cy="3704933"/>
          </a:xfrm>
        </p:spPr>
        <p:txBody>
          <a:bodyPr/>
          <a:lstStyle/>
          <a:p>
            <a:r>
              <a:rPr lang="en-US"/>
              <a:t>Model estimation of a variable, based on data from other locations </a:t>
            </a:r>
          </a:p>
          <a:p>
            <a:pPr lvl="1"/>
            <a:r>
              <a:rPr lang="en-US"/>
              <a:t>Use what you know to infer what you need to know</a:t>
            </a:r>
          </a:p>
          <a:p>
            <a:r>
              <a:rPr lang="en-US"/>
              <a:t>Can eliminate the need to purchase, operate, and maintain expensive hardware-based sensors at that location. </a:t>
            </a:r>
          </a:p>
          <a:p>
            <a:r>
              <a:rPr lang="en-US"/>
              <a:t>Time relevant values (i.e. within minutes)</a:t>
            </a:r>
          </a:p>
          <a:p>
            <a:r>
              <a:rPr lang="en-US"/>
              <a:t>Deals with incomplete and inconsistent data</a:t>
            </a:r>
          </a:p>
          <a:p>
            <a:endParaRPr lang="en-US"/>
          </a:p>
        </p:txBody>
      </p:sp>
      <p:pic>
        <p:nvPicPr>
          <p:cNvPr id="52" name="Picture 51" descr="Background pattern&#10;&#10;Description automatically generated">
            <a:extLst>
              <a:ext uri="{FF2B5EF4-FFF2-40B4-BE49-F238E27FC236}">
                <a16:creationId xmlns:a16="http://schemas.microsoft.com/office/drawing/2014/main" id="{8042B12E-BBF5-4640-A501-9E297C605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785" y="0"/>
            <a:ext cx="4383216" cy="6858000"/>
          </a:xfrm>
          <a:prstGeom prst="rect">
            <a:avLst/>
          </a:prstGeom>
        </p:spPr>
      </p:pic>
    </p:spTree>
    <p:extLst>
      <p:ext uri="{BB962C8B-B14F-4D97-AF65-F5344CB8AC3E}">
        <p14:creationId xmlns:p14="http://schemas.microsoft.com/office/powerpoint/2010/main" val="3826014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32BA-7321-425C-9B0F-279693BDF3A4}"/>
              </a:ext>
            </a:extLst>
          </p:cNvPr>
          <p:cNvSpPr>
            <a:spLocks noGrp="1"/>
          </p:cNvSpPr>
          <p:nvPr>
            <p:ph type="title"/>
          </p:nvPr>
        </p:nvSpPr>
        <p:spPr/>
        <p:txBody>
          <a:bodyPr/>
          <a:lstStyle/>
          <a:p>
            <a:r>
              <a:rPr lang="en-US"/>
              <a:t>Soft Sensor Digital Twin Applications	</a:t>
            </a:r>
          </a:p>
        </p:txBody>
      </p:sp>
      <p:sp>
        <p:nvSpPr>
          <p:cNvPr id="3" name="Footer Placeholder 2">
            <a:extLst>
              <a:ext uri="{FF2B5EF4-FFF2-40B4-BE49-F238E27FC236}">
                <a16:creationId xmlns:a16="http://schemas.microsoft.com/office/drawing/2014/main" id="{72D00129-66C6-4FBF-8E24-641480952346}"/>
              </a:ext>
            </a:extLst>
          </p:cNvPr>
          <p:cNvSpPr>
            <a:spLocks noGrp="1"/>
          </p:cNvSpPr>
          <p:nvPr>
            <p:ph type="ftr" sz="quarter" idx="10"/>
          </p:nvPr>
        </p:nvSpPr>
        <p:spPr>
          <a:xfrm>
            <a:off x="9281160" y="6318065"/>
            <a:ext cx="2560320" cy="274320"/>
          </a:xfrm>
        </p:spPr>
        <p:txBody>
          <a:bodyPr/>
          <a:lstStyle/>
          <a:p>
            <a:r>
              <a:rPr lang="en-AU"/>
              <a:t>©Jacobs 2022</a:t>
            </a:r>
          </a:p>
        </p:txBody>
      </p:sp>
      <p:sp>
        <p:nvSpPr>
          <p:cNvPr id="4" name="Slide Number Placeholder 3">
            <a:extLst>
              <a:ext uri="{FF2B5EF4-FFF2-40B4-BE49-F238E27FC236}">
                <a16:creationId xmlns:a16="http://schemas.microsoft.com/office/drawing/2014/main" id="{F4F94233-5BB2-414E-A388-831127356F5C}"/>
              </a:ext>
            </a:extLst>
          </p:cNvPr>
          <p:cNvSpPr>
            <a:spLocks noGrp="1"/>
          </p:cNvSpPr>
          <p:nvPr>
            <p:ph type="sldNum" sz="quarter" idx="11"/>
          </p:nvPr>
        </p:nvSpPr>
        <p:spPr/>
        <p:txBody>
          <a:bodyPr/>
          <a:lstStyle/>
          <a:p>
            <a:fld id="{9B3E39EC-4BE2-4DEA-81C0-4ABC0AAB4AC0}" type="slidenum">
              <a:rPr lang="en-AU" smtClean="0"/>
              <a:pPr/>
              <a:t>31</a:t>
            </a:fld>
            <a:endParaRPr lang="en-AU"/>
          </a:p>
        </p:txBody>
      </p:sp>
      <p:sp>
        <p:nvSpPr>
          <p:cNvPr id="5" name="Text Placeholder 4">
            <a:extLst>
              <a:ext uri="{FF2B5EF4-FFF2-40B4-BE49-F238E27FC236}">
                <a16:creationId xmlns:a16="http://schemas.microsoft.com/office/drawing/2014/main" id="{69E7AF67-9FEE-4A01-84A7-45E140B71808}"/>
              </a:ext>
            </a:extLst>
          </p:cNvPr>
          <p:cNvSpPr>
            <a:spLocks noGrp="1"/>
          </p:cNvSpPr>
          <p:nvPr>
            <p:ph type="body" sz="quarter" idx="12"/>
          </p:nvPr>
        </p:nvSpPr>
        <p:spPr>
          <a:xfrm>
            <a:off x="319723" y="1243013"/>
            <a:ext cx="11323797" cy="3704933"/>
          </a:xfrm>
        </p:spPr>
        <p:txBody>
          <a:bodyPr/>
          <a:lstStyle/>
          <a:p>
            <a:r>
              <a:rPr lang="en-US"/>
              <a:t>UK-based application: Soft Sensor of crude sewage ammonia and orthophosphate</a:t>
            </a:r>
          </a:p>
          <a:p>
            <a:endParaRPr lang="en-US"/>
          </a:p>
        </p:txBody>
      </p:sp>
      <p:grpSp>
        <p:nvGrpSpPr>
          <p:cNvPr id="6" name="Group 5">
            <a:extLst>
              <a:ext uri="{FF2B5EF4-FFF2-40B4-BE49-F238E27FC236}">
                <a16:creationId xmlns:a16="http://schemas.microsoft.com/office/drawing/2014/main" id="{4CE70EEE-EC33-4460-AB04-B33669293BAB}"/>
              </a:ext>
            </a:extLst>
          </p:cNvPr>
          <p:cNvGrpSpPr/>
          <p:nvPr/>
        </p:nvGrpSpPr>
        <p:grpSpPr>
          <a:xfrm>
            <a:off x="478203" y="2887721"/>
            <a:ext cx="681107" cy="765316"/>
            <a:chOff x="736752" y="4639325"/>
            <a:chExt cx="681107" cy="765316"/>
          </a:xfrm>
        </p:grpSpPr>
        <p:sp>
          <p:nvSpPr>
            <p:cNvPr id="7" name="Freeform 39">
              <a:extLst>
                <a:ext uri="{FF2B5EF4-FFF2-40B4-BE49-F238E27FC236}">
                  <a16:creationId xmlns:a16="http://schemas.microsoft.com/office/drawing/2014/main" id="{8652D373-E106-4353-AEF0-7B968D165E42}"/>
                </a:ext>
              </a:extLst>
            </p:cNvPr>
            <p:cNvSpPr>
              <a:spLocks/>
            </p:cNvSpPr>
            <p:nvPr/>
          </p:nvSpPr>
          <p:spPr bwMode="auto">
            <a:xfrm>
              <a:off x="899891" y="4684176"/>
              <a:ext cx="358237" cy="720465"/>
            </a:xfrm>
            <a:custGeom>
              <a:avLst/>
              <a:gdLst>
                <a:gd name="T0" fmla="*/ 2147483646 w 377"/>
                <a:gd name="T1" fmla="*/ 0 h 265"/>
                <a:gd name="T2" fmla="*/ 2147483646 w 377"/>
                <a:gd name="T3" fmla="*/ 2147483646 h 265"/>
                <a:gd name="T4" fmla="*/ 2147483646 w 377"/>
                <a:gd name="T5" fmla="*/ 2147483646 h 265"/>
                <a:gd name="T6" fmla="*/ 2147483646 w 377"/>
                <a:gd name="T7" fmla="*/ 2147483646 h 265"/>
                <a:gd name="T8" fmla="*/ 2147483646 w 377"/>
                <a:gd name="T9" fmla="*/ 2147483646 h 265"/>
                <a:gd name="T10" fmla="*/ 2147483646 w 377"/>
                <a:gd name="T11" fmla="*/ 2147483646 h 265"/>
                <a:gd name="T12" fmla="*/ 0 w 377"/>
                <a:gd name="T13" fmla="*/ 2147483646 h 265"/>
                <a:gd name="T14" fmla="*/ 0 w 377"/>
                <a:gd name="T15" fmla="*/ 0 h 265"/>
                <a:gd name="T16" fmla="*/ 2147483646 w 37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
                <a:gd name="T28" fmla="*/ 0 h 265"/>
                <a:gd name="T29" fmla="*/ 377 w 37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 h="265">
                  <a:moveTo>
                    <a:pt x="13" y="0"/>
                  </a:moveTo>
                  <a:lnTo>
                    <a:pt x="13" y="241"/>
                  </a:lnTo>
                  <a:lnTo>
                    <a:pt x="364" y="241"/>
                  </a:lnTo>
                  <a:lnTo>
                    <a:pt x="364" y="3"/>
                  </a:lnTo>
                  <a:lnTo>
                    <a:pt x="377" y="3"/>
                  </a:lnTo>
                  <a:lnTo>
                    <a:pt x="377" y="265"/>
                  </a:lnTo>
                  <a:lnTo>
                    <a:pt x="0" y="261"/>
                  </a:lnTo>
                  <a:lnTo>
                    <a:pt x="0" y="0"/>
                  </a:lnTo>
                  <a:lnTo>
                    <a:pt x="13" y="0"/>
                  </a:lnTo>
                  <a:close/>
                </a:path>
              </a:pathLst>
            </a:custGeom>
            <a:solidFill>
              <a:srgbClr val="A7A9AC"/>
            </a:solidFill>
            <a:ln w="6350" cap="flat">
              <a:solidFill>
                <a:srgbClr val="000000"/>
              </a:solidFill>
              <a:prstDash val="solid"/>
              <a:miter lim="800000"/>
              <a:headEnd/>
              <a:tailEnd/>
            </a:ln>
          </p:spPr>
          <p:txBody>
            <a:bodyPr/>
            <a:lstStyle/>
            <a:p>
              <a:endParaRPr lang="en-US" sz="2400"/>
            </a:p>
          </p:txBody>
        </p:sp>
        <p:pic>
          <p:nvPicPr>
            <p:cNvPr id="8" name="Picture 40">
              <a:extLst>
                <a:ext uri="{FF2B5EF4-FFF2-40B4-BE49-F238E27FC236}">
                  <a16:creationId xmlns:a16="http://schemas.microsoft.com/office/drawing/2014/main" id="{DE8EE8E4-790C-4723-B541-9673C026570F}"/>
                </a:ext>
              </a:extLst>
            </p:cNvPr>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916882" y="5155477"/>
              <a:ext cx="326368" cy="244328"/>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FCEA7DB6-14B9-49DB-9DB4-98E14550296D}"/>
                </a:ext>
              </a:extLst>
            </p:cNvPr>
            <p:cNvCxnSpPr>
              <a:cxnSpLocks/>
            </p:cNvCxnSpPr>
            <p:nvPr/>
          </p:nvCxnSpPr>
          <p:spPr bwMode="auto">
            <a:xfrm>
              <a:off x="917154" y="4690006"/>
              <a:ext cx="325827" cy="7508"/>
            </a:xfrm>
            <a:prstGeom prst="line">
              <a:avLst/>
            </a:prstGeom>
            <a:ln w="127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381">
              <a:extLst>
                <a:ext uri="{FF2B5EF4-FFF2-40B4-BE49-F238E27FC236}">
                  <a16:creationId xmlns:a16="http://schemas.microsoft.com/office/drawing/2014/main" id="{0DF80830-DC56-45CC-BACA-D0B47C07818D}"/>
                </a:ext>
              </a:extLst>
            </p:cNvPr>
            <p:cNvSpPr/>
            <p:nvPr/>
          </p:nvSpPr>
          <p:spPr bwMode="auto">
            <a:xfrm>
              <a:off x="1003673" y="4639325"/>
              <a:ext cx="156469" cy="54436"/>
            </a:xfrm>
            <a:custGeom>
              <a:avLst/>
              <a:gdLst>
                <a:gd name="connsiteX0" fmla="*/ 0 w 96838"/>
                <a:gd name="connsiteY0" fmla="*/ 0 h 72008"/>
                <a:gd name="connsiteX1" fmla="*/ 96838 w 96838"/>
                <a:gd name="connsiteY1" fmla="*/ 0 h 72008"/>
                <a:gd name="connsiteX2" fmla="*/ 96838 w 96838"/>
                <a:gd name="connsiteY2" fmla="*/ 72008 h 72008"/>
                <a:gd name="connsiteX3" fmla="*/ 0 w 96838"/>
                <a:gd name="connsiteY3" fmla="*/ 72008 h 72008"/>
                <a:gd name="connsiteX4" fmla="*/ 0 w 96838"/>
                <a:gd name="connsiteY4" fmla="*/ 0 h 7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8" h="72008">
                  <a:moveTo>
                    <a:pt x="0" y="0"/>
                  </a:moveTo>
                  <a:lnTo>
                    <a:pt x="96838" y="0"/>
                  </a:lnTo>
                  <a:lnTo>
                    <a:pt x="96838" y="72008"/>
                  </a:lnTo>
                  <a:lnTo>
                    <a:pt x="0" y="72008"/>
                  </a:lnTo>
                  <a:lnTo>
                    <a:pt x="0" y="0"/>
                  </a:lnTo>
                  <a:close/>
                </a:path>
              </a:pathLst>
            </a:custGeom>
            <a:noFill/>
            <a:ln w="12700" cmpd="dbl">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grpSp>
          <p:nvGrpSpPr>
            <p:cNvPr id="11" name="Group 393">
              <a:extLst>
                <a:ext uri="{FF2B5EF4-FFF2-40B4-BE49-F238E27FC236}">
                  <a16:creationId xmlns:a16="http://schemas.microsoft.com/office/drawing/2014/main" id="{64CD7D3B-1B2A-44C8-8EFB-4325A7D8BC3C}"/>
                </a:ext>
              </a:extLst>
            </p:cNvPr>
            <p:cNvGrpSpPr>
              <a:grpSpLocks/>
            </p:cNvGrpSpPr>
            <p:nvPr/>
          </p:nvGrpSpPr>
          <p:grpSpPr bwMode="auto">
            <a:xfrm>
              <a:off x="1243250" y="5324942"/>
              <a:ext cx="174609" cy="74863"/>
              <a:chOff x="1080291" y="6345324"/>
              <a:chExt cx="189493" cy="81484"/>
            </a:xfrm>
          </p:grpSpPr>
          <p:sp>
            <p:nvSpPr>
              <p:cNvPr id="17" name="Wave 16">
                <a:extLst>
                  <a:ext uri="{FF2B5EF4-FFF2-40B4-BE49-F238E27FC236}">
                    <a16:creationId xmlns:a16="http://schemas.microsoft.com/office/drawing/2014/main" id="{066D7ACB-75CF-4224-B2E1-02A9CBCE9D41}"/>
                  </a:ext>
                </a:extLst>
              </p:cNvPr>
              <p:cNvSpPr/>
              <p:nvPr/>
            </p:nvSpPr>
            <p:spPr>
              <a:xfrm rot="4873351">
                <a:off x="1206992" y="6363538"/>
                <a:ext cx="77637" cy="47946"/>
              </a:xfrm>
              <a:prstGeom prst="wav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cxnSp>
            <p:nvCxnSpPr>
              <p:cNvPr id="18" name="Straight Connector 17">
                <a:extLst>
                  <a:ext uri="{FF2B5EF4-FFF2-40B4-BE49-F238E27FC236}">
                    <a16:creationId xmlns:a16="http://schemas.microsoft.com/office/drawing/2014/main" id="{63DD88F3-6455-4D48-9815-07B1AE831DBF}"/>
                  </a:ext>
                </a:extLst>
              </p:cNvPr>
              <p:cNvCxnSpPr/>
              <p:nvPr/>
            </p:nvCxnSpPr>
            <p:spPr>
              <a:xfrm flipH="1">
                <a:off x="1079999" y="6344606"/>
                <a:ext cx="169808" cy="40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B5C45A-EC48-431E-B535-F6A25B5AEAD8}"/>
                  </a:ext>
                </a:extLst>
              </p:cNvPr>
              <p:cNvCxnSpPr/>
              <p:nvPr/>
            </p:nvCxnSpPr>
            <p:spPr>
              <a:xfrm flipH="1">
                <a:off x="1079999" y="6426329"/>
                <a:ext cx="1678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A1E650E-AB68-450B-BA0A-77863A058FDD}"/>
                  </a:ext>
                </a:extLst>
              </p:cNvPr>
              <p:cNvSpPr/>
              <p:nvPr/>
            </p:nvSpPr>
            <p:spPr>
              <a:xfrm>
                <a:off x="1079999" y="6354821"/>
                <a:ext cx="167810" cy="6129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grpSp>
        <p:grpSp>
          <p:nvGrpSpPr>
            <p:cNvPr id="12" name="Group 394">
              <a:extLst>
                <a:ext uri="{FF2B5EF4-FFF2-40B4-BE49-F238E27FC236}">
                  <a16:creationId xmlns:a16="http://schemas.microsoft.com/office/drawing/2014/main" id="{9D824539-08AB-417D-8E77-D7A679643D4B}"/>
                </a:ext>
              </a:extLst>
            </p:cNvPr>
            <p:cNvGrpSpPr>
              <a:grpSpLocks/>
            </p:cNvGrpSpPr>
            <p:nvPr/>
          </p:nvGrpSpPr>
          <p:grpSpPr bwMode="auto">
            <a:xfrm rot="10800000">
              <a:off x="736752" y="5316236"/>
              <a:ext cx="174609" cy="74863"/>
              <a:chOff x="1080291" y="6345324"/>
              <a:chExt cx="189493" cy="81484"/>
            </a:xfrm>
          </p:grpSpPr>
          <p:sp>
            <p:nvSpPr>
              <p:cNvPr id="13" name="Wave 12">
                <a:extLst>
                  <a:ext uri="{FF2B5EF4-FFF2-40B4-BE49-F238E27FC236}">
                    <a16:creationId xmlns:a16="http://schemas.microsoft.com/office/drawing/2014/main" id="{8D3FFB14-8375-4457-BE82-83F5AFD40868}"/>
                  </a:ext>
                </a:extLst>
              </p:cNvPr>
              <p:cNvSpPr/>
              <p:nvPr/>
            </p:nvSpPr>
            <p:spPr>
              <a:xfrm rot="4873351">
                <a:off x="1206993" y="6363430"/>
                <a:ext cx="77637" cy="47946"/>
              </a:xfrm>
              <a:prstGeom prst="wav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cxnSp>
            <p:nvCxnSpPr>
              <p:cNvPr id="14" name="Straight Connector 13">
                <a:extLst>
                  <a:ext uri="{FF2B5EF4-FFF2-40B4-BE49-F238E27FC236}">
                    <a16:creationId xmlns:a16="http://schemas.microsoft.com/office/drawing/2014/main" id="{2DB1CB1E-391F-402C-9C54-47A1019BF83E}"/>
                  </a:ext>
                </a:extLst>
              </p:cNvPr>
              <p:cNvCxnSpPr/>
              <p:nvPr/>
            </p:nvCxnSpPr>
            <p:spPr>
              <a:xfrm flipH="1">
                <a:off x="1087989" y="6344499"/>
                <a:ext cx="169809" cy="40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47AF36-2352-497D-A057-081E3321020F}"/>
                  </a:ext>
                </a:extLst>
              </p:cNvPr>
              <p:cNvCxnSpPr/>
              <p:nvPr/>
            </p:nvCxnSpPr>
            <p:spPr>
              <a:xfrm flipH="1">
                <a:off x="1079998" y="6426222"/>
                <a:ext cx="1678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BF60D43-F16C-40B8-8A13-E98505537931}"/>
                  </a:ext>
                </a:extLst>
              </p:cNvPr>
              <p:cNvSpPr/>
              <p:nvPr/>
            </p:nvSpPr>
            <p:spPr>
              <a:xfrm>
                <a:off x="1079998" y="6354715"/>
                <a:ext cx="167810" cy="6129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grpSp>
      </p:grpSp>
      <p:sp>
        <p:nvSpPr>
          <p:cNvPr id="21" name="AutoShape 37">
            <a:extLst>
              <a:ext uri="{FF2B5EF4-FFF2-40B4-BE49-F238E27FC236}">
                <a16:creationId xmlns:a16="http://schemas.microsoft.com/office/drawing/2014/main" id="{AACF17D5-2337-4F69-82F8-237F82ADFCBB}"/>
              </a:ext>
            </a:extLst>
          </p:cNvPr>
          <p:cNvSpPr>
            <a:spLocks noChangeAspect="1" noChangeArrowheads="1" noTextEdit="1"/>
          </p:cNvSpPr>
          <p:nvPr/>
        </p:nvSpPr>
        <p:spPr bwMode="auto">
          <a:xfrm>
            <a:off x="706960" y="2755779"/>
            <a:ext cx="326597" cy="81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pic>
        <p:nvPicPr>
          <p:cNvPr id="22" name="Picture 21">
            <a:extLst>
              <a:ext uri="{FF2B5EF4-FFF2-40B4-BE49-F238E27FC236}">
                <a16:creationId xmlns:a16="http://schemas.microsoft.com/office/drawing/2014/main" id="{29E87AFE-B9FE-4F6D-A0E9-186D9BCA1B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7660" y="3483136"/>
            <a:ext cx="358111" cy="25427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or: Elbow 22">
            <a:extLst>
              <a:ext uri="{FF2B5EF4-FFF2-40B4-BE49-F238E27FC236}">
                <a16:creationId xmlns:a16="http://schemas.microsoft.com/office/drawing/2014/main" id="{AE11D9BC-9CEE-4428-AE8D-D03EF6EF87EF}"/>
              </a:ext>
            </a:extLst>
          </p:cNvPr>
          <p:cNvCxnSpPr>
            <a:cxnSpLocks/>
            <a:stCxn id="20" idx="3"/>
            <a:endCxn id="22" idx="1"/>
          </p:cNvCxnSpPr>
          <p:nvPr/>
        </p:nvCxnSpPr>
        <p:spPr>
          <a:xfrm>
            <a:off x="1139061" y="3610220"/>
            <a:ext cx="358599" cy="55"/>
          </a:xfrm>
          <a:prstGeom prst="bentConnector3">
            <a:avLst>
              <a:gd name="adj1" fmla="val 50000"/>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EDB96BF-B243-423C-A324-E19600B288D0}"/>
              </a:ext>
            </a:extLst>
          </p:cNvPr>
          <p:cNvCxnSpPr>
            <a:cxnSpLocks/>
            <a:stCxn id="22" idx="3"/>
            <a:endCxn id="31" idx="1"/>
          </p:cNvCxnSpPr>
          <p:nvPr/>
        </p:nvCxnSpPr>
        <p:spPr>
          <a:xfrm flipV="1">
            <a:off x="1855771" y="2700036"/>
            <a:ext cx="434895" cy="910239"/>
          </a:xfrm>
          <a:prstGeom prst="bentConnector3">
            <a:avLst>
              <a:gd name="adj1" fmla="val 50000"/>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D0DA317-055A-42E2-BAC1-8C41C27FE3EE}"/>
              </a:ext>
            </a:extLst>
          </p:cNvPr>
          <p:cNvSpPr txBox="1"/>
          <p:nvPr/>
        </p:nvSpPr>
        <p:spPr>
          <a:xfrm>
            <a:off x="532395" y="2212871"/>
            <a:ext cx="1314264" cy="430887"/>
          </a:xfrm>
          <a:prstGeom prst="rect">
            <a:avLst/>
          </a:prstGeom>
          <a:noFill/>
        </p:spPr>
        <p:txBody>
          <a:bodyPr wrap="square" lIns="0" tIns="0" rIns="0" bIns="0" rtlCol="0" anchor="ctr" anchorCtr="1">
            <a:spAutoFit/>
          </a:bodyPr>
          <a:lstStyle/>
          <a:p>
            <a:pPr algn="ctr"/>
            <a:r>
              <a:rPr lang="en-US" sz="1400"/>
              <a:t>Coarse Screening and Pumping</a:t>
            </a:r>
          </a:p>
        </p:txBody>
      </p:sp>
      <p:sp>
        <p:nvSpPr>
          <p:cNvPr id="26" name="Oval 25">
            <a:extLst>
              <a:ext uri="{FF2B5EF4-FFF2-40B4-BE49-F238E27FC236}">
                <a16:creationId xmlns:a16="http://schemas.microsoft.com/office/drawing/2014/main" id="{85D35FF8-60DE-4B64-A9A3-77CBCD53D127}"/>
              </a:ext>
            </a:extLst>
          </p:cNvPr>
          <p:cNvSpPr/>
          <p:nvPr/>
        </p:nvSpPr>
        <p:spPr>
          <a:xfrm>
            <a:off x="1677125" y="4013988"/>
            <a:ext cx="568299" cy="56829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400">
                <a:solidFill>
                  <a:schemeClr val="tx1"/>
                </a:solidFill>
              </a:rPr>
              <a:t>Flow</a:t>
            </a:r>
          </a:p>
        </p:txBody>
      </p:sp>
      <p:cxnSp>
        <p:nvCxnSpPr>
          <p:cNvPr id="27" name="Straight Connector 26">
            <a:extLst>
              <a:ext uri="{FF2B5EF4-FFF2-40B4-BE49-F238E27FC236}">
                <a16:creationId xmlns:a16="http://schemas.microsoft.com/office/drawing/2014/main" id="{FBA3DBBC-2244-4CCA-8A01-33A34D3068A0}"/>
              </a:ext>
            </a:extLst>
          </p:cNvPr>
          <p:cNvCxnSpPr>
            <a:cxnSpLocks/>
            <a:stCxn id="26" idx="0"/>
          </p:cNvCxnSpPr>
          <p:nvPr/>
        </p:nvCxnSpPr>
        <p:spPr>
          <a:xfrm flipV="1">
            <a:off x="1961275" y="3602537"/>
            <a:ext cx="7456" cy="4114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Octagon 27">
            <a:extLst>
              <a:ext uri="{FF2B5EF4-FFF2-40B4-BE49-F238E27FC236}">
                <a16:creationId xmlns:a16="http://schemas.microsoft.com/office/drawing/2014/main" id="{D730E6F7-B2D1-4E83-AB85-479720FEBB49}"/>
              </a:ext>
            </a:extLst>
          </p:cNvPr>
          <p:cNvSpPr/>
          <p:nvPr/>
        </p:nvSpPr>
        <p:spPr>
          <a:xfrm>
            <a:off x="2457998" y="3114586"/>
            <a:ext cx="991427" cy="411451"/>
          </a:xfrm>
          <a:prstGeom prst="octagon">
            <a:avLst/>
          </a:prstGeom>
          <a:ln w="38100">
            <a:solidFill>
              <a:srgbClr val="FF0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a:t>Composite Sample</a:t>
            </a:r>
          </a:p>
        </p:txBody>
      </p:sp>
      <p:cxnSp>
        <p:nvCxnSpPr>
          <p:cNvPr id="29" name="Straight Connector 28">
            <a:extLst>
              <a:ext uri="{FF2B5EF4-FFF2-40B4-BE49-F238E27FC236}">
                <a16:creationId xmlns:a16="http://schemas.microsoft.com/office/drawing/2014/main" id="{4D6D6396-65C8-4EDA-8111-6D72F2E6D3D5}"/>
              </a:ext>
            </a:extLst>
          </p:cNvPr>
          <p:cNvCxnSpPr>
            <a:cxnSpLocks/>
            <a:endCxn id="28" idx="4"/>
          </p:cNvCxnSpPr>
          <p:nvPr/>
        </p:nvCxnSpPr>
        <p:spPr>
          <a:xfrm>
            <a:off x="2068222" y="3403873"/>
            <a:ext cx="389776" cy="165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43CEBFA-F363-4C0A-878F-A353CBCE82D9}"/>
              </a:ext>
            </a:extLst>
          </p:cNvPr>
          <p:cNvGrpSpPr/>
          <p:nvPr/>
        </p:nvGrpSpPr>
        <p:grpSpPr>
          <a:xfrm>
            <a:off x="2290666" y="2130602"/>
            <a:ext cx="4141777" cy="1281188"/>
            <a:chOff x="2059713" y="2590369"/>
            <a:chExt cx="4141777" cy="1281188"/>
          </a:xfrm>
        </p:grpSpPr>
        <p:pic>
          <p:nvPicPr>
            <p:cNvPr id="31" name="Picture 9">
              <a:extLst>
                <a:ext uri="{FF2B5EF4-FFF2-40B4-BE49-F238E27FC236}">
                  <a16:creationId xmlns:a16="http://schemas.microsoft.com/office/drawing/2014/main" id="{8CE4D0AE-4286-4A68-B385-863EAC03502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9713" y="2861376"/>
              <a:ext cx="507335" cy="59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
              <a:extLst>
                <a:ext uri="{FF2B5EF4-FFF2-40B4-BE49-F238E27FC236}">
                  <a16:creationId xmlns:a16="http://schemas.microsoft.com/office/drawing/2014/main" id="{8EACBA85-285D-4A5C-9639-619901CFD8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7388" y="2921599"/>
              <a:ext cx="1431201" cy="46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a:extLst>
                <a:ext uri="{FF2B5EF4-FFF2-40B4-BE49-F238E27FC236}">
                  <a16:creationId xmlns:a16="http://schemas.microsoft.com/office/drawing/2014/main" id="{7B8EC2AA-B875-4090-A6B0-1CBD8EB4A4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36130" y="2965062"/>
              <a:ext cx="453441" cy="37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Connector: Elbow 33">
              <a:extLst>
                <a:ext uri="{FF2B5EF4-FFF2-40B4-BE49-F238E27FC236}">
                  <a16:creationId xmlns:a16="http://schemas.microsoft.com/office/drawing/2014/main" id="{134F6A13-55A7-455F-BBCF-9F99EA6FBDCA}"/>
                </a:ext>
              </a:extLst>
            </p:cNvPr>
            <p:cNvCxnSpPr>
              <a:cxnSpLocks/>
              <a:stCxn id="32" idx="3"/>
            </p:cNvCxnSpPr>
            <p:nvPr/>
          </p:nvCxnSpPr>
          <p:spPr>
            <a:xfrm>
              <a:off x="5018589" y="3152342"/>
              <a:ext cx="867000" cy="1779"/>
            </a:xfrm>
            <a:prstGeom prst="bentConnector3">
              <a:avLst>
                <a:gd name="adj1" fmla="val 50000"/>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8CA604-04AF-4B94-93E8-1C1421200B14}"/>
                </a:ext>
              </a:extLst>
            </p:cNvPr>
            <p:cNvSpPr txBox="1"/>
            <p:nvPr/>
          </p:nvSpPr>
          <p:spPr>
            <a:xfrm>
              <a:off x="3424926" y="3400303"/>
              <a:ext cx="1785137" cy="215444"/>
            </a:xfrm>
            <a:prstGeom prst="rect">
              <a:avLst/>
            </a:prstGeom>
            <a:noFill/>
          </p:spPr>
          <p:txBody>
            <a:bodyPr wrap="square" lIns="0" tIns="0" rIns="0" bIns="0" rtlCol="0" anchor="ctr" anchorCtr="1">
              <a:spAutoFit/>
            </a:bodyPr>
            <a:lstStyle/>
            <a:p>
              <a:r>
                <a:rPr lang="en-US" sz="1400"/>
                <a:t>Primaries</a:t>
              </a:r>
            </a:p>
          </p:txBody>
        </p:sp>
        <p:cxnSp>
          <p:nvCxnSpPr>
            <p:cNvPr id="36" name="Straight Connector 35">
              <a:extLst>
                <a:ext uri="{FF2B5EF4-FFF2-40B4-BE49-F238E27FC236}">
                  <a16:creationId xmlns:a16="http://schemas.microsoft.com/office/drawing/2014/main" id="{A2294539-0416-4AAD-84B9-2D4B3787F999}"/>
                </a:ext>
              </a:extLst>
            </p:cNvPr>
            <p:cNvCxnSpPr>
              <a:cxnSpLocks/>
            </p:cNvCxnSpPr>
            <p:nvPr/>
          </p:nvCxnSpPr>
          <p:spPr>
            <a:xfrm>
              <a:off x="2581969" y="3159803"/>
              <a:ext cx="245065" cy="0"/>
            </a:xfrm>
            <a:prstGeom prst="line">
              <a:avLst/>
            </a:prstGeom>
            <a:ln w="254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ADC566-2FD8-4C17-91BC-ED5E8DA82B19}"/>
                </a:ext>
              </a:extLst>
            </p:cNvPr>
            <p:cNvCxnSpPr>
              <a:cxnSpLocks/>
            </p:cNvCxnSpPr>
            <p:nvPr/>
          </p:nvCxnSpPr>
          <p:spPr>
            <a:xfrm>
              <a:off x="3313257" y="3159803"/>
              <a:ext cx="245065" cy="0"/>
            </a:xfrm>
            <a:prstGeom prst="line">
              <a:avLst/>
            </a:prstGeom>
            <a:ln w="25400">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9206D48-F1E9-45AB-8E70-C0896D76DB7A}"/>
                </a:ext>
              </a:extLst>
            </p:cNvPr>
            <p:cNvSpPr/>
            <p:nvPr/>
          </p:nvSpPr>
          <p:spPr>
            <a:xfrm>
              <a:off x="5356575" y="3303258"/>
              <a:ext cx="568299" cy="5682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400" err="1">
                  <a:solidFill>
                    <a:schemeClr val="tx1"/>
                  </a:solidFill>
                </a:rPr>
                <a:t>NHx</a:t>
              </a:r>
              <a:endParaRPr lang="en-US" sz="1400">
                <a:solidFill>
                  <a:schemeClr val="tx1"/>
                </a:solidFill>
              </a:endParaRPr>
            </a:p>
          </p:txBody>
        </p:sp>
        <p:cxnSp>
          <p:nvCxnSpPr>
            <p:cNvPr id="39" name="Straight Connector 38">
              <a:extLst>
                <a:ext uri="{FF2B5EF4-FFF2-40B4-BE49-F238E27FC236}">
                  <a16:creationId xmlns:a16="http://schemas.microsoft.com/office/drawing/2014/main" id="{2E487014-E283-4B89-9383-4B1910C7ED88}"/>
                </a:ext>
              </a:extLst>
            </p:cNvPr>
            <p:cNvCxnSpPr>
              <a:cxnSpLocks/>
              <a:stCxn id="38" idx="0"/>
            </p:cNvCxnSpPr>
            <p:nvPr/>
          </p:nvCxnSpPr>
          <p:spPr>
            <a:xfrm flipV="1">
              <a:off x="5640725" y="3154121"/>
              <a:ext cx="0" cy="1491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Octagon 39">
              <a:extLst>
                <a:ext uri="{FF2B5EF4-FFF2-40B4-BE49-F238E27FC236}">
                  <a16:creationId xmlns:a16="http://schemas.microsoft.com/office/drawing/2014/main" id="{93030296-767D-4DD1-BA5A-C466575D8469}"/>
                </a:ext>
              </a:extLst>
            </p:cNvPr>
            <p:cNvSpPr/>
            <p:nvPr/>
          </p:nvSpPr>
          <p:spPr>
            <a:xfrm>
              <a:off x="5210063" y="2590369"/>
              <a:ext cx="991427" cy="411451"/>
            </a:xfrm>
            <a:prstGeom prst="octagon">
              <a:avLst/>
            </a:prstGeom>
            <a:ln w="38100">
              <a:solidFill>
                <a:srgbClr val="FF0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a:t>Composite Sample</a:t>
              </a:r>
            </a:p>
          </p:txBody>
        </p:sp>
        <p:cxnSp>
          <p:nvCxnSpPr>
            <p:cNvPr id="41" name="Straight Connector 40">
              <a:extLst>
                <a:ext uri="{FF2B5EF4-FFF2-40B4-BE49-F238E27FC236}">
                  <a16:creationId xmlns:a16="http://schemas.microsoft.com/office/drawing/2014/main" id="{FBF9A6B0-7151-4A5B-BF6A-70B19AC63C0B}"/>
                </a:ext>
              </a:extLst>
            </p:cNvPr>
            <p:cNvCxnSpPr>
              <a:cxnSpLocks/>
              <a:endCxn id="40" idx="3"/>
            </p:cNvCxnSpPr>
            <p:nvPr/>
          </p:nvCxnSpPr>
          <p:spPr>
            <a:xfrm flipV="1">
              <a:off x="5330573" y="3001820"/>
              <a:ext cx="0" cy="15230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3BE3E6DE-9879-42F8-8C8D-F1DA4B4EEF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01154" y="2309845"/>
            <a:ext cx="1306267" cy="535006"/>
          </a:xfrm>
          <a:prstGeom prst="rect">
            <a:avLst/>
          </a:prstGeom>
        </p:spPr>
      </p:pic>
      <p:cxnSp>
        <p:nvCxnSpPr>
          <p:cNvPr id="43" name="Connector: Elbow 42">
            <a:extLst>
              <a:ext uri="{FF2B5EF4-FFF2-40B4-BE49-F238E27FC236}">
                <a16:creationId xmlns:a16="http://schemas.microsoft.com/office/drawing/2014/main" id="{4AF9CCFC-080D-47A1-9D4D-F892907E4FD0}"/>
              </a:ext>
            </a:extLst>
          </p:cNvPr>
          <p:cNvCxnSpPr>
            <a:cxnSpLocks/>
            <a:stCxn id="50" idx="4"/>
            <a:endCxn id="42" idx="1"/>
          </p:cNvCxnSpPr>
          <p:nvPr/>
        </p:nvCxnSpPr>
        <p:spPr>
          <a:xfrm flipV="1">
            <a:off x="10080124" y="2577348"/>
            <a:ext cx="621030" cy="4376"/>
          </a:xfrm>
          <a:prstGeom prst="bentConnector3">
            <a:avLst>
              <a:gd name="adj1" fmla="val 50000"/>
            </a:avLst>
          </a:prstGeom>
          <a:ln w="38100">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44" name="Arrow: Up-Down 43">
            <a:extLst>
              <a:ext uri="{FF2B5EF4-FFF2-40B4-BE49-F238E27FC236}">
                <a16:creationId xmlns:a16="http://schemas.microsoft.com/office/drawing/2014/main" id="{742F577F-321D-4772-8405-C23BEB12EC28}"/>
              </a:ext>
            </a:extLst>
          </p:cNvPr>
          <p:cNvSpPr/>
          <p:nvPr/>
        </p:nvSpPr>
        <p:spPr>
          <a:xfrm>
            <a:off x="11280423" y="3073001"/>
            <a:ext cx="354034" cy="57476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5" name="Left Brace 44">
            <a:extLst>
              <a:ext uri="{FF2B5EF4-FFF2-40B4-BE49-F238E27FC236}">
                <a16:creationId xmlns:a16="http://schemas.microsoft.com/office/drawing/2014/main" id="{C3C20153-E9DC-445A-8DAA-B7051598E2CA}"/>
              </a:ext>
            </a:extLst>
          </p:cNvPr>
          <p:cNvSpPr/>
          <p:nvPr/>
        </p:nvSpPr>
        <p:spPr>
          <a:xfrm rot="10800000">
            <a:off x="6249194" y="1980523"/>
            <a:ext cx="558310" cy="2386948"/>
          </a:xfrm>
          <a:prstGeom prst="leftBrace">
            <a:avLst>
              <a:gd name="adj1" fmla="val 8333"/>
              <a:gd name="adj2" fmla="val 74027"/>
            </a:avLst>
          </a:prstGeom>
          <a:ln w="38100">
            <a:solidFill>
              <a:srgbClr val="0A7D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Connector: Elbow 45">
            <a:extLst>
              <a:ext uri="{FF2B5EF4-FFF2-40B4-BE49-F238E27FC236}">
                <a16:creationId xmlns:a16="http://schemas.microsoft.com/office/drawing/2014/main" id="{CD3140B4-E9EA-4338-ADF6-B815AFD517BF}"/>
              </a:ext>
            </a:extLst>
          </p:cNvPr>
          <p:cNvCxnSpPr>
            <a:cxnSpLocks/>
            <a:stCxn id="47" idx="0"/>
            <a:endCxn id="50" idx="2"/>
          </p:cNvCxnSpPr>
          <p:nvPr/>
        </p:nvCxnSpPr>
        <p:spPr>
          <a:xfrm>
            <a:off x="8272247" y="2580543"/>
            <a:ext cx="687737" cy="1181"/>
          </a:xfrm>
          <a:prstGeom prst="bentConnector3">
            <a:avLst>
              <a:gd name="adj1" fmla="val 50000"/>
            </a:avLst>
          </a:prstGeom>
          <a:ln w="38100">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47" name="Hexagon 46">
            <a:extLst>
              <a:ext uri="{FF2B5EF4-FFF2-40B4-BE49-F238E27FC236}">
                <a16:creationId xmlns:a16="http://schemas.microsoft.com/office/drawing/2014/main" id="{68BA1EAB-96AF-422C-BC56-E8F2EBF1DDF3}"/>
              </a:ext>
            </a:extLst>
          </p:cNvPr>
          <p:cNvSpPr/>
          <p:nvPr/>
        </p:nvSpPr>
        <p:spPr>
          <a:xfrm>
            <a:off x="6965822" y="2202571"/>
            <a:ext cx="1306425" cy="75594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nchorCtr="1"/>
          <a:lstStyle/>
          <a:p>
            <a:pPr algn="ctr"/>
            <a:r>
              <a:rPr lang="en-US" sz="1400"/>
              <a:t>Data Tools</a:t>
            </a:r>
          </a:p>
        </p:txBody>
      </p:sp>
      <p:pic>
        <p:nvPicPr>
          <p:cNvPr id="48" name="Picture 47" descr="Graphical user interface, chart, line chart&#10;&#10;Description automatically generated">
            <a:extLst>
              <a:ext uri="{FF2B5EF4-FFF2-40B4-BE49-F238E27FC236}">
                <a16:creationId xmlns:a16="http://schemas.microsoft.com/office/drawing/2014/main" id="{6299ED33-2619-4B6B-818B-2EEA55FB20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9055" y="4264895"/>
            <a:ext cx="4616433" cy="2073264"/>
          </a:xfrm>
          <a:prstGeom prst="rect">
            <a:avLst/>
          </a:prstGeom>
        </p:spPr>
      </p:pic>
      <p:sp>
        <p:nvSpPr>
          <p:cNvPr id="49" name="Callout: Up Arrow 48">
            <a:extLst>
              <a:ext uri="{FF2B5EF4-FFF2-40B4-BE49-F238E27FC236}">
                <a16:creationId xmlns:a16="http://schemas.microsoft.com/office/drawing/2014/main" id="{D3B893BF-0E17-440A-9AA3-A5B7D57E7085}"/>
              </a:ext>
            </a:extLst>
          </p:cNvPr>
          <p:cNvSpPr/>
          <p:nvPr/>
        </p:nvSpPr>
        <p:spPr>
          <a:xfrm rot="10800000">
            <a:off x="6953762" y="3684283"/>
            <a:ext cx="5109974" cy="587824"/>
          </a:xfrm>
          <a:prstGeom prst="upArrowCallout">
            <a:avLst>
              <a:gd name="adj1" fmla="val 156765"/>
              <a:gd name="adj2" fmla="val 116490"/>
              <a:gd name="adj3" fmla="val 34518"/>
              <a:gd name="adj4" fmla="val 4224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50" name="Flowchart: Magnetic Disk 49">
            <a:extLst>
              <a:ext uri="{FF2B5EF4-FFF2-40B4-BE49-F238E27FC236}">
                <a16:creationId xmlns:a16="http://schemas.microsoft.com/office/drawing/2014/main" id="{3AF4EC4C-C159-46E2-8672-ED7F897BFB56}"/>
              </a:ext>
            </a:extLst>
          </p:cNvPr>
          <p:cNvSpPr/>
          <p:nvPr/>
        </p:nvSpPr>
        <p:spPr>
          <a:xfrm>
            <a:off x="8959984" y="2212871"/>
            <a:ext cx="1120140" cy="73770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Database</a:t>
            </a:r>
          </a:p>
        </p:txBody>
      </p:sp>
      <p:sp>
        <p:nvSpPr>
          <p:cNvPr id="51" name="Arrow: Up 50">
            <a:extLst>
              <a:ext uri="{FF2B5EF4-FFF2-40B4-BE49-F238E27FC236}">
                <a16:creationId xmlns:a16="http://schemas.microsoft.com/office/drawing/2014/main" id="{19162106-FDEE-409D-8432-4096ED0A13C4}"/>
              </a:ext>
            </a:extLst>
          </p:cNvPr>
          <p:cNvSpPr/>
          <p:nvPr/>
        </p:nvSpPr>
        <p:spPr>
          <a:xfrm rot="10800000">
            <a:off x="9298943" y="3033321"/>
            <a:ext cx="442221" cy="625992"/>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8DC914-9EEA-4A98-BA93-641A23D885B4}"/>
              </a:ext>
            </a:extLst>
          </p:cNvPr>
          <p:cNvSpPr txBox="1"/>
          <p:nvPr/>
        </p:nvSpPr>
        <p:spPr>
          <a:xfrm>
            <a:off x="8605502" y="3701791"/>
            <a:ext cx="1785137" cy="215444"/>
          </a:xfrm>
          <a:prstGeom prst="rect">
            <a:avLst/>
          </a:prstGeom>
          <a:noFill/>
        </p:spPr>
        <p:txBody>
          <a:bodyPr wrap="square" lIns="0" tIns="0" rIns="0" bIns="0" rtlCol="0" anchor="ctr" anchorCtr="1">
            <a:spAutoFit/>
          </a:bodyPr>
          <a:lstStyle/>
          <a:p>
            <a:r>
              <a:rPr lang="en-US" sz="1400"/>
              <a:t>Soft Sensor</a:t>
            </a:r>
          </a:p>
        </p:txBody>
      </p:sp>
    </p:spTree>
    <p:extLst>
      <p:ext uri="{BB962C8B-B14F-4D97-AF65-F5344CB8AC3E}">
        <p14:creationId xmlns:p14="http://schemas.microsoft.com/office/powerpoint/2010/main" val="13516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animBg="1"/>
      <p:bldP spid="28" grpId="0" animBg="1"/>
      <p:bldP spid="44" grpId="0" animBg="1"/>
      <p:bldP spid="45" grpId="0" animBg="1"/>
      <p:bldP spid="47" grpId="0" animBg="1"/>
      <p:bldP spid="49" grpId="0" animBg="1"/>
      <p:bldP spid="50" grpId="0" animBg="1"/>
      <p:bldP spid="51"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F957-7403-44BF-8E71-79CF8447B06B}"/>
              </a:ext>
            </a:extLst>
          </p:cNvPr>
          <p:cNvSpPr>
            <a:spLocks noGrp="1"/>
          </p:cNvSpPr>
          <p:nvPr>
            <p:ph type="title"/>
          </p:nvPr>
        </p:nvSpPr>
        <p:spPr/>
        <p:txBody>
          <a:bodyPr>
            <a:normAutofit fontScale="90000"/>
          </a:bodyPr>
          <a:lstStyle/>
          <a:p>
            <a:r>
              <a:rPr lang="en-CA"/>
              <a:t>Optimizing the coagulation process with machine learning</a:t>
            </a:r>
            <a:br>
              <a:rPr lang="en-US"/>
            </a:br>
            <a:r>
              <a:rPr lang="en-US"/>
              <a:t>Woodland Davis Treatment Plant, California</a:t>
            </a:r>
          </a:p>
        </p:txBody>
      </p:sp>
      <p:pic>
        <p:nvPicPr>
          <p:cNvPr id="3" name="Picture 2">
            <a:extLst>
              <a:ext uri="{FF2B5EF4-FFF2-40B4-BE49-F238E27FC236}">
                <a16:creationId xmlns:a16="http://schemas.microsoft.com/office/drawing/2014/main" id="{1448BDA0-E7C0-413F-A260-BE2D6B1C09D7}"/>
              </a:ext>
            </a:extLst>
          </p:cNvPr>
          <p:cNvPicPr>
            <a:picLocks noChangeAspect="1"/>
          </p:cNvPicPr>
          <p:nvPr/>
        </p:nvPicPr>
        <p:blipFill>
          <a:blip r:embed="rId3"/>
          <a:stretch>
            <a:fillRect/>
          </a:stretch>
        </p:blipFill>
        <p:spPr>
          <a:xfrm>
            <a:off x="319723" y="1540109"/>
            <a:ext cx="7456798" cy="3777782"/>
          </a:xfrm>
          <a:prstGeom prst="rect">
            <a:avLst/>
          </a:prstGeom>
        </p:spPr>
      </p:pic>
      <p:sp>
        <p:nvSpPr>
          <p:cNvPr id="28" name="TextBox 27">
            <a:extLst>
              <a:ext uri="{FF2B5EF4-FFF2-40B4-BE49-F238E27FC236}">
                <a16:creationId xmlns:a16="http://schemas.microsoft.com/office/drawing/2014/main" id="{448036A8-E537-43BA-87EC-46F19241A7BF}"/>
              </a:ext>
            </a:extLst>
          </p:cNvPr>
          <p:cNvSpPr txBox="1"/>
          <p:nvPr/>
        </p:nvSpPr>
        <p:spPr>
          <a:xfrm>
            <a:off x="7779348" y="1652730"/>
            <a:ext cx="4145872" cy="3477875"/>
          </a:xfrm>
          <a:prstGeom prst="rect">
            <a:avLst/>
          </a:prstGeom>
          <a:noFill/>
        </p:spPr>
        <p:txBody>
          <a:bodyPr wrap="square" rtlCol="0">
            <a:spAutoFit/>
          </a:bodyPr>
          <a:lstStyle/>
          <a:p>
            <a:r>
              <a:rPr lang="en-US" sz="2000"/>
              <a:t>Why is ML great for coagulation?</a:t>
            </a:r>
          </a:p>
          <a:p>
            <a:pPr marL="342900" indent="-342900">
              <a:buFont typeface="Arial" panose="020B0604020202020204" pitchFamily="34" charset="0"/>
              <a:buChar char="•"/>
            </a:pPr>
            <a:r>
              <a:rPr lang="en-US" sz="2000"/>
              <a:t>There is no simple coagulation “equation”</a:t>
            </a:r>
          </a:p>
          <a:p>
            <a:pPr marL="342900" indent="-342900">
              <a:buFont typeface="Arial" panose="020B0604020202020204" pitchFamily="34" charset="0"/>
              <a:buChar char="•"/>
            </a:pPr>
            <a:r>
              <a:rPr lang="en-US" sz="2000"/>
              <a:t>Long detention times make it difficult to react to changes</a:t>
            </a:r>
          </a:p>
          <a:p>
            <a:pPr marL="342900" indent="-342900">
              <a:buFont typeface="Arial" panose="020B0604020202020204" pitchFamily="34" charset="0"/>
              <a:buChar char="•"/>
            </a:pPr>
            <a:r>
              <a:rPr lang="en-US" sz="2000"/>
              <a:t>Coagulation decisions are made based on experience, intuition, and trial and error</a:t>
            </a:r>
          </a:p>
          <a:p>
            <a:pPr marL="342900" indent="-342900">
              <a:buFont typeface="Arial" panose="020B0604020202020204" pitchFamily="34" charset="0"/>
              <a:buChar char="•"/>
            </a:pPr>
            <a:r>
              <a:rPr lang="en-US" sz="2000"/>
              <a:t>Optimization can improve water quality, enhance efficiency, and lower costs</a:t>
            </a:r>
          </a:p>
        </p:txBody>
      </p:sp>
      <p:sp>
        <p:nvSpPr>
          <p:cNvPr id="32" name="TextBox 31">
            <a:extLst>
              <a:ext uri="{FF2B5EF4-FFF2-40B4-BE49-F238E27FC236}">
                <a16:creationId xmlns:a16="http://schemas.microsoft.com/office/drawing/2014/main" id="{FAD2FF87-E954-4FDB-BEDE-506A384AE624}"/>
              </a:ext>
            </a:extLst>
          </p:cNvPr>
          <p:cNvSpPr txBox="1"/>
          <p:nvPr/>
        </p:nvSpPr>
        <p:spPr>
          <a:xfrm>
            <a:off x="235666" y="5725750"/>
            <a:ext cx="11956334" cy="757564"/>
          </a:xfrm>
          <a:prstGeom prst="roundRect">
            <a:avLst>
              <a:gd name="adj" fmla="val 39834"/>
            </a:avLst>
          </a:prstGeom>
          <a:solidFill>
            <a:schemeClr val="accent2"/>
          </a:solidFill>
        </p:spPr>
        <p:style>
          <a:lnRef idx="0">
            <a:schemeClr val="accent5"/>
          </a:lnRef>
          <a:fillRef idx="3">
            <a:schemeClr val="accent5"/>
          </a:fillRef>
          <a:effectRef idx="3">
            <a:schemeClr val="accent5"/>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Jacobs Chronos"/>
                <a:ea typeface="+mn-ea"/>
                <a:cs typeface="+mn-cs"/>
              </a:rPr>
              <a:t>Machine Learning Goal</a:t>
            </a:r>
            <a:r>
              <a:rPr kumimoji="0" lang="en-US" sz="2400" b="0" i="0" u="none" strike="noStrike" kern="1200" cap="none" spc="0" normalizeH="0" baseline="0" noProof="0">
                <a:ln>
                  <a:noFill/>
                </a:ln>
                <a:solidFill>
                  <a:schemeClr val="bg1"/>
                </a:solidFill>
                <a:effectLst/>
                <a:uLnTx/>
                <a:uFillTx/>
                <a:latin typeface="Jacobs Chronos"/>
                <a:ea typeface="+mn-ea"/>
                <a:cs typeface="+mn-cs"/>
              </a:rPr>
              <a:t>: Optimize chemical doses and improve water quality</a:t>
            </a:r>
          </a:p>
        </p:txBody>
      </p:sp>
      <p:sp>
        <p:nvSpPr>
          <p:cNvPr id="7" name="Slide Number Placeholder 3">
            <a:extLst>
              <a:ext uri="{FF2B5EF4-FFF2-40B4-BE49-F238E27FC236}">
                <a16:creationId xmlns:a16="http://schemas.microsoft.com/office/drawing/2014/main" id="{FED9BB45-5F0D-4168-9F34-E12E4A285ED2}"/>
              </a:ext>
            </a:extLst>
          </p:cNvPr>
          <p:cNvSpPr>
            <a:spLocks noGrp="1"/>
          </p:cNvSpPr>
          <p:nvPr>
            <p:ph type="sldNum" sz="quarter" idx="11"/>
          </p:nvPr>
        </p:nvSpPr>
        <p:spPr>
          <a:xfrm>
            <a:off x="319723" y="6483314"/>
            <a:ext cx="781674" cy="274320"/>
          </a:xfrm>
        </p:spPr>
        <p:txBody>
          <a:bodyPr/>
          <a:lstStyle/>
          <a:p>
            <a:pPr defTabSz="914126">
              <a:defRPr/>
            </a:pPr>
            <a:fld id="{9B3E39EC-4BE2-4DEA-81C0-4ABC0AAB4AC0}" type="slidenum">
              <a:rPr lang="en-AU" sz="1100" b="1">
                <a:solidFill>
                  <a:srgbClr val="000000"/>
                </a:solidFill>
                <a:latin typeface="Jacobs Chronos"/>
              </a:rPr>
              <a:pPr defTabSz="914126">
                <a:defRPr/>
              </a:pPr>
              <a:t>32</a:t>
            </a:fld>
            <a:endParaRPr lang="en-AU" sz="1100" b="1">
              <a:solidFill>
                <a:srgbClr val="000000"/>
              </a:solidFill>
              <a:latin typeface="Jacobs Chronos"/>
            </a:endParaRPr>
          </a:p>
        </p:txBody>
      </p:sp>
    </p:spTree>
    <p:extLst>
      <p:ext uri="{BB962C8B-B14F-4D97-AF65-F5344CB8AC3E}">
        <p14:creationId xmlns:p14="http://schemas.microsoft.com/office/powerpoint/2010/main" val="1420953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377C8C0-B483-4839-BC3E-EF8284418C58}"/>
              </a:ext>
            </a:extLst>
          </p:cNvPr>
          <p:cNvSpPr txBox="1"/>
          <p:nvPr/>
        </p:nvSpPr>
        <p:spPr>
          <a:xfrm>
            <a:off x="4289621" y="1164448"/>
            <a:ext cx="3589266" cy="4874359"/>
          </a:xfrm>
          <a:prstGeom prst="roundRect">
            <a:avLst/>
          </a:prstGeom>
          <a:solidFill>
            <a:srgbClr val="D7D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a:solidFill>
                  <a:schemeClr val="tx1"/>
                </a:solidFill>
              </a:rPr>
              <a:t>STEP 2</a:t>
            </a: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p:txBody>
      </p:sp>
      <p:sp>
        <p:nvSpPr>
          <p:cNvPr id="13" name="TextBox 12">
            <a:extLst>
              <a:ext uri="{FF2B5EF4-FFF2-40B4-BE49-F238E27FC236}">
                <a16:creationId xmlns:a16="http://schemas.microsoft.com/office/drawing/2014/main" id="{03C7D51F-24E2-4828-93C0-647CCCCA5E6D}"/>
              </a:ext>
            </a:extLst>
          </p:cNvPr>
          <p:cNvSpPr txBox="1"/>
          <p:nvPr/>
        </p:nvSpPr>
        <p:spPr>
          <a:xfrm>
            <a:off x="8172662" y="1164448"/>
            <a:ext cx="3796867" cy="4874359"/>
          </a:xfrm>
          <a:prstGeom prst="roundRect">
            <a:avLst/>
          </a:prstGeom>
          <a:solidFill>
            <a:srgbClr val="D7D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a:solidFill>
                  <a:schemeClr val="tx1"/>
                </a:solidFill>
              </a:rPr>
              <a:t>STEP 3</a:t>
            </a: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p:txBody>
      </p:sp>
      <p:sp>
        <p:nvSpPr>
          <p:cNvPr id="15" name="TextBox 14">
            <a:extLst>
              <a:ext uri="{FF2B5EF4-FFF2-40B4-BE49-F238E27FC236}">
                <a16:creationId xmlns:a16="http://schemas.microsoft.com/office/drawing/2014/main" id="{0C0FFC3B-5711-47DB-98D3-55C7BE8CC201}"/>
              </a:ext>
            </a:extLst>
          </p:cNvPr>
          <p:cNvSpPr txBox="1"/>
          <p:nvPr/>
        </p:nvSpPr>
        <p:spPr>
          <a:xfrm>
            <a:off x="247295" y="1164448"/>
            <a:ext cx="3746485" cy="4967914"/>
          </a:xfrm>
          <a:prstGeom prst="roundRect">
            <a:avLst/>
          </a:prstGeom>
          <a:solidFill>
            <a:srgbClr val="D7D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a:solidFill>
                  <a:schemeClr val="tx1"/>
                </a:solidFill>
              </a:rPr>
              <a:t>STEP 1</a:t>
            </a: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a:p>
            <a:pPr algn="ctr"/>
            <a:endParaRPr lang="en-US" sz="2400">
              <a:solidFill>
                <a:schemeClr val="tx1"/>
              </a:solidFill>
            </a:endParaRPr>
          </a:p>
        </p:txBody>
      </p:sp>
      <p:sp>
        <p:nvSpPr>
          <p:cNvPr id="19" name="TextBox 18">
            <a:extLst>
              <a:ext uri="{FF2B5EF4-FFF2-40B4-BE49-F238E27FC236}">
                <a16:creationId xmlns:a16="http://schemas.microsoft.com/office/drawing/2014/main" id="{CD1E875C-0D4B-477D-B39A-BCF63C222E99}"/>
              </a:ext>
            </a:extLst>
          </p:cNvPr>
          <p:cNvSpPr txBox="1"/>
          <p:nvPr/>
        </p:nvSpPr>
        <p:spPr>
          <a:xfrm>
            <a:off x="245228" y="5300156"/>
            <a:ext cx="3746485" cy="919402"/>
          </a:xfrm>
          <a:prstGeom prst="roundRect">
            <a:avLst/>
          </a:prstGeom>
          <a:solidFill>
            <a:srgbClr val="8A347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sz="2400"/>
              <a:t>Collect and Clean Data</a:t>
            </a:r>
          </a:p>
        </p:txBody>
      </p:sp>
      <p:pic>
        <p:nvPicPr>
          <p:cNvPr id="21" name="Picture 20">
            <a:extLst>
              <a:ext uri="{FF2B5EF4-FFF2-40B4-BE49-F238E27FC236}">
                <a16:creationId xmlns:a16="http://schemas.microsoft.com/office/drawing/2014/main" id="{FB2B2BE5-0446-440F-A5CB-696D2C826A06}"/>
              </a:ext>
            </a:extLst>
          </p:cNvPr>
          <p:cNvPicPr>
            <a:picLocks noChangeAspect="1"/>
          </p:cNvPicPr>
          <p:nvPr/>
        </p:nvPicPr>
        <p:blipFill rotWithShape="1">
          <a:blip r:embed="rId3"/>
          <a:srcRect l="37517" t="13168" r="20825"/>
          <a:stretch/>
        </p:blipFill>
        <p:spPr>
          <a:xfrm>
            <a:off x="381110" y="1834155"/>
            <a:ext cx="3474720" cy="3466000"/>
          </a:xfrm>
          <a:prstGeom prst="rect">
            <a:avLst/>
          </a:prstGeom>
        </p:spPr>
      </p:pic>
      <p:graphicFrame>
        <p:nvGraphicFramePr>
          <p:cNvPr id="6" name="Diagram 5">
            <a:extLst>
              <a:ext uri="{FF2B5EF4-FFF2-40B4-BE49-F238E27FC236}">
                <a16:creationId xmlns:a16="http://schemas.microsoft.com/office/drawing/2014/main" id="{9E245CF8-EBBE-42B6-85E7-674170FBE2BA}"/>
              </a:ext>
            </a:extLst>
          </p:cNvPr>
          <p:cNvGraphicFramePr/>
          <p:nvPr/>
        </p:nvGraphicFramePr>
        <p:xfrm>
          <a:off x="4182846" y="2172345"/>
          <a:ext cx="3288574" cy="2921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C7672C78-78AE-4B7D-94EA-E1D882376A47}"/>
              </a:ext>
            </a:extLst>
          </p:cNvPr>
          <p:cNvSpPr txBox="1"/>
          <p:nvPr/>
        </p:nvSpPr>
        <p:spPr>
          <a:xfrm>
            <a:off x="4287555" y="5300156"/>
            <a:ext cx="3591332" cy="919401"/>
          </a:xfrm>
          <a:prstGeom prst="roundRect">
            <a:avLst/>
          </a:prstGeom>
          <a:solidFill>
            <a:srgbClr val="8A347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a:t>Develop Predictive Optimization Model</a:t>
            </a:r>
          </a:p>
        </p:txBody>
      </p:sp>
      <p:pic>
        <p:nvPicPr>
          <p:cNvPr id="10" name="Picture 9">
            <a:extLst>
              <a:ext uri="{FF2B5EF4-FFF2-40B4-BE49-F238E27FC236}">
                <a16:creationId xmlns:a16="http://schemas.microsoft.com/office/drawing/2014/main" id="{0C6A9407-0DF2-4E5C-BBDE-D1ABAD917479}"/>
              </a:ext>
            </a:extLst>
          </p:cNvPr>
          <p:cNvPicPr>
            <a:picLocks noChangeAspect="1"/>
          </p:cNvPicPr>
          <p:nvPr/>
        </p:nvPicPr>
        <p:blipFill>
          <a:blip r:embed="rId9"/>
          <a:stretch>
            <a:fillRect/>
          </a:stretch>
        </p:blipFill>
        <p:spPr>
          <a:xfrm>
            <a:off x="7967642" y="2312076"/>
            <a:ext cx="4083232" cy="2330433"/>
          </a:xfrm>
          <a:prstGeom prst="rect">
            <a:avLst/>
          </a:prstGeom>
        </p:spPr>
      </p:pic>
      <p:sp>
        <p:nvSpPr>
          <p:cNvPr id="14" name="TextBox 13">
            <a:extLst>
              <a:ext uri="{FF2B5EF4-FFF2-40B4-BE49-F238E27FC236}">
                <a16:creationId xmlns:a16="http://schemas.microsoft.com/office/drawing/2014/main" id="{F85D6750-5298-4EB7-87F6-740D4C77FF34}"/>
              </a:ext>
            </a:extLst>
          </p:cNvPr>
          <p:cNvSpPr txBox="1"/>
          <p:nvPr/>
        </p:nvSpPr>
        <p:spPr>
          <a:xfrm>
            <a:off x="8172661" y="5300155"/>
            <a:ext cx="3796867" cy="919401"/>
          </a:xfrm>
          <a:prstGeom prst="roundRect">
            <a:avLst/>
          </a:prstGeom>
          <a:solidFill>
            <a:srgbClr val="8A347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sz="2400"/>
              <a:t>Create Web Dashboard</a:t>
            </a:r>
          </a:p>
        </p:txBody>
      </p:sp>
      <p:sp>
        <p:nvSpPr>
          <p:cNvPr id="2" name="Title 1">
            <a:extLst>
              <a:ext uri="{FF2B5EF4-FFF2-40B4-BE49-F238E27FC236}">
                <a16:creationId xmlns:a16="http://schemas.microsoft.com/office/drawing/2014/main" id="{38B41872-D40B-48E2-897F-EE470BABC917}"/>
              </a:ext>
            </a:extLst>
          </p:cNvPr>
          <p:cNvSpPr>
            <a:spLocks noGrp="1"/>
          </p:cNvSpPr>
          <p:nvPr>
            <p:ph type="title"/>
          </p:nvPr>
        </p:nvSpPr>
        <p:spPr/>
        <p:txBody>
          <a:bodyPr/>
          <a:lstStyle/>
          <a:p>
            <a:r>
              <a:rPr lang="en-CA"/>
              <a:t>Coagulation Optimizer</a:t>
            </a:r>
          </a:p>
        </p:txBody>
      </p:sp>
      <p:sp>
        <p:nvSpPr>
          <p:cNvPr id="16" name="Slide Number Placeholder 3">
            <a:extLst>
              <a:ext uri="{FF2B5EF4-FFF2-40B4-BE49-F238E27FC236}">
                <a16:creationId xmlns:a16="http://schemas.microsoft.com/office/drawing/2014/main" id="{C304EA67-C974-48C9-AA86-BF837CE30FF1}"/>
              </a:ext>
            </a:extLst>
          </p:cNvPr>
          <p:cNvSpPr>
            <a:spLocks noGrp="1"/>
          </p:cNvSpPr>
          <p:nvPr>
            <p:ph type="sldNum" sz="quarter" idx="11"/>
          </p:nvPr>
        </p:nvSpPr>
        <p:spPr>
          <a:xfrm>
            <a:off x="320040" y="6309360"/>
            <a:ext cx="781674" cy="274320"/>
          </a:xfrm>
        </p:spPr>
        <p:txBody>
          <a:bodyPr/>
          <a:lstStyle/>
          <a:p>
            <a:pPr defTabSz="914126">
              <a:defRPr/>
            </a:pPr>
            <a:fld id="{9B3E39EC-4BE2-4DEA-81C0-4ABC0AAB4AC0}" type="slidenum">
              <a:rPr lang="en-AU" sz="1100" b="1">
                <a:solidFill>
                  <a:srgbClr val="000000"/>
                </a:solidFill>
                <a:latin typeface="Jacobs Chronos"/>
              </a:rPr>
              <a:pPr defTabSz="914126">
                <a:defRPr/>
              </a:pPr>
              <a:t>33</a:t>
            </a:fld>
            <a:endParaRPr lang="en-AU" sz="1100" b="1">
              <a:solidFill>
                <a:srgbClr val="000000"/>
              </a:solidFill>
              <a:latin typeface="Jacobs Chronos"/>
            </a:endParaRPr>
          </a:p>
        </p:txBody>
      </p:sp>
    </p:spTree>
    <p:extLst>
      <p:ext uri="{BB962C8B-B14F-4D97-AF65-F5344CB8AC3E}">
        <p14:creationId xmlns:p14="http://schemas.microsoft.com/office/powerpoint/2010/main" val="3134644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702D4265-9DAF-46E6-9C16-7A266725015F}"/>
              </a:ext>
            </a:extLst>
          </p:cNvPr>
          <p:cNvGraphicFramePr>
            <a:graphicFrameLocks noGrp="1"/>
          </p:cNvGraphicFramePr>
          <p:nvPr/>
        </p:nvGraphicFramePr>
        <p:xfrm>
          <a:off x="457200" y="1059702"/>
          <a:ext cx="5134062" cy="52760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8E79C78-61BB-4F5A-B35C-A5704330B1C3}"/>
              </a:ext>
            </a:extLst>
          </p:cNvPr>
          <p:cNvSpPr>
            <a:spLocks noGrp="1"/>
          </p:cNvSpPr>
          <p:nvPr>
            <p:ph type="title"/>
          </p:nvPr>
        </p:nvSpPr>
        <p:spPr/>
        <p:txBody>
          <a:bodyPr>
            <a:normAutofit/>
          </a:bodyPr>
          <a:lstStyle/>
          <a:p>
            <a:r>
              <a:rPr lang="en-US"/>
              <a:t>Step </a:t>
            </a:r>
            <a:r>
              <a:rPr lang="en-US" err="1"/>
              <a:t>2a</a:t>
            </a:r>
            <a:r>
              <a:rPr lang="en-US"/>
              <a:t> – Predict Water Quality</a:t>
            </a:r>
          </a:p>
        </p:txBody>
      </p:sp>
      <p:sp>
        <p:nvSpPr>
          <p:cNvPr id="3" name="Footer Placeholder 2">
            <a:extLst>
              <a:ext uri="{FF2B5EF4-FFF2-40B4-BE49-F238E27FC236}">
                <a16:creationId xmlns:a16="http://schemas.microsoft.com/office/drawing/2014/main" id="{1328CDDC-59AF-464B-A733-E8518F68787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Jacobs Chronos"/>
                <a:ea typeface="+mn-ea"/>
                <a:cs typeface="+mn-cs"/>
              </a:rPr>
              <a:t>©Jacobs 2022</a:t>
            </a:r>
          </a:p>
        </p:txBody>
      </p:sp>
      <p:sp>
        <p:nvSpPr>
          <p:cNvPr id="4" name="Slide Number Placeholder 3">
            <a:extLst>
              <a:ext uri="{FF2B5EF4-FFF2-40B4-BE49-F238E27FC236}">
                <a16:creationId xmlns:a16="http://schemas.microsoft.com/office/drawing/2014/main" id="{2C7B01B0-93A6-4B58-89A2-CBC97F2CB2D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AU" sz="1100" b="1" i="0" u="none" strike="noStrike" kern="1200" cap="none" spc="0" normalizeH="0" baseline="0" noProof="0">
              <a:ln>
                <a:noFill/>
              </a:ln>
              <a:solidFill>
                <a:srgbClr val="000000"/>
              </a:solidFill>
              <a:effectLst/>
              <a:uLnTx/>
              <a:uFillTx/>
              <a:latin typeface="Jacobs Chronos"/>
              <a:ea typeface="+mn-ea"/>
            </a:endParaRPr>
          </a:p>
        </p:txBody>
      </p:sp>
      <p:graphicFrame>
        <p:nvGraphicFramePr>
          <p:cNvPr id="8" name="Chart 7">
            <a:extLst>
              <a:ext uri="{FF2B5EF4-FFF2-40B4-BE49-F238E27FC236}">
                <a16:creationId xmlns:a16="http://schemas.microsoft.com/office/drawing/2014/main" id="{42C73777-84F5-4BB9-8522-2A7C31349708}"/>
              </a:ext>
            </a:extLst>
          </p:cNvPr>
          <p:cNvGraphicFramePr>
            <a:graphicFrameLocks/>
          </p:cNvGraphicFramePr>
          <p:nvPr/>
        </p:nvGraphicFramePr>
        <p:xfrm>
          <a:off x="6593905" y="1066899"/>
          <a:ext cx="4531322" cy="27458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EF7E3227-7201-4B16-9B0A-0DCF62C5019C}"/>
              </a:ext>
            </a:extLst>
          </p:cNvPr>
          <p:cNvGraphicFramePr>
            <a:graphicFrameLocks/>
          </p:cNvGraphicFramePr>
          <p:nvPr/>
        </p:nvGraphicFramePr>
        <p:xfrm>
          <a:off x="6737501" y="3800192"/>
          <a:ext cx="4411997" cy="2496642"/>
        </p:xfrm>
        <a:graphic>
          <a:graphicData uri="http://schemas.openxmlformats.org/drawingml/2006/chart">
            <c:chart xmlns:c="http://schemas.openxmlformats.org/drawingml/2006/chart" xmlns:r="http://schemas.openxmlformats.org/officeDocument/2006/relationships" r:id="rId5"/>
          </a:graphicData>
        </a:graphic>
      </p:graphicFrame>
      <p:sp>
        <p:nvSpPr>
          <p:cNvPr id="10" name="Title 1">
            <a:extLst>
              <a:ext uri="{FF2B5EF4-FFF2-40B4-BE49-F238E27FC236}">
                <a16:creationId xmlns:a16="http://schemas.microsoft.com/office/drawing/2014/main" id="{01DD2609-F816-4D35-A8A8-136E2B153C72}"/>
              </a:ext>
            </a:extLst>
          </p:cNvPr>
          <p:cNvSpPr txBox="1">
            <a:spLocks/>
          </p:cNvSpPr>
          <p:nvPr/>
        </p:nvSpPr>
        <p:spPr bwMode="white">
          <a:xfrm>
            <a:off x="6508299" y="486795"/>
            <a:ext cx="4936610" cy="640080"/>
          </a:xfrm>
          <a:prstGeom prst="rect">
            <a:avLst/>
          </a:prstGeom>
        </p:spPr>
        <p:txBody>
          <a:bodyPr vert="horz" lIns="0" tIns="0" rIns="0" bIns="0" rtlCol="0" anchor="ctr">
            <a:normAutofit fontScale="90000"/>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US"/>
              <a:t>Step </a:t>
            </a:r>
            <a:r>
              <a:rPr lang="en-US" err="1"/>
              <a:t>2b</a:t>
            </a:r>
            <a:r>
              <a:rPr lang="en-US"/>
              <a:t> – Optimize Chemical Dose</a:t>
            </a:r>
          </a:p>
        </p:txBody>
      </p:sp>
      <p:sp>
        <p:nvSpPr>
          <p:cNvPr id="5" name="Rectangle 4">
            <a:extLst>
              <a:ext uri="{FF2B5EF4-FFF2-40B4-BE49-F238E27FC236}">
                <a16:creationId xmlns:a16="http://schemas.microsoft.com/office/drawing/2014/main" id="{732E119B-2BE9-420E-A131-65DD10D47F60}"/>
              </a:ext>
            </a:extLst>
          </p:cNvPr>
          <p:cNvSpPr/>
          <p:nvPr/>
        </p:nvSpPr>
        <p:spPr>
          <a:xfrm>
            <a:off x="6752723" y="2814284"/>
            <a:ext cx="4359965" cy="14180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Estimate 10% chemical savings resulting in $50,000 to $75,000 per year</a:t>
            </a:r>
          </a:p>
        </p:txBody>
      </p:sp>
    </p:spTree>
    <p:extLst>
      <p:ext uri="{BB962C8B-B14F-4D97-AF65-F5344CB8AC3E}">
        <p14:creationId xmlns:p14="http://schemas.microsoft.com/office/powerpoint/2010/main" val="26403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961C58-9B35-4335-86AD-A4802C7BA08A}"/>
              </a:ext>
            </a:extLst>
          </p:cNvPr>
          <p:cNvSpPr/>
          <p:nvPr/>
        </p:nvSpPr>
        <p:spPr>
          <a:xfrm>
            <a:off x="320040" y="5911641"/>
            <a:ext cx="11642316" cy="592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446DA-4D18-47EF-9E8D-39C101C7C52B}"/>
              </a:ext>
            </a:extLst>
          </p:cNvPr>
          <p:cNvSpPr>
            <a:spLocks noGrp="1"/>
          </p:cNvSpPr>
          <p:nvPr>
            <p:ph type="title"/>
          </p:nvPr>
        </p:nvSpPr>
        <p:spPr/>
        <p:txBody>
          <a:bodyPr/>
          <a:lstStyle/>
          <a:p>
            <a:r>
              <a:rPr lang="en-CA"/>
              <a:t>Real-time information at your finger tips</a:t>
            </a:r>
          </a:p>
        </p:txBody>
      </p:sp>
      <p:sp>
        <p:nvSpPr>
          <p:cNvPr id="4" name="Slide Number Placeholder 3">
            <a:extLst>
              <a:ext uri="{FF2B5EF4-FFF2-40B4-BE49-F238E27FC236}">
                <a16:creationId xmlns:a16="http://schemas.microsoft.com/office/drawing/2014/main" id="{48C1E11A-D523-4780-8AA7-BCD4D323085C}"/>
              </a:ext>
            </a:extLst>
          </p:cNvPr>
          <p:cNvSpPr>
            <a:spLocks noGrp="1"/>
          </p:cNvSpPr>
          <p:nvPr>
            <p:ph type="sldNum" sz="quarter" idx="11"/>
          </p:nvPr>
        </p:nvSpPr>
        <p:spPr/>
        <p:txBody>
          <a:bodyPr/>
          <a:lstStyle/>
          <a:p>
            <a:fld id="{9B3E39EC-4BE2-4DEA-81C0-4ABC0AAB4AC0}" type="slidenum">
              <a:rPr lang="en-AU" smtClean="0"/>
              <a:pPr/>
              <a:t>35</a:t>
            </a:fld>
            <a:endParaRPr lang="en-AU"/>
          </a:p>
        </p:txBody>
      </p:sp>
      <p:grpSp>
        <p:nvGrpSpPr>
          <p:cNvPr id="9" name="Group 8">
            <a:extLst>
              <a:ext uri="{FF2B5EF4-FFF2-40B4-BE49-F238E27FC236}">
                <a16:creationId xmlns:a16="http://schemas.microsoft.com/office/drawing/2014/main" id="{794A22FD-3AE5-4790-9F32-CF325D0347E4}"/>
              </a:ext>
            </a:extLst>
          </p:cNvPr>
          <p:cNvGrpSpPr/>
          <p:nvPr/>
        </p:nvGrpSpPr>
        <p:grpSpPr>
          <a:xfrm>
            <a:off x="732265" y="1050582"/>
            <a:ext cx="10882051" cy="5533098"/>
            <a:chOff x="1117547" y="1576169"/>
            <a:chExt cx="9853431" cy="5281831"/>
          </a:xfrm>
        </p:grpSpPr>
        <p:grpSp>
          <p:nvGrpSpPr>
            <p:cNvPr id="5" name="Group 4">
              <a:extLst>
                <a:ext uri="{FF2B5EF4-FFF2-40B4-BE49-F238E27FC236}">
                  <a16:creationId xmlns:a16="http://schemas.microsoft.com/office/drawing/2014/main" id="{67A15345-73A8-41E6-B28D-003A3E338A5F}"/>
                </a:ext>
              </a:extLst>
            </p:cNvPr>
            <p:cNvGrpSpPr>
              <a:grpSpLocks noChangeAspect="1"/>
            </p:cNvGrpSpPr>
            <p:nvPr/>
          </p:nvGrpSpPr>
          <p:grpSpPr>
            <a:xfrm>
              <a:off x="1117547" y="1576169"/>
              <a:ext cx="9853431" cy="5281831"/>
              <a:chOff x="2601607" y="0"/>
              <a:chExt cx="8074860" cy="4328446"/>
            </a:xfrm>
          </p:grpSpPr>
          <p:pic>
            <p:nvPicPr>
              <p:cNvPr id="6" name="Picture 5">
                <a:extLst>
                  <a:ext uri="{FF2B5EF4-FFF2-40B4-BE49-F238E27FC236}">
                    <a16:creationId xmlns:a16="http://schemas.microsoft.com/office/drawing/2014/main" id="{A409C7A6-2855-42C2-9A29-1CA126015F1B}"/>
                  </a:ext>
                </a:extLst>
              </p:cNvPr>
              <p:cNvPicPr>
                <a:picLocks noChangeAspect="1"/>
              </p:cNvPicPr>
              <p:nvPr/>
            </p:nvPicPr>
            <p:blipFill rotWithShape="1">
              <a:blip r:embed="rId3"/>
              <a:srcRect t="63893" r="14291"/>
              <a:stretch/>
            </p:blipFill>
            <p:spPr>
              <a:xfrm>
                <a:off x="2601607" y="1891717"/>
                <a:ext cx="8074860" cy="2436729"/>
              </a:xfrm>
              <a:prstGeom prst="rect">
                <a:avLst/>
              </a:prstGeom>
            </p:spPr>
          </p:pic>
          <p:pic>
            <p:nvPicPr>
              <p:cNvPr id="7" name="Picture 6">
                <a:extLst>
                  <a:ext uri="{FF2B5EF4-FFF2-40B4-BE49-F238E27FC236}">
                    <a16:creationId xmlns:a16="http://schemas.microsoft.com/office/drawing/2014/main" id="{0069A0B8-D816-4E49-9DAE-1CCB8FED892D}"/>
                  </a:ext>
                </a:extLst>
              </p:cNvPr>
              <p:cNvPicPr>
                <a:picLocks noChangeAspect="1"/>
              </p:cNvPicPr>
              <p:nvPr/>
            </p:nvPicPr>
            <p:blipFill rotWithShape="1">
              <a:blip r:embed="rId3"/>
              <a:srcRect r="14920" b="71969"/>
              <a:stretch/>
            </p:blipFill>
            <p:spPr>
              <a:xfrm>
                <a:off x="2601607" y="0"/>
                <a:ext cx="8015593" cy="1891717"/>
              </a:xfrm>
              <a:prstGeom prst="rect">
                <a:avLst/>
              </a:prstGeom>
            </p:spPr>
          </p:pic>
        </p:grpSp>
        <p:sp>
          <p:nvSpPr>
            <p:cNvPr id="10" name="TextBox 9">
              <a:extLst>
                <a:ext uri="{FF2B5EF4-FFF2-40B4-BE49-F238E27FC236}">
                  <a16:creationId xmlns:a16="http://schemas.microsoft.com/office/drawing/2014/main" id="{C92680CB-3DB1-4D16-96BC-7CA26C85A3ED}"/>
                </a:ext>
              </a:extLst>
            </p:cNvPr>
            <p:cNvSpPr txBox="1"/>
            <p:nvPr/>
          </p:nvSpPr>
          <p:spPr>
            <a:xfrm>
              <a:off x="1773631" y="3105493"/>
              <a:ext cx="1238250" cy="400110"/>
            </a:xfrm>
            <a:prstGeom prst="rect">
              <a:avLst/>
            </a:prstGeom>
            <a:solidFill>
              <a:schemeClr val="bg1"/>
            </a:solidFill>
          </p:spPr>
          <p:txBody>
            <a:bodyPr wrap="square" rtlCol="0">
              <a:spAutoFit/>
            </a:bodyPr>
            <a:lstStyle/>
            <a:p>
              <a:pPr algn="ctr"/>
              <a:r>
                <a:rPr lang="en-US" sz="2000" b="1">
                  <a:solidFill>
                    <a:schemeClr val="accent6">
                      <a:lumMod val="50000"/>
                    </a:schemeClr>
                  </a:solidFill>
                </a:rPr>
                <a:t>89 %</a:t>
              </a:r>
            </a:p>
          </p:txBody>
        </p:sp>
        <p:sp>
          <p:nvSpPr>
            <p:cNvPr id="11" name="TextBox 10">
              <a:extLst>
                <a:ext uri="{FF2B5EF4-FFF2-40B4-BE49-F238E27FC236}">
                  <a16:creationId xmlns:a16="http://schemas.microsoft.com/office/drawing/2014/main" id="{6767B5CA-E757-4F06-B636-208B1DADBBAE}"/>
                </a:ext>
              </a:extLst>
            </p:cNvPr>
            <p:cNvSpPr txBox="1"/>
            <p:nvPr/>
          </p:nvSpPr>
          <p:spPr>
            <a:xfrm>
              <a:off x="1244557" y="2499530"/>
              <a:ext cx="2028825" cy="369332"/>
            </a:xfrm>
            <a:prstGeom prst="rect">
              <a:avLst/>
            </a:prstGeom>
            <a:solidFill>
              <a:schemeClr val="bg1"/>
            </a:solidFill>
          </p:spPr>
          <p:txBody>
            <a:bodyPr wrap="square" rtlCol="0">
              <a:spAutoFit/>
            </a:bodyPr>
            <a:lstStyle/>
            <a:p>
              <a:pPr algn="ctr"/>
              <a:r>
                <a:rPr lang="en-US" b="1">
                  <a:solidFill>
                    <a:schemeClr val="accent6">
                      <a:lumMod val="50000"/>
                    </a:schemeClr>
                  </a:solidFill>
                </a:rPr>
                <a:t>Model Score</a:t>
              </a:r>
            </a:p>
          </p:txBody>
        </p:sp>
        <p:sp>
          <p:nvSpPr>
            <p:cNvPr id="12" name="TextBox 11">
              <a:extLst>
                <a:ext uri="{FF2B5EF4-FFF2-40B4-BE49-F238E27FC236}">
                  <a16:creationId xmlns:a16="http://schemas.microsoft.com/office/drawing/2014/main" id="{93ED1401-A143-40C1-A3A4-AD721916E5EA}"/>
                </a:ext>
              </a:extLst>
            </p:cNvPr>
            <p:cNvSpPr txBox="1"/>
            <p:nvPr/>
          </p:nvSpPr>
          <p:spPr>
            <a:xfrm>
              <a:off x="3711531" y="2486950"/>
              <a:ext cx="3048001" cy="369332"/>
            </a:xfrm>
            <a:prstGeom prst="rect">
              <a:avLst/>
            </a:prstGeom>
            <a:solidFill>
              <a:schemeClr val="bg1"/>
            </a:solidFill>
          </p:spPr>
          <p:txBody>
            <a:bodyPr wrap="square" rtlCol="0">
              <a:spAutoFit/>
            </a:bodyPr>
            <a:lstStyle/>
            <a:p>
              <a:r>
                <a:rPr lang="en-US" b="1">
                  <a:solidFill>
                    <a:schemeClr val="accent6">
                      <a:lumMod val="50000"/>
                    </a:schemeClr>
                  </a:solidFill>
                </a:rPr>
                <a:t>Coagulant Dose</a:t>
              </a:r>
            </a:p>
          </p:txBody>
        </p:sp>
        <p:sp>
          <p:nvSpPr>
            <p:cNvPr id="13" name="TextBox 12">
              <a:extLst>
                <a:ext uri="{FF2B5EF4-FFF2-40B4-BE49-F238E27FC236}">
                  <a16:creationId xmlns:a16="http://schemas.microsoft.com/office/drawing/2014/main" id="{9546D6A7-B2A4-40B8-B17E-0B3294AD58CC}"/>
                </a:ext>
              </a:extLst>
            </p:cNvPr>
            <p:cNvSpPr txBox="1"/>
            <p:nvPr/>
          </p:nvSpPr>
          <p:spPr>
            <a:xfrm>
              <a:off x="3725824" y="2785174"/>
              <a:ext cx="3157620" cy="461665"/>
            </a:xfrm>
            <a:prstGeom prst="rect">
              <a:avLst/>
            </a:prstGeom>
            <a:solidFill>
              <a:schemeClr val="bg1"/>
            </a:solidFill>
          </p:spPr>
          <p:txBody>
            <a:bodyPr wrap="square" rtlCol="0">
              <a:spAutoFit/>
            </a:bodyPr>
            <a:lstStyle/>
            <a:p>
              <a:endParaRPr lang="en-US" sz="1200" b="1">
                <a:solidFill>
                  <a:schemeClr val="accent6">
                    <a:lumMod val="50000"/>
                  </a:schemeClr>
                </a:solidFill>
              </a:endParaRPr>
            </a:p>
            <a:p>
              <a:r>
                <a:rPr lang="en-US" sz="1200" b="1">
                  <a:solidFill>
                    <a:schemeClr val="accent6">
                      <a:lumMod val="50000"/>
                    </a:schemeClr>
                  </a:solidFill>
                </a:rPr>
                <a:t>Actual                    	        Recommended</a:t>
              </a:r>
            </a:p>
          </p:txBody>
        </p:sp>
        <p:sp>
          <p:nvSpPr>
            <p:cNvPr id="14" name="TextBox 13">
              <a:extLst>
                <a:ext uri="{FF2B5EF4-FFF2-40B4-BE49-F238E27FC236}">
                  <a16:creationId xmlns:a16="http://schemas.microsoft.com/office/drawing/2014/main" id="{F3A9B5D7-169F-4CF1-BF11-8D4806B9E59D}"/>
                </a:ext>
              </a:extLst>
            </p:cNvPr>
            <p:cNvSpPr txBox="1"/>
            <p:nvPr/>
          </p:nvSpPr>
          <p:spPr>
            <a:xfrm>
              <a:off x="3825833" y="3305548"/>
              <a:ext cx="1238250" cy="374239"/>
            </a:xfrm>
            <a:prstGeom prst="rect">
              <a:avLst/>
            </a:prstGeom>
            <a:solidFill>
              <a:schemeClr val="bg1"/>
            </a:solidFill>
          </p:spPr>
          <p:txBody>
            <a:bodyPr wrap="square" rtlCol="0">
              <a:spAutoFit/>
            </a:bodyPr>
            <a:lstStyle/>
            <a:p>
              <a:pPr algn="ctr"/>
              <a:r>
                <a:rPr lang="en-US" sz="2000" b="1">
                  <a:solidFill>
                    <a:schemeClr val="accent6">
                      <a:lumMod val="50000"/>
                    </a:schemeClr>
                  </a:solidFill>
                </a:rPr>
                <a:t>22.0 mg/L</a:t>
              </a:r>
            </a:p>
          </p:txBody>
        </p:sp>
        <p:sp>
          <p:nvSpPr>
            <p:cNvPr id="15" name="TextBox 14">
              <a:extLst>
                <a:ext uri="{FF2B5EF4-FFF2-40B4-BE49-F238E27FC236}">
                  <a16:creationId xmlns:a16="http://schemas.microsoft.com/office/drawing/2014/main" id="{43026EA8-2BF0-478F-9E45-202BB62B984F}"/>
                </a:ext>
              </a:extLst>
            </p:cNvPr>
            <p:cNvSpPr txBox="1"/>
            <p:nvPr/>
          </p:nvSpPr>
          <p:spPr>
            <a:xfrm>
              <a:off x="5425136" y="3294970"/>
              <a:ext cx="1334395" cy="374239"/>
            </a:xfrm>
            <a:prstGeom prst="rect">
              <a:avLst/>
            </a:prstGeom>
            <a:solidFill>
              <a:schemeClr val="bg1"/>
            </a:solidFill>
          </p:spPr>
          <p:txBody>
            <a:bodyPr wrap="square" rtlCol="0">
              <a:spAutoFit/>
            </a:bodyPr>
            <a:lstStyle/>
            <a:p>
              <a:pPr algn="ctr"/>
              <a:r>
                <a:rPr lang="en-US" sz="2000" b="1">
                  <a:solidFill>
                    <a:schemeClr val="accent6">
                      <a:lumMod val="50000"/>
                    </a:schemeClr>
                  </a:solidFill>
                </a:rPr>
                <a:t>21.5 mg/L</a:t>
              </a:r>
            </a:p>
          </p:txBody>
        </p:sp>
        <p:sp>
          <p:nvSpPr>
            <p:cNvPr id="16" name="TextBox 15">
              <a:extLst>
                <a:ext uri="{FF2B5EF4-FFF2-40B4-BE49-F238E27FC236}">
                  <a16:creationId xmlns:a16="http://schemas.microsoft.com/office/drawing/2014/main" id="{B52BEA41-A825-4AFB-A438-87E15161C760}"/>
                </a:ext>
              </a:extLst>
            </p:cNvPr>
            <p:cNvSpPr txBox="1"/>
            <p:nvPr/>
          </p:nvSpPr>
          <p:spPr>
            <a:xfrm>
              <a:off x="6864308" y="2483592"/>
              <a:ext cx="1590675" cy="621901"/>
            </a:xfrm>
            <a:prstGeom prst="rect">
              <a:avLst/>
            </a:prstGeom>
            <a:solidFill>
              <a:schemeClr val="bg1"/>
            </a:solidFill>
          </p:spPr>
          <p:txBody>
            <a:bodyPr wrap="square" rtlCol="0">
              <a:noAutofit/>
            </a:bodyPr>
            <a:lstStyle/>
            <a:p>
              <a:r>
                <a:rPr lang="en-US" b="1">
                  <a:solidFill>
                    <a:schemeClr val="accent6">
                      <a:lumMod val="50000"/>
                    </a:schemeClr>
                  </a:solidFill>
                </a:rPr>
                <a:t>Last Update</a:t>
              </a:r>
            </a:p>
          </p:txBody>
        </p:sp>
        <p:sp>
          <p:nvSpPr>
            <p:cNvPr id="17" name="TextBox 16">
              <a:extLst>
                <a:ext uri="{FF2B5EF4-FFF2-40B4-BE49-F238E27FC236}">
                  <a16:creationId xmlns:a16="http://schemas.microsoft.com/office/drawing/2014/main" id="{19EBBAE4-5EE6-4FA7-9FED-50302629B9B1}"/>
                </a:ext>
              </a:extLst>
            </p:cNvPr>
            <p:cNvSpPr txBox="1"/>
            <p:nvPr/>
          </p:nvSpPr>
          <p:spPr>
            <a:xfrm>
              <a:off x="8559759" y="2508154"/>
              <a:ext cx="2338898" cy="442106"/>
            </a:xfrm>
            <a:prstGeom prst="rect">
              <a:avLst/>
            </a:prstGeom>
            <a:solidFill>
              <a:schemeClr val="bg1"/>
            </a:solidFill>
          </p:spPr>
          <p:txBody>
            <a:bodyPr wrap="square" rtlCol="0">
              <a:noAutofit/>
            </a:bodyPr>
            <a:lstStyle/>
            <a:p>
              <a:pPr algn="ctr"/>
              <a:r>
                <a:rPr lang="en-US" b="1">
                  <a:solidFill>
                    <a:schemeClr val="accent6">
                      <a:lumMod val="50000"/>
                    </a:schemeClr>
                  </a:solidFill>
                </a:rPr>
                <a:t>Settled Turbidity</a:t>
              </a:r>
            </a:p>
          </p:txBody>
        </p:sp>
        <p:sp>
          <p:nvSpPr>
            <p:cNvPr id="18" name="TextBox 17">
              <a:extLst>
                <a:ext uri="{FF2B5EF4-FFF2-40B4-BE49-F238E27FC236}">
                  <a16:creationId xmlns:a16="http://schemas.microsoft.com/office/drawing/2014/main" id="{B514AEB8-E68E-481C-8D35-693499AA695B}"/>
                </a:ext>
              </a:extLst>
            </p:cNvPr>
            <p:cNvSpPr txBox="1"/>
            <p:nvPr/>
          </p:nvSpPr>
          <p:spPr>
            <a:xfrm>
              <a:off x="8581992" y="2848029"/>
              <a:ext cx="2197091" cy="461665"/>
            </a:xfrm>
            <a:prstGeom prst="rect">
              <a:avLst/>
            </a:prstGeom>
            <a:solidFill>
              <a:schemeClr val="bg1"/>
            </a:solidFill>
          </p:spPr>
          <p:txBody>
            <a:bodyPr wrap="square" rtlCol="0">
              <a:spAutoFit/>
            </a:bodyPr>
            <a:lstStyle/>
            <a:p>
              <a:endParaRPr lang="en-US" sz="1200" b="1">
                <a:solidFill>
                  <a:schemeClr val="accent6">
                    <a:lumMod val="50000"/>
                  </a:schemeClr>
                </a:solidFill>
              </a:endParaRPr>
            </a:p>
            <a:p>
              <a:r>
                <a:rPr lang="en-US" sz="1200" b="1">
                  <a:solidFill>
                    <a:schemeClr val="accent6">
                      <a:lumMod val="50000"/>
                    </a:schemeClr>
                  </a:solidFill>
                </a:rPr>
                <a:t>Actual                  Predicted</a:t>
              </a:r>
            </a:p>
          </p:txBody>
        </p:sp>
        <p:sp>
          <p:nvSpPr>
            <p:cNvPr id="19" name="TextBox 18">
              <a:extLst>
                <a:ext uri="{FF2B5EF4-FFF2-40B4-BE49-F238E27FC236}">
                  <a16:creationId xmlns:a16="http://schemas.microsoft.com/office/drawing/2014/main" id="{67E02E4B-AF30-4308-B53E-4E34D64DD2AE}"/>
                </a:ext>
              </a:extLst>
            </p:cNvPr>
            <p:cNvSpPr txBox="1"/>
            <p:nvPr/>
          </p:nvSpPr>
          <p:spPr>
            <a:xfrm>
              <a:off x="8490958" y="3329213"/>
              <a:ext cx="1238250" cy="369332"/>
            </a:xfrm>
            <a:prstGeom prst="rect">
              <a:avLst/>
            </a:prstGeom>
            <a:solidFill>
              <a:schemeClr val="bg1"/>
            </a:solidFill>
          </p:spPr>
          <p:txBody>
            <a:bodyPr wrap="square" rtlCol="0">
              <a:spAutoFit/>
            </a:bodyPr>
            <a:lstStyle/>
            <a:p>
              <a:pPr algn="ctr"/>
              <a:r>
                <a:rPr lang="en-US" b="1">
                  <a:solidFill>
                    <a:schemeClr val="accent6">
                      <a:lumMod val="50000"/>
                    </a:schemeClr>
                  </a:solidFill>
                </a:rPr>
                <a:t>1.5 NTU</a:t>
              </a:r>
            </a:p>
          </p:txBody>
        </p:sp>
        <p:sp>
          <p:nvSpPr>
            <p:cNvPr id="20" name="TextBox 19">
              <a:extLst>
                <a:ext uri="{FF2B5EF4-FFF2-40B4-BE49-F238E27FC236}">
                  <a16:creationId xmlns:a16="http://schemas.microsoft.com/office/drawing/2014/main" id="{0D67D4C8-602A-44DB-93F8-DEC498405374}"/>
                </a:ext>
              </a:extLst>
            </p:cNvPr>
            <p:cNvSpPr txBox="1"/>
            <p:nvPr/>
          </p:nvSpPr>
          <p:spPr>
            <a:xfrm>
              <a:off x="9626007" y="3329213"/>
              <a:ext cx="1238250" cy="369332"/>
            </a:xfrm>
            <a:prstGeom prst="rect">
              <a:avLst/>
            </a:prstGeom>
            <a:solidFill>
              <a:schemeClr val="bg1"/>
            </a:solidFill>
          </p:spPr>
          <p:txBody>
            <a:bodyPr wrap="square" rtlCol="0">
              <a:spAutoFit/>
            </a:bodyPr>
            <a:lstStyle/>
            <a:p>
              <a:pPr algn="ctr"/>
              <a:r>
                <a:rPr lang="en-US" b="1">
                  <a:solidFill>
                    <a:schemeClr val="accent6">
                      <a:lumMod val="50000"/>
                    </a:schemeClr>
                  </a:solidFill>
                </a:rPr>
                <a:t>1.6 NTU</a:t>
              </a:r>
            </a:p>
          </p:txBody>
        </p:sp>
        <p:sp>
          <p:nvSpPr>
            <p:cNvPr id="21" name="TextBox 20">
              <a:extLst>
                <a:ext uri="{FF2B5EF4-FFF2-40B4-BE49-F238E27FC236}">
                  <a16:creationId xmlns:a16="http://schemas.microsoft.com/office/drawing/2014/main" id="{7DBC2F28-36C5-4457-86C4-602BEF2D833B}"/>
                </a:ext>
              </a:extLst>
            </p:cNvPr>
            <p:cNvSpPr txBox="1"/>
            <p:nvPr/>
          </p:nvSpPr>
          <p:spPr>
            <a:xfrm>
              <a:off x="5280069" y="3940343"/>
              <a:ext cx="1603375" cy="646331"/>
            </a:xfrm>
            <a:prstGeom prst="rect">
              <a:avLst/>
            </a:prstGeom>
            <a:solidFill>
              <a:schemeClr val="bg1"/>
            </a:solidFill>
          </p:spPr>
          <p:txBody>
            <a:bodyPr wrap="square" rtlCol="0">
              <a:spAutoFit/>
            </a:bodyPr>
            <a:lstStyle/>
            <a:p>
              <a:r>
                <a:rPr lang="en-US" b="1">
                  <a:solidFill>
                    <a:schemeClr val="accent6">
                      <a:lumMod val="50000"/>
                    </a:schemeClr>
                  </a:solidFill>
                </a:rPr>
                <a:t>Coagulant Cost</a:t>
              </a:r>
            </a:p>
            <a:p>
              <a:endParaRPr lang="en-US" b="1">
                <a:solidFill>
                  <a:schemeClr val="accent6">
                    <a:lumMod val="50000"/>
                  </a:schemeClr>
                </a:solidFill>
              </a:endParaRPr>
            </a:p>
          </p:txBody>
        </p:sp>
        <p:sp>
          <p:nvSpPr>
            <p:cNvPr id="22" name="TextBox 21">
              <a:extLst>
                <a:ext uri="{FF2B5EF4-FFF2-40B4-BE49-F238E27FC236}">
                  <a16:creationId xmlns:a16="http://schemas.microsoft.com/office/drawing/2014/main" id="{3B5918EE-C2DC-4012-8120-B12201356EEF}"/>
                </a:ext>
              </a:extLst>
            </p:cNvPr>
            <p:cNvSpPr txBox="1"/>
            <p:nvPr/>
          </p:nvSpPr>
          <p:spPr>
            <a:xfrm>
              <a:off x="5308557" y="4661960"/>
              <a:ext cx="1518484" cy="276999"/>
            </a:xfrm>
            <a:prstGeom prst="rect">
              <a:avLst/>
            </a:prstGeom>
            <a:solidFill>
              <a:schemeClr val="bg1"/>
            </a:solidFill>
          </p:spPr>
          <p:txBody>
            <a:bodyPr wrap="square" rtlCol="0">
              <a:spAutoFit/>
            </a:bodyPr>
            <a:lstStyle/>
            <a:p>
              <a:r>
                <a:rPr lang="en-US" sz="1200" b="1">
                  <a:solidFill>
                    <a:schemeClr val="accent6">
                      <a:lumMod val="50000"/>
                    </a:schemeClr>
                  </a:solidFill>
                </a:rPr>
                <a:t>Current</a:t>
              </a:r>
            </a:p>
          </p:txBody>
        </p:sp>
        <p:sp>
          <p:nvSpPr>
            <p:cNvPr id="23" name="TextBox 22">
              <a:extLst>
                <a:ext uri="{FF2B5EF4-FFF2-40B4-BE49-F238E27FC236}">
                  <a16:creationId xmlns:a16="http://schemas.microsoft.com/office/drawing/2014/main" id="{E989C702-7A34-418C-ABF0-59FFB9EEB78D}"/>
                </a:ext>
              </a:extLst>
            </p:cNvPr>
            <p:cNvSpPr txBox="1"/>
            <p:nvPr/>
          </p:nvSpPr>
          <p:spPr>
            <a:xfrm>
              <a:off x="5314074" y="4897675"/>
              <a:ext cx="1512967" cy="369332"/>
            </a:xfrm>
            <a:prstGeom prst="rect">
              <a:avLst/>
            </a:prstGeom>
            <a:solidFill>
              <a:schemeClr val="bg1"/>
            </a:solidFill>
          </p:spPr>
          <p:txBody>
            <a:bodyPr wrap="square" rtlCol="0">
              <a:spAutoFit/>
            </a:bodyPr>
            <a:lstStyle/>
            <a:p>
              <a:pPr algn="ctr"/>
              <a:r>
                <a:rPr lang="en-US" b="1">
                  <a:solidFill>
                    <a:schemeClr val="accent6">
                      <a:lumMod val="50000"/>
                    </a:schemeClr>
                  </a:solidFill>
                </a:rPr>
                <a:t>$35/MG</a:t>
              </a:r>
            </a:p>
          </p:txBody>
        </p:sp>
        <p:sp>
          <p:nvSpPr>
            <p:cNvPr id="24" name="TextBox 23">
              <a:extLst>
                <a:ext uri="{FF2B5EF4-FFF2-40B4-BE49-F238E27FC236}">
                  <a16:creationId xmlns:a16="http://schemas.microsoft.com/office/drawing/2014/main" id="{FA291DA7-C009-4A34-8280-2AE34369763A}"/>
                </a:ext>
              </a:extLst>
            </p:cNvPr>
            <p:cNvSpPr txBox="1"/>
            <p:nvPr/>
          </p:nvSpPr>
          <p:spPr>
            <a:xfrm>
              <a:off x="5308557" y="5302765"/>
              <a:ext cx="1518484" cy="276999"/>
            </a:xfrm>
            <a:prstGeom prst="rect">
              <a:avLst/>
            </a:prstGeom>
            <a:solidFill>
              <a:schemeClr val="bg1"/>
            </a:solidFill>
          </p:spPr>
          <p:txBody>
            <a:bodyPr wrap="square" rtlCol="0">
              <a:spAutoFit/>
            </a:bodyPr>
            <a:lstStyle/>
            <a:p>
              <a:r>
                <a:rPr lang="en-US" sz="1200" b="1">
                  <a:solidFill>
                    <a:schemeClr val="accent6">
                      <a:lumMod val="50000"/>
                    </a:schemeClr>
                  </a:solidFill>
                </a:rPr>
                <a:t>Optimized</a:t>
              </a:r>
            </a:p>
          </p:txBody>
        </p:sp>
        <p:sp>
          <p:nvSpPr>
            <p:cNvPr id="25" name="TextBox 24">
              <a:extLst>
                <a:ext uri="{FF2B5EF4-FFF2-40B4-BE49-F238E27FC236}">
                  <a16:creationId xmlns:a16="http://schemas.microsoft.com/office/drawing/2014/main" id="{18785BC6-00B4-4A5A-8779-1B125E26272B}"/>
                </a:ext>
              </a:extLst>
            </p:cNvPr>
            <p:cNvSpPr txBox="1"/>
            <p:nvPr/>
          </p:nvSpPr>
          <p:spPr>
            <a:xfrm>
              <a:off x="5308557" y="5532777"/>
              <a:ext cx="1518484" cy="369332"/>
            </a:xfrm>
            <a:prstGeom prst="rect">
              <a:avLst/>
            </a:prstGeom>
            <a:solidFill>
              <a:schemeClr val="bg1"/>
            </a:solidFill>
          </p:spPr>
          <p:txBody>
            <a:bodyPr wrap="square" rtlCol="0">
              <a:spAutoFit/>
            </a:bodyPr>
            <a:lstStyle/>
            <a:p>
              <a:pPr algn="ctr"/>
              <a:r>
                <a:rPr lang="en-US" b="1">
                  <a:solidFill>
                    <a:schemeClr val="accent6">
                      <a:lumMod val="50000"/>
                    </a:schemeClr>
                  </a:solidFill>
                </a:rPr>
                <a:t>$33/MG</a:t>
              </a:r>
            </a:p>
          </p:txBody>
        </p:sp>
        <p:sp>
          <p:nvSpPr>
            <p:cNvPr id="26" name="TextBox 25">
              <a:extLst>
                <a:ext uri="{FF2B5EF4-FFF2-40B4-BE49-F238E27FC236}">
                  <a16:creationId xmlns:a16="http://schemas.microsoft.com/office/drawing/2014/main" id="{3A002067-B531-40BD-AB50-7F1F896486E1}"/>
                </a:ext>
              </a:extLst>
            </p:cNvPr>
            <p:cNvSpPr txBox="1"/>
            <p:nvPr/>
          </p:nvSpPr>
          <p:spPr>
            <a:xfrm>
              <a:off x="5308557" y="5888503"/>
              <a:ext cx="1518484" cy="276999"/>
            </a:xfrm>
            <a:prstGeom prst="rect">
              <a:avLst/>
            </a:prstGeom>
            <a:solidFill>
              <a:schemeClr val="bg1"/>
            </a:solidFill>
          </p:spPr>
          <p:txBody>
            <a:bodyPr wrap="square" lIns="45720" rIns="45720" rtlCol="0">
              <a:spAutoFit/>
            </a:bodyPr>
            <a:lstStyle/>
            <a:p>
              <a:r>
                <a:rPr lang="en-US" sz="1200" b="1">
                  <a:solidFill>
                    <a:schemeClr val="accent6">
                      <a:lumMod val="50000"/>
                    </a:schemeClr>
                  </a:solidFill>
                </a:rPr>
                <a:t>Savings/month</a:t>
              </a:r>
            </a:p>
          </p:txBody>
        </p:sp>
        <p:sp>
          <p:nvSpPr>
            <p:cNvPr id="27" name="TextBox 26">
              <a:extLst>
                <a:ext uri="{FF2B5EF4-FFF2-40B4-BE49-F238E27FC236}">
                  <a16:creationId xmlns:a16="http://schemas.microsoft.com/office/drawing/2014/main" id="{A5784BC3-F14B-42F2-8694-4CB473ACAA30}"/>
                </a:ext>
              </a:extLst>
            </p:cNvPr>
            <p:cNvSpPr txBox="1"/>
            <p:nvPr/>
          </p:nvSpPr>
          <p:spPr>
            <a:xfrm>
              <a:off x="5308557" y="6216479"/>
              <a:ext cx="1518484" cy="338554"/>
            </a:xfrm>
            <a:prstGeom prst="rect">
              <a:avLst/>
            </a:prstGeom>
            <a:solidFill>
              <a:schemeClr val="bg1"/>
            </a:solidFill>
          </p:spPr>
          <p:txBody>
            <a:bodyPr wrap="square" rtlCol="0">
              <a:spAutoFit/>
            </a:bodyPr>
            <a:lstStyle/>
            <a:p>
              <a:pPr algn="ctr"/>
              <a:r>
                <a:rPr lang="en-US" sz="1600" b="1">
                  <a:solidFill>
                    <a:schemeClr val="accent6">
                      <a:lumMod val="50000"/>
                    </a:schemeClr>
                  </a:solidFill>
                </a:rPr>
                <a:t>$2,300</a:t>
              </a:r>
            </a:p>
          </p:txBody>
        </p:sp>
        <p:sp>
          <p:nvSpPr>
            <p:cNvPr id="28" name="TextBox 27">
              <a:extLst>
                <a:ext uri="{FF2B5EF4-FFF2-40B4-BE49-F238E27FC236}">
                  <a16:creationId xmlns:a16="http://schemas.microsoft.com/office/drawing/2014/main" id="{EF8B3D3D-6F0C-4C52-8F87-EDE336078A49}"/>
                </a:ext>
              </a:extLst>
            </p:cNvPr>
            <p:cNvSpPr txBox="1"/>
            <p:nvPr/>
          </p:nvSpPr>
          <p:spPr>
            <a:xfrm>
              <a:off x="1244557" y="3932687"/>
              <a:ext cx="3943351" cy="461666"/>
            </a:xfrm>
            <a:prstGeom prst="rect">
              <a:avLst/>
            </a:prstGeom>
            <a:solidFill>
              <a:schemeClr val="bg1"/>
            </a:solidFill>
          </p:spPr>
          <p:txBody>
            <a:bodyPr wrap="square" rtlCol="0">
              <a:noAutofit/>
            </a:bodyPr>
            <a:lstStyle/>
            <a:p>
              <a:r>
                <a:rPr lang="en-US" b="1">
                  <a:solidFill>
                    <a:schemeClr val="accent6">
                      <a:lumMod val="50000"/>
                    </a:schemeClr>
                  </a:solidFill>
                </a:rPr>
                <a:t>Coagulant Dose</a:t>
              </a:r>
            </a:p>
          </p:txBody>
        </p:sp>
        <p:sp>
          <p:nvSpPr>
            <p:cNvPr id="29" name="TextBox 28">
              <a:extLst>
                <a:ext uri="{FF2B5EF4-FFF2-40B4-BE49-F238E27FC236}">
                  <a16:creationId xmlns:a16="http://schemas.microsoft.com/office/drawing/2014/main" id="{F8775C00-633B-43FF-AEA3-273CE15DC034}"/>
                </a:ext>
              </a:extLst>
            </p:cNvPr>
            <p:cNvSpPr txBox="1"/>
            <p:nvPr/>
          </p:nvSpPr>
          <p:spPr>
            <a:xfrm>
              <a:off x="6911932" y="3946978"/>
              <a:ext cx="3943351" cy="461666"/>
            </a:xfrm>
            <a:prstGeom prst="rect">
              <a:avLst/>
            </a:prstGeom>
            <a:solidFill>
              <a:schemeClr val="bg1"/>
            </a:solidFill>
          </p:spPr>
          <p:txBody>
            <a:bodyPr wrap="square" rtlCol="0">
              <a:noAutofit/>
            </a:bodyPr>
            <a:lstStyle/>
            <a:p>
              <a:r>
                <a:rPr lang="en-US" b="1">
                  <a:solidFill>
                    <a:schemeClr val="accent6">
                      <a:lumMod val="50000"/>
                    </a:schemeClr>
                  </a:solidFill>
                </a:rPr>
                <a:t>Settled Water Turbidity</a:t>
              </a:r>
            </a:p>
          </p:txBody>
        </p:sp>
      </p:grpSp>
      <p:sp>
        <p:nvSpPr>
          <p:cNvPr id="30" name="Rectangle 29">
            <a:extLst>
              <a:ext uri="{FF2B5EF4-FFF2-40B4-BE49-F238E27FC236}">
                <a16:creationId xmlns:a16="http://schemas.microsoft.com/office/drawing/2014/main" id="{51FD1CA6-EC8E-4EBC-8C72-E19B66AE3F83}"/>
              </a:ext>
            </a:extLst>
          </p:cNvPr>
          <p:cNvSpPr/>
          <p:nvPr/>
        </p:nvSpPr>
        <p:spPr>
          <a:xfrm>
            <a:off x="834542" y="2020734"/>
            <a:ext cx="2611249" cy="1498470"/>
          </a:xfrm>
          <a:prstGeom prst="rect">
            <a:avLst/>
          </a:prstGeom>
          <a:noFill/>
          <a:ln w="28575">
            <a:solidFill>
              <a:srgbClr val="8A3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02EFB670-3966-499F-A5D2-4DE1906D0617}"/>
              </a:ext>
            </a:extLst>
          </p:cNvPr>
          <p:cNvSpPr/>
          <p:nvPr/>
        </p:nvSpPr>
        <p:spPr>
          <a:xfrm>
            <a:off x="3548926" y="1999887"/>
            <a:ext cx="3448015" cy="1527337"/>
          </a:xfrm>
          <a:prstGeom prst="rect">
            <a:avLst/>
          </a:prstGeom>
          <a:noFill/>
          <a:ln w="28575">
            <a:solidFill>
              <a:srgbClr val="8A3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C1E973AC-F5A2-4804-B676-B33234801FA0}"/>
              </a:ext>
            </a:extLst>
          </p:cNvPr>
          <p:cNvSpPr/>
          <p:nvPr/>
        </p:nvSpPr>
        <p:spPr>
          <a:xfrm>
            <a:off x="8937547" y="2020734"/>
            <a:ext cx="2558907" cy="1498470"/>
          </a:xfrm>
          <a:prstGeom prst="rect">
            <a:avLst/>
          </a:prstGeom>
          <a:noFill/>
          <a:ln w="28575">
            <a:solidFill>
              <a:srgbClr val="8A3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a:extLst>
              <a:ext uri="{FF2B5EF4-FFF2-40B4-BE49-F238E27FC236}">
                <a16:creationId xmlns:a16="http://schemas.microsoft.com/office/drawing/2014/main" id="{6A6266AD-213E-4F1D-AF9F-3F98D2F3901F}"/>
              </a:ext>
            </a:extLst>
          </p:cNvPr>
          <p:cNvSpPr/>
          <p:nvPr/>
        </p:nvSpPr>
        <p:spPr>
          <a:xfrm>
            <a:off x="5313073" y="3548443"/>
            <a:ext cx="1818464" cy="2955577"/>
          </a:xfrm>
          <a:prstGeom prst="rect">
            <a:avLst/>
          </a:prstGeom>
          <a:noFill/>
          <a:ln w="28575">
            <a:solidFill>
              <a:srgbClr val="8A3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15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94B0CB-4529-4C7D-AA53-6DAB5E6BF8F1}"/>
              </a:ext>
            </a:extLst>
          </p:cNvPr>
          <p:cNvSpPr>
            <a:spLocks noGrp="1"/>
          </p:cNvSpPr>
          <p:nvPr>
            <p:ph type="ctrTitle"/>
          </p:nvPr>
        </p:nvSpPr>
        <p:spPr/>
        <p:txBody>
          <a:bodyPr>
            <a:normAutofit/>
          </a:bodyPr>
          <a:lstStyle/>
          <a:p>
            <a:r>
              <a:rPr lang="en-US" sz="3199"/>
              <a:t>Smart Operations </a:t>
            </a:r>
            <a:br>
              <a:rPr lang="en-US" sz="3199"/>
            </a:br>
            <a:r>
              <a:rPr lang="en-US" sz="3199"/>
              <a:t> </a:t>
            </a:r>
            <a:r>
              <a:rPr lang="en-US" sz="2200"/>
              <a:t>Digital Twin for Changi WRP Wastewater Plant</a:t>
            </a:r>
            <a:br>
              <a:rPr lang="en-US" sz="3200"/>
            </a:br>
            <a:endParaRPr lang="en-US" sz="3199"/>
          </a:p>
        </p:txBody>
      </p:sp>
      <p:sp>
        <p:nvSpPr>
          <p:cNvPr id="7" name="Subtitle 6">
            <a:extLst>
              <a:ext uri="{FF2B5EF4-FFF2-40B4-BE49-F238E27FC236}">
                <a16:creationId xmlns:a16="http://schemas.microsoft.com/office/drawing/2014/main" id="{34BBF30B-8D07-4269-88D5-1437EE4EAA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28516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36C9-8710-4777-86DB-AC837AE52A5D}"/>
              </a:ext>
            </a:extLst>
          </p:cNvPr>
          <p:cNvSpPr>
            <a:spLocks noGrp="1"/>
          </p:cNvSpPr>
          <p:nvPr>
            <p:ph type="title"/>
          </p:nvPr>
        </p:nvSpPr>
        <p:spPr/>
        <p:txBody>
          <a:bodyPr/>
          <a:lstStyle/>
          <a:p>
            <a:r>
              <a:rPr lang="en-US"/>
              <a:t>Digital Twin </a:t>
            </a:r>
            <a:endParaRPr lang="en-SG"/>
          </a:p>
        </p:txBody>
      </p:sp>
      <p:sp>
        <p:nvSpPr>
          <p:cNvPr id="3" name="Footer Placeholder 2">
            <a:extLst>
              <a:ext uri="{FF2B5EF4-FFF2-40B4-BE49-F238E27FC236}">
                <a16:creationId xmlns:a16="http://schemas.microsoft.com/office/drawing/2014/main" id="{D3D903B0-8643-4F6B-BAB5-A55C05E17072}"/>
              </a:ext>
            </a:extLst>
          </p:cNvPr>
          <p:cNvSpPr>
            <a:spLocks noGrp="1"/>
          </p:cNvSpPr>
          <p:nvPr>
            <p:ph type="ftr" sz="quarter" idx="10"/>
          </p:nvPr>
        </p:nvSpPr>
        <p:spPr/>
        <p:txBody>
          <a:bodyPr/>
          <a:lstStyle/>
          <a:p>
            <a:r>
              <a:rPr lang="en-AU"/>
              <a:t>©Jacobs 2020</a:t>
            </a:r>
          </a:p>
        </p:txBody>
      </p:sp>
      <p:sp>
        <p:nvSpPr>
          <p:cNvPr id="4" name="Slide Number Placeholder 3">
            <a:extLst>
              <a:ext uri="{FF2B5EF4-FFF2-40B4-BE49-F238E27FC236}">
                <a16:creationId xmlns:a16="http://schemas.microsoft.com/office/drawing/2014/main" id="{F94FA515-0418-4B60-BF28-059380FDC241}"/>
              </a:ext>
            </a:extLst>
          </p:cNvPr>
          <p:cNvSpPr>
            <a:spLocks noGrp="1"/>
          </p:cNvSpPr>
          <p:nvPr>
            <p:ph type="sldNum" sz="quarter" idx="11"/>
          </p:nvPr>
        </p:nvSpPr>
        <p:spPr/>
        <p:txBody>
          <a:bodyPr/>
          <a:lstStyle/>
          <a:p>
            <a:fld id="{9B3E39EC-4BE2-4DEA-81C0-4ABC0AAB4AC0}" type="slidenum">
              <a:rPr lang="en-AU" smtClean="0"/>
              <a:pPr/>
              <a:t>37</a:t>
            </a:fld>
            <a:endParaRPr lang="en-AU"/>
          </a:p>
        </p:txBody>
      </p:sp>
      <p:sp>
        <p:nvSpPr>
          <p:cNvPr id="7" name="Text Placeholder 6">
            <a:extLst>
              <a:ext uri="{FF2B5EF4-FFF2-40B4-BE49-F238E27FC236}">
                <a16:creationId xmlns:a16="http://schemas.microsoft.com/office/drawing/2014/main" id="{2BFEF227-50A7-4936-AA2C-36AD24F738BF}"/>
              </a:ext>
            </a:extLst>
          </p:cNvPr>
          <p:cNvSpPr txBox="1">
            <a:spLocks noGrp="1"/>
          </p:cNvSpPr>
          <p:nvPr>
            <p:ph type="body" sz="quarter" idx="12"/>
          </p:nvPr>
        </p:nvSpPr>
        <p:spPr>
          <a:prstGeom prst="rect">
            <a:avLst/>
          </a:prstGeom>
          <a:noFill/>
        </p:spPr>
        <p:txBody>
          <a:bodyPr wrap="square">
            <a:spAutoFit/>
          </a:bodyPr>
          <a:lstStyle/>
          <a:p>
            <a:pPr marL="214313" indent="-214313">
              <a:buFont typeface="Arial" panose="020B0604020202020204" pitchFamily="34" charset="0"/>
              <a:buChar char="•"/>
            </a:pPr>
            <a:r>
              <a:rPr lang="en-GB" sz="1800"/>
              <a:t>Assist in simulated scenarios to test and calibrate operational strategies to </a:t>
            </a:r>
            <a:r>
              <a:rPr lang="en-GB" sz="1800" b="1"/>
              <a:t>enhance the plant’s water quality as well as optimise its energy and chemical consumption. </a:t>
            </a:r>
          </a:p>
          <a:p>
            <a:pPr marL="214313" indent="-214313">
              <a:buFont typeface="Arial" panose="020B0604020202020204" pitchFamily="34" charset="0"/>
              <a:buChar char="•"/>
            </a:pPr>
            <a:r>
              <a:rPr lang="en-GB" sz="1800"/>
              <a:t>The use of the model for tapping smart technologies to </a:t>
            </a:r>
            <a:r>
              <a:rPr lang="en-GB" sz="1800" b="1"/>
              <a:t>increase productivity and improve resilience in operations. </a:t>
            </a:r>
            <a:endParaRPr lang="en-SG" sz="1800" b="1"/>
          </a:p>
          <a:p>
            <a:pPr marL="214313" indent="-214313">
              <a:buFont typeface="Arial" panose="020B0604020202020204" pitchFamily="34" charset="0"/>
              <a:buChar char="•"/>
            </a:pPr>
            <a:r>
              <a:rPr lang="en-GB" sz="1800"/>
              <a:t>Assess ‘what if’ scenarios in the digital domain and </a:t>
            </a:r>
            <a:r>
              <a:rPr lang="en-GB" sz="1800" b="1"/>
              <a:t>vet solutions prior to final implementation in the physical environmen</a:t>
            </a:r>
            <a:r>
              <a:rPr lang="en-GB" sz="1800"/>
              <a:t>t – a pivotal tool that will support PUB in improving operational performance</a:t>
            </a:r>
            <a:endParaRPr lang="en-SG" sz="1800"/>
          </a:p>
        </p:txBody>
      </p:sp>
      <p:pic>
        <p:nvPicPr>
          <p:cNvPr id="1026" name="Picture 2">
            <a:extLst>
              <a:ext uri="{FF2B5EF4-FFF2-40B4-BE49-F238E27FC236}">
                <a16:creationId xmlns:a16="http://schemas.microsoft.com/office/drawing/2014/main" id="{B2B9513F-7672-42CD-98FE-E60ACC921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237" y="3172188"/>
            <a:ext cx="8900061" cy="31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10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a:t>Digital Twin with Predictive Capabilities  </a:t>
            </a:r>
          </a:p>
        </p:txBody>
      </p:sp>
      <p:sp>
        <p:nvSpPr>
          <p:cNvPr id="3" name="Slide Number Placeholder 2"/>
          <p:cNvSpPr>
            <a:spLocks noGrp="1"/>
          </p:cNvSpPr>
          <p:nvPr>
            <p:ph type="sldNum" sz="quarter" idx="11"/>
          </p:nvPr>
        </p:nvSpPr>
        <p:spPr>
          <a:prstGeom prst="rect">
            <a:avLst/>
          </a:prstGeom>
        </p:spPr>
        <p:txBody>
          <a:bodyPr vert="horz" lIns="0" tIns="0" rIns="0" bIns="0" rtlCol="0" anchor="b"/>
          <a:lstStyle>
            <a:defPPr>
              <a:defRPr lang="en-US"/>
            </a:defPPr>
            <a:lvl1pPr marL="0" algn="l" defTabSz="1218895" rtl="0" eaLnBrk="1" latinLnBrk="0" hangingPunct="1">
              <a:defRPr sz="1200" kern="1200">
                <a:solidFill>
                  <a:srgbClr val="00338D"/>
                </a:solidFill>
                <a:latin typeface="Arial" pitchFamily="34" charset="0"/>
                <a:ea typeface="+mn-ea"/>
                <a:cs typeface="Arial" pitchFamily="34" charset="0"/>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fld id="{9B3E39EC-4BE2-4DEA-81C0-4ABC0AAB4AC0}" type="slidenum">
              <a:rPr lang="en-AU" smtClean="0"/>
              <a:pPr/>
              <a:t>38</a:t>
            </a:fld>
            <a:endParaRPr lang="en-AU"/>
          </a:p>
        </p:txBody>
      </p:sp>
      <p:sp>
        <p:nvSpPr>
          <p:cNvPr id="10" name="Content Placeholder 9">
            <a:extLst>
              <a:ext uri="{FF2B5EF4-FFF2-40B4-BE49-F238E27FC236}">
                <a16:creationId xmlns:a16="http://schemas.microsoft.com/office/drawing/2014/main" id="{C0088741-1898-46A0-8A97-1D769BB59B09}"/>
              </a:ext>
            </a:extLst>
          </p:cNvPr>
          <p:cNvSpPr>
            <a:spLocks noGrp="1"/>
          </p:cNvSpPr>
          <p:nvPr>
            <p:ph type="body" sz="quarter" idx="12"/>
          </p:nvPr>
        </p:nvSpPr>
        <p:spPr/>
        <p:txBody>
          <a:bodyPr/>
          <a:lstStyle/>
          <a:p>
            <a:pPr marL="0" indent="0">
              <a:buNone/>
            </a:pPr>
            <a:r>
              <a:rPr lang="en-US" sz="2666"/>
              <a:t> </a:t>
            </a:r>
          </a:p>
        </p:txBody>
      </p:sp>
      <p:pic>
        <p:nvPicPr>
          <p:cNvPr id="11" name="Picture 10">
            <a:extLst>
              <a:ext uri="{FF2B5EF4-FFF2-40B4-BE49-F238E27FC236}">
                <a16:creationId xmlns:a16="http://schemas.microsoft.com/office/drawing/2014/main" id="{85656221-765D-45F4-9BF0-6DA40B0CD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90" y="2210118"/>
            <a:ext cx="11387823" cy="3512844"/>
          </a:xfrm>
          <a:prstGeom prst="rect">
            <a:avLst/>
          </a:prstGeom>
        </p:spPr>
      </p:pic>
    </p:spTree>
    <p:extLst>
      <p:ext uri="{BB962C8B-B14F-4D97-AF65-F5344CB8AC3E}">
        <p14:creationId xmlns:p14="http://schemas.microsoft.com/office/powerpoint/2010/main" val="114169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0B7A63-8FC2-4570-B1B8-84CB416F60FD}"/>
              </a:ext>
            </a:extLst>
          </p:cNvPr>
          <p:cNvGrpSpPr/>
          <p:nvPr/>
        </p:nvGrpSpPr>
        <p:grpSpPr>
          <a:xfrm>
            <a:off x="6487298" y="1421205"/>
            <a:ext cx="5613235" cy="4585128"/>
            <a:chOff x="0" y="35217"/>
            <a:chExt cx="3568700" cy="2838793"/>
          </a:xfrm>
        </p:grpSpPr>
        <p:pic>
          <p:nvPicPr>
            <p:cNvPr id="12" name="Picture 11">
              <a:extLst>
                <a:ext uri="{FF2B5EF4-FFF2-40B4-BE49-F238E27FC236}">
                  <a16:creationId xmlns:a16="http://schemas.microsoft.com/office/drawing/2014/main" id="{C5050FB9-2832-4CA7-9A03-F1A82F30FB53}"/>
                </a:ext>
              </a:extLst>
            </p:cNvPr>
            <p:cNvPicPr>
              <a:picLocks noChangeAspect="1"/>
            </p:cNvPicPr>
            <p:nvPr/>
          </p:nvPicPr>
          <p:blipFill>
            <a:blip r:embed="rId3"/>
            <a:srcRect/>
            <a:stretch/>
          </p:blipFill>
          <p:spPr>
            <a:xfrm>
              <a:off x="0" y="35217"/>
              <a:ext cx="3568700" cy="2606090"/>
            </a:xfrm>
            <a:prstGeom prst="rect">
              <a:avLst/>
            </a:prstGeom>
          </p:spPr>
        </p:pic>
        <p:sp>
          <p:nvSpPr>
            <p:cNvPr id="13" name="Text Box 185">
              <a:extLst>
                <a:ext uri="{FF2B5EF4-FFF2-40B4-BE49-F238E27FC236}">
                  <a16:creationId xmlns:a16="http://schemas.microsoft.com/office/drawing/2014/main" id="{B03F55CB-651E-42FF-B9D8-1A3528E96A73}"/>
                </a:ext>
              </a:extLst>
            </p:cNvPr>
            <p:cNvSpPr txBox="1"/>
            <p:nvPr/>
          </p:nvSpPr>
          <p:spPr>
            <a:xfrm>
              <a:off x="0" y="2676525"/>
              <a:ext cx="3248025" cy="19748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i="1">
                  <a:solidFill>
                    <a:srgbClr val="001E55"/>
                  </a:solidFill>
                  <a:effectLst/>
                  <a:latin typeface="Arial" panose="020B0604020202020204" pitchFamily="34" charset="0"/>
                  <a:ea typeface="MS Mincho" panose="02020609040205080304" pitchFamily="49" charset="-128"/>
                  <a:cs typeface="Arial" panose="020B0604020202020204" pitchFamily="34" charset="0"/>
                </a:rPr>
                <a:t>Exhibit 2 Singapore PUB Digital Twin Functionality</a:t>
              </a:r>
            </a:p>
          </p:txBody>
        </p:sp>
      </p:grpSp>
      <p:sp>
        <p:nvSpPr>
          <p:cNvPr id="10" name="Title 9">
            <a:extLst>
              <a:ext uri="{FF2B5EF4-FFF2-40B4-BE49-F238E27FC236}">
                <a16:creationId xmlns:a16="http://schemas.microsoft.com/office/drawing/2014/main" id="{B869BED8-72D6-4B8E-A32C-7C176D83A830}"/>
              </a:ext>
            </a:extLst>
          </p:cNvPr>
          <p:cNvSpPr>
            <a:spLocks noGrp="1"/>
          </p:cNvSpPr>
          <p:nvPr>
            <p:ph type="title"/>
          </p:nvPr>
        </p:nvSpPr>
        <p:spPr>
          <a:xfrm>
            <a:off x="320040" y="363255"/>
            <a:ext cx="11521440" cy="1057950"/>
          </a:xfrm>
        </p:spPr>
        <p:txBody>
          <a:bodyPr>
            <a:normAutofit/>
          </a:bodyPr>
          <a:lstStyle/>
          <a:p>
            <a:r>
              <a:rPr lang="en-AU" dirty="0"/>
              <a:t>Digital Twin for Changi Water Reclamation </a:t>
            </a:r>
            <a:r>
              <a:rPr lang="en-US" dirty="0"/>
              <a:t>Plant Simulation Model with Predictive Capabilities </a:t>
            </a:r>
            <a:endParaRPr lang="en-SG" dirty="0"/>
          </a:p>
        </p:txBody>
      </p:sp>
      <p:sp>
        <p:nvSpPr>
          <p:cNvPr id="3" name="Slide Number Placeholder 2"/>
          <p:cNvSpPr>
            <a:spLocks noGrp="1"/>
          </p:cNvSpPr>
          <p:nvPr>
            <p:ph type="sldNum" sz="quarter" idx="11"/>
          </p:nvPr>
        </p:nvSpPr>
        <p:spPr/>
        <p:txBody>
          <a:bodyPr/>
          <a:lstStyle/>
          <a:p>
            <a:fld id="{9B3E39EC-4BE2-4DEA-81C0-4ABC0AAB4AC0}" type="slidenum">
              <a:rPr lang="en-AU" smtClean="0"/>
              <a:t>39</a:t>
            </a:fld>
            <a:endParaRPr lang="en-AU"/>
          </a:p>
        </p:txBody>
      </p:sp>
      <p:sp>
        <p:nvSpPr>
          <p:cNvPr id="9" name="Content Placeholder 8"/>
          <p:cNvSpPr>
            <a:spLocks noGrp="1"/>
          </p:cNvSpPr>
          <p:nvPr>
            <p:ph type="body" sz="quarter" idx="12"/>
          </p:nvPr>
        </p:nvSpPr>
        <p:spPr>
          <a:xfrm>
            <a:off x="319723" y="1593421"/>
            <a:ext cx="6711272" cy="4585129"/>
          </a:xfrm>
        </p:spPr>
        <p:txBody>
          <a:bodyPr/>
          <a:lstStyle/>
          <a:p>
            <a:r>
              <a:rPr lang="en-US" sz="2133" dirty="0"/>
              <a:t>Develop a dynamic simulation model for WRP that integrates the individual hydraulic, process and   control system with predictive capabilities to     forewarn operators of potential process </a:t>
            </a:r>
            <a:br>
              <a:rPr lang="en-US" sz="2133" dirty="0"/>
            </a:br>
            <a:r>
              <a:rPr lang="en-US" sz="2133" dirty="0"/>
              <a:t>deviations and poor effluent quality.</a:t>
            </a:r>
          </a:p>
          <a:p>
            <a:r>
              <a:rPr lang="en-US" sz="2133" dirty="0"/>
              <a:t>Simulation model will cover the Liquids and            Solids streams</a:t>
            </a:r>
          </a:p>
          <a:p>
            <a:r>
              <a:rPr lang="en-US" sz="2133" dirty="0"/>
              <a:t>“Flight Simulator” for Operator Training and       Scenario Analysis</a:t>
            </a:r>
          </a:p>
          <a:p>
            <a:endParaRPr lang="en-US" dirty="0"/>
          </a:p>
          <a:p>
            <a:endParaRPr lang="en-AU" dirty="0"/>
          </a:p>
          <a:p>
            <a:endParaRPr lang="en-AU" sz="2399" dirty="0"/>
          </a:p>
        </p:txBody>
      </p:sp>
      <p:sp>
        <p:nvSpPr>
          <p:cNvPr id="8" name="Rectangle 7">
            <a:extLst>
              <a:ext uri="{FF2B5EF4-FFF2-40B4-BE49-F238E27FC236}">
                <a16:creationId xmlns:a16="http://schemas.microsoft.com/office/drawing/2014/main" id="{245D5D74-3713-45F9-8401-E2280ADEC235}"/>
              </a:ext>
            </a:extLst>
          </p:cNvPr>
          <p:cNvSpPr/>
          <p:nvPr/>
        </p:nvSpPr>
        <p:spPr>
          <a:xfrm>
            <a:off x="914277" y="6230157"/>
            <a:ext cx="10824642" cy="461665"/>
          </a:xfrm>
          <a:prstGeom prst="rect">
            <a:avLst/>
          </a:prstGeom>
        </p:spPr>
        <p:txBody>
          <a:bodyPr wrap="square">
            <a:spAutoFit/>
          </a:bodyPr>
          <a:lstStyle/>
          <a:p>
            <a:r>
              <a:rPr lang="en-SG" sz="1200">
                <a:solidFill>
                  <a:srgbClr val="1F497D"/>
                </a:solidFill>
                <a:latin typeface="Calibri" panose="020F0502020204030204" pitchFamily="34" charset="0"/>
                <a:ea typeface="Calibri" panose="020F0502020204030204" pitchFamily="34" charset="0"/>
              </a:rPr>
              <a:t>This research is supported by Singapore National Research Foundation under its Environment &amp; Water Research Programme and administered by PUB, Singapore’s national water agency.”</a:t>
            </a:r>
            <a:endParaRPr lang="en-SG" sz="12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941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27E438-1BF0-4E7C-B86B-538131E80DAD}"/>
              </a:ext>
            </a:extLst>
          </p:cNvPr>
          <p:cNvSpPr>
            <a:spLocks noGrp="1"/>
          </p:cNvSpPr>
          <p:nvPr>
            <p:ph type="title"/>
          </p:nvPr>
        </p:nvSpPr>
        <p:spPr>
          <a:xfrm>
            <a:off x="320040" y="213745"/>
            <a:ext cx="11521440" cy="640080"/>
          </a:xfrm>
        </p:spPr>
        <p:txBody>
          <a:bodyPr/>
          <a:lstStyle/>
          <a:p>
            <a:r>
              <a:rPr lang="en-US" dirty="0"/>
              <a:t>Artificial Intelligence Applications</a:t>
            </a:r>
          </a:p>
        </p:txBody>
      </p:sp>
      <p:sp>
        <p:nvSpPr>
          <p:cNvPr id="2" name="Slide Number Placeholder 1">
            <a:extLst>
              <a:ext uri="{FF2B5EF4-FFF2-40B4-BE49-F238E27FC236}">
                <a16:creationId xmlns:a16="http://schemas.microsoft.com/office/drawing/2014/main" id="{3EB7BB79-65C5-47B8-92D1-E16BFDCDAB02}"/>
              </a:ext>
            </a:extLst>
          </p:cNvPr>
          <p:cNvSpPr>
            <a:spLocks noGrp="1"/>
          </p:cNvSpPr>
          <p:nvPr>
            <p:ph type="sldNum" sz="quarter" idx="11"/>
          </p:nvPr>
        </p:nvSpPr>
        <p:spPr/>
        <p:txBody>
          <a:bodyPr/>
          <a:lstStyle/>
          <a:p>
            <a:fld id="{9B3E39EC-4BE2-4DEA-81C0-4ABC0AAB4AC0}" type="slidenum">
              <a:rPr lang="en-AU" smtClean="0"/>
              <a:pPr/>
              <a:t>4</a:t>
            </a:fld>
            <a:endParaRPr lang="en-AU"/>
          </a:p>
        </p:txBody>
      </p:sp>
      <p:sp>
        <p:nvSpPr>
          <p:cNvPr id="11" name="Reinforcement Outer">
            <a:extLst>
              <a:ext uri="{FF2B5EF4-FFF2-40B4-BE49-F238E27FC236}">
                <a16:creationId xmlns:a16="http://schemas.microsoft.com/office/drawing/2014/main" id="{BFD8866E-2BC4-45EA-B7DC-BE4CC0DC8FDB}"/>
              </a:ext>
            </a:extLst>
          </p:cNvPr>
          <p:cNvSpPr>
            <a:spLocks noChangeAspect="1"/>
          </p:cNvSpPr>
          <p:nvPr/>
        </p:nvSpPr>
        <p:spPr>
          <a:xfrm>
            <a:off x="3412141" y="4254999"/>
            <a:ext cx="1600200" cy="1600200"/>
          </a:xfrm>
          <a:prstGeom prst="ellipse">
            <a:avLst/>
          </a:prstGeom>
          <a:solidFill>
            <a:srgbClr val="FCE5C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a:p>
        </p:txBody>
      </p:sp>
      <p:sp>
        <p:nvSpPr>
          <p:cNvPr id="12" name="Regression Outer">
            <a:extLst>
              <a:ext uri="{FF2B5EF4-FFF2-40B4-BE49-F238E27FC236}">
                <a16:creationId xmlns:a16="http://schemas.microsoft.com/office/drawing/2014/main" id="{2F243F88-D8DB-4CB7-868E-9FC86B2603EE}"/>
              </a:ext>
            </a:extLst>
          </p:cNvPr>
          <p:cNvSpPr>
            <a:spLocks noChangeAspect="1"/>
          </p:cNvSpPr>
          <p:nvPr/>
        </p:nvSpPr>
        <p:spPr>
          <a:xfrm>
            <a:off x="5444588" y="2812511"/>
            <a:ext cx="1436914" cy="1436914"/>
          </a:xfrm>
          <a:prstGeom prst="ellipse">
            <a:avLst/>
          </a:prstGeom>
          <a:solidFill>
            <a:srgbClr val="FCE5C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a:p>
        </p:txBody>
      </p:sp>
      <p:sp>
        <p:nvSpPr>
          <p:cNvPr id="13" name="Classification Outer">
            <a:extLst>
              <a:ext uri="{FF2B5EF4-FFF2-40B4-BE49-F238E27FC236}">
                <a16:creationId xmlns:a16="http://schemas.microsoft.com/office/drawing/2014/main" id="{25AD4B7F-C57F-4BD4-A936-2995DC0808B3}"/>
              </a:ext>
            </a:extLst>
          </p:cNvPr>
          <p:cNvSpPr>
            <a:spLocks noChangeAspect="1"/>
          </p:cNvSpPr>
          <p:nvPr/>
        </p:nvSpPr>
        <p:spPr>
          <a:xfrm>
            <a:off x="4723052" y="1603864"/>
            <a:ext cx="1436914" cy="1436914"/>
          </a:xfrm>
          <a:prstGeom prst="ellipse">
            <a:avLst/>
          </a:prstGeom>
          <a:solidFill>
            <a:srgbClr val="FCE5C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a:p>
        </p:txBody>
      </p:sp>
      <p:sp>
        <p:nvSpPr>
          <p:cNvPr id="14" name="Dimensionality Outer">
            <a:extLst>
              <a:ext uri="{FF2B5EF4-FFF2-40B4-BE49-F238E27FC236}">
                <a16:creationId xmlns:a16="http://schemas.microsoft.com/office/drawing/2014/main" id="{0F02C81A-9404-4C42-BB88-BE9A8A491F56}"/>
              </a:ext>
            </a:extLst>
          </p:cNvPr>
          <p:cNvSpPr>
            <a:spLocks noChangeAspect="1"/>
          </p:cNvSpPr>
          <p:nvPr/>
        </p:nvSpPr>
        <p:spPr>
          <a:xfrm>
            <a:off x="2251260" y="1598701"/>
            <a:ext cx="1436914" cy="1436914"/>
          </a:xfrm>
          <a:prstGeom prst="ellipse">
            <a:avLst/>
          </a:prstGeom>
          <a:solidFill>
            <a:srgbClr val="F9D0D7"/>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a:p>
        </p:txBody>
      </p:sp>
      <p:sp>
        <p:nvSpPr>
          <p:cNvPr id="15" name="Clustering Outer">
            <a:extLst>
              <a:ext uri="{FF2B5EF4-FFF2-40B4-BE49-F238E27FC236}">
                <a16:creationId xmlns:a16="http://schemas.microsoft.com/office/drawing/2014/main" id="{2B935EC8-4C8F-4814-A775-66CBB8272F40}"/>
              </a:ext>
            </a:extLst>
          </p:cNvPr>
          <p:cNvSpPr>
            <a:spLocks noChangeAspect="1"/>
          </p:cNvSpPr>
          <p:nvPr/>
        </p:nvSpPr>
        <p:spPr>
          <a:xfrm>
            <a:off x="1520083" y="2825918"/>
            <a:ext cx="1436914" cy="1436914"/>
          </a:xfrm>
          <a:prstGeom prst="ellipse">
            <a:avLst/>
          </a:prstGeom>
          <a:solidFill>
            <a:srgbClr val="F9D0D7"/>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a:p>
        </p:txBody>
      </p:sp>
      <p:grpSp>
        <p:nvGrpSpPr>
          <p:cNvPr id="16" name="New Insights">
            <a:extLst>
              <a:ext uri="{FF2B5EF4-FFF2-40B4-BE49-F238E27FC236}">
                <a16:creationId xmlns:a16="http://schemas.microsoft.com/office/drawing/2014/main" id="{EF24EF6A-BF94-46AF-B7FE-B3716CE4291D}"/>
              </a:ext>
            </a:extLst>
          </p:cNvPr>
          <p:cNvGrpSpPr/>
          <p:nvPr/>
        </p:nvGrpSpPr>
        <p:grpSpPr>
          <a:xfrm>
            <a:off x="6126614" y="4105481"/>
            <a:ext cx="809754" cy="318504"/>
            <a:chOff x="6864862" y="4705649"/>
            <a:chExt cx="809754" cy="318504"/>
          </a:xfrm>
        </p:grpSpPr>
        <p:sp>
          <p:nvSpPr>
            <p:cNvPr id="17" name="New Insights">
              <a:extLst>
                <a:ext uri="{FF2B5EF4-FFF2-40B4-BE49-F238E27FC236}">
                  <a16:creationId xmlns:a16="http://schemas.microsoft.com/office/drawing/2014/main" id="{190B121B-D201-4073-8974-A632EBFE4779}"/>
                </a:ext>
              </a:extLst>
            </p:cNvPr>
            <p:cNvSpPr txBox="1"/>
            <p:nvPr/>
          </p:nvSpPr>
          <p:spPr>
            <a:xfrm>
              <a:off x="6864862" y="4862570"/>
              <a:ext cx="809754" cy="161583"/>
            </a:xfrm>
            <a:prstGeom prst="rect">
              <a:avLst/>
            </a:prstGeom>
            <a:noFill/>
          </p:spPr>
          <p:txBody>
            <a:bodyPr wrap="square" lIns="0" tIns="0" rIns="0" bIns="0" rtlCol="0">
              <a:spAutoFit/>
            </a:bodyPr>
            <a:lstStyle>
              <a:defPPr>
                <a:defRPr lang="en-US"/>
              </a:defPPr>
              <a:lvl1pPr>
                <a:defRPr sz="1050" b="1"/>
              </a:lvl1pPr>
            </a:lstStyle>
            <a:p>
              <a:pPr algn="ctr"/>
              <a:r>
                <a:rPr lang="en-US"/>
                <a:t>New Insights</a:t>
              </a:r>
            </a:p>
          </p:txBody>
        </p:sp>
        <p:sp>
          <p:nvSpPr>
            <p:cNvPr id="18" name="New Insights Dot">
              <a:extLst>
                <a:ext uri="{FF2B5EF4-FFF2-40B4-BE49-F238E27FC236}">
                  <a16:creationId xmlns:a16="http://schemas.microsoft.com/office/drawing/2014/main" id="{0240C073-5530-439B-AA73-6EACC6C4AC89}"/>
                </a:ext>
              </a:extLst>
            </p:cNvPr>
            <p:cNvSpPr>
              <a:spLocks noChangeAspect="1"/>
            </p:cNvSpPr>
            <p:nvPr/>
          </p:nvSpPr>
          <p:spPr>
            <a:xfrm>
              <a:off x="7213884" y="4705649"/>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Process Opt">
            <a:extLst>
              <a:ext uri="{FF2B5EF4-FFF2-40B4-BE49-F238E27FC236}">
                <a16:creationId xmlns:a16="http://schemas.microsoft.com/office/drawing/2014/main" id="{B8739A13-0AA1-4342-8D1B-972420F433ED}"/>
              </a:ext>
            </a:extLst>
          </p:cNvPr>
          <p:cNvGrpSpPr/>
          <p:nvPr/>
        </p:nvGrpSpPr>
        <p:grpSpPr>
          <a:xfrm>
            <a:off x="6776869" y="3688659"/>
            <a:ext cx="951671" cy="323165"/>
            <a:chOff x="7515117" y="4288827"/>
            <a:chExt cx="951671" cy="323165"/>
          </a:xfrm>
        </p:grpSpPr>
        <p:sp>
          <p:nvSpPr>
            <p:cNvPr id="20" name="Process Optimization">
              <a:extLst>
                <a:ext uri="{FF2B5EF4-FFF2-40B4-BE49-F238E27FC236}">
                  <a16:creationId xmlns:a16="http://schemas.microsoft.com/office/drawing/2014/main" id="{1510F110-E24E-43F5-9A27-6987F1DF6E6A}"/>
                </a:ext>
              </a:extLst>
            </p:cNvPr>
            <p:cNvSpPr txBox="1"/>
            <p:nvPr/>
          </p:nvSpPr>
          <p:spPr>
            <a:xfrm>
              <a:off x="7657034" y="4288827"/>
              <a:ext cx="809754" cy="323165"/>
            </a:xfrm>
            <a:prstGeom prst="rect">
              <a:avLst/>
            </a:prstGeom>
            <a:noFill/>
          </p:spPr>
          <p:txBody>
            <a:bodyPr wrap="square" lIns="0" tIns="0" rIns="0" bIns="0" rtlCol="0">
              <a:spAutoFit/>
            </a:bodyPr>
            <a:lstStyle>
              <a:defPPr>
                <a:defRPr lang="en-US"/>
              </a:defPPr>
              <a:lvl1pPr>
                <a:defRPr sz="1050" b="1"/>
              </a:lvl1pPr>
            </a:lstStyle>
            <a:p>
              <a:r>
                <a:rPr lang="en-US"/>
                <a:t>Process Optimization</a:t>
              </a:r>
            </a:p>
          </p:txBody>
        </p:sp>
        <p:sp>
          <p:nvSpPr>
            <p:cNvPr id="21" name="Process Opt Dot">
              <a:extLst>
                <a:ext uri="{FF2B5EF4-FFF2-40B4-BE49-F238E27FC236}">
                  <a16:creationId xmlns:a16="http://schemas.microsoft.com/office/drawing/2014/main" id="{65BEC7FC-4C0A-4B70-828F-1A5E0B6EB309}"/>
                </a:ext>
              </a:extLst>
            </p:cNvPr>
            <p:cNvSpPr>
              <a:spLocks noChangeAspect="1"/>
            </p:cNvSpPr>
            <p:nvPr/>
          </p:nvSpPr>
          <p:spPr>
            <a:xfrm>
              <a:off x="7515117" y="4365719"/>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Predictions">
            <a:extLst>
              <a:ext uri="{FF2B5EF4-FFF2-40B4-BE49-F238E27FC236}">
                <a16:creationId xmlns:a16="http://schemas.microsoft.com/office/drawing/2014/main" id="{E2252C26-0AD7-4142-A0F7-F7430C39B6BA}"/>
              </a:ext>
            </a:extLst>
          </p:cNvPr>
          <p:cNvGrpSpPr/>
          <p:nvPr/>
        </p:nvGrpSpPr>
        <p:grpSpPr>
          <a:xfrm>
            <a:off x="6808296" y="3204397"/>
            <a:ext cx="875434" cy="175917"/>
            <a:chOff x="7546544" y="3804565"/>
            <a:chExt cx="875434" cy="175917"/>
          </a:xfrm>
        </p:grpSpPr>
        <p:sp>
          <p:nvSpPr>
            <p:cNvPr id="23" name="Predictions">
              <a:extLst>
                <a:ext uri="{FF2B5EF4-FFF2-40B4-BE49-F238E27FC236}">
                  <a16:creationId xmlns:a16="http://schemas.microsoft.com/office/drawing/2014/main" id="{9EBB40B9-24FB-46D9-A08B-6FD62152A25C}"/>
                </a:ext>
              </a:extLst>
            </p:cNvPr>
            <p:cNvSpPr txBox="1"/>
            <p:nvPr/>
          </p:nvSpPr>
          <p:spPr>
            <a:xfrm>
              <a:off x="7666935" y="3804565"/>
              <a:ext cx="755043" cy="161583"/>
            </a:xfrm>
            <a:prstGeom prst="rect">
              <a:avLst/>
            </a:prstGeom>
            <a:noFill/>
          </p:spPr>
          <p:txBody>
            <a:bodyPr wrap="square" lIns="0" tIns="0" rIns="0" bIns="0" rtlCol="0">
              <a:spAutoFit/>
            </a:bodyPr>
            <a:lstStyle>
              <a:defPPr>
                <a:defRPr lang="en-US"/>
              </a:defPPr>
              <a:lvl1pPr>
                <a:defRPr sz="1050" b="1"/>
              </a:lvl1pPr>
            </a:lstStyle>
            <a:p>
              <a:r>
                <a:rPr lang="en-US"/>
                <a:t>Predictions</a:t>
              </a:r>
            </a:p>
          </p:txBody>
        </p:sp>
        <p:sp>
          <p:nvSpPr>
            <p:cNvPr id="24" name="Predictions Dot">
              <a:extLst>
                <a:ext uri="{FF2B5EF4-FFF2-40B4-BE49-F238E27FC236}">
                  <a16:creationId xmlns:a16="http://schemas.microsoft.com/office/drawing/2014/main" id="{6BF59500-DFAD-4FAB-AFBE-C16C4DC108F0}"/>
                </a:ext>
              </a:extLst>
            </p:cNvPr>
            <p:cNvSpPr>
              <a:spLocks noChangeAspect="1"/>
            </p:cNvSpPr>
            <p:nvPr/>
          </p:nvSpPr>
          <p:spPr>
            <a:xfrm>
              <a:off x="7546544" y="3889042"/>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Forecasting">
            <a:extLst>
              <a:ext uri="{FF2B5EF4-FFF2-40B4-BE49-F238E27FC236}">
                <a16:creationId xmlns:a16="http://schemas.microsoft.com/office/drawing/2014/main" id="{4E5C24DF-309E-4D87-B4CF-2D489831076C}"/>
              </a:ext>
            </a:extLst>
          </p:cNvPr>
          <p:cNvGrpSpPr/>
          <p:nvPr/>
        </p:nvGrpSpPr>
        <p:grpSpPr>
          <a:xfrm>
            <a:off x="6524277" y="2752688"/>
            <a:ext cx="841129" cy="233533"/>
            <a:chOff x="7262525" y="3352856"/>
            <a:chExt cx="841129" cy="233533"/>
          </a:xfrm>
        </p:grpSpPr>
        <p:sp>
          <p:nvSpPr>
            <p:cNvPr id="26" name="Forecasting">
              <a:extLst>
                <a:ext uri="{FF2B5EF4-FFF2-40B4-BE49-F238E27FC236}">
                  <a16:creationId xmlns:a16="http://schemas.microsoft.com/office/drawing/2014/main" id="{267AE168-9F93-4031-9F42-1C710D88C84F}"/>
                </a:ext>
              </a:extLst>
            </p:cNvPr>
            <p:cNvSpPr txBox="1"/>
            <p:nvPr/>
          </p:nvSpPr>
          <p:spPr>
            <a:xfrm>
              <a:off x="7348611" y="3352856"/>
              <a:ext cx="755043" cy="161583"/>
            </a:xfrm>
            <a:prstGeom prst="rect">
              <a:avLst/>
            </a:prstGeom>
            <a:noFill/>
          </p:spPr>
          <p:txBody>
            <a:bodyPr wrap="square" lIns="0" tIns="0" rIns="0" bIns="0" rtlCol="0">
              <a:spAutoFit/>
            </a:bodyPr>
            <a:lstStyle>
              <a:defPPr>
                <a:defRPr lang="en-US"/>
              </a:defPPr>
              <a:lvl1pPr>
                <a:defRPr sz="1050" b="1"/>
              </a:lvl1pPr>
            </a:lstStyle>
            <a:p>
              <a:r>
                <a:rPr lang="en-US"/>
                <a:t>Forecasting</a:t>
              </a:r>
            </a:p>
          </p:txBody>
        </p:sp>
        <p:sp>
          <p:nvSpPr>
            <p:cNvPr id="27" name="Forecasting Dot">
              <a:extLst>
                <a:ext uri="{FF2B5EF4-FFF2-40B4-BE49-F238E27FC236}">
                  <a16:creationId xmlns:a16="http://schemas.microsoft.com/office/drawing/2014/main" id="{F23AF265-AA37-4A3E-AD81-AE28CA548B04}"/>
                </a:ext>
              </a:extLst>
            </p:cNvPr>
            <p:cNvSpPr>
              <a:spLocks noChangeAspect="1"/>
            </p:cNvSpPr>
            <p:nvPr/>
          </p:nvSpPr>
          <p:spPr>
            <a:xfrm>
              <a:off x="7262525" y="3494949"/>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Diagnostics">
            <a:extLst>
              <a:ext uri="{FF2B5EF4-FFF2-40B4-BE49-F238E27FC236}">
                <a16:creationId xmlns:a16="http://schemas.microsoft.com/office/drawing/2014/main" id="{2827C1BD-B255-4567-AB39-B42F3214B907}"/>
              </a:ext>
            </a:extLst>
          </p:cNvPr>
          <p:cNvGrpSpPr/>
          <p:nvPr/>
        </p:nvGrpSpPr>
        <p:grpSpPr>
          <a:xfrm>
            <a:off x="6111807" y="2229486"/>
            <a:ext cx="833173" cy="161583"/>
            <a:chOff x="6850055" y="2829654"/>
            <a:chExt cx="833173" cy="161583"/>
          </a:xfrm>
        </p:grpSpPr>
        <p:sp>
          <p:nvSpPr>
            <p:cNvPr id="29" name="Diagnostics">
              <a:extLst>
                <a:ext uri="{FF2B5EF4-FFF2-40B4-BE49-F238E27FC236}">
                  <a16:creationId xmlns:a16="http://schemas.microsoft.com/office/drawing/2014/main" id="{D4F6EA98-EA3B-47CD-9DE1-80FA9C610462}"/>
                </a:ext>
              </a:extLst>
            </p:cNvPr>
            <p:cNvSpPr txBox="1"/>
            <p:nvPr/>
          </p:nvSpPr>
          <p:spPr>
            <a:xfrm>
              <a:off x="6970171" y="2829654"/>
              <a:ext cx="713057" cy="161583"/>
            </a:xfrm>
            <a:prstGeom prst="rect">
              <a:avLst/>
            </a:prstGeom>
            <a:noFill/>
          </p:spPr>
          <p:txBody>
            <a:bodyPr wrap="square" lIns="0" tIns="0" rIns="0" bIns="0" rtlCol="0">
              <a:spAutoFit/>
            </a:bodyPr>
            <a:lstStyle/>
            <a:p>
              <a:r>
                <a:rPr lang="en-US" sz="1050" b="1"/>
                <a:t>Diagnostics</a:t>
              </a:r>
            </a:p>
          </p:txBody>
        </p:sp>
        <p:sp>
          <p:nvSpPr>
            <p:cNvPr id="30" name="Diagnostics Dot">
              <a:extLst>
                <a:ext uri="{FF2B5EF4-FFF2-40B4-BE49-F238E27FC236}">
                  <a16:creationId xmlns:a16="http://schemas.microsoft.com/office/drawing/2014/main" id="{11D685E1-4991-4E77-943B-1FFAC3F31B9A}"/>
                </a:ext>
              </a:extLst>
            </p:cNvPr>
            <p:cNvSpPr>
              <a:spLocks noChangeAspect="1"/>
            </p:cNvSpPr>
            <p:nvPr/>
          </p:nvSpPr>
          <p:spPr>
            <a:xfrm>
              <a:off x="6850055" y="2868678"/>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Cust Reten">
            <a:extLst>
              <a:ext uri="{FF2B5EF4-FFF2-40B4-BE49-F238E27FC236}">
                <a16:creationId xmlns:a16="http://schemas.microsoft.com/office/drawing/2014/main" id="{A7947A4D-B318-463D-B495-7638C6D24D5F}"/>
              </a:ext>
            </a:extLst>
          </p:cNvPr>
          <p:cNvGrpSpPr/>
          <p:nvPr/>
        </p:nvGrpSpPr>
        <p:grpSpPr>
          <a:xfrm>
            <a:off x="5901476" y="1479385"/>
            <a:ext cx="749238" cy="378359"/>
            <a:chOff x="6639724" y="2079553"/>
            <a:chExt cx="749238" cy="378359"/>
          </a:xfrm>
        </p:grpSpPr>
        <p:sp>
          <p:nvSpPr>
            <p:cNvPr id="32" name="Customer Retention">
              <a:extLst>
                <a:ext uri="{FF2B5EF4-FFF2-40B4-BE49-F238E27FC236}">
                  <a16:creationId xmlns:a16="http://schemas.microsoft.com/office/drawing/2014/main" id="{186F4913-0640-4D18-9F88-0A2E7A716A8F}"/>
                </a:ext>
              </a:extLst>
            </p:cNvPr>
            <p:cNvSpPr txBox="1"/>
            <p:nvPr/>
          </p:nvSpPr>
          <p:spPr>
            <a:xfrm>
              <a:off x="6737799" y="2079553"/>
              <a:ext cx="651163" cy="323165"/>
            </a:xfrm>
            <a:prstGeom prst="rect">
              <a:avLst/>
            </a:prstGeom>
            <a:noFill/>
          </p:spPr>
          <p:txBody>
            <a:bodyPr wrap="square" lIns="0" tIns="0" rIns="0" bIns="0" rtlCol="0">
              <a:spAutoFit/>
            </a:bodyPr>
            <a:lstStyle/>
            <a:p>
              <a:r>
                <a:rPr lang="en-US" sz="1050" b="1"/>
                <a:t>Customer Retention</a:t>
              </a:r>
            </a:p>
          </p:txBody>
        </p:sp>
        <p:sp>
          <p:nvSpPr>
            <p:cNvPr id="33" name="Customer Reten Dot">
              <a:extLst>
                <a:ext uri="{FF2B5EF4-FFF2-40B4-BE49-F238E27FC236}">
                  <a16:creationId xmlns:a16="http://schemas.microsoft.com/office/drawing/2014/main" id="{15319AC0-C69E-4199-8E11-FE026B596292}"/>
                </a:ext>
              </a:extLst>
            </p:cNvPr>
            <p:cNvSpPr>
              <a:spLocks noChangeAspect="1"/>
            </p:cNvSpPr>
            <p:nvPr/>
          </p:nvSpPr>
          <p:spPr>
            <a:xfrm>
              <a:off x="6639724" y="2366472"/>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Image Classif">
            <a:extLst>
              <a:ext uri="{FF2B5EF4-FFF2-40B4-BE49-F238E27FC236}">
                <a16:creationId xmlns:a16="http://schemas.microsoft.com/office/drawing/2014/main" id="{68AF1F46-1252-47B0-B924-8107ACF5BB28}"/>
              </a:ext>
            </a:extLst>
          </p:cNvPr>
          <p:cNvGrpSpPr/>
          <p:nvPr/>
        </p:nvGrpSpPr>
        <p:grpSpPr>
          <a:xfrm>
            <a:off x="4913708" y="1234518"/>
            <a:ext cx="846813" cy="419296"/>
            <a:chOff x="5651956" y="1834686"/>
            <a:chExt cx="846813" cy="419296"/>
          </a:xfrm>
        </p:grpSpPr>
        <p:sp>
          <p:nvSpPr>
            <p:cNvPr id="35" name="Image Classification">
              <a:extLst>
                <a:ext uri="{FF2B5EF4-FFF2-40B4-BE49-F238E27FC236}">
                  <a16:creationId xmlns:a16="http://schemas.microsoft.com/office/drawing/2014/main" id="{3D4856A9-A449-4CAD-AAAF-E6DA63BB43FE}"/>
                </a:ext>
              </a:extLst>
            </p:cNvPr>
            <p:cNvSpPr txBox="1"/>
            <p:nvPr/>
          </p:nvSpPr>
          <p:spPr>
            <a:xfrm>
              <a:off x="5651956" y="1834686"/>
              <a:ext cx="846813" cy="323165"/>
            </a:xfrm>
            <a:prstGeom prst="rect">
              <a:avLst/>
            </a:prstGeom>
            <a:noFill/>
          </p:spPr>
          <p:txBody>
            <a:bodyPr wrap="square" lIns="0" tIns="0" rIns="0" bIns="0" rtlCol="0">
              <a:spAutoFit/>
            </a:bodyPr>
            <a:lstStyle/>
            <a:p>
              <a:pPr algn="ctr"/>
              <a:r>
                <a:rPr lang="en-US" sz="1050" b="1"/>
                <a:t>Image</a:t>
              </a:r>
            </a:p>
            <a:p>
              <a:pPr algn="ctr"/>
              <a:r>
                <a:rPr lang="en-US" sz="1050" b="1"/>
                <a:t>Classification</a:t>
              </a:r>
            </a:p>
          </p:txBody>
        </p:sp>
        <p:sp>
          <p:nvSpPr>
            <p:cNvPr id="36" name="Image Classif Dot">
              <a:extLst>
                <a:ext uri="{FF2B5EF4-FFF2-40B4-BE49-F238E27FC236}">
                  <a16:creationId xmlns:a16="http://schemas.microsoft.com/office/drawing/2014/main" id="{902926D3-C71A-4F0C-B818-57ADA9334A20}"/>
                </a:ext>
              </a:extLst>
            </p:cNvPr>
            <p:cNvSpPr>
              <a:spLocks noChangeAspect="1"/>
            </p:cNvSpPr>
            <p:nvPr/>
          </p:nvSpPr>
          <p:spPr>
            <a:xfrm>
              <a:off x="6044324" y="2162542"/>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Anomaly Det">
            <a:extLst>
              <a:ext uri="{FF2B5EF4-FFF2-40B4-BE49-F238E27FC236}">
                <a16:creationId xmlns:a16="http://schemas.microsoft.com/office/drawing/2014/main" id="{4596EEC7-1085-406E-9DC2-82B0F44B803E}"/>
              </a:ext>
            </a:extLst>
          </p:cNvPr>
          <p:cNvGrpSpPr/>
          <p:nvPr/>
        </p:nvGrpSpPr>
        <p:grpSpPr>
          <a:xfrm>
            <a:off x="4214738" y="1529153"/>
            <a:ext cx="721082" cy="379581"/>
            <a:chOff x="4952986" y="2129321"/>
            <a:chExt cx="721082" cy="379581"/>
          </a:xfrm>
        </p:grpSpPr>
        <p:sp>
          <p:nvSpPr>
            <p:cNvPr id="38" name="Anomaly Detection">
              <a:extLst>
                <a:ext uri="{FF2B5EF4-FFF2-40B4-BE49-F238E27FC236}">
                  <a16:creationId xmlns:a16="http://schemas.microsoft.com/office/drawing/2014/main" id="{AFF10DC0-EBA8-472B-9C36-F401497C0218}"/>
                </a:ext>
              </a:extLst>
            </p:cNvPr>
            <p:cNvSpPr txBox="1"/>
            <p:nvPr/>
          </p:nvSpPr>
          <p:spPr>
            <a:xfrm>
              <a:off x="4952986" y="2129321"/>
              <a:ext cx="617220" cy="323165"/>
            </a:xfrm>
            <a:prstGeom prst="rect">
              <a:avLst/>
            </a:prstGeom>
            <a:noFill/>
          </p:spPr>
          <p:txBody>
            <a:bodyPr wrap="square" lIns="0" tIns="0" rIns="0" bIns="0" rtlCol="0">
              <a:spAutoFit/>
            </a:bodyPr>
            <a:lstStyle>
              <a:defPPr>
                <a:defRPr lang="en-US"/>
              </a:defPPr>
              <a:lvl1pPr>
                <a:defRPr sz="1050" b="1"/>
              </a:lvl1pPr>
            </a:lstStyle>
            <a:p>
              <a:pPr algn="r"/>
              <a:r>
                <a:rPr lang="en-US"/>
                <a:t>Anomaly</a:t>
              </a:r>
            </a:p>
            <a:p>
              <a:pPr algn="r"/>
              <a:r>
                <a:rPr lang="en-US"/>
                <a:t>Detection</a:t>
              </a:r>
            </a:p>
          </p:txBody>
        </p:sp>
        <p:sp>
          <p:nvSpPr>
            <p:cNvPr id="39" name="Anomaly Detect Dot">
              <a:extLst>
                <a:ext uri="{FF2B5EF4-FFF2-40B4-BE49-F238E27FC236}">
                  <a16:creationId xmlns:a16="http://schemas.microsoft.com/office/drawing/2014/main" id="{20A6FA35-654D-4477-90A1-3F59028E173D}"/>
                </a:ext>
              </a:extLst>
            </p:cNvPr>
            <p:cNvSpPr>
              <a:spLocks noChangeAspect="1"/>
            </p:cNvSpPr>
            <p:nvPr/>
          </p:nvSpPr>
          <p:spPr>
            <a:xfrm>
              <a:off x="5582628" y="2417462"/>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bot Navigation">
            <a:extLst>
              <a:ext uri="{FF2B5EF4-FFF2-40B4-BE49-F238E27FC236}">
                <a16:creationId xmlns:a16="http://schemas.microsoft.com/office/drawing/2014/main" id="{9539DC0F-35F9-47C4-A0E9-CFE56EC6FB60}"/>
              </a:ext>
            </a:extLst>
          </p:cNvPr>
          <p:cNvSpPr txBox="1"/>
          <p:nvPr/>
        </p:nvSpPr>
        <p:spPr>
          <a:xfrm>
            <a:off x="5012341" y="5335640"/>
            <a:ext cx="1078264" cy="161583"/>
          </a:xfrm>
          <a:prstGeom prst="rect">
            <a:avLst/>
          </a:prstGeom>
          <a:noFill/>
        </p:spPr>
        <p:txBody>
          <a:bodyPr wrap="square" lIns="0" tIns="0" rIns="0" bIns="0" rtlCol="0">
            <a:spAutoFit/>
          </a:bodyPr>
          <a:lstStyle>
            <a:defPPr>
              <a:defRPr lang="en-US"/>
            </a:defPPr>
            <a:lvl1pPr>
              <a:defRPr sz="1050" b="1"/>
            </a:lvl1pPr>
          </a:lstStyle>
          <a:p>
            <a:r>
              <a:rPr lang="en-US"/>
              <a:t>Robot Navigation</a:t>
            </a:r>
          </a:p>
        </p:txBody>
      </p:sp>
      <p:sp>
        <p:nvSpPr>
          <p:cNvPr id="41" name="Robot Nav Dot">
            <a:extLst>
              <a:ext uri="{FF2B5EF4-FFF2-40B4-BE49-F238E27FC236}">
                <a16:creationId xmlns:a16="http://schemas.microsoft.com/office/drawing/2014/main" id="{C6F38852-1C80-449C-AE0F-50EAA3320BE8}"/>
              </a:ext>
            </a:extLst>
          </p:cNvPr>
          <p:cNvSpPr>
            <a:spLocks noChangeAspect="1"/>
          </p:cNvSpPr>
          <p:nvPr/>
        </p:nvSpPr>
        <p:spPr>
          <a:xfrm>
            <a:off x="4883124" y="5371156"/>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kills Acquisition">
            <a:extLst>
              <a:ext uri="{FF2B5EF4-FFF2-40B4-BE49-F238E27FC236}">
                <a16:creationId xmlns:a16="http://schemas.microsoft.com/office/drawing/2014/main" id="{501FE3F6-CC2C-4475-AFB7-819A6A19579B}"/>
              </a:ext>
            </a:extLst>
          </p:cNvPr>
          <p:cNvSpPr txBox="1"/>
          <p:nvPr/>
        </p:nvSpPr>
        <p:spPr>
          <a:xfrm>
            <a:off x="4749466" y="5700531"/>
            <a:ext cx="1044084" cy="161583"/>
          </a:xfrm>
          <a:prstGeom prst="rect">
            <a:avLst/>
          </a:prstGeom>
          <a:noFill/>
        </p:spPr>
        <p:txBody>
          <a:bodyPr wrap="square" lIns="0" tIns="0" rIns="0" bIns="0" rtlCol="0">
            <a:spAutoFit/>
          </a:bodyPr>
          <a:lstStyle>
            <a:defPPr>
              <a:defRPr lang="en-US"/>
            </a:defPPr>
            <a:lvl1pPr>
              <a:defRPr sz="1050" b="1"/>
            </a:lvl1pPr>
          </a:lstStyle>
          <a:p>
            <a:r>
              <a:rPr lang="en-US"/>
              <a:t>Skills Acquisition</a:t>
            </a:r>
          </a:p>
        </p:txBody>
      </p:sp>
      <p:sp>
        <p:nvSpPr>
          <p:cNvPr id="43" name="Skill Acquisition Dot">
            <a:extLst>
              <a:ext uri="{FF2B5EF4-FFF2-40B4-BE49-F238E27FC236}">
                <a16:creationId xmlns:a16="http://schemas.microsoft.com/office/drawing/2014/main" id="{376AD36F-63B0-469F-8953-716B6E832676}"/>
              </a:ext>
            </a:extLst>
          </p:cNvPr>
          <p:cNvSpPr>
            <a:spLocks noChangeAspect="1"/>
          </p:cNvSpPr>
          <p:nvPr/>
        </p:nvSpPr>
        <p:spPr>
          <a:xfrm>
            <a:off x="4616423" y="5677710"/>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arning Tasks">
            <a:extLst>
              <a:ext uri="{FF2B5EF4-FFF2-40B4-BE49-F238E27FC236}">
                <a16:creationId xmlns:a16="http://schemas.microsoft.com/office/drawing/2014/main" id="{3C57DF7C-0C0B-48EA-B151-C6405B2458A8}"/>
              </a:ext>
            </a:extLst>
          </p:cNvPr>
          <p:cNvSpPr txBox="1"/>
          <p:nvPr/>
        </p:nvSpPr>
        <p:spPr>
          <a:xfrm>
            <a:off x="3747352" y="5899887"/>
            <a:ext cx="935713" cy="161583"/>
          </a:xfrm>
          <a:prstGeom prst="rect">
            <a:avLst/>
          </a:prstGeom>
          <a:noFill/>
        </p:spPr>
        <p:txBody>
          <a:bodyPr wrap="square" lIns="0" tIns="0" rIns="0" bIns="0" rtlCol="0">
            <a:spAutoFit/>
          </a:bodyPr>
          <a:lstStyle>
            <a:defPPr>
              <a:defRPr lang="en-US"/>
            </a:defPPr>
            <a:lvl1pPr>
              <a:defRPr sz="1050" b="1"/>
            </a:lvl1pPr>
          </a:lstStyle>
          <a:p>
            <a:pPr algn="ctr"/>
            <a:r>
              <a:rPr lang="en-US"/>
              <a:t>Learning Tasks</a:t>
            </a:r>
          </a:p>
        </p:txBody>
      </p:sp>
      <p:sp>
        <p:nvSpPr>
          <p:cNvPr id="45" name="Learning Tasks Dot">
            <a:extLst>
              <a:ext uri="{FF2B5EF4-FFF2-40B4-BE49-F238E27FC236}">
                <a16:creationId xmlns:a16="http://schemas.microsoft.com/office/drawing/2014/main" id="{FCFD58A5-2539-4CEF-9A8E-A759E4728C88}"/>
              </a:ext>
            </a:extLst>
          </p:cNvPr>
          <p:cNvSpPr>
            <a:spLocks noChangeAspect="1"/>
          </p:cNvSpPr>
          <p:nvPr/>
        </p:nvSpPr>
        <p:spPr>
          <a:xfrm>
            <a:off x="4166520" y="5812250"/>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ame AI">
            <a:extLst>
              <a:ext uri="{FF2B5EF4-FFF2-40B4-BE49-F238E27FC236}">
                <a16:creationId xmlns:a16="http://schemas.microsoft.com/office/drawing/2014/main" id="{DA65BF49-8F4B-4233-9C3C-FC9FCA2BE8DD}"/>
              </a:ext>
            </a:extLst>
          </p:cNvPr>
          <p:cNvSpPr txBox="1"/>
          <p:nvPr/>
        </p:nvSpPr>
        <p:spPr>
          <a:xfrm>
            <a:off x="3071499" y="5696680"/>
            <a:ext cx="593066" cy="161583"/>
          </a:xfrm>
          <a:prstGeom prst="rect">
            <a:avLst/>
          </a:prstGeom>
          <a:noFill/>
        </p:spPr>
        <p:txBody>
          <a:bodyPr wrap="square" lIns="0" tIns="0" rIns="0" bIns="0" rtlCol="0">
            <a:spAutoFit/>
          </a:bodyPr>
          <a:lstStyle>
            <a:defPPr>
              <a:defRPr lang="en-US"/>
            </a:defPPr>
            <a:lvl1pPr>
              <a:defRPr sz="1050" b="1"/>
            </a:lvl1pPr>
          </a:lstStyle>
          <a:p>
            <a:pPr algn="r"/>
            <a:r>
              <a:rPr lang="en-US"/>
              <a:t>Game AI</a:t>
            </a:r>
          </a:p>
        </p:txBody>
      </p:sp>
      <p:sp>
        <p:nvSpPr>
          <p:cNvPr id="47" name="Game AI Dot">
            <a:extLst>
              <a:ext uri="{FF2B5EF4-FFF2-40B4-BE49-F238E27FC236}">
                <a16:creationId xmlns:a16="http://schemas.microsoft.com/office/drawing/2014/main" id="{1C27E2F9-82F7-44BD-AC6F-B9F7B53A5D72}"/>
              </a:ext>
            </a:extLst>
          </p:cNvPr>
          <p:cNvSpPr>
            <a:spLocks noChangeAspect="1"/>
          </p:cNvSpPr>
          <p:nvPr/>
        </p:nvSpPr>
        <p:spPr>
          <a:xfrm>
            <a:off x="3718846" y="5676519"/>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stomer Seg">
            <a:extLst>
              <a:ext uri="{FF2B5EF4-FFF2-40B4-BE49-F238E27FC236}">
                <a16:creationId xmlns:a16="http://schemas.microsoft.com/office/drawing/2014/main" id="{0EDFA150-E090-44D4-8350-8C48626CBB4B}"/>
              </a:ext>
            </a:extLst>
          </p:cNvPr>
          <p:cNvSpPr txBox="1"/>
          <p:nvPr/>
        </p:nvSpPr>
        <p:spPr>
          <a:xfrm>
            <a:off x="1517374" y="4269954"/>
            <a:ext cx="905166" cy="323165"/>
          </a:xfrm>
          <a:prstGeom prst="rect">
            <a:avLst/>
          </a:prstGeom>
          <a:noFill/>
        </p:spPr>
        <p:txBody>
          <a:bodyPr wrap="square" lIns="0" tIns="0" rIns="0" bIns="0" rtlCol="0">
            <a:spAutoFit/>
          </a:bodyPr>
          <a:lstStyle>
            <a:defPPr>
              <a:defRPr lang="en-US"/>
            </a:defPPr>
            <a:lvl1pPr>
              <a:defRPr sz="1050" b="1"/>
            </a:lvl1pPr>
          </a:lstStyle>
          <a:p>
            <a:pPr algn="ctr"/>
            <a:r>
              <a:rPr lang="en-US"/>
              <a:t>Customer Segmentation</a:t>
            </a:r>
          </a:p>
        </p:txBody>
      </p:sp>
      <p:sp>
        <p:nvSpPr>
          <p:cNvPr id="49" name="Customer Seg Dot">
            <a:extLst>
              <a:ext uri="{FF2B5EF4-FFF2-40B4-BE49-F238E27FC236}">
                <a16:creationId xmlns:a16="http://schemas.microsoft.com/office/drawing/2014/main" id="{9F2DBA5E-EDAA-40A2-8E3A-99761C98841A}"/>
              </a:ext>
            </a:extLst>
          </p:cNvPr>
          <p:cNvSpPr>
            <a:spLocks noChangeAspect="1"/>
          </p:cNvSpPr>
          <p:nvPr/>
        </p:nvSpPr>
        <p:spPr>
          <a:xfrm>
            <a:off x="1925916" y="4165495"/>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argetted Marketing">
            <a:extLst>
              <a:ext uri="{FF2B5EF4-FFF2-40B4-BE49-F238E27FC236}">
                <a16:creationId xmlns:a16="http://schemas.microsoft.com/office/drawing/2014/main" id="{E6CE2E16-EB73-4510-8E4B-CA57CE453421}"/>
              </a:ext>
            </a:extLst>
          </p:cNvPr>
          <p:cNvSpPr txBox="1"/>
          <p:nvPr/>
        </p:nvSpPr>
        <p:spPr>
          <a:xfrm>
            <a:off x="781394" y="3649688"/>
            <a:ext cx="697408" cy="323165"/>
          </a:xfrm>
          <a:prstGeom prst="rect">
            <a:avLst/>
          </a:prstGeom>
          <a:noFill/>
        </p:spPr>
        <p:txBody>
          <a:bodyPr wrap="square" lIns="0" tIns="0" rIns="0" bIns="0" rtlCol="0">
            <a:spAutoFit/>
          </a:bodyPr>
          <a:lstStyle>
            <a:defPPr>
              <a:defRPr lang="en-US"/>
            </a:defPPr>
            <a:lvl1pPr>
              <a:defRPr sz="1050" b="1"/>
            </a:lvl1pPr>
          </a:lstStyle>
          <a:p>
            <a:pPr algn="r"/>
            <a:r>
              <a:rPr lang="en-US"/>
              <a:t>Targeted Marketing</a:t>
            </a:r>
          </a:p>
        </p:txBody>
      </p:sp>
      <p:sp>
        <p:nvSpPr>
          <p:cNvPr id="51" name="Targeted Mktg Dot">
            <a:extLst>
              <a:ext uri="{FF2B5EF4-FFF2-40B4-BE49-F238E27FC236}">
                <a16:creationId xmlns:a16="http://schemas.microsoft.com/office/drawing/2014/main" id="{8A809179-FCF2-4CAC-B703-8A13D6AD5A59}"/>
              </a:ext>
            </a:extLst>
          </p:cNvPr>
          <p:cNvSpPr>
            <a:spLocks noChangeAspect="1"/>
          </p:cNvSpPr>
          <p:nvPr/>
        </p:nvSpPr>
        <p:spPr>
          <a:xfrm>
            <a:off x="1534935" y="3792905"/>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omm Systems">
            <a:extLst>
              <a:ext uri="{FF2B5EF4-FFF2-40B4-BE49-F238E27FC236}">
                <a16:creationId xmlns:a16="http://schemas.microsoft.com/office/drawing/2014/main" id="{90E07D9D-6079-42A7-ACC7-924655057B8C}"/>
              </a:ext>
            </a:extLst>
          </p:cNvPr>
          <p:cNvSpPr txBox="1"/>
          <p:nvPr/>
        </p:nvSpPr>
        <p:spPr>
          <a:xfrm>
            <a:off x="338111" y="3063214"/>
            <a:ext cx="1149661" cy="323165"/>
          </a:xfrm>
          <a:prstGeom prst="rect">
            <a:avLst/>
          </a:prstGeom>
          <a:noFill/>
        </p:spPr>
        <p:txBody>
          <a:bodyPr wrap="square" lIns="0" tIns="0" rIns="0" bIns="0" rtlCol="0">
            <a:spAutoFit/>
          </a:bodyPr>
          <a:lstStyle>
            <a:defPPr>
              <a:defRPr lang="en-US"/>
            </a:defPPr>
            <a:lvl1pPr>
              <a:defRPr sz="1050" b="1"/>
            </a:lvl1pPr>
          </a:lstStyle>
          <a:p>
            <a:pPr algn="r"/>
            <a:r>
              <a:rPr lang="en-US"/>
              <a:t>Recommendation Systems</a:t>
            </a:r>
          </a:p>
        </p:txBody>
      </p:sp>
      <p:sp>
        <p:nvSpPr>
          <p:cNvPr id="53" name="Recommend Sys Dot">
            <a:extLst>
              <a:ext uri="{FF2B5EF4-FFF2-40B4-BE49-F238E27FC236}">
                <a16:creationId xmlns:a16="http://schemas.microsoft.com/office/drawing/2014/main" id="{AE0F12C9-2AE8-4EE1-BFB3-E91359341EB0}"/>
              </a:ext>
            </a:extLst>
          </p:cNvPr>
          <p:cNvSpPr>
            <a:spLocks noChangeAspect="1"/>
          </p:cNvSpPr>
          <p:nvPr/>
        </p:nvSpPr>
        <p:spPr>
          <a:xfrm>
            <a:off x="1535616" y="3207923"/>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eaningful Comp">
            <a:extLst>
              <a:ext uri="{FF2B5EF4-FFF2-40B4-BE49-F238E27FC236}">
                <a16:creationId xmlns:a16="http://schemas.microsoft.com/office/drawing/2014/main" id="{AA378010-3FAF-48E7-BF79-7F9107D44A8C}"/>
              </a:ext>
            </a:extLst>
          </p:cNvPr>
          <p:cNvSpPr txBox="1"/>
          <p:nvPr/>
        </p:nvSpPr>
        <p:spPr>
          <a:xfrm>
            <a:off x="1399335" y="1781735"/>
            <a:ext cx="843538" cy="323165"/>
          </a:xfrm>
          <a:prstGeom prst="rect">
            <a:avLst/>
          </a:prstGeom>
          <a:noFill/>
        </p:spPr>
        <p:txBody>
          <a:bodyPr wrap="square" lIns="0" tIns="0" rIns="0" bIns="0" rtlCol="0">
            <a:spAutoFit/>
          </a:bodyPr>
          <a:lstStyle>
            <a:defPPr>
              <a:defRPr lang="en-US"/>
            </a:defPPr>
            <a:lvl1pPr>
              <a:defRPr sz="1050" b="1"/>
            </a:lvl1pPr>
          </a:lstStyle>
          <a:p>
            <a:pPr algn="r"/>
            <a:r>
              <a:rPr lang="en-US"/>
              <a:t>Meaningful Compression</a:t>
            </a:r>
          </a:p>
        </p:txBody>
      </p:sp>
      <p:sp>
        <p:nvSpPr>
          <p:cNvPr id="55" name="Mean'ful Comp Dot">
            <a:extLst>
              <a:ext uri="{FF2B5EF4-FFF2-40B4-BE49-F238E27FC236}">
                <a16:creationId xmlns:a16="http://schemas.microsoft.com/office/drawing/2014/main" id="{B6D5BF4A-7897-4DFD-A956-A22D0EADFB61}"/>
              </a:ext>
            </a:extLst>
          </p:cNvPr>
          <p:cNvSpPr>
            <a:spLocks noChangeAspect="1"/>
          </p:cNvSpPr>
          <p:nvPr/>
        </p:nvSpPr>
        <p:spPr>
          <a:xfrm>
            <a:off x="2292451" y="1927075"/>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ructure Discovery">
            <a:extLst>
              <a:ext uri="{FF2B5EF4-FFF2-40B4-BE49-F238E27FC236}">
                <a16:creationId xmlns:a16="http://schemas.microsoft.com/office/drawing/2014/main" id="{074331A7-B9A5-44EE-BDCE-F4A95136A4AB}"/>
              </a:ext>
            </a:extLst>
          </p:cNvPr>
          <p:cNvSpPr txBox="1"/>
          <p:nvPr/>
        </p:nvSpPr>
        <p:spPr>
          <a:xfrm>
            <a:off x="2327981" y="1241195"/>
            <a:ext cx="670861" cy="323165"/>
          </a:xfrm>
          <a:prstGeom prst="rect">
            <a:avLst/>
          </a:prstGeom>
          <a:noFill/>
        </p:spPr>
        <p:txBody>
          <a:bodyPr wrap="square" lIns="0" tIns="0" rIns="0" bIns="0" rtlCol="0">
            <a:spAutoFit/>
          </a:bodyPr>
          <a:lstStyle>
            <a:defPPr>
              <a:defRPr lang="en-US"/>
            </a:defPPr>
            <a:lvl1pPr>
              <a:defRPr sz="1050" b="1"/>
            </a:lvl1pPr>
          </a:lstStyle>
          <a:p>
            <a:pPr algn="ctr"/>
            <a:r>
              <a:rPr lang="en-US"/>
              <a:t>Structure Discovery</a:t>
            </a:r>
          </a:p>
        </p:txBody>
      </p:sp>
      <p:sp>
        <p:nvSpPr>
          <p:cNvPr id="57" name="StrucDiscDot">
            <a:extLst>
              <a:ext uri="{FF2B5EF4-FFF2-40B4-BE49-F238E27FC236}">
                <a16:creationId xmlns:a16="http://schemas.microsoft.com/office/drawing/2014/main" id="{F503EBA8-A763-495C-AA3A-6C5E886C64F6}"/>
              </a:ext>
            </a:extLst>
          </p:cNvPr>
          <p:cNvSpPr>
            <a:spLocks noChangeAspect="1"/>
          </p:cNvSpPr>
          <p:nvPr/>
        </p:nvSpPr>
        <p:spPr>
          <a:xfrm>
            <a:off x="2748458" y="1579520"/>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eature Elicitation">
            <a:extLst>
              <a:ext uri="{FF2B5EF4-FFF2-40B4-BE49-F238E27FC236}">
                <a16:creationId xmlns:a16="http://schemas.microsoft.com/office/drawing/2014/main" id="{D022542E-5BEC-4ED2-B90F-1019B3D02BB7}"/>
              </a:ext>
            </a:extLst>
          </p:cNvPr>
          <p:cNvSpPr txBox="1"/>
          <p:nvPr/>
        </p:nvSpPr>
        <p:spPr>
          <a:xfrm>
            <a:off x="3444568" y="1392183"/>
            <a:ext cx="640869" cy="323165"/>
          </a:xfrm>
          <a:prstGeom prst="rect">
            <a:avLst/>
          </a:prstGeom>
          <a:noFill/>
        </p:spPr>
        <p:txBody>
          <a:bodyPr wrap="square" lIns="0" tIns="0" rIns="0" bIns="0" rtlCol="0">
            <a:spAutoFit/>
          </a:bodyPr>
          <a:lstStyle>
            <a:defPPr>
              <a:defRPr lang="en-US"/>
            </a:defPPr>
            <a:lvl1pPr>
              <a:defRPr sz="1050" b="1"/>
            </a:lvl1pPr>
          </a:lstStyle>
          <a:p>
            <a:r>
              <a:rPr lang="en-US"/>
              <a:t>Feature Elicitation</a:t>
            </a:r>
          </a:p>
        </p:txBody>
      </p:sp>
      <p:sp>
        <p:nvSpPr>
          <p:cNvPr id="59" name="Feature Elic Dot">
            <a:extLst>
              <a:ext uri="{FF2B5EF4-FFF2-40B4-BE49-F238E27FC236}">
                <a16:creationId xmlns:a16="http://schemas.microsoft.com/office/drawing/2014/main" id="{EEFF465B-29C8-48E4-BC5D-B7D9366B5B34}"/>
              </a:ext>
            </a:extLst>
          </p:cNvPr>
          <p:cNvSpPr>
            <a:spLocks noChangeAspect="1"/>
          </p:cNvSpPr>
          <p:nvPr/>
        </p:nvSpPr>
        <p:spPr>
          <a:xfrm>
            <a:off x="3354003" y="1698629"/>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gression Inner">
            <a:extLst>
              <a:ext uri="{FF2B5EF4-FFF2-40B4-BE49-F238E27FC236}">
                <a16:creationId xmlns:a16="http://schemas.microsoft.com/office/drawing/2014/main" id="{A2B734D4-CDCC-4811-A917-A1EBD7722A04}"/>
              </a:ext>
            </a:extLst>
          </p:cNvPr>
          <p:cNvSpPr>
            <a:spLocks noChangeAspect="1"/>
          </p:cNvSpPr>
          <p:nvPr/>
        </p:nvSpPr>
        <p:spPr>
          <a:xfrm>
            <a:off x="4764608" y="2795141"/>
            <a:ext cx="960120" cy="960120"/>
          </a:xfrm>
          <a:prstGeom prst="ellipse">
            <a:avLst/>
          </a:prstGeom>
          <a:solidFill>
            <a:srgbClr val="F2800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a:t>REGRESSION</a:t>
            </a:r>
          </a:p>
        </p:txBody>
      </p:sp>
      <p:sp>
        <p:nvSpPr>
          <p:cNvPr id="61" name="Classification Inner">
            <a:extLst>
              <a:ext uri="{FF2B5EF4-FFF2-40B4-BE49-F238E27FC236}">
                <a16:creationId xmlns:a16="http://schemas.microsoft.com/office/drawing/2014/main" id="{1025C337-AB02-4E4E-BA31-D32D0313BF8B}"/>
              </a:ext>
            </a:extLst>
          </p:cNvPr>
          <p:cNvSpPr>
            <a:spLocks noChangeAspect="1"/>
          </p:cNvSpPr>
          <p:nvPr/>
        </p:nvSpPr>
        <p:spPr>
          <a:xfrm>
            <a:off x="4758689" y="2795092"/>
            <a:ext cx="960120" cy="960120"/>
          </a:xfrm>
          <a:prstGeom prst="ellipse">
            <a:avLst/>
          </a:prstGeom>
          <a:solidFill>
            <a:srgbClr val="F28008"/>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a:t>CLASSIFICATION</a:t>
            </a:r>
          </a:p>
        </p:txBody>
      </p:sp>
      <p:sp>
        <p:nvSpPr>
          <p:cNvPr id="62" name="Dimensionality Inner">
            <a:extLst>
              <a:ext uri="{FF2B5EF4-FFF2-40B4-BE49-F238E27FC236}">
                <a16:creationId xmlns:a16="http://schemas.microsoft.com/office/drawing/2014/main" id="{D7A631CE-0138-4738-906D-160ABD8C2B11}"/>
              </a:ext>
            </a:extLst>
          </p:cNvPr>
          <p:cNvSpPr>
            <a:spLocks noChangeAspect="1"/>
          </p:cNvSpPr>
          <p:nvPr/>
        </p:nvSpPr>
        <p:spPr>
          <a:xfrm>
            <a:off x="2726870" y="2805832"/>
            <a:ext cx="960120" cy="960120"/>
          </a:xfrm>
          <a:prstGeom prst="ellipse">
            <a:avLst/>
          </a:prstGeom>
          <a:solidFill>
            <a:srgbClr val="E4153B"/>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a:t>DIMENSIONALITY</a:t>
            </a:r>
          </a:p>
          <a:p>
            <a:pPr algn="ctr"/>
            <a:r>
              <a:rPr lang="en-US" sz="800" b="1"/>
              <a:t>REDUCTION</a:t>
            </a:r>
          </a:p>
        </p:txBody>
      </p:sp>
      <p:sp>
        <p:nvSpPr>
          <p:cNvPr id="63" name="Clustering Inner">
            <a:extLst>
              <a:ext uri="{FF2B5EF4-FFF2-40B4-BE49-F238E27FC236}">
                <a16:creationId xmlns:a16="http://schemas.microsoft.com/office/drawing/2014/main" id="{46CF50D0-C418-4A14-9231-CA5A3B19FF79}"/>
              </a:ext>
            </a:extLst>
          </p:cNvPr>
          <p:cNvSpPr>
            <a:spLocks noChangeAspect="1"/>
          </p:cNvSpPr>
          <p:nvPr/>
        </p:nvSpPr>
        <p:spPr>
          <a:xfrm>
            <a:off x="2721912" y="2797946"/>
            <a:ext cx="960120" cy="960120"/>
          </a:xfrm>
          <a:prstGeom prst="ellipse">
            <a:avLst/>
          </a:prstGeom>
          <a:solidFill>
            <a:srgbClr val="E4153B"/>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a:t>CLUSTERING</a:t>
            </a:r>
          </a:p>
        </p:txBody>
      </p:sp>
      <p:grpSp>
        <p:nvGrpSpPr>
          <p:cNvPr id="64" name="Spinner">
            <a:extLst>
              <a:ext uri="{FF2B5EF4-FFF2-40B4-BE49-F238E27FC236}">
                <a16:creationId xmlns:a16="http://schemas.microsoft.com/office/drawing/2014/main" id="{FA8E6656-9D33-45B1-92B3-1D6204F45DF2}"/>
              </a:ext>
            </a:extLst>
          </p:cNvPr>
          <p:cNvGrpSpPr/>
          <p:nvPr/>
        </p:nvGrpSpPr>
        <p:grpSpPr>
          <a:xfrm>
            <a:off x="2385443" y="2040111"/>
            <a:ext cx="3639312" cy="3639312"/>
            <a:chOff x="3123691" y="2640279"/>
            <a:chExt cx="3639312" cy="3639312"/>
          </a:xfrm>
        </p:grpSpPr>
        <p:sp>
          <p:nvSpPr>
            <p:cNvPr id="65" name="Oval 64">
              <a:extLst>
                <a:ext uri="{FF2B5EF4-FFF2-40B4-BE49-F238E27FC236}">
                  <a16:creationId xmlns:a16="http://schemas.microsoft.com/office/drawing/2014/main" id="{3B461AA5-FA83-4453-A6AA-0536ECB1ACA1}"/>
                </a:ext>
              </a:extLst>
            </p:cNvPr>
            <p:cNvSpPr>
              <a:spLocks noChangeAspect="1"/>
            </p:cNvSpPr>
            <p:nvPr/>
          </p:nvSpPr>
          <p:spPr>
            <a:xfrm>
              <a:off x="3123691" y="2640279"/>
              <a:ext cx="3639312" cy="3639312"/>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pinner Outer">
              <a:extLst>
                <a:ext uri="{FF2B5EF4-FFF2-40B4-BE49-F238E27FC236}">
                  <a16:creationId xmlns:a16="http://schemas.microsoft.com/office/drawing/2014/main" id="{99B821EB-F8ED-4DB2-A17B-0ABE9B03E512}"/>
                </a:ext>
              </a:extLst>
            </p:cNvPr>
            <p:cNvSpPr/>
            <p:nvPr/>
          </p:nvSpPr>
          <p:spPr>
            <a:xfrm>
              <a:off x="3296055" y="2642490"/>
              <a:ext cx="3303238" cy="3040831"/>
            </a:xfrm>
            <a:custGeom>
              <a:avLst/>
              <a:gdLst>
                <a:gd name="connsiteX0" fmla="*/ 0 w 3760947"/>
                <a:gd name="connsiteY0" fmla="*/ 3196790 h 3196790"/>
                <a:gd name="connsiteX1" fmla="*/ 1880474 w 3760947"/>
                <a:gd name="connsiteY1" fmla="*/ 0 h 3196790"/>
                <a:gd name="connsiteX2" fmla="*/ 3760947 w 3760947"/>
                <a:gd name="connsiteY2" fmla="*/ 3196790 h 3196790"/>
                <a:gd name="connsiteX3" fmla="*/ 0 w 3760947"/>
                <a:gd name="connsiteY3" fmla="*/ 3196790 h 3196790"/>
                <a:gd name="connsiteX0" fmla="*/ 0 w 3760947"/>
                <a:gd name="connsiteY0" fmla="*/ 3196790 h 3196790"/>
                <a:gd name="connsiteX1" fmla="*/ 1066402 w 3760947"/>
                <a:gd name="connsiteY1" fmla="*/ 1348257 h 3196790"/>
                <a:gd name="connsiteX2" fmla="*/ 1880474 w 3760947"/>
                <a:gd name="connsiteY2" fmla="*/ 0 h 3196790"/>
                <a:gd name="connsiteX3" fmla="*/ 3760947 w 3760947"/>
                <a:gd name="connsiteY3" fmla="*/ 3196790 h 3196790"/>
                <a:gd name="connsiteX4" fmla="*/ 0 w 3760947"/>
                <a:gd name="connsiteY4" fmla="*/ 3196790 h 3196790"/>
                <a:gd name="connsiteX0" fmla="*/ 0 w 3760947"/>
                <a:gd name="connsiteY0" fmla="*/ 3196790 h 3196790"/>
                <a:gd name="connsiteX1" fmla="*/ 1066402 w 3760947"/>
                <a:gd name="connsiteY1" fmla="*/ 1348257 h 3196790"/>
                <a:gd name="connsiteX2" fmla="*/ 1880474 w 3760947"/>
                <a:gd name="connsiteY2" fmla="*/ 0 h 3196790"/>
                <a:gd name="connsiteX3" fmla="*/ 2808116 w 3760947"/>
                <a:gd name="connsiteY3" fmla="*/ 1598629 h 3196790"/>
                <a:gd name="connsiteX4" fmla="*/ 3760947 w 3760947"/>
                <a:gd name="connsiteY4" fmla="*/ 3196790 h 3196790"/>
                <a:gd name="connsiteX5" fmla="*/ 0 w 3760947"/>
                <a:gd name="connsiteY5" fmla="*/ 3196790 h 3196790"/>
                <a:gd name="connsiteX0" fmla="*/ 0 w 3760947"/>
                <a:gd name="connsiteY0" fmla="*/ 3196790 h 3198829"/>
                <a:gd name="connsiteX1" fmla="*/ 1066402 w 3760947"/>
                <a:gd name="connsiteY1" fmla="*/ 1348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357128"/>
                <a:gd name="connsiteX1" fmla="*/ 1512717 w 3760947"/>
                <a:gd name="connsiteY1" fmla="*/ 1729257 h 3357128"/>
                <a:gd name="connsiteX2" fmla="*/ 1880474 w 3760947"/>
                <a:gd name="connsiteY2" fmla="*/ 0 h 3357128"/>
                <a:gd name="connsiteX3" fmla="*/ 2808116 w 3760947"/>
                <a:gd name="connsiteY3" fmla="*/ 1598629 h 3357128"/>
                <a:gd name="connsiteX4" fmla="*/ 3760947 w 3760947"/>
                <a:gd name="connsiteY4" fmla="*/ 3196790 h 3357128"/>
                <a:gd name="connsiteX5" fmla="*/ 1915488 w 3760947"/>
                <a:gd name="connsiteY5" fmla="*/ 3198829 h 3357128"/>
                <a:gd name="connsiteX6" fmla="*/ 0 w 3760947"/>
                <a:gd name="connsiteY6" fmla="*/ 3196790 h 3357128"/>
                <a:gd name="connsiteX0" fmla="*/ 51222 w 3812169"/>
                <a:gd name="connsiteY0" fmla="*/ 3196790 h 3419418"/>
                <a:gd name="connsiteX1" fmla="*/ 1563939 w 3812169"/>
                <a:gd name="connsiteY1" fmla="*/ 1729257 h 3419418"/>
                <a:gd name="connsiteX2" fmla="*/ 1931696 w 3812169"/>
                <a:gd name="connsiteY2" fmla="*/ 0 h 3419418"/>
                <a:gd name="connsiteX3" fmla="*/ 2859338 w 3812169"/>
                <a:gd name="connsiteY3" fmla="*/ 1598629 h 3419418"/>
                <a:gd name="connsiteX4" fmla="*/ 3812169 w 3812169"/>
                <a:gd name="connsiteY4" fmla="*/ 3196790 h 3419418"/>
                <a:gd name="connsiteX5" fmla="*/ 1966710 w 3812169"/>
                <a:gd name="connsiteY5" fmla="*/ 3198829 h 3419418"/>
                <a:gd name="connsiteX6" fmla="*/ 51222 w 3812169"/>
                <a:gd name="connsiteY6" fmla="*/ 3196790 h 3419418"/>
                <a:gd name="connsiteX0" fmla="*/ 62616 w 3475220"/>
                <a:gd name="connsiteY0" fmla="*/ 2728704 h 3199002"/>
                <a:gd name="connsiteX1" fmla="*/ 1226990 w 3475220"/>
                <a:gd name="connsiteY1" fmla="*/ 1729257 h 3199002"/>
                <a:gd name="connsiteX2" fmla="*/ 1594747 w 3475220"/>
                <a:gd name="connsiteY2" fmla="*/ 0 h 3199002"/>
                <a:gd name="connsiteX3" fmla="*/ 2522389 w 3475220"/>
                <a:gd name="connsiteY3" fmla="*/ 1598629 h 3199002"/>
                <a:gd name="connsiteX4" fmla="*/ 3475220 w 3475220"/>
                <a:gd name="connsiteY4" fmla="*/ 3196790 h 3199002"/>
                <a:gd name="connsiteX5" fmla="*/ 1629761 w 3475220"/>
                <a:gd name="connsiteY5" fmla="*/ 3198829 h 3199002"/>
                <a:gd name="connsiteX6" fmla="*/ 62616 w 3475220"/>
                <a:gd name="connsiteY6" fmla="*/ 2728704 h 3199002"/>
                <a:gd name="connsiteX0" fmla="*/ 4571 w 3417175"/>
                <a:gd name="connsiteY0" fmla="*/ 2728704 h 3196790"/>
                <a:gd name="connsiteX1" fmla="*/ 1168945 w 3417175"/>
                <a:gd name="connsiteY1" fmla="*/ 1729257 h 3196790"/>
                <a:gd name="connsiteX2" fmla="*/ 1536702 w 3417175"/>
                <a:gd name="connsiteY2" fmla="*/ 0 h 3196790"/>
                <a:gd name="connsiteX3" fmla="*/ 2464344 w 3417175"/>
                <a:gd name="connsiteY3" fmla="*/ 1598629 h 3196790"/>
                <a:gd name="connsiteX4" fmla="*/ 3417175 w 3417175"/>
                <a:gd name="connsiteY4" fmla="*/ 3196790 h 3196790"/>
                <a:gd name="connsiteX5" fmla="*/ 1647916 w 3417175"/>
                <a:gd name="connsiteY5" fmla="*/ 2469486 h 3196790"/>
                <a:gd name="connsiteX6" fmla="*/ 4571 w 3417175"/>
                <a:gd name="connsiteY6" fmla="*/ 2728704 h 3196790"/>
                <a:gd name="connsiteX0" fmla="*/ 4571 w 3036175"/>
                <a:gd name="connsiteY0" fmla="*/ 2728704 h 3000847"/>
                <a:gd name="connsiteX1" fmla="*/ 1168945 w 3036175"/>
                <a:gd name="connsiteY1" fmla="*/ 1729257 h 3000847"/>
                <a:gd name="connsiteX2" fmla="*/ 1536702 w 3036175"/>
                <a:gd name="connsiteY2" fmla="*/ 0 h 3000847"/>
                <a:gd name="connsiteX3" fmla="*/ 2464344 w 3036175"/>
                <a:gd name="connsiteY3" fmla="*/ 1598629 h 3000847"/>
                <a:gd name="connsiteX4" fmla="*/ 3036175 w 3036175"/>
                <a:gd name="connsiteY4" fmla="*/ 3000847 h 3000847"/>
                <a:gd name="connsiteX5" fmla="*/ 1647916 w 3036175"/>
                <a:gd name="connsiteY5" fmla="*/ 2469486 h 3000847"/>
                <a:gd name="connsiteX6" fmla="*/ 4571 w 3036175"/>
                <a:gd name="connsiteY6" fmla="*/ 2728704 h 3000847"/>
                <a:gd name="connsiteX0" fmla="*/ 4571 w 3077879"/>
                <a:gd name="connsiteY0" fmla="*/ 2728704 h 3096177"/>
                <a:gd name="connsiteX1" fmla="*/ 1168945 w 3077879"/>
                <a:gd name="connsiteY1" fmla="*/ 1729257 h 3096177"/>
                <a:gd name="connsiteX2" fmla="*/ 1536702 w 3077879"/>
                <a:gd name="connsiteY2" fmla="*/ 0 h 3096177"/>
                <a:gd name="connsiteX3" fmla="*/ 2464344 w 3077879"/>
                <a:gd name="connsiteY3" fmla="*/ 1598629 h 3096177"/>
                <a:gd name="connsiteX4" fmla="*/ 3036175 w 3077879"/>
                <a:gd name="connsiteY4" fmla="*/ 3000847 h 3096177"/>
                <a:gd name="connsiteX5" fmla="*/ 1647916 w 3077879"/>
                <a:gd name="connsiteY5" fmla="*/ 2469486 h 3096177"/>
                <a:gd name="connsiteX6" fmla="*/ 4571 w 3077879"/>
                <a:gd name="connsiteY6" fmla="*/ 2728704 h 3096177"/>
                <a:gd name="connsiteX0" fmla="*/ 4571 w 3207631"/>
                <a:gd name="connsiteY0" fmla="*/ 2728704 h 3218321"/>
                <a:gd name="connsiteX1" fmla="*/ 1168945 w 3207631"/>
                <a:gd name="connsiteY1" fmla="*/ 1729257 h 3218321"/>
                <a:gd name="connsiteX2" fmla="*/ 1536702 w 3207631"/>
                <a:gd name="connsiteY2" fmla="*/ 0 h 3218321"/>
                <a:gd name="connsiteX3" fmla="*/ 2464344 w 3207631"/>
                <a:gd name="connsiteY3" fmla="*/ 1598629 h 3218321"/>
                <a:gd name="connsiteX4" fmla="*/ 3036175 w 3207631"/>
                <a:gd name="connsiteY4" fmla="*/ 3000847 h 3218321"/>
                <a:gd name="connsiteX5" fmla="*/ 1647916 w 3207631"/>
                <a:gd name="connsiteY5" fmla="*/ 2469486 h 3218321"/>
                <a:gd name="connsiteX6" fmla="*/ 4571 w 3207631"/>
                <a:gd name="connsiteY6" fmla="*/ 2728704 h 3218321"/>
                <a:gd name="connsiteX0" fmla="*/ 4571 w 3042075"/>
                <a:gd name="connsiteY0" fmla="*/ 2728722 h 3022425"/>
                <a:gd name="connsiteX1" fmla="*/ 1168945 w 3042075"/>
                <a:gd name="connsiteY1" fmla="*/ 1729275 h 3022425"/>
                <a:gd name="connsiteX2" fmla="*/ 1536702 w 3042075"/>
                <a:gd name="connsiteY2" fmla="*/ 18 h 3022425"/>
                <a:gd name="connsiteX3" fmla="*/ 2137772 w 3042075"/>
                <a:gd name="connsiteY3" fmla="*/ 1696618 h 3022425"/>
                <a:gd name="connsiteX4" fmla="*/ 3036175 w 3042075"/>
                <a:gd name="connsiteY4" fmla="*/ 3000865 h 3022425"/>
                <a:gd name="connsiteX5" fmla="*/ 1647916 w 3042075"/>
                <a:gd name="connsiteY5" fmla="*/ 2469504 h 3022425"/>
                <a:gd name="connsiteX6" fmla="*/ 4571 w 3042075"/>
                <a:gd name="connsiteY6" fmla="*/ 2728722 h 3022425"/>
                <a:gd name="connsiteX0" fmla="*/ 4571 w 3218327"/>
                <a:gd name="connsiteY0" fmla="*/ 2728722 h 3379500"/>
                <a:gd name="connsiteX1" fmla="*/ 1168945 w 3218327"/>
                <a:gd name="connsiteY1" fmla="*/ 1729275 h 3379500"/>
                <a:gd name="connsiteX2" fmla="*/ 1536702 w 3218327"/>
                <a:gd name="connsiteY2" fmla="*/ 18 h 3379500"/>
                <a:gd name="connsiteX3" fmla="*/ 2137772 w 3218327"/>
                <a:gd name="connsiteY3" fmla="*/ 1696618 h 3379500"/>
                <a:gd name="connsiteX4" fmla="*/ 3036175 w 3218327"/>
                <a:gd name="connsiteY4" fmla="*/ 3000865 h 3379500"/>
                <a:gd name="connsiteX5" fmla="*/ 1647916 w 3218327"/>
                <a:gd name="connsiteY5" fmla="*/ 2469504 h 3379500"/>
                <a:gd name="connsiteX6" fmla="*/ 4571 w 3218327"/>
                <a:gd name="connsiteY6" fmla="*/ 2728722 h 3379500"/>
                <a:gd name="connsiteX0" fmla="*/ 4571 w 3039891"/>
                <a:gd name="connsiteY0" fmla="*/ 2728825 h 3017338"/>
                <a:gd name="connsiteX1" fmla="*/ 1168945 w 3039891"/>
                <a:gd name="connsiteY1" fmla="*/ 1729378 h 3017338"/>
                <a:gd name="connsiteX2" fmla="*/ 1536702 w 3039891"/>
                <a:gd name="connsiteY2" fmla="*/ 121 h 3017338"/>
                <a:gd name="connsiteX3" fmla="*/ 2050686 w 3039891"/>
                <a:gd name="connsiteY3" fmla="*/ 1816463 h 3017338"/>
                <a:gd name="connsiteX4" fmla="*/ 3036175 w 3039891"/>
                <a:gd name="connsiteY4" fmla="*/ 3000968 h 3017338"/>
                <a:gd name="connsiteX5" fmla="*/ 1647916 w 3039891"/>
                <a:gd name="connsiteY5" fmla="*/ 2469607 h 3017338"/>
                <a:gd name="connsiteX6" fmla="*/ 4571 w 3039891"/>
                <a:gd name="connsiteY6" fmla="*/ 2728825 h 3017338"/>
                <a:gd name="connsiteX0" fmla="*/ 4571 w 3040443"/>
                <a:gd name="connsiteY0" fmla="*/ 2728825 h 3017338"/>
                <a:gd name="connsiteX1" fmla="*/ 1168945 w 3040443"/>
                <a:gd name="connsiteY1" fmla="*/ 1729378 h 3017338"/>
                <a:gd name="connsiteX2" fmla="*/ 1536702 w 3040443"/>
                <a:gd name="connsiteY2" fmla="*/ 121 h 3017338"/>
                <a:gd name="connsiteX3" fmla="*/ 2050686 w 3040443"/>
                <a:gd name="connsiteY3" fmla="*/ 1816463 h 3017338"/>
                <a:gd name="connsiteX4" fmla="*/ 3036175 w 3040443"/>
                <a:gd name="connsiteY4" fmla="*/ 3000968 h 3017338"/>
                <a:gd name="connsiteX5" fmla="*/ 1647916 w 3040443"/>
                <a:gd name="connsiteY5" fmla="*/ 2469607 h 3017338"/>
                <a:gd name="connsiteX6" fmla="*/ 4571 w 3040443"/>
                <a:gd name="connsiteY6" fmla="*/ 2728825 h 3017338"/>
                <a:gd name="connsiteX0" fmla="*/ 3301 w 3040778"/>
                <a:gd name="connsiteY0" fmla="*/ 2728825 h 3009929"/>
                <a:gd name="connsiteX1" fmla="*/ 1167675 w 3040778"/>
                <a:gd name="connsiteY1" fmla="*/ 1729378 h 3009929"/>
                <a:gd name="connsiteX2" fmla="*/ 1535432 w 3040778"/>
                <a:gd name="connsiteY2" fmla="*/ 121 h 3009929"/>
                <a:gd name="connsiteX3" fmla="*/ 2049416 w 3040778"/>
                <a:gd name="connsiteY3" fmla="*/ 1816463 h 3009929"/>
                <a:gd name="connsiteX4" fmla="*/ 3034905 w 3040778"/>
                <a:gd name="connsiteY4" fmla="*/ 3000968 h 3009929"/>
                <a:gd name="connsiteX5" fmla="*/ 1570446 w 3040778"/>
                <a:gd name="connsiteY5" fmla="*/ 2338978 h 3009929"/>
                <a:gd name="connsiteX6" fmla="*/ 3301 w 3040778"/>
                <a:gd name="connsiteY6" fmla="*/ 2728825 h 3009929"/>
                <a:gd name="connsiteX0" fmla="*/ 3290 w 3040392"/>
                <a:gd name="connsiteY0" fmla="*/ 2467594 h 2748698"/>
                <a:gd name="connsiteX1" fmla="*/ 1167664 w 3040392"/>
                <a:gd name="connsiteY1" fmla="*/ 1468147 h 2748698"/>
                <a:gd name="connsiteX2" fmla="*/ 1513650 w 3040392"/>
                <a:gd name="connsiteY2" fmla="*/ 147 h 2748698"/>
                <a:gd name="connsiteX3" fmla="*/ 2049405 w 3040392"/>
                <a:gd name="connsiteY3" fmla="*/ 1555232 h 2748698"/>
                <a:gd name="connsiteX4" fmla="*/ 3034894 w 3040392"/>
                <a:gd name="connsiteY4" fmla="*/ 2739737 h 2748698"/>
                <a:gd name="connsiteX5" fmla="*/ 1570435 w 3040392"/>
                <a:gd name="connsiteY5" fmla="*/ 2077747 h 2748698"/>
                <a:gd name="connsiteX6" fmla="*/ 3290 w 3040392"/>
                <a:gd name="connsiteY6" fmla="*/ 2467594 h 2748698"/>
                <a:gd name="connsiteX0" fmla="*/ 3439 w 3040541"/>
                <a:gd name="connsiteY0" fmla="*/ 2467449 h 2748553"/>
                <a:gd name="connsiteX1" fmla="*/ 1159862 w 3040541"/>
                <a:gd name="connsiteY1" fmla="*/ 1547515 h 2748553"/>
                <a:gd name="connsiteX2" fmla="*/ 1513799 w 3040541"/>
                <a:gd name="connsiteY2" fmla="*/ 2 h 2748553"/>
                <a:gd name="connsiteX3" fmla="*/ 2049554 w 3040541"/>
                <a:gd name="connsiteY3" fmla="*/ 1555087 h 2748553"/>
                <a:gd name="connsiteX4" fmla="*/ 3035043 w 3040541"/>
                <a:gd name="connsiteY4" fmla="*/ 2739592 h 2748553"/>
                <a:gd name="connsiteX5" fmla="*/ 1570584 w 3040541"/>
                <a:gd name="connsiteY5" fmla="*/ 2077602 h 2748553"/>
                <a:gd name="connsiteX6" fmla="*/ 3439 w 3040541"/>
                <a:gd name="connsiteY6" fmla="*/ 2467449 h 2748553"/>
                <a:gd name="connsiteX0" fmla="*/ 3439 w 3037868"/>
                <a:gd name="connsiteY0" fmla="*/ 2467451 h 2748316"/>
                <a:gd name="connsiteX1" fmla="*/ 1159862 w 3037868"/>
                <a:gd name="connsiteY1" fmla="*/ 1547517 h 2748316"/>
                <a:gd name="connsiteX2" fmla="*/ 1513799 w 3037868"/>
                <a:gd name="connsiteY2" fmla="*/ 4 h 2748316"/>
                <a:gd name="connsiteX3" fmla="*/ 1930285 w 3037868"/>
                <a:gd name="connsiteY3" fmla="*/ 1563040 h 2748316"/>
                <a:gd name="connsiteX4" fmla="*/ 3035043 w 3037868"/>
                <a:gd name="connsiteY4" fmla="*/ 2739594 h 2748316"/>
                <a:gd name="connsiteX5" fmla="*/ 1570584 w 3037868"/>
                <a:gd name="connsiteY5" fmla="*/ 2077604 h 2748316"/>
                <a:gd name="connsiteX6" fmla="*/ 3439 w 3037868"/>
                <a:gd name="connsiteY6" fmla="*/ 2467451 h 2748316"/>
                <a:gd name="connsiteX0" fmla="*/ 3439 w 3037868"/>
                <a:gd name="connsiteY0" fmla="*/ 2467451 h 2746530"/>
                <a:gd name="connsiteX1" fmla="*/ 1159862 w 3037868"/>
                <a:gd name="connsiteY1" fmla="*/ 1547517 h 2746530"/>
                <a:gd name="connsiteX2" fmla="*/ 1513799 w 3037868"/>
                <a:gd name="connsiteY2" fmla="*/ 4 h 2746530"/>
                <a:gd name="connsiteX3" fmla="*/ 1930285 w 3037868"/>
                <a:gd name="connsiteY3" fmla="*/ 1563040 h 2746530"/>
                <a:gd name="connsiteX4" fmla="*/ 3035043 w 3037868"/>
                <a:gd name="connsiteY4" fmla="*/ 2739594 h 2746530"/>
                <a:gd name="connsiteX5" fmla="*/ 1570584 w 3037868"/>
                <a:gd name="connsiteY5" fmla="*/ 2077604 h 2746530"/>
                <a:gd name="connsiteX6" fmla="*/ 3439 w 3037868"/>
                <a:gd name="connsiteY6" fmla="*/ 2467451 h 2746530"/>
                <a:gd name="connsiteX0" fmla="*/ 2954 w 3037873"/>
                <a:gd name="connsiteY0" fmla="*/ 2467451 h 2748724"/>
                <a:gd name="connsiteX1" fmla="*/ 1159377 w 3037873"/>
                <a:gd name="connsiteY1" fmla="*/ 1547517 h 2748724"/>
                <a:gd name="connsiteX2" fmla="*/ 1513314 w 3037873"/>
                <a:gd name="connsiteY2" fmla="*/ 4 h 2748724"/>
                <a:gd name="connsiteX3" fmla="*/ 1929800 w 3037873"/>
                <a:gd name="connsiteY3" fmla="*/ 1563040 h 2748724"/>
                <a:gd name="connsiteX4" fmla="*/ 3034558 w 3037873"/>
                <a:gd name="connsiteY4" fmla="*/ 2739594 h 2748724"/>
                <a:gd name="connsiteX5" fmla="*/ 1538294 w 3037873"/>
                <a:gd name="connsiteY5" fmla="*/ 2137238 h 2748724"/>
                <a:gd name="connsiteX6" fmla="*/ 2954 w 3037873"/>
                <a:gd name="connsiteY6" fmla="*/ 2467451 h 2748724"/>
                <a:gd name="connsiteX0" fmla="*/ 2983 w 3025975"/>
                <a:gd name="connsiteY0" fmla="*/ 2721893 h 2748640"/>
                <a:gd name="connsiteX1" fmla="*/ 1147479 w 3025975"/>
                <a:gd name="connsiteY1" fmla="*/ 1547517 h 2748640"/>
                <a:gd name="connsiteX2" fmla="*/ 1501416 w 3025975"/>
                <a:gd name="connsiteY2" fmla="*/ 4 h 2748640"/>
                <a:gd name="connsiteX3" fmla="*/ 1917902 w 3025975"/>
                <a:gd name="connsiteY3" fmla="*/ 1563040 h 2748640"/>
                <a:gd name="connsiteX4" fmla="*/ 3022660 w 3025975"/>
                <a:gd name="connsiteY4" fmla="*/ 2739594 h 2748640"/>
                <a:gd name="connsiteX5" fmla="*/ 1526396 w 3025975"/>
                <a:gd name="connsiteY5" fmla="*/ 2137238 h 2748640"/>
                <a:gd name="connsiteX6" fmla="*/ 2983 w 3025975"/>
                <a:gd name="connsiteY6" fmla="*/ 2721893 h 2748640"/>
                <a:gd name="connsiteX0" fmla="*/ 60308 w 3083300"/>
                <a:gd name="connsiteY0" fmla="*/ 2721893 h 2940860"/>
                <a:gd name="connsiteX1" fmla="*/ 1204804 w 3083300"/>
                <a:gd name="connsiteY1" fmla="*/ 1547517 h 2940860"/>
                <a:gd name="connsiteX2" fmla="*/ 1558741 w 3083300"/>
                <a:gd name="connsiteY2" fmla="*/ 4 h 2940860"/>
                <a:gd name="connsiteX3" fmla="*/ 1975227 w 3083300"/>
                <a:gd name="connsiteY3" fmla="*/ 1563040 h 2940860"/>
                <a:gd name="connsiteX4" fmla="*/ 3079985 w 3083300"/>
                <a:gd name="connsiteY4" fmla="*/ 2739594 h 2940860"/>
                <a:gd name="connsiteX5" fmla="*/ 1583721 w 3083300"/>
                <a:gd name="connsiteY5" fmla="*/ 2137238 h 2940860"/>
                <a:gd name="connsiteX6" fmla="*/ 60308 w 3083300"/>
                <a:gd name="connsiteY6" fmla="*/ 2721893 h 2940860"/>
                <a:gd name="connsiteX0" fmla="*/ 151799 w 3174791"/>
                <a:gd name="connsiteY0" fmla="*/ 2721893 h 3007005"/>
                <a:gd name="connsiteX1" fmla="*/ 1296295 w 3174791"/>
                <a:gd name="connsiteY1" fmla="*/ 1547517 h 3007005"/>
                <a:gd name="connsiteX2" fmla="*/ 1650232 w 3174791"/>
                <a:gd name="connsiteY2" fmla="*/ 4 h 3007005"/>
                <a:gd name="connsiteX3" fmla="*/ 2066718 w 3174791"/>
                <a:gd name="connsiteY3" fmla="*/ 1563040 h 3007005"/>
                <a:gd name="connsiteX4" fmla="*/ 3171476 w 3174791"/>
                <a:gd name="connsiteY4" fmla="*/ 2739594 h 3007005"/>
                <a:gd name="connsiteX5" fmla="*/ 1675212 w 3174791"/>
                <a:gd name="connsiteY5" fmla="*/ 2137238 h 3007005"/>
                <a:gd name="connsiteX6" fmla="*/ 151799 w 3174791"/>
                <a:gd name="connsiteY6" fmla="*/ 2721893 h 3007005"/>
                <a:gd name="connsiteX0" fmla="*/ 151799 w 3174791"/>
                <a:gd name="connsiteY0" fmla="*/ 2721893 h 3007567"/>
                <a:gd name="connsiteX1" fmla="*/ 1296295 w 3174791"/>
                <a:gd name="connsiteY1" fmla="*/ 1547517 h 3007567"/>
                <a:gd name="connsiteX2" fmla="*/ 1650232 w 3174791"/>
                <a:gd name="connsiteY2" fmla="*/ 4 h 3007567"/>
                <a:gd name="connsiteX3" fmla="*/ 2066718 w 3174791"/>
                <a:gd name="connsiteY3" fmla="*/ 1563040 h 3007567"/>
                <a:gd name="connsiteX4" fmla="*/ 3171476 w 3174791"/>
                <a:gd name="connsiteY4" fmla="*/ 2739594 h 3007567"/>
                <a:gd name="connsiteX5" fmla="*/ 1675212 w 3174791"/>
                <a:gd name="connsiteY5" fmla="*/ 2137238 h 3007567"/>
                <a:gd name="connsiteX6" fmla="*/ 151799 w 3174791"/>
                <a:gd name="connsiteY6" fmla="*/ 2721893 h 3007567"/>
                <a:gd name="connsiteX0" fmla="*/ 151799 w 3174791"/>
                <a:gd name="connsiteY0" fmla="*/ 2721893 h 2766590"/>
                <a:gd name="connsiteX1" fmla="*/ 1296295 w 3174791"/>
                <a:gd name="connsiteY1" fmla="*/ 1547517 h 2766590"/>
                <a:gd name="connsiteX2" fmla="*/ 1650232 w 3174791"/>
                <a:gd name="connsiteY2" fmla="*/ 4 h 2766590"/>
                <a:gd name="connsiteX3" fmla="*/ 2066718 w 3174791"/>
                <a:gd name="connsiteY3" fmla="*/ 1563040 h 2766590"/>
                <a:gd name="connsiteX4" fmla="*/ 3171476 w 3174791"/>
                <a:gd name="connsiteY4" fmla="*/ 2739594 h 2766590"/>
                <a:gd name="connsiteX5" fmla="*/ 1675212 w 3174791"/>
                <a:gd name="connsiteY5" fmla="*/ 2137238 h 2766590"/>
                <a:gd name="connsiteX6" fmla="*/ 1033777 w 3174791"/>
                <a:gd name="connsiteY6" fmla="*/ 2484860 h 2766590"/>
                <a:gd name="connsiteX7" fmla="*/ 151799 w 3174791"/>
                <a:gd name="connsiteY7" fmla="*/ 2721893 h 2766590"/>
                <a:gd name="connsiteX0" fmla="*/ 630 w 3023622"/>
                <a:gd name="connsiteY0" fmla="*/ 2721893 h 2793517"/>
                <a:gd name="connsiteX1" fmla="*/ 1145126 w 3023622"/>
                <a:gd name="connsiteY1" fmla="*/ 1547517 h 2793517"/>
                <a:gd name="connsiteX2" fmla="*/ 1499063 w 3023622"/>
                <a:gd name="connsiteY2" fmla="*/ 4 h 2793517"/>
                <a:gd name="connsiteX3" fmla="*/ 1915549 w 3023622"/>
                <a:gd name="connsiteY3" fmla="*/ 1563040 h 2793517"/>
                <a:gd name="connsiteX4" fmla="*/ 3020307 w 3023622"/>
                <a:gd name="connsiteY4" fmla="*/ 2739594 h 2793517"/>
                <a:gd name="connsiteX5" fmla="*/ 1524043 w 3023622"/>
                <a:gd name="connsiteY5" fmla="*/ 2137238 h 2793517"/>
                <a:gd name="connsiteX6" fmla="*/ 991519 w 3023622"/>
                <a:gd name="connsiteY6" fmla="*/ 2607385 h 2793517"/>
                <a:gd name="connsiteX7" fmla="*/ 630 w 3023622"/>
                <a:gd name="connsiteY7" fmla="*/ 2721893 h 2793517"/>
                <a:gd name="connsiteX0" fmla="*/ 630 w 3021722"/>
                <a:gd name="connsiteY0" fmla="*/ 2721893 h 2793517"/>
                <a:gd name="connsiteX1" fmla="*/ 1145126 w 3021722"/>
                <a:gd name="connsiteY1" fmla="*/ 1547517 h 2793517"/>
                <a:gd name="connsiteX2" fmla="*/ 1499063 w 3021722"/>
                <a:gd name="connsiteY2" fmla="*/ 4 h 2793517"/>
                <a:gd name="connsiteX3" fmla="*/ 1915549 w 3021722"/>
                <a:gd name="connsiteY3" fmla="*/ 1563040 h 2793517"/>
                <a:gd name="connsiteX4" fmla="*/ 3020307 w 3021722"/>
                <a:gd name="connsiteY4" fmla="*/ 2739594 h 2793517"/>
                <a:gd name="connsiteX5" fmla="*/ 2133627 w 3021722"/>
                <a:gd name="connsiteY5" fmla="*/ 2363145 h 2793517"/>
                <a:gd name="connsiteX6" fmla="*/ 1524043 w 3021722"/>
                <a:gd name="connsiteY6" fmla="*/ 2137238 h 2793517"/>
                <a:gd name="connsiteX7" fmla="*/ 991519 w 3021722"/>
                <a:gd name="connsiteY7" fmla="*/ 2607385 h 2793517"/>
                <a:gd name="connsiteX8" fmla="*/ 630 w 3021722"/>
                <a:gd name="connsiteY8" fmla="*/ 2721893 h 2793517"/>
                <a:gd name="connsiteX0" fmla="*/ 630 w 3023731"/>
                <a:gd name="connsiteY0" fmla="*/ 2721893 h 2793517"/>
                <a:gd name="connsiteX1" fmla="*/ 1145126 w 3023731"/>
                <a:gd name="connsiteY1" fmla="*/ 1547517 h 2793517"/>
                <a:gd name="connsiteX2" fmla="*/ 1499063 w 3023731"/>
                <a:gd name="connsiteY2" fmla="*/ 4 h 2793517"/>
                <a:gd name="connsiteX3" fmla="*/ 1915549 w 3023731"/>
                <a:gd name="connsiteY3" fmla="*/ 1563040 h 2793517"/>
                <a:gd name="connsiteX4" fmla="*/ 2420005 w 3023731"/>
                <a:gd name="connsiteY4" fmla="*/ 2147106 h 2793517"/>
                <a:gd name="connsiteX5" fmla="*/ 3020307 w 3023731"/>
                <a:gd name="connsiteY5" fmla="*/ 2739594 h 2793517"/>
                <a:gd name="connsiteX6" fmla="*/ 2133627 w 3023731"/>
                <a:gd name="connsiteY6" fmla="*/ 2363145 h 2793517"/>
                <a:gd name="connsiteX7" fmla="*/ 1524043 w 3023731"/>
                <a:gd name="connsiteY7" fmla="*/ 2137238 h 2793517"/>
                <a:gd name="connsiteX8" fmla="*/ 991519 w 3023731"/>
                <a:gd name="connsiteY8" fmla="*/ 2607385 h 2793517"/>
                <a:gd name="connsiteX9" fmla="*/ 630 w 3023731"/>
                <a:gd name="connsiteY9" fmla="*/ 2721893 h 2793517"/>
                <a:gd name="connsiteX0" fmla="*/ 630 w 3023731"/>
                <a:gd name="connsiteY0" fmla="*/ 2739006 h 2810630"/>
                <a:gd name="connsiteX1" fmla="*/ 1145126 w 3023731"/>
                <a:gd name="connsiteY1" fmla="*/ 1564630 h 2810630"/>
                <a:gd name="connsiteX2" fmla="*/ 1499063 w 3023731"/>
                <a:gd name="connsiteY2" fmla="*/ 17117 h 2810630"/>
                <a:gd name="connsiteX3" fmla="*/ 1726669 w 3023731"/>
                <a:gd name="connsiteY3" fmla="*/ 787594 h 2810630"/>
                <a:gd name="connsiteX4" fmla="*/ 1915549 w 3023731"/>
                <a:gd name="connsiteY4" fmla="*/ 1580153 h 2810630"/>
                <a:gd name="connsiteX5" fmla="*/ 2420005 w 3023731"/>
                <a:gd name="connsiteY5" fmla="*/ 2164219 h 2810630"/>
                <a:gd name="connsiteX6" fmla="*/ 3020307 w 3023731"/>
                <a:gd name="connsiteY6" fmla="*/ 2756707 h 2810630"/>
                <a:gd name="connsiteX7" fmla="*/ 2133627 w 3023731"/>
                <a:gd name="connsiteY7" fmla="*/ 2380258 h 2810630"/>
                <a:gd name="connsiteX8" fmla="*/ 1524043 w 3023731"/>
                <a:gd name="connsiteY8" fmla="*/ 2154351 h 2810630"/>
                <a:gd name="connsiteX9" fmla="*/ 991519 w 3023731"/>
                <a:gd name="connsiteY9" fmla="*/ 2624498 h 2810630"/>
                <a:gd name="connsiteX10" fmla="*/ 630 w 3023731"/>
                <a:gd name="connsiteY10" fmla="*/ 2739006 h 2810630"/>
                <a:gd name="connsiteX0" fmla="*/ 630 w 3023731"/>
                <a:gd name="connsiteY0" fmla="*/ 2721889 h 2793513"/>
                <a:gd name="connsiteX1" fmla="*/ 1145126 w 3023731"/>
                <a:gd name="connsiteY1" fmla="*/ 1547513 h 2793513"/>
                <a:gd name="connsiteX2" fmla="*/ 1364928 w 3023731"/>
                <a:gd name="connsiteY2" fmla="*/ 770477 h 2793513"/>
                <a:gd name="connsiteX3" fmla="*/ 1499063 w 3023731"/>
                <a:gd name="connsiteY3" fmla="*/ 0 h 2793513"/>
                <a:gd name="connsiteX4" fmla="*/ 1726669 w 3023731"/>
                <a:gd name="connsiteY4" fmla="*/ 770477 h 2793513"/>
                <a:gd name="connsiteX5" fmla="*/ 1915549 w 3023731"/>
                <a:gd name="connsiteY5" fmla="*/ 1563036 h 2793513"/>
                <a:gd name="connsiteX6" fmla="*/ 2420005 w 3023731"/>
                <a:gd name="connsiteY6" fmla="*/ 2147102 h 2793513"/>
                <a:gd name="connsiteX7" fmla="*/ 3020307 w 3023731"/>
                <a:gd name="connsiteY7" fmla="*/ 2739590 h 2793513"/>
                <a:gd name="connsiteX8" fmla="*/ 2133627 w 3023731"/>
                <a:gd name="connsiteY8" fmla="*/ 2363141 h 2793513"/>
                <a:gd name="connsiteX9" fmla="*/ 1524043 w 3023731"/>
                <a:gd name="connsiteY9" fmla="*/ 2137234 h 2793513"/>
                <a:gd name="connsiteX10" fmla="*/ 991519 w 3023731"/>
                <a:gd name="connsiteY10" fmla="*/ 2607381 h 2793513"/>
                <a:gd name="connsiteX11" fmla="*/ 630 w 3023731"/>
                <a:gd name="connsiteY11" fmla="*/ 2721889 h 2793513"/>
                <a:gd name="connsiteX0" fmla="*/ 7571 w 3030672"/>
                <a:gd name="connsiteY0" fmla="*/ 2721889 h 2793513"/>
                <a:gd name="connsiteX1" fmla="*/ 573025 w 3030672"/>
                <a:gd name="connsiteY1" fmla="*/ 2167198 h 2793513"/>
                <a:gd name="connsiteX2" fmla="*/ 1152067 w 3030672"/>
                <a:gd name="connsiteY2" fmla="*/ 1547513 h 2793513"/>
                <a:gd name="connsiteX3" fmla="*/ 1371869 w 3030672"/>
                <a:gd name="connsiteY3" fmla="*/ 770477 h 2793513"/>
                <a:gd name="connsiteX4" fmla="*/ 1506004 w 3030672"/>
                <a:gd name="connsiteY4" fmla="*/ 0 h 2793513"/>
                <a:gd name="connsiteX5" fmla="*/ 1733610 w 3030672"/>
                <a:gd name="connsiteY5" fmla="*/ 770477 h 2793513"/>
                <a:gd name="connsiteX6" fmla="*/ 1922490 w 3030672"/>
                <a:gd name="connsiteY6" fmla="*/ 1563036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7571 w 3030672"/>
                <a:gd name="connsiteY0" fmla="*/ 2721889 h 2793513"/>
                <a:gd name="connsiteX1" fmla="*/ 573025 w 3030672"/>
                <a:gd name="connsiteY1" fmla="*/ 2167198 h 2793513"/>
                <a:gd name="connsiteX2" fmla="*/ 1041535 w 3030672"/>
                <a:gd name="connsiteY2" fmla="*/ 1462102 h 2793513"/>
                <a:gd name="connsiteX3" fmla="*/ 1371869 w 3030672"/>
                <a:gd name="connsiteY3" fmla="*/ 770477 h 2793513"/>
                <a:gd name="connsiteX4" fmla="*/ 1506004 w 3030672"/>
                <a:gd name="connsiteY4" fmla="*/ 0 h 2793513"/>
                <a:gd name="connsiteX5" fmla="*/ 1733610 w 3030672"/>
                <a:gd name="connsiteY5" fmla="*/ 770477 h 2793513"/>
                <a:gd name="connsiteX6" fmla="*/ 1922490 w 3030672"/>
                <a:gd name="connsiteY6" fmla="*/ 1563036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7571 w 3030672"/>
                <a:gd name="connsiteY0" fmla="*/ 2721889 h 2793513"/>
                <a:gd name="connsiteX1" fmla="*/ 573025 w 3030672"/>
                <a:gd name="connsiteY1" fmla="*/ 2167198 h 2793513"/>
                <a:gd name="connsiteX2" fmla="*/ 1041535 w 3030672"/>
                <a:gd name="connsiteY2" fmla="*/ 1462102 h 2793513"/>
                <a:gd name="connsiteX3" fmla="*/ 1371869 w 3030672"/>
                <a:gd name="connsiteY3" fmla="*/ 770477 h 2793513"/>
                <a:gd name="connsiteX4" fmla="*/ 1506004 w 3030672"/>
                <a:gd name="connsiteY4" fmla="*/ 0 h 2793513"/>
                <a:gd name="connsiteX5" fmla="*/ 1733610 w 3030672"/>
                <a:gd name="connsiteY5" fmla="*/ 770477 h 2793513"/>
                <a:gd name="connsiteX6" fmla="*/ 2048095 w 3030672"/>
                <a:gd name="connsiteY6" fmla="*/ 1487673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95539 w 3118640"/>
                <a:gd name="connsiteY0" fmla="*/ 2721889 h 2764128"/>
                <a:gd name="connsiteX1" fmla="*/ 168623 w 3118640"/>
                <a:gd name="connsiteY1" fmla="*/ 1951159 h 2764128"/>
                <a:gd name="connsiteX2" fmla="*/ 1129503 w 3118640"/>
                <a:gd name="connsiteY2" fmla="*/ 1462102 h 2764128"/>
                <a:gd name="connsiteX3" fmla="*/ 1459837 w 3118640"/>
                <a:gd name="connsiteY3" fmla="*/ 770477 h 2764128"/>
                <a:gd name="connsiteX4" fmla="*/ 1593972 w 3118640"/>
                <a:gd name="connsiteY4" fmla="*/ 0 h 2764128"/>
                <a:gd name="connsiteX5" fmla="*/ 1821578 w 3118640"/>
                <a:gd name="connsiteY5" fmla="*/ 770477 h 2764128"/>
                <a:gd name="connsiteX6" fmla="*/ 2136063 w 3118640"/>
                <a:gd name="connsiteY6" fmla="*/ 1487673 h 2764128"/>
                <a:gd name="connsiteX7" fmla="*/ 2514914 w 3118640"/>
                <a:gd name="connsiteY7" fmla="*/ 2147102 h 2764128"/>
                <a:gd name="connsiteX8" fmla="*/ 3115216 w 3118640"/>
                <a:gd name="connsiteY8" fmla="*/ 2739590 h 2764128"/>
                <a:gd name="connsiteX9" fmla="*/ 2228536 w 3118640"/>
                <a:gd name="connsiteY9" fmla="*/ 2363141 h 2764128"/>
                <a:gd name="connsiteX10" fmla="*/ 1618952 w 3118640"/>
                <a:gd name="connsiteY10" fmla="*/ 2137234 h 2764128"/>
                <a:gd name="connsiteX11" fmla="*/ 1086428 w 3118640"/>
                <a:gd name="connsiteY11" fmla="*/ 2607381 h 2764128"/>
                <a:gd name="connsiteX12" fmla="*/ 95539 w 3118640"/>
                <a:gd name="connsiteY12" fmla="*/ 2721889 h 2764128"/>
                <a:gd name="connsiteX0" fmla="*/ 86033 w 3109134"/>
                <a:gd name="connsiteY0" fmla="*/ 2721889 h 2876628"/>
                <a:gd name="connsiteX1" fmla="*/ 159117 w 3109134"/>
                <a:gd name="connsiteY1" fmla="*/ 1951159 h 2876628"/>
                <a:gd name="connsiteX2" fmla="*/ 1119997 w 3109134"/>
                <a:gd name="connsiteY2" fmla="*/ 1462102 h 2876628"/>
                <a:gd name="connsiteX3" fmla="*/ 1450331 w 3109134"/>
                <a:gd name="connsiteY3" fmla="*/ 770477 h 2876628"/>
                <a:gd name="connsiteX4" fmla="*/ 1584466 w 3109134"/>
                <a:gd name="connsiteY4" fmla="*/ 0 h 2876628"/>
                <a:gd name="connsiteX5" fmla="*/ 1812072 w 3109134"/>
                <a:gd name="connsiteY5" fmla="*/ 770477 h 2876628"/>
                <a:gd name="connsiteX6" fmla="*/ 2126557 w 3109134"/>
                <a:gd name="connsiteY6" fmla="*/ 1487673 h 2876628"/>
                <a:gd name="connsiteX7" fmla="*/ 2505408 w 3109134"/>
                <a:gd name="connsiteY7" fmla="*/ 2147102 h 2876628"/>
                <a:gd name="connsiteX8" fmla="*/ 3105710 w 3109134"/>
                <a:gd name="connsiteY8" fmla="*/ 2739590 h 2876628"/>
                <a:gd name="connsiteX9" fmla="*/ 2219030 w 3109134"/>
                <a:gd name="connsiteY9" fmla="*/ 2363141 h 2876628"/>
                <a:gd name="connsiteX10" fmla="*/ 1609446 w 3109134"/>
                <a:gd name="connsiteY10" fmla="*/ 2137234 h 2876628"/>
                <a:gd name="connsiteX11" fmla="*/ 941269 w 3109134"/>
                <a:gd name="connsiteY11" fmla="*/ 2828444 h 2876628"/>
                <a:gd name="connsiteX12" fmla="*/ 86033 w 3109134"/>
                <a:gd name="connsiteY12" fmla="*/ 2721889 h 2876628"/>
                <a:gd name="connsiteX0" fmla="*/ 86033 w 3109134"/>
                <a:gd name="connsiteY0" fmla="*/ 2721889 h 2950310"/>
                <a:gd name="connsiteX1" fmla="*/ 159117 w 3109134"/>
                <a:gd name="connsiteY1" fmla="*/ 1951159 h 2950310"/>
                <a:gd name="connsiteX2" fmla="*/ 1119997 w 3109134"/>
                <a:gd name="connsiteY2" fmla="*/ 1462102 h 2950310"/>
                <a:gd name="connsiteX3" fmla="*/ 1450331 w 3109134"/>
                <a:gd name="connsiteY3" fmla="*/ 770477 h 2950310"/>
                <a:gd name="connsiteX4" fmla="*/ 1584466 w 3109134"/>
                <a:gd name="connsiteY4" fmla="*/ 0 h 2950310"/>
                <a:gd name="connsiteX5" fmla="*/ 1812072 w 3109134"/>
                <a:gd name="connsiteY5" fmla="*/ 770477 h 2950310"/>
                <a:gd name="connsiteX6" fmla="*/ 2126557 w 3109134"/>
                <a:gd name="connsiteY6" fmla="*/ 1487673 h 2950310"/>
                <a:gd name="connsiteX7" fmla="*/ 2505408 w 3109134"/>
                <a:gd name="connsiteY7" fmla="*/ 2147102 h 2950310"/>
                <a:gd name="connsiteX8" fmla="*/ 3105710 w 3109134"/>
                <a:gd name="connsiteY8" fmla="*/ 2739590 h 2950310"/>
                <a:gd name="connsiteX9" fmla="*/ 2219030 w 3109134"/>
                <a:gd name="connsiteY9" fmla="*/ 2363141 h 2950310"/>
                <a:gd name="connsiteX10" fmla="*/ 1609446 w 3109134"/>
                <a:gd name="connsiteY10" fmla="*/ 2137234 h 2950310"/>
                <a:gd name="connsiteX11" fmla="*/ 941269 w 3109134"/>
                <a:gd name="connsiteY11" fmla="*/ 2828444 h 2950310"/>
                <a:gd name="connsiteX12" fmla="*/ 86033 w 3109134"/>
                <a:gd name="connsiteY12" fmla="*/ 2721889 h 2950310"/>
                <a:gd name="connsiteX0" fmla="*/ 105152 w 3128253"/>
                <a:gd name="connsiteY0" fmla="*/ 2721889 h 2963586"/>
                <a:gd name="connsiteX1" fmla="*/ 178236 w 3128253"/>
                <a:gd name="connsiteY1" fmla="*/ 1951159 h 2963586"/>
                <a:gd name="connsiteX2" fmla="*/ 1139116 w 3128253"/>
                <a:gd name="connsiteY2" fmla="*/ 1462102 h 2963586"/>
                <a:gd name="connsiteX3" fmla="*/ 1469450 w 3128253"/>
                <a:gd name="connsiteY3" fmla="*/ 770477 h 2963586"/>
                <a:gd name="connsiteX4" fmla="*/ 1603585 w 3128253"/>
                <a:gd name="connsiteY4" fmla="*/ 0 h 2963586"/>
                <a:gd name="connsiteX5" fmla="*/ 1831191 w 3128253"/>
                <a:gd name="connsiteY5" fmla="*/ 770477 h 2963586"/>
                <a:gd name="connsiteX6" fmla="*/ 2145676 w 3128253"/>
                <a:gd name="connsiteY6" fmla="*/ 1487673 h 2963586"/>
                <a:gd name="connsiteX7" fmla="*/ 2524527 w 3128253"/>
                <a:gd name="connsiteY7" fmla="*/ 2147102 h 2963586"/>
                <a:gd name="connsiteX8" fmla="*/ 3124829 w 3128253"/>
                <a:gd name="connsiteY8" fmla="*/ 2739590 h 2963586"/>
                <a:gd name="connsiteX9" fmla="*/ 2238149 w 3128253"/>
                <a:gd name="connsiteY9" fmla="*/ 2363141 h 2963586"/>
                <a:gd name="connsiteX10" fmla="*/ 1628565 w 3128253"/>
                <a:gd name="connsiteY10" fmla="*/ 2137234 h 2963586"/>
                <a:gd name="connsiteX11" fmla="*/ 960388 w 3128253"/>
                <a:gd name="connsiteY11" fmla="*/ 2828444 h 2963586"/>
                <a:gd name="connsiteX12" fmla="*/ 105152 w 3128253"/>
                <a:gd name="connsiteY12" fmla="*/ 2721889 h 2963586"/>
                <a:gd name="connsiteX0" fmla="*/ 98734 w 3121835"/>
                <a:gd name="connsiteY0" fmla="*/ 2721889 h 2966188"/>
                <a:gd name="connsiteX1" fmla="*/ 171818 w 3121835"/>
                <a:gd name="connsiteY1" fmla="*/ 1951159 h 2966188"/>
                <a:gd name="connsiteX2" fmla="*/ 1132698 w 3121835"/>
                <a:gd name="connsiteY2" fmla="*/ 1462102 h 2966188"/>
                <a:gd name="connsiteX3" fmla="*/ 1463032 w 3121835"/>
                <a:gd name="connsiteY3" fmla="*/ 770477 h 2966188"/>
                <a:gd name="connsiteX4" fmla="*/ 1597167 w 3121835"/>
                <a:gd name="connsiteY4" fmla="*/ 0 h 2966188"/>
                <a:gd name="connsiteX5" fmla="*/ 1824773 w 3121835"/>
                <a:gd name="connsiteY5" fmla="*/ 770477 h 2966188"/>
                <a:gd name="connsiteX6" fmla="*/ 2139258 w 3121835"/>
                <a:gd name="connsiteY6" fmla="*/ 1487673 h 2966188"/>
                <a:gd name="connsiteX7" fmla="*/ 2518109 w 3121835"/>
                <a:gd name="connsiteY7" fmla="*/ 2147102 h 2966188"/>
                <a:gd name="connsiteX8" fmla="*/ 3118411 w 3121835"/>
                <a:gd name="connsiteY8" fmla="*/ 2739590 h 2966188"/>
                <a:gd name="connsiteX9" fmla="*/ 2231731 w 3121835"/>
                <a:gd name="connsiteY9" fmla="*/ 2363141 h 2966188"/>
                <a:gd name="connsiteX10" fmla="*/ 1622147 w 3121835"/>
                <a:gd name="connsiteY10" fmla="*/ 2137234 h 2966188"/>
                <a:gd name="connsiteX11" fmla="*/ 953970 w 3121835"/>
                <a:gd name="connsiteY11" fmla="*/ 2828444 h 2966188"/>
                <a:gd name="connsiteX12" fmla="*/ 98734 w 3121835"/>
                <a:gd name="connsiteY12" fmla="*/ 2721889 h 2966188"/>
                <a:gd name="connsiteX0" fmla="*/ 98734 w 3209405"/>
                <a:gd name="connsiteY0" fmla="*/ 2721889 h 2966188"/>
                <a:gd name="connsiteX1" fmla="*/ 171818 w 3209405"/>
                <a:gd name="connsiteY1" fmla="*/ 1951159 h 2966188"/>
                <a:gd name="connsiteX2" fmla="*/ 1132698 w 3209405"/>
                <a:gd name="connsiteY2" fmla="*/ 1462102 h 2966188"/>
                <a:gd name="connsiteX3" fmla="*/ 1463032 w 3209405"/>
                <a:gd name="connsiteY3" fmla="*/ 770477 h 2966188"/>
                <a:gd name="connsiteX4" fmla="*/ 1597167 w 3209405"/>
                <a:gd name="connsiteY4" fmla="*/ 0 h 2966188"/>
                <a:gd name="connsiteX5" fmla="*/ 1824773 w 3209405"/>
                <a:gd name="connsiteY5" fmla="*/ 770477 h 2966188"/>
                <a:gd name="connsiteX6" fmla="*/ 2139258 w 3209405"/>
                <a:gd name="connsiteY6" fmla="*/ 1487673 h 2966188"/>
                <a:gd name="connsiteX7" fmla="*/ 3055696 w 3209405"/>
                <a:gd name="connsiteY7" fmla="*/ 1905942 h 2966188"/>
                <a:gd name="connsiteX8" fmla="*/ 3118411 w 3209405"/>
                <a:gd name="connsiteY8" fmla="*/ 2739590 h 2966188"/>
                <a:gd name="connsiteX9" fmla="*/ 2231731 w 3209405"/>
                <a:gd name="connsiteY9" fmla="*/ 2363141 h 2966188"/>
                <a:gd name="connsiteX10" fmla="*/ 1622147 w 3209405"/>
                <a:gd name="connsiteY10" fmla="*/ 2137234 h 2966188"/>
                <a:gd name="connsiteX11" fmla="*/ 953970 w 3209405"/>
                <a:gd name="connsiteY11" fmla="*/ 2828444 h 2966188"/>
                <a:gd name="connsiteX12" fmla="*/ 98734 w 3209405"/>
                <a:gd name="connsiteY12" fmla="*/ 2721889 h 2966188"/>
                <a:gd name="connsiteX0" fmla="*/ 98734 w 3237744"/>
                <a:gd name="connsiteY0" fmla="*/ 2721889 h 2966188"/>
                <a:gd name="connsiteX1" fmla="*/ 171818 w 3237744"/>
                <a:gd name="connsiteY1" fmla="*/ 1951159 h 2966188"/>
                <a:gd name="connsiteX2" fmla="*/ 1132698 w 3237744"/>
                <a:gd name="connsiteY2" fmla="*/ 1462102 h 2966188"/>
                <a:gd name="connsiteX3" fmla="*/ 1463032 w 3237744"/>
                <a:gd name="connsiteY3" fmla="*/ 770477 h 2966188"/>
                <a:gd name="connsiteX4" fmla="*/ 1597167 w 3237744"/>
                <a:gd name="connsiteY4" fmla="*/ 0 h 2966188"/>
                <a:gd name="connsiteX5" fmla="*/ 1824773 w 3237744"/>
                <a:gd name="connsiteY5" fmla="*/ 770477 h 2966188"/>
                <a:gd name="connsiteX6" fmla="*/ 2139258 w 3237744"/>
                <a:gd name="connsiteY6" fmla="*/ 1487673 h 2966188"/>
                <a:gd name="connsiteX7" fmla="*/ 3055696 w 3237744"/>
                <a:gd name="connsiteY7" fmla="*/ 1905942 h 2966188"/>
                <a:gd name="connsiteX8" fmla="*/ 3118411 w 3237744"/>
                <a:gd name="connsiteY8" fmla="*/ 2739590 h 2966188"/>
                <a:gd name="connsiteX9" fmla="*/ 2231731 w 3237744"/>
                <a:gd name="connsiteY9" fmla="*/ 2363141 h 2966188"/>
                <a:gd name="connsiteX10" fmla="*/ 1622147 w 3237744"/>
                <a:gd name="connsiteY10" fmla="*/ 2137234 h 2966188"/>
                <a:gd name="connsiteX11" fmla="*/ 953970 w 3237744"/>
                <a:gd name="connsiteY11" fmla="*/ 2828444 h 2966188"/>
                <a:gd name="connsiteX12" fmla="*/ 98734 w 3237744"/>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18558"/>
                <a:gd name="connsiteX1" fmla="*/ 171818 w 3228501"/>
                <a:gd name="connsiteY1" fmla="*/ 1951159 h 2918558"/>
                <a:gd name="connsiteX2" fmla="*/ 1132698 w 3228501"/>
                <a:gd name="connsiteY2" fmla="*/ 1462102 h 2918558"/>
                <a:gd name="connsiteX3" fmla="*/ 1463032 w 3228501"/>
                <a:gd name="connsiteY3" fmla="*/ 770477 h 2918558"/>
                <a:gd name="connsiteX4" fmla="*/ 1597167 w 3228501"/>
                <a:gd name="connsiteY4" fmla="*/ 0 h 2918558"/>
                <a:gd name="connsiteX5" fmla="*/ 1824773 w 3228501"/>
                <a:gd name="connsiteY5" fmla="*/ 770477 h 2918558"/>
                <a:gd name="connsiteX6" fmla="*/ 2139258 w 3228501"/>
                <a:gd name="connsiteY6" fmla="*/ 1487673 h 2918558"/>
                <a:gd name="connsiteX7" fmla="*/ 3055696 w 3228501"/>
                <a:gd name="connsiteY7" fmla="*/ 1905942 h 2918558"/>
                <a:gd name="connsiteX8" fmla="*/ 3118411 w 3228501"/>
                <a:gd name="connsiteY8" fmla="*/ 2739590 h 2918558"/>
                <a:gd name="connsiteX9" fmla="*/ 2382457 w 3228501"/>
                <a:gd name="connsiteY9" fmla="*/ 2885656 h 2918558"/>
                <a:gd name="connsiteX10" fmla="*/ 1627171 w 3228501"/>
                <a:gd name="connsiteY10" fmla="*/ 2282935 h 2918558"/>
                <a:gd name="connsiteX11" fmla="*/ 953970 w 3228501"/>
                <a:gd name="connsiteY11" fmla="*/ 2828444 h 2918558"/>
                <a:gd name="connsiteX12" fmla="*/ 98734 w 3228501"/>
                <a:gd name="connsiteY12" fmla="*/ 2721889 h 2918558"/>
                <a:gd name="connsiteX0" fmla="*/ 98734 w 3228501"/>
                <a:gd name="connsiteY0" fmla="*/ 2722537 h 2919206"/>
                <a:gd name="connsiteX1" fmla="*/ 171818 w 3228501"/>
                <a:gd name="connsiteY1" fmla="*/ 1951807 h 2919206"/>
                <a:gd name="connsiteX2" fmla="*/ 1132698 w 3228501"/>
                <a:gd name="connsiteY2" fmla="*/ 1462750 h 2919206"/>
                <a:gd name="connsiteX3" fmla="*/ 1151533 w 3228501"/>
                <a:gd name="connsiteY3" fmla="*/ 901753 h 2919206"/>
                <a:gd name="connsiteX4" fmla="*/ 1597167 w 3228501"/>
                <a:gd name="connsiteY4" fmla="*/ 648 h 2919206"/>
                <a:gd name="connsiteX5" fmla="*/ 1824773 w 3228501"/>
                <a:gd name="connsiteY5" fmla="*/ 771125 h 2919206"/>
                <a:gd name="connsiteX6" fmla="*/ 2139258 w 3228501"/>
                <a:gd name="connsiteY6" fmla="*/ 1488321 h 2919206"/>
                <a:gd name="connsiteX7" fmla="*/ 3055696 w 3228501"/>
                <a:gd name="connsiteY7" fmla="*/ 1906590 h 2919206"/>
                <a:gd name="connsiteX8" fmla="*/ 3118411 w 3228501"/>
                <a:gd name="connsiteY8" fmla="*/ 2740238 h 2919206"/>
                <a:gd name="connsiteX9" fmla="*/ 2382457 w 3228501"/>
                <a:gd name="connsiteY9" fmla="*/ 2886304 h 2919206"/>
                <a:gd name="connsiteX10" fmla="*/ 1627171 w 3228501"/>
                <a:gd name="connsiteY10" fmla="*/ 2283583 h 2919206"/>
                <a:gd name="connsiteX11" fmla="*/ 953970 w 3228501"/>
                <a:gd name="connsiteY11" fmla="*/ 2829092 h 2919206"/>
                <a:gd name="connsiteX12" fmla="*/ 98734 w 3228501"/>
                <a:gd name="connsiteY12" fmla="*/ 2722537 h 2919206"/>
                <a:gd name="connsiteX0" fmla="*/ 98734 w 3228501"/>
                <a:gd name="connsiteY0" fmla="*/ 2721919 h 2918588"/>
                <a:gd name="connsiteX1" fmla="*/ 171818 w 3228501"/>
                <a:gd name="connsiteY1" fmla="*/ 1951189 h 2918588"/>
                <a:gd name="connsiteX2" fmla="*/ 1132698 w 3228501"/>
                <a:gd name="connsiteY2" fmla="*/ 1462132 h 2918588"/>
                <a:gd name="connsiteX3" fmla="*/ 1151533 w 3228501"/>
                <a:gd name="connsiteY3" fmla="*/ 901135 h 2918588"/>
                <a:gd name="connsiteX4" fmla="*/ 1597167 w 3228501"/>
                <a:gd name="connsiteY4" fmla="*/ 30 h 2918588"/>
                <a:gd name="connsiteX5" fmla="*/ 2091054 w 3228501"/>
                <a:gd name="connsiteY5" fmla="*/ 931281 h 2918588"/>
                <a:gd name="connsiteX6" fmla="*/ 2139258 w 3228501"/>
                <a:gd name="connsiteY6" fmla="*/ 1487703 h 2918588"/>
                <a:gd name="connsiteX7" fmla="*/ 3055696 w 3228501"/>
                <a:gd name="connsiteY7" fmla="*/ 1905972 h 2918588"/>
                <a:gd name="connsiteX8" fmla="*/ 3118411 w 3228501"/>
                <a:gd name="connsiteY8" fmla="*/ 2739620 h 2918588"/>
                <a:gd name="connsiteX9" fmla="*/ 2382457 w 3228501"/>
                <a:gd name="connsiteY9" fmla="*/ 2885686 h 2918588"/>
                <a:gd name="connsiteX10" fmla="*/ 1627171 w 3228501"/>
                <a:gd name="connsiteY10" fmla="*/ 2282965 h 2918588"/>
                <a:gd name="connsiteX11" fmla="*/ 953970 w 3228501"/>
                <a:gd name="connsiteY11" fmla="*/ 2828474 h 2918588"/>
                <a:gd name="connsiteX12" fmla="*/ 98734 w 3228501"/>
                <a:gd name="connsiteY12" fmla="*/ 2721919 h 2918588"/>
                <a:gd name="connsiteX0" fmla="*/ 98734 w 3228501"/>
                <a:gd name="connsiteY0" fmla="*/ 2721919 h 2918588"/>
                <a:gd name="connsiteX1" fmla="*/ 171818 w 3228501"/>
                <a:gd name="connsiteY1" fmla="*/ 1951189 h 2918588"/>
                <a:gd name="connsiteX2" fmla="*/ 1132698 w 3228501"/>
                <a:gd name="connsiteY2" fmla="*/ 1462132 h 2918588"/>
                <a:gd name="connsiteX3" fmla="*/ 1151533 w 3228501"/>
                <a:gd name="connsiteY3" fmla="*/ 901135 h 2918588"/>
                <a:gd name="connsiteX4" fmla="*/ 1597167 w 3228501"/>
                <a:gd name="connsiteY4" fmla="*/ 30 h 2918588"/>
                <a:gd name="connsiteX5" fmla="*/ 2091054 w 3228501"/>
                <a:gd name="connsiteY5" fmla="*/ 931281 h 2918588"/>
                <a:gd name="connsiteX6" fmla="*/ 2139258 w 3228501"/>
                <a:gd name="connsiteY6" fmla="*/ 1487703 h 2918588"/>
                <a:gd name="connsiteX7" fmla="*/ 3055696 w 3228501"/>
                <a:gd name="connsiteY7" fmla="*/ 1905972 h 2918588"/>
                <a:gd name="connsiteX8" fmla="*/ 3118411 w 3228501"/>
                <a:gd name="connsiteY8" fmla="*/ 2739620 h 2918588"/>
                <a:gd name="connsiteX9" fmla="*/ 2382457 w 3228501"/>
                <a:gd name="connsiteY9" fmla="*/ 2885686 h 2918588"/>
                <a:gd name="connsiteX10" fmla="*/ 1627171 w 3228501"/>
                <a:gd name="connsiteY10" fmla="*/ 2282965 h 2918588"/>
                <a:gd name="connsiteX11" fmla="*/ 953970 w 3228501"/>
                <a:gd name="connsiteY11" fmla="*/ 2828474 h 2918588"/>
                <a:gd name="connsiteX12" fmla="*/ 98734 w 3228501"/>
                <a:gd name="connsiteY12" fmla="*/ 2721919 h 2918588"/>
                <a:gd name="connsiteX0" fmla="*/ 98734 w 3228501"/>
                <a:gd name="connsiteY0" fmla="*/ 2721924 h 2918593"/>
                <a:gd name="connsiteX1" fmla="*/ 171818 w 3228501"/>
                <a:gd name="connsiteY1" fmla="*/ 1951194 h 2918593"/>
                <a:gd name="connsiteX2" fmla="*/ 1132698 w 3228501"/>
                <a:gd name="connsiteY2" fmla="*/ 1462137 h 2918593"/>
                <a:gd name="connsiteX3" fmla="*/ 1151533 w 3228501"/>
                <a:gd name="connsiteY3" fmla="*/ 901140 h 2918593"/>
                <a:gd name="connsiteX4" fmla="*/ 1597167 w 3228501"/>
                <a:gd name="connsiteY4" fmla="*/ 35 h 2918593"/>
                <a:gd name="connsiteX5" fmla="*/ 2091054 w 3228501"/>
                <a:gd name="connsiteY5" fmla="*/ 931286 h 2918593"/>
                <a:gd name="connsiteX6" fmla="*/ 2139258 w 3228501"/>
                <a:gd name="connsiteY6" fmla="*/ 1487708 h 2918593"/>
                <a:gd name="connsiteX7" fmla="*/ 3055696 w 3228501"/>
                <a:gd name="connsiteY7" fmla="*/ 1905977 h 2918593"/>
                <a:gd name="connsiteX8" fmla="*/ 3118411 w 3228501"/>
                <a:gd name="connsiteY8" fmla="*/ 2739625 h 2918593"/>
                <a:gd name="connsiteX9" fmla="*/ 2382457 w 3228501"/>
                <a:gd name="connsiteY9" fmla="*/ 2885691 h 2918593"/>
                <a:gd name="connsiteX10" fmla="*/ 1627171 w 3228501"/>
                <a:gd name="connsiteY10" fmla="*/ 2282970 h 2918593"/>
                <a:gd name="connsiteX11" fmla="*/ 953970 w 3228501"/>
                <a:gd name="connsiteY11" fmla="*/ 2828479 h 2918593"/>
                <a:gd name="connsiteX12" fmla="*/ 98734 w 3228501"/>
                <a:gd name="connsiteY12" fmla="*/ 2721924 h 2918593"/>
                <a:gd name="connsiteX0" fmla="*/ 98734 w 3228501"/>
                <a:gd name="connsiteY0" fmla="*/ 2721924 h 2918593"/>
                <a:gd name="connsiteX1" fmla="*/ 171818 w 3228501"/>
                <a:gd name="connsiteY1" fmla="*/ 1951194 h 2918593"/>
                <a:gd name="connsiteX2" fmla="*/ 1132698 w 3228501"/>
                <a:gd name="connsiteY2" fmla="*/ 1462137 h 2918593"/>
                <a:gd name="connsiteX3" fmla="*/ 1151533 w 3228501"/>
                <a:gd name="connsiteY3" fmla="*/ 901140 h 2918593"/>
                <a:gd name="connsiteX4" fmla="*/ 1597167 w 3228501"/>
                <a:gd name="connsiteY4" fmla="*/ 35 h 2918593"/>
                <a:gd name="connsiteX5" fmla="*/ 2091054 w 3228501"/>
                <a:gd name="connsiteY5" fmla="*/ 931286 h 2918593"/>
                <a:gd name="connsiteX6" fmla="*/ 2139258 w 3228501"/>
                <a:gd name="connsiteY6" fmla="*/ 1487708 h 2918593"/>
                <a:gd name="connsiteX7" fmla="*/ 3055696 w 3228501"/>
                <a:gd name="connsiteY7" fmla="*/ 1905977 h 2918593"/>
                <a:gd name="connsiteX8" fmla="*/ 3118411 w 3228501"/>
                <a:gd name="connsiteY8" fmla="*/ 2739625 h 2918593"/>
                <a:gd name="connsiteX9" fmla="*/ 2382457 w 3228501"/>
                <a:gd name="connsiteY9" fmla="*/ 2885691 h 2918593"/>
                <a:gd name="connsiteX10" fmla="*/ 1627171 w 3228501"/>
                <a:gd name="connsiteY10" fmla="*/ 2282970 h 2918593"/>
                <a:gd name="connsiteX11" fmla="*/ 953970 w 3228501"/>
                <a:gd name="connsiteY11" fmla="*/ 2828479 h 2918593"/>
                <a:gd name="connsiteX12" fmla="*/ 98734 w 3228501"/>
                <a:gd name="connsiteY12" fmla="*/ 2721924 h 2918593"/>
                <a:gd name="connsiteX0" fmla="*/ 98734 w 3228501"/>
                <a:gd name="connsiteY0" fmla="*/ 2769540 h 2966209"/>
                <a:gd name="connsiteX1" fmla="*/ 171818 w 3228501"/>
                <a:gd name="connsiteY1" fmla="*/ 1998810 h 2966209"/>
                <a:gd name="connsiteX2" fmla="*/ 1132698 w 3228501"/>
                <a:gd name="connsiteY2" fmla="*/ 1509753 h 2966209"/>
                <a:gd name="connsiteX3" fmla="*/ 1151533 w 3228501"/>
                <a:gd name="connsiteY3" fmla="*/ 948756 h 2966209"/>
                <a:gd name="connsiteX4" fmla="*/ 1654317 w 3228501"/>
                <a:gd name="connsiteY4" fmla="*/ 26 h 2966209"/>
                <a:gd name="connsiteX5" fmla="*/ 2091054 w 3228501"/>
                <a:gd name="connsiteY5" fmla="*/ 978902 h 2966209"/>
                <a:gd name="connsiteX6" fmla="*/ 2139258 w 3228501"/>
                <a:gd name="connsiteY6" fmla="*/ 1535324 h 2966209"/>
                <a:gd name="connsiteX7" fmla="*/ 3055696 w 3228501"/>
                <a:gd name="connsiteY7" fmla="*/ 1953593 h 2966209"/>
                <a:gd name="connsiteX8" fmla="*/ 3118411 w 3228501"/>
                <a:gd name="connsiteY8" fmla="*/ 2787241 h 2966209"/>
                <a:gd name="connsiteX9" fmla="*/ 2382457 w 3228501"/>
                <a:gd name="connsiteY9" fmla="*/ 2933307 h 2966209"/>
                <a:gd name="connsiteX10" fmla="*/ 1627171 w 3228501"/>
                <a:gd name="connsiteY10" fmla="*/ 2330586 h 2966209"/>
                <a:gd name="connsiteX11" fmla="*/ 953970 w 3228501"/>
                <a:gd name="connsiteY11" fmla="*/ 2876095 h 2966209"/>
                <a:gd name="connsiteX12" fmla="*/ 98734 w 3228501"/>
                <a:gd name="connsiteY12" fmla="*/ 2769540 h 2966209"/>
                <a:gd name="connsiteX0" fmla="*/ 98734 w 3228501"/>
                <a:gd name="connsiteY0" fmla="*/ 2769618 h 2966287"/>
                <a:gd name="connsiteX1" fmla="*/ 171818 w 3228501"/>
                <a:gd name="connsiteY1" fmla="*/ 1998888 h 2966287"/>
                <a:gd name="connsiteX2" fmla="*/ 1132698 w 3228501"/>
                <a:gd name="connsiteY2" fmla="*/ 1509831 h 2966287"/>
                <a:gd name="connsiteX3" fmla="*/ 1122958 w 3228501"/>
                <a:gd name="connsiteY3" fmla="*/ 920259 h 2966287"/>
                <a:gd name="connsiteX4" fmla="*/ 1654317 w 3228501"/>
                <a:gd name="connsiteY4" fmla="*/ 104 h 2966287"/>
                <a:gd name="connsiteX5" fmla="*/ 2091054 w 3228501"/>
                <a:gd name="connsiteY5" fmla="*/ 978980 h 2966287"/>
                <a:gd name="connsiteX6" fmla="*/ 2139258 w 3228501"/>
                <a:gd name="connsiteY6" fmla="*/ 1535402 h 2966287"/>
                <a:gd name="connsiteX7" fmla="*/ 3055696 w 3228501"/>
                <a:gd name="connsiteY7" fmla="*/ 1953671 h 2966287"/>
                <a:gd name="connsiteX8" fmla="*/ 3118411 w 3228501"/>
                <a:gd name="connsiteY8" fmla="*/ 2787319 h 2966287"/>
                <a:gd name="connsiteX9" fmla="*/ 2382457 w 3228501"/>
                <a:gd name="connsiteY9" fmla="*/ 2933385 h 2966287"/>
                <a:gd name="connsiteX10" fmla="*/ 1627171 w 3228501"/>
                <a:gd name="connsiteY10" fmla="*/ 2330664 h 2966287"/>
                <a:gd name="connsiteX11" fmla="*/ 953970 w 3228501"/>
                <a:gd name="connsiteY11" fmla="*/ 2876173 h 2966287"/>
                <a:gd name="connsiteX12" fmla="*/ 98734 w 3228501"/>
                <a:gd name="connsiteY12" fmla="*/ 2769618 h 2966287"/>
                <a:gd name="connsiteX0" fmla="*/ 98734 w 3228501"/>
                <a:gd name="connsiteY0" fmla="*/ 2769520 h 2966189"/>
                <a:gd name="connsiteX1" fmla="*/ 171818 w 3228501"/>
                <a:gd name="connsiteY1" fmla="*/ 1998790 h 2966189"/>
                <a:gd name="connsiteX2" fmla="*/ 1132698 w 3228501"/>
                <a:gd name="connsiteY2" fmla="*/ 1509733 h 2966189"/>
                <a:gd name="connsiteX3" fmla="*/ 1122958 w 3228501"/>
                <a:gd name="connsiteY3" fmla="*/ 920161 h 2966189"/>
                <a:gd name="connsiteX4" fmla="*/ 1654317 w 3228501"/>
                <a:gd name="connsiteY4" fmla="*/ 6 h 2966189"/>
                <a:gd name="connsiteX5" fmla="*/ 2167254 w 3228501"/>
                <a:gd name="connsiteY5" fmla="*/ 907445 h 2966189"/>
                <a:gd name="connsiteX6" fmla="*/ 2139258 w 3228501"/>
                <a:gd name="connsiteY6" fmla="*/ 1535304 h 2966189"/>
                <a:gd name="connsiteX7" fmla="*/ 3055696 w 3228501"/>
                <a:gd name="connsiteY7" fmla="*/ 1953573 h 2966189"/>
                <a:gd name="connsiteX8" fmla="*/ 3118411 w 3228501"/>
                <a:gd name="connsiteY8" fmla="*/ 2787221 h 2966189"/>
                <a:gd name="connsiteX9" fmla="*/ 2382457 w 3228501"/>
                <a:gd name="connsiteY9" fmla="*/ 2933287 h 2966189"/>
                <a:gd name="connsiteX10" fmla="*/ 1627171 w 3228501"/>
                <a:gd name="connsiteY10" fmla="*/ 2330566 h 2966189"/>
                <a:gd name="connsiteX11" fmla="*/ 953970 w 3228501"/>
                <a:gd name="connsiteY11" fmla="*/ 2876075 h 2966189"/>
                <a:gd name="connsiteX12" fmla="*/ 98734 w 3228501"/>
                <a:gd name="connsiteY12" fmla="*/ 2769520 h 2966189"/>
                <a:gd name="connsiteX0" fmla="*/ 6737 w 3136504"/>
                <a:gd name="connsiteY0" fmla="*/ 2769520 h 2966189"/>
                <a:gd name="connsiteX1" fmla="*/ 498921 w 3136504"/>
                <a:gd name="connsiteY1" fmla="*/ 1817815 h 2966189"/>
                <a:gd name="connsiteX2" fmla="*/ 1040701 w 3136504"/>
                <a:gd name="connsiteY2" fmla="*/ 1509733 h 2966189"/>
                <a:gd name="connsiteX3" fmla="*/ 1030961 w 3136504"/>
                <a:gd name="connsiteY3" fmla="*/ 920161 h 2966189"/>
                <a:gd name="connsiteX4" fmla="*/ 1562320 w 3136504"/>
                <a:gd name="connsiteY4" fmla="*/ 6 h 2966189"/>
                <a:gd name="connsiteX5" fmla="*/ 2075257 w 3136504"/>
                <a:gd name="connsiteY5" fmla="*/ 907445 h 2966189"/>
                <a:gd name="connsiteX6" fmla="*/ 2047261 w 3136504"/>
                <a:gd name="connsiteY6" fmla="*/ 1535304 h 2966189"/>
                <a:gd name="connsiteX7" fmla="*/ 2963699 w 3136504"/>
                <a:gd name="connsiteY7" fmla="*/ 1953573 h 2966189"/>
                <a:gd name="connsiteX8" fmla="*/ 3026414 w 3136504"/>
                <a:gd name="connsiteY8" fmla="*/ 2787221 h 2966189"/>
                <a:gd name="connsiteX9" fmla="*/ 2290460 w 3136504"/>
                <a:gd name="connsiteY9" fmla="*/ 2933287 h 2966189"/>
                <a:gd name="connsiteX10" fmla="*/ 1535174 w 3136504"/>
                <a:gd name="connsiteY10" fmla="*/ 2330566 h 2966189"/>
                <a:gd name="connsiteX11" fmla="*/ 861973 w 3136504"/>
                <a:gd name="connsiteY11" fmla="*/ 2876075 h 2966189"/>
                <a:gd name="connsiteX12" fmla="*/ 6737 w 3136504"/>
                <a:gd name="connsiteY12" fmla="*/ 2769520 h 2966189"/>
                <a:gd name="connsiteX0" fmla="*/ 6737 w 3036112"/>
                <a:gd name="connsiteY0" fmla="*/ 2769520 h 2970526"/>
                <a:gd name="connsiteX1" fmla="*/ 498921 w 3036112"/>
                <a:gd name="connsiteY1" fmla="*/ 1817815 h 2970526"/>
                <a:gd name="connsiteX2" fmla="*/ 1040701 w 3036112"/>
                <a:gd name="connsiteY2" fmla="*/ 1509733 h 2970526"/>
                <a:gd name="connsiteX3" fmla="*/ 1030961 w 3036112"/>
                <a:gd name="connsiteY3" fmla="*/ 920161 h 2970526"/>
                <a:gd name="connsiteX4" fmla="*/ 1562320 w 3036112"/>
                <a:gd name="connsiteY4" fmla="*/ 6 h 2970526"/>
                <a:gd name="connsiteX5" fmla="*/ 2075257 w 3036112"/>
                <a:gd name="connsiteY5" fmla="*/ 907445 h 2970526"/>
                <a:gd name="connsiteX6" fmla="*/ 2047261 w 3036112"/>
                <a:gd name="connsiteY6" fmla="*/ 1535304 h 2970526"/>
                <a:gd name="connsiteX7" fmla="*/ 2625562 w 3036112"/>
                <a:gd name="connsiteY7" fmla="*/ 1820223 h 2970526"/>
                <a:gd name="connsiteX8" fmla="*/ 3026414 w 3036112"/>
                <a:gd name="connsiteY8" fmla="*/ 2787221 h 2970526"/>
                <a:gd name="connsiteX9" fmla="*/ 2290460 w 3036112"/>
                <a:gd name="connsiteY9" fmla="*/ 2933287 h 2970526"/>
                <a:gd name="connsiteX10" fmla="*/ 1535174 w 3036112"/>
                <a:gd name="connsiteY10" fmla="*/ 2330566 h 2970526"/>
                <a:gd name="connsiteX11" fmla="*/ 861973 w 3036112"/>
                <a:gd name="connsiteY11" fmla="*/ 2876075 h 2970526"/>
                <a:gd name="connsiteX12" fmla="*/ 6737 w 3036112"/>
                <a:gd name="connsiteY12" fmla="*/ 2769520 h 2970526"/>
                <a:gd name="connsiteX0" fmla="*/ 6737 w 3136725"/>
                <a:gd name="connsiteY0" fmla="*/ 2769520 h 2954948"/>
                <a:gd name="connsiteX1" fmla="*/ 498921 w 3136725"/>
                <a:gd name="connsiteY1" fmla="*/ 1817815 h 2954948"/>
                <a:gd name="connsiteX2" fmla="*/ 1040701 w 3136725"/>
                <a:gd name="connsiteY2" fmla="*/ 1509733 h 2954948"/>
                <a:gd name="connsiteX3" fmla="*/ 1030961 w 3136725"/>
                <a:gd name="connsiteY3" fmla="*/ 920161 h 2954948"/>
                <a:gd name="connsiteX4" fmla="*/ 1562320 w 3136725"/>
                <a:gd name="connsiteY4" fmla="*/ 6 h 2954948"/>
                <a:gd name="connsiteX5" fmla="*/ 2075257 w 3136725"/>
                <a:gd name="connsiteY5" fmla="*/ 907445 h 2954948"/>
                <a:gd name="connsiteX6" fmla="*/ 2047261 w 3136725"/>
                <a:gd name="connsiteY6" fmla="*/ 1535304 h 2954948"/>
                <a:gd name="connsiteX7" fmla="*/ 2625562 w 3136725"/>
                <a:gd name="connsiteY7" fmla="*/ 1820223 h 2954948"/>
                <a:gd name="connsiteX8" fmla="*/ 3131189 w 3136725"/>
                <a:gd name="connsiteY8" fmla="*/ 2725309 h 2954948"/>
                <a:gd name="connsiteX9" fmla="*/ 2290460 w 3136725"/>
                <a:gd name="connsiteY9" fmla="*/ 2933287 h 2954948"/>
                <a:gd name="connsiteX10" fmla="*/ 1535174 w 3136725"/>
                <a:gd name="connsiteY10" fmla="*/ 2330566 h 2954948"/>
                <a:gd name="connsiteX11" fmla="*/ 861973 w 3136725"/>
                <a:gd name="connsiteY11" fmla="*/ 2876075 h 2954948"/>
                <a:gd name="connsiteX12" fmla="*/ 6737 w 3136725"/>
                <a:gd name="connsiteY12" fmla="*/ 2769520 h 2954948"/>
                <a:gd name="connsiteX0" fmla="*/ 6737 w 3144550"/>
                <a:gd name="connsiteY0" fmla="*/ 2769520 h 2921048"/>
                <a:gd name="connsiteX1" fmla="*/ 498921 w 3144550"/>
                <a:gd name="connsiteY1" fmla="*/ 1817815 h 2921048"/>
                <a:gd name="connsiteX2" fmla="*/ 1040701 w 3144550"/>
                <a:gd name="connsiteY2" fmla="*/ 1509733 h 2921048"/>
                <a:gd name="connsiteX3" fmla="*/ 1030961 w 3144550"/>
                <a:gd name="connsiteY3" fmla="*/ 920161 h 2921048"/>
                <a:gd name="connsiteX4" fmla="*/ 1562320 w 3144550"/>
                <a:gd name="connsiteY4" fmla="*/ 6 h 2921048"/>
                <a:gd name="connsiteX5" fmla="*/ 2075257 w 3144550"/>
                <a:gd name="connsiteY5" fmla="*/ 907445 h 2921048"/>
                <a:gd name="connsiteX6" fmla="*/ 2047261 w 3144550"/>
                <a:gd name="connsiteY6" fmla="*/ 1535304 h 2921048"/>
                <a:gd name="connsiteX7" fmla="*/ 2625562 w 3144550"/>
                <a:gd name="connsiteY7" fmla="*/ 1820223 h 2921048"/>
                <a:gd name="connsiteX8" fmla="*/ 3131189 w 3144550"/>
                <a:gd name="connsiteY8" fmla="*/ 2725309 h 2921048"/>
                <a:gd name="connsiteX9" fmla="*/ 2066623 w 3144550"/>
                <a:gd name="connsiteY9" fmla="*/ 2647537 h 2921048"/>
                <a:gd name="connsiteX10" fmla="*/ 1535174 w 3144550"/>
                <a:gd name="connsiteY10" fmla="*/ 2330566 h 2921048"/>
                <a:gd name="connsiteX11" fmla="*/ 861973 w 3144550"/>
                <a:gd name="connsiteY11" fmla="*/ 2876075 h 2921048"/>
                <a:gd name="connsiteX12" fmla="*/ 6737 w 3144550"/>
                <a:gd name="connsiteY12" fmla="*/ 2769520 h 2921048"/>
                <a:gd name="connsiteX0" fmla="*/ 12824 w 3150637"/>
                <a:gd name="connsiteY0" fmla="*/ 2769520 h 2834729"/>
                <a:gd name="connsiteX1" fmla="*/ 505008 w 3150637"/>
                <a:gd name="connsiteY1" fmla="*/ 1817815 h 2834729"/>
                <a:gd name="connsiteX2" fmla="*/ 1046788 w 3150637"/>
                <a:gd name="connsiteY2" fmla="*/ 1509733 h 2834729"/>
                <a:gd name="connsiteX3" fmla="*/ 1037048 w 3150637"/>
                <a:gd name="connsiteY3" fmla="*/ 920161 h 2834729"/>
                <a:gd name="connsiteX4" fmla="*/ 1568407 w 3150637"/>
                <a:gd name="connsiteY4" fmla="*/ 6 h 2834729"/>
                <a:gd name="connsiteX5" fmla="*/ 2081344 w 3150637"/>
                <a:gd name="connsiteY5" fmla="*/ 907445 h 2834729"/>
                <a:gd name="connsiteX6" fmla="*/ 2053348 w 3150637"/>
                <a:gd name="connsiteY6" fmla="*/ 1535304 h 2834729"/>
                <a:gd name="connsiteX7" fmla="*/ 2631649 w 3150637"/>
                <a:gd name="connsiteY7" fmla="*/ 1820223 h 2834729"/>
                <a:gd name="connsiteX8" fmla="*/ 3137276 w 3150637"/>
                <a:gd name="connsiteY8" fmla="*/ 2725309 h 2834729"/>
                <a:gd name="connsiteX9" fmla="*/ 2072710 w 3150637"/>
                <a:gd name="connsiteY9" fmla="*/ 2647537 h 2834729"/>
                <a:gd name="connsiteX10" fmla="*/ 1541261 w 3150637"/>
                <a:gd name="connsiteY10" fmla="*/ 2330566 h 2834729"/>
                <a:gd name="connsiteX11" fmla="*/ 1034748 w 3150637"/>
                <a:gd name="connsiteY11" fmla="*/ 2704625 h 2834729"/>
                <a:gd name="connsiteX12" fmla="*/ 12824 w 3150637"/>
                <a:gd name="connsiteY12" fmla="*/ 2769520 h 2834729"/>
                <a:gd name="connsiteX0" fmla="*/ 12824 w 3150637"/>
                <a:gd name="connsiteY0" fmla="*/ 2769520 h 2834729"/>
                <a:gd name="connsiteX1" fmla="*/ 505008 w 3150637"/>
                <a:gd name="connsiteY1" fmla="*/ 1817815 h 2834729"/>
                <a:gd name="connsiteX2" fmla="*/ 1046788 w 3150637"/>
                <a:gd name="connsiteY2" fmla="*/ 1509733 h 2834729"/>
                <a:gd name="connsiteX3" fmla="*/ 1037048 w 3150637"/>
                <a:gd name="connsiteY3" fmla="*/ 920161 h 2834729"/>
                <a:gd name="connsiteX4" fmla="*/ 1568407 w 3150637"/>
                <a:gd name="connsiteY4" fmla="*/ 6 h 2834729"/>
                <a:gd name="connsiteX5" fmla="*/ 2081344 w 3150637"/>
                <a:gd name="connsiteY5" fmla="*/ 907445 h 2834729"/>
                <a:gd name="connsiteX6" fmla="*/ 2053348 w 3150637"/>
                <a:gd name="connsiteY6" fmla="*/ 1535304 h 2834729"/>
                <a:gd name="connsiteX7" fmla="*/ 2631649 w 3150637"/>
                <a:gd name="connsiteY7" fmla="*/ 1820223 h 2834729"/>
                <a:gd name="connsiteX8" fmla="*/ 3137276 w 3150637"/>
                <a:gd name="connsiteY8" fmla="*/ 2725309 h 2834729"/>
                <a:gd name="connsiteX9" fmla="*/ 2072710 w 3150637"/>
                <a:gd name="connsiteY9" fmla="*/ 2709449 h 2834729"/>
                <a:gd name="connsiteX10" fmla="*/ 1541261 w 3150637"/>
                <a:gd name="connsiteY10" fmla="*/ 2330566 h 2834729"/>
                <a:gd name="connsiteX11" fmla="*/ 1034748 w 3150637"/>
                <a:gd name="connsiteY11" fmla="*/ 2704625 h 2834729"/>
                <a:gd name="connsiteX12" fmla="*/ 12824 w 3150637"/>
                <a:gd name="connsiteY12" fmla="*/ 2769520 h 2834729"/>
                <a:gd name="connsiteX0" fmla="*/ 12824 w 3150637"/>
                <a:gd name="connsiteY0" fmla="*/ 2769520 h 2834896"/>
                <a:gd name="connsiteX1" fmla="*/ 505008 w 3150637"/>
                <a:gd name="connsiteY1" fmla="*/ 1817815 h 2834896"/>
                <a:gd name="connsiteX2" fmla="*/ 1046788 w 3150637"/>
                <a:gd name="connsiteY2" fmla="*/ 1509733 h 2834896"/>
                <a:gd name="connsiteX3" fmla="*/ 1037048 w 3150637"/>
                <a:gd name="connsiteY3" fmla="*/ 920161 h 2834896"/>
                <a:gd name="connsiteX4" fmla="*/ 1568407 w 3150637"/>
                <a:gd name="connsiteY4" fmla="*/ 6 h 2834896"/>
                <a:gd name="connsiteX5" fmla="*/ 2081344 w 3150637"/>
                <a:gd name="connsiteY5" fmla="*/ 907445 h 2834896"/>
                <a:gd name="connsiteX6" fmla="*/ 2053348 w 3150637"/>
                <a:gd name="connsiteY6" fmla="*/ 1535304 h 2834896"/>
                <a:gd name="connsiteX7" fmla="*/ 2631649 w 3150637"/>
                <a:gd name="connsiteY7" fmla="*/ 1820223 h 2834896"/>
                <a:gd name="connsiteX8" fmla="*/ 3137276 w 3150637"/>
                <a:gd name="connsiteY8" fmla="*/ 2725309 h 2834896"/>
                <a:gd name="connsiteX9" fmla="*/ 2072710 w 3150637"/>
                <a:gd name="connsiteY9" fmla="*/ 2709449 h 2834896"/>
                <a:gd name="connsiteX10" fmla="*/ 1555548 w 3150637"/>
                <a:gd name="connsiteY10" fmla="*/ 2325804 h 2834896"/>
                <a:gd name="connsiteX11" fmla="*/ 1034748 w 3150637"/>
                <a:gd name="connsiteY11" fmla="*/ 2704625 h 2834896"/>
                <a:gd name="connsiteX12" fmla="*/ 12824 w 3150637"/>
                <a:gd name="connsiteY12" fmla="*/ 2769520 h 2834896"/>
                <a:gd name="connsiteX0" fmla="*/ 12079 w 3178467"/>
                <a:gd name="connsiteY0" fmla="*/ 2740945 h 2812821"/>
                <a:gd name="connsiteX1" fmla="*/ 532838 w 3178467"/>
                <a:gd name="connsiteY1" fmla="*/ 1817815 h 2812821"/>
                <a:gd name="connsiteX2" fmla="*/ 1074618 w 3178467"/>
                <a:gd name="connsiteY2" fmla="*/ 1509733 h 2812821"/>
                <a:gd name="connsiteX3" fmla="*/ 1064878 w 3178467"/>
                <a:gd name="connsiteY3" fmla="*/ 920161 h 2812821"/>
                <a:gd name="connsiteX4" fmla="*/ 1596237 w 3178467"/>
                <a:gd name="connsiteY4" fmla="*/ 6 h 2812821"/>
                <a:gd name="connsiteX5" fmla="*/ 2109174 w 3178467"/>
                <a:gd name="connsiteY5" fmla="*/ 907445 h 2812821"/>
                <a:gd name="connsiteX6" fmla="*/ 2081178 w 3178467"/>
                <a:gd name="connsiteY6" fmla="*/ 1535304 h 2812821"/>
                <a:gd name="connsiteX7" fmla="*/ 2659479 w 3178467"/>
                <a:gd name="connsiteY7" fmla="*/ 1820223 h 2812821"/>
                <a:gd name="connsiteX8" fmla="*/ 3165106 w 3178467"/>
                <a:gd name="connsiteY8" fmla="*/ 2725309 h 2812821"/>
                <a:gd name="connsiteX9" fmla="*/ 2100540 w 3178467"/>
                <a:gd name="connsiteY9" fmla="*/ 2709449 h 2812821"/>
                <a:gd name="connsiteX10" fmla="*/ 1583378 w 3178467"/>
                <a:gd name="connsiteY10" fmla="*/ 2325804 h 2812821"/>
                <a:gd name="connsiteX11" fmla="*/ 1062578 w 3178467"/>
                <a:gd name="connsiteY11" fmla="*/ 2704625 h 2812821"/>
                <a:gd name="connsiteX12" fmla="*/ 12079 w 3178467"/>
                <a:gd name="connsiteY12" fmla="*/ 2740945 h 2812821"/>
                <a:gd name="connsiteX0" fmla="*/ 12691 w 3179079"/>
                <a:gd name="connsiteY0" fmla="*/ 2740945 h 2812118"/>
                <a:gd name="connsiteX1" fmla="*/ 523925 w 3179079"/>
                <a:gd name="connsiteY1" fmla="*/ 1827340 h 2812118"/>
                <a:gd name="connsiteX2" fmla="*/ 1075230 w 3179079"/>
                <a:gd name="connsiteY2" fmla="*/ 1509733 h 2812118"/>
                <a:gd name="connsiteX3" fmla="*/ 1065490 w 3179079"/>
                <a:gd name="connsiteY3" fmla="*/ 920161 h 2812118"/>
                <a:gd name="connsiteX4" fmla="*/ 1596849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9079"/>
                <a:gd name="connsiteY0" fmla="*/ 2740945 h 2812118"/>
                <a:gd name="connsiteX1" fmla="*/ 523925 w 3179079"/>
                <a:gd name="connsiteY1" fmla="*/ 1827340 h 2812118"/>
                <a:gd name="connsiteX2" fmla="*/ 1070467 w 3179079"/>
                <a:gd name="connsiteY2" fmla="*/ 1524020 h 2812118"/>
                <a:gd name="connsiteX3" fmla="*/ 1065490 w 3179079"/>
                <a:gd name="connsiteY3" fmla="*/ 920161 h 2812118"/>
                <a:gd name="connsiteX4" fmla="*/ 1596849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9079"/>
                <a:gd name="connsiteY0" fmla="*/ 2740945 h 2812118"/>
                <a:gd name="connsiteX1" fmla="*/ 523925 w 3179079"/>
                <a:gd name="connsiteY1" fmla="*/ 1827340 h 2812118"/>
                <a:gd name="connsiteX2" fmla="*/ 1070467 w 3179079"/>
                <a:gd name="connsiteY2" fmla="*/ 1524020 h 2812118"/>
                <a:gd name="connsiteX3" fmla="*/ 1065490 w 3179079"/>
                <a:gd name="connsiteY3" fmla="*/ 920161 h 2812118"/>
                <a:gd name="connsiteX4" fmla="*/ 1587324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4425"/>
                <a:gd name="connsiteY0" fmla="*/ 2740945 h 2812118"/>
                <a:gd name="connsiteX1" fmla="*/ 523925 w 3174425"/>
                <a:gd name="connsiteY1" fmla="*/ 1827340 h 2812118"/>
                <a:gd name="connsiteX2" fmla="*/ 1070467 w 3174425"/>
                <a:gd name="connsiteY2" fmla="*/ 1524020 h 2812118"/>
                <a:gd name="connsiteX3" fmla="*/ 1065490 w 3174425"/>
                <a:gd name="connsiteY3" fmla="*/ 920161 h 2812118"/>
                <a:gd name="connsiteX4" fmla="*/ 1587324 w 3174425"/>
                <a:gd name="connsiteY4" fmla="*/ 6 h 2812118"/>
                <a:gd name="connsiteX5" fmla="*/ 2109786 w 3174425"/>
                <a:gd name="connsiteY5" fmla="*/ 907445 h 2812118"/>
                <a:gd name="connsiteX6" fmla="*/ 2081790 w 3174425"/>
                <a:gd name="connsiteY6" fmla="*/ 1535304 h 2812118"/>
                <a:gd name="connsiteX7" fmla="*/ 2660091 w 3174425"/>
                <a:gd name="connsiteY7" fmla="*/ 1820223 h 2812118"/>
                <a:gd name="connsiteX8" fmla="*/ 3160955 w 3174425"/>
                <a:gd name="connsiteY8" fmla="*/ 2730072 h 2812118"/>
                <a:gd name="connsiteX9" fmla="*/ 2101152 w 3174425"/>
                <a:gd name="connsiteY9" fmla="*/ 2709449 h 2812118"/>
                <a:gd name="connsiteX10" fmla="*/ 1583990 w 3174425"/>
                <a:gd name="connsiteY10" fmla="*/ 2325804 h 2812118"/>
                <a:gd name="connsiteX11" fmla="*/ 1063190 w 3174425"/>
                <a:gd name="connsiteY11" fmla="*/ 2704625 h 2812118"/>
                <a:gd name="connsiteX12" fmla="*/ 12691 w 3174425"/>
                <a:gd name="connsiteY12" fmla="*/ 2740945 h 2812118"/>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3530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3530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24 h 2971000"/>
                <a:gd name="connsiteX1" fmla="*/ 523925 w 3258830"/>
                <a:gd name="connsiteY1" fmla="*/ 1827419 h 2971000"/>
                <a:gd name="connsiteX2" fmla="*/ 1070467 w 3258830"/>
                <a:gd name="connsiteY2" fmla="*/ 1524099 h 2971000"/>
                <a:gd name="connsiteX3" fmla="*/ 1065490 w 3258830"/>
                <a:gd name="connsiteY3" fmla="*/ 920240 h 2971000"/>
                <a:gd name="connsiteX4" fmla="*/ 1587324 w 3258830"/>
                <a:gd name="connsiteY4" fmla="*/ 85 h 2971000"/>
                <a:gd name="connsiteX5" fmla="*/ 2109786 w 3258830"/>
                <a:gd name="connsiteY5" fmla="*/ 907524 h 2971000"/>
                <a:gd name="connsiteX6" fmla="*/ 2081790 w 3258830"/>
                <a:gd name="connsiteY6" fmla="*/ 1500213 h 2971000"/>
                <a:gd name="connsiteX7" fmla="*/ 2660091 w 3258830"/>
                <a:gd name="connsiteY7" fmla="*/ 1820302 h 2971000"/>
                <a:gd name="connsiteX8" fmla="*/ 3160955 w 3258830"/>
                <a:gd name="connsiteY8" fmla="*/ 2730151 h 2971000"/>
                <a:gd name="connsiteX9" fmla="*/ 2101152 w 3258830"/>
                <a:gd name="connsiteY9" fmla="*/ 2709528 h 2971000"/>
                <a:gd name="connsiteX10" fmla="*/ 1583990 w 3258830"/>
                <a:gd name="connsiteY10" fmla="*/ 2325883 h 2971000"/>
                <a:gd name="connsiteX11" fmla="*/ 1063190 w 3258830"/>
                <a:gd name="connsiteY11" fmla="*/ 2704704 h 2971000"/>
                <a:gd name="connsiteX12" fmla="*/ 12691 w 3258830"/>
                <a:gd name="connsiteY12" fmla="*/ 2741024 h 2971000"/>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4 h 2970990"/>
                <a:gd name="connsiteX1" fmla="*/ 523925 w 3258830"/>
                <a:gd name="connsiteY1" fmla="*/ 1827409 h 2970990"/>
                <a:gd name="connsiteX2" fmla="*/ 1070467 w 3258830"/>
                <a:gd name="connsiteY2" fmla="*/ 1524089 h 2970990"/>
                <a:gd name="connsiteX3" fmla="*/ 1065490 w 3258830"/>
                <a:gd name="connsiteY3" fmla="*/ 920230 h 2970990"/>
                <a:gd name="connsiteX4" fmla="*/ 1587324 w 3258830"/>
                <a:gd name="connsiteY4" fmla="*/ 75 h 2970990"/>
                <a:gd name="connsiteX5" fmla="*/ 2109786 w 3258830"/>
                <a:gd name="connsiteY5" fmla="*/ 907514 h 2970990"/>
                <a:gd name="connsiteX6" fmla="*/ 2081790 w 3258830"/>
                <a:gd name="connsiteY6" fmla="*/ 1500203 h 2970990"/>
                <a:gd name="connsiteX7" fmla="*/ 2660091 w 3258830"/>
                <a:gd name="connsiteY7" fmla="*/ 1820292 h 2970990"/>
                <a:gd name="connsiteX8" fmla="*/ 3160955 w 3258830"/>
                <a:gd name="connsiteY8" fmla="*/ 2730141 h 2970990"/>
                <a:gd name="connsiteX9" fmla="*/ 2101152 w 3258830"/>
                <a:gd name="connsiteY9" fmla="*/ 2709518 h 2970990"/>
                <a:gd name="connsiteX10" fmla="*/ 1583990 w 3258830"/>
                <a:gd name="connsiteY10" fmla="*/ 2325873 h 2970990"/>
                <a:gd name="connsiteX11" fmla="*/ 1063190 w 3258830"/>
                <a:gd name="connsiteY11" fmla="*/ 2704694 h 2970990"/>
                <a:gd name="connsiteX12" fmla="*/ 12691 w 3258830"/>
                <a:gd name="connsiteY12" fmla="*/ 2741014 h 2970990"/>
                <a:gd name="connsiteX0" fmla="*/ 12691 w 3258830"/>
                <a:gd name="connsiteY0" fmla="*/ 2741020 h 2970996"/>
                <a:gd name="connsiteX1" fmla="*/ 523925 w 3258830"/>
                <a:gd name="connsiteY1" fmla="*/ 1827415 h 2970996"/>
                <a:gd name="connsiteX2" fmla="*/ 1070467 w 3258830"/>
                <a:gd name="connsiteY2" fmla="*/ 1524095 h 2970996"/>
                <a:gd name="connsiteX3" fmla="*/ 1065490 w 3258830"/>
                <a:gd name="connsiteY3" fmla="*/ 920236 h 2970996"/>
                <a:gd name="connsiteX4" fmla="*/ 1587324 w 3258830"/>
                <a:gd name="connsiteY4" fmla="*/ 81 h 2970996"/>
                <a:gd name="connsiteX5" fmla="*/ 2109786 w 3258830"/>
                <a:gd name="connsiteY5" fmla="*/ 907520 h 2970996"/>
                <a:gd name="connsiteX6" fmla="*/ 2081790 w 3258830"/>
                <a:gd name="connsiteY6" fmla="*/ 1500209 h 2970996"/>
                <a:gd name="connsiteX7" fmla="*/ 2660091 w 3258830"/>
                <a:gd name="connsiteY7" fmla="*/ 1820298 h 2970996"/>
                <a:gd name="connsiteX8" fmla="*/ 3160955 w 3258830"/>
                <a:gd name="connsiteY8" fmla="*/ 2730147 h 2970996"/>
                <a:gd name="connsiteX9" fmla="*/ 2101152 w 3258830"/>
                <a:gd name="connsiteY9" fmla="*/ 2709524 h 2970996"/>
                <a:gd name="connsiteX10" fmla="*/ 1583990 w 3258830"/>
                <a:gd name="connsiteY10" fmla="*/ 2325879 h 2970996"/>
                <a:gd name="connsiteX11" fmla="*/ 1063190 w 3258830"/>
                <a:gd name="connsiteY11" fmla="*/ 2704700 h 2970996"/>
                <a:gd name="connsiteX12" fmla="*/ 12691 w 3258830"/>
                <a:gd name="connsiteY12" fmla="*/ 2741020 h 2970996"/>
                <a:gd name="connsiteX0" fmla="*/ 12691 w 3258830"/>
                <a:gd name="connsiteY0" fmla="*/ 2741020 h 2970996"/>
                <a:gd name="connsiteX1" fmla="*/ 523925 w 3258830"/>
                <a:gd name="connsiteY1" fmla="*/ 1827415 h 2970996"/>
                <a:gd name="connsiteX2" fmla="*/ 1070467 w 3258830"/>
                <a:gd name="connsiteY2" fmla="*/ 1524095 h 2970996"/>
                <a:gd name="connsiteX3" fmla="*/ 1065490 w 3258830"/>
                <a:gd name="connsiteY3" fmla="*/ 920236 h 2970996"/>
                <a:gd name="connsiteX4" fmla="*/ 1587324 w 3258830"/>
                <a:gd name="connsiteY4" fmla="*/ 81 h 2970996"/>
                <a:gd name="connsiteX5" fmla="*/ 2109786 w 3258830"/>
                <a:gd name="connsiteY5" fmla="*/ 907520 h 2970996"/>
                <a:gd name="connsiteX6" fmla="*/ 2081790 w 3258830"/>
                <a:gd name="connsiteY6" fmla="*/ 1500209 h 2970996"/>
                <a:gd name="connsiteX7" fmla="*/ 2660091 w 3258830"/>
                <a:gd name="connsiteY7" fmla="*/ 1820298 h 2970996"/>
                <a:gd name="connsiteX8" fmla="*/ 3160955 w 3258830"/>
                <a:gd name="connsiteY8" fmla="*/ 2730147 h 2970996"/>
                <a:gd name="connsiteX9" fmla="*/ 2101152 w 3258830"/>
                <a:gd name="connsiteY9" fmla="*/ 2709524 h 2970996"/>
                <a:gd name="connsiteX10" fmla="*/ 1583990 w 3258830"/>
                <a:gd name="connsiteY10" fmla="*/ 2325879 h 2970996"/>
                <a:gd name="connsiteX11" fmla="*/ 1063190 w 3258830"/>
                <a:gd name="connsiteY11" fmla="*/ 2704700 h 2970996"/>
                <a:gd name="connsiteX12" fmla="*/ 12691 w 3258830"/>
                <a:gd name="connsiteY12" fmla="*/ 2741020 h 2970996"/>
                <a:gd name="connsiteX0" fmla="*/ 20967 w 3267106"/>
                <a:gd name="connsiteY0" fmla="*/ 2741020 h 2970996"/>
                <a:gd name="connsiteX1" fmla="*/ 532201 w 3267106"/>
                <a:gd name="connsiteY1" fmla="*/ 1827415 h 2970996"/>
                <a:gd name="connsiteX2" fmla="*/ 1078743 w 3267106"/>
                <a:gd name="connsiteY2" fmla="*/ 1524095 h 2970996"/>
                <a:gd name="connsiteX3" fmla="*/ 1073766 w 3267106"/>
                <a:gd name="connsiteY3" fmla="*/ 920236 h 2970996"/>
                <a:gd name="connsiteX4" fmla="*/ 1595600 w 3267106"/>
                <a:gd name="connsiteY4" fmla="*/ 81 h 2970996"/>
                <a:gd name="connsiteX5" fmla="*/ 2118062 w 3267106"/>
                <a:gd name="connsiteY5" fmla="*/ 907520 h 2970996"/>
                <a:gd name="connsiteX6" fmla="*/ 2090066 w 3267106"/>
                <a:gd name="connsiteY6" fmla="*/ 1500209 h 2970996"/>
                <a:gd name="connsiteX7" fmla="*/ 2668367 w 3267106"/>
                <a:gd name="connsiteY7" fmla="*/ 1820298 h 2970996"/>
                <a:gd name="connsiteX8" fmla="*/ 3169231 w 3267106"/>
                <a:gd name="connsiteY8" fmla="*/ 2730147 h 2970996"/>
                <a:gd name="connsiteX9" fmla="*/ 2109428 w 3267106"/>
                <a:gd name="connsiteY9" fmla="*/ 2709524 h 2970996"/>
                <a:gd name="connsiteX10" fmla="*/ 1592266 w 3267106"/>
                <a:gd name="connsiteY10" fmla="*/ 2325879 h 2970996"/>
                <a:gd name="connsiteX11" fmla="*/ 1071466 w 3267106"/>
                <a:gd name="connsiteY11" fmla="*/ 2704700 h 2970996"/>
                <a:gd name="connsiteX12" fmla="*/ 20967 w 3267106"/>
                <a:gd name="connsiteY12" fmla="*/ 2741020 h 2970996"/>
                <a:gd name="connsiteX0" fmla="*/ 88501 w 3334640"/>
                <a:gd name="connsiteY0" fmla="*/ 2741020 h 2970996"/>
                <a:gd name="connsiteX1" fmla="*/ 599735 w 3334640"/>
                <a:gd name="connsiteY1" fmla="*/ 1827415 h 2970996"/>
                <a:gd name="connsiteX2" fmla="*/ 1146277 w 3334640"/>
                <a:gd name="connsiteY2" fmla="*/ 1524095 h 2970996"/>
                <a:gd name="connsiteX3" fmla="*/ 1141300 w 3334640"/>
                <a:gd name="connsiteY3" fmla="*/ 920236 h 2970996"/>
                <a:gd name="connsiteX4" fmla="*/ 1663134 w 3334640"/>
                <a:gd name="connsiteY4" fmla="*/ 81 h 2970996"/>
                <a:gd name="connsiteX5" fmla="*/ 2185596 w 3334640"/>
                <a:gd name="connsiteY5" fmla="*/ 907520 h 2970996"/>
                <a:gd name="connsiteX6" fmla="*/ 2157600 w 3334640"/>
                <a:gd name="connsiteY6" fmla="*/ 1500209 h 2970996"/>
                <a:gd name="connsiteX7" fmla="*/ 2735901 w 3334640"/>
                <a:gd name="connsiteY7" fmla="*/ 1820298 h 2970996"/>
                <a:gd name="connsiteX8" fmla="*/ 3236765 w 3334640"/>
                <a:gd name="connsiteY8" fmla="*/ 2730147 h 2970996"/>
                <a:gd name="connsiteX9" fmla="*/ 2176962 w 3334640"/>
                <a:gd name="connsiteY9" fmla="*/ 2709524 h 2970996"/>
                <a:gd name="connsiteX10" fmla="*/ 1659800 w 3334640"/>
                <a:gd name="connsiteY10" fmla="*/ 2325879 h 2970996"/>
                <a:gd name="connsiteX11" fmla="*/ 1139000 w 3334640"/>
                <a:gd name="connsiteY11" fmla="*/ 2704700 h 2970996"/>
                <a:gd name="connsiteX12" fmla="*/ 88501 w 3334640"/>
                <a:gd name="connsiteY12" fmla="*/ 2741020 h 2970996"/>
                <a:gd name="connsiteX0" fmla="*/ 88501 w 3334640"/>
                <a:gd name="connsiteY0" fmla="*/ 2741020 h 3099436"/>
                <a:gd name="connsiteX1" fmla="*/ 599735 w 3334640"/>
                <a:gd name="connsiteY1" fmla="*/ 1827415 h 3099436"/>
                <a:gd name="connsiteX2" fmla="*/ 1146277 w 3334640"/>
                <a:gd name="connsiteY2" fmla="*/ 1524095 h 3099436"/>
                <a:gd name="connsiteX3" fmla="*/ 1141300 w 3334640"/>
                <a:gd name="connsiteY3" fmla="*/ 920236 h 3099436"/>
                <a:gd name="connsiteX4" fmla="*/ 1663134 w 3334640"/>
                <a:gd name="connsiteY4" fmla="*/ 81 h 3099436"/>
                <a:gd name="connsiteX5" fmla="*/ 2185596 w 3334640"/>
                <a:gd name="connsiteY5" fmla="*/ 907520 h 3099436"/>
                <a:gd name="connsiteX6" fmla="*/ 2157600 w 3334640"/>
                <a:gd name="connsiteY6" fmla="*/ 1500209 h 3099436"/>
                <a:gd name="connsiteX7" fmla="*/ 2735901 w 3334640"/>
                <a:gd name="connsiteY7" fmla="*/ 1820298 h 3099436"/>
                <a:gd name="connsiteX8" fmla="*/ 3236765 w 3334640"/>
                <a:gd name="connsiteY8" fmla="*/ 2730147 h 3099436"/>
                <a:gd name="connsiteX9" fmla="*/ 2176962 w 3334640"/>
                <a:gd name="connsiteY9" fmla="*/ 2709524 h 3099436"/>
                <a:gd name="connsiteX10" fmla="*/ 1659800 w 3334640"/>
                <a:gd name="connsiteY10" fmla="*/ 2325879 h 3099436"/>
                <a:gd name="connsiteX11" fmla="*/ 1139000 w 3334640"/>
                <a:gd name="connsiteY11" fmla="*/ 2704700 h 3099436"/>
                <a:gd name="connsiteX12" fmla="*/ 88501 w 3334640"/>
                <a:gd name="connsiteY12" fmla="*/ 2741020 h 3099436"/>
                <a:gd name="connsiteX0" fmla="*/ 21530 w 3267669"/>
                <a:gd name="connsiteY0" fmla="*/ 2741020 h 2994841"/>
                <a:gd name="connsiteX1" fmla="*/ 532764 w 3267669"/>
                <a:gd name="connsiteY1" fmla="*/ 1827415 h 2994841"/>
                <a:gd name="connsiteX2" fmla="*/ 1079306 w 3267669"/>
                <a:gd name="connsiteY2" fmla="*/ 1524095 h 2994841"/>
                <a:gd name="connsiteX3" fmla="*/ 1074329 w 3267669"/>
                <a:gd name="connsiteY3" fmla="*/ 920236 h 2994841"/>
                <a:gd name="connsiteX4" fmla="*/ 1596163 w 3267669"/>
                <a:gd name="connsiteY4" fmla="*/ 81 h 2994841"/>
                <a:gd name="connsiteX5" fmla="*/ 2118625 w 3267669"/>
                <a:gd name="connsiteY5" fmla="*/ 907520 h 2994841"/>
                <a:gd name="connsiteX6" fmla="*/ 2090629 w 3267669"/>
                <a:gd name="connsiteY6" fmla="*/ 1500209 h 2994841"/>
                <a:gd name="connsiteX7" fmla="*/ 2668930 w 3267669"/>
                <a:gd name="connsiteY7" fmla="*/ 1820298 h 2994841"/>
                <a:gd name="connsiteX8" fmla="*/ 3169794 w 3267669"/>
                <a:gd name="connsiteY8" fmla="*/ 2730147 h 2994841"/>
                <a:gd name="connsiteX9" fmla="*/ 2109991 w 3267669"/>
                <a:gd name="connsiteY9" fmla="*/ 2709524 h 2994841"/>
                <a:gd name="connsiteX10" fmla="*/ 1592829 w 3267669"/>
                <a:gd name="connsiteY10" fmla="*/ 2325879 h 2994841"/>
                <a:gd name="connsiteX11" fmla="*/ 1082077 w 3267669"/>
                <a:gd name="connsiteY11" fmla="*/ 2709724 h 2994841"/>
                <a:gd name="connsiteX12" fmla="*/ 21530 w 3267669"/>
                <a:gd name="connsiteY12" fmla="*/ 2741020 h 2994841"/>
                <a:gd name="connsiteX0" fmla="*/ 21530 w 3267669"/>
                <a:gd name="connsiteY0" fmla="*/ 2741020 h 2994841"/>
                <a:gd name="connsiteX1" fmla="*/ 532764 w 3267669"/>
                <a:gd name="connsiteY1" fmla="*/ 1827415 h 2994841"/>
                <a:gd name="connsiteX2" fmla="*/ 1079306 w 3267669"/>
                <a:gd name="connsiteY2" fmla="*/ 1524095 h 2994841"/>
                <a:gd name="connsiteX3" fmla="*/ 1074329 w 3267669"/>
                <a:gd name="connsiteY3" fmla="*/ 920236 h 2994841"/>
                <a:gd name="connsiteX4" fmla="*/ 1596163 w 3267669"/>
                <a:gd name="connsiteY4" fmla="*/ 81 h 2994841"/>
                <a:gd name="connsiteX5" fmla="*/ 2118625 w 3267669"/>
                <a:gd name="connsiteY5" fmla="*/ 907520 h 2994841"/>
                <a:gd name="connsiteX6" fmla="*/ 2090629 w 3267669"/>
                <a:gd name="connsiteY6" fmla="*/ 1500209 h 2994841"/>
                <a:gd name="connsiteX7" fmla="*/ 2668930 w 3267669"/>
                <a:gd name="connsiteY7" fmla="*/ 1820298 h 2994841"/>
                <a:gd name="connsiteX8" fmla="*/ 3169794 w 3267669"/>
                <a:gd name="connsiteY8" fmla="*/ 2730147 h 2994841"/>
                <a:gd name="connsiteX9" fmla="*/ 2109991 w 3267669"/>
                <a:gd name="connsiteY9" fmla="*/ 2709524 h 2994841"/>
                <a:gd name="connsiteX10" fmla="*/ 1592829 w 3267669"/>
                <a:gd name="connsiteY10" fmla="*/ 2325879 h 2994841"/>
                <a:gd name="connsiteX11" fmla="*/ 1082077 w 3267669"/>
                <a:gd name="connsiteY11" fmla="*/ 2709724 h 2994841"/>
                <a:gd name="connsiteX12" fmla="*/ 21530 w 3267669"/>
                <a:gd name="connsiteY12" fmla="*/ 2741020 h 2994841"/>
                <a:gd name="connsiteX0" fmla="*/ 21530 w 3267669"/>
                <a:gd name="connsiteY0" fmla="*/ 2741020 h 3001371"/>
                <a:gd name="connsiteX1" fmla="*/ 532764 w 3267669"/>
                <a:gd name="connsiteY1" fmla="*/ 1827415 h 3001371"/>
                <a:gd name="connsiteX2" fmla="*/ 1079306 w 3267669"/>
                <a:gd name="connsiteY2" fmla="*/ 1524095 h 3001371"/>
                <a:gd name="connsiteX3" fmla="*/ 1074329 w 3267669"/>
                <a:gd name="connsiteY3" fmla="*/ 920236 h 3001371"/>
                <a:gd name="connsiteX4" fmla="*/ 1596163 w 3267669"/>
                <a:gd name="connsiteY4" fmla="*/ 81 h 3001371"/>
                <a:gd name="connsiteX5" fmla="*/ 2118625 w 3267669"/>
                <a:gd name="connsiteY5" fmla="*/ 907520 h 3001371"/>
                <a:gd name="connsiteX6" fmla="*/ 2090629 w 3267669"/>
                <a:gd name="connsiteY6" fmla="*/ 1500209 h 3001371"/>
                <a:gd name="connsiteX7" fmla="*/ 2668930 w 3267669"/>
                <a:gd name="connsiteY7" fmla="*/ 1820298 h 3001371"/>
                <a:gd name="connsiteX8" fmla="*/ 3169794 w 3267669"/>
                <a:gd name="connsiteY8" fmla="*/ 2730147 h 3001371"/>
                <a:gd name="connsiteX9" fmla="*/ 2109991 w 3267669"/>
                <a:gd name="connsiteY9" fmla="*/ 2709524 h 3001371"/>
                <a:gd name="connsiteX10" fmla="*/ 1592829 w 3267669"/>
                <a:gd name="connsiteY10" fmla="*/ 2325879 h 3001371"/>
                <a:gd name="connsiteX11" fmla="*/ 1082077 w 3267669"/>
                <a:gd name="connsiteY11" fmla="*/ 2709724 h 3001371"/>
                <a:gd name="connsiteX12" fmla="*/ 21530 w 3267669"/>
                <a:gd name="connsiteY12" fmla="*/ 2741020 h 3001371"/>
                <a:gd name="connsiteX0" fmla="*/ 87128 w 3333267"/>
                <a:gd name="connsiteY0" fmla="*/ 2741020 h 3100529"/>
                <a:gd name="connsiteX1" fmla="*/ 598362 w 3333267"/>
                <a:gd name="connsiteY1" fmla="*/ 1827415 h 3100529"/>
                <a:gd name="connsiteX2" fmla="*/ 1144904 w 3333267"/>
                <a:gd name="connsiteY2" fmla="*/ 1524095 h 3100529"/>
                <a:gd name="connsiteX3" fmla="*/ 1139927 w 3333267"/>
                <a:gd name="connsiteY3" fmla="*/ 920236 h 3100529"/>
                <a:gd name="connsiteX4" fmla="*/ 1661761 w 3333267"/>
                <a:gd name="connsiteY4" fmla="*/ 81 h 3100529"/>
                <a:gd name="connsiteX5" fmla="*/ 2184223 w 3333267"/>
                <a:gd name="connsiteY5" fmla="*/ 907520 h 3100529"/>
                <a:gd name="connsiteX6" fmla="*/ 2156227 w 3333267"/>
                <a:gd name="connsiteY6" fmla="*/ 1500209 h 3100529"/>
                <a:gd name="connsiteX7" fmla="*/ 2734528 w 3333267"/>
                <a:gd name="connsiteY7" fmla="*/ 1820298 h 3100529"/>
                <a:gd name="connsiteX8" fmla="*/ 3235392 w 3333267"/>
                <a:gd name="connsiteY8" fmla="*/ 2730147 h 3100529"/>
                <a:gd name="connsiteX9" fmla="*/ 2175589 w 3333267"/>
                <a:gd name="connsiteY9" fmla="*/ 2709524 h 3100529"/>
                <a:gd name="connsiteX10" fmla="*/ 1658427 w 3333267"/>
                <a:gd name="connsiteY10" fmla="*/ 2325879 h 3100529"/>
                <a:gd name="connsiteX11" fmla="*/ 1147675 w 3333267"/>
                <a:gd name="connsiteY11" fmla="*/ 2709724 h 3100529"/>
                <a:gd name="connsiteX12" fmla="*/ 87128 w 3333267"/>
                <a:gd name="connsiteY12" fmla="*/ 2741020 h 3100529"/>
                <a:gd name="connsiteX0" fmla="*/ 87128 w 3333267"/>
                <a:gd name="connsiteY0" fmla="*/ 2741020 h 3052266"/>
                <a:gd name="connsiteX1" fmla="*/ 598362 w 3333267"/>
                <a:gd name="connsiteY1" fmla="*/ 1827415 h 3052266"/>
                <a:gd name="connsiteX2" fmla="*/ 1144904 w 3333267"/>
                <a:gd name="connsiteY2" fmla="*/ 1524095 h 3052266"/>
                <a:gd name="connsiteX3" fmla="*/ 1139927 w 3333267"/>
                <a:gd name="connsiteY3" fmla="*/ 920236 h 3052266"/>
                <a:gd name="connsiteX4" fmla="*/ 1661761 w 3333267"/>
                <a:gd name="connsiteY4" fmla="*/ 81 h 3052266"/>
                <a:gd name="connsiteX5" fmla="*/ 2184223 w 3333267"/>
                <a:gd name="connsiteY5" fmla="*/ 907520 h 3052266"/>
                <a:gd name="connsiteX6" fmla="*/ 2156227 w 3333267"/>
                <a:gd name="connsiteY6" fmla="*/ 1500209 h 3052266"/>
                <a:gd name="connsiteX7" fmla="*/ 2734528 w 3333267"/>
                <a:gd name="connsiteY7" fmla="*/ 1820298 h 3052266"/>
                <a:gd name="connsiteX8" fmla="*/ 3235392 w 3333267"/>
                <a:gd name="connsiteY8" fmla="*/ 2730147 h 3052266"/>
                <a:gd name="connsiteX9" fmla="*/ 2175589 w 3333267"/>
                <a:gd name="connsiteY9" fmla="*/ 2709524 h 3052266"/>
                <a:gd name="connsiteX10" fmla="*/ 1658427 w 3333267"/>
                <a:gd name="connsiteY10" fmla="*/ 2325879 h 3052266"/>
                <a:gd name="connsiteX11" fmla="*/ 1147675 w 3333267"/>
                <a:gd name="connsiteY11" fmla="*/ 2709724 h 3052266"/>
                <a:gd name="connsiteX12" fmla="*/ 87128 w 3333267"/>
                <a:gd name="connsiteY12" fmla="*/ 2741020 h 3052266"/>
                <a:gd name="connsiteX0" fmla="*/ 87128 w 3333267"/>
                <a:gd name="connsiteY0" fmla="*/ 2741020 h 3052266"/>
                <a:gd name="connsiteX1" fmla="*/ 598362 w 3333267"/>
                <a:gd name="connsiteY1" fmla="*/ 1827415 h 3052266"/>
                <a:gd name="connsiteX2" fmla="*/ 1144904 w 3333267"/>
                <a:gd name="connsiteY2" fmla="*/ 1524095 h 3052266"/>
                <a:gd name="connsiteX3" fmla="*/ 1139927 w 3333267"/>
                <a:gd name="connsiteY3" fmla="*/ 920236 h 3052266"/>
                <a:gd name="connsiteX4" fmla="*/ 1661761 w 3333267"/>
                <a:gd name="connsiteY4" fmla="*/ 81 h 3052266"/>
                <a:gd name="connsiteX5" fmla="*/ 2184223 w 3333267"/>
                <a:gd name="connsiteY5" fmla="*/ 907520 h 3052266"/>
                <a:gd name="connsiteX6" fmla="*/ 2156227 w 3333267"/>
                <a:gd name="connsiteY6" fmla="*/ 1500209 h 3052266"/>
                <a:gd name="connsiteX7" fmla="*/ 2734528 w 3333267"/>
                <a:gd name="connsiteY7" fmla="*/ 1820298 h 3052266"/>
                <a:gd name="connsiteX8" fmla="*/ 3235392 w 3333267"/>
                <a:gd name="connsiteY8" fmla="*/ 2730147 h 3052266"/>
                <a:gd name="connsiteX9" fmla="*/ 2175589 w 3333267"/>
                <a:gd name="connsiteY9" fmla="*/ 2709524 h 3052266"/>
                <a:gd name="connsiteX10" fmla="*/ 1658427 w 3333267"/>
                <a:gd name="connsiteY10" fmla="*/ 2325879 h 3052266"/>
                <a:gd name="connsiteX11" fmla="*/ 1147675 w 3333267"/>
                <a:gd name="connsiteY11" fmla="*/ 2709724 h 3052266"/>
                <a:gd name="connsiteX12" fmla="*/ 87128 w 3333267"/>
                <a:gd name="connsiteY12" fmla="*/ 2741020 h 3052266"/>
                <a:gd name="connsiteX0" fmla="*/ 87128 w 3333267"/>
                <a:gd name="connsiteY0" fmla="*/ 2741020 h 3016412"/>
                <a:gd name="connsiteX1" fmla="*/ 598362 w 3333267"/>
                <a:gd name="connsiteY1" fmla="*/ 1827415 h 3016412"/>
                <a:gd name="connsiteX2" fmla="*/ 1144904 w 3333267"/>
                <a:gd name="connsiteY2" fmla="*/ 1524095 h 3016412"/>
                <a:gd name="connsiteX3" fmla="*/ 1139927 w 3333267"/>
                <a:gd name="connsiteY3" fmla="*/ 920236 h 3016412"/>
                <a:gd name="connsiteX4" fmla="*/ 1661761 w 3333267"/>
                <a:gd name="connsiteY4" fmla="*/ 81 h 3016412"/>
                <a:gd name="connsiteX5" fmla="*/ 2184223 w 3333267"/>
                <a:gd name="connsiteY5" fmla="*/ 907520 h 3016412"/>
                <a:gd name="connsiteX6" fmla="*/ 2156227 w 3333267"/>
                <a:gd name="connsiteY6" fmla="*/ 1500209 h 3016412"/>
                <a:gd name="connsiteX7" fmla="*/ 2734528 w 3333267"/>
                <a:gd name="connsiteY7" fmla="*/ 1820298 h 3016412"/>
                <a:gd name="connsiteX8" fmla="*/ 3235392 w 3333267"/>
                <a:gd name="connsiteY8" fmla="*/ 2730147 h 3016412"/>
                <a:gd name="connsiteX9" fmla="*/ 2175589 w 3333267"/>
                <a:gd name="connsiteY9" fmla="*/ 2709524 h 3016412"/>
                <a:gd name="connsiteX10" fmla="*/ 1658427 w 3333267"/>
                <a:gd name="connsiteY10" fmla="*/ 2325879 h 3016412"/>
                <a:gd name="connsiteX11" fmla="*/ 1147675 w 3333267"/>
                <a:gd name="connsiteY11" fmla="*/ 2709724 h 3016412"/>
                <a:gd name="connsiteX12" fmla="*/ 87128 w 3333267"/>
                <a:gd name="connsiteY12" fmla="*/ 2741020 h 3016412"/>
                <a:gd name="connsiteX0" fmla="*/ 87128 w 3333267"/>
                <a:gd name="connsiteY0" fmla="*/ 2741020 h 3050230"/>
                <a:gd name="connsiteX1" fmla="*/ 598362 w 3333267"/>
                <a:gd name="connsiteY1" fmla="*/ 1827415 h 3050230"/>
                <a:gd name="connsiteX2" fmla="*/ 1144904 w 3333267"/>
                <a:gd name="connsiteY2" fmla="*/ 1524095 h 3050230"/>
                <a:gd name="connsiteX3" fmla="*/ 1139927 w 3333267"/>
                <a:gd name="connsiteY3" fmla="*/ 920236 h 3050230"/>
                <a:gd name="connsiteX4" fmla="*/ 1661761 w 3333267"/>
                <a:gd name="connsiteY4" fmla="*/ 81 h 3050230"/>
                <a:gd name="connsiteX5" fmla="*/ 2184223 w 3333267"/>
                <a:gd name="connsiteY5" fmla="*/ 907520 h 3050230"/>
                <a:gd name="connsiteX6" fmla="*/ 2156227 w 3333267"/>
                <a:gd name="connsiteY6" fmla="*/ 1500209 h 3050230"/>
                <a:gd name="connsiteX7" fmla="*/ 2734528 w 3333267"/>
                <a:gd name="connsiteY7" fmla="*/ 1820298 h 3050230"/>
                <a:gd name="connsiteX8" fmla="*/ 3235392 w 3333267"/>
                <a:gd name="connsiteY8" fmla="*/ 2730147 h 3050230"/>
                <a:gd name="connsiteX9" fmla="*/ 2175589 w 3333267"/>
                <a:gd name="connsiteY9" fmla="*/ 2709524 h 3050230"/>
                <a:gd name="connsiteX10" fmla="*/ 1658427 w 3333267"/>
                <a:gd name="connsiteY10" fmla="*/ 2325879 h 3050230"/>
                <a:gd name="connsiteX11" fmla="*/ 1147675 w 3333267"/>
                <a:gd name="connsiteY11" fmla="*/ 2709724 h 3050230"/>
                <a:gd name="connsiteX12" fmla="*/ 87128 w 3333267"/>
                <a:gd name="connsiteY12" fmla="*/ 2741020 h 3050230"/>
                <a:gd name="connsiteX0" fmla="*/ 87128 w 3319545"/>
                <a:gd name="connsiteY0" fmla="*/ 2741020 h 3016412"/>
                <a:gd name="connsiteX1" fmla="*/ 598362 w 3319545"/>
                <a:gd name="connsiteY1" fmla="*/ 1827415 h 3016412"/>
                <a:gd name="connsiteX2" fmla="*/ 1144904 w 3319545"/>
                <a:gd name="connsiteY2" fmla="*/ 1524095 h 3016412"/>
                <a:gd name="connsiteX3" fmla="*/ 1139927 w 3319545"/>
                <a:gd name="connsiteY3" fmla="*/ 920236 h 3016412"/>
                <a:gd name="connsiteX4" fmla="*/ 1661761 w 3319545"/>
                <a:gd name="connsiteY4" fmla="*/ 81 h 3016412"/>
                <a:gd name="connsiteX5" fmla="*/ 2184223 w 3319545"/>
                <a:gd name="connsiteY5" fmla="*/ 907520 h 3016412"/>
                <a:gd name="connsiteX6" fmla="*/ 2156227 w 3319545"/>
                <a:gd name="connsiteY6" fmla="*/ 1500209 h 3016412"/>
                <a:gd name="connsiteX7" fmla="*/ 2734528 w 3319545"/>
                <a:gd name="connsiteY7" fmla="*/ 1820298 h 3016412"/>
                <a:gd name="connsiteX8" fmla="*/ 3220319 w 3319545"/>
                <a:gd name="connsiteY8" fmla="*/ 2725123 h 3016412"/>
                <a:gd name="connsiteX9" fmla="*/ 2175589 w 3319545"/>
                <a:gd name="connsiteY9" fmla="*/ 2709524 h 3016412"/>
                <a:gd name="connsiteX10" fmla="*/ 1658427 w 3319545"/>
                <a:gd name="connsiteY10" fmla="*/ 2325879 h 3016412"/>
                <a:gd name="connsiteX11" fmla="*/ 1147675 w 3319545"/>
                <a:gd name="connsiteY11" fmla="*/ 2709724 h 3016412"/>
                <a:gd name="connsiteX12" fmla="*/ 87128 w 3319545"/>
                <a:gd name="connsiteY12" fmla="*/ 2741020 h 3016412"/>
                <a:gd name="connsiteX0" fmla="*/ 87128 w 3325404"/>
                <a:gd name="connsiteY0" fmla="*/ 2741020 h 3020698"/>
                <a:gd name="connsiteX1" fmla="*/ 598362 w 3325404"/>
                <a:gd name="connsiteY1" fmla="*/ 1827415 h 3020698"/>
                <a:gd name="connsiteX2" fmla="*/ 1144904 w 3325404"/>
                <a:gd name="connsiteY2" fmla="*/ 1524095 h 3020698"/>
                <a:gd name="connsiteX3" fmla="*/ 1139927 w 3325404"/>
                <a:gd name="connsiteY3" fmla="*/ 920236 h 3020698"/>
                <a:gd name="connsiteX4" fmla="*/ 1661761 w 3325404"/>
                <a:gd name="connsiteY4" fmla="*/ 81 h 3020698"/>
                <a:gd name="connsiteX5" fmla="*/ 2184223 w 3325404"/>
                <a:gd name="connsiteY5" fmla="*/ 907520 h 3020698"/>
                <a:gd name="connsiteX6" fmla="*/ 2156227 w 3325404"/>
                <a:gd name="connsiteY6" fmla="*/ 1500209 h 3020698"/>
                <a:gd name="connsiteX7" fmla="*/ 2734528 w 3325404"/>
                <a:gd name="connsiteY7" fmla="*/ 1820298 h 3020698"/>
                <a:gd name="connsiteX8" fmla="*/ 3220319 w 3325404"/>
                <a:gd name="connsiteY8" fmla="*/ 2725123 h 3020698"/>
                <a:gd name="connsiteX9" fmla="*/ 2175589 w 3325404"/>
                <a:gd name="connsiteY9" fmla="*/ 2709524 h 3020698"/>
                <a:gd name="connsiteX10" fmla="*/ 1658427 w 3325404"/>
                <a:gd name="connsiteY10" fmla="*/ 2325879 h 3020698"/>
                <a:gd name="connsiteX11" fmla="*/ 1147675 w 3325404"/>
                <a:gd name="connsiteY11" fmla="*/ 2709724 h 3020698"/>
                <a:gd name="connsiteX12" fmla="*/ 87128 w 3325404"/>
                <a:gd name="connsiteY12" fmla="*/ 2741020 h 3020698"/>
                <a:gd name="connsiteX0" fmla="*/ 87128 w 3325404"/>
                <a:gd name="connsiteY0" fmla="*/ 2741020 h 3082104"/>
                <a:gd name="connsiteX1" fmla="*/ 598362 w 3325404"/>
                <a:gd name="connsiteY1" fmla="*/ 1827415 h 3082104"/>
                <a:gd name="connsiteX2" fmla="*/ 1144904 w 3325404"/>
                <a:gd name="connsiteY2" fmla="*/ 1524095 h 3082104"/>
                <a:gd name="connsiteX3" fmla="*/ 1139927 w 3325404"/>
                <a:gd name="connsiteY3" fmla="*/ 920236 h 3082104"/>
                <a:gd name="connsiteX4" fmla="*/ 1661761 w 3325404"/>
                <a:gd name="connsiteY4" fmla="*/ 81 h 3082104"/>
                <a:gd name="connsiteX5" fmla="*/ 2184223 w 3325404"/>
                <a:gd name="connsiteY5" fmla="*/ 907520 h 3082104"/>
                <a:gd name="connsiteX6" fmla="*/ 2156227 w 3325404"/>
                <a:gd name="connsiteY6" fmla="*/ 1500209 h 3082104"/>
                <a:gd name="connsiteX7" fmla="*/ 2734528 w 3325404"/>
                <a:gd name="connsiteY7" fmla="*/ 1820298 h 3082104"/>
                <a:gd name="connsiteX8" fmla="*/ 3220319 w 3325404"/>
                <a:gd name="connsiteY8" fmla="*/ 2725123 h 3082104"/>
                <a:gd name="connsiteX9" fmla="*/ 2175589 w 3325404"/>
                <a:gd name="connsiteY9" fmla="*/ 2709524 h 3082104"/>
                <a:gd name="connsiteX10" fmla="*/ 1658427 w 3325404"/>
                <a:gd name="connsiteY10" fmla="*/ 2325879 h 3082104"/>
                <a:gd name="connsiteX11" fmla="*/ 1147675 w 3325404"/>
                <a:gd name="connsiteY11" fmla="*/ 2709724 h 3082104"/>
                <a:gd name="connsiteX12" fmla="*/ 87128 w 3325404"/>
                <a:gd name="connsiteY12" fmla="*/ 2741020 h 3082104"/>
                <a:gd name="connsiteX0" fmla="*/ 87128 w 3298496"/>
                <a:gd name="connsiteY0" fmla="*/ 2741020 h 3024553"/>
                <a:gd name="connsiteX1" fmla="*/ 598362 w 3298496"/>
                <a:gd name="connsiteY1" fmla="*/ 1827415 h 3024553"/>
                <a:gd name="connsiteX2" fmla="*/ 1144904 w 3298496"/>
                <a:gd name="connsiteY2" fmla="*/ 1524095 h 3024553"/>
                <a:gd name="connsiteX3" fmla="*/ 1139927 w 3298496"/>
                <a:gd name="connsiteY3" fmla="*/ 920236 h 3024553"/>
                <a:gd name="connsiteX4" fmla="*/ 1661761 w 3298496"/>
                <a:gd name="connsiteY4" fmla="*/ 81 h 3024553"/>
                <a:gd name="connsiteX5" fmla="*/ 2184223 w 3298496"/>
                <a:gd name="connsiteY5" fmla="*/ 907520 h 3024553"/>
                <a:gd name="connsiteX6" fmla="*/ 2156227 w 3298496"/>
                <a:gd name="connsiteY6" fmla="*/ 1500209 h 3024553"/>
                <a:gd name="connsiteX7" fmla="*/ 2734528 w 3298496"/>
                <a:gd name="connsiteY7" fmla="*/ 1820298 h 3024553"/>
                <a:gd name="connsiteX8" fmla="*/ 3220319 w 3298496"/>
                <a:gd name="connsiteY8" fmla="*/ 2725123 h 3024553"/>
                <a:gd name="connsiteX9" fmla="*/ 2175589 w 3298496"/>
                <a:gd name="connsiteY9" fmla="*/ 2709524 h 3024553"/>
                <a:gd name="connsiteX10" fmla="*/ 1658427 w 3298496"/>
                <a:gd name="connsiteY10" fmla="*/ 2325879 h 3024553"/>
                <a:gd name="connsiteX11" fmla="*/ 1147675 w 3298496"/>
                <a:gd name="connsiteY11" fmla="*/ 2709724 h 3024553"/>
                <a:gd name="connsiteX12" fmla="*/ 87128 w 329849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14 h 3024547"/>
                <a:gd name="connsiteX1" fmla="*/ 598362 w 3313326"/>
                <a:gd name="connsiteY1" fmla="*/ 1827409 h 3024547"/>
                <a:gd name="connsiteX2" fmla="*/ 1144904 w 3313326"/>
                <a:gd name="connsiteY2" fmla="*/ 1524089 h 3024547"/>
                <a:gd name="connsiteX3" fmla="*/ 1139927 w 3313326"/>
                <a:gd name="connsiteY3" fmla="*/ 920230 h 3024547"/>
                <a:gd name="connsiteX4" fmla="*/ 1661761 w 3313326"/>
                <a:gd name="connsiteY4" fmla="*/ 75 h 3024547"/>
                <a:gd name="connsiteX5" fmla="*/ 2184223 w 3313326"/>
                <a:gd name="connsiteY5" fmla="*/ 907514 h 3024547"/>
                <a:gd name="connsiteX6" fmla="*/ 2156227 w 3313326"/>
                <a:gd name="connsiteY6" fmla="*/ 1500203 h 3024547"/>
                <a:gd name="connsiteX7" fmla="*/ 2734528 w 3313326"/>
                <a:gd name="connsiteY7" fmla="*/ 1820292 h 3024547"/>
                <a:gd name="connsiteX8" fmla="*/ 3220319 w 3313326"/>
                <a:gd name="connsiteY8" fmla="*/ 2725117 h 3024547"/>
                <a:gd name="connsiteX9" fmla="*/ 2175589 w 3313326"/>
                <a:gd name="connsiteY9" fmla="*/ 2709518 h 3024547"/>
                <a:gd name="connsiteX10" fmla="*/ 1658427 w 3313326"/>
                <a:gd name="connsiteY10" fmla="*/ 2325873 h 3024547"/>
                <a:gd name="connsiteX11" fmla="*/ 1147675 w 3313326"/>
                <a:gd name="connsiteY11" fmla="*/ 2709718 h 3024547"/>
                <a:gd name="connsiteX12" fmla="*/ 87128 w 3313326"/>
                <a:gd name="connsiteY12" fmla="*/ 2741014 h 3024547"/>
                <a:gd name="connsiteX0" fmla="*/ 87128 w 3313326"/>
                <a:gd name="connsiteY0" fmla="*/ 2741014 h 3024547"/>
                <a:gd name="connsiteX1" fmla="*/ 598362 w 3313326"/>
                <a:gd name="connsiteY1" fmla="*/ 1827409 h 3024547"/>
                <a:gd name="connsiteX2" fmla="*/ 1144904 w 3313326"/>
                <a:gd name="connsiteY2" fmla="*/ 1524089 h 3024547"/>
                <a:gd name="connsiteX3" fmla="*/ 1139927 w 3313326"/>
                <a:gd name="connsiteY3" fmla="*/ 920230 h 3024547"/>
                <a:gd name="connsiteX4" fmla="*/ 1661761 w 3313326"/>
                <a:gd name="connsiteY4" fmla="*/ 75 h 3024547"/>
                <a:gd name="connsiteX5" fmla="*/ 2184223 w 3313326"/>
                <a:gd name="connsiteY5" fmla="*/ 907514 h 3024547"/>
                <a:gd name="connsiteX6" fmla="*/ 2156227 w 3313326"/>
                <a:gd name="connsiteY6" fmla="*/ 1500203 h 3024547"/>
                <a:gd name="connsiteX7" fmla="*/ 2734528 w 3313326"/>
                <a:gd name="connsiteY7" fmla="*/ 1820292 h 3024547"/>
                <a:gd name="connsiteX8" fmla="*/ 3220319 w 3313326"/>
                <a:gd name="connsiteY8" fmla="*/ 2725117 h 3024547"/>
                <a:gd name="connsiteX9" fmla="*/ 2175589 w 3313326"/>
                <a:gd name="connsiteY9" fmla="*/ 2709518 h 3024547"/>
                <a:gd name="connsiteX10" fmla="*/ 1658427 w 3313326"/>
                <a:gd name="connsiteY10" fmla="*/ 2325873 h 3024547"/>
                <a:gd name="connsiteX11" fmla="*/ 1147675 w 3313326"/>
                <a:gd name="connsiteY11" fmla="*/ 2709718 h 3024547"/>
                <a:gd name="connsiteX12" fmla="*/ 87128 w 3313326"/>
                <a:gd name="connsiteY12" fmla="*/ 2741014 h 3024547"/>
                <a:gd name="connsiteX0" fmla="*/ 82393 w 3308591"/>
                <a:gd name="connsiteY0" fmla="*/ 2741014 h 3024547"/>
                <a:gd name="connsiteX1" fmla="*/ 593627 w 3308591"/>
                <a:gd name="connsiteY1" fmla="*/ 1827409 h 3024547"/>
                <a:gd name="connsiteX2" fmla="*/ 1140169 w 3308591"/>
                <a:gd name="connsiteY2" fmla="*/ 1524089 h 3024547"/>
                <a:gd name="connsiteX3" fmla="*/ 1135192 w 3308591"/>
                <a:gd name="connsiteY3" fmla="*/ 920230 h 3024547"/>
                <a:gd name="connsiteX4" fmla="*/ 1657026 w 3308591"/>
                <a:gd name="connsiteY4" fmla="*/ 75 h 3024547"/>
                <a:gd name="connsiteX5" fmla="*/ 2179488 w 3308591"/>
                <a:gd name="connsiteY5" fmla="*/ 907514 h 3024547"/>
                <a:gd name="connsiteX6" fmla="*/ 2151492 w 3308591"/>
                <a:gd name="connsiteY6" fmla="*/ 1500203 h 3024547"/>
                <a:gd name="connsiteX7" fmla="*/ 2729793 w 3308591"/>
                <a:gd name="connsiteY7" fmla="*/ 1820292 h 3024547"/>
                <a:gd name="connsiteX8" fmla="*/ 3215584 w 3308591"/>
                <a:gd name="connsiteY8" fmla="*/ 2725117 h 3024547"/>
                <a:gd name="connsiteX9" fmla="*/ 2170854 w 3308591"/>
                <a:gd name="connsiteY9" fmla="*/ 2709518 h 3024547"/>
                <a:gd name="connsiteX10" fmla="*/ 1653692 w 3308591"/>
                <a:gd name="connsiteY10" fmla="*/ 2325873 h 3024547"/>
                <a:gd name="connsiteX11" fmla="*/ 1142940 w 3308591"/>
                <a:gd name="connsiteY11" fmla="*/ 2709718 h 3024547"/>
                <a:gd name="connsiteX12" fmla="*/ 82393 w 3308591"/>
                <a:gd name="connsiteY12" fmla="*/ 2741014 h 3024547"/>
                <a:gd name="connsiteX0" fmla="*/ 90490 w 3316688"/>
                <a:gd name="connsiteY0" fmla="*/ 2741014 h 3037383"/>
                <a:gd name="connsiteX1" fmla="*/ 601724 w 3316688"/>
                <a:gd name="connsiteY1" fmla="*/ 1827409 h 3037383"/>
                <a:gd name="connsiteX2" fmla="*/ 1148266 w 3316688"/>
                <a:gd name="connsiteY2" fmla="*/ 1524089 h 3037383"/>
                <a:gd name="connsiteX3" fmla="*/ 1143289 w 3316688"/>
                <a:gd name="connsiteY3" fmla="*/ 920230 h 3037383"/>
                <a:gd name="connsiteX4" fmla="*/ 1665123 w 3316688"/>
                <a:gd name="connsiteY4" fmla="*/ 75 h 3037383"/>
                <a:gd name="connsiteX5" fmla="*/ 2187585 w 3316688"/>
                <a:gd name="connsiteY5" fmla="*/ 907514 h 3037383"/>
                <a:gd name="connsiteX6" fmla="*/ 2159589 w 3316688"/>
                <a:gd name="connsiteY6" fmla="*/ 1500203 h 3037383"/>
                <a:gd name="connsiteX7" fmla="*/ 2737890 w 3316688"/>
                <a:gd name="connsiteY7" fmla="*/ 1820292 h 3037383"/>
                <a:gd name="connsiteX8" fmla="*/ 3223681 w 3316688"/>
                <a:gd name="connsiteY8" fmla="*/ 2725117 h 3037383"/>
                <a:gd name="connsiteX9" fmla="*/ 2178951 w 3316688"/>
                <a:gd name="connsiteY9" fmla="*/ 2709518 h 3037383"/>
                <a:gd name="connsiteX10" fmla="*/ 1661789 w 3316688"/>
                <a:gd name="connsiteY10" fmla="*/ 2325873 h 3037383"/>
                <a:gd name="connsiteX11" fmla="*/ 1151037 w 3316688"/>
                <a:gd name="connsiteY11" fmla="*/ 2709718 h 3037383"/>
                <a:gd name="connsiteX12" fmla="*/ 90490 w 3316688"/>
                <a:gd name="connsiteY12" fmla="*/ 2741014 h 3037383"/>
                <a:gd name="connsiteX0" fmla="*/ 90490 w 3316688"/>
                <a:gd name="connsiteY0" fmla="*/ 2741014 h 3028041"/>
                <a:gd name="connsiteX1" fmla="*/ 601724 w 3316688"/>
                <a:gd name="connsiteY1" fmla="*/ 1827409 h 3028041"/>
                <a:gd name="connsiteX2" fmla="*/ 1148266 w 3316688"/>
                <a:gd name="connsiteY2" fmla="*/ 1524089 h 3028041"/>
                <a:gd name="connsiteX3" fmla="*/ 1143289 w 3316688"/>
                <a:gd name="connsiteY3" fmla="*/ 920230 h 3028041"/>
                <a:gd name="connsiteX4" fmla="*/ 1665123 w 3316688"/>
                <a:gd name="connsiteY4" fmla="*/ 75 h 3028041"/>
                <a:gd name="connsiteX5" fmla="*/ 2187585 w 3316688"/>
                <a:gd name="connsiteY5" fmla="*/ 907514 h 3028041"/>
                <a:gd name="connsiteX6" fmla="*/ 2159589 w 3316688"/>
                <a:gd name="connsiteY6" fmla="*/ 1500203 h 3028041"/>
                <a:gd name="connsiteX7" fmla="*/ 2737890 w 3316688"/>
                <a:gd name="connsiteY7" fmla="*/ 1820292 h 3028041"/>
                <a:gd name="connsiteX8" fmla="*/ 3223681 w 3316688"/>
                <a:gd name="connsiteY8" fmla="*/ 2725117 h 3028041"/>
                <a:gd name="connsiteX9" fmla="*/ 2178951 w 3316688"/>
                <a:gd name="connsiteY9" fmla="*/ 2709518 h 3028041"/>
                <a:gd name="connsiteX10" fmla="*/ 1661789 w 3316688"/>
                <a:gd name="connsiteY10" fmla="*/ 2325873 h 3028041"/>
                <a:gd name="connsiteX11" fmla="*/ 1151037 w 3316688"/>
                <a:gd name="connsiteY11" fmla="*/ 2709718 h 3028041"/>
                <a:gd name="connsiteX12" fmla="*/ 90490 w 3316688"/>
                <a:gd name="connsiteY12" fmla="*/ 2741014 h 3028041"/>
                <a:gd name="connsiteX0" fmla="*/ 90490 w 3316688"/>
                <a:gd name="connsiteY0" fmla="*/ 2741014 h 2966615"/>
                <a:gd name="connsiteX1" fmla="*/ 601724 w 3316688"/>
                <a:gd name="connsiteY1" fmla="*/ 1827409 h 2966615"/>
                <a:gd name="connsiteX2" fmla="*/ 1148266 w 3316688"/>
                <a:gd name="connsiteY2" fmla="*/ 1524089 h 2966615"/>
                <a:gd name="connsiteX3" fmla="*/ 1143289 w 3316688"/>
                <a:gd name="connsiteY3" fmla="*/ 920230 h 2966615"/>
                <a:gd name="connsiteX4" fmla="*/ 1665123 w 3316688"/>
                <a:gd name="connsiteY4" fmla="*/ 75 h 2966615"/>
                <a:gd name="connsiteX5" fmla="*/ 2187585 w 3316688"/>
                <a:gd name="connsiteY5" fmla="*/ 907514 h 2966615"/>
                <a:gd name="connsiteX6" fmla="*/ 2159589 w 3316688"/>
                <a:gd name="connsiteY6" fmla="*/ 1500203 h 2966615"/>
                <a:gd name="connsiteX7" fmla="*/ 2737890 w 3316688"/>
                <a:gd name="connsiteY7" fmla="*/ 1820292 h 2966615"/>
                <a:gd name="connsiteX8" fmla="*/ 3223681 w 3316688"/>
                <a:gd name="connsiteY8" fmla="*/ 2725117 h 2966615"/>
                <a:gd name="connsiteX9" fmla="*/ 2178951 w 3316688"/>
                <a:gd name="connsiteY9" fmla="*/ 2709518 h 2966615"/>
                <a:gd name="connsiteX10" fmla="*/ 1661789 w 3316688"/>
                <a:gd name="connsiteY10" fmla="*/ 2416308 h 2966615"/>
                <a:gd name="connsiteX11" fmla="*/ 1151037 w 3316688"/>
                <a:gd name="connsiteY11" fmla="*/ 2709718 h 2966615"/>
                <a:gd name="connsiteX12" fmla="*/ 90490 w 3316688"/>
                <a:gd name="connsiteY12" fmla="*/ 2741014 h 2966615"/>
                <a:gd name="connsiteX0" fmla="*/ 90490 w 3316688"/>
                <a:gd name="connsiteY0" fmla="*/ 2741014 h 2966615"/>
                <a:gd name="connsiteX1" fmla="*/ 601724 w 3316688"/>
                <a:gd name="connsiteY1" fmla="*/ 1827409 h 2966615"/>
                <a:gd name="connsiteX2" fmla="*/ 1148266 w 3316688"/>
                <a:gd name="connsiteY2" fmla="*/ 1524089 h 2966615"/>
                <a:gd name="connsiteX3" fmla="*/ 1143289 w 3316688"/>
                <a:gd name="connsiteY3" fmla="*/ 920230 h 2966615"/>
                <a:gd name="connsiteX4" fmla="*/ 1665123 w 3316688"/>
                <a:gd name="connsiteY4" fmla="*/ 75 h 2966615"/>
                <a:gd name="connsiteX5" fmla="*/ 2187585 w 3316688"/>
                <a:gd name="connsiteY5" fmla="*/ 907514 h 2966615"/>
                <a:gd name="connsiteX6" fmla="*/ 2159589 w 3316688"/>
                <a:gd name="connsiteY6" fmla="*/ 1500203 h 2966615"/>
                <a:gd name="connsiteX7" fmla="*/ 2737890 w 3316688"/>
                <a:gd name="connsiteY7" fmla="*/ 1820292 h 2966615"/>
                <a:gd name="connsiteX8" fmla="*/ 3223681 w 3316688"/>
                <a:gd name="connsiteY8" fmla="*/ 2725117 h 2966615"/>
                <a:gd name="connsiteX9" fmla="*/ 2178951 w 3316688"/>
                <a:gd name="connsiteY9" fmla="*/ 2709518 h 2966615"/>
                <a:gd name="connsiteX10" fmla="*/ 1661789 w 3316688"/>
                <a:gd name="connsiteY10" fmla="*/ 2416308 h 2966615"/>
                <a:gd name="connsiteX11" fmla="*/ 1151037 w 3316688"/>
                <a:gd name="connsiteY11" fmla="*/ 2709718 h 2966615"/>
                <a:gd name="connsiteX12" fmla="*/ 90490 w 3316688"/>
                <a:gd name="connsiteY12" fmla="*/ 2741014 h 2966615"/>
                <a:gd name="connsiteX0" fmla="*/ 90490 w 3316688"/>
                <a:gd name="connsiteY0" fmla="*/ 2741014 h 3028041"/>
                <a:gd name="connsiteX1" fmla="*/ 601724 w 3316688"/>
                <a:gd name="connsiteY1" fmla="*/ 1827409 h 3028041"/>
                <a:gd name="connsiteX2" fmla="*/ 1148266 w 3316688"/>
                <a:gd name="connsiteY2" fmla="*/ 1524089 h 3028041"/>
                <a:gd name="connsiteX3" fmla="*/ 1143289 w 3316688"/>
                <a:gd name="connsiteY3" fmla="*/ 920230 h 3028041"/>
                <a:gd name="connsiteX4" fmla="*/ 1665123 w 3316688"/>
                <a:gd name="connsiteY4" fmla="*/ 75 h 3028041"/>
                <a:gd name="connsiteX5" fmla="*/ 2187585 w 3316688"/>
                <a:gd name="connsiteY5" fmla="*/ 907514 h 3028041"/>
                <a:gd name="connsiteX6" fmla="*/ 2159589 w 3316688"/>
                <a:gd name="connsiteY6" fmla="*/ 1500203 h 3028041"/>
                <a:gd name="connsiteX7" fmla="*/ 2737890 w 3316688"/>
                <a:gd name="connsiteY7" fmla="*/ 1820292 h 3028041"/>
                <a:gd name="connsiteX8" fmla="*/ 3223681 w 3316688"/>
                <a:gd name="connsiteY8" fmla="*/ 2725117 h 3028041"/>
                <a:gd name="connsiteX9" fmla="*/ 2178951 w 3316688"/>
                <a:gd name="connsiteY9" fmla="*/ 2709518 h 3028041"/>
                <a:gd name="connsiteX10" fmla="*/ 1661789 w 3316688"/>
                <a:gd name="connsiteY10" fmla="*/ 2416308 h 3028041"/>
                <a:gd name="connsiteX11" fmla="*/ 1151037 w 3316688"/>
                <a:gd name="connsiteY11" fmla="*/ 2709718 h 3028041"/>
                <a:gd name="connsiteX12" fmla="*/ 90490 w 3316688"/>
                <a:gd name="connsiteY12" fmla="*/ 2741014 h 3028041"/>
                <a:gd name="connsiteX0" fmla="*/ 90490 w 3316688"/>
                <a:gd name="connsiteY0" fmla="*/ 2741014 h 3023776"/>
                <a:gd name="connsiteX1" fmla="*/ 601724 w 3316688"/>
                <a:gd name="connsiteY1" fmla="*/ 1827409 h 3023776"/>
                <a:gd name="connsiteX2" fmla="*/ 1148266 w 3316688"/>
                <a:gd name="connsiteY2" fmla="*/ 1524089 h 3023776"/>
                <a:gd name="connsiteX3" fmla="*/ 1143289 w 3316688"/>
                <a:gd name="connsiteY3" fmla="*/ 920230 h 3023776"/>
                <a:gd name="connsiteX4" fmla="*/ 1665123 w 3316688"/>
                <a:gd name="connsiteY4" fmla="*/ 75 h 3023776"/>
                <a:gd name="connsiteX5" fmla="*/ 2187585 w 3316688"/>
                <a:gd name="connsiteY5" fmla="*/ 907514 h 3023776"/>
                <a:gd name="connsiteX6" fmla="*/ 2159589 w 3316688"/>
                <a:gd name="connsiteY6" fmla="*/ 1500203 h 3023776"/>
                <a:gd name="connsiteX7" fmla="*/ 2737890 w 3316688"/>
                <a:gd name="connsiteY7" fmla="*/ 1820292 h 3023776"/>
                <a:gd name="connsiteX8" fmla="*/ 3223681 w 3316688"/>
                <a:gd name="connsiteY8" fmla="*/ 2725117 h 3023776"/>
                <a:gd name="connsiteX9" fmla="*/ 2178951 w 3316688"/>
                <a:gd name="connsiteY9" fmla="*/ 2709518 h 3023776"/>
                <a:gd name="connsiteX10" fmla="*/ 1661789 w 3316688"/>
                <a:gd name="connsiteY10" fmla="*/ 2416308 h 3023776"/>
                <a:gd name="connsiteX11" fmla="*/ 1151037 w 3316688"/>
                <a:gd name="connsiteY11" fmla="*/ 2709718 h 3023776"/>
                <a:gd name="connsiteX12" fmla="*/ 90490 w 3316688"/>
                <a:gd name="connsiteY12" fmla="*/ 2741014 h 3023776"/>
                <a:gd name="connsiteX0" fmla="*/ 90490 w 3316688"/>
                <a:gd name="connsiteY0" fmla="*/ 2741014 h 3037495"/>
                <a:gd name="connsiteX1" fmla="*/ 601724 w 3316688"/>
                <a:gd name="connsiteY1" fmla="*/ 1827409 h 3037495"/>
                <a:gd name="connsiteX2" fmla="*/ 1148266 w 3316688"/>
                <a:gd name="connsiteY2" fmla="*/ 1524089 h 3037495"/>
                <a:gd name="connsiteX3" fmla="*/ 1143289 w 3316688"/>
                <a:gd name="connsiteY3" fmla="*/ 920230 h 3037495"/>
                <a:gd name="connsiteX4" fmla="*/ 1665123 w 3316688"/>
                <a:gd name="connsiteY4" fmla="*/ 75 h 3037495"/>
                <a:gd name="connsiteX5" fmla="*/ 2187585 w 3316688"/>
                <a:gd name="connsiteY5" fmla="*/ 907514 h 3037495"/>
                <a:gd name="connsiteX6" fmla="*/ 2159589 w 3316688"/>
                <a:gd name="connsiteY6" fmla="*/ 1500203 h 3037495"/>
                <a:gd name="connsiteX7" fmla="*/ 2737890 w 3316688"/>
                <a:gd name="connsiteY7" fmla="*/ 1820292 h 3037495"/>
                <a:gd name="connsiteX8" fmla="*/ 3223681 w 3316688"/>
                <a:gd name="connsiteY8" fmla="*/ 2725117 h 3037495"/>
                <a:gd name="connsiteX9" fmla="*/ 2178951 w 3316688"/>
                <a:gd name="connsiteY9" fmla="*/ 2709518 h 3037495"/>
                <a:gd name="connsiteX10" fmla="*/ 1661789 w 3316688"/>
                <a:gd name="connsiteY10" fmla="*/ 2416308 h 3037495"/>
                <a:gd name="connsiteX11" fmla="*/ 1151037 w 3316688"/>
                <a:gd name="connsiteY11" fmla="*/ 2709718 h 3037495"/>
                <a:gd name="connsiteX12" fmla="*/ 90490 w 3316688"/>
                <a:gd name="connsiteY12" fmla="*/ 2741014 h 3037495"/>
                <a:gd name="connsiteX0" fmla="*/ 90490 w 3316688"/>
                <a:gd name="connsiteY0" fmla="*/ 2741014 h 3023776"/>
                <a:gd name="connsiteX1" fmla="*/ 601724 w 3316688"/>
                <a:gd name="connsiteY1" fmla="*/ 1827409 h 3023776"/>
                <a:gd name="connsiteX2" fmla="*/ 1148266 w 3316688"/>
                <a:gd name="connsiteY2" fmla="*/ 1524089 h 3023776"/>
                <a:gd name="connsiteX3" fmla="*/ 1143289 w 3316688"/>
                <a:gd name="connsiteY3" fmla="*/ 920230 h 3023776"/>
                <a:gd name="connsiteX4" fmla="*/ 1665123 w 3316688"/>
                <a:gd name="connsiteY4" fmla="*/ 75 h 3023776"/>
                <a:gd name="connsiteX5" fmla="*/ 2187585 w 3316688"/>
                <a:gd name="connsiteY5" fmla="*/ 907514 h 3023776"/>
                <a:gd name="connsiteX6" fmla="*/ 2159589 w 3316688"/>
                <a:gd name="connsiteY6" fmla="*/ 1500203 h 3023776"/>
                <a:gd name="connsiteX7" fmla="*/ 2737890 w 3316688"/>
                <a:gd name="connsiteY7" fmla="*/ 1820292 h 3023776"/>
                <a:gd name="connsiteX8" fmla="*/ 3223681 w 3316688"/>
                <a:gd name="connsiteY8" fmla="*/ 2725117 h 3023776"/>
                <a:gd name="connsiteX9" fmla="*/ 2178951 w 3316688"/>
                <a:gd name="connsiteY9" fmla="*/ 2709518 h 3023776"/>
                <a:gd name="connsiteX10" fmla="*/ 1661789 w 3316688"/>
                <a:gd name="connsiteY10" fmla="*/ 2416308 h 3023776"/>
                <a:gd name="connsiteX11" fmla="*/ 1151037 w 3316688"/>
                <a:gd name="connsiteY11" fmla="*/ 2709718 h 3023776"/>
                <a:gd name="connsiteX12" fmla="*/ 90490 w 3316688"/>
                <a:gd name="connsiteY12" fmla="*/ 2741014 h 3023776"/>
                <a:gd name="connsiteX0" fmla="*/ 90490 w 3316688"/>
                <a:gd name="connsiteY0" fmla="*/ 2741014 h 3003119"/>
                <a:gd name="connsiteX1" fmla="*/ 601724 w 3316688"/>
                <a:gd name="connsiteY1" fmla="*/ 1827409 h 3003119"/>
                <a:gd name="connsiteX2" fmla="*/ 1148266 w 3316688"/>
                <a:gd name="connsiteY2" fmla="*/ 1524089 h 3003119"/>
                <a:gd name="connsiteX3" fmla="*/ 1143289 w 3316688"/>
                <a:gd name="connsiteY3" fmla="*/ 920230 h 3003119"/>
                <a:gd name="connsiteX4" fmla="*/ 1665123 w 3316688"/>
                <a:gd name="connsiteY4" fmla="*/ 75 h 3003119"/>
                <a:gd name="connsiteX5" fmla="*/ 2187585 w 3316688"/>
                <a:gd name="connsiteY5" fmla="*/ 907514 h 3003119"/>
                <a:gd name="connsiteX6" fmla="*/ 2159589 w 3316688"/>
                <a:gd name="connsiteY6" fmla="*/ 1500203 h 3003119"/>
                <a:gd name="connsiteX7" fmla="*/ 2737890 w 3316688"/>
                <a:gd name="connsiteY7" fmla="*/ 1820292 h 3003119"/>
                <a:gd name="connsiteX8" fmla="*/ 3223681 w 3316688"/>
                <a:gd name="connsiteY8" fmla="*/ 2725117 h 3003119"/>
                <a:gd name="connsiteX9" fmla="*/ 2178951 w 3316688"/>
                <a:gd name="connsiteY9" fmla="*/ 2709518 h 3003119"/>
                <a:gd name="connsiteX10" fmla="*/ 1661789 w 3316688"/>
                <a:gd name="connsiteY10" fmla="*/ 2416308 h 3003119"/>
                <a:gd name="connsiteX11" fmla="*/ 1151037 w 3316688"/>
                <a:gd name="connsiteY11" fmla="*/ 2709718 h 3003119"/>
                <a:gd name="connsiteX12" fmla="*/ 90490 w 3316688"/>
                <a:gd name="connsiteY12" fmla="*/ 2741014 h 3003119"/>
                <a:gd name="connsiteX0" fmla="*/ 90490 w 3316688"/>
                <a:gd name="connsiteY0" fmla="*/ 2741014 h 3003119"/>
                <a:gd name="connsiteX1" fmla="*/ 601724 w 3316688"/>
                <a:gd name="connsiteY1" fmla="*/ 1827409 h 3003119"/>
                <a:gd name="connsiteX2" fmla="*/ 1148266 w 3316688"/>
                <a:gd name="connsiteY2" fmla="*/ 1524089 h 3003119"/>
                <a:gd name="connsiteX3" fmla="*/ 1143289 w 3316688"/>
                <a:gd name="connsiteY3" fmla="*/ 920230 h 3003119"/>
                <a:gd name="connsiteX4" fmla="*/ 1665123 w 3316688"/>
                <a:gd name="connsiteY4" fmla="*/ 75 h 3003119"/>
                <a:gd name="connsiteX5" fmla="*/ 2187585 w 3316688"/>
                <a:gd name="connsiteY5" fmla="*/ 907514 h 3003119"/>
                <a:gd name="connsiteX6" fmla="*/ 2159589 w 3316688"/>
                <a:gd name="connsiteY6" fmla="*/ 1500203 h 3003119"/>
                <a:gd name="connsiteX7" fmla="*/ 2737890 w 3316688"/>
                <a:gd name="connsiteY7" fmla="*/ 1820292 h 3003119"/>
                <a:gd name="connsiteX8" fmla="*/ 3223681 w 3316688"/>
                <a:gd name="connsiteY8" fmla="*/ 2725117 h 3003119"/>
                <a:gd name="connsiteX9" fmla="*/ 2178951 w 3316688"/>
                <a:gd name="connsiteY9" fmla="*/ 2709518 h 3003119"/>
                <a:gd name="connsiteX10" fmla="*/ 1661789 w 3316688"/>
                <a:gd name="connsiteY10" fmla="*/ 2416308 h 3003119"/>
                <a:gd name="connsiteX11" fmla="*/ 1151037 w 3316688"/>
                <a:gd name="connsiteY11" fmla="*/ 2709718 h 3003119"/>
                <a:gd name="connsiteX12" fmla="*/ 90490 w 3316688"/>
                <a:gd name="connsiteY12" fmla="*/ 2741014 h 3003119"/>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82393 w 3327084"/>
                <a:gd name="connsiteY0" fmla="*/ 2741014 h 3040024"/>
                <a:gd name="connsiteX1" fmla="*/ 593627 w 3327084"/>
                <a:gd name="connsiteY1" fmla="*/ 1827409 h 3040024"/>
                <a:gd name="connsiteX2" fmla="*/ 1140169 w 3327084"/>
                <a:gd name="connsiteY2" fmla="*/ 1524089 h 3040024"/>
                <a:gd name="connsiteX3" fmla="*/ 1135192 w 3327084"/>
                <a:gd name="connsiteY3" fmla="*/ 920230 h 3040024"/>
                <a:gd name="connsiteX4" fmla="*/ 1657026 w 3327084"/>
                <a:gd name="connsiteY4" fmla="*/ 75 h 3040024"/>
                <a:gd name="connsiteX5" fmla="*/ 2179488 w 3327084"/>
                <a:gd name="connsiteY5" fmla="*/ 907514 h 3040024"/>
                <a:gd name="connsiteX6" fmla="*/ 2151492 w 3327084"/>
                <a:gd name="connsiteY6" fmla="*/ 1500203 h 3040024"/>
                <a:gd name="connsiteX7" fmla="*/ 2729793 w 3327084"/>
                <a:gd name="connsiteY7" fmla="*/ 1820292 h 3040024"/>
                <a:gd name="connsiteX8" fmla="*/ 3215584 w 3327084"/>
                <a:gd name="connsiteY8" fmla="*/ 2725117 h 3040024"/>
                <a:gd name="connsiteX9" fmla="*/ 2170854 w 3327084"/>
                <a:gd name="connsiteY9" fmla="*/ 2709518 h 3040024"/>
                <a:gd name="connsiteX10" fmla="*/ 1653692 w 3327084"/>
                <a:gd name="connsiteY10" fmla="*/ 2416308 h 3040024"/>
                <a:gd name="connsiteX11" fmla="*/ 1142940 w 3327084"/>
                <a:gd name="connsiteY11" fmla="*/ 2709718 h 3040024"/>
                <a:gd name="connsiteX12" fmla="*/ 82393 w 3327084"/>
                <a:gd name="connsiteY12" fmla="*/ 2741014 h 3040024"/>
                <a:gd name="connsiteX0" fmla="*/ 88458 w 3333149"/>
                <a:gd name="connsiteY0" fmla="*/ 2741014 h 3040024"/>
                <a:gd name="connsiteX1" fmla="*/ 599692 w 3333149"/>
                <a:gd name="connsiteY1" fmla="*/ 1827409 h 3040024"/>
                <a:gd name="connsiteX2" fmla="*/ 1146234 w 3333149"/>
                <a:gd name="connsiteY2" fmla="*/ 1524089 h 3040024"/>
                <a:gd name="connsiteX3" fmla="*/ 1141257 w 3333149"/>
                <a:gd name="connsiteY3" fmla="*/ 920230 h 3040024"/>
                <a:gd name="connsiteX4" fmla="*/ 1663091 w 3333149"/>
                <a:gd name="connsiteY4" fmla="*/ 75 h 3040024"/>
                <a:gd name="connsiteX5" fmla="*/ 2185553 w 3333149"/>
                <a:gd name="connsiteY5" fmla="*/ 907514 h 3040024"/>
                <a:gd name="connsiteX6" fmla="*/ 2157557 w 3333149"/>
                <a:gd name="connsiteY6" fmla="*/ 1500203 h 3040024"/>
                <a:gd name="connsiteX7" fmla="*/ 2735858 w 3333149"/>
                <a:gd name="connsiteY7" fmla="*/ 1820292 h 3040024"/>
                <a:gd name="connsiteX8" fmla="*/ 3221649 w 3333149"/>
                <a:gd name="connsiteY8" fmla="*/ 2725117 h 3040024"/>
                <a:gd name="connsiteX9" fmla="*/ 2176919 w 3333149"/>
                <a:gd name="connsiteY9" fmla="*/ 2709518 h 3040024"/>
                <a:gd name="connsiteX10" fmla="*/ 1659757 w 3333149"/>
                <a:gd name="connsiteY10" fmla="*/ 2416308 h 3040024"/>
                <a:gd name="connsiteX11" fmla="*/ 1149005 w 3333149"/>
                <a:gd name="connsiteY11" fmla="*/ 2709718 h 3040024"/>
                <a:gd name="connsiteX12" fmla="*/ 88458 w 3333149"/>
                <a:gd name="connsiteY12" fmla="*/ 2741014 h 3040024"/>
                <a:gd name="connsiteX0" fmla="*/ 84410 w 3329101"/>
                <a:gd name="connsiteY0" fmla="*/ 2741014 h 3040024"/>
                <a:gd name="connsiteX1" fmla="*/ 595644 w 3329101"/>
                <a:gd name="connsiteY1" fmla="*/ 1827409 h 3040024"/>
                <a:gd name="connsiteX2" fmla="*/ 1142186 w 3329101"/>
                <a:gd name="connsiteY2" fmla="*/ 1524089 h 3040024"/>
                <a:gd name="connsiteX3" fmla="*/ 1137209 w 3329101"/>
                <a:gd name="connsiteY3" fmla="*/ 920230 h 3040024"/>
                <a:gd name="connsiteX4" fmla="*/ 1659043 w 3329101"/>
                <a:gd name="connsiteY4" fmla="*/ 75 h 3040024"/>
                <a:gd name="connsiteX5" fmla="*/ 2181505 w 3329101"/>
                <a:gd name="connsiteY5" fmla="*/ 907514 h 3040024"/>
                <a:gd name="connsiteX6" fmla="*/ 2153509 w 3329101"/>
                <a:gd name="connsiteY6" fmla="*/ 1500203 h 3040024"/>
                <a:gd name="connsiteX7" fmla="*/ 2731810 w 3329101"/>
                <a:gd name="connsiteY7" fmla="*/ 1820292 h 3040024"/>
                <a:gd name="connsiteX8" fmla="*/ 3217601 w 3329101"/>
                <a:gd name="connsiteY8" fmla="*/ 2725117 h 3040024"/>
                <a:gd name="connsiteX9" fmla="*/ 2172871 w 3329101"/>
                <a:gd name="connsiteY9" fmla="*/ 2709518 h 3040024"/>
                <a:gd name="connsiteX10" fmla="*/ 1655709 w 3329101"/>
                <a:gd name="connsiteY10" fmla="*/ 2416308 h 3040024"/>
                <a:gd name="connsiteX11" fmla="*/ 1144957 w 3329101"/>
                <a:gd name="connsiteY11" fmla="*/ 2709718 h 3040024"/>
                <a:gd name="connsiteX12" fmla="*/ 84410 w 3329101"/>
                <a:gd name="connsiteY12" fmla="*/ 2741014 h 3040024"/>
                <a:gd name="connsiteX0" fmla="*/ 87954 w 3332645"/>
                <a:gd name="connsiteY0" fmla="*/ 2741014 h 3040024"/>
                <a:gd name="connsiteX1" fmla="*/ 599188 w 3332645"/>
                <a:gd name="connsiteY1" fmla="*/ 1827409 h 3040024"/>
                <a:gd name="connsiteX2" fmla="*/ 1145730 w 3332645"/>
                <a:gd name="connsiteY2" fmla="*/ 1524089 h 3040024"/>
                <a:gd name="connsiteX3" fmla="*/ 1140753 w 3332645"/>
                <a:gd name="connsiteY3" fmla="*/ 920230 h 3040024"/>
                <a:gd name="connsiteX4" fmla="*/ 1662587 w 3332645"/>
                <a:gd name="connsiteY4" fmla="*/ 75 h 3040024"/>
                <a:gd name="connsiteX5" fmla="*/ 2185049 w 3332645"/>
                <a:gd name="connsiteY5" fmla="*/ 907514 h 3040024"/>
                <a:gd name="connsiteX6" fmla="*/ 2157053 w 3332645"/>
                <a:gd name="connsiteY6" fmla="*/ 1500203 h 3040024"/>
                <a:gd name="connsiteX7" fmla="*/ 2735354 w 3332645"/>
                <a:gd name="connsiteY7" fmla="*/ 1820292 h 3040024"/>
                <a:gd name="connsiteX8" fmla="*/ 3221145 w 3332645"/>
                <a:gd name="connsiteY8" fmla="*/ 2725117 h 3040024"/>
                <a:gd name="connsiteX9" fmla="*/ 2176415 w 3332645"/>
                <a:gd name="connsiteY9" fmla="*/ 2709518 h 3040024"/>
                <a:gd name="connsiteX10" fmla="*/ 1659253 w 3332645"/>
                <a:gd name="connsiteY10" fmla="*/ 2416308 h 3040024"/>
                <a:gd name="connsiteX11" fmla="*/ 1148501 w 3332645"/>
                <a:gd name="connsiteY11" fmla="*/ 2709718 h 3040024"/>
                <a:gd name="connsiteX12" fmla="*/ 87954 w 3332645"/>
                <a:gd name="connsiteY12" fmla="*/ 2741014 h 3040024"/>
                <a:gd name="connsiteX0" fmla="*/ 87954 w 3332645"/>
                <a:gd name="connsiteY0" fmla="*/ 2741014 h 3040024"/>
                <a:gd name="connsiteX1" fmla="*/ 599188 w 3332645"/>
                <a:gd name="connsiteY1" fmla="*/ 1827409 h 3040024"/>
                <a:gd name="connsiteX2" fmla="*/ 1145730 w 3332645"/>
                <a:gd name="connsiteY2" fmla="*/ 1524089 h 3040024"/>
                <a:gd name="connsiteX3" fmla="*/ 1140753 w 3332645"/>
                <a:gd name="connsiteY3" fmla="*/ 920230 h 3040024"/>
                <a:gd name="connsiteX4" fmla="*/ 1662587 w 3332645"/>
                <a:gd name="connsiteY4" fmla="*/ 75 h 3040024"/>
                <a:gd name="connsiteX5" fmla="*/ 2185049 w 3332645"/>
                <a:gd name="connsiteY5" fmla="*/ 907514 h 3040024"/>
                <a:gd name="connsiteX6" fmla="*/ 2157053 w 3332645"/>
                <a:gd name="connsiteY6" fmla="*/ 1500203 h 3040024"/>
                <a:gd name="connsiteX7" fmla="*/ 2735354 w 3332645"/>
                <a:gd name="connsiteY7" fmla="*/ 1820292 h 3040024"/>
                <a:gd name="connsiteX8" fmla="*/ 3221145 w 3332645"/>
                <a:gd name="connsiteY8" fmla="*/ 2725117 h 3040024"/>
                <a:gd name="connsiteX9" fmla="*/ 2176415 w 3332645"/>
                <a:gd name="connsiteY9" fmla="*/ 2709518 h 3040024"/>
                <a:gd name="connsiteX10" fmla="*/ 1659253 w 3332645"/>
                <a:gd name="connsiteY10" fmla="*/ 2416308 h 3040024"/>
                <a:gd name="connsiteX11" fmla="*/ 1148501 w 3332645"/>
                <a:gd name="connsiteY11" fmla="*/ 2709718 h 3040024"/>
                <a:gd name="connsiteX12" fmla="*/ 87954 w 3332645"/>
                <a:gd name="connsiteY12" fmla="*/ 2741014 h 3040024"/>
                <a:gd name="connsiteX0" fmla="*/ 91695 w 3336386"/>
                <a:gd name="connsiteY0" fmla="*/ 2741014 h 3040024"/>
                <a:gd name="connsiteX1" fmla="*/ 602929 w 3336386"/>
                <a:gd name="connsiteY1" fmla="*/ 1827409 h 3040024"/>
                <a:gd name="connsiteX2" fmla="*/ 1149471 w 3336386"/>
                <a:gd name="connsiteY2" fmla="*/ 1524089 h 3040024"/>
                <a:gd name="connsiteX3" fmla="*/ 1144494 w 3336386"/>
                <a:gd name="connsiteY3" fmla="*/ 920230 h 3040024"/>
                <a:gd name="connsiteX4" fmla="*/ 1666328 w 3336386"/>
                <a:gd name="connsiteY4" fmla="*/ 75 h 3040024"/>
                <a:gd name="connsiteX5" fmla="*/ 2188790 w 3336386"/>
                <a:gd name="connsiteY5" fmla="*/ 907514 h 3040024"/>
                <a:gd name="connsiteX6" fmla="*/ 2160794 w 3336386"/>
                <a:gd name="connsiteY6" fmla="*/ 1500203 h 3040024"/>
                <a:gd name="connsiteX7" fmla="*/ 2739095 w 3336386"/>
                <a:gd name="connsiteY7" fmla="*/ 1820292 h 3040024"/>
                <a:gd name="connsiteX8" fmla="*/ 3224886 w 3336386"/>
                <a:gd name="connsiteY8" fmla="*/ 2725117 h 3040024"/>
                <a:gd name="connsiteX9" fmla="*/ 2180156 w 3336386"/>
                <a:gd name="connsiteY9" fmla="*/ 2709518 h 3040024"/>
                <a:gd name="connsiteX10" fmla="*/ 1662994 w 3336386"/>
                <a:gd name="connsiteY10" fmla="*/ 2416308 h 3040024"/>
                <a:gd name="connsiteX11" fmla="*/ 1152242 w 3336386"/>
                <a:gd name="connsiteY11" fmla="*/ 2709718 h 3040024"/>
                <a:gd name="connsiteX12" fmla="*/ 91695 w 3336386"/>
                <a:gd name="connsiteY12" fmla="*/ 2741014 h 3040024"/>
                <a:gd name="connsiteX0" fmla="*/ 22842 w 3267533"/>
                <a:gd name="connsiteY0" fmla="*/ 2741014 h 3040024"/>
                <a:gd name="connsiteX1" fmla="*/ 534076 w 3267533"/>
                <a:gd name="connsiteY1" fmla="*/ 1821452 h 3040024"/>
                <a:gd name="connsiteX2" fmla="*/ 1080618 w 3267533"/>
                <a:gd name="connsiteY2" fmla="*/ 1524089 h 3040024"/>
                <a:gd name="connsiteX3" fmla="*/ 1075641 w 3267533"/>
                <a:gd name="connsiteY3" fmla="*/ 920230 h 3040024"/>
                <a:gd name="connsiteX4" fmla="*/ 1597475 w 3267533"/>
                <a:gd name="connsiteY4" fmla="*/ 75 h 3040024"/>
                <a:gd name="connsiteX5" fmla="*/ 2119937 w 3267533"/>
                <a:gd name="connsiteY5" fmla="*/ 907514 h 3040024"/>
                <a:gd name="connsiteX6" fmla="*/ 2091941 w 3267533"/>
                <a:gd name="connsiteY6" fmla="*/ 1500203 h 3040024"/>
                <a:gd name="connsiteX7" fmla="*/ 2670242 w 3267533"/>
                <a:gd name="connsiteY7" fmla="*/ 1820292 h 3040024"/>
                <a:gd name="connsiteX8" fmla="*/ 3156033 w 3267533"/>
                <a:gd name="connsiteY8" fmla="*/ 2725117 h 3040024"/>
                <a:gd name="connsiteX9" fmla="*/ 2111303 w 3267533"/>
                <a:gd name="connsiteY9" fmla="*/ 2709518 h 3040024"/>
                <a:gd name="connsiteX10" fmla="*/ 1594141 w 3267533"/>
                <a:gd name="connsiteY10" fmla="*/ 2416308 h 3040024"/>
                <a:gd name="connsiteX11" fmla="*/ 1083389 w 3267533"/>
                <a:gd name="connsiteY11" fmla="*/ 2709718 h 3040024"/>
                <a:gd name="connsiteX12" fmla="*/ 22842 w 3267533"/>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22326 w 3267017"/>
                <a:gd name="connsiteY0" fmla="*/ 2741014 h 3040024"/>
                <a:gd name="connsiteX1" fmla="*/ 533560 w 3267017"/>
                <a:gd name="connsiteY1" fmla="*/ 1821452 h 3040024"/>
                <a:gd name="connsiteX2" fmla="*/ 1080102 w 3267017"/>
                <a:gd name="connsiteY2" fmla="*/ 1524089 h 3040024"/>
                <a:gd name="connsiteX3" fmla="*/ 1075125 w 3267017"/>
                <a:gd name="connsiteY3" fmla="*/ 920230 h 3040024"/>
                <a:gd name="connsiteX4" fmla="*/ 1596959 w 3267017"/>
                <a:gd name="connsiteY4" fmla="*/ 75 h 3040024"/>
                <a:gd name="connsiteX5" fmla="*/ 2119421 w 3267017"/>
                <a:gd name="connsiteY5" fmla="*/ 907514 h 3040024"/>
                <a:gd name="connsiteX6" fmla="*/ 2091425 w 3267017"/>
                <a:gd name="connsiteY6" fmla="*/ 1500203 h 3040024"/>
                <a:gd name="connsiteX7" fmla="*/ 2669726 w 3267017"/>
                <a:gd name="connsiteY7" fmla="*/ 1820292 h 3040024"/>
                <a:gd name="connsiteX8" fmla="*/ 3155517 w 3267017"/>
                <a:gd name="connsiteY8" fmla="*/ 2725117 h 3040024"/>
                <a:gd name="connsiteX9" fmla="*/ 2110787 w 3267017"/>
                <a:gd name="connsiteY9" fmla="*/ 2709518 h 3040024"/>
                <a:gd name="connsiteX10" fmla="*/ 1593625 w 3267017"/>
                <a:gd name="connsiteY10" fmla="*/ 2416308 h 3040024"/>
                <a:gd name="connsiteX11" fmla="*/ 1073937 w 3267017"/>
                <a:gd name="connsiteY11" fmla="*/ 2724610 h 3040024"/>
                <a:gd name="connsiteX12" fmla="*/ 22326 w 3267017"/>
                <a:gd name="connsiteY12" fmla="*/ 2741014 h 3040024"/>
                <a:gd name="connsiteX0" fmla="*/ 83646 w 3328337"/>
                <a:gd name="connsiteY0" fmla="*/ 2741014 h 3040024"/>
                <a:gd name="connsiteX1" fmla="*/ 594880 w 3328337"/>
                <a:gd name="connsiteY1" fmla="*/ 1821452 h 3040024"/>
                <a:gd name="connsiteX2" fmla="*/ 1141422 w 3328337"/>
                <a:gd name="connsiteY2" fmla="*/ 1524089 h 3040024"/>
                <a:gd name="connsiteX3" fmla="*/ 1136445 w 3328337"/>
                <a:gd name="connsiteY3" fmla="*/ 920230 h 3040024"/>
                <a:gd name="connsiteX4" fmla="*/ 1658279 w 3328337"/>
                <a:gd name="connsiteY4" fmla="*/ 75 h 3040024"/>
                <a:gd name="connsiteX5" fmla="*/ 2180741 w 3328337"/>
                <a:gd name="connsiteY5" fmla="*/ 907514 h 3040024"/>
                <a:gd name="connsiteX6" fmla="*/ 2152745 w 3328337"/>
                <a:gd name="connsiteY6" fmla="*/ 1500203 h 3040024"/>
                <a:gd name="connsiteX7" fmla="*/ 2731046 w 3328337"/>
                <a:gd name="connsiteY7" fmla="*/ 1820292 h 3040024"/>
                <a:gd name="connsiteX8" fmla="*/ 3216837 w 3328337"/>
                <a:gd name="connsiteY8" fmla="*/ 2725117 h 3040024"/>
                <a:gd name="connsiteX9" fmla="*/ 2172107 w 3328337"/>
                <a:gd name="connsiteY9" fmla="*/ 2709518 h 3040024"/>
                <a:gd name="connsiteX10" fmla="*/ 1654945 w 3328337"/>
                <a:gd name="connsiteY10" fmla="*/ 2416308 h 3040024"/>
                <a:gd name="connsiteX11" fmla="*/ 1135257 w 3328337"/>
                <a:gd name="connsiteY11" fmla="*/ 2724610 h 3040024"/>
                <a:gd name="connsiteX12" fmla="*/ 83646 w 3328337"/>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58290"/>
                <a:gd name="connsiteX1" fmla="*/ 593655 w 3327112"/>
                <a:gd name="connsiteY1" fmla="*/ 1821452 h 3058290"/>
                <a:gd name="connsiteX2" fmla="*/ 1140197 w 3327112"/>
                <a:gd name="connsiteY2" fmla="*/ 1524089 h 3058290"/>
                <a:gd name="connsiteX3" fmla="*/ 1135220 w 3327112"/>
                <a:gd name="connsiteY3" fmla="*/ 920230 h 3058290"/>
                <a:gd name="connsiteX4" fmla="*/ 1657054 w 3327112"/>
                <a:gd name="connsiteY4" fmla="*/ 75 h 3058290"/>
                <a:gd name="connsiteX5" fmla="*/ 2179516 w 3327112"/>
                <a:gd name="connsiteY5" fmla="*/ 907514 h 3058290"/>
                <a:gd name="connsiteX6" fmla="*/ 2151520 w 3327112"/>
                <a:gd name="connsiteY6" fmla="*/ 1500203 h 3058290"/>
                <a:gd name="connsiteX7" fmla="*/ 2729821 w 3327112"/>
                <a:gd name="connsiteY7" fmla="*/ 1820292 h 3058290"/>
                <a:gd name="connsiteX8" fmla="*/ 3215612 w 3327112"/>
                <a:gd name="connsiteY8" fmla="*/ 2725117 h 3058290"/>
                <a:gd name="connsiteX9" fmla="*/ 2170882 w 3327112"/>
                <a:gd name="connsiteY9" fmla="*/ 2709518 h 3058290"/>
                <a:gd name="connsiteX10" fmla="*/ 1653720 w 3327112"/>
                <a:gd name="connsiteY10" fmla="*/ 2416308 h 3058290"/>
                <a:gd name="connsiteX11" fmla="*/ 1134032 w 3327112"/>
                <a:gd name="connsiteY11" fmla="*/ 2724610 h 3058290"/>
                <a:gd name="connsiteX12" fmla="*/ 82421 w 3327112"/>
                <a:gd name="connsiteY12" fmla="*/ 2741014 h 3058290"/>
                <a:gd name="connsiteX0" fmla="*/ 82421 w 3305221"/>
                <a:gd name="connsiteY0" fmla="*/ 2741014 h 3033909"/>
                <a:gd name="connsiteX1" fmla="*/ 593655 w 3305221"/>
                <a:gd name="connsiteY1" fmla="*/ 1821452 h 3033909"/>
                <a:gd name="connsiteX2" fmla="*/ 1140197 w 3305221"/>
                <a:gd name="connsiteY2" fmla="*/ 1524089 h 3033909"/>
                <a:gd name="connsiteX3" fmla="*/ 1135220 w 3305221"/>
                <a:gd name="connsiteY3" fmla="*/ 920230 h 3033909"/>
                <a:gd name="connsiteX4" fmla="*/ 1657054 w 3305221"/>
                <a:gd name="connsiteY4" fmla="*/ 75 h 3033909"/>
                <a:gd name="connsiteX5" fmla="*/ 2179516 w 3305221"/>
                <a:gd name="connsiteY5" fmla="*/ 907514 h 3033909"/>
                <a:gd name="connsiteX6" fmla="*/ 2151520 w 3305221"/>
                <a:gd name="connsiteY6" fmla="*/ 1500203 h 3033909"/>
                <a:gd name="connsiteX7" fmla="*/ 2729821 w 3305221"/>
                <a:gd name="connsiteY7" fmla="*/ 1820292 h 3033909"/>
                <a:gd name="connsiteX8" fmla="*/ 3215612 w 3305221"/>
                <a:gd name="connsiteY8" fmla="*/ 2725117 h 3033909"/>
                <a:gd name="connsiteX9" fmla="*/ 2170882 w 3305221"/>
                <a:gd name="connsiteY9" fmla="*/ 2709518 h 3033909"/>
                <a:gd name="connsiteX10" fmla="*/ 1653720 w 3305221"/>
                <a:gd name="connsiteY10" fmla="*/ 2416308 h 3033909"/>
                <a:gd name="connsiteX11" fmla="*/ 1134032 w 3305221"/>
                <a:gd name="connsiteY11" fmla="*/ 2724610 h 3033909"/>
                <a:gd name="connsiteX12" fmla="*/ 82421 w 3305221"/>
                <a:gd name="connsiteY12" fmla="*/ 2741014 h 3033909"/>
                <a:gd name="connsiteX0" fmla="*/ 82421 w 3234524"/>
                <a:gd name="connsiteY0" fmla="*/ 2741014 h 3033909"/>
                <a:gd name="connsiteX1" fmla="*/ 593655 w 3234524"/>
                <a:gd name="connsiteY1" fmla="*/ 1821452 h 3033909"/>
                <a:gd name="connsiteX2" fmla="*/ 1140197 w 3234524"/>
                <a:gd name="connsiteY2" fmla="*/ 1524089 h 3033909"/>
                <a:gd name="connsiteX3" fmla="*/ 1135220 w 3234524"/>
                <a:gd name="connsiteY3" fmla="*/ 920230 h 3033909"/>
                <a:gd name="connsiteX4" fmla="*/ 1657054 w 3234524"/>
                <a:gd name="connsiteY4" fmla="*/ 75 h 3033909"/>
                <a:gd name="connsiteX5" fmla="*/ 2179516 w 3234524"/>
                <a:gd name="connsiteY5" fmla="*/ 907514 h 3033909"/>
                <a:gd name="connsiteX6" fmla="*/ 2151520 w 3234524"/>
                <a:gd name="connsiteY6" fmla="*/ 1500203 h 3033909"/>
                <a:gd name="connsiteX7" fmla="*/ 2729821 w 3234524"/>
                <a:gd name="connsiteY7" fmla="*/ 1820292 h 3033909"/>
                <a:gd name="connsiteX8" fmla="*/ 3215612 w 3234524"/>
                <a:gd name="connsiteY8" fmla="*/ 2725117 h 3033909"/>
                <a:gd name="connsiteX9" fmla="*/ 2179817 w 3234524"/>
                <a:gd name="connsiteY9" fmla="*/ 2730368 h 3033909"/>
                <a:gd name="connsiteX10" fmla="*/ 1653720 w 3234524"/>
                <a:gd name="connsiteY10" fmla="*/ 2416308 h 3033909"/>
                <a:gd name="connsiteX11" fmla="*/ 1134032 w 3234524"/>
                <a:gd name="connsiteY11" fmla="*/ 2724610 h 3033909"/>
                <a:gd name="connsiteX12" fmla="*/ 82421 w 3234524"/>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288345"/>
                <a:gd name="connsiteY0" fmla="*/ 2741014 h 3033909"/>
                <a:gd name="connsiteX1" fmla="*/ 593655 w 3288345"/>
                <a:gd name="connsiteY1" fmla="*/ 1821452 h 3033909"/>
                <a:gd name="connsiteX2" fmla="*/ 1140197 w 3288345"/>
                <a:gd name="connsiteY2" fmla="*/ 1524089 h 3033909"/>
                <a:gd name="connsiteX3" fmla="*/ 1135220 w 3288345"/>
                <a:gd name="connsiteY3" fmla="*/ 920230 h 3033909"/>
                <a:gd name="connsiteX4" fmla="*/ 1657054 w 3288345"/>
                <a:gd name="connsiteY4" fmla="*/ 75 h 3033909"/>
                <a:gd name="connsiteX5" fmla="*/ 2179516 w 3288345"/>
                <a:gd name="connsiteY5" fmla="*/ 907514 h 3033909"/>
                <a:gd name="connsiteX6" fmla="*/ 2169391 w 3288345"/>
                <a:gd name="connsiteY6" fmla="*/ 1524031 h 3033909"/>
                <a:gd name="connsiteX7" fmla="*/ 2729821 w 3288345"/>
                <a:gd name="connsiteY7" fmla="*/ 1820292 h 3033909"/>
                <a:gd name="connsiteX8" fmla="*/ 3215612 w 3288345"/>
                <a:gd name="connsiteY8" fmla="*/ 2725117 h 3033909"/>
                <a:gd name="connsiteX9" fmla="*/ 2179817 w 3288345"/>
                <a:gd name="connsiteY9" fmla="*/ 2730368 h 3033909"/>
                <a:gd name="connsiteX10" fmla="*/ 1653720 w 3288345"/>
                <a:gd name="connsiteY10" fmla="*/ 2416308 h 3033909"/>
                <a:gd name="connsiteX11" fmla="*/ 1134032 w 3288345"/>
                <a:gd name="connsiteY11" fmla="*/ 2724610 h 3033909"/>
                <a:gd name="connsiteX12" fmla="*/ 82421 w 3288345"/>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0995 h 3033890"/>
                <a:gd name="connsiteX1" fmla="*/ 593655 w 3304738"/>
                <a:gd name="connsiteY1" fmla="*/ 1821433 h 3033890"/>
                <a:gd name="connsiteX2" fmla="*/ 1140197 w 3304738"/>
                <a:gd name="connsiteY2" fmla="*/ 1524070 h 3033890"/>
                <a:gd name="connsiteX3" fmla="*/ 1135220 w 3304738"/>
                <a:gd name="connsiteY3" fmla="*/ 920211 h 3033890"/>
                <a:gd name="connsiteX4" fmla="*/ 1657054 w 3304738"/>
                <a:gd name="connsiteY4" fmla="*/ 56 h 3033890"/>
                <a:gd name="connsiteX5" fmla="*/ 2179516 w 3304738"/>
                <a:gd name="connsiteY5" fmla="*/ 907495 h 3033890"/>
                <a:gd name="connsiteX6" fmla="*/ 2169391 w 3304738"/>
                <a:gd name="connsiteY6" fmla="*/ 1524012 h 3033890"/>
                <a:gd name="connsiteX7" fmla="*/ 2729821 w 3304738"/>
                <a:gd name="connsiteY7" fmla="*/ 1820273 h 3033890"/>
                <a:gd name="connsiteX8" fmla="*/ 3215612 w 3304738"/>
                <a:gd name="connsiteY8" fmla="*/ 2725098 h 3033890"/>
                <a:gd name="connsiteX9" fmla="*/ 2179817 w 3304738"/>
                <a:gd name="connsiteY9" fmla="*/ 2730349 h 3033890"/>
                <a:gd name="connsiteX10" fmla="*/ 1653720 w 3304738"/>
                <a:gd name="connsiteY10" fmla="*/ 2416289 h 3033890"/>
                <a:gd name="connsiteX11" fmla="*/ 1134032 w 3304738"/>
                <a:gd name="connsiteY11" fmla="*/ 2724591 h 3033890"/>
                <a:gd name="connsiteX12" fmla="*/ 82421 w 3304738"/>
                <a:gd name="connsiteY12" fmla="*/ 2740995 h 3033890"/>
                <a:gd name="connsiteX0" fmla="*/ 82421 w 3304738"/>
                <a:gd name="connsiteY0" fmla="*/ 2740941 h 3033836"/>
                <a:gd name="connsiteX1" fmla="*/ 593655 w 3304738"/>
                <a:gd name="connsiteY1" fmla="*/ 1821379 h 3033836"/>
                <a:gd name="connsiteX2" fmla="*/ 1140197 w 3304738"/>
                <a:gd name="connsiteY2" fmla="*/ 1524016 h 3033836"/>
                <a:gd name="connsiteX3" fmla="*/ 1135220 w 3304738"/>
                <a:gd name="connsiteY3" fmla="*/ 920157 h 3033836"/>
                <a:gd name="connsiteX4" fmla="*/ 1657054 w 3304738"/>
                <a:gd name="connsiteY4" fmla="*/ 2 h 3033836"/>
                <a:gd name="connsiteX5" fmla="*/ 2179516 w 3304738"/>
                <a:gd name="connsiteY5" fmla="*/ 907441 h 3033836"/>
                <a:gd name="connsiteX6" fmla="*/ 2169391 w 3304738"/>
                <a:gd name="connsiteY6" fmla="*/ 1523958 h 3033836"/>
                <a:gd name="connsiteX7" fmla="*/ 2729821 w 3304738"/>
                <a:gd name="connsiteY7" fmla="*/ 1820219 h 3033836"/>
                <a:gd name="connsiteX8" fmla="*/ 3215612 w 3304738"/>
                <a:gd name="connsiteY8" fmla="*/ 2725044 h 3033836"/>
                <a:gd name="connsiteX9" fmla="*/ 2179817 w 3304738"/>
                <a:gd name="connsiteY9" fmla="*/ 2730295 h 3033836"/>
                <a:gd name="connsiteX10" fmla="*/ 1653720 w 3304738"/>
                <a:gd name="connsiteY10" fmla="*/ 2416235 h 3033836"/>
                <a:gd name="connsiteX11" fmla="*/ 1134032 w 3304738"/>
                <a:gd name="connsiteY11" fmla="*/ 2724537 h 3033836"/>
                <a:gd name="connsiteX12" fmla="*/ 82421 w 3304738"/>
                <a:gd name="connsiteY12" fmla="*/ 2740941 h 3033836"/>
                <a:gd name="connsiteX0" fmla="*/ 82421 w 3304738"/>
                <a:gd name="connsiteY0" fmla="*/ 2740941 h 3033836"/>
                <a:gd name="connsiteX1" fmla="*/ 593655 w 3304738"/>
                <a:gd name="connsiteY1" fmla="*/ 1821379 h 3033836"/>
                <a:gd name="connsiteX2" fmla="*/ 1140197 w 3304738"/>
                <a:gd name="connsiteY2" fmla="*/ 1524016 h 3033836"/>
                <a:gd name="connsiteX3" fmla="*/ 1132241 w 3304738"/>
                <a:gd name="connsiteY3" fmla="*/ 899307 h 3033836"/>
                <a:gd name="connsiteX4" fmla="*/ 1657054 w 3304738"/>
                <a:gd name="connsiteY4" fmla="*/ 2 h 3033836"/>
                <a:gd name="connsiteX5" fmla="*/ 2179516 w 3304738"/>
                <a:gd name="connsiteY5" fmla="*/ 907441 h 3033836"/>
                <a:gd name="connsiteX6" fmla="*/ 2169391 w 3304738"/>
                <a:gd name="connsiteY6" fmla="*/ 1523958 h 3033836"/>
                <a:gd name="connsiteX7" fmla="*/ 2729821 w 3304738"/>
                <a:gd name="connsiteY7" fmla="*/ 1820219 h 3033836"/>
                <a:gd name="connsiteX8" fmla="*/ 3215612 w 3304738"/>
                <a:gd name="connsiteY8" fmla="*/ 2725044 h 3033836"/>
                <a:gd name="connsiteX9" fmla="*/ 2179817 w 3304738"/>
                <a:gd name="connsiteY9" fmla="*/ 2730295 h 3033836"/>
                <a:gd name="connsiteX10" fmla="*/ 1653720 w 3304738"/>
                <a:gd name="connsiteY10" fmla="*/ 2416235 h 3033836"/>
                <a:gd name="connsiteX11" fmla="*/ 1134032 w 3304738"/>
                <a:gd name="connsiteY11" fmla="*/ 2724537 h 3033836"/>
                <a:gd name="connsiteX12" fmla="*/ 82421 w 3304738"/>
                <a:gd name="connsiteY12" fmla="*/ 2740941 h 3033836"/>
                <a:gd name="connsiteX0" fmla="*/ 82421 w 3304738"/>
                <a:gd name="connsiteY0" fmla="*/ 2740961 h 3033856"/>
                <a:gd name="connsiteX1" fmla="*/ 593655 w 3304738"/>
                <a:gd name="connsiteY1" fmla="*/ 1821399 h 3033856"/>
                <a:gd name="connsiteX2" fmla="*/ 1140197 w 3304738"/>
                <a:gd name="connsiteY2" fmla="*/ 1524036 h 3033856"/>
                <a:gd name="connsiteX3" fmla="*/ 1127908 w 3304738"/>
                <a:gd name="connsiteY3" fmla="*/ 881993 h 3033856"/>
                <a:gd name="connsiteX4" fmla="*/ 1657054 w 3304738"/>
                <a:gd name="connsiteY4" fmla="*/ 22 h 3033856"/>
                <a:gd name="connsiteX5" fmla="*/ 2179516 w 3304738"/>
                <a:gd name="connsiteY5" fmla="*/ 907461 h 3033856"/>
                <a:gd name="connsiteX6" fmla="*/ 2169391 w 3304738"/>
                <a:gd name="connsiteY6" fmla="*/ 1523978 h 3033856"/>
                <a:gd name="connsiteX7" fmla="*/ 2729821 w 3304738"/>
                <a:gd name="connsiteY7" fmla="*/ 1820239 h 3033856"/>
                <a:gd name="connsiteX8" fmla="*/ 3215612 w 3304738"/>
                <a:gd name="connsiteY8" fmla="*/ 2725064 h 3033856"/>
                <a:gd name="connsiteX9" fmla="*/ 2179817 w 3304738"/>
                <a:gd name="connsiteY9" fmla="*/ 2730315 h 3033856"/>
                <a:gd name="connsiteX10" fmla="*/ 1653720 w 3304738"/>
                <a:gd name="connsiteY10" fmla="*/ 2416255 h 3033856"/>
                <a:gd name="connsiteX11" fmla="*/ 1134032 w 3304738"/>
                <a:gd name="connsiteY11" fmla="*/ 2724557 h 3033856"/>
                <a:gd name="connsiteX12" fmla="*/ 82421 w 3304738"/>
                <a:gd name="connsiteY12" fmla="*/ 2740961 h 3033856"/>
                <a:gd name="connsiteX0" fmla="*/ 82421 w 3304738"/>
                <a:gd name="connsiteY0" fmla="*/ 2740950 h 3033845"/>
                <a:gd name="connsiteX1" fmla="*/ 593655 w 3304738"/>
                <a:gd name="connsiteY1" fmla="*/ 1821388 h 3033845"/>
                <a:gd name="connsiteX2" fmla="*/ 1140197 w 3304738"/>
                <a:gd name="connsiteY2" fmla="*/ 1524025 h 3033845"/>
                <a:gd name="connsiteX3" fmla="*/ 1127908 w 3304738"/>
                <a:gd name="connsiteY3" fmla="*/ 881982 h 3033845"/>
                <a:gd name="connsiteX4" fmla="*/ 1657054 w 3304738"/>
                <a:gd name="connsiteY4" fmla="*/ 11 h 3033845"/>
                <a:gd name="connsiteX5" fmla="*/ 2192517 w 3304738"/>
                <a:gd name="connsiteY5" fmla="*/ 898783 h 3033845"/>
                <a:gd name="connsiteX6" fmla="*/ 2169391 w 3304738"/>
                <a:gd name="connsiteY6" fmla="*/ 1523967 h 3033845"/>
                <a:gd name="connsiteX7" fmla="*/ 2729821 w 3304738"/>
                <a:gd name="connsiteY7" fmla="*/ 1820228 h 3033845"/>
                <a:gd name="connsiteX8" fmla="*/ 3215612 w 3304738"/>
                <a:gd name="connsiteY8" fmla="*/ 2725053 h 3033845"/>
                <a:gd name="connsiteX9" fmla="*/ 2179817 w 3304738"/>
                <a:gd name="connsiteY9" fmla="*/ 2730304 h 3033845"/>
                <a:gd name="connsiteX10" fmla="*/ 1653720 w 3304738"/>
                <a:gd name="connsiteY10" fmla="*/ 2416244 h 3033845"/>
                <a:gd name="connsiteX11" fmla="*/ 1134032 w 3304738"/>
                <a:gd name="connsiteY11" fmla="*/ 2724546 h 3033845"/>
                <a:gd name="connsiteX12" fmla="*/ 82421 w 3304738"/>
                <a:gd name="connsiteY12" fmla="*/ 2740950 h 3033845"/>
                <a:gd name="connsiteX0" fmla="*/ 82421 w 3304738"/>
                <a:gd name="connsiteY0" fmla="*/ 2740940 h 3033835"/>
                <a:gd name="connsiteX1" fmla="*/ 593655 w 3304738"/>
                <a:gd name="connsiteY1" fmla="*/ 1821378 h 3033835"/>
                <a:gd name="connsiteX2" fmla="*/ 1140197 w 3304738"/>
                <a:gd name="connsiteY2" fmla="*/ 1524015 h 3033835"/>
                <a:gd name="connsiteX3" fmla="*/ 1127908 w 3304738"/>
                <a:gd name="connsiteY3" fmla="*/ 881972 h 3033835"/>
                <a:gd name="connsiteX4" fmla="*/ 1657054 w 3304738"/>
                <a:gd name="connsiteY4" fmla="*/ 1 h 3033835"/>
                <a:gd name="connsiteX5" fmla="*/ 2198295 w 3304738"/>
                <a:gd name="connsiteY5" fmla="*/ 887217 h 3033835"/>
                <a:gd name="connsiteX6" fmla="*/ 2169391 w 3304738"/>
                <a:gd name="connsiteY6" fmla="*/ 1523957 h 3033835"/>
                <a:gd name="connsiteX7" fmla="*/ 2729821 w 3304738"/>
                <a:gd name="connsiteY7" fmla="*/ 1820218 h 3033835"/>
                <a:gd name="connsiteX8" fmla="*/ 3215612 w 3304738"/>
                <a:gd name="connsiteY8" fmla="*/ 2725043 h 3033835"/>
                <a:gd name="connsiteX9" fmla="*/ 2179817 w 3304738"/>
                <a:gd name="connsiteY9" fmla="*/ 2730294 h 3033835"/>
                <a:gd name="connsiteX10" fmla="*/ 1653720 w 3304738"/>
                <a:gd name="connsiteY10" fmla="*/ 2416234 h 3033835"/>
                <a:gd name="connsiteX11" fmla="*/ 1134032 w 3304738"/>
                <a:gd name="connsiteY11" fmla="*/ 2724536 h 3033835"/>
                <a:gd name="connsiteX12" fmla="*/ 82421 w 3304738"/>
                <a:gd name="connsiteY12" fmla="*/ 2740940 h 3033835"/>
                <a:gd name="connsiteX0" fmla="*/ 82421 w 3304738"/>
                <a:gd name="connsiteY0" fmla="*/ 2746717 h 3039612"/>
                <a:gd name="connsiteX1" fmla="*/ 593655 w 3304738"/>
                <a:gd name="connsiteY1" fmla="*/ 1827155 h 3039612"/>
                <a:gd name="connsiteX2" fmla="*/ 1140197 w 3304738"/>
                <a:gd name="connsiteY2" fmla="*/ 1529792 h 3039612"/>
                <a:gd name="connsiteX3" fmla="*/ 1127908 w 3304738"/>
                <a:gd name="connsiteY3" fmla="*/ 887749 h 3039612"/>
                <a:gd name="connsiteX4" fmla="*/ 1657054 w 3304738"/>
                <a:gd name="connsiteY4" fmla="*/ 0 h 3039612"/>
                <a:gd name="connsiteX5" fmla="*/ 2198295 w 3304738"/>
                <a:gd name="connsiteY5" fmla="*/ 89299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7 h 3039612"/>
                <a:gd name="connsiteX1" fmla="*/ 593655 w 3304738"/>
                <a:gd name="connsiteY1" fmla="*/ 1827155 h 3039612"/>
                <a:gd name="connsiteX2" fmla="*/ 1140197 w 3304738"/>
                <a:gd name="connsiteY2" fmla="*/ 1529792 h 3039612"/>
                <a:gd name="connsiteX3" fmla="*/ 1119241 w 3304738"/>
                <a:gd name="connsiteY3" fmla="*/ 890638 h 3039612"/>
                <a:gd name="connsiteX4" fmla="*/ 1657054 w 3304738"/>
                <a:gd name="connsiteY4" fmla="*/ 0 h 3039612"/>
                <a:gd name="connsiteX5" fmla="*/ 2198295 w 3304738"/>
                <a:gd name="connsiteY5" fmla="*/ 89299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7 h 3039612"/>
                <a:gd name="connsiteX1" fmla="*/ 593655 w 3304738"/>
                <a:gd name="connsiteY1" fmla="*/ 1827155 h 3039612"/>
                <a:gd name="connsiteX2" fmla="*/ 1140197 w 3304738"/>
                <a:gd name="connsiteY2" fmla="*/ 1529792 h 3039612"/>
                <a:gd name="connsiteX3" fmla="*/ 1119241 w 3304738"/>
                <a:gd name="connsiteY3" fmla="*/ 890638 h 3039612"/>
                <a:gd name="connsiteX4" fmla="*/ 1657054 w 3304738"/>
                <a:gd name="connsiteY4" fmla="*/ 0 h 3039612"/>
                <a:gd name="connsiteX5" fmla="*/ 2201184 w 3304738"/>
                <a:gd name="connsiteY5" fmla="*/ 89588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8 h 3039613"/>
                <a:gd name="connsiteX1" fmla="*/ 593655 w 3304738"/>
                <a:gd name="connsiteY1" fmla="*/ 1827156 h 3039613"/>
                <a:gd name="connsiteX2" fmla="*/ 1140197 w 3304738"/>
                <a:gd name="connsiteY2" fmla="*/ 1529793 h 3039613"/>
                <a:gd name="connsiteX3" fmla="*/ 1119241 w 3304738"/>
                <a:gd name="connsiteY3" fmla="*/ 890639 h 3039613"/>
                <a:gd name="connsiteX4" fmla="*/ 1657054 w 3304738"/>
                <a:gd name="connsiteY4" fmla="*/ 1 h 3039613"/>
                <a:gd name="connsiteX5" fmla="*/ 2201184 w 3304738"/>
                <a:gd name="connsiteY5" fmla="*/ 895885 h 3039613"/>
                <a:gd name="connsiteX6" fmla="*/ 2169391 w 3304738"/>
                <a:gd name="connsiteY6" fmla="*/ 1529735 h 3039613"/>
                <a:gd name="connsiteX7" fmla="*/ 2729821 w 3304738"/>
                <a:gd name="connsiteY7" fmla="*/ 1825996 h 3039613"/>
                <a:gd name="connsiteX8" fmla="*/ 3215612 w 3304738"/>
                <a:gd name="connsiteY8" fmla="*/ 2730821 h 3039613"/>
                <a:gd name="connsiteX9" fmla="*/ 2179817 w 3304738"/>
                <a:gd name="connsiteY9" fmla="*/ 2736072 h 3039613"/>
                <a:gd name="connsiteX10" fmla="*/ 1653720 w 3304738"/>
                <a:gd name="connsiteY10" fmla="*/ 2422012 h 3039613"/>
                <a:gd name="connsiteX11" fmla="*/ 1134032 w 3304738"/>
                <a:gd name="connsiteY11" fmla="*/ 2730314 h 3039613"/>
                <a:gd name="connsiteX12" fmla="*/ 82421 w 3304738"/>
                <a:gd name="connsiteY12" fmla="*/ 2746718 h 3039613"/>
                <a:gd name="connsiteX0" fmla="*/ 82421 w 3304738"/>
                <a:gd name="connsiteY0" fmla="*/ 2746930 h 3039825"/>
                <a:gd name="connsiteX1" fmla="*/ 593655 w 3304738"/>
                <a:gd name="connsiteY1" fmla="*/ 1827368 h 3039825"/>
                <a:gd name="connsiteX2" fmla="*/ 1140197 w 3304738"/>
                <a:gd name="connsiteY2" fmla="*/ 1530005 h 3039825"/>
                <a:gd name="connsiteX3" fmla="*/ 1119241 w 3304738"/>
                <a:gd name="connsiteY3" fmla="*/ 890851 h 3039825"/>
                <a:gd name="connsiteX4" fmla="*/ 1657054 w 3304738"/>
                <a:gd name="connsiteY4" fmla="*/ 213 h 3039825"/>
                <a:gd name="connsiteX5" fmla="*/ 2201184 w 3304738"/>
                <a:gd name="connsiteY5" fmla="*/ 896097 h 3039825"/>
                <a:gd name="connsiteX6" fmla="*/ 2169391 w 3304738"/>
                <a:gd name="connsiteY6" fmla="*/ 1529947 h 3039825"/>
                <a:gd name="connsiteX7" fmla="*/ 2729821 w 3304738"/>
                <a:gd name="connsiteY7" fmla="*/ 1826208 h 3039825"/>
                <a:gd name="connsiteX8" fmla="*/ 3215612 w 3304738"/>
                <a:gd name="connsiteY8" fmla="*/ 2731033 h 3039825"/>
                <a:gd name="connsiteX9" fmla="*/ 2179817 w 3304738"/>
                <a:gd name="connsiteY9" fmla="*/ 2736284 h 3039825"/>
                <a:gd name="connsiteX10" fmla="*/ 1653720 w 3304738"/>
                <a:gd name="connsiteY10" fmla="*/ 2422224 h 3039825"/>
                <a:gd name="connsiteX11" fmla="*/ 1134032 w 3304738"/>
                <a:gd name="connsiteY11" fmla="*/ 2730526 h 3039825"/>
                <a:gd name="connsiteX12" fmla="*/ 82421 w 3304738"/>
                <a:gd name="connsiteY12" fmla="*/ 2746930 h 3039825"/>
                <a:gd name="connsiteX0" fmla="*/ 82421 w 3304738"/>
                <a:gd name="connsiteY0" fmla="*/ 2746930 h 3039825"/>
                <a:gd name="connsiteX1" fmla="*/ 593655 w 3304738"/>
                <a:gd name="connsiteY1" fmla="*/ 1827368 h 3039825"/>
                <a:gd name="connsiteX2" fmla="*/ 1140197 w 3304738"/>
                <a:gd name="connsiteY2" fmla="*/ 1530005 h 3039825"/>
                <a:gd name="connsiteX3" fmla="*/ 1119241 w 3304738"/>
                <a:gd name="connsiteY3" fmla="*/ 890851 h 3039825"/>
                <a:gd name="connsiteX4" fmla="*/ 1657054 w 3304738"/>
                <a:gd name="connsiteY4" fmla="*/ 213 h 3039825"/>
                <a:gd name="connsiteX5" fmla="*/ 2201184 w 3304738"/>
                <a:gd name="connsiteY5" fmla="*/ 896097 h 3039825"/>
                <a:gd name="connsiteX6" fmla="*/ 2169391 w 3304738"/>
                <a:gd name="connsiteY6" fmla="*/ 1529947 h 3039825"/>
                <a:gd name="connsiteX7" fmla="*/ 2729821 w 3304738"/>
                <a:gd name="connsiteY7" fmla="*/ 1826208 h 3039825"/>
                <a:gd name="connsiteX8" fmla="*/ 3215612 w 3304738"/>
                <a:gd name="connsiteY8" fmla="*/ 2731033 h 3039825"/>
                <a:gd name="connsiteX9" fmla="*/ 2179817 w 3304738"/>
                <a:gd name="connsiteY9" fmla="*/ 2736284 h 3039825"/>
                <a:gd name="connsiteX10" fmla="*/ 1653720 w 3304738"/>
                <a:gd name="connsiteY10" fmla="*/ 2422224 h 3039825"/>
                <a:gd name="connsiteX11" fmla="*/ 1134032 w 3304738"/>
                <a:gd name="connsiteY11" fmla="*/ 2730526 h 3039825"/>
                <a:gd name="connsiteX12" fmla="*/ 82421 w 3304738"/>
                <a:gd name="connsiteY12" fmla="*/ 2746930 h 3039825"/>
                <a:gd name="connsiteX0" fmla="*/ 82421 w 3304738"/>
                <a:gd name="connsiteY0" fmla="*/ 2746718 h 3039613"/>
                <a:gd name="connsiteX1" fmla="*/ 593655 w 3304738"/>
                <a:gd name="connsiteY1" fmla="*/ 1827156 h 3039613"/>
                <a:gd name="connsiteX2" fmla="*/ 1140197 w 3304738"/>
                <a:gd name="connsiteY2" fmla="*/ 1529793 h 3039613"/>
                <a:gd name="connsiteX3" fmla="*/ 1119241 w 3304738"/>
                <a:gd name="connsiteY3" fmla="*/ 890639 h 3039613"/>
                <a:gd name="connsiteX4" fmla="*/ 1657054 w 3304738"/>
                <a:gd name="connsiteY4" fmla="*/ 1 h 3039613"/>
                <a:gd name="connsiteX5" fmla="*/ 2195406 w 3304738"/>
                <a:gd name="connsiteY5" fmla="*/ 892996 h 3039613"/>
                <a:gd name="connsiteX6" fmla="*/ 2169391 w 3304738"/>
                <a:gd name="connsiteY6" fmla="*/ 1529735 h 3039613"/>
                <a:gd name="connsiteX7" fmla="*/ 2729821 w 3304738"/>
                <a:gd name="connsiteY7" fmla="*/ 1825996 h 3039613"/>
                <a:gd name="connsiteX8" fmla="*/ 3215612 w 3304738"/>
                <a:gd name="connsiteY8" fmla="*/ 2730821 h 3039613"/>
                <a:gd name="connsiteX9" fmla="*/ 2179817 w 3304738"/>
                <a:gd name="connsiteY9" fmla="*/ 2736072 h 3039613"/>
                <a:gd name="connsiteX10" fmla="*/ 1653720 w 3304738"/>
                <a:gd name="connsiteY10" fmla="*/ 2422012 h 3039613"/>
                <a:gd name="connsiteX11" fmla="*/ 1134032 w 3304738"/>
                <a:gd name="connsiteY11" fmla="*/ 2730314 h 3039613"/>
                <a:gd name="connsiteX12" fmla="*/ 82421 w 3304738"/>
                <a:gd name="connsiteY12" fmla="*/ 2746718 h 3039613"/>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59258 w 3284464"/>
                <a:gd name="connsiteY0" fmla="*/ 2741325 h 3033677"/>
                <a:gd name="connsiteX1" fmla="*/ 573381 w 3284464"/>
                <a:gd name="connsiteY1" fmla="*/ 1827542 h 3033677"/>
                <a:gd name="connsiteX2" fmla="*/ 1119923 w 3284464"/>
                <a:gd name="connsiteY2" fmla="*/ 1530179 h 3033677"/>
                <a:gd name="connsiteX3" fmla="*/ 1098967 w 3284464"/>
                <a:gd name="connsiteY3" fmla="*/ 891025 h 3033677"/>
                <a:gd name="connsiteX4" fmla="*/ 1636780 w 3284464"/>
                <a:gd name="connsiteY4" fmla="*/ 387 h 3033677"/>
                <a:gd name="connsiteX5" fmla="*/ 2175132 w 3284464"/>
                <a:gd name="connsiteY5" fmla="*/ 893382 h 3033677"/>
                <a:gd name="connsiteX6" fmla="*/ 2149117 w 3284464"/>
                <a:gd name="connsiteY6" fmla="*/ 1530121 h 3033677"/>
                <a:gd name="connsiteX7" fmla="*/ 2709547 w 3284464"/>
                <a:gd name="connsiteY7" fmla="*/ 1826382 h 3033677"/>
                <a:gd name="connsiteX8" fmla="*/ 3195338 w 3284464"/>
                <a:gd name="connsiteY8" fmla="*/ 2731207 h 3033677"/>
                <a:gd name="connsiteX9" fmla="*/ 2159543 w 3284464"/>
                <a:gd name="connsiteY9" fmla="*/ 2736458 h 3033677"/>
                <a:gd name="connsiteX10" fmla="*/ 1633446 w 3284464"/>
                <a:gd name="connsiteY10" fmla="*/ 2422398 h 3033677"/>
                <a:gd name="connsiteX11" fmla="*/ 1113758 w 3284464"/>
                <a:gd name="connsiteY11" fmla="*/ 2730700 h 3033677"/>
                <a:gd name="connsiteX12" fmla="*/ 59258 w 3284464"/>
                <a:gd name="connsiteY12" fmla="*/ 2741325 h 3033677"/>
                <a:gd name="connsiteX0" fmla="*/ 83122 w 3308328"/>
                <a:gd name="connsiteY0" fmla="*/ 2741325 h 3033677"/>
                <a:gd name="connsiteX1" fmla="*/ 597245 w 3308328"/>
                <a:gd name="connsiteY1" fmla="*/ 1827542 h 3033677"/>
                <a:gd name="connsiteX2" fmla="*/ 1143787 w 3308328"/>
                <a:gd name="connsiteY2" fmla="*/ 1530179 h 3033677"/>
                <a:gd name="connsiteX3" fmla="*/ 1122831 w 3308328"/>
                <a:gd name="connsiteY3" fmla="*/ 891025 h 3033677"/>
                <a:gd name="connsiteX4" fmla="*/ 1660644 w 3308328"/>
                <a:gd name="connsiteY4" fmla="*/ 387 h 3033677"/>
                <a:gd name="connsiteX5" fmla="*/ 2198996 w 3308328"/>
                <a:gd name="connsiteY5" fmla="*/ 893382 h 3033677"/>
                <a:gd name="connsiteX6" fmla="*/ 2172981 w 3308328"/>
                <a:gd name="connsiteY6" fmla="*/ 1530121 h 3033677"/>
                <a:gd name="connsiteX7" fmla="*/ 2733411 w 3308328"/>
                <a:gd name="connsiteY7" fmla="*/ 1826382 h 3033677"/>
                <a:gd name="connsiteX8" fmla="*/ 3219202 w 3308328"/>
                <a:gd name="connsiteY8" fmla="*/ 2731207 h 3033677"/>
                <a:gd name="connsiteX9" fmla="*/ 2183407 w 3308328"/>
                <a:gd name="connsiteY9" fmla="*/ 2736458 h 3033677"/>
                <a:gd name="connsiteX10" fmla="*/ 1657310 w 3308328"/>
                <a:gd name="connsiteY10" fmla="*/ 2422398 h 3033677"/>
                <a:gd name="connsiteX11" fmla="*/ 1137622 w 3308328"/>
                <a:gd name="connsiteY11" fmla="*/ 2730700 h 3033677"/>
                <a:gd name="connsiteX12" fmla="*/ 83122 w 3308328"/>
                <a:gd name="connsiteY12" fmla="*/ 2741325 h 3033677"/>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33677"/>
                <a:gd name="connsiteX1" fmla="*/ 597245 w 3308328"/>
                <a:gd name="connsiteY1" fmla="*/ 1827542 h 3033677"/>
                <a:gd name="connsiteX2" fmla="*/ 1143787 w 3308328"/>
                <a:gd name="connsiteY2" fmla="*/ 1530179 h 3033677"/>
                <a:gd name="connsiteX3" fmla="*/ 1122831 w 3308328"/>
                <a:gd name="connsiteY3" fmla="*/ 891025 h 3033677"/>
                <a:gd name="connsiteX4" fmla="*/ 1660644 w 3308328"/>
                <a:gd name="connsiteY4" fmla="*/ 387 h 3033677"/>
                <a:gd name="connsiteX5" fmla="*/ 2198996 w 3308328"/>
                <a:gd name="connsiteY5" fmla="*/ 893382 h 3033677"/>
                <a:gd name="connsiteX6" fmla="*/ 2172981 w 3308328"/>
                <a:gd name="connsiteY6" fmla="*/ 1530121 h 3033677"/>
                <a:gd name="connsiteX7" fmla="*/ 2733411 w 3308328"/>
                <a:gd name="connsiteY7" fmla="*/ 1826382 h 3033677"/>
                <a:gd name="connsiteX8" fmla="*/ 3219202 w 3308328"/>
                <a:gd name="connsiteY8" fmla="*/ 2731207 h 3033677"/>
                <a:gd name="connsiteX9" fmla="*/ 2183407 w 3308328"/>
                <a:gd name="connsiteY9" fmla="*/ 2736458 h 3033677"/>
                <a:gd name="connsiteX10" fmla="*/ 1657310 w 3308328"/>
                <a:gd name="connsiteY10" fmla="*/ 2422398 h 3033677"/>
                <a:gd name="connsiteX11" fmla="*/ 1137622 w 3308328"/>
                <a:gd name="connsiteY11" fmla="*/ 2730700 h 3033677"/>
                <a:gd name="connsiteX12" fmla="*/ 83122 w 3308328"/>
                <a:gd name="connsiteY12" fmla="*/ 2741325 h 3033677"/>
                <a:gd name="connsiteX0" fmla="*/ 84314 w 3309520"/>
                <a:gd name="connsiteY0" fmla="*/ 2741325 h 3033677"/>
                <a:gd name="connsiteX1" fmla="*/ 598437 w 3309520"/>
                <a:gd name="connsiteY1" fmla="*/ 1827542 h 3033677"/>
                <a:gd name="connsiteX2" fmla="*/ 1144979 w 3309520"/>
                <a:gd name="connsiteY2" fmla="*/ 1530179 h 3033677"/>
                <a:gd name="connsiteX3" fmla="*/ 1124023 w 3309520"/>
                <a:gd name="connsiteY3" fmla="*/ 891025 h 3033677"/>
                <a:gd name="connsiteX4" fmla="*/ 1661836 w 3309520"/>
                <a:gd name="connsiteY4" fmla="*/ 387 h 3033677"/>
                <a:gd name="connsiteX5" fmla="*/ 2200188 w 3309520"/>
                <a:gd name="connsiteY5" fmla="*/ 893382 h 3033677"/>
                <a:gd name="connsiteX6" fmla="*/ 2174173 w 3309520"/>
                <a:gd name="connsiteY6" fmla="*/ 1530121 h 3033677"/>
                <a:gd name="connsiteX7" fmla="*/ 2734603 w 3309520"/>
                <a:gd name="connsiteY7" fmla="*/ 1826382 h 3033677"/>
                <a:gd name="connsiteX8" fmla="*/ 3220394 w 3309520"/>
                <a:gd name="connsiteY8" fmla="*/ 2731207 h 3033677"/>
                <a:gd name="connsiteX9" fmla="*/ 2184599 w 3309520"/>
                <a:gd name="connsiteY9" fmla="*/ 2736458 h 3033677"/>
                <a:gd name="connsiteX10" fmla="*/ 1658502 w 3309520"/>
                <a:gd name="connsiteY10" fmla="*/ 2422398 h 3033677"/>
                <a:gd name="connsiteX11" fmla="*/ 1138814 w 3309520"/>
                <a:gd name="connsiteY11" fmla="*/ 2730700 h 3033677"/>
                <a:gd name="connsiteX12" fmla="*/ 84314 w 3309520"/>
                <a:gd name="connsiteY12" fmla="*/ 2741325 h 3033677"/>
                <a:gd name="connsiteX0" fmla="*/ 80743 w 3305949"/>
                <a:gd name="connsiteY0" fmla="*/ 2741325 h 3033677"/>
                <a:gd name="connsiteX1" fmla="*/ 594866 w 3305949"/>
                <a:gd name="connsiteY1" fmla="*/ 1827542 h 3033677"/>
                <a:gd name="connsiteX2" fmla="*/ 1141408 w 3305949"/>
                <a:gd name="connsiteY2" fmla="*/ 1530179 h 3033677"/>
                <a:gd name="connsiteX3" fmla="*/ 1120452 w 3305949"/>
                <a:gd name="connsiteY3" fmla="*/ 891025 h 3033677"/>
                <a:gd name="connsiteX4" fmla="*/ 1658265 w 3305949"/>
                <a:gd name="connsiteY4" fmla="*/ 387 h 3033677"/>
                <a:gd name="connsiteX5" fmla="*/ 2196617 w 3305949"/>
                <a:gd name="connsiteY5" fmla="*/ 893382 h 3033677"/>
                <a:gd name="connsiteX6" fmla="*/ 2170602 w 3305949"/>
                <a:gd name="connsiteY6" fmla="*/ 1530121 h 3033677"/>
                <a:gd name="connsiteX7" fmla="*/ 2731032 w 3305949"/>
                <a:gd name="connsiteY7" fmla="*/ 1826382 h 3033677"/>
                <a:gd name="connsiteX8" fmla="*/ 3216823 w 3305949"/>
                <a:gd name="connsiteY8" fmla="*/ 2731207 h 3033677"/>
                <a:gd name="connsiteX9" fmla="*/ 2181028 w 3305949"/>
                <a:gd name="connsiteY9" fmla="*/ 2736458 h 3033677"/>
                <a:gd name="connsiteX10" fmla="*/ 1654931 w 3305949"/>
                <a:gd name="connsiteY10" fmla="*/ 2422398 h 3033677"/>
                <a:gd name="connsiteX11" fmla="*/ 1135243 w 3305949"/>
                <a:gd name="connsiteY11" fmla="*/ 2730700 h 3033677"/>
                <a:gd name="connsiteX12" fmla="*/ 80743 w 3305949"/>
                <a:gd name="connsiteY12" fmla="*/ 2741325 h 3033677"/>
                <a:gd name="connsiteX0" fmla="*/ 22386 w 3247592"/>
                <a:gd name="connsiteY0" fmla="*/ 2741325 h 3033677"/>
                <a:gd name="connsiteX1" fmla="*/ 536509 w 3247592"/>
                <a:gd name="connsiteY1" fmla="*/ 1827542 h 3033677"/>
                <a:gd name="connsiteX2" fmla="*/ 1083051 w 3247592"/>
                <a:gd name="connsiteY2" fmla="*/ 1530179 h 3033677"/>
                <a:gd name="connsiteX3" fmla="*/ 1062095 w 3247592"/>
                <a:gd name="connsiteY3" fmla="*/ 891025 h 3033677"/>
                <a:gd name="connsiteX4" fmla="*/ 1599908 w 3247592"/>
                <a:gd name="connsiteY4" fmla="*/ 387 h 3033677"/>
                <a:gd name="connsiteX5" fmla="*/ 2138260 w 3247592"/>
                <a:gd name="connsiteY5" fmla="*/ 893382 h 3033677"/>
                <a:gd name="connsiteX6" fmla="*/ 2112245 w 3247592"/>
                <a:gd name="connsiteY6" fmla="*/ 1530121 h 3033677"/>
                <a:gd name="connsiteX7" fmla="*/ 2672675 w 3247592"/>
                <a:gd name="connsiteY7" fmla="*/ 1826382 h 3033677"/>
                <a:gd name="connsiteX8" fmla="*/ 3158466 w 3247592"/>
                <a:gd name="connsiteY8" fmla="*/ 2731207 h 3033677"/>
                <a:gd name="connsiteX9" fmla="*/ 2122671 w 3247592"/>
                <a:gd name="connsiteY9" fmla="*/ 2736458 h 3033677"/>
                <a:gd name="connsiteX10" fmla="*/ 1596574 w 3247592"/>
                <a:gd name="connsiteY10" fmla="*/ 2422398 h 3033677"/>
                <a:gd name="connsiteX11" fmla="*/ 1071108 w 3247592"/>
                <a:gd name="connsiteY11" fmla="*/ 2739367 h 3033677"/>
                <a:gd name="connsiteX12" fmla="*/ 22386 w 3247592"/>
                <a:gd name="connsiteY12" fmla="*/ 2741325 h 3033677"/>
                <a:gd name="connsiteX0" fmla="*/ 80810 w 3306016"/>
                <a:gd name="connsiteY0" fmla="*/ 2741325 h 3033677"/>
                <a:gd name="connsiteX1" fmla="*/ 594933 w 3306016"/>
                <a:gd name="connsiteY1" fmla="*/ 1827542 h 3033677"/>
                <a:gd name="connsiteX2" fmla="*/ 1141475 w 3306016"/>
                <a:gd name="connsiteY2" fmla="*/ 1530179 h 3033677"/>
                <a:gd name="connsiteX3" fmla="*/ 1120519 w 3306016"/>
                <a:gd name="connsiteY3" fmla="*/ 891025 h 3033677"/>
                <a:gd name="connsiteX4" fmla="*/ 1658332 w 3306016"/>
                <a:gd name="connsiteY4" fmla="*/ 387 h 3033677"/>
                <a:gd name="connsiteX5" fmla="*/ 2196684 w 3306016"/>
                <a:gd name="connsiteY5" fmla="*/ 893382 h 3033677"/>
                <a:gd name="connsiteX6" fmla="*/ 2170669 w 3306016"/>
                <a:gd name="connsiteY6" fmla="*/ 1530121 h 3033677"/>
                <a:gd name="connsiteX7" fmla="*/ 2731099 w 3306016"/>
                <a:gd name="connsiteY7" fmla="*/ 1826382 h 3033677"/>
                <a:gd name="connsiteX8" fmla="*/ 3216890 w 3306016"/>
                <a:gd name="connsiteY8" fmla="*/ 2731207 h 3033677"/>
                <a:gd name="connsiteX9" fmla="*/ 2181095 w 3306016"/>
                <a:gd name="connsiteY9" fmla="*/ 2736458 h 3033677"/>
                <a:gd name="connsiteX10" fmla="*/ 1654998 w 3306016"/>
                <a:gd name="connsiteY10" fmla="*/ 2422398 h 3033677"/>
                <a:gd name="connsiteX11" fmla="*/ 1129532 w 3306016"/>
                <a:gd name="connsiteY11" fmla="*/ 2739367 h 3033677"/>
                <a:gd name="connsiteX12" fmla="*/ 80810 w 3306016"/>
                <a:gd name="connsiteY12" fmla="*/ 2741325 h 3033677"/>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6016"/>
                <a:gd name="connsiteY0" fmla="*/ 2741325 h 3045329"/>
                <a:gd name="connsiteX1" fmla="*/ 594933 w 3306016"/>
                <a:gd name="connsiteY1" fmla="*/ 1827542 h 3045329"/>
                <a:gd name="connsiteX2" fmla="*/ 1141475 w 3306016"/>
                <a:gd name="connsiteY2" fmla="*/ 1530179 h 3045329"/>
                <a:gd name="connsiteX3" fmla="*/ 1120519 w 3306016"/>
                <a:gd name="connsiteY3" fmla="*/ 891025 h 3045329"/>
                <a:gd name="connsiteX4" fmla="*/ 1658332 w 3306016"/>
                <a:gd name="connsiteY4" fmla="*/ 387 h 3045329"/>
                <a:gd name="connsiteX5" fmla="*/ 2196684 w 3306016"/>
                <a:gd name="connsiteY5" fmla="*/ 893382 h 3045329"/>
                <a:gd name="connsiteX6" fmla="*/ 2170669 w 3306016"/>
                <a:gd name="connsiteY6" fmla="*/ 1530121 h 3045329"/>
                <a:gd name="connsiteX7" fmla="*/ 2731099 w 3306016"/>
                <a:gd name="connsiteY7" fmla="*/ 1826382 h 3045329"/>
                <a:gd name="connsiteX8" fmla="*/ 3216890 w 3306016"/>
                <a:gd name="connsiteY8" fmla="*/ 2731207 h 3045329"/>
                <a:gd name="connsiteX9" fmla="*/ 2181095 w 3306016"/>
                <a:gd name="connsiteY9" fmla="*/ 2736458 h 3045329"/>
                <a:gd name="connsiteX10" fmla="*/ 1654998 w 3306016"/>
                <a:gd name="connsiteY10" fmla="*/ 2422398 h 3045329"/>
                <a:gd name="connsiteX11" fmla="*/ 1129532 w 3306016"/>
                <a:gd name="connsiteY11" fmla="*/ 2739367 h 3045329"/>
                <a:gd name="connsiteX12" fmla="*/ 80810 w 3306016"/>
                <a:gd name="connsiteY12" fmla="*/ 2741325 h 3045329"/>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8366"/>
                <a:gd name="connsiteY0" fmla="*/ 2741325 h 3040687"/>
                <a:gd name="connsiteX1" fmla="*/ 594933 w 3308366"/>
                <a:gd name="connsiteY1" fmla="*/ 1827542 h 3040687"/>
                <a:gd name="connsiteX2" fmla="*/ 1141475 w 3308366"/>
                <a:gd name="connsiteY2" fmla="*/ 1530179 h 3040687"/>
                <a:gd name="connsiteX3" fmla="*/ 1120519 w 3308366"/>
                <a:gd name="connsiteY3" fmla="*/ 891025 h 3040687"/>
                <a:gd name="connsiteX4" fmla="*/ 1658332 w 3308366"/>
                <a:gd name="connsiteY4" fmla="*/ 387 h 3040687"/>
                <a:gd name="connsiteX5" fmla="*/ 2196684 w 3308366"/>
                <a:gd name="connsiteY5" fmla="*/ 893382 h 3040687"/>
                <a:gd name="connsiteX6" fmla="*/ 2170669 w 3308366"/>
                <a:gd name="connsiteY6" fmla="*/ 1530121 h 3040687"/>
                <a:gd name="connsiteX7" fmla="*/ 2731099 w 3308366"/>
                <a:gd name="connsiteY7" fmla="*/ 1826382 h 3040687"/>
                <a:gd name="connsiteX8" fmla="*/ 3216890 w 3308366"/>
                <a:gd name="connsiteY8" fmla="*/ 2731207 h 3040687"/>
                <a:gd name="connsiteX9" fmla="*/ 2181095 w 3308366"/>
                <a:gd name="connsiteY9" fmla="*/ 2736458 h 3040687"/>
                <a:gd name="connsiteX10" fmla="*/ 1654998 w 3308366"/>
                <a:gd name="connsiteY10" fmla="*/ 2422398 h 3040687"/>
                <a:gd name="connsiteX11" fmla="*/ 1129532 w 3308366"/>
                <a:gd name="connsiteY11" fmla="*/ 2739367 h 3040687"/>
                <a:gd name="connsiteX12" fmla="*/ 80810 w 3308366"/>
                <a:gd name="connsiteY12" fmla="*/ 2741325 h 3040687"/>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5107 h 3044469"/>
                <a:gd name="connsiteX1" fmla="*/ 594933 w 3308366"/>
                <a:gd name="connsiteY1" fmla="*/ 1831324 h 3044469"/>
                <a:gd name="connsiteX2" fmla="*/ 1141475 w 3308366"/>
                <a:gd name="connsiteY2" fmla="*/ 1533961 h 3044469"/>
                <a:gd name="connsiteX3" fmla="*/ 1120519 w 3308366"/>
                <a:gd name="connsiteY3" fmla="*/ 894807 h 3044469"/>
                <a:gd name="connsiteX4" fmla="*/ 1658332 w 3308366"/>
                <a:gd name="connsiteY4" fmla="*/ 4169 h 3044469"/>
                <a:gd name="connsiteX5" fmla="*/ 2271801 w 3308366"/>
                <a:gd name="connsiteY5" fmla="*/ 631366 h 3044469"/>
                <a:gd name="connsiteX6" fmla="*/ 2170669 w 3308366"/>
                <a:gd name="connsiteY6" fmla="*/ 1533903 h 3044469"/>
                <a:gd name="connsiteX7" fmla="*/ 2731099 w 3308366"/>
                <a:gd name="connsiteY7" fmla="*/ 1830164 h 3044469"/>
                <a:gd name="connsiteX8" fmla="*/ 3216890 w 3308366"/>
                <a:gd name="connsiteY8" fmla="*/ 2734989 h 3044469"/>
                <a:gd name="connsiteX9" fmla="*/ 2181095 w 3308366"/>
                <a:gd name="connsiteY9" fmla="*/ 2740240 h 3044469"/>
                <a:gd name="connsiteX10" fmla="*/ 1654998 w 3308366"/>
                <a:gd name="connsiteY10" fmla="*/ 2426180 h 3044469"/>
                <a:gd name="connsiteX11" fmla="*/ 1129532 w 3308366"/>
                <a:gd name="connsiteY11" fmla="*/ 2743149 h 3044469"/>
                <a:gd name="connsiteX12" fmla="*/ 80810 w 3308366"/>
                <a:gd name="connsiteY12" fmla="*/ 2745107 h 3044469"/>
                <a:gd name="connsiteX0" fmla="*/ 80810 w 3308366"/>
                <a:gd name="connsiteY0" fmla="*/ 2745107 h 3044469"/>
                <a:gd name="connsiteX1" fmla="*/ 594933 w 3308366"/>
                <a:gd name="connsiteY1" fmla="*/ 1831324 h 3044469"/>
                <a:gd name="connsiteX2" fmla="*/ 1141475 w 3308366"/>
                <a:gd name="connsiteY2" fmla="*/ 1533961 h 3044469"/>
                <a:gd name="connsiteX3" fmla="*/ 1120519 w 3308366"/>
                <a:gd name="connsiteY3" fmla="*/ 894807 h 3044469"/>
                <a:gd name="connsiteX4" fmla="*/ 1658332 w 3308366"/>
                <a:gd name="connsiteY4" fmla="*/ 4169 h 3044469"/>
                <a:gd name="connsiteX5" fmla="*/ 2271801 w 3308366"/>
                <a:gd name="connsiteY5" fmla="*/ 631366 h 3044469"/>
                <a:gd name="connsiteX6" fmla="*/ 2170669 w 3308366"/>
                <a:gd name="connsiteY6" fmla="*/ 1533903 h 3044469"/>
                <a:gd name="connsiteX7" fmla="*/ 2731099 w 3308366"/>
                <a:gd name="connsiteY7" fmla="*/ 1830164 h 3044469"/>
                <a:gd name="connsiteX8" fmla="*/ 3216890 w 3308366"/>
                <a:gd name="connsiteY8" fmla="*/ 2734989 h 3044469"/>
                <a:gd name="connsiteX9" fmla="*/ 2181095 w 3308366"/>
                <a:gd name="connsiteY9" fmla="*/ 2740240 h 3044469"/>
                <a:gd name="connsiteX10" fmla="*/ 1654998 w 3308366"/>
                <a:gd name="connsiteY10" fmla="*/ 2426180 h 3044469"/>
                <a:gd name="connsiteX11" fmla="*/ 1129532 w 3308366"/>
                <a:gd name="connsiteY11" fmla="*/ 2743149 h 3044469"/>
                <a:gd name="connsiteX12" fmla="*/ 80810 w 3308366"/>
                <a:gd name="connsiteY12" fmla="*/ 2745107 h 3044469"/>
                <a:gd name="connsiteX0" fmla="*/ 80810 w 3308366"/>
                <a:gd name="connsiteY0" fmla="*/ 2744824 h 3044186"/>
                <a:gd name="connsiteX1" fmla="*/ 594933 w 3308366"/>
                <a:gd name="connsiteY1" fmla="*/ 1831041 h 3044186"/>
                <a:gd name="connsiteX2" fmla="*/ 1141475 w 3308366"/>
                <a:gd name="connsiteY2" fmla="*/ 1533678 h 3044186"/>
                <a:gd name="connsiteX3" fmla="*/ 1120519 w 3308366"/>
                <a:gd name="connsiteY3" fmla="*/ 894524 h 3044186"/>
                <a:gd name="connsiteX4" fmla="*/ 1658332 w 3308366"/>
                <a:gd name="connsiteY4" fmla="*/ 3886 h 3044186"/>
                <a:gd name="connsiteX5" fmla="*/ 2268136 w 3308366"/>
                <a:gd name="connsiteY5" fmla="*/ 638413 h 3044186"/>
                <a:gd name="connsiteX6" fmla="*/ 2170669 w 3308366"/>
                <a:gd name="connsiteY6" fmla="*/ 1533620 h 3044186"/>
                <a:gd name="connsiteX7" fmla="*/ 2731099 w 3308366"/>
                <a:gd name="connsiteY7" fmla="*/ 1829881 h 3044186"/>
                <a:gd name="connsiteX8" fmla="*/ 3216890 w 3308366"/>
                <a:gd name="connsiteY8" fmla="*/ 2734706 h 3044186"/>
                <a:gd name="connsiteX9" fmla="*/ 2181095 w 3308366"/>
                <a:gd name="connsiteY9" fmla="*/ 2739957 h 3044186"/>
                <a:gd name="connsiteX10" fmla="*/ 1654998 w 3308366"/>
                <a:gd name="connsiteY10" fmla="*/ 2425897 h 3044186"/>
                <a:gd name="connsiteX11" fmla="*/ 1129532 w 3308366"/>
                <a:gd name="connsiteY11" fmla="*/ 2742866 h 3044186"/>
                <a:gd name="connsiteX12" fmla="*/ 80810 w 3308366"/>
                <a:gd name="connsiteY12" fmla="*/ 2744824 h 3044186"/>
                <a:gd name="connsiteX0" fmla="*/ 80810 w 3308366"/>
                <a:gd name="connsiteY0" fmla="*/ 2745776 h 3045138"/>
                <a:gd name="connsiteX1" fmla="*/ 594933 w 3308366"/>
                <a:gd name="connsiteY1" fmla="*/ 1831993 h 3045138"/>
                <a:gd name="connsiteX2" fmla="*/ 1141475 w 3308366"/>
                <a:gd name="connsiteY2" fmla="*/ 1534630 h 3045138"/>
                <a:gd name="connsiteX3" fmla="*/ 1120519 w 3308366"/>
                <a:gd name="connsiteY3" fmla="*/ 895476 h 3045138"/>
                <a:gd name="connsiteX4" fmla="*/ 1658332 w 3308366"/>
                <a:gd name="connsiteY4" fmla="*/ 4838 h 3045138"/>
                <a:gd name="connsiteX5" fmla="*/ 2268136 w 3308366"/>
                <a:gd name="connsiteY5" fmla="*/ 639365 h 3045138"/>
                <a:gd name="connsiteX6" fmla="*/ 2170669 w 3308366"/>
                <a:gd name="connsiteY6" fmla="*/ 1534572 h 3045138"/>
                <a:gd name="connsiteX7" fmla="*/ 2731099 w 3308366"/>
                <a:gd name="connsiteY7" fmla="*/ 1830833 h 3045138"/>
                <a:gd name="connsiteX8" fmla="*/ 3216890 w 3308366"/>
                <a:gd name="connsiteY8" fmla="*/ 2735658 h 3045138"/>
                <a:gd name="connsiteX9" fmla="*/ 2181095 w 3308366"/>
                <a:gd name="connsiteY9" fmla="*/ 2740909 h 3045138"/>
                <a:gd name="connsiteX10" fmla="*/ 1654998 w 3308366"/>
                <a:gd name="connsiteY10" fmla="*/ 2426849 h 3045138"/>
                <a:gd name="connsiteX11" fmla="*/ 1129532 w 3308366"/>
                <a:gd name="connsiteY11" fmla="*/ 2743818 h 3045138"/>
                <a:gd name="connsiteX12" fmla="*/ 80810 w 3308366"/>
                <a:gd name="connsiteY12" fmla="*/ 2745776 h 3045138"/>
                <a:gd name="connsiteX0" fmla="*/ 80810 w 3308366"/>
                <a:gd name="connsiteY0" fmla="*/ 2745776 h 3045138"/>
                <a:gd name="connsiteX1" fmla="*/ 594933 w 3308366"/>
                <a:gd name="connsiteY1" fmla="*/ 1831993 h 3045138"/>
                <a:gd name="connsiteX2" fmla="*/ 1141475 w 3308366"/>
                <a:gd name="connsiteY2" fmla="*/ 1534630 h 3045138"/>
                <a:gd name="connsiteX3" fmla="*/ 1120519 w 3308366"/>
                <a:gd name="connsiteY3" fmla="*/ 895476 h 3045138"/>
                <a:gd name="connsiteX4" fmla="*/ 1658332 w 3308366"/>
                <a:gd name="connsiteY4" fmla="*/ 4838 h 3045138"/>
                <a:gd name="connsiteX5" fmla="*/ 2268136 w 3308366"/>
                <a:gd name="connsiteY5" fmla="*/ 639365 h 3045138"/>
                <a:gd name="connsiteX6" fmla="*/ 2170669 w 3308366"/>
                <a:gd name="connsiteY6" fmla="*/ 1534572 h 3045138"/>
                <a:gd name="connsiteX7" fmla="*/ 2731099 w 3308366"/>
                <a:gd name="connsiteY7" fmla="*/ 1830833 h 3045138"/>
                <a:gd name="connsiteX8" fmla="*/ 3216890 w 3308366"/>
                <a:gd name="connsiteY8" fmla="*/ 2735658 h 3045138"/>
                <a:gd name="connsiteX9" fmla="*/ 2181095 w 3308366"/>
                <a:gd name="connsiteY9" fmla="*/ 2740909 h 3045138"/>
                <a:gd name="connsiteX10" fmla="*/ 1654998 w 3308366"/>
                <a:gd name="connsiteY10" fmla="*/ 2426849 h 3045138"/>
                <a:gd name="connsiteX11" fmla="*/ 1129532 w 3308366"/>
                <a:gd name="connsiteY11" fmla="*/ 2743818 h 3045138"/>
                <a:gd name="connsiteX12" fmla="*/ 80810 w 3308366"/>
                <a:gd name="connsiteY12" fmla="*/ 2745776 h 3045138"/>
                <a:gd name="connsiteX0" fmla="*/ 80810 w 3308366"/>
                <a:gd name="connsiteY0" fmla="*/ 2741549 h 3040911"/>
                <a:gd name="connsiteX1" fmla="*/ 594933 w 3308366"/>
                <a:gd name="connsiteY1" fmla="*/ 1827766 h 3040911"/>
                <a:gd name="connsiteX2" fmla="*/ 1141475 w 3308366"/>
                <a:gd name="connsiteY2" fmla="*/ 1530403 h 3040911"/>
                <a:gd name="connsiteX3" fmla="*/ 1120519 w 3308366"/>
                <a:gd name="connsiteY3" fmla="*/ 891249 h 3040911"/>
                <a:gd name="connsiteX4" fmla="*/ 1658332 w 3308366"/>
                <a:gd name="connsiteY4" fmla="*/ 611 h 3040911"/>
                <a:gd name="connsiteX5" fmla="*/ 2227822 w 3308366"/>
                <a:gd name="connsiteY5" fmla="*/ 785400 h 3040911"/>
                <a:gd name="connsiteX6" fmla="*/ 2170669 w 3308366"/>
                <a:gd name="connsiteY6" fmla="*/ 1530345 h 3040911"/>
                <a:gd name="connsiteX7" fmla="*/ 2731099 w 3308366"/>
                <a:gd name="connsiteY7" fmla="*/ 1826606 h 3040911"/>
                <a:gd name="connsiteX8" fmla="*/ 3216890 w 3308366"/>
                <a:gd name="connsiteY8" fmla="*/ 2731431 h 3040911"/>
                <a:gd name="connsiteX9" fmla="*/ 2181095 w 3308366"/>
                <a:gd name="connsiteY9" fmla="*/ 2736682 h 3040911"/>
                <a:gd name="connsiteX10" fmla="*/ 1654998 w 3308366"/>
                <a:gd name="connsiteY10" fmla="*/ 2422622 h 3040911"/>
                <a:gd name="connsiteX11" fmla="*/ 1129532 w 3308366"/>
                <a:gd name="connsiteY11" fmla="*/ 2739591 h 3040911"/>
                <a:gd name="connsiteX12" fmla="*/ 80810 w 3308366"/>
                <a:gd name="connsiteY12" fmla="*/ 2741549 h 3040911"/>
                <a:gd name="connsiteX0" fmla="*/ 80810 w 3308366"/>
                <a:gd name="connsiteY0" fmla="*/ 2741716 h 3041078"/>
                <a:gd name="connsiteX1" fmla="*/ 594933 w 3308366"/>
                <a:gd name="connsiteY1" fmla="*/ 1827933 h 3041078"/>
                <a:gd name="connsiteX2" fmla="*/ 1141475 w 3308366"/>
                <a:gd name="connsiteY2" fmla="*/ 1530570 h 3041078"/>
                <a:gd name="connsiteX3" fmla="*/ 1120519 w 3308366"/>
                <a:gd name="connsiteY3" fmla="*/ 891416 h 3041078"/>
                <a:gd name="connsiteX4" fmla="*/ 1658332 w 3308366"/>
                <a:gd name="connsiteY4" fmla="*/ 778 h 3041078"/>
                <a:gd name="connsiteX5" fmla="*/ 2227822 w 3308366"/>
                <a:gd name="connsiteY5" fmla="*/ 785567 h 3041078"/>
                <a:gd name="connsiteX6" fmla="*/ 2170669 w 3308366"/>
                <a:gd name="connsiteY6" fmla="*/ 1530512 h 3041078"/>
                <a:gd name="connsiteX7" fmla="*/ 2731099 w 3308366"/>
                <a:gd name="connsiteY7" fmla="*/ 1826773 h 3041078"/>
                <a:gd name="connsiteX8" fmla="*/ 3216890 w 3308366"/>
                <a:gd name="connsiteY8" fmla="*/ 2731598 h 3041078"/>
                <a:gd name="connsiteX9" fmla="*/ 2181095 w 3308366"/>
                <a:gd name="connsiteY9" fmla="*/ 2736849 h 3041078"/>
                <a:gd name="connsiteX10" fmla="*/ 1654998 w 3308366"/>
                <a:gd name="connsiteY10" fmla="*/ 2422789 h 3041078"/>
                <a:gd name="connsiteX11" fmla="*/ 1129532 w 3308366"/>
                <a:gd name="connsiteY11" fmla="*/ 2739758 h 3041078"/>
                <a:gd name="connsiteX12" fmla="*/ 80810 w 3308366"/>
                <a:gd name="connsiteY12" fmla="*/ 2741716 h 3041078"/>
                <a:gd name="connsiteX0" fmla="*/ 80810 w 3308366"/>
                <a:gd name="connsiteY0" fmla="*/ 2741716 h 3041078"/>
                <a:gd name="connsiteX1" fmla="*/ 594933 w 3308366"/>
                <a:gd name="connsiteY1" fmla="*/ 1827933 h 3041078"/>
                <a:gd name="connsiteX2" fmla="*/ 1141475 w 3308366"/>
                <a:gd name="connsiteY2" fmla="*/ 1530570 h 3041078"/>
                <a:gd name="connsiteX3" fmla="*/ 1120519 w 3308366"/>
                <a:gd name="connsiteY3" fmla="*/ 891416 h 3041078"/>
                <a:gd name="connsiteX4" fmla="*/ 1658332 w 3308366"/>
                <a:gd name="connsiteY4" fmla="*/ 778 h 3041078"/>
                <a:gd name="connsiteX5" fmla="*/ 2246872 w 3308366"/>
                <a:gd name="connsiteY5" fmla="*/ 785567 h 3041078"/>
                <a:gd name="connsiteX6" fmla="*/ 2170669 w 3308366"/>
                <a:gd name="connsiteY6" fmla="*/ 1530512 h 3041078"/>
                <a:gd name="connsiteX7" fmla="*/ 2731099 w 3308366"/>
                <a:gd name="connsiteY7" fmla="*/ 1826773 h 3041078"/>
                <a:gd name="connsiteX8" fmla="*/ 3216890 w 3308366"/>
                <a:gd name="connsiteY8" fmla="*/ 2731598 h 3041078"/>
                <a:gd name="connsiteX9" fmla="*/ 2181095 w 3308366"/>
                <a:gd name="connsiteY9" fmla="*/ 2736849 h 3041078"/>
                <a:gd name="connsiteX10" fmla="*/ 1654998 w 3308366"/>
                <a:gd name="connsiteY10" fmla="*/ 2422789 h 3041078"/>
                <a:gd name="connsiteX11" fmla="*/ 1129532 w 3308366"/>
                <a:gd name="connsiteY11" fmla="*/ 2739758 h 3041078"/>
                <a:gd name="connsiteX12" fmla="*/ 80810 w 3308366"/>
                <a:gd name="connsiteY12" fmla="*/ 2741716 h 3041078"/>
                <a:gd name="connsiteX0" fmla="*/ 80810 w 3308366"/>
                <a:gd name="connsiteY0" fmla="*/ 2741678 h 3041040"/>
                <a:gd name="connsiteX1" fmla="*/ 594933 w 3308366"/>
                <a:gd name="connsiteY1" fmla="*/ 1827895 h 3041040"/>
                <a:gd name="connsiteX2" fmla="*/ 1141475 w 3308366"/>
                <a:gd name="connsiteY2" fmla="*/ 1530532 h 3041040"/>
                <a:gd name="connsiteX3" fmla="*/ 1120519 w 3308366"/>
                <a:gd name="connsiteY3" fmla="*/ 891378 h 3041040"/>
                <a:gd name="connsiteX4" fmla="*/ 1658332 w 3308366"/>
                <a:gd name="connsiteY4" fmla="*/ 740 h 3041040"/>
                <a:gd name="connsiteX5" fmla="*/ 2227822 w 3308366"/>
                <a:gd name="connsiteY5" fmla="*/ 787910 h 3041040"/>
                <a:gd name="connsiteX6" fmla="*/ 2170669 w 3308366"/>
                <a:gd name="connsiteY6" fmla="*/ 1530474 h 3041040"/>
                <a:gd name="connsiteX7" fmla="*/ 2731099 w 3308366"/>
                <a:gd name="connsiteY7" fmla="*/ 1826735 h 3041040"/>
                <a:gd name="connsiteX8" fmla="*/ 3216890 w 3308366"/>
                <a:gd name="connsiteY8" fmla="*/ 2731560 h 3041040"/>
                <a:gd name="connsiteX9" fmla="*/ 2181095 w 3308366"/>
                <a:gd name="connsiteY9" fmla="*/ 2736811 h 3041040"/>
                <a:gd name="connsiteX10" fmla="*/ 1654998 w 3308366"/>
                <a:gd name="connsiteY10" fmla="*/ 2422751 h 3041040"/>
                <a:gd name="connsiteX11" fmla="*/ 1129532 w 3308366"/>
                <a:gd name="connsiteY11" fmla="*/ 2739720 h 3041040"/>
                <a:gd name="connsiteX12" fmla="*/ 80810 w 3308366"/>
                <a:gd name="connsiteY12" fmla="*/ 2741678 h 3041040"/>
                <a:gd name="connsiteX0" fmla="*/ 80810 w 3308366"/>
                <a:gd name="connsiteY0" fmla="*/ 2740962 h 3040324"/>
                <a:gd name="connsiteX1" fmla="*/ 594933 w 3308366"/>
                <a:gd name="connsiteY1" fmla="*/ 1827179 h 3040324"/>
                <a:gd name="connsiteX2" fmla="*/ 1141475 w 3308366"/>
                <a:gd name="connsiteY2" fmla="*/ 1529816 h 3040324"/>
                <a:gd name="connsiteX3" fmla="*/ 1120519 w 3308366"/>
                <a:gd name="connsiteY3" fmla="*/ 890662 h 3040324"/>
                <a:gd name="connsiteX4" fmla="*/ 1658332 w 3308366"/>
                <a:gd name="connsiteY4" fmla="*/ 24 h 3040324"/>
                <a:gd name="connsiteX5" fmla="*/ 2227822 w 3308366"/>
                <a:gd name="connsiteY5" fmla="*/ 787194 h 3040324"/>
                <a:gd name="connsiteX6" fmla="*/ 2170669 w 3308366"/>
                <a:gd name="connsiteY6" fmla="*/ 1529758 h 3040324"/>
                <a:gd name="connsiteX7" fmla="*/ 2731099 w 3308366"/>
                <a:gd name="connsiteY7" fmla="*/ 1826019 h 3040324"/>
                <a:gd name="connsiteX8" fmla="*/ 3216890 w 3308366"/>
                <a:gd name="connsiteY8" fmla="*/ 2730844 h 3040324"/>
                <a:gd name="connsiteX9" fmla="*/ 2181095 w 3308366"/>
                <a:gd name="connsiteY9" fmla="*/ 2736095 h 3040324"/>
                <a:gd name="connsiteX10" fmla="*/ 1654998 w 3308366"/>
                <a:gd name="connsiteY10" fmla="*/ 2422035 h 3040324"/>
                <a:gd name="connsiteX11" fmla="*/ 1129532 w 3308366"/>
                <a:gd name="connsiteY11" fmla="*/ 2739004 h 3040324"/>
                <a:gd name="connsiteX12" fmla="*/ 80810 w 3308366"/>
                <a:gd name="connsiteY12" fmla="*/ 2740962 h 3040324"/>
                <a:gd name="connsiteX0" fmla="*/ 80810 w 3308366"/>
                <a:gd name="connsiteY0" fmla="*/ 2740960 h 3040322"/>
                <a:gd name="connsiteX1" fmla="*/ 594933 w 3308366"/>
                <a:gd name="connsiteY1" fmla="*/ 1827177 h 3040322"/>
                <a:gd name="connsiteX2" fmla="*/ 1141475 w 3308366"/>
                <a:gd name="connsiteY2" fmla="*/ 1529814 h 3040322"/>
                <a:gd name="connsiteX3" fmla="*/ 1120519 w 3308366"/>
                <a:gd name="connsiteY3" fmla="*/ 890660 h 3040322"/>
                <a:gd name="connsiteX4" fmla="*/ 1658332 w 3308366"/>
                <a:gd name="connsiteY4" fmla="*/ 22 h 3040322"/>
                <a:gd name="connsiteX5" fmla="*/ 2227822 w 3308366"/>
                <a:gd name="connsiteY5" fmla="*/ 787192 h 3040322"/>
                <a:gd name="connsiteX6" fmla="*/ 2170669 w 3308366"/>
                <a:gd name="connsiteY6" fmla="*/ 1529756 h 3040322"/>
                <a:gd name="connsiteX7" fmla="*/ 2731099 w 3308366"/>
                <a:gd name="connsiteY7" fmla="*/ 1826017 h 3040322"/>
                <a:gd name="connsiteX8" fmla="*/ 3216890 w 3308366"/>
                <a:gd name="connsiteY8" fmla="*/ 2730842 h 3040322"/>
                <a:gd name="connsiteX9" fmla="*/ 2181095 w 3308366"/>
                <a:gd name="connsiteY9" fmla="*/ 2736093 h 3040322"/>
                <a:gd name="connsiteX10" fmla="*/ 1654998 w 3308366"/>
                <a:gd name="connsiteY10" fmla="*/ 2422033 h 3040322"/>
                <a:gd name="connsiteX11" fmla="*/ 1129532 w 3308366"/>
                <a:gd name="connsiteY11" fmla="*/ 2739002 h 3040322"/>
                <a:gd name="connsiteX12" fmla="*/ 80810 w 3308366"/>
                <a:gd name="connsiteY12" fmla="*/ 2740960 h 3040322"/>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7115"/>
                <a:gd name="connsiteY0" fmla="*/ 2740939 h 3040301"/>
                <a:gd name="connsiteX1" fmla="*/ 594933 w 3297115"/>
                <a:gd name="connsiteY1" fmla="*/ 1827156 h 3040301"/>
                <a:gd name="connsiteX2" fmla="*/ 1141475 w 3297115"/>
                <a:gd name="connsiteY2" fmla="*/ 1529793 h 3040301"/>
                <a:gd name="connsiteX3" fmla="*/ 1120519 w 3297115"/>
                <a:gd name="connsiteY3" fmla="*/ 890639 h 3040301"/>
                <a:gd name="connsiteX4" fmla="*/ 1658332 w 3297115"/>
                <a:gd name="connsiteY4" fmla="*/ 1 h 3040301"/>
                <a:gd name="connsiteX5" fmla="*/ 2194484 w 3297115"/>
                <a:gd name="connsiteY5" fmla="*/ 891946 h 3040301"/>
                <a:gd name="connsiteX6" fmla="*/ 2173050 w 3297115"/>
                <a:gd name="connsiteY6" fmla="*/ 1529735 h 3040301"/>
                <a:gd name="connsiteX7" fmla="*/ 2731099 w 3297115"/>
                <a:gd name="connsiteY7" fmla="*/ 1825996 h 3040301"/>
                <a:gd name="connsiteX8" fmla="*/ 3216890 w 3297115"/>
                <a:gd name="connsiteY8" fmla="*/ 2730821 h 3040301"/>
                <a:gd name="connsiteX9" fmla="*/ 2181095 w 3297115"/>
                <a:gd name="connsiteY9" fmla="*/ 2736072 h 3040301"/>
                <a:gd name="connsiteX10" fmla="*/ 1654998 w 3297115"/>
                <a:gd name="connsiteY10" fmla="*/ 2422012 h 3040301"/>
                <a:gd name="connsiteX11" fmla="*/ 1129532 w 3297115"/>
                <a:gd name="connsiteY11" fmla="*/ 2738981 h 3040301"/>
                <a:gd name="connsiteX12" fmla="*/ 80810 w 3297115"/>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03751"/>
                <a:gd name="connsiteX1" fmla="*/ 594933 w 3300433"/>
                <a:gd name="connsiteY1" fmla="*/ 1827156 h 3003751"/>
                <a:gd name="connsiteX2" fmla="*/ 1141475 w 3300433"/>
                <a:gd name="connsiteY2" fmla="*/ 1529793 h 3003751"/>
                <a:gd name="connsiteX3" fmla="*/ 1120519 w 3300433"/>
                <a:gd name="connsiteY3" fmla="*/ 890639 h 3003751"/>
                <a:gd name="connsiteX4" fmla="*/ 1658332 w 3300433"/>
                <a:gd name="connsiteY4" fmla="*/ 1 h 3003751"/>
                <a:gd name="connsiteX5" fmla="*/ 2194484 w 3300433"/>
                <a:gd name="connsiteY5" fmla="*/ 891946 h 3003751"/>
                <a:gd name="connsiteX6" fmla="*/ 2173050 w 3300433"/>
                <a:gd name="connsiteY6" fmla="*/ 1529735 h 3003751"/>
                <a:gd name="connsiteX7" fmla="*/ 2731099 w 3300433"/>
                <a:gd name="connsiteY7" fmla="*/ 1825996 h 3003751"/>
                <a:gd name="connsiteX8" fmla="*/ 3216890 w 3300433"/>
                <a:gd name="connsiteY8" fmla="*/ 2730821 h 3003751"/>
                <a:gd name="connsiteX9" fmla="*/ 2181095 w 3300433"/>
                <a:gd name="connsiteY9" fmla="*/ 2736072 h 3003751"/>
                <a:gd name="connsiteX10" fmla="*/ 1654998 w 3300433"/>
                <a:gd name="connsiteY10" fmla="*/ 2422012 h 3003751"/>
                <a:gd name="connsiteX11" fmla="*/ 1129532 w 3300433"/>
                <a:gd name="connsiteY11" fmla="*/ 2738981 h 3003751"/>
                <a:gd name="connsiteX12" fmla="*/ 80810 w 3300433"/>
                <a:gd name="connsiteY12" fmla="*/ 2740939 h 3003751"/>
                <a:gd name="connsiteX0" fmla="*/ 80810 w 3300433"/>
                <a:gd name="connsiteY0" fmla="*/ 2740939 h 3003751"/>
                <a:gd name="connsiteX1" fmla="*/ 594933 w 3300433"/>
                <a:gd name="connsiteY1" fmla="*/ 1827156 h 3003751"/>
                <a:gd name="connsiteX2" fmla="*/ 1141475 w 3300433"/>
                <a:gd name="connsiteY2" fmla="*/ 1529793 h 3003751"/>
                <a:gd name="connsiteX3" fmla="*/ 1120519 w 3300433"/>
                <a:gd name="connsiteY3" fmla="*/ 890639 h 3003751"/>
                <a:gd name="connsiteX4" fmla="*/ 1658332 w 3300433"/>
                <a:gd name="connsiteY4" fmla="*/ 1 h 3003751"/>
                <a:gd name="connsiteX5" fmla="*/ 2194484 w 3300433"/>
                <a:gd name="connsiteY5" fmla="*/ 891946 h 3003751"/>
                <a:gd name="connsiteX6" fmla="*/ 2173050 w 3300433"/>
                <a:gd name="connsiteY6" fmla="*/ 1529735 h 3003751"/>
                <a:gd name="connsiteX7" fmla="*/ 2731099 w 3300433"/>
                <a:gd name="connsiteY7" fmla="*/ 1825996 h 3003751"/>
                <a:gd name="connsiteX8" fmla="*/ 3216890 w 3300433"/>
                <a:gd name="connsiteY8" fmla="*/ 2730821 h 3003751"/>
                <a:gd name="connsiteX9" fmla="*/ 2181095 w 3300433"/>
                <a:gd name="connsiteY9" fmla="*/ 2736072 h 3003751"/>
                <a:gd name="connsiteX10" fmla="*/ 1654998 w 3300433"/>
                <a:gd name="connsiteY10" fmla="*/ 2422012 h 3003751"/>
                <a:gd name="connsiteX11" fmla="*/ 1129532 w 3300433"/>
                <a:gd name="connsiteY11" fmla="*/ 2738981 h 3003751"/>
                <a:gd name="connsiteX12" fmla="*/ 80810 w 3300433"/>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78 h 3003790"/>
                <a:gd name="connsiteX1" fmla="*/ 578116 w 3283616"/>
                <a:gd name="connsiteY1" fmla="*/ 1827195 h 3003790"/>
                <a:gd name="connsiteX2" fmla="*/ 1124658 w 3283616"/>
                <a:gd name="connsiteY2" fmla="*/ 1529832 h 3003790"/>
                <a:gd name="connsiteX3" fmla="*/ 1103702 w 3283616"/>
                <a:gd name="connsiteY3" fmla="*/ 890678 h 3003790"/>
                <a:gd name="connsiteX4" fmla="*/ 1641515 w 3283616"/>
                <a:gd name="connsiteY4" fmla="*/ 40 h 3003790"/>
                <a:gd name="connsiteX5" fmla="*/ 2177667 w 3283616"/>
                <a:gd name="connsiteY5" fmla="*/ 891985 h 3003790"/>
                <a:gd name="connsiteX6" fmla="*/ 2156233 w 3283616"/>
                <a:gd name="connsiteY6" fmla="*/ 1529774 h 3003790"/>
                <a:gd name="connsiteX7" fmla="*/ 2714282 w 3283616"/>
                <a:gd name="connsiteY7" fmla="*/ 1826035 h 3003790"/>
                <a:gd name="connsiteX8" fmla="*/ 3200073 w 3283616"/>
                <a:gd name="connsiteY8" fmla="*/ 2730860 h 3003790"/>
                <a:gd name="connsiteX9" fmla="*/ 2164278 w 3283616"/>
                <a:gd name="connsiteY9" fmla="*/ 2736111 h 3003790"/>
                <a:gd name="connsiteX10" fmla="*/ 1638181 w 3283616"/>
                <a:gd name="connsiteY10" fmla="*/ 2422051 h 3003790"/>
                <a:gd name="connsiteX11" fmla="*/ 1112715 w 3283616"/>
                <a:gd name="connsiteY11" fmla="*/ 2739020 h 3003790"/>
                <a:gd name="connsiteX12" fmla="*/ 63993 w 3283616"/>
                <a:gd name="connsiteY12" fmla="*/ 2740978 h 3003790"/>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7019"/>
                <a:gd name="connsiteY0" fmla="*/ 2740963 h 3016121"/>
                <a:gd name="connsiteX1" fmla="*/ 578116 w 3287019"/>
                <a:gd name="connsiteY1" fmla="*/ 1827180 h 3016121"/>
                <a:gd name="connsiteX2" fmla="*/ 1124658 w 3287019"/>
                <a:gd name="connsiteY2" fmla="*/ 1529817 h 3016121"/>
                <a:gd name="connsiteX3" fmla="*/ 1103702 w 3287019"/>
                <a:gd name="connsiteY3" fmla="*/ 890663 h 3016121"/>
                <a:gd name="connsiteX4" fmla="*/ 1641515 w 3287019"/>
                <a:gd name="connsiteY4" fmla="*/ 25 h 3016121"/>
                <a:gd name="connsiteX5" fmla="*/ 2177667 w 3287019"/>
                <a:gd name="connsiteY5" fmla="*/ 891970 h 3016121"/>
                <a:gd name="connsiteX6" fmla="*/ 2156233 w 3287019"/>
                <a:gd name="connsiteY6" fmla="*/ 1529759 h 3016121"/>
                <a:gd name="connsiteX7" fmla="*/ 2714282 w 3287019"/>
                <a:gd name="connsiteY7" fmla="*/ 1826020 h 3016121"/>
                <a:gd name="connsiteX8" fmla="*/ 3200073 w 3287019"/>
                <a:gd name="connsiteY8" fmla="*/ 2730845 h 3016121"/>
                <a:gd name="connsiteX9" fmla="*/ 2164278 w 3287019"/>
                <a:gd name="connsiteY9" fmla="*/ 2736096 h 3016121"/>
                <a:gd name="connsiteX10" fmla="*/ 1638181 w 3287019"/>
                <a:gd name="connsiteY10" fmla="*/ 2422036 h 3016121"/>
                <a:gd name="connsiteX11" fmla="*/ 1112715 w 3287019"/>
                <a:gd name="connsiteY11" fmla="*/ 2739005 h 3016121"/>
                <a:gd name="connsiteX12" fmla="*/ 63993 w 3287019"/>
                <a:gd name="connsiteY12" fmla="*/ 2740963 h 3016121"/>
                <a:gd name="connsiteX0" fmla="*/ 63993 w 3292779"/>
                <a:gd name="connsiteY0" fmla="*/ 2740963 h 3016121"/>
                <a:gd name="connsiteX1" fmla="*/ 578116 w 3292779"/>
                <a:gd name="connsiteY1" fmla="*/ 1827180 h 3016121"/>
                <a:gd name="connsiteX2" fmla="*/ 1124658 w 3292779"/>
                <a:gd name="connsiteY2" fmla="*/ 1529817 h 3016121"/>
                <a:gd name="connsiteX3" fmla="*/ 1103702 w 3292779"/>
                <a:gd name="connsiteY3" fmla="*/ 890663 h 3016121"/>
                <a:gd name="connsiteX4" fmla="*/ 1641515 w 3292779"/>
                <a:gd name="connsiteY4" fmla="*/ 25 h 3016121"/>
                <a:gd name="connsiteX5" fmla="*/ 2177667 w 3292779"/>
                <a:gd name="connsiteY5" fmla="*/ 891970 h 3016121"/>
                <a:gd name="connsiteX6" fmla="*/ 2156233 w 3292779"/>
                <a:gd name="connsiteY6" fmla="*/ 1529759 h 3016121"/>
                <a:gd name="connsiteX7" fmla="*/ 2714282 w 3292779"/>
                <a:gd name="connsiteY7" fmla="*/ 1826020 h 3016121"/>
                <a:gd name="connsiteX8" fmla="*/ 3200073 w 3292779"/>
                <a:gd name="connsiteY8" fmla="*/ 2730845 h 3016121"/>
                <a:gd name="connsiteX9" fmla="*/ 2164278 w 3292779"/>
                <a:gd name="connsiteY9" fmla="*/ 2736096 h 3016121"/>
                <a:gd name="connsiteX10" fmla="*/ 1638181 w 3292779"/>
                <a:gd name="connsiteY10" fmla="*/ 2422036 h 3016121"/>
                <a:gd name="connsiteX11" fmla="*/ 1112715 w 3292779"/>
                <a:gd name="connsiteY11" fmla="*/ 2739005 h 3016121"/>
                <a:gd name="connsiteX12" fmla="*/ 63993 w 3292779"/>
                <a:gd name="connsiteY12" fmla="*/ 2740963 h 3016121"/>
                <a:gd name="connsiteX0" fmla="*/ 63993 w 3292779"/>
                <a:gd name="connsiteY0" fmla="*/ 2740963 h 3050711"/>
                <a:gd name="connsiteX1" fmla="*/ 578116 w 3292779"/>
                <a:gd name="connsiteY1" fmla="*/ 1827180 h 3050711"/>
                <a:gd name="connsiteX2" fmla="*/ 1124658 w 3292779"/>
                <a:gd name="connsiteY2" fmla="*/ 1529817 h 3050711"/>
                <a:gd name="connsiteX3" fmla="*/ 1103702 w 3292779"/>
                <a:gd name="connsiteY3" fmla="*/ 890663 h 3050711"/>
                <a:gd name="connsiteX4" fmla="*/ 1641515 w 3292779"/>
                <a:gd name="connsiteY4" fmla="*/ 25 h 3050711"/>
                <a:gd name="connsiteX5" fmla="*/ 2177667 w 3292779"/>
                <a:gd name="connsiteY5" fmla="*/ 891970 h 3050711"/>
                <a:gd name="connsiteX6" fmla="*/ 2156233 w 3292779"/>
                <a:gd name="connsiteY6" fmla="*/ 1529759 h 3050711"/>
                <a:gd name="connsiteX7" fmla="*/ 2714282 w 3292779"/>
                <a:gd name="connsiteY7" fmla="*/ 1826020 h 3050711"/>
                <a:gd name="connsiteX8" fmla="*/ 3200073 w 3292779"/>
                <a:gd name="connsiteY8" fmla="*/ 2730845 h 3050711"/>
                <a:gd name="connsiteX9" fmla="*/ 2164278 w 3292779"/>
                <a:gd name="connsiteY9" fmla="*/ 2736096 h 3050711"/>
                <a:gd name="connsiteX10" fmla="*/ 1638181 w 3292779"/>
                <a:gd name="connsiteY10" fmla="*/ 2422036 h 3050711"/>
                <a:gd name="connsiteX11" fmla="*/ 1112715 w 3292779"/>
                <a:gd name="connsiteY11" fmla="*/ 2739005 h 3050711"/>
                <a:gd name="connsiteX12" fmla="*/ 63993 w 3292779"/>
                <a:gd name="connsiteY12" fmla="*/ 2740963 h 3050711"/>
                <a:gd name="connsiteX0" fmla="*/ 63993 w 3298817"/>
                <a:gd name="connsiteY0" fmla="*/ 2740963 h 3050711"/>
                <a:gd name="connsiteX1" fmla="*/ 578116 w 3298817"/>
                <a:gd name="connsiteY1" fmla="*/ 1827180 h 3050711"/>
                <a:gd name="connsiteX2" fmla="*/ 1124658 w 3298817"/>
                <a:gd name="connsiteY2" fmla="*/ 1529817 h 3050711"/>
                <a:gd name="connsiteX3" fmla="*/ 1103702 w 3298817"/>
                <a:gd name="connsiteY3" fmla="*/ 890663 h 3050711"/>
                <a:gd name="connsiteX4" fmla="*/ 1641515 w 3298817"/>
                <a:gd name="connsiteY4" fmla="*/ 25 h 3050711"/>
                <a:gd name="connsiteX5" fmla="*/ 2177667 w 3298817"/>
                <a:gd name="connsiteY5" fmla="*/ 891970 h 3050711"/>
                <a:gd name="connsiteX6" fmla="*/ 2156233 w 3298817"/>
                <a:gd name="connsiteY6" fmla="*/ 1529759 h 3050711"/>
                <a:gd name="connsiteX7" fmla="*/ 2714282 w 3298817"/>
                <a:gd name="connsiteY7" fmla="*/ 1826020 h 3050711"/>
                <a:gd name="connsiteX8" fmla="*/ 3200073 w 3298817"/>
                <a:gd name="connsiteY8" fmla="*/ 2730845 h 3050711"/>
                <a:gd name="connsiteX9" fmla="*/ 2164278 w 3298817"/>
                <a:gd name="connsiteY9" fmla="*/ 2736096 h 3050711"/>
                <a:gd name="connsiteX10" fmla="*/ 1638181 w 3298817"/>
                <a:gd name="connsiteY10" fmla="*/ 2422036 h 3050711"/>
                <a:gd name="connsiteX11" fmla="*/ 1112715 w 3298817"/>
                <a:gd name="connsiteY11" fmla="*/ 2739005 h 3050711"/>
                <a:gd name="connsiteX12" fmla="*/ 63993 w 3298817"/>
                <a:gd name="connsiteY12" fmla="*/ 2740963 h 3050711"/>
                <a:gd name="connsiteX0" fmla="*/ 63993 w 3286904"/>
                <a:gd name="connsiteY0" fmla="*/ 2740963 h 3023777"/>
                <a:gd name="connsiteX1" fmla="*/ 578116 w 3286904"/>
                <a:gd name="connsiteY1" fmla="*/ 1827180 h 3023777"/>
                <a:gd name="connsiteX2" fmla="*/ 1124658 w 3286904"/>
                <a:gd name="connsiteY2" fmla="*/ 1529817 h 3023777"/>
                <a:gd name="connsiteX3" fmla="*/ 1103702 w 3286904"/>
                <a:gd name="connsiteY3" fmla="*/ 890663 h 3023777"/>
                <a:gd name="connsiteX4" fmla="*/ 1641515 w 3286904"/>
                <a:gd name="connsiteY4" fmla="*/ 25 h 3023777"/>
                <a:gd name="connsiteX5" fmla="*/ 2177667 w 3286904"/>
                <a:gd name="connsiteY5" fmla="*/ 891970 h 3023777"/>
                <a:gd name="connsiteX6" fmla="*/ 2156233 w 3286904"/>
                <a:gd name="connsiteY6" fmla="*/ 1529759 h 3023777"/>
                <a:gd name="connsiteX7" fmla="*/ 2714282 w 3286904"/>
                <a:gd name="connsiteY7" fmla="*/ 1826020 h 3023777"/>
                <a:gd name="connsiteX8" fmla="*/ 3200073 w 3286904"/>
                <a:gd name="connsiteY8" fmla="*/ 2730845 h 3023777"/>
                <a:gd name="connsiteX9" fmla="*/ 2164278 w 3286904"/>
                <a:gd name="connsiteY9" fmla="*/ 2736096 h 3023777"/>
                <a:gd name="connsiteX10" fmla="*/ 1638181 w 3286904"/>
                <a:gd name="connsiteY10" fmla="*/ 2422036 h 3023777"/>
                <a:gd name="connsiteX11" fmla="*/ 1112715 w 3286904"/>
                <a:gd name="connsiteY11" fmla="*/ 2739005 h 3023777"/>
                <a:gd name="connsiteX12" fmla="*/ 63993 w 3286904"/>
                <a:gd name="connsiteY12" fmla="*/ 2740963 h 3023777"/>
                <a:gd name="connsiteX0" fmla="*/ 63993 w 3292845"/>
                <a:gd name="connsiteY0" fmla="*/ 2740963 h 3031907"/>
                <a:gd name="connsiteX1" fmla="*/ 578116 w 3292845"/>
                <a:gd name="connsiteY1" fmla="*/ 1827180 h 3031907"/>
                <a:gd name="connsiteX2" fmla="*/ 1124658 w 3292845"/>
                <a:gd name="connsiteY2" fmla="*/ 1529817 h 3031907"/>
                <a:gd name="connsiteX3" fmla="*/ 1103702 w 3292845"/>
                <a:gd name="connsiteY3" fmla="*/ 890663 h 3031907"/>
                <a:gd name="connsiteX4" fmla="*/ 1641515 w 3292845"/>
                <a:gd name="connsiteY4" fmla="*/ 25 h 3031907"/>
                <a:gd name="connsiteX5" fmla="*/ 2177667 w 3292845"/>
                <a:gd name="connsiteY5" fmla="*/ 891970 h 3031907"/>
                <a:gd name="connsiteX6" fmla="*/ 2156233 w 3292845"/>
                <a:gd name="connsiteY6" fmla="*/ 1529759 h 3031907"/>
                <a:gd name="connsiteX7" fmla="*/ 2714282 w 3292845"/>
                <a:gd name="connsiteY7" fmla="*/ 1826020 h 3031907"/>
                <a:gd name="connsiteX8" fmla="*/ 3200073 w 3292845"/>
                <a:gd name="connsiteY8" fmla="*/ 2730845 h 3031907"/>
                <a:gd name="connsiteX9" fmla="*/ 2164278 w 3292845"/>
                <a:gd name="connsiteY9" fmla="*/ 2736096 h 3031907"/>
                <a:gd name="connsiteX10" fmla="*/ 1638181 w 3292845"/>
                <a:gd name="connsiteY10" fmla="*/ 2422036 h 3031907"/>
                <a:gd name="connsiteX11" fmla="*/ 1112715 w 3292845"/>
                <a:gd name="connsiteY11" fmla="*/ 2739005 h 3031907"/>
                <a:gd name="connsiteX12" fmla="*/ 63993 w 3292845"/>
                <a:gd name="connsiteY12" fmla="*/ 2740963 h 3031907"/>
                <a:gd name="connsiteX0" fmla="*/ 63993 w 3292845"/>
                <a:gd name="connsiteY0" fmla="*/ 2740963 h 3041885"/>
                <a:gd name="connsiteX1" fmla="*/ 578116 w 3292845"/>
                <a:gd name="connsiteY1" fmla="*/ 1827180 h 3041885"/>
                <a:gd name="connsiteX2" fmla="*/ 1124658 w 3292845"/>
                <a:gd name="connsiteY2" fmla="*/ 1529817 h 3041885"/>
                <a:gd name="connsiteX3" fmla="*/ 1103702 w 3292845"/>
                <a:gd name="connsiteY3" fmla="*/ 890663 h 3041885"/>
                <a:gd name="connsiteX4" fmla="*/ 1641515 w 3292845"/>
                <a:gd name="connsiteY4" fmla="*/ 25 h 3041885"/>
                <a:gd name="connsiteX5" fmla="*/ 2177667 w 3292845"/>
                <a:gd name="connsiteY5" fmla="*/ 891970 h 3041885"/>
                <a:gd name="connsiteX6" fmla="*/ 2156233 w 3292845"/>
                <a:gd name="connsiteY6" fmla="*/ 1529759 h 3041885"/>
                <a:gd name="connsiteX7" fmla="*/ 2714282 w 3292845"/>
                <a:gd name="connsiteY7" fmla="*/ 1826020 h 3041885"/>
                <a:gd name="connsiteX8" fmla="*/ 3200073 w 3292845"/>
                <a:gd name="connsiteY8" fmla="*/ 2730845 h 3041885"/>
                <a:gd name="connsiteX9" fmla="*/ 2164278 w 3292845"/>
                <a:gd name="connsiteY9" fmla="*/ 2736096 h 3041885"/>
                <a:gd name="connsiteX10" fmla="*/ 1638181 w 3292845"/>
                <a:gd name="connsiteY10" fmla="*/ 2422036 h 3041885"/>
                <a:gd name="connsiteX11" fmla="*/ 1112715 w 3292845"/>
                <a:gd name="connsiteY11" fmla="*/ 2739005 h 3041885"/>
                <a:gd name="connsiteX12" fmla="*/ 63993 w 3292845"/>
                <a:gd name="connsiteY12" fmla="*/ 2740963 h 3041885"/>
                <a:gd name="connsiteX0" fmla="*/ 63993 w 3304896"/>
                <a:gd name="connsiteY0" fmla="*/ 2740963 h 3041885"/>
                <a:gd name="connsiteX1" fmla="*/ 578116 w 3304896"/>
                <a:gd name="connsiteY1" fmla="*/ 1827180 h 3041885"/>
                <a:gd name="connsiteX2" fmla="*/ 1124658 w 3304896"/>
                <a:gd name="connsiteY2" fmla="*/ 1529817 h 3041885"/>
                <a:gd name="connsiteX3" fmla="*/ 1103702 w 3304896"/>
                <a:gd name="connsiteY3" fmla="*/ 890663 h 3041885"/>
                <a:gd name="connsiteX4" fmla="*/ 1641515 w 3304896"/>
                <a:gd name="connsiteY4" fmla="*/ 25 h 3041885"/>
                <a:gd name="connsiteX5" fmla="*/ 2177667 w 3304896"/>
                <a:gd name="connsiteY5" fmla="*/ 891970 h 3041885"/>
                <a:gd name="connsiteX6" fmla="*/ 2156233 w 3304896"/>
                <a:gd name="connsiteY6" fmla="*/ 1529759 h 3041885"/>
                <a:gd name="connsiteX7" fmla="*/ 2714282 w 3304896"/>
                <a:gd name="connsiteY7" fmla="*/ 1826020 h 3041885"/>
                <a:gd name="connsiteX8" fmla="*/ 3200073 w 3304896"/>
                <a:gd name="connsiteY8" fmla="*/ 2730845 h 3041885"/>
                <a:gd name="connsiteX9" fmla="*/ 2164278 w 3304896"/>
                <a:gd name="connsiteY9" fmla="*/ 2736096 h 3041885"/>
                <a:gd name="connsiteX10" fmla="*/ 1638181 w 3304896"/>
                <a:gd name="connsiteY10" fmla="*/ 2422036 h 3041885"/>
                <a:gd name="connsiteX11" fmla="*/ 1112715 w 3304896"/>
                <a:gd name="connsiteY11" fmla="*/ 2739005 h 3041885"/>
                <a:gd name="connsiteX12" fmla="*/ 63993 w 3304896"/>
                <a:gd name="connsiteY12" fmla="*/ 2740963 h 3041885"/>
                <a:gd name="connsiteX0" fmla="*/ 63993 w 3297485"/>
                <a:gd name="connsiteY0" fmla="*/ 2740963 h 3035022"/>
                <a:gd name="connsiteX1" fmla="*/ 578116 w 3297485"/>
                <a:gd name="connsiteY1" fmla="*/ 1827180 h 3035022"/>
                <a:gd name="connsiteX2" fmla="*/ 1124658 w 3297485"/>
                <a:gd name="connsiteY2" fmla="*/ 1529817 h 3035022"/>
                <a:gd name="connsiteX3" fmla="*/ 1103702 w 3297485"/>
                <a:gd name="connsiteY3" fmla="*/ 890663 h 3035022"/>
                <a:gd name="connsiteX4" fmla="*/ 1641515 w 3297485"/>
                <a:gd name="connsiteY4" fmla="*/ 25 h 3035022"/>
                <a:gd name="connsiteX5" fmla="*/ 2177667 w 3297485"/>
                <a:gd name="connsiteY5" fmla="*/ 891970 h 3035022"/>
                <a:gd name="connsiteX6" fmla="*/ 2156233 w 3297485"/>
                <a:gd name="connsiteY6" fmla="*/ 1529759 h 3035022"/>
                <a:gd name="connsiteX7" fmla="*/ 2714282 w 3297485"/>
                <a:gd name="connsiteY7" fmla="*/ 1826020 h 3035022"/>
                <a:gd name="connsiteX8" fmla="*/ 3200073 w 3297485"/>
                <a:gd name="connsiteY8" fmla="*/ 2730845 h 3035022"/>
                <a:gd name="connsiteX9" fmla="*/ 2164278 w 3297485"/>
                <a:gd name="connsiteY9" fmla="*/ 2736096 h 3035022"/>
                <a:gd name="connsiteX10" fmla="*/ 1638181 w 3297485"/>
                <a:gd name="connsiteY10" fmla="*/ 2422036 h 3035022"/>
                <a:gd name="connsiteX11" fmla="*/ 1112715 w 3297485"/>
                <a:gd name="connsiteY11" fmla="*/ 2739005 h 3035022"/>
                <a:gd name="connsiteX12" fmla="*/ 63993 w 3297485"/>
                <a:gd name="connsiteY12" fmla="*/ 2740963 h 3035022"/>
                <a:gd name="connsiteX0" fmla="*/ 63993 w 3286076"/>
                <a:gd name="connsiteY0" fmla="*/ 2740963 h 3035022"/>
                <a:gd name="connsiteX1" fmla="*/ 578116 w 3286076"/>
                <a:gd name="connsiteY1" fmla="*/ 1827180 h 3035022"/>
                <a:gd name="connsiteX2" fmla="*/ 1124658 w 3286076"/>
                <a:gd name="connsiteY2" fmla="*/ 1529817 h 3035022"/>
                <a:gd name="connsiteX3" fmla="*/ 1103702 w 3286076"/>
                <a:gd name="connsiteY3" fmla="*/ 890663 h 3035022"/>
                <a:gd name="connsiteX4" fmla="*/ 1641515 w 3286076"/>
                <a:gd name="connsiteY4" fmla="*/ 25 h 3035022"/>
                <a:gd name="connsiteX5" fmla="*/ 2177667 w 3286076"/>
                <a:gd name="connsiteY5" fmla="*/ 891970 h 3035022"/>
                <a:gd name="connsiteX6" fmla="*/ 2156233 w 3286076"/>
                <a:gd name="connsiteY6" fmla="*/ 1529759 h 3035022"/>
                <a:gd name="connsiteX7" fmla="*/ 2714282 w 3286076"/>
                <a:gd name="connsiteY7" fmla="*/ 1826020 h 3035022"/>
                <a:gd name="connsiteX8" fmla="*/ 3200073 w 3286076"/>
                <a:gd name="connsiteY8" fmla="*/ 2730845 h 3035022"/>
                <a:gd name="connsiteX9" fmla="*/ 2164278 w 3286076"/>
                <a:gd name="connsiteY9" fmla="*/ 2736096 h 3035022"/>
                <a:gd name="connsiteX10" fmla="*/ 1638181 w 3286076"/>
                <a:gd name="connsiteY10" fmla="*/ 2422036 h 3035022"/>
                <a:gd name="connsiteX11" fmla="*/ 1112715 w 3286076"/>
                <a:gd name="connsiteY11" fmla="*/ 2739005 h 3035022"/>
                <a:gd name="connsiteX12" fmla="*/ 63993 w 3286076"/>
                <a:gd name="connsiteY12" fmla="*/ 2740963 h 3035022"/>
                <a:gd name="connsiteX0" fmla="*/ 63993 w 3286076"/>
                <a:gd name="connsiteY0" fmla="*/ 2740963 h 3035022"/>
                <a:gd name="connsiteX1" fmla="*/ 578116 w 3286076"/>
                <a:gd name="connsiteY1" fmla="*/ 1827180 h 3035022"/>
                <a:gd name="connsiteX2" fmla="*/ 1124658 w 3286076"/>
                <a:gd name="connsiteY2" fmla="*/ 1529817 h 3035022"/>
                <a:gd name="connsiteX3" fmla="*/ 1103702 w 3286076"/>
                <a:gd name="connsiteY3" fmla="*/ 890663 h 3035022"/>
                <a:gd name="connsiteX4" fmla="*/ 1641515 w 3286076"/>
                <a:gd name="connsiteY4" fmla="*/ 25 h 3035022"/>
                <a:gd name="connsiteX5" fmla="*/ 2177667 w 3286076"/>
                <a:gd name="connsiteY5" fmla="*/ 891970 h 3035022"/>
                <a:gd name="connsiteX6" fmla="*/ 2156233 w 3286076"/>
                <a:gd name="connsiteY6" fmla="*/ 1529759 h 3035022"/>
                <a:gd name="connsiteX7" fmla="*/ 2714282 w 3286076"/>
                <a:gd name="connsiteY7" fmla="*/ 1826020 h 3035022"/>
                <a:gd name="connsiteX8" fmla="*/ 3200073 w 3286076"/>
                <a:gd name="connsiteY8" fmla="*/ 2730845 h 3035022"/>
                <a:gd name="connsiteX9" fmla="*/ 2164278 w 3286076"/>
                <a:gd name="connsiteY9" fmla="*/ 2736096 h 3035022"/>
                <a:gd name="connsiteX10" fmla="*/ 1638181 w 3286076"/>
                <a:gd name="connsiteY10" fmla="*/ 2422036 h 3035022"/>
                <a:gd name="connsiteX11" fmla="*/ 1112715 w 3286076"/>
                <a:gd name="connsiteY11" fmla="*/ 2739005 h 3035022"/>
                <a:gd name="connsiteX12" fmla="*/ 63993 w 3286076"/>
                <a:gd name="connsiteY12" fmla="*/ 2740963 h 3035022"/>
                <a:gd name="connsiteX0" fmla="*/ 63993 w 3286078"/>
                <a:gd name="connsiteY0" fmla="*/ 2740963 h 3035022"/>
                <a:gd name="connsiteX1" fmla="*/ 578116 w 3286078"/>
                <a:gd name="connsiteY1" fmla="*/ 1827180 h 3035022"/>
                <a:gd name="connsiteX2" fmla="*/ 1124658 w 3286078"/>
                <a:gd name="connsiteY2" fmla="*/ 1529817 h 3035022"/>
                <a:gd name="connsiteX3" fmla="*/ 1103702 w 3286078"/>
                <a:gd name="connsiteY3" fmla="*/ 890663 h 3035022"/>
                <a:gd name="connsiteX4" fmla="*/ 1641515 w 3286078"/>
                <a:gd name="connsiteY4" fmla="*/ 25 h 3035022"/>
                <a:gd name="connsiteX5" fmla="*/ 2177667 w 3286078"/>
                <a:gd name="connsiteY5" fmla="*/ 891970 h 3035022"/>
                <a:gd name="connsiteX6" fmla="*/ 2156233 w 3286078"/>
                <a:gd name="connsiteY6" fmla="*/ 1529759 h 3035022"/>
                <a:gd name="connsiteX7" fmla="*/ 2714282 w 3286078"/>
                <a:gd name="connsiteY7" fmla="*/ 1826020 h 3035022"/>
                <a:gd name="connsiteX8" fmla="*/ 3200073 w 3286078"/>
                <a:gd name="connsiteY8" fmla="*/ 2730845 h 3035022"/>
                <a:gd name="connsiteX9" fmla="*/ 2164278 w 3286078"/>
                <a:gd name="connsiteY9" fmla="*/ 2736096 h 3035022"/>
                <a:gd name="connsiteX10" fmla="*/ 1638181 w 3286078"/>
                <a:gd name="connsiteY10" fmla="*/ 2422036 h 3035022"/>
                <a:gd name="connsiteX11" fmla="*/ 1112715 w 3286078"/>
                <a:gd name="connsiteY11" fmla="*/ 2739005 h 3035022"/>
                <a:gd name="connsiteX12" fmla="*/ 63993 w 3286078"/>
                <a:gd name="connsiteY12" fmla="*/ 2740963 h 3035022"/>
                <a:gd name="connsiteX0" fmla="*/ 63993 w 3286078"/>
                <a:gd name="connsiteY0" fmla="*/ 2740963 h 3035022"/>
                <a:gd name="connsiteX1" fmla="*/ 578116 w 3286078"/>
                <a:gd name="connsiteY1" fmla="*/ 1827180 h 3035022"/>
                <a:gd name="connsiteX2" fmla="*/ 1124658 w 3286078"/>
                <a:gd name="connsiteY2" fmla="*/ 1529817 h 3035022"/>
                <a:gd name="connsiteX3" fmla="*/ 1103702 w 3286078"/>
                <a:gd name="connsiteY3" fmla="*/ 890663 h 3035022"/>
                <a:gd name="connsiteX4" fmla="*/ 1641515 w 3286078"/>
                <a:gd name="connsiteY4" fmla="*/ 25 h 3035022"/>
                <a:gd name="connsiteX5" fmla="*/ 2177667 w 3286078"/>
                <a:gd name="connsiteY5" fmla="*/ 891970 h 3035022"/>
                <a:gd name="connsiteX6" fmla="*/ 2156233 w 3286078"/>
                <a:gd name="connsiteY6" fmla="*/ 1529759 h 3035022"/>
                <a:gd name="connsiteX7" fmla="*/ 2714282 w 3286078"/>
                <a:gd name="connsiteY7" fmla="*/ 1826020 h 3035022"/>
                <a:gd name="connsiteX8" fmla="*/ 3200073 w 3286078"/>
                <a:gd name="connsiteY8" fmla="*/ 2730845 h 3035022"/>
                <a:gd name="connsiteX9" fmla="*/ 2164278 w 3286078"/>
                <a:gd name="connsiteY9" fmla="*/ 2736096 h 3035022"/>
                <a:gd name="connsiteX10" fmla="*/ 1638181 w 3286078"/>
                <a:gd name="connsiteY10" fmla="*/ 2422036 h 3035022"/>
                <a:gd name="connsiteX11" fmla="*/ 1112715 w 3286078"/>
                <a:gd name="connsiteY11" fmla="*/ 2739005 h 3035022"/>
                <a:gd name="connsiteX12" fmla="*/ 63993 w 3286078"/>
                <a:gd name="connsiteY12" fmla="*/ 2740963 h 3035022"/>
                <a:gd name="connsiteX0" fmla="*/ 63993 w 3286078"/>
                <a:gd name="connsiteY0" fmla="*/ 2740963 h 3035276"/>
                <a:gd name="connsiteX1" fmla="*/ 578116 w 3286078"/>
                <a:gd name="connsiteY1" fmla="*/ 1827180 h 3035276"/>
                <a:gd name="connsiteX2" fmla="*/ 1124658 w 3286078"/>
                <a:gd name="connsiteY2" fmla="*/ 1529817 h 3035276"/>
                <a:gd name="connsiteX3" fmla="*/ 1103702 w 3286078"/>
                <a:gd name="connsiteY3" fmla="*/ 890663 h 3035276"/>
                <a:gd name="connsiteX4" fmla="*/ 1641515 w 3286078"/>
                <a:gd name="connsiteY4" fmla="*/ 25 h 3035276"/>
                <a:gd name="connsiteX5" fmla="*/ 2177667 w 3286078"/>
                <a:gd name="connsiteY5" fmla="*/ 891970 h 3035276"/>
                <a:gd name="connsiteX6" fmla="*/ 2156233 w 3286078"/>
                <a:gd name="connsiteY6" fmla="*/ 1529759 h 3035276"/>
                <a:gd name="connsiteX7" fmla="*/ 2714282 w 3286078"/>
                <a:gd name="connsiteY7" fmla="*/ 1826020 h 3035276"/>
                <a:gd name="connsiteX8" fmla="*/ 3200073 w 3286078"/>
                <a:gd name="connsiteY8" fmla="*/ 2730845 h 3035276"/>
                <a:gd name="connsiteX9" fmla="*/ 2164278 w 3286078"/>
                <a:gd name="connsiteY9" fmla="*/ 2736096 h 3035276"/>
                <a:gd name="connsiteX10" fmla="*/ 1638181 w 3286078"/>
                <a:gd name="connsiteY10" fmla="*/ 2422036 h 3035276"/>
                <a:gd name="connsiteX11" fmla="*/ 1112715 w 3286078"/>
                <a:gd name="connsiteY11" fmla="*/ 2739005 h 3035276"/>
                <a:gd name="connsiteX12" fmla="*/ 63993 w 3286078"/>
                <a:gd name="connsiteY12" fmla="*/ 2740963 h 3035276"/>
                <a:gd name="connsiteX0" fmla="*/ 63993 w 3286078"/>
                <a:gd name="connsiteY0" fmla="*/ 2740963 h 3035276"/>
                <a:gd name="connsiteX1" fmla="*/ 578116 w 3286078"/>
                <a:gd name="connsiteY1" fmla="*/ 1827180 h 3035276"/>
                <a:gd name="connsiteX2" fmla="*/ 1124658 w 3286078"/>
                <a:gd name="connsiteY2" fmla="*/ 1529817 h 3035276"/>
                <a:gd name="connsiteX3" fmla="*/ 1103702 w 3286078"/>
                <a:gd name="connsiteY3" fmla="*/ 890663 h 3035276"/>
                <a:gd name="connsiteX4" fmla="*/ 1641515 w 3286078"/>
                <a:gd name="connsiteY4" fmla="*/ 25 h 3035276"/>
                <a:gd name="connsiteX5" fmla="*/ 2177667 w 3286078"/>
                <a:gd name="connsiteY5" fmla="*/ 891970 h 3035276"/>
                <a:gd name="connsiteX6" fmla="*/ 2156233 w 3286078"/>
                <a:gd name="connsiteY6" fmla="*/ 1529759 h 3035276"/>
                <a:gd name="connsiteX7" fmla="*/ 2714282 w 3286078"/>
                <a:gd name="connsiteY7" fmla="*/ 1826020 h 3035276"/>
                <a:gd name="connsiteX8" fmla="*/ 3200073 w 3286078"/>
                <a:gd name="connsiteY8" fmla="*/ 2730845 h 3035276"/>
                <a:gd name="connsiteX9" fmla="*/ 2164278 w 3286078"/>
                <a:gd name="connsiteY9" fmla="*/ 2736096 h 3035276"/>
                <a:gd name="connsiteX10" fmla="*/ 1638181 w 3286078"/>
                <a:gd name="connsiteY10" fmla="*/ 2422036 h 3035276"/>
                <a:gd name="connsiteX11" fmla="*/ 1112715 w 3286078"/>
                <a:gd name="connsiteY11" fmla="*/ 2739005 h 3035276"/>
                <a:gd name="connsiteX12" fmla="*/ 63993 w 3286078"/>
                <a:gd name="connsiteY12" fmla="*/ 2740963 h 3035276"/>
                <a:gd name="connsiteX0" fmla="*/ 78141 w 3300226"/>
                <a:gd name="connsiteY0" fmla="*/ 2740963 h 3035276"/>
                <a:gd name="connsiteX1" fmla="*/ 592264 w 3300226"/>
                <a:gd name="connsiteY1" fmla="*/ 1827180 h 3035276"/>
                <a:gd name="connsiteX2" fmla="*/ 1138806 w 3300226"/>
                <a:gd name="connsiteY2" fmla="*/ 1529817 h 3035276"/>
                <a:gd name="connsiteX3" fmla="*/ 1117850 w 3300226"/>
                <a:gd name="connsiteY3" fmla="*/ 890663 h 3035276"/>
                <a:gd name="connsiteX4" fmla="*/ 1655663 w 3300226"/>
                <a:gd name="connsiteY4" fmla="*/ 25 h 3035276"/>
                <a:gd name="connsiteX5" fmla="*/ 2191815 w 3300226"/>
                <a:gd name="connsiteY5" fmla="*/ 891970 h 3035276"/>
                <a:gd name="connsiteX6" fmla="*/ 2170381 w 3300226"/>
                <a:gd name="connsiteY6" fmla="*/ 1529759 h 3035276"/>
                <a:gd name="connsiteX7" fmla="*/ 2728430 w 3300226"/>
                <a:gd name="connsiteY7" fmla="*/ 1826020 h 3035276"/>
                <a:gd name="connsiteX8" fmla="*/ 3214221 w 3300226"/>
                <a:gd name="connsiteY8" fmla="*/ 2730845 h 3035276"/>
                <a:gd name="connsiteX9" fmla="*/ 2178426 w 3300226"/>
                <a:gd name="connsiteY9" fmla="*/ 2736096 h 3035276"/>
                <a:gd name="connsiteX10" fmla="*/ 1652329 w 3300226"/>
                <a:gd name="connsiteY10" fmla="*/ 2422036 h 3035276"/>
                <a:gd name="connsiteX11" fmla="*/ 1126863 w 3300226"/>
                <a:gd name="connsiteY11" fmla="*/ 2739005 h 3035276"/>
                <a:gd name="connsiteX12" fmla="*/ 78141 w 3300226"/>
                <a:gd name="connsiteY12" fmla="*/ 2740963 h 3035276"/>
                <a:gd name="connsiteX0" fmla="*/ 78141 w 3300226"/>
                <a:gd name="connsiteY0" fmla="*/ 2740963 h 3052539"/>
                <a:gd name="connsiteX1" fmla="*/ 592264 w 3300226"/>
                <a:gd name="connsiteY1" fmla="*/ 1827180 h 3052539"/>
                <a:gd name="connsiteX2" fmla="*/ 1138806 w 3300226"/>
                <a:gd name="connsiteY2" fmla="*/ 1529817 h 3052539"/>
                <a:gd name="connsiteX3" fmla="*/ 1117850 w 3300226"/>
                <a:gd name="connsiteY3" fmla="*/ 890663 h 3052539"/>
                <a:gd name="connsiteX4" fmla="*/ 1655663 w 3300226"/>
                <a:gd name="connsiteY4" fmla="*/ 25 h 3052539"/>
                <a:gd name="connsiteX5" fmla="*/ 2191815 w 3300226"/>
                <a:gd name="connsiteY5" fmla="*/ 891970 h 3052539"/>
                <a:gd name="connsiteX6" fmla="*/ 2170381 w 3300226"/>
                <a:gd name="connsiteY6" fmla="*/ 1529759 h 3052539"/>
                <a:gd name="connsiteX7" fmla="*/ 2728430 w 3300226"/>
                <a:gd name="connsiteY7" fmla="*/ 1826020 h 3052539"/>
                <a:gd name="connsiteX8" fmla="*/ 3214221 w 3300226"/>
                <a:gd name="connsiteY8" fmla="*/ 2730845 h 3052539"/>
                <a:gd name="connsiteX9" fmla="*/ 2178426 w 3300226"/>
                <a:gd name="connsiteY9" fmla="*/ 2736096 h 3052539"/>
                <a:gd name="connsiteX10" fmla="*/ 1652329 w 3300226"/>
                <a:gd name="connsiteY10" fmla="*/ 2422036 h 3052539"/>
                <a:gd name="connsiteX11" fmla="*/ 1126863 w 3300226"/>
                <a:gd name="connsiteY11" fmla="*/ 2739005 h 3052539"/>
                <a:gd name="connsiteX12" fmla="*/ 78141 w 3300226"/>
                <a:gd name="connsiteY12" fmla="*/ 2740963 h 3052539"/>
                <a:gd name="connsiteX0" fmla="*/ 87779 w 3309864"/>
                <a:gd name="connsiteY0" fmla="*/ 2740963 h 3052539"/>
                <a:gd name="connsiteX1" fmla="*/ 601902 w 3309864"/>
                <a:gd name="connsiteY1" fmla="*/ 1827180 h 3052539"/>
                <a:gd name="connsiteX2" fmla="*/ 1148444 w 3309864"/>
                <a:gd name="connsiteY2" fmla="*/ 1529817 h 3052539"/>
                <a:gd name="connsiteX3" fmla="*/ 1127488 w 3309864"/>
                <a:gd name="connsiteY3" fmla="*/ 890663 h 3052539"/>
                <a:gd name="connsiteX4" fmla="*/ 1665301 w 3309864"/>
                <a:gd name="connsiteY4" fmla="*/ 25 h 3052539"/>
                <a:gd name="connsiteX5" fmla="*/ 2201453 w 3309864"/>
                <a:gd name="connsiteY5" fmla="*/ 891970 h 3052539"/>
                <a:gd name="connsiteX6" fmla="*/ 2180019 w 3309864"/>
                <a:gd name="connsiteY6" fmla="*/ 1529759 h 3052539"/>
                <a:gd name="connsiteX7" fmla="*/ 2738068 w 3309864"/>
                <a:gd name="connsiteY7" fmla="*/ 1826020 h 3052539"/>
                <a:gd name="connsiteX8" fmla="*/ 3223859 w 3309864"/>
                <a:gd name="connsiteY8" fmla="*/ 2730845 h 3052539"/>
                <a:gd name="connsiteX9" fmla="*/ 2188064 w 3309864"/>
                <a:gd name="connsiteY9" fmla="*/ 2736096 h 3052539"/>
                <a:gd name="connsiteX10" fmla="*/ 1661967 w 3309864"/>
                <a:gd name="connsiteY10" fmla="*/ 2422036 h 3052539"/>
                <a:gd name="connsiteX11" fmla="*/ 1136501 w 3309864"/>
                <a:gd name="connsiteY11" fmla="*/ 2739005 h 3052539"/>
                <a:gd name="connsiteX12" fmla="*/ 87779 w 3309864"/>
                <a:gd name="connsiteY12" fmla="*/ 2740963 h 3052539"/>
                <a:gd name="connsiteX0" fmla="*/ 77372 w 3299457"/>
                <a:gd name="connsiteY0" fmla="*/ 2740963 h 3035276"/>
                <a:gd name="connsiteX1" fmla="*/ 591495 w 3299457"/>
                <a:gd name="connsiteY1" fmla="*/ 1827180 h 3035276"/>
                <a:gd name="connsiteX2" fmla="*/ 1138037 w 3299457"/>
                <a:gd name="connsiteY2" fmla="*/ 1529817 h 3035276"/>
                <a:gd name="connsiteX3" fmla="*/ 1117081 w 3299457"/>
                <a:gd name="connsiteY3" fmla="*/ 890663 h 3035276"/>
                <a:gd name="connsiteX4" fmla="*/ 1654894 w 3299457"/>
                <a:gd name="connsiteY4" fmla="*/ 25 h 3035276"/>
                <a:gd name="connsiteX5" fmla="*/ 2191046 w 3299457"/>
                <a:gd name="connsiteY5" fmla="*/ 891970 h 3035276"/>
                <a:gd name="connsiteX6" fmla="*/ 2169612 w 3299457"/>
                <a:gd name="connsiteY6" fmla="*/ 1529759 h 3035276"/>
                <a:gd name="connsiteX7" fmla="*/ 2727661 w 3299457"/>
                <a:gd name="connsiteY7" fmla="*/ 1826020 h 3035276"/>
                <a:gd name="connsiteX8" fmla="*/ 3213452 w 3299457"/>
                <a:gd name="connsiteY8" fmla="*/ 2730845 h 3035276"/>
                <a:gd name="connsiteX9" fmla="*/ 2177657 w 3299457"/>
                <a:gd name="connsiteY9" fmla="*/ 2736096 h 3035276"/>
                <a:gd name="connsiteX10" fmla="*/ 1651560 w 3299457"/>
                <a:gd name="connsiteY10" fmla="*/ 2422036 h 3035276"/>
                <a:gd name="connsiteX11" fmla="*/ 1126094 w 3299457"/>
                <a:gd name="connsiteY11" fmla="*/ 2739005 h 3035276"/>
                <a:gd name="connsiteX12" fmla="*/ 77372 w 3299457"/>
                <a:gd name="connsiteY12" fmla="*/ 2740963 h 3035276"/>
                <a:gd name="connsiteX0" fmla="*/ 80825 w 3302910"/>
                <a:gd name="connsiteY0" fmla="*/ 2740963 h 3039733"/>
                <a:gd name="connsiteX1" fmla="*/ 594948 w 3302910"/>
                <a:gd name="connsiteY1" fmla="*/ 1827180 h 3039733"/>
                <a:gd name="connsiteX2" fmla="*/ 1141490 w 3302910"/>
                <a:gd name="connsiteY2" fmla="*/ 1529817 h 3039733"/>
                <a:gd name="connsiteX3" fmla="*/ 1120534 w 3302910"/>
                <a:gd name="connsiteY3" fmla="*/ 890663 h 3039733"/>
                <a:gd name="connsiteX4" fmla="*/ 1658347 w 3302910"/>
                <a:gd name="connsiteY4" fmla="*/ 25 h 3039733"/>
                <a:gd name="connsiteX5" fmla="*/ 2194499 w 3302910"/>
                <a:gd name="connsiteY5" fmla="*/ 891970 h 3039733"/>
                <a:gd name="connsiteX6" fmla="*/ 2173065 w 3302910"/>
                <a:gd name="connsiteY6" fmla="*/ 1529759 h 3039733"/>
                <a:gd name="connsiteX7" fmla="*/ 2731114 w 3302910"/>
                <a:gd name="connsiteY7" fmla="*/ 1826020 h 3039733"/>
                <a:gd name="connsiteX8" fmla="*/ 3216905 w 3302910"/>
                <a:gd name="connsiteY8" fmla="*/ 2730845 h 3039733"/>
                <a:gd name="connsiteX9" fmla="*/ 2181110 w 3302910"/>
                <a:gd name="connsiteY9" fmla="*/ 2736096 h 3039733"/>
                <a:gd name="connsiteX10" fmla="*/ 1655013 w 3302910"/>
                <a:gd name="connsiteY10" fmla="*/ 2422036 h 3039733"/>
                <a:gd name="connsiteX11" fmla="*/ 1129547 w 3302910"/>
                <a:gd name="connsiteY11" fmla="*/ 2739005 h 3039733"/>
                <a:gd name="connsiteX12" fmla="*/ 80825 w 3302910"/>
                <a:gd name="connsiteY12" fmla="*/ 2740963 h 3039733"/>
                <a:gd name="connsiteX0" fmla="*/ 85172 w 3307257"/>
                <a:gd name="connsiteY0" fmla="*/ 2740963 h 3039733"/>
                <a:gd name="connsiteX1" fmla="*/ 599295 w 3307257"/>
                <a:gd name="connsiteY1" fmla="*/ 1827180 h 3039733"/>
                <a:gd name="connsiteX2" fmla="*/ 1145837 w 3307257"/>
                <a:gd name="connsiteY2" fmla="*/ 1529817 h 3039733"/>
                <a:gd name="connsiteX3" fmla="*/ 1124881 w 3307257"/>
                <a:gd name="connsiteY3" fmla="*/ 890663 h 3039733"/>
                <a:gd name="connsiteX4" fmla="*/ 1662694 w 3307257"/>
                <a:gd name="connsiteY4" fmla="*/ 25 h 3039733"/>
                <a:gd name="connsiteX5" fmla="*/ 2198846 w 3307257"/>
                <a:gd name="connsiteY5" fmla="*/ 891970 h 3039733"/>
                <a:gd name="connsiteX6" fmla="*/ 2177412 w 3307257"/>
                <a:gd name="connsiteY6" fmla="*/ 1529759 h 3039733"/>
                <a:gd name="connsiteX7" fmla="*/ 2735461 w 3307257"/>
                <a:gd name="connsiteY7" fmla="*/ 1826020 h 3039733"/>
                <a:gd name="connsiteX8" fmla="*/ 3221252 w 3307257"/>
                <a:gd name="connsiteY8" fmla="*/ 2730845 h 3039733"/>
                <a:gd name="connsiteX9" fmla="*/ 2185457 w 3307257"/>
                <a:gd name="connsiteY9" fmla="*/ 2736096 h 3039733"/>
                <a:gd name="connsiteX10" fmla="*/ 1659360 w 3307257"/>
                <a:gd name="connsiteY10" fmla="*/ 2422036 h 3039733"/>
                <a:gd name="connsiteX11" fmla="*/ 1133894 w 3307257"/>
                <a:gd name="connsiteY11" fmla="*/ 2739005 h 3039733"/>
                <a:gd name="connsiteX12" fmla="*/ 85172 w 3307257"/>
                <a:gd name="connsiteY12" fmla="*/ 2740963 h 3039733"/>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40092"/>
                <a:gd name="connsiteX1" fmla="*/ 599295 w 3307257"/>
                <a:gd name="connsiteY1" fmla="*/ 1827180 h 3040092"/>
                <a:gd name="connsiteX2" fmla="*/ 1145837 w 3307257"/>
                <a:gd name="connsiteY2" fmla="*/ 1529817 h 3040092"/>
                <a:gd name="connsiteX3" fmla="*/ 1124881 w 3307257"/>
                <a:gd name="connsiteY3" fmla="*/ 890663 h 3040092"/>
                <a:gd name="connsiteX4" fmla="*/ 1662694 w 3307257"/>
                <a:gd name="connsiteY4" fmla="*/ 25 h 3040092"/>
                <a:gd name="connsiteX5" fmla="*/ 2198846 w 3307257"/>
                <a:gd name="connsiteY5" fmla="*/ 891970 h 3040092"/>
                <a:gd name="connsiteX6" fmla="*/ 2177412 w 3307257"/>
                <a:gd name="connsiteY6" fmla="*/ 1529759 h 3040092"/>
                <a:gd name="connsiteX7" fmla="*/ 2735461 w 3307257"/>
                <a:gd name="connsiteY7" fmla="*/ 1826020 h 3040092"/>
                <a:gd name="connsiteX8" fmla="*/ 3221252 w 3307257"/>
                <a:gd name="connsiteY8" fmla="*/ 2730845 h 3040092"/>
                <a:gd name="connsiteX9" fmla="*/ 2185457 w 3307257"/>
                <a:gd name="connsiteY9" fmla="*/ 2736096 h 3040092"/>
                <a:gd name="connsiteX10" fmla="*/ 1659360 w 3307257"/>
                <a:gd name="connsiteY10" fmla="*/ 2422036 h 3040092"/>
                <a:gd name="connsiteX11" fmla="*/ 1133894 w 3307257"/>
                <a:gd name="connsiteY11" fmla="*/ 2739005 h 3040092"/>
                <a:gd name="connsiteX12" fmla="*/ 85172 w 3307257"/>
                <a:gd name="connsiteY12" fmla="*/ 2740963 h 3040092"/>
                <a:gd name="connsiteX0" fmla="*/ 85172 w 3307257"/>
                <a:gd name="connsiteY0" fmla="*/ 2740963 h 3040092"/>
                <a:gd name="connsiteX1" fmla="*/ 599295 w 3307257"/>
                <a:gd name="connsiteY1" fmla="*/ 1827180 h 3040092"/>
                <a:gd name="connsiteX2" fmla="*/ 1145837 w 3307257"/>
                <a:gd name="connsiteY2" fmla="*/ 1529817 h 3040092"/>
                <a:gd name="connsiteX3" fmla="*/ 1124881 w 3307257"/>
                <a:gd name="connsiteY3" fmla="*/ 890663 h 3040092"/>
                <a:gd name="connsiteX4" fmla="*/ 1662694 w 3307257"/>
                <a:gd name="connsiteY4" fmla="*/ 25 h 3040092"/>
                <a:gd name="connsiteX5" fmla="*/ 2198846 w 3307257"/>
                <a:gd name="connsiteY5" fmla="*/ 891970 h 3040092"/>
                <a:gd name="connsiteX6" fmla="*/ 2177412 w 3307257"/>
                <a:gd name="connsiteY6" fmla="*/ 1529759 h 3040092"/>
                <a:gd name="connsiteX7" fmla="*/ 2735461 w 3307257"/>
                <a:gd name="connsiteY7" fmla="*/ 1826020 h 3040092"/>
                <a:gd name="connsiteX8" fmla="*/ 3221252 w 3307257"/>
                <a:gd name="connsiteY8" fmla="*/ 2730845 h 3040092"/>
                <a:gd name="connsiteX9" fmla="*/ 2185457 w 3307257"/>
                <a:gd name="connsiteY9" fmla="*/ 2736096 h 3040092"/>
                <a:gd name="connsiteX10" fmla="*/ 1659360 w 3307257"/>
                <a:gd name="connsiteY10" fmla="*/ 2422036 h 3040092"/>
                <a:gd name="connsiteX11" fmla="*/ 1133894 w 3307257"/>
                <a:gd name="connsiteY11" fmla="*/ 2739005 h 3040092"/>
                <a:gd name="connsiteX12" fmla="*/ 85172 w 3307257"/>
                <a:gd name="connsiteY12" fmla="*/ 2740963 h 3040092"/>
                <a:gd name="connsiteX0" fmla="*/ 85173 w 3307258"/>
                <a:gd name="connsiteY0" fmla="*/ 2740963 h 3040092"/>
                <a:gd name="connsiteX1" fmla="*/ 599296 w 3307258"/>
                <a:gd name="connsiteY1" fmla="*/ 1827180 h 3040092"/>
                <a:gd name="connsiteX2" fmla="*/ 1145838 w 3307258"/>
                <a:gd name="connsiteY2" fmla="*/ 1529817 h 3040092"/>
                <a:gd name="connsiteX3" fmla="*/ 1124882 w 3307258"/>
                <a:gd name="connsiteY3" fmla="*/ 890663 h 3040092"/>
                <a:gd name="connsiteX4" fmla="*/ 1662695 w 3307258"/>
                <a:gd name="connsiteY4" fmla="*/ 25 h 3040092"/>
                <a:gd name="connsiteX5" fmla="*/ 2198847 w 3307258"/>
                <a:gd name="connsiteY5" fmla="*/ 891970 h 3040092"/>
                <a:gd name="connsiteX6" fmla="*/ 2177413 w 3307258"/>
                <a:gd name="connsiteY6" fmla="*/ 1529759 h 3040092"/>
                <a:gd name="connsiteX7" fmla="*/ 2735462 w 3307258"/>
                <a:gd name="connsiteY7" fmla="*/ 1826020 h 3040092"/>
                <a:gd name="connsiteX8" fmla="*/ 3221253 w 3307258"/>
                <a:gd name="connsiteY8" fmla="*/ 2730845 h 3040092"/>
                <a:gd name="connsiteX9" fmla="*/ 2185458 w 3307258"/>
                <a:gd name="connsiteY9" fmla="*/ 2736096 h 3040092"/>
                <a:gd name="connsiteX10" fmla="*/ 1659361 w 3307258"/>
                <a:gd name="connsiteY10" fmla="*/ 2422036 h 3040092"/>
                <a:gd name="connsiteX11" fmla="*/ 1133895 w 3307258"/>
                <a:gd name="connsiteY11" fmla="*/ 2739005 h 3040092"/>
                <a:gd name="connsiteX12" fmla="*/ 85173 w 3307258"/>
                <a:gd name="connsiteY12" fmla="*/ 2740963 h 3040092"/>
                <a:gd name="connsiteX0" fmla="*/ 19640 w 3241725"/>
                <a:gd name="connsiteY0" fmla="*/ 2740963 h 3035276"/>
                <a:gd name="connsiteX1" fmla="*/ 539541 w 3241725"/>
                <a:gd name="connsiteY1" fmla="*/ 1827180 h 3035276"/>
                <a:gd name="connsiteX2" fmla="*/ 1080305 w 3241725"/>
                <a:gd name="connsiteY2" fmla="*/ 1529817 h 3035276"/>
                <a:gd name="connsiteX3" fmla="*/ 1059349 w 3241725"/>
                <a:gd name="connsiteY3" fmla="*/ 890663 h 3035276"/>
                <a:gd name="connsiteX4" fmla="*/ 1597162 w 3241725"/>
                <a:gd name="connsiteY4" fmla="*/ 25 h 3035276"/>
                <a:gd name="connsiteX5" fmla="*/ 2133314 w 3241725"/>
                <a:gd name="connsiteY5" fmla="*/ 891970 h 3035276"/>
                <a:gd name="connsiteX6" fmla="*/ 2111880 w 3241725"/>
                <a:gd name="connsiteY6" fmla="*/ 1529759 h 3035276"/>
                <a:gd name="connsiteX7" fmla="*/ 2669929 w 3241725"/>
                <a:gd name="connsiteY7" fmla="*/ 1826020 h 3035276"/>
                <a:gd name="connsiteX8" fmla="*/ 3155720 w 3241725"/>
                <a:gd name="connsiteY8" fmla="*/ 2730845 h 3035276"/>
                <a:gd name="connsiteX9" fmla="*/ 2119925 w 3241725"/>
                <a:gd name="connsiteY9" fmla="*/ 2736096 h 3035276"/>
                <a:gd name="connsiteX10" fmla="*/ 1593828 w 3241725"/>
                <a:gd name="connsiteY10" fmla="*/ 2422036 h 3035276"/>
                <a:gd name="connsiteX11" fmla="*/ 1068362 w 3241725"/>
                <a:gd name="connsiteY11" fmla="*/ 2739005 h 3035276"/>
                <a:gd name="connsiteX12" fmla="*/ 19640 w 3241725"/>
                <a:gd name="connsiteY12" fmla="*/ 2740963 h 3035276"/>
                <a:gd name="connsiteX0" fmla="*/ 84021 w 3306106"/>
                <a:gd name="connsiteY0" fmla="*/ 2740963 h 3044618"/>
                <a:gd name="connsiteX1" fmla="*/ 603922 w 3306106"/>
                <a:gd name="connsiteY1" fmla="*/ 1827180 h 3044618"/>
                <a:gd name="connsiteX2" fmla="*/ 1144686 w 3306106"/>
                <a:gd name="connsiteY2" fmla="*/ 1529817 h 3044618"/>
                <a:gd name="connsiteX3" fmla="*/ 1123730 w 3306106"/>
                <a:gd name="connsiteY3" fmla="*/ 890663 h 3044618"/>
                <a:gd name="connsiteX4" fmla="*/ 1661543 w 3306106"/>
                <a:gd name="connsiteY4" fmla="*/ 25 h 3044618"/>
                <a:gd name="connsiteX5" fmla="*/ 2197695 w 3306106"/>
                <a:gd name="connsiteY5" fmla="*/ 891970 h 3044618"/>
                <a:gd name="connsiteX6" fmla="*/ 2176261 w 3306106"/>
                <a:gd name="connsiteY6" fmla="*/ 1529759 h 3044618"/>
                <a:gd name="connsiteX7" fmla="*/ 2734310 w 3306106"/>
                <a:gd name="connsiteY7" fmla="*/ 1826020 h 3044618"/>
                <a:gd name="connsiteX8" fmla="*/ 3220101 w 3306106"/>
                <a:gd name="connsiteY8" fmla="*/ 2730845 h 3044618"/>
                <a:gd name="connsiteX9" fmla="*/ 2184306 w 3306106"/>
                <a:gd name="connsiteY9" fmla="*/ 2736096 h 3044618"/>
                <a:gd name="connsiteX10" fmla="*/ 1658209 w 3306106"/>
                <a:gd name="connsiteY10" fmla="*/ 2422036 h 3044618"/>
                <a:gd name="connsiteX11" fmla="*/ 1132743 w 3306106"/>
                <a:gd name="connsiteY11" fmla="*/ 2739005 h 3044618"/>
                <a:gd name="connsiteX12" fmla="*/ 84021 w 3306106"/>
                <a:gd name="connsiteY12" fmla="*/ 2740963 h 3044618"/>
                <a:gd name="connsiteX0" fmla="*/ 84021 w 3306106"/>
                <a:gd name="connsiteY0" fmla="*/ 2740963 h 3043592"/>
                <a:gd name="connsiteX1" fmla="*/ 603922 w 3306106"/>
                <a:gd name="connsiteY1" fmla="*/ 1827180 h 3043592"/>
                <a:gd name="connsiteX2" fmla="*/ 1144686 w 3306106"/>
                <a:gd name="connsiteY2" fmla="*/ 1529817 h 3043592"/>
                <a:gd name="connsiteX3" fmla="*/ 1123730 w 3306106"/>
                <a:gd name="connsiteY3" fmla="*/ 890663 h 3043592"/>
                <a:gd name="connsiteX4" fmla="*/ 1661543 w 3306106"/>
                <a:gd name="connsiteY4" fmla="*/ 25 h 3043592"/>
                <a:gd name="connsiteX5" fmla="*/ 2197695 w 3306106"/>
                <a:gd name="connsiteY5" fmla="*/ 891970 h 3043592"/>
                <a:gd name="connsiteX6" fmla="*/ 2176261 w 3306106"/>
                <a:gd name="connsiteY6" fmla="*/ 1529759 h 3043592"/>
                <a:gd name="connsiteX7" fmla="*/ 2734310 w 3306106"/>
                <a:gd name="connsiteY7" fmla="*/ 1826020 h 3043592"/>
                <a:gd name="connsiteX8" fmla="*/ 3220101 w 3306106"/>
                <a:gd name="connsiteY8" fmla="*/ 2730845 h 3043592"/>
                <a:gd name="connsiteX9" fmla="*/ 2184306 w 3306106"/>
                <a:gd name="connsiteY9" fmla="*/ 2736096 h 3043592"/>
                <a:gd name="connsiteX10" fmla="*/ 1658209 w 3306106"/>
                <a:gd name="connsiteY10" fmla="*/ 2422036 h 3043592"/>
                <a:gd name="connsiteX11" fmla="*/ 1132743 w 3306106"/>
                <a:gd name="connsiteY11" fmla="*/ 2739005 h 3043592"/>
                <a:gd name="connsiteX12" fmla="*/ 84021 w 3306106"/>
                <a:gd name="connsiteY12" fmla="*/ 2740963 h 3043592"/>
                <a:gd name="connsiteX0" fmla="*/ 81678 w 3303763"/>
                <a:gd name="connsiteY0" fmla="*/ 2740963 h 3040190"/>
                <a:gd name="connsiteX1" fmla="*/ 601579 w 3303763"/>
                <a:gd name="connsiteY1" fmla="*/ 1827180 h 3040190"/>
                <a:gd name="connsiteX2" fmla="*/ 1142343 w 3303763"/>
                <a:gd name="connsiteY2" fmla="*/ 1529817 h 3040190"/>
                <a:gd name="connsiteX3" fmla="*/ 1121387 w 3303763"/>
                <a:gd name="connsiteY3" fmla="*/ 890663 h 3040190"/>
                <a:gd name="connsiteX4" fmla="*/ 1659200 w 3303763"/>
                <a:gd name="connsiteY4" fmla="*/ 25 h 3040190"/>
                <a:gd name="connsiteX5" fmla="*/ 2195352 w 3303763"/>
                <a:gd name="connsiteY5" fmla="*/ 891970 h 3040190"/>
                <a:gd name="connsiteX6" fmla="*/ 2173918 w 3303763"/>
                <a:gd name="connsiteY6" fmla="*/ 1529759 h 3040190"/>
                <a:gd name="connsiteX7" fmla="*/ 2731967 w 3303763"/>
                <a:gd name="connsiteY7" fmla="*/ 1826020 h 3040190"/>
                <a:gd name="connsiteX8" fmla="*/ 3217758 w 3303763"/>
                <a:gd name="connsiteY8" fmla="*/ 2730845 h 3040190"/>
                <a:gd name="connsiteX9" fmla="*/ 2181963 w 3303763"/>
                <a:gd name="connsiteY9" fmla="*/ 2736096 h 3040190"/>
                <a:gd name="connsiteX10" fmla="*/ 1655866 w 3303763"/>
                <a:gd name="connsiteY10" fmla="*/ 2422036 h 3040190"/>
                <a:gd name="connsiteX11" fmla="*/ 1130400 w 3303763"/>
                <a:gd name="connsiteY11" fmla="*/ 2739005 h 3040190"/>
                <a:gd name="connsiteX12" fmla="*/ 81678 w 3303763"/>
                <a:gd name="connsiteY12" fmla="*/ 2740963 h 3040190"/>
                <a:gd name="connsiteX0" fmla="*/ 85196 w 3307281"/>
                <a:gd name="connsiteY0" fmla="*/ 2740963 h 3047007"/>
                <a:gd name="connsiteX1" fmla="*/ 605097 w 3307281"/>
                <a:gd name="connsiteY1" fmla="*/ 1827180 h 3047007"/>
                <a:gd name="connsiteX2" fmla="*/ 1145861 w 3307281"/>
                <a:gd name="connsiteY2" fmla="*/ 1529817 h 3047007"/>
                <a:gd name="connsiteX3" fmla="*/ 1124905 w 3307281"/>
                <a:gd name="connsiteY3" fmla="*/ 890663 h 3047007"/>
                <a:gd name="connsiteX4" fmla="*/ 1662718 w 3307281"/>
                <a:gd name="connsiteY4" fmla="*/ 25 h 3047007"/>
                <a:gd name="connsiteX5" fmla="*/ 2198870 w 3307281"/>
                <a:gd name="connsiteY5" fmla="*/ 891970 h 3047007"/>
                <a:gd name="connsiteX6" fmla="*/ 2177436 w 3307281"/>
                <a:gd name="connsiteY6" fmla="*/ 1529759 h 3047007"/>
                <a:gd name="connsiteX7" fmla="*/ 2735485 w 3307281"/>
                <a:gd name="connsiteY7" fmla="*/ 1826020 h 3047007"/>
                <a:gd name="connsiteX8" fmla="*/ 3221276 w 3307281"/>
                <a:gd name="connsiteY8" fmla="*/ 2730845 h 3047007"/>
                <a:gd name="connsiteX9" fmla="*/ 2185481 w 3307281"/>
                <a:gd name="connsiteY9" fmla="*/ 2736096 h 3047007"/>
                <a:gd name="connsiteX10" fmla="*/ 1659384 w 3307281"/>
                <a:gd name="connsiteY10" fmla="*/ 2422036 h 3047007"/>
                <a:gd name="connsiteX11" fmla="*/ 1133918 w 3307281"/>
                <a:gd name="connsiteY11" fmla="*/ 2739005 h 3047007"/>
                <a:gd name="connsiteX12" fmla="*/ 85196 w 3307281"/>
                <a:gd name="connsiteY12" fmla="*/ 2740963 h 3047007"/>
                <a:gd name="connsiteX0" fmla="*/ 84512 w 3306597"/>
                <a:gd name="connsiteY0" fmla="*/ 2740963 h 3047007"/>
                <a:gd name="connsiteX1" fmla="*/ 604413 w 3306597"/>
                <a:gd name="connsiteY1" fmla="*/ 1827180 h 3047007"/>
                <a:gd name="connsiteX2" fmla="*/ 1145177 w 3306597"/>
                <a:gd name="connsiteY2" fmla="*/ 1529817 h 3047007"/>
                <a:gd name="connsiteX3" fmla="*/ 1124221 w 3306597"/>
                <a:gd name="connsiteY3" fmla="*/ 890663 h 3047007"/>
                <a:gd name="connsiteX4" fmla="*/ 1662034 w 3306597"/>
                <a:gd name="connsiteY4" fmla="*/ 25 h 3047007"/>
                <a:gd name="connsiteX5" fmla="*/ 2198186 w 3306597"/>
                <a:gd name="connsiteY5" fmla="*/ 891970 h 3047007"/>
                <a:gd name="connsiteX6" fmla="*/ 2176752 w 3306597"/>
                <a:gd name="connsiteY6" fmla="*/ 1529759 h 3047007"/>
                <a:gd name="connsiteX7" fmla="*/ 2734801 w 3306597"/>
                <a:gd name="connsiteY7" fmla="*/ 1826020 h 3047007"/>
                <a:gd name="connsiteX8" fmla="*/ 3220592 w 3306597"/>
                <a:gd name="connsiteY8" fmla="*/ 2730845 h 3047007"/>
                <a:gd name="connsiteX9" fmla="*/ 2184797 w 3306597"/>
                <a:gd name="connsiteY9" fmla="*/ 2736096 h 3047007"/>
                <a:gd name="connsiteX10" fmla="*/ 1658700 w 3306597"/>
                <a:gd name="connsiteY10" fmla="*/ 2422036 h 3047007"/>
                <a:gd name="connsiteX11" fmla="*/ 1133234 w 3306597"/>
                <a:gd name="connsiteY11" fmla="*/ 2739005 h 3047007"/>
                <a:gd name="connsiteX12" fmla="*/ 84512 w 3306597"/>
                <a:gd name="connsiteY12" fmla="*/ 2740963 h 3047007"/>
                <a:gd name="connsiteX0" fmla="*/ 76352 w 3298437"/>
                <a:gd name="connsiteY0" fmla="*/ 2740963 h 3035276"/>
                <a:gd name="connsiteX1" fmla="*/ 596253 w 3298437"/>
                <a:gd name="connsiteY1" fmla="*/ 1827180 h 3035276"/>
                <a:gd name="connsiteX2" fmla="*/ 1137017 w 3298437"/>
                <a:gd name="connsiteY2" fmla="*/ 1529817 h 3035276"/>
                <a:gd name="connsiteX3" fmla="*/ 1116061 w 3298437"/>
                <a:gd name="connsiteY3" fmla="*/ 890663 h 3035276"/>
                <a:gd name="connsiteX4" fmla="*/ 1653874 w 3298437"/>
                <a:gd name="connsiteY4" fmla="*/ 25 h 3035276"/>
                <a:gd name="connsiteX5" fmla="*/ 2190026 w 3298437"/>
                <a:gd name="connsiteY5" fmla="*/ 891970 h 3035276"/>
                <a:gd name="connsiteX6" fmla="*/ 2168592 w 3298437"/>
                <a:gd name="connsiteY6" fmla="*/ 1529759 h 3035276"/>
                <a:gd name="connsiteX7" fmla="*/ 2726641 w 3298437"/>
                <a:gd name="connsiteY7" fmla="*/ 1826020 h 3035276"/>
                <a:gd name="connsiteX8" fmla="*/ 3212432 w 3298437"/>
                <a:gd name="connsiteY8" fmla="*/ 2730845 h 3035276"/>
                <a:gd name="connsiteX9" fmla="*/ 2176637 w 3298437"/>
                <a:gd name="connsiteY9" fmla="*/ 2736096 h 3035276"/>
                <a:gd name="connsiteX10" fmla="*/ 1650540 w 3298437"/>
                <a:gd name="connsiteY10" fmla="*/ 2422036 h 3035276"/>
                <a:gd name="connsiteX11" fmla="*/ 1125074 w 3298437"/>
                <a:gd name="connsiteY11" fmla="*/ 2739005 h 3035276"/>
                <a:gd name="connsiteX12" fmla="*/ 76352 w 3298437"/>
                <a:gd name="connsiteY12" fmla="*/ 2740963 h 3035276"/>
                <a:gd name="connsiteX0" fmla="*/ 81153 w 3303238"/>
                <a:gd name="connsiteY0" fmla="*/ 2740963 h 3035276"/>
                <a:gd name="connsiteX1" fmla="*/ 601054 w 3303238"/>
                <a:gd name="connsiteY1" fmla="*/ 1827180 h 3035276"/>
                <a:gd name="connsiteX2" fmla="*/ 1141818 w 3303238"/>
                <a:gd name="connsiteY2" fmla="*/ 1529817 h 3035276"/>
                <a:gd name="connsiteX3" fmla="*/ 1120862 w 3303238"/>
                <a:gd name="connsiteY3" fmla="*/ 890663 h 3035276"/>
                <a:gd name="connsiteX4" fmla="*/ 1658675 w 3303238"/>
                <a:gd name="connsiteY4" fmla="*/ 25 h 3035276"/>
                <a:gd name="connsiteX5" fmla="*/ 2194827 w 3303238"/>
                <a:gd name="connsiteY5" fmla="*/ 891970 h 3035276"/>
                <a:gd name="connsiteX6" fmla="*/ 2173393 w 3303238"/>
                <a:gd name="connsiteY6" fmla="*/ 1529759 h 3035276"/>
                <a:gd name="connsiteX7" fmla="*/ 2731442 w 3303238"/>
                <a:gd name="connsiteY7" fmla="*/ 1826020 h 3035276"/>
                <a:gd name="connsiteX8" fmla="*/ 3217233 w 3303238"/>
                <a:gd name="connsiteY8" fmla="*/ 2730845 h 3035276"/>
                <a:gd name="connsiteX9" fmla="*/ 2181438 w 3303238"/>
                <a:gd name="connsiteY9" fmla="*/ 2736096 h 3035276"/>
                <a:gd name="connsiteX10" fmla="*/ 1655341 w 3303238"/>
                <a:gd name="connsiteY10" fmla="*/ 2422036 h 3035276"/>
                <a:gd name="connsiteX11" fmla="*/ 1129875 w 3303238"/>
                <a:gd name="connsiteY11" fmla="*/ 2739005 h 3035276"/>
                <a:gd name="connsiteX12" fmla="*/ 81153 w 3303238"/>
                <a:gd name="connsiteY12" fmla="*/ 2740963 h 3035276"/>
                <a:gd name="connsiteX0" fmla="*/ 81153 w 3303238"/>
                <a:gd name="connsiteY0" fmla="*/ 2740963 h 3040831"/>
                <a:gd name="connsiteX1" fmla="*/ 601054 w 3303238"/>
                <a:gd name="connsiteY1" fmla="*/ 1827180 h 3040831"/>
                <a:gd name="connsiteX2" fmla="*/ 1141818 w 3303238"/>
                <a:gd name="connsiteY2" fmla="*/ 1529817 h 3040831"/>
                <a:gd name="connsiteX3" fmla="*/ 1120862 w 3303238"/>
                <a:gd name="connsiteY3" fmla="*/ 890663 h 3040831"/>
                <a:gd name="connsiteX4" fmla="*/ 1658675 w 3303238"/>
                <a:gd name="connsiteY4" fmla="*/ 25 h 3040831"/>
                <a:gd name="connsiteX5" fmla="*/ 2194827 w 3303238"/>
                <a:gd name="connsiteY5" fmla="*/ 891970 h 3040831"/>
                <a:gd name="connsiteX6" fmla="*/ 2173393 w 3303238"/>
                <a:gd name="connsiteY6" fmla="*/ 1529759 h 3040831"/>
                <a:gd name="connsiteX7" fmla="*/ 2731442 w 3303238"/>
                <a:gd name="connsiteY7" fmla="*/ 1826020 h 3040831"/>
                <a:gd name="connsiteX8" fmla="*/ 3217233 w 3303238"/>
                <a:gd name="connsiteY8" fmla="*/ 2730845 h 3040831"/>
                <a:gd name="connsiteX9" fmla="*/ 2181438 w 3303238"/>
                <a:gd name="connsiteY9" fmla="*/ 2736096 h 3040831"/>
                <a:gd name="connsiteX10" fmla="*/ 1655341 w 3303238"/>
                <a:gd name="connsiteY10" fmla="*/ 2422036 h 3040831"/>
                <a:gd name="connsiteX11" fmla="*/ 1129875 w 3303238"/>
                <a:gd name="connsiteY11" fmla="*/ 2739005 h 3040831"/>
                <a:gd name="connsiteX12" fmla="*/ 81153 w 3303238"/>
                <a:gd name="connsiteY12" fmla="*/ 2740963 h 304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3238" h="3040831">
                  <a:moveTo>
                    <a:pt x="81153" y="2740963"/>
                  </a:moveTo>
                  <a:cubicBezTo>
                    <a:pt x="-160106" y="2320306"/>
                    <a:pt x="173049" y="1823771"/>
                    <a:pt x="601054" y="1827180"/>
                  </a:cubicBezTo>
                  <a:cubicBezTo>
                    <a:pt x="887471" y="1829461"/>
                    <a:pt x="1055183" y="1685903"/>
                    <a:pt x="1141818" y="1529817"/>
                  </a:cubicBezTo>
                  <a:cubicBezTo>
                    <a:pt x="1228453" y="1373731"/>
                    <a:pt x="1266345" y="1143067"/>
                    <a:pt x="1120862" y="890663"/>
                  </a:cubicBezTo>
                  <a:cubicBezTo>
                    <a:pt x="932427" y="563740"/>
                    <a:pt x="1156436" y="-4341"/>
                    <a:pt x="1658675" y="25"/>
                  </a:cubicBezTo>
                  <a:cubicBezTo>
                    <a:pt x="2160914" y="4391"/>
                    <a:pt x="2389915" y="547050"/>
                    <a:pt x="2194827" y="891970"/>
                  </a:cubicBezTo>
                  <a:cubicBezTo>
                    <a:pt x="2050723" y="1146749"/>
                    <a:pt x="2056747" y="1328332"/>
                    <a:pt x="2173393" y="1529759"/>
                  </a:cubicBezTo>
                  <a:cubicBezTo>
                    <a:pt x="2290039" y="1731186"/>
                    <a:pt x="2458823" y="1826880"/>
                    <a:pt x="2731442" y="1826020"/>
                  </a:cubicBezTo>
                  <a:cubicBezTo>
                    <a:pt x="3102308" y="1824850"/>
                    <a:pt x="3476232" y="2280154"/>
                    <a:pt x="3217233" y="2730845"/>
                  </a:cubicBezTo>
                  <a:cubicBezTo>
                    <a:pt x="2958234" y="3181536"/>
                    <a:pt x="2381364" y="3087797"/>
                    <a:pt x="2181438" y="2736096"/>
                  </a:cubicBezTo>
                  <a:cubicBezTo>
                    <a:pt x="2064037" y="2529569"/>
                    <a:pt x="1880393" y="2421551"/>
                    <a:pt x="1655341" y="2422036"/>
                  </a:cubicBezTo>
                  <a:cubicBezTo>
                    <a:pt x="1430289" y="2422521"/>
                    <a:pt x="1254348" y="2523106"/>
                    <a:pt x="1129875" y="2739005"/>
                  </a:cubicBezTo>
                  <a:cubicBezTo>
                    <a:pt x="910208" y="3120018"/>
                    <a:pt x="322412" y="3161620"/>
                    <a:pt x="81153" y="2740963"/>
                  </a:cubicBezTo>
                  <a:close/>
                </a:path>
              </a:pathLst>
            </a:custGeom>
            <a:gradFill flip="none" rotWithShape="1">
              <a:gsLst>
                <a:gs pos="50000">
                  <a:srgbClr val="FF0000"/>
                </a:gs>
                <a:gs pos="0">
                  <a:srgbClr val="7E0664"/>
                </a:gs>
                <a:gs pos="100000">
                  <a:srgbClr val="F59601"/>
                </a:gs>
              </a:gsLst>
              <a:lin ang="0" scaled="0"/>
              <a:tileRect/>
            </a:gradFill>
            <a:ln w="127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pinner Inner">
              <a:extLst>
                <a:ext uri="{FF2B5EF4-FFF2-40B4-BE49-F238E27FC236}">
                  <a16:creationId xmlns:a16="http://schemas.microsoft.com/office/drawing/2014/main" id="{D4AD63A2-6246-476B-8C7B-73025721C270}"/>
                </a:ext>
              </a:extLst>
            </p:cNvPr>
            <p:cNvSpPr>
              <a:spLocks noChangeAspect="1"/>
            </p:cNvSpPr>
            <p:nvPr/>
          </p:nvSpPr>
          <p:spPr>
            <a:xfrm>
              <a:off x="3452173" y="2799866"/>
              <a:ext cx="2995203" cy="2725877"/>
            </a:xfrm>
            <a:custGeom>
              <a:avLst/>
              <a:gdLst>
                <a:gd name="connsiteX0" fmla="*/ 0 w 3760947"/>
                <a:gd name="connsiteY0" fmla="*/ 3196790 h 3196790"/>
                <a:gd name="connsiteX1" fmla="*/ 1880474 w 3760947"/>
                <a:gd name="connsiteY1" fmla="*/ 0 h 3196790"/>
                <a:gd name="connsiteX2" fmla="*/ 3760947 w 3760947"/>
                <a:gd name="connsiteY2" fmla="*/ 3196790 h 3196790"/>
                <a:gd name="connsiteX3" fmla="*/ 0 w 3760947"/>
                <a:gd name="connsiteY3" fmla="*/ 3196790 h 3196790"/>
                <a:gd name="connsiteX0" fmla="*/ 0 w 3760947"/>
                <a:gd name="connsiteY0" fmla="*/ 3196790 h 3196790"/>
                <a:gd name="connsiteX1" fmla="*/ 1066402 w 3760947"/>
                <a:gd name="connsiteY1" fmla="*/ 1348257 h 3196790"/>
                <a:gd name="connsiteX2" fmla="*/ 1880474 w 3760947"/>
                <a:gd name="connsiteY2" fmla="*/ 0 h 3196790"/>
                <a:gd name="connsiteX3" fmla="*/ 3760947 w 3760947"/>
                <a:gd name="connsiteY3" fmla="*/ 3196790 h 3196790"/>
                <a:gd name="connsiteX4" fmla="*/ 0 w 3760947"/>
                <a:gd name="connsiteY4" fmla="*/ 3196790 h 3196790"/>
                <a:gd name="connsiteX0" fmla="*/ 0 w 3760947"/>
                <a:gd name="connsiteY0" fmla="*/ 3196790 h 3196790"/>
                <a:gd name="connsiteX1" fmla="*/ 1066402 w 3760947"/>
                <a:gd name="connsiteY1" fmla="*/ 1348257 h 3196790"/>
                <a:gd name="connsiteX2" fmla="*/ 1880474 w 3760947"/>
                <a:gd name="connsiteY2" fmla="*/ 0 h 3196790"/>
                <a:gd name="connsiteX3" fmla="*/ 2808116 w 3760947"/>
                <a:gd name="connsiteY3" fmla="*/ 1598629 h 3196790"/>
                <a:gd name="connsiteX4" fmla="*/ 3760947 w 3760947"/>
                <a:gd name="connsiteY4" fmla="*/ 3196790 h 3196790"/>
                <a:gd name="connsiteX5" fmla="*/ 0 w 3760947"/>
                <a:gd name="connsiteY5" fmla="*/ 3196790 h 3196790"/>
                <a:gd name="connsiteX0" fmla="*/ 0 w 3760947"/>
                <a:gd name="connsiteY0" fmla="*/ 3196790 h 3198829"/>
                <a:gd name="connsiteX1" fmla="*/ 1066402 w 3760947"/>
                <a:gd name="connsiteY1" fmla="*/ 1348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198829"/>
                <a:gd name="connsiteX1" fmla="*/ 1512717 w 3760947"/>
                <a:gd name="connsiteY1" fmla="*/ 1729257 h 3198829"/>
                <a:gd name="connsiteX2" fmla="*/ 1880474 w 3760947"/>
                <a:gd name="connsiteY2" fmla="*/ 0 h 3198829"/>
                <a:gd name="connsiteX3" fmla="*/ 2808116 w 3760947"/>
                <a:gd name="connsiteY3" fmla="*/ 1598629 h 3198829"/>
                <a:gd name="connsiteX4" fmla="*/ 3760947 w 3760947"/>
                <a:gd name="connsiteY4" fmla="*/ 3196790 h 3198829"/>
                <a:gd name="connsiteX5" fmla="*/ 1915488 w 3760947"/>
                <a:gd name="connsiteY5" fmla="*/ 3198829 h 3198829"/>
                <a:gd name="connsiteX6" fmla="*/ 0 w 3760947"/>
                <a:gd name="connsiteY6" fmla="*/ 3196790 h 3198829"/>
                <a:gd name="connsiteX0" fmla="*/ 0 w 3760947"/>
                <a:gd name="connsiteY0" fmla="*/ 3196790 h 3357128"/>
                <a:gd name="connsiteX1" fmla="*/ 1512717 w 3760947"/>
                <a:gd name="connsiteY1" fmla="*/ 1729257 h 3357128"/>
                <a:gd name="connsiteX2" fmla="*/ 1880474 w 3760947"/>
                <a:gd name="connsiteY2" fmla="*/ 0 h 3357128"/>
                <a:gd name="connsiteX3" fmla="*/ 2808116 w 3760947"/>
                <a:gd name="connsiteY3" fmla="*/ 1598629 h 3357128"/>
                <a:gd name="connsiteX4" fmla="*/ 3760947 w 3760947"/>
                <a:gd name="connsiteY4" fmla="*/ 3196790 h 3357128"/>
                <a:gd name="connsiteX5" fmla="*/ 1915488 w 3760947"/>
                <a:gd name="connsiteY5" fmla="*/ 3198829 h 3357128"/>
                <a:gd name="connsiteX6" fmla="*/ 0 w 3760947"/>
                <a:gd name="connsiteY6" fmla="*/ 3196790 h 3357128"/>
                <a:gd name="connsiteX0" fmla="*/ 51222 w 3812169"/>
                <a:gd name="connsiteY0" fmla="*/ 3196790 h 3419418"/>
                <a:gd name="connsiteX1" fmla="*/ 1563939 w 3812169"/>
                <a:gd name="connsiteY1" fmla="*/ 1729257 h 3419418"/>
                <a:gd name="connsiteX2" fmla="*/ 1931696 w 3812169"/>
                <a:gd name="connsiteY2" fmla="*/ 0 h 3419418"/>
                <a:gd name="connsiteX3" fmla="*/ 2859338 w 3812169"/>
                <a:gd name="connsiteY3" fmla="*/ 1598629 h 3419418"/>
                <a:gd name="connsiteX4" fmla="*/ 3812169 w 3812169"/>
                <a:gd name="connsiteY4" fmla="*/ 3196790 h 3419418"/>
                <a:gd name="connsiteX5" fmla="*/ 1966710 w 3812169"/>
                <a:gd name="connsiteY5" fmla="*/ 3198829 h 3419418"/>
                <a:gd name="connsiteX6" fmla="*/ 51222 w 3812169"/>
                <a:gd name="connsiteY6" fmla="*/ 3196790 h 3419418"/>
                <a:gd name="connsiteX0" fmla="*/ 62616 w 3475220"/>
                <a:gd name="connsiteY0" fmla="*/ 2728704 h 3199002"/>
                <a:gd name="connsiteX1" fmla="*/ 1226990 w 3475220"/>
                <a:gd name="connsiteY1" fmla="*/ 1729257 h 3199002"/>
                <a:gd name="connsiteX2" fmla="*/ 1594747 w 3475220"/>
                <a:gd name="connsiteY2" fmla="*/ 0 h 3199002"/>
                <a:gd name="connsiteX3" fmla="*/ 2522389 w 3475220"/>
                <a:gd name="connsiteY3" fmla="*/ 1598629 h 3199002"/>
                <a:gd name="connsiteX4" fmla="*/ 3475220 w 3475220"/>
                <a:gd name="connsiteY4" fmla="*/ 3196790 h 3199002"/>
                <a:gd name="connsiteX5" fmla="*/ 1629761 w 3475220"/>
                <a:gd name="connsiteY5" fmla="*/ 3198829 h 3199002"/>
                <a:gd name="connsiteX6" fmla="*/ 62616 w 3475220"/>
                <a:gd name="connsiteY6" fmla="*/ 2728704 h 3199002"/>
                <a:gd name="connsiteX0" fmla="*/ 4571 w 3417175"/>
                <a:gd name="connsiteY0" fmla="*/ 2728704 h 3196790"/>
                <a:gd name="connsiteX1" fmla="*/ 1168945 w 3417175"/>
                <a:gd name="connsiteY1" fmla="*/ 1729257 h 3196790"/>
                <a:gd name="connsiteX2" fmla="*/ 1536702 w 3417175"/>
                <a:gd name="connsiteY2" fmla="*/ 0 h 3196790"/>
                <a:gd name="connsiteX3" fmla="*/ 2464344 w 3417175"/>
                <a:gd name="connsiteY3" fmla="*/ 1598629 h 3196790"/>
                <a:gd name="connsiteX4" fmla="*/ 3417175 w 3417175"/>
                <a:gd name="connsiteY4" fmla="*/ 3196790 h 3196790"/>
                <a:gd name="connsiteX5" fmla="*/ 1647916 w 3417175"/>
                <a:gd name="connsiteY5" fmla="*/ 2469486 h 3196790"/>
                <a:gd name="connsiteX6" fmla="*/ 4571 w 3417175"/>
                <a:gd name="connsiteY6" fmla="*/ 2728704 h 3196790"/>
                <a:gd name="connsiteX0" fmla="*/ 4571 w 3036175"/>
                <a:gd name="connsiteY0" fmla="*/ 2728704 h 3000847"/>
                <a:gd name="connsiteX1" fmla="*/ 1168945 w 3036175"/>
                <a:gd name="connsiteY1" fmla="*/ 1729257 h 3000847"/>
                <a:gd name="connsiteX2" fmla="*/ 1536702 w 3036175"/>
                <a:gd name="connsiteY2" fmla="*/ 0 h 3000847"/>
                <a:gd name="connsiteX3" fmla="*/ 2464344 w 3036175"/>
                <a:gd name="connsiteY3" fmla="*/ 1598629 h 3000847"/>
                <a:gd name="connsiteX4" fmla="*/ 3036175 w 3036175"/>
                <a:gd name="connsiteY4" fmla="*/ 3000847 h 3000847"/>
                <a:gd name="connsiteX5" fmla="*/ 1647916 w 3036175"/>
                <a:gd name="connsiteY5" fmla="*/ 2469486 h 3000847"/>
                <a:gd name="connsiteX6" fmla="*/ 4571 w 3036175"/>
                <a:gd name="connsiteY6" fmla="*/ 2728704 h 3000847"/>
                <a:gd name="connsiteX0" fmla="*/ 4571 w 3077879"/>
                <a:gd name="connsiteY0" fmla="*/ 2728704 h 3096177"/>
                <a:gd name="connsiteX1" fmla="*/ 1168945 w 3077879"/>
                <a:gd name="connsiteY1" fmla="*/ 1729257 h 3096177"/>
                <a:gd name="connsiteX2" fmla="*/ 1536702 w 3077879"/>
                <a:gd name="connsiteY2" fmla="*/ 0 h 3096177"/>
                <a:gd name="connsiteX3" fmla="*/ 2464344 w 3077879"/>
                <a:gd name="connsiteY3" fmla="*/ 1598629 h 3096177"/>
                <a:gd name="connsiteX4" fmla="*/ 3036175 w 3077879"/>
                <a:gd name="connsiteY4" fmla="*/ 3000847 h 3096177"/>
                <a:gd name="connsiteX5" fmla="*/ 1647916 w 3077879"/>
                <a:gd name="connsiteY5" fmla="*/ 2469486 h 3096177"/>
                <a:gd name="connsiteX6" fmla="*/ 4571 w 3077879"/>
                <a:gd name="connsiteY6" fmla="*/ 2728704 h 3096177"/>
                <a:gd name="connsiteX0" fmla="*/ 4571 w 3207631"/>
                <a:gd name="connsiteY0" fmla="*/ 2728704 h 3218321"/>
                <a:gd name="connsiteX1" fmla="*/ 1168945 w 3207631"/>
                <a:gd name="connsiteY1" fmla="*/ 1729257 h 3218321"/>
                <a:gd name="connsiteX2" fmla="*/ 1536702 w 3207631"/>
                <a:gd name="connsiteY2" fmla="*/ 0 h 3218321"/>
                <a:gd name="connsiteX3" fmla="*/ 2464344 w 3207631"/>
                <a:gd name="connsiteY3" fmla="*/ 1598629 h 3218321"/>
                <a:gd name="connsiteX4" fmla="*/ 3036175 w 3207631"/>
                <a:gd name="connsiteY4" fmla="*/ 3000847 h 3218321"/>
                <a:gd name="connsiteX5" fmla="*/ 1647916 w 3207631"/>
                <a:gd name="connsiteY5" fmla="*/ 2469486 h 3218321"/>
                <a:gd name="connsiteX6" fmla="*/ 4571 w 3207631"/>
                <a:gd name="connsiteY6" fmla="*/ 2728704 h 3218321"/>
                <a:gd name="connsiteX0" fmla="*/ 4571 w 3042075"/>
                <a:gd name="connsiteY0" fmla="*/ 2728722 h 3022425"/>
                <a:gd name="connsiteX1" fmla="*/ 1168945 w 3042075"/>
                <a:gd name="connsiteY1" fmla="*/ 1729275 h 3022425"/>
                <a:gd name="connsiteX2" fmla="*/ 1536702 w 3042075"/>
                <a:gd name="connsiteY2" fmla="*/ 18 h 3022425"/>
                <a:gd name="connsiteX3" fmla="*/ 2137772 w 3042075"/>
                <a:gd name="connsiteY3" fmla="*/ 1696618 h 3022425"/>
                <a:gd name="connsiteX4" fmla="*/ 3036175 w 3042075"/>
                <a:gd name="connsiteY4" fmla="*/ 3000865 h 3022425"/>
                <a:gd name="connsiteX5" fmla="*/ 1647916 w 3042075"/>
                <a:gd name="connsiteY5" fmla="*/ 2469504 h 3022425"/>
                <a:gd name="connsiteX6" fmla="*/ 4571 w 3042075"/>
                <a:gd name="connsiteY6" fmla="*/ 2728722 h 3022425"/>
                <a:gd name="connsiteX0" fmla="*/ 4571 w 3218327"/>
                <a:gd name="connsiteY0" fmla="*/ 2728722 h 3379500"/>
                <a:gd name="connsiteX1" fmla="*/ 1168945 w 3218327"/>
                <a:gd name="connsiteY1" fmla="*/ 1729275 h 3379500"/>
                <a:gd name="connsiteX2" fmla="*/ 1536702 w 3218327"/>
                <a:gd name="connsiteY2" fmla="*/ 18 h 3379500"/>
                <a:gd name="connsiteX3" fmla="*/ 2137772 w 3218327"/>
                <a:gd name="connsiteY3" fmla="*/ 1696618 h 3379500"/>
                <a:gd name="connsiteX4" fmla="*/ 3036175 w 3218327"/>
                <a:gd name="connsiteY4" fmla="*/ 3000865 h 3379500"/>
                <a:gd name="connsiteX5" fmla="*/ 1647916 w 3218327"/>
                <a:gd name="connsiteY5" fmla="*/ 2469504 h 3379500"/>
                <a:gd name="connsiteX6" fmla="*/ 4571 w 3218327"/>
                <a:gd name="connsiteY6" fmla="*/ 2728722 h 3379500"/>
                <a:gd name="connsiteX0" fmla="*/ 4571 w 3039891"/>
                <a:gd name="connsiteY0" fmla="*/ 2728825 h 3017338"/>
                <a:gd name="connsiteX1" fmla="*/ 1168945 w 3039891"/>
                <a:gd name="connsiteY1" fmla="*/ 1729378 h 3017338"/>
                <a:gd name="connsiteX2" fmla="*/ 1536702 w 3039891"/>
                <a:gd name="connsiteY2" fmla="*/ 121 h 3017338"/>
                <a:gd name="connsiteX3" fmla="*/ 2050686 w 3039891"/>
                <a:gd name="connsiteY3" fmla="*/ 1816463 h 3017338"/>
                <a:gd name="connsiteX4" fmla="*/ 3036175 w 3039891"/>
                <a:gd name="connsiteY4" fmla="*/ 3000968 h 3017338"/>
                <a:gd name="connsiteX5" fmla="*/ 1647916 w 3039891"/>
                <a:gd name="connsiteY5" fmla="*/ 2469607 h 3017338"/>
                <a:gd name="connsiteX6" fmla="*/ 4571 w 3039891"/>
                <a:gd name="connsiteY6" fmla="*/ 2728825 h 3017338"/>
                <a:gd name="connsiteX0" fmla="*/ 4571 w 3040443"/>
                <a:gd name="connsiteY0" fmla="*/ 2728825 h 3017338"/>
                <a:gd name="connsiteX1" fmla="*/ 1168945 w 3040443"/>
                <a:gd name="connsiteY1" fmla="*/ 1729378 h 3017338"/>
                <a:gd name="connsiteX2" fmla="*/ 1536702 w 3040443"/>
                <a:gd name="connsiteY2" fmla="*/ 121 h 3017338"/>
                <a:gd name="connsiteX3" fmla="*/ 2050686 w 3040443"/>
                <a:gd name="connsiteY3" fmla="*/ 1816463 h 3017338"/>
                <a:gd name="connsiteX4" fmla="*/ 3036175 w 3040443"/>
                <a:gd name="connsiteY4" fmla="*/ 3000968 h 3017338"/>
                <a:gd name="connsiteX5" fmla="*/ 1647916 w 3040443"/>
                <a:gd name="connsiteY5" fmla="*/ 2469607 h 3017338"/>
                <a:gd name="connsiteX6" fmla="*/ 4571 w 3040443"/>
                <a:gd name="connsiteY6" fmla="*/ 2728825 h 3017338"/>
                <a:gd name="connsiteX0" fmla="*/ 3301 w 3040778"/>
                <a:gd name="connsiteY0" fmla="*/ 2728825 h 3009929"/>
                <a:gd name="connsiteX1" fmla="*/ 1167675 w 3040778"/>
                <a:gd name="connsiteY1" fmla="*/ 1729378 h 3009929"/>
                <a:gd name="connsiteX2" fmla="*/ 1535432 w 3040778"/>
                <a:gd name="connsiteY2" fmla="*/ 121 h 3009929"/>
                <a:gd name="connsiteX3" fmla="*/ 2049416 w 3040778"/>
                <a:gd name="connsiteY3" fmla="*/ 1816463 h 3009929"/>
                <a:gd name="connsiteX4" fmla="*/ 3034905 w 3040778"/>
                <a:gd name="connsiteY4" fmla="*/ 3000968 h 3009929"/>
                <a:gd name="connsiteX5" fmla="*/ 1570446 w 3040778"/>
                <a:gd name="connsiteY5" fmla="*/ 2338978 h 3009929"/>
                <a:gd name="connsiteX6" fmla="*/ 3301 w 3040778"/>
                <a:gd name="connsiteY6" fmla="*/ 2728825 h 3009929"/>
                <a:gd name="connsiteX0" fmla="*/ 3290 w 3040392"/>
                <a:gd name="connsiteY0" fmla="*/ 2467594 h 2748698"/>
                <a:gd name="connsiteX1" fmla="*/ 1167664 w 3040392"/>
                <a:gd name="connsiteY1" fmla="*/ 1468147 h 2748698"/>
                <a:gd name="connsiteX2" fmla="*/ 1513650 w 3040392"/>
                <a:gd name="connsiteY2" fmla="*/ 147 h 2748698"/>
                <a:gd name="connsiteX3" fmla="*/ 2049405 w 3040392"/>
                <a:gd name="connsiteY3" fmla="*/ 1555232 h 2748698"/>
                <a:gd name="connsiteX4" fmla="*/ 3034894 w 3040392"/>
                <a:gd name="connsiteY4" fmla="*/ 2739737 h 2748698"/>
                <a:gd name="connsiteX5" fmla="*/ 1570435 w 3040392"/>
                <a:gd name="connsiteY5" fmla="*/ 2077747 h 2748698"/>
                <a:gd name="connsiteX6" fmla="*/ 3290 w 3040392"/>
                <a:gd name="connsiteY6" fmla="*/ 2467594 h 2748698"/>
                <a:gd name="connsiteX0" fmla="*/ 3439 w 3040541"/>
                <a:gd name="connsiteY0" fmla="*/ 2467449 h 2748553"/>
                <a:gd name="connsiteX1" fmla="*/ 1159862 w 3040541"/>
                <a:gd name="connsiteY1" fmla="*/ 1547515 h 2748553"/>
                <a:gd name="connsiteX2" fmla="*/ 1513799 w 3040541"/>
                <a:gd name="connsiteY2" fmla="*/ 2 h 2748553"/>
                <a:gd name="connsiteX3" fmla="*/ 2049554 w 3040541"/>
                <a:gd name="connsiteY3" fmla="*/ 1555087 h 2748553"/>
                <a:gd name="connsiteX4" fmla="*/ 3035043 w 3040541"/>
                <a:gd name="connsiteY4" fmla="*/ 2739592 h 2748553"/>
                <a:gd name="connsiteX5" fmla="*/ 1570584 w 3040541"/>
                <a:gd name="connsiteY5" fmla="*/ 2077602 h 2748553"/>
                <a:gd name="connsiteX6" fmla="*/ 3439 w 3040541"/>
                <a:gd name="connsiteY6" fmla="*/ 2467449 h 2748553"/>
                <a:gd name="connsiteX0" fmla="*/ 3439 w 3037868"/>
                <a:gd name="connsiteY0" fmla="*/ 2467451 h 2748316"/>
                <a:gd name="connsiteX1" fmla="*/ 1159862 w 3037868"/>
                <a:gd name="connsiteY1" fmla="*/ 1547517 h 2748316"/>
                <a:gd name="connsiteX2" fmla="*/ 1513799 w 3037868"/>
                <a:gd name="connsiteY2" fmla="*/ 4 h 2748316"/>
                <a:gd name="connsiteX3" fmla="*/ 1930285 w 3037868"/>
                <a:gd name="connsiteY3" fmla="*/ 1563040 h 2748316"/>
                <a:gd name="connsiteX4" fmla="*/ 3035043 w 3037868"/>
                <a:gd name="connsiteY4" fmla="*/ 2739594 h 2748316"/>
                <a:gd name="connsiteX5" fmla="*/ 1570584 w 3037868"/>
                <a:gd name="connsiteY5" fmla="*/ 2077604 h 2748316"/>
                <a:gd name="connsiteX6" fmla="*/ 3439 w 3037868"/>
                <a:gd name="connsiteY6" fmla="*/ 2467451 h 2748316"/>
                <a:gd name="connsiteX0" fmla="*/ 3439 w 3037868"/>
                <a:gd name="connsiteY0" fmla="*/ 2467451 h 2746530"/>
                <a:gd name="connsiteX1" fmla="*/ 1159862 w 3037868"/>
                <a:gd name="connsiteY1" fmla="*/ 1547517 h 2746530"/>
                <a:gd name="connsiteX2" fmla="*/ 1513799 w 3037868"/>
                <a:gd name="connsiteY2" fmla="*/ 4 h 2746530"/>
                <a:gd name="connsiteX3" fmla="*/ 1930285 w 3037868"/>
                <a:gd name="connsiteY3" fmla="*/ 1563040 h 2746530"/>
                <a:gd name="connsiteX4" fmla="*/ 3035043 w 3037868"/>
                <a:gd name="connsiteY4" fmla="*/ 2739594 h 2746530"/>
                <a:gd name="connsiteX5" fmla="*/ 1570584 w 3037868"/>
                <a:gd name="connsiteY5" fmla="*/ 2077604 h 2746530"/>
                <a:gd name="connsiteX6" fmla="*/ 3439 w 3037868"/>
                <a:gd name="connsiteY6" fmla="*/ 2467451 h 2746530"/>
                <a:gd name="connsiteX0" fmla="*/ 2954 w 3037873"/>
                <a:gd name="connsiteY0" fmla="*/ 2467451 h 2748724"/>
                <a:gd name="connsiteX1" fmla="*/ 1159377 w 3037873"/>
                <a:gd name="connsiteY1" fmla="*/ 1547517 h 2748724"/>
                <a:gd name="connsiteX2" fmla="*/ 1513314 w 3037873"/>
                <a:gd name="connsiteY2" fmla="*/ 4 h 2748724"/>
                <a:gd name="connsiteX3" fmla="*/ 1929800 w 3037873"/>
                <a:gd name="connsiteY3" fmla="*/ 1563040 h 2748724"/>
                <a:gd name="connsiteX4" fmla="*/ 3034558 w 3037873"/>
                <a:gd name="connsiteY4" fmla="*/ 2739594 h 2748724"/>
                <a:gd name="connsiteX5" fmla="*/ 1538294 w 3037873"/>
                <a:gd name="connsiteY5" fmla="*/ 2137238 h 2748724"/>
                <a:gd name="connsiteX6" fmla="*/ 2954 w 3037873"/>
                <a:gd name="connsiteY6" fmla="*/ 2467451 h 2748724"/>
                <a:gd name="connsiteX0" fmla="*/ 2983 w 3025975"/>
                <a:gd name="connsiteY0" fmla="*/ 2721893 h 2748640"/>
                <a:gd name="connsiteX1" fmla="*/ 1147479 w 3025975"/>
                <a:gd name="connsiteY1" fmla="*/ 1547517 h 2748640"/>
                <a:gd name="connsiteX2" fmla="*/ 1501416 w 3025975"/>
                <a:gd name="connsiteY2" fmla="*/ 4 h 2748640"/>
                <a:gd name="connsiteX3" fmla="*/ 1917902 w 3025975"/>
                <a:gd name="connsiteY3" fmla="*/ 1563040 h 2748640"/>
                <a:gd name="connsiteX4" fmla="*/ 3022660 w 3025975"/>
                <a:gd name="connsiteY4" fmla="*/ 2739594 h 2748640"/>
                <a:gd name="connsiteX5" fmla="*/ 1526396 w 3025975"/>
                <a:gd name="connsiteY5" fmla="*/ 2137238 h 2748640"/>
                <a:gd name="connsiteX6" fmla="*/ 2983 w 3025975"/>
                <a:gd name="connsiteY6" fmla="*/ 2721893 h 2748640"/>
                <a:gd name="connsiteX0" fmla="*/ 60308 w 3083300"/>
                <a:gd name="connsiteY0" fmla="*/ 2721893 h 2940860"/>
                <a:gd name="connsiteX1" fmla="*/ 1204804 w 3083300"/>
                <a:gd name="connsiteY1" fmla="*/ 1547517 h 2940860"/>
                <a:gd name="connsiteX2" fmla="*/ 1558741 w 3083300"/>
                <a:gd name="connsiteY2" fmla="*/ 4 h 2940860"/>
                <a:gd name="connsiteX3" fmla="*/ 1975227 w 3083300"/>
                <a:gd name="connsiteY3" fmla="*/ 1563040 h 2940860"/>
                <a:gd name="connsiteX4" fmla="*/ 3079985 w 3083300"/>
                <a:gd name="connsiteY4" fmla="*/ 2739594 h 2940860"/>
                <a:gd name="connsiteX5" fmla="*/ 1583721 w 3083300"/>
                <a:gd name="connsiteY5" fmla="*/ 2137238 h 2940860"/>
                <a:gd name="connsiteX6" fmla="*/ 60308 w 3083300"/>
                <a:gd name="connsiteY6" fmla="*/ 2721893 h 2940860"/>
                <a:gd name="connsiteX0" fmla="*/ 151799 w 3174791"/>
                <a:gd name="connsiteY0" fmla="*/ 2721893 h 3007005"/>
                <a:gd name="connsiteX1" fmla="*/ 1296295 w 3174791"/>
                <a:gd name="connsiteY1" fmla="*/ 1547517 h 3007005"/>
                <a:gd name="connsiteX2" fmla="*/ 1650232 w 3174791"/>
                <a:gd name="connsiteY2" fmla="*/ 4 h 3007005"/>
                <a:gd name="connsiteX3" fmla="*/ 2066718 w 3174791"/>
                <a:gd name="connsiteY3" fmla="*/ 1563040 h 3007005"/>
                <a:gd name="connsiteX4" fmla="*/ 3171476 w 3174791"/>
                <a:gd name="connsiteY4" fmla="*/ 2739594 h 3007005"/>
                <a:gd name="connsiteX5" fmla="*/ 1675212 w 3174791"/>
                <a:gd name="connsiteY5" fmla="*/ 2137238 h 3007005"/>
                <a:gd name="connsiteX6" fmla="*/ 151799 w 3174791"/>
                <a:gd name="connsiteY6" fmla="*/ 2721893 h 3007005"/>
                <a:gd name="connsiteX0" fmla="*/ 151799 w 3174791"/>
                <a:gd name="connsiteY0" fmla="*/ 2721893 h 3007567"/>
                <a:gd name="connsiteX1" fmla="*/ 1296295 w 3174791"/>
                <a:gd name="connsiteY1" fmla="*/ 1547517 h 3007567"/>
                <a:gd name="connsiteX2" fmla="*/ 1650232 w 3174791"/>
                <a:gd name="connsiteY2" fmla="*/ 4 h 3007567"/>
                <a:gd name="connsiteX3" fmla="*/ 2066718 w 3174791"/>
                <a:gd name="connsiteY3" fmla="*/ 1563040 h 3007567"/>
                <a:gd name="connsiteX4" fmla="*/ 3171476 w 3174791"/>
                <a:gd name="connsiteY4" fmla="*/ 2739594 h 3007567"/>
                <a:gd name="connsiteX5" fmla="*/ 1675212 w 3174791"/>
                <a:gd name="connsiteY5" fmla="*/ 2137238 h 3007567"/>
                <a:gd name="connsiteX6" fmla="*/ 151799 w 3174791"/>
                <a:gd name="connsiteY6" fmla="*/ 2721893 h 3007567"/>
                <a:gd name="connsiteX0" fmla="*/ 151799 w 3174791"/>
                <a:gd name="connsiteY0" fmla="*/ 2721893 h 2766590"/>
                <a:gd name="connsiteX1" fmla="*/ 1296295 w 3174791"/>
                <a:gd name="connsiteY1" fmla="*/ 1547517 h 2766590"/>
                <a:gd name="connsiteX2" fmla="*/ 1650232 w 3174791"/>
                <a:gd name="connsiteY2" fmla="*/ 4 h 2766590"/>
                <a:gd name="connsiteX3" fmla="*/ 2066718 w 3174791"/>
                <a:gd name="connsiteY3" fmla="*/ 1563040 h 2766590"/>
                <a:gd name="connsiteX4" fmla="*/ 3171476 w 3174791"/>
                <a:gd name="connsiteY4" fmla="*/ 2739594 h 2766590"/>
                <a:gd name="connsiteX5" fmla="*/ 1675212 w 3174791"/>
                <a:gd name="connsiteY5" fmla="*/ 2137238 h 2766590"/>
                <a:gd name="connsiteX6" fmla="*/ 1033777 w 3174791"/>
                <a:gd name="connsiteY6" fmla="*/ 2484860 h 2766590"/>
                <a:gd name="connsiteX7" fmla="*/ 151799 w 3174791"/>
                <a:gd name="connsiteY7" fmla="*/ 2721893 h 2766590"/>
                <a:gd name="connsiteX0" fmla="*/ 630 w 3023622"/>
                <a:gd name="connsiteY0" fmla="*/ 2721893 h 2793517"/>
                <a:gd name="connsiteX1" fmla="*/ 1145126 w 3023622"/>
                <a:gd name="connsiteY1" fmla="*/ 1547517 h 2793517"/>
                <a:gd name="connsiteX2" fmla="*/ 1499063 w 3023622"/>
                <a:gd name="connsiteY2" fmla="*/ 4 h 2793517"/>
                <a:gd name="connsiteX3" fmla="*/ 1915549 w 3023622"/>
                <a:gd name="connsiteY3" fmla="*/ 1563040 h 2793517"/>
                <a:gd name="connsiteX4" fmla="*/ 3020307 w 3023622"/>
                <a:gd name="connsiteY4" fmla="*/ 2739594 h 2793517"/>
                <a:gd name="connsiteX5" fmla="*/ 1524043 w 3023622"/>
                <a:gd name="connsiteY5" fmla="*/ 2137238 h 2793517"/>
                <a:gd name="connsiteX6" fmla="*/ 991519 w 3023622"/>
                <a:gd name="connsiteY6" fmla="*/ 2607385 h 2793517"/>
                <a:gd name="connsiteX7" fmla="*/ 630 w 3023622"/>
                <a:gd name="connsiteY7" fmla="*/ 2721893 h 2793517"/>
                <a:gd name="connsiteX0" fmla="*/ 630 w 3021722"/>
                <a:gd name="connsiteY0" fmla="*/ 2721893 h 2793517"/>
                <a:gd name="connsiteX1" fmla="*/ 1145126 w 3021722"/>
                <a:gd name="connsiteY1" fmla="*/ 1547517 h 2793517"/>
                <a:gd name="connsiteX2" fmla="*/ 1499063 w 3021722"/>
                <a:gd name="connsiteY2" fmla="*/ 4 h 2793517"/>
                <a:gd name="connsiteX3" fmla="*/ 1915549 w 3021722"/>
                <a:gd name="connsiteY3" fmla="*/ 1563040 h 2793517"/>
                <a:gd name="connsiteX4" fmla="*/ 3020307 w 3021722"/>
                <a:gd name="connsiteY4" fmla="*/ 2739594 h 2793517"/>
                <a:gd name="connsiteX5" fmla="*/ 2133627 w 3021722"/>
                <a:gd name="connsiteY5" fmla="*/ 2363145 h 2793517"/>
                <a:gd name="connsiteX6" fmla="*/ 1524043 w 3021722"/>
                <a:gd name="connsiteY6" fmla="*/ 2137238 h 2793517"/>
                <a:gd name="connsiteX7" fmla="*/ 991519 w 3021722"/>
                <a:gd name="connsiteY7" fmla="*/ 2607385 h 2793517"/>
                <a:gd name="connsiteX8" fmla="*/ 630 w 3021722"/>
                <a:gd name="connsiteY8" fmla="*/ 2721893 h 2793517"/>
                <a:gd name="connsiteX0" fmla="*/ 630 w 3023731"/>
                <a:gd name="connsiteY0" fmla="*/ 2721893 h 2793517"/>
                <a:gd name="connsiteX1" fmla="*/ 1145126 w 3023731"/>
                <a:gd name="connsiteY1" fmla="*/ 1547517 h 2793517"/>
                <a:gd name="connsiteX2" fmla="*/ 1499063 w 3023731"/>
                <a:gd name="connsiteY2" fmla="*/ 4 h 2793517"/>
                <a:gd name="connsiteX3" fmla="*/ 1915549 w 3023731"/>
                <a:gd name="connsiteY3" fmla="*/ 1563040 h 2793517"/>
                <a:gd name="connsiteX4" fmla="*/ 2420005 w 3023731"/>
                <a:gd name="connsiteY4" fmla="*/ 2147106 h 2793517"/>
                <a:gd name="connsiteX5" fmla="*/ 3020307 w 3023731"/>
                <a:gd name="connsiteY5" fmla="*/ 2739594 h 2793517"/>
                <a:gd name="connsiteX6" fmla="*/ 2133627 w 3023731"/>
                <a:gd name="connsiteY6" fmla="*/ 2363145 h 2793517"/>
                <a:gd name="connsiteX7" fmla="*/ 1524043 w 3023731"/>
                <a:gd name="connsiteY7" fmla="*/ 2137238 h 2793517"/>
                <a:gd name="connsiteX8" fmla="*/ 991519 w 3023731"/>
                <a:gd name="connsiteY8" fmla="*/ 2607385 h 2793517"/>
                <a:gd name="connsiteX9" fmla="*/ 630 w 3023731"/>
                <a:gd name="connsiteY9" fmla="*/ 2721893 h 2793517"/>
                <a:gd name="connsiteX0" fmla="*/ 630 w 3023731"/>
                <a:gd name="connsiteY0" fmla="*/ 2739006 h 2810630"/>
                <a:gd name="connsiteX1" fmla="*/ 1145126 w 3023731"/>
                <a:gd name="connsiteY1" fmla="*/ 1564630 h 2810630"/>
                <a:gd name="connsiteX2" fmla="*/ 1499063 w 3023731"/>
                <a:gd name="connsiteY2" fmla="*/ 17117 h 2810630"/>
                <a:gd name="connsiteX3" fmla="*/ 1726669 w 3023731"/>
                <a:gd name="connsiteY3" fmla="*/ 787594 h 2810630"/>
                <a:gd name="connsiteX4" fmla="*/ 1915549 w 3023731"/>
                <a:gd name="connsiteY4" fmla="*/ 1580153 h 2810630"/>
                <a:gd name="connsiteX5" fmla="*/ 2420005 w 3023731"/>
                <a:gd name="connsiteY5" fmla="*/ 2164219 h 2810630"/>
                <a:gd name="connsiteX6" fmla="*/ 3020307 w 3023731"/>
                <a:gd name="connsiteY6" fmla="*/ 2756707 h 2810630"/>
                <a:gd name="connsiteX7" fmla="*/ 2133627 w 3023731"/>
                <a:gd name="connsiteY7" fmla="*/ 2380258 h 2810630"/>
                <a:gd name="connsiteX8" fmla="*/ 1524043 w 3023731"/>
                <a:gd name="connsiteY8" fmla="*/ 2154351 h 2810630"/>
                <a:gd name="connsiteX9" fmla="*/ 991519 w 3023731"/>
                <a:gd name="connsiteY9" fmla="*/ 2624498 h 2810630"/>
                <a:gd name="connsiteX10" fmla="*/ 630 w 3023731"/>
                <a:gd name="connsiteY10" fmla="*/ 2739006 h 2810630"/>
                <a:gd name="connsiteX0" fmla="*/ 630 w 3023731"/>
                <a:gd name="connsiteY0" fmla="*/ 2721889 h 2793513"/>
                <a:gd name="connsiteX1" fmla="*/ 1145126 w 3023731"/>
                <a:gd name="connsiteY1" fmla="*/ 1547513 h 2793513"/>
                <a:gd name="connsiteX2" fmla="*/ 1364928 w 3023731"/>
                <a:gd name="connsiteY2" fmla="*/ 770477 h 2793513"/>
                <a:gd name="connsiteX3" fmla="*/ 1499063 w 3023731"/>
                <a:gd name="connsiteY3" fmla="*/ 0 h 2793513"/>
                <a:gd name="connsiteX4" fmla="*/ 1726669 w 3023731"/>
                <a:gd name="connsiteY4" fmla="*/ 770477 h 2793513"/>
                <a:gd name="connsiteX5" fmla="*/ 1915549 w 3023731"/>
                <a:gd name="connsiteY5" fmla="*/ 1563036 h 2793513"/>
                <a:gd name="connsiteX6" fmla="*/ 2420005 w 3023731"/>
                <a:gd name="connsiteY6" fmla="*/ 2147102 h 2793513"/>
                <a:gd name="connsiteX7" fmla="*/ 3020307 w 3023731"/>
                <a:gd name="connsiteY7" fmla="*/ 2739590 h 2793513"/>
                <a:gd name="connsiteX8" fmla="*/ 2133627 w 3023731"/>
                <a:gd name="connsiteY8" fmla="*/ 2363141 h 2793513"/>
                <a:gd name="connsiteX9" fmla="*/ 1524043 w 3023731"/>
                <a:gd name="connsiteY9" fmla="*/ 2137234 h 2793513"/>
                <a:gd name="connsiteX10" fmla="*/ 991519 w 3023731"/>
                <a:gd name="connsiteY10" fmla="*/ 2607381 h 2793513"/>
                <a:gd name="connsiteX11" fmla="*/ 630 w 3023731"/>
                <a:gd name="connsiteY11" fmla="*/ 2721889 h 2793513"/>
                <a:gd name="connsiteX0" fmla="*/ 7571 w 3030672"/>
                <a:gd name="connsiteY0" fmla="*/ 2721889 h 2793513"/>
                <a:gd name="connsiteX1" fmla="*/ 573025 w 3030672"/>
                <a:gd name="connsiteY1" fmla="*/ 2167198 h 2793513"/>
                <a:gd name="connsiteX2" fmla="*/ 1152067 w 3030672"/>
                <a:gd name="connsiteY2" fmla="*/ 1547513 h 2793513"/>
                <a:gd name="connsiteX3" fmla="*/ 1371869 w 3030672"/>
                <a:gd name="connsiteY3" fmla="*/ 770477 h 2793513"/>
                <a:gd name="connsiteX4" fmla="*/ 1506004 w 3030672"/>
                <a:gd name="connsiteY4" fmla="*/ 0 h 2793513"/>
                <a:gd name="connsiteX5" fmla="*/ 1733610 w 3030672"/>
                <a:gd name="connsiteY5" fmla="*/ 770477 h 2793513"/>
                <a:gd name="connsiteX6" fmla="*/ 1922490 w 3030672"/>
                <a:gd name="connsiteY6" fmla="*/ 1563036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7571 w 3030672"/>
                <a:gd name="connsiteY0" fmla="*/ 2721889 h 2793513"/>
                <a:gd name="connsiteX1" fmla="*/ 573025 w 3030672"/>
                <a:gd name="connsiteY1" fmla="*/ 2167198 h 2793513"/>
                <a:gd name="connsiteX2" fmla="*/ 1041535 w 3030672"/>
                <a:gd name="connsiteY2" fmla="*/ 1462102 h 2793513"/>
                <a:gd name="connsiteX3" fmla="*/ 1371869 w 3030672"/>
                <a:gd name="connsiteY3" fmla="*/ 770477 h 2793513"/>
                <a:gd name="connsiteX4" fmla="*/ 1506004 w 3030672"/>
                <a:gd name="connsiteY4" fmla="*/ 0 h 2793513"/>
                <a:gd name="connsiteX5" fmla="*/ 1733610 w 3030672"/>
                <a:gd name="connsiteY5" fmla="*/ 770477 h 2793513"/>
                <a:gd name="connsiteX6" fmla="*/ 1922490 w 3030672"/>
                <a:gd name="connsiteY6" fmla="*/ 1563036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7571 w 3030672"/>
                <a:gd name="connsiteY0" fmla="*/ 2721889 h 2793513"/>
                <a:gd name="connsiteX1" fmla="*/ 573025 w 3030672"/>
                <a:gd name="connsiteY1" fmla="*/ 2167198 h 2793513"/>
                <a:gd name="connsiteX2" fmla="*/ 1041535 w 3030672"/>
                <a:gd name="connsiteY2" fmla="*/ 1462102 h 2793513"/>
                <a:gd name="connsiteX3" fmla="*/ 1371869 w 3030672"/>
                <a:gd name="connsiteY3" fmla="*/ 770477 h 2793513"/>
                <a:gd name="connsiteX4" fmla="*/ 1506004 w 3030672"/>
                <a:gd name="connsiteY4" fmla="*/ 0 h 2793513"/>
                <a:gd name="connsiteX5" fmla="*/ 1733610 w 3030672"/>
                <a:gd name="connsiteY5" fmla="*/ 770477 h 2793513"/>
                <a:gd name="connsiteX6" fmla="*/ 2048095 w 3030672"/>
                <a:gd name="connsiteY6" fmla="*/ 1487673 h 2793513"/>
                <a:gd name="connsiteX7" fmla="*/ 2426946 w 3030672"/>
                <a:gd name="connsiteY7" fmla="*/ 2147102 h 2793513"/>
                <a:gd name="connsiteX8" fmla="*/ 3027248 w 3030672"/>
                <a:gd name="connsiteY8" fmla="*/ 2739590 h 2793513"/>
                <a:gd name="connsiteX9" fmla="*/ 2140568 w 3030672"/>
                <a:gd name="connsiteY9" fmla="*/ 2363141 h 2793513"/>
                <a:gd name="connsiteX10" fmla="*/ 1530984 w 3030672"/>
                <a:gd name="connsiteY10" fmla="*/ 2137234 h 2793513"/>
                <a:gd name="connsiteX11" fmla="*/ 998460 w 3030672"/>
                <a:gd name="connsiteY11" fmla="*/ 2607381 h 2793513"/>
                <a:gd name="connsiteX12" fmla="*/ 7571 w 3030672"/>
                <a:gd name="connsiteY12" fmla="*/ 2721889 h 2793513"/>
                <a:gd name="connsiteX0" fmla="*/ 95539 w 3118640"/>
                <a:gd name="connsiteY0" fmla="*/ 2721889 h 2764128"/>
                <a:gd name="connsiteX1" fmla="*/ 168623 w 3118640"/>
                <a:gd name="connsiteY1" fmla="*/ 1951159 h 2764128"/>
                <a:gd name="connsiteX2" fmla="*/ 1129503 w 3118640"/>
                <a:gd name="connsiteY2" fmla="*/ 1462102 h 2764128"/>
                <a:gd name="connsiteX3" fmla="*/ 1459837 w 3118640"/>
                <a:gd name="connsiteY3" fmla="*/ 770477 h 2764128"/>
                <a:gd name="connsiteX4" fmla="*/ 1593972 w 3118640"/>
                <a:gd name="connsiteY4" fmla="*/ 0 h 2764128"/>
                <a:gd name="connsiteX5" fmla="*/ 1821578 w 3118640"/>
                <a:gd name="connsiteY5" fmla="*/ 770477 h 2764128"/>
                <a:gd name="connsiteX6" fmla="*/ 2136063 w 3118640"/>
                <a:gd name="connsiteY6" fmla="*/ 1487673 h 2764128"/>
                <a:gd name="connsiteX7" fmla="*/ 2514914 w 3118640"/>
                <a:gd name="connsiteY7" fmla="*/ 2147102 h 2764128"/>
                <a:gd name="connsiteX8" fmla="*/ 3115216 w 3118640"/>
                <a:gd name="connsiteY8" fmla="*/ 2739590 h 2764128"/>
                <a:gd name="connsiteX9" fmla="*/ 2228536 w 3118640"/>
                <a:gd name="connsiteY9" fmla="*/ 2363141 h 2764128"/>
                <a:gd name="connsiteX10" fmla="*/ 1618952 w 3118640"/>
                <a:gd name="connsiteY10" fmla="*/ 2137234 h 2764128"/>
                <a:gd name="connsiteX11" fmla="*/ 1086428 w 3118640"/>
                <a:gd name="connsiteY11" fmla="*/ 2607381 h 2764128"/>
                <a:gd name="connsiteX12" fmla="*/ 95539 w 3118640"/>
                <a:gd name="connsiteY12" fmla="*/ 2721889 h 2764128"/>
                <a:gd name="connsiteX0" fmla="*/ 86033 w 3109134"/>
                <a:gd name="connsiteY0" fmla="*/ 2721889 h 2876628"/>
                <a:gd name="connsiteX1" fmla="*/ 159117 w 3109134"/>
                <a:gd name="connsiteY1" fmla="*/ 1951159 h 2876628"/>
                <a:gd name="connsiteX2" fmla="*/ 1119997 w 3109134"/>
                <a:gd name="connsiteY2" fmla="*/ 1462102 h 2876628"/>
                <a:gd name="connsiteX3" fmla="*/ 1450331 w 3109134"/>
                <a:gd name="connsiteY3" fmla="*/ 770477 h 2876628"/>
                <a:gd name="connsiteX4" fmla="*/ 1584466 w 3109134"/>
                <a:gd name="connsiteY4" fmla="*/ 0 h 2876628"/>
                <a:gd name="connsiteX5" fmla="*/ 1812072 w 3109134"/>
                <a:gd name="connsiteY5" fmla="*/ 770477 h 2876628"/>
                <a:gd name="connsiteX6" fmla="*/ 2126557 w 3109134"/>
                <a:gd name="connsiteY6" fmla="*/ 1487673 h 2876628"/>
                <a:gd name="connsiteX7" fmla="*/ 2505408 w 3109134"/>
                <a:gd name="connsiteY7" fmla="*/ 2147102 h 2876628"/>
                <a:gd name="connsiteX8" fmla="*/ 3105710 w 3109134"/>
                <a:gd name="connsiteY8" fmla="*/ 2739590 h 2876628"/>
                <a:gd name="connsiteX9" fmla="*/ 2219030 w 3109134"/>
                <a:gd name="connsiteY9" fmla="*/ 2363141 h 2876628"/>
                <a:gd name="connsiteX10" fmla="*/ 1609446 w 3109134"/>
                <a:gd name="connsiteY10" fmla="*/ 2137234 h 2876628"/>
                <a:gd name="connsiteX11" fmla="*/ 941269 w 3109134"/>
                <a:gd name="connsiteY11" fmla="*/ 2828444 h 2876628"/>
                <a:gd name="connsiteX12" fmla="*/ 86033 w 3109134"/>
                <a:gd name="connsiteY12" fmla="*/ 2721889 h 2876628"/>
                <a:gd name="connsiteX0" fmla="*/ 86033 w 3109134"/>
                <a:gd name="connsiteY0" fmla="*/ 2721889 h 2950310"/>
                <a:gd name="connsiteX1" fmla="*/ 159117 w 3109134"/>
                <a:gd name="connsiteY1" fmla="*/ 1951159 h 2950310"/>
                <a:gd name="connsiteX2" fmla="*/ 1119997 w 3109134"/>
                <a:gd name="connsiteY2" fmla="*/ 1462102 h 2950310"/>
                <a:gd name="connsiteX3" fmla="*/ 1450331 w 3109134"/>
                <a:gd name="connsiteY3" fmla="*/ 770477 h 2950310"/>
                <a:gd name="connsiteX4" fmla="*/ 1584466 w 3109134"/>
                <a:gd name="connsiteY4" fmla="*/ 0 h 2950310"/>
                <a:gd name="connsiteX5" fmla="*/ 1812072 w 3109134"/>
                <a:gd name="connsiteY5" fmla="*/ 770477 h 2950310"/>
                <a:gd name="connsiteX6" fmla="*/ 2126557 w 3109134"/>
                <a:gd name="connsiteY6" fmla="*/ 1487673 h 2950310"/>
                <a:gd name="connsiteX7" fmla="*/ 2505408 w 3109134"/>
                <a:gd name="connsiteY7" fmla="*/ 2147102 h 2950310"/>
                <a:gd name="connsiteX8" fmla="*/ 3105710 w 3109134"/>
                <a:gd name="connsiteY8" fmla="*/ 2739590 h 2950310"/>
                <a:gd name="connsiteX9" fmla="*/ 2219030 w 3109134"/>
                <a:gd name="connsiteY9" fmla="*/ 2363141 h 2950310"/>
                <a:gd name="connsiteX10" fmla="*/ 1609446 w 3109134"/>
                <a:gd name="connsiteY10" fmla="*/ 2137234 h 2950310"/>
                <a:gd name="connsiteX11" fmla="*/ 941269 w 3109134"/>
                <a:gd name="connsiteY11" fmla="*/ 2828444 h 2950310"/>
                <a:gd name="connsiteX12" fmla="*/ 86033 w 3109134"/>
                <a:gd name="connsiteY12" fmla="*/ 2721889 h 2950310"/>
                <a:gd name="connsiteX0" fmla="*/ 105152 w 3128253"/>
                <a:gd name="connsiteY0" fmla="*/ 2721889 h 2963586"/>
                <a:gd name="connsiteX1" fmla="*/ 178236 w 3128253"/>
                <a:gd name="connsiteY1" fmla="*/ 1951159 h 2963586"/>
                <a:gd name="connsiteX2" fmla="*/ 1139116 w 3128253"/>
                <a:gd name="connsiteY2" fmla="*/ 1462102 h 2963586"/>
                <a:gd name="connsiteX3" fmla="*/ 1469450 w 3128253"/>
                <a:gd name="connsiteY3" fmla="*/ 770477 h 2963586"/>
                <a:gd name="connsiteX4" fmla="*/ 1603585 w 3128253"/>
                <a:gd name="connsiteY4" fmla="*/ 0 h 2963586"/>
                <a:gd name="connsiteX5" fmla="*/ 1831191 w 3128253"/>
                <a:gd name="connsiteY5" fmla="*/ 770477 h 2963586"/>
                <a:gd name="connsiteX6" fmla="*/ 2145676 w 3128253"/>
                <a:gd name="connsiteY6" fmla="*/ 1487673 h 2963586"/>
                <a:gd name="connsiteX7" fmla="*/ 2524527 w 3128253"/>
                <a:gd name="connsiteY7" fmla="*/ 2147102 h 2963586"/>
                <a:gd name="connsiteX8" fmla="*/ 3124829 w 3128253"/>
                <a:gd name="connsiteY8" fmla="*/ 2739590 h 2963586"/>
                <a:gd name="connsiteX9" fmla="*/ 2238149 w 3128253"/>
                <a:gd name="connsiteY9" fmla="*/ 2363141 h 2963586"/>
                <a:gd name="connsiteX10" fmla="*/ 1628565 w 3128253"/>
                <a:gd name="connsiteY10" fmla="*/ 2137234 h 2963586"/>
                <a:gd name="connsiteX11" fmla="*/ 960388 w 3128253"/>
                <a:gd name="connsiteY11" fmla="*/ 2828444 h 2963586"/>
                <a:gd name="connsiteX12" fmla="*/ 105152 w 3128253"/>
                <a:gd name="connsiteY12" fmla="*/ 2721889 h 2963586"/>
                <a:gd name="connsiteX0" fmla="*/ 98734 w 3121835"/>
                <a:gd name="connsiteY0" fmla="*/ 2721889 h 2966188"/>
                <a:gd name="connsiteX1" fmla="*/ 171818 w 3121835"/>
                <a:gd name="connsiteY1" fmla="*/ 1951159 h 2966188"/>
                <a:gd name="connsiteX2" fmla="*/ 1132698 w 3121835"/>
                <a:gd name="connsiteY2" fmla="*/ 1462102 h 2966188"/>
                <a:gd name="connsiteX3" fmla="*/ 1463032 w 3121835"/>
                <a:gd name="connsiteY3" fmla="*/ 770477 h 2966188"/>
                <a:gd name="connsiteX4" fmla="*/ 1597167 w 3121835"/>
                <a:gd name="connsiteY4" fmla="*/ 0 h 2966188"/>
                <a:gd name="connsiteX5" fmla="*/ 1824773 w 3121835"/>
                <a:gd name="connsiteY5" fmla="*/ 770477 h 2966188"/>
                <a:gd name="connsiteX6" fmla="*/ 2139258 w 3121835"/>
                <a:gd name="connsiteY6" fmla="*/ 1487673 h 2966188"/>
                <a:gd name="connsiteX7" fmla="*/ 2518109 w 3121835"/>
                <a:gd name="connsiteY7" fmla="*/ 2147102 h 2966188"/>
                <a:gd name="connsiteX8" fmla="*/ 3118411 w 3121835"/>
                <a:gd name="connsiteY8" fmla="*/ 2739590 h 2966188"/>
                <a:gd name="connsiteX9" fmla="*/ 2231731 w 3121835"/>
                <a:gd name="connsiteY9" fmla="*/ 2363141 h 2966188"/>
                <a:gd name="connsiteX10" fmla="*/ 1622147 w 3121835"/>
                <a:gd name="connsiteY10" fmla="*/ 2137234 h 2966188"/>
                <a:gd name="connsiteX11" fmla="*/ 953970 w 3121835"/>
                <a:gd name="connsiteY11" fmla="*/ 2828444 h 2966188"/>
                <a:gd name="connsiteX12" fmla="*/ 98734 w 3121835"/>
                <a:gd name="connsiteY12" fmla="*/ 2721889 h 2966188"/>
                <a:gd name="connsiteX0" fmla="*/ 98734 w 3209405"/>
                <a:gd name="connsiteY0" fmla="*/ 2721889 h 2966188"/>
                <a:gd name="connsiteX1" fmla="*/ 171818 w 3209405"/>
                <a:gd name="connsiteY1" fmla="*/ 1951159 h 2966188"/>
                <a:gd name="connsiteX2" fmla="*/ 1132698 w 3209405"/>
                <a:gd name="connsiteY2" fmla="*/ 1462102 h 2966188"/>
                <a:gd name="connsiteX3" fmla="*/ 1463032 w 3209405"/>
                <a:gd name="connsiteY3" fmla="*/ 770477 h 2966188"/>
                <a:gd name="connsiteX4" fmla="*/ 1597167 w 3209405"/>
                <a:gd name="connsiteY4" fmla="*/ 0 h 2966188"/>
                <a:gd name="connsiteX5" fmla="*/ 1824773 w 3209405"/>
                <a:gd name="connsiteY5" fmla="*/ 770477 h 2966188"/>
                <a:gd name="connsiteX6" fmla="*/ 2139258 w 3209405"/>
                <a:gd name="connsiteY6" fmla="*/ 1487673 h 2966188"/>
                <a:gd name="connsiteX7" fmla="*/ 3055696 w 3209405"/>
                <a:gd name="connsiteY7" fmla="*/ 1905942 h 2966188"/>
                <a:gd name="connsiteX8" fmla="*/ 3118411 w 3209405"/>
                <a:gd name="connsiteY8" fmla="*/ 2739590 h 2966188"/>
                <a:gd name="connsiteX9" fmla="*/ 2231731 w 3209405"/>
                <a:gd name="connsiteY9" fmla="*/ 2363141 h 2966188"/>
                <a:gd name="connsiteX10" fmla="*/ 1622147 w 3209405"/>
                <a:gd name="connsiteY10" fmla="*/ 2137234 h 2966188"/>
                <a:gd name="connsiteX11" fmla="*/ 953970 w 3209405"/>
                <a:gd name="connsiteY11" fmla="*/ 2828444 h 2966188"/>
                <a:gd name="connsiteX12" fmla="*/ 98734 w 3209405"/>
                <a:gd name="connsiteY12" fmla="*/ 2721889 h 2966188"/>
                <a:gd name="connsiteX0" fmla="*/ 98734 w 3237744"/>
                <a:gd name="connsiteY0" fmla="*/ 2721889 h 2966188"/>
                <a:gd name="connsiteX1" fmla="*/ 171818 w 3237744"/>
                <a:gd name="connsiteY1" fmla="*/ 1951159 h 2966188"/>
                <a:gd name="connsiteX2" fmla="*/ 1132698 w 3237744"/>
                <a:gd name="connsiteY2" fmla="*/ 1462102 h 2966188"/>
                <a:gd name="connsiteX3" fmla="*/ 1463032 w 3237744"/>
                <a:gd name="connsiteY3" fmla="*/ 770477 h 2966188"/>
                <a:gd name="connsiteX4" fmla="*/ 1597167 w 3237744"/>
                <a:gd name="connsiteY4" fmla="*/ 0 h 2966188"/>
                <a:gd name="connsiteX5" fmla="*/ 1824773 w 3237744"/>
                <a:gd name="connsiteY5" fmla="*/ 770477 h 2966188"/>
                <a:gd name="connsiteX6" fmla="*/ 2139258 w 3237744"/>
                <a:gd name="connsiteY6" fmla="*/ 1487673 h 2966188"/>
                <a:gd name="connsiteX7" fmla="*/ 3055696 w 3237744"/>
                <a:gd name="connsiteY7" fmla="*/ 1905942 h 2966188"/>
                <a:gd name="connsiteX8" fmla="*/ 3118411 w 3237744"/>
                <a:gd name="connsiteY8" fmla="*/ 2739590 h 2966188"/>
                <a:gd name="connsiteX9" fmla="*/ 2231731 w 3237744"/>
                <a:gd name="connsiteY9" fmla="*/ 2363141 h 2966188"/>
                <a:gd name="connsiteX10" fmla="*/ 1622147 w 3237744"/>
                <a:gd name="connsiteY10" fmla="*/ 2137234 h 2966188"/>
                <a:gd name="connsiteX11" fmla="*/ 953970 w 3237744"/>
                <a:gd name="connsiteY11" fmla="*/ 2828444 h 2966188"/>
                <a:gd name="connsiteX12" fmla="*/ 98734 w 3237744"/>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66188"/>
                <a:gd name="connsiteX1" fmla="*/ 171818 w 3228501"/>
                <a:gd name="connsiteY1" fmla="*/ 1951159 h 2966188"/>
                <a:gd name="connsiteX2" fmla="*/ 1132698 w 3228501"/>
                <a:gd name="connsiteY2" fmla="*/ 1462102 h 2966188"/>
                <a:gd name="connsiteX3" fmla="*/ 1463032 w 3228501"/>
                <a:gd name="connsiteY3" fmla="*/ 770477 h 2966188"/>
                <a:gd name="connsiteX4" fmla="*/ 1597167 w 3228501"/>
                <a:gd name="connsiteY4" fmla="*/ 0 h 2966188"/>
                <a:gd name="connsiteX5" fmla="*/ 1824773 w 3228501"/>
                <a:gd name="connsiteY5" fmla="*/ 770477 h 2966188"/>
                <a:gd name="connsiteX6" fmla="*/ 2139258 w 3228501"/>
                <a:gd name="connsiteY6" fmla="*/ 1487673 h 2966188"/>
                <a:gd name="connsiteX7" fmla="*/ 3055696 w 3228501"/>
                <a:gd name="connsiteY7" fmla="*/ 1905942 h 2966188"/>
                <a:gd name="connsiteX8" fmla="*/ 3118411 w 3228501"/>
                <a:gd name="connsiteY8" fmla="*/ 2739590 h 2966188"/>
                <a:gd name="connsiteX9" fmla="*/ 2382457 w 3228501"/>
                <a:gd name="connsiteY9" fmla="*/ 2885656 h 2966188"/>
                <a:gd name="connsiteX10" fmla="*/ 1622147 w 3228501"/>
                <a:gd name="connsiteY10" fmla="*/ 2137234 h 2966188"/>
                <a:gd name="connsiteX11" fmla="*/ 953970 w 3228501"/>
                <a:gd name="connsiteY11" fmla="*/ 2828444 h 2966188"/>
                <a:gd name="connsiteX12" fmla="*/ 98734 w 3228501"/>
                <a:gd name="connsiteY12" fmla="*/ 2721889 h 2966188"/>
                <a:gd name="connsiteX0" fmla="*/ 98734 w 3228501"/>
                <a:gd name="connsiteY0" fmla="*/ 2721889 h 2918558"/>
                <a:gd name="connsiteX1" fmla="*/ 171818 w 3228501"/>
                <a:gd name="connsiteY1" fmla="*/ 1951159 h 2918558"/>
                <a:gd name="connsiteX2" fmla="*/ 1132698 w 3228501"/>
                <a:gd name="connsiteY2" fmla="*/ 1462102 h 2918558"/>
                <a:gd name="connsiteX3" fmla="*/ 1463032 w 3228501"/>
                <a:gd name="connsiteY3" fmla="*/ 770477 h 2918558"/>
                <a:gd name="connsiteX4" fmla="*/ 1597167 w 3228501"/>
                <a:gd name="connsiteY4" fmla="*/ 0 h 2918558"/>
                <a:gd name="connsiteX5" fmla="*/ 1824773 w 3228501"/>
                <a:gd name="connsiteY5" fmla="*/ 770477 h 2918558"/>
                <a:gd name="connsiteX6" fmla="*/ 2139258 w 3228501"/>
                <a:gd name="connsiteY6" fmla="*/ 1487673 h 2918558"/>
                <a:gd name="connsiteX7" fmla="*/ 3055696 w 3228501"/>
                <a:gd name="connsiteY7" fmla="*/ 1905942 h 2918558"/>
                <a:gd name="connsiteX8" fmla="*/ 3118411 w 3228501"/>
                <a:gd name="connsiteY8" fmla="*/ 2739590 h 2918558"/>
                <a:gd name="connsiteX9" fmla="*/ 2382457 w 3228501"/>
                <a:gd name="connsiteY9" fmla="*/ 2885656 h 2918558"/>
                <a:gd name="connsiteX10" fmla="*/ 1627171 w 3228501"/>
                <a:gd name="connsiteY10" fmla="*/ 2282935 h 2918558"/>
                <a:gd name="connsiteX11" fmla="*/ 953970 w 3228501"/>
                <a:gd name="connsiteY11" fmla="*/ 2828444 h 2918558"/>
                <a:gd name="connsiteX12" fmla="*/ 98734 w 3228501"/>
                <a:gd name="connsiteY12" fmla="*/ 2721889 h 2918558"/>
                <a:gd name="connsiteX0" fmla="*/ 98734 w 3228501"/>
                <a:gd name="connsiteY0" fmla="*/ 2722537 h 2919206"/>
                <a:gd name="connsiteX1" fmla="*/ 171818 w 3228501"/>
                <a:gd name="connsiteY1" fmla="*/ 1951807 h 2919206"/>
                <a:gd name="connsiteX2" fmla="*/ 1132698 w 3228501"/>
                <a:gd name="connsiteY2" fmla="*/ 1462750 h 2919206"/>
                <a:gd name="connsiteX3" fmla="*/ 1151533 w 3228501"/>
                <a:gd name="connsiteY3" fmla="*/ 901753 h 2919206"/>
                <a:gd name="connsiteX4" fmla="*/ 1597167 w 3228501"/>
                <a:gd name="connsiteY4" fmla="*/ 648 h 2919206"/>
                <a:gd name="connsiteX5" fmla="*/ 1824773 w 3228501"/>
                <a:gd name="connsiteY5" fmla="*/ 771125 h 2919206"/>
                <a:gd name="connsiteX6" fmla="*/ 2139258 w 3228501"/>
                <a:gd name="connsiteY6" fmla="*/ 1488321 h 2919206"/>
                <a:gd name="connsiteX7" fmla="*/ 3055696 w 3228501"/>
                <a:gd name="connsiteY7" fmla="*/ 1906590 h 2919206"/>
                <a:gd name="connsiteX8" fmla="*/ 3118411 w 3228501"/>
                <a:gd name="connsiteY8" fmla="*/ 2740238 h 2919206"/>
                <a:gd name="connsiteX9" fmla="*/ 2382457 w 3228501"/>
                <a:gd name="connsiteY9" fmla="*/ 2886304 h 2919206"/>
                <a:gd name="connsiteX10" fmla="*/ 1627171 w 3228501"/>
                <a:gd name="connsiteY10" fmla="*/ 2283583 h 2919206"/>
                <a:gd name="connsiteX11" fmla="*/ 953970 w 3228501"/>
                <a:gd name="connsiteY11" fmla="*/ 2829092 h 2919206"/>
                <a:gd name="connsiteX12" fmla="*/ 98734 w 3228501"/>
                <a:gd name="connsiteY12" fmla="*/ 2722537 h 2919206"/>
                <a:gd name="connsiteX0" fmla="*/ 98734 w 3228501"/>
                <a:gd name="connsiteY0" fmla="*/ 2721919 h 2918588"/>
                <a:gd name="connsiteX1" fmla="*/ 171818 w 3228501"/>
                <a:gd name="connsiteY1" fmla="*/ 1951189 h 2918588"/>
                <a:gd name="connsiteX2" fmla="*/ 1132698 w 3228501"/>
                <a:gd name="connsiteY2" fmla="*/ 1462132 h 2918588"/>
                <a:gd name="connsiteX3" fmla="*/ 1151533 w 3228501"/>
                <a:gd name="connsiteY3" fmla="*/ 901135 h 2918588"/>
                <a:gd name="connsiteX4" fmla="*/ 1597167 w 3228501"/>
                <a:gd name="connsiteY4" fmla="*/ 30 h 2918588"/>
                <a:gd name="connsiteX5" fmla="*/ 2091054 w 3228501"/>
                <a:gd name="connsiteY5" fmla="*/ 931281 h 2918588"/>
                <a:gd name="connsiteX6" fmla="*/ 2139258 w 3228501"/>
                <a:gd name="connsiteY6" fmla="*/ 1487703 h 2918588"/>
                <a:gd name="connsiteX7" fmla="*/ 3055696 w 3228501"/>
                <a:gd name="connsiteY7" fmla="*/ 1905972 h 2918588"/>
                <a:gd name="connsiteX8" fmla="*/ 3118411 w 3228501"/>
                <a:gd name="connsiteY8" fmla="*/ 2739620 h 2918588"/>
                <a:gd name="connsiteX9" fmla="*/ 2382457 w 3228501"/>
                <a:gd name="connsiteY9" fmla="*/ 2885686 h 2918588"/>
                <a:gd name="connsiteX10" fmla="*/ 1627171 w 3228501"/>
                <a:gd name="connsiteY10" fmla="*/ 2282965 h 2918588"/>
                <a:gd name="connsiteX11" fmla="*/ 953970 w 3228501"/>
                <a:gd name="connsiteY11" fmla="*/ 2828474 h 2918588"/>
                <a:gd name="connsiteX12" fmla="*/ 98734 w 3228501"/>
                <a:gd name="connsiteY12" fmla="*/ 2721919 h 2918588"/>
                <a:gd name="connsiteX0" fmla="*/ 98734 w 3228501"/>
                <a:gd name="connsiteY0" fmla="*/ 2721919 h 2918588"/>
                <a:gd name="connsiteX1" fmla="*/ 171818 w 3228501"/>
                <a:gd name="connsiteY1" fmla="*/ 1951189 h 2918588"/>
                <a:gd name="connsiteX2" fmla="*/ 1132698 w 3228501"/>
                <a:gd name="connsiteY2" fmla="*/ 1462132 h 2918588"/>
                <a:gd name="connsiteX3" fmla="*/ 1151533 w 3228501"/>
                <a:gd name="connsiteY3" fmla="*/ 901135 h 2918588"/>
                <a:gd name="connsiteX4" fmla="*/ 1597167 w 3228501"/>
                <a:gd name="connsiteY4" fmla="*/ 30 h 2918588"/>
                <a:gd name="connsiteX5" fmla="*/ 2091054 w 3228501"/>
                <a:gd name="connsiteY5" fmla="*/ 931281 h 2918588"/>
                <a:gd name="connsiteX6" fmla="*/ 2139258 w 3228501"/>
                <a:gd name="connsiteY6" fmla="*/ 1487703 h 2918588"/>
                <a:gd name="connsiteX7" fmla="*/ 3055696 w 3228501"/>
                <a:gd name="connsiteY7" fmla="*/ 1905972 h 2918588"/>
                <a:gd name="connsiteX8" fmla="*/ 3118411 w 3228501"/>
                <a:gd name="connsiteY8" fmla="*/ 2739620 h 2918588"/>
                <a:gd name="connsiteX9" fmla="*/ 2382457 w 3228501"/>
                <a:gd name="connsiteY9" fmla="*/ 2885686 h 2918588"/>
                <a:gd name="connsiteX10" fmla="*/ 1627171 w 3228501"/>
                <a:gd name="connsiteY10" fmla="*/ 2282965 h 2918588"/>
                <a:gd name="connsiteX11" fmla="*/ 953970 w 3228501"/>
                <a:gd name="connsiteY11" fmla="*/ 2828474 h 2918588"/>
                <a:gd name="connsiteX12" fmla="*/ 98734 w 3228501"/>
                <a:gd name="connsiteY12" fmla="*/ 2721919 h 2918588"/>
                <a:gd name="connsiteX0" fmla="*/ 98734 w 3228501"/>
                <a:gd name="connsiteY0" fmla="*/ 2721924 h 2918593"/>
                <a:gd name="connsiteX1" fmla="*/ 171818 w 3228501"/>
                <a:gd name="connsiteY1" fmla="*/ 1951194 h 2918593"/>
                <a:gd name="connsiteX2" fmla="*/ 1132698 w 3228501"/>
                <a:gd name="connsiteY2" fmla="*/ 1462137 h 2918593"/>
                <a:gd name="connsiteX3" fmla="*/ 1151533 w 3228501"/>
                <a:gd name="connsiteY3" fmla="*/ 901140 h 2918593"/>
                <a:gd name="connsiteX4" fmla="*/ 1597167 w 3228501"/>
                <a:gd name="connsiteY4" fmla="*/ 35 h 2918593"/>
                <a:gd name="connsiteX5" fmla="*/ 2091054 w 3228501"/>
                <a:gd name="connsiteY5" fmla="*/ 931286 h 2918593"/>
                <a:gd name="connsiteX6" fmla="*/ 2139258 w 3228501"/>
                <a:gd name="connsiteY6" fmla="*/ 1487708 h 2918593"/>
                <a:gd name="connsiteX7" fmla="*/ 3055696 w 3228501"/>
                <a:gd name="connsiteY7" fmla="*/ 1905977 h 2918593"/>
                <a:gd name="connsiteX8" fmla="*/ 3118411 w 3228501"/>
                <a:gd name="connsiteY8" fmla="*/ 2739625 h 2918593"/>
                <a:gd name="connsiteX9" fmla="*/ 2382457 w 3228501"/>
                <a:gd name="connsiteY9" fmla="*/ 2885691 h 2918593"/>
                <a:gd name="connsiteX10" fmla="*/ 1627171 w 3228501"/>
                <a:gd name="connsiteY10" fmla="*/ 2282970 h 2918593"/>
                <a:gd name="connsiteX11" fmla="*/ 953970 w 3228501"/>
                <a:gd name="connsiteY11" fmla="*/ 2828479 h 2918593"/>
                <a:gd name="connsiteX12" fmla="*/ 98734 w 3228501"/>
                <a:gd name="connsiteY12" fmla="*/ 2721924 h 2918593"/>
                <a:gd name="connsiteX0" fmla="*/ 98734 w 3228501"/>
                <a:gd name="connsiteY0" fmla="*/ 2721924 h 2918593"/>
                <a:gd name="connsiteX1" fmla="*/ 171818 w 3228501"/>
                <a:gd name="connsiteY1" fmla="*/ 1951194 h 2918593"/>
                <a:gd name="connsiteX2" fmla="*/ 1132698 w 3228501"/>
                <a:gd name="connsiteY2" fmla="*/ 1462137 h 2918593"/>
                <a:gd name="connsiteX3" fmla="*/ 1151533 w 3228501"/>
                <a:gd name="connsiteY3" fmla="*/ 901140 h 2918593"/>
                <a:gd name="connsiteX4" fmla="*/ 1597167 w 3228501"/>
                <a:gd name="connsiteY4" fmla="*/ 35 h 2918593"/>
                <a:gd name="connsiteX5" fmla="*/ 2091054 w 3228501"/>
                <a:gd name="connsiteY5" fmla="*/ 931286 h 2918593"/>
                <a:gd name="connsiteX6" fmla="*/ 2139258 w 3228501"/>
                <a:gd name="connsiteY6" fmla="*/ 1487708 h 2918593"/>
                <a:gd name="connsiteX7" fmla="*/ 3055696 w 3228501"/>
                <a:gd name="connsiteY7" fmla="*/ 1905977 h 2918593"/>
                <a:gd name="connsiteX8" fmla="*/ 3118411 w 3228501"/>
                <a:gd name="connsiteY8" fmla="*/ 2739625 h 2918593"/>
                <a:gd name="connsiteX9" fmla="*/ 2382457 w 3228501"/>
                <a:gd name="connsiteY9" fmla="*/ 2885691 h 2918593"/>
                <a:gd name="connsiteX10" fmla="*/ 1627171 w 3228501"/>
                <a:gd name="connsiteY10" fmla="*/ 2282970 h 2918593"/>
                <a:gd name="connsiteX11" fmla="*/ 953970 w 3228501"/>
                <a:gd name="connsiteY11" fmla="*/ 2828479 h 2918593"/>
                <a:gd name="connsiteX12" fmla="*/ 98734 w 3228501"/>
                <a:gd name="connsiteY12" fmla="*/ 2721924 h 2918593"/>
                <a:gd name="connsiteX0" fmla="*/ 98734 w 3228501"/>
                <a:gd name="connsiteY0" fmla="*/ 2769540 h 2966209"/>
                <a:gd name="connsiteX1" fmla="*/ 171818 w 3228501"/>
                <a:gd name="connsiteY1" fmla="*/ 1998810 h 2966209"/>
                <a:gd name="connsiteX2" fmla="*/ 1132698 w 3228501"/>
                <a:gd name="connsiteY2" fmla="*/ 1509753 h 2966209"/>
                <a:gd name="connsiteX3" fmla="*/ 1151533 w 3228501"/>
                <a:gd name="connsiteY3" fmla="*/ 948756 h 2966209"/>
                <a:gd name="connsiteX4" fmla="*/ 1654317 w 3228501"/>
                <a:gd name="connsiteY4" fmla="*/ 26 h 2966209"/>
                <a:gd name="connsiteX5" fmla="*/ 2091054 w 3228501"/>
                <a:gd name="connsiteY5" fmla="*/ 978902 h 2966209"/>
                <a:gd name="connsiteX6" fmla="*/ 2139258 w 3228501"/>
                <a:gd name="connsiteY6" fmla="*/ 1535324 h 2966209"/>
                <a:gd name="connsiteX7" fmla="*/ 3055696 w 3228501"/>
                <a:gd name="connsiteY7" fmla="*/ 1953593 h 2966209"/>
                <a:gd name="connsiteX8" fmla="*/ 3118411 w 3228501"/>
                <a:gd name="connsiteY8" fmla="*/ 2787241 h 2966209"/>
                <a:gd name="connsiteX9" fmla="*/ 2382457 w 3228501"/>
                <a:gd name="connsiteY9" fmla="*/ 2933307 h 2966209"/>
                <a:gd name="connsiteX10" fmla="*/ 1627171 w 3228501"/>
                <a:gd name="connsiteY10" fmla="*/ 2330586 h 2966209"/>
                <a:gd name="connsiteX11" fmla="*/ 953970 w 3228501"/>
                <a:gd name="connsiteY11" fmla="*/ 2876095 h 2966209"/>
                <a:gd name="connsiteX12" fmla="*/ 98734 w 3228501"/>
                <a:gd name="connsiteY12" fmla="*/ 2769540 h 2966209"/>
                <a:gd name="connsiteX0" fmla="*/ 98734 w 3228501"/>
                <a:gd name="connsiteY0" fmla="*/ 2769618 h 2966287"/>
                <a:gd name="connsiteX1" fmla="*/ 171818 w 3228501"/>
                <a:gd name="connsiteY1" fmla="*/ 1998888 h 2966287"/>
                <a:gd name="connsiteX2" fmla="*/ 1132698 w 3228501"/>
                <a:gd name="connsiteY2" fmla="*/ 1509831 h 2966287"/>
                <a:gd name="connsiteX3" fmla="*/ 1122958 w 3228501"/>
                <a:gd name="connsiteY3" fmla="*/ 920259 h 2966287"/>
                <a:gd name="connsiteX4" fmla="*/ 1654317 w 3228501"/>
                <a:gd name="connsiteY4" fmla="*/ 104 h 2966287"/>
                <a:gd name="connsiteX5" fmla="*/ 2091054 w 3228501"/>
                <a:gd name="connsiteY5" fmla="*/ 978980 h 2966287"/>
                <a:gd name="connsiteX6" fmla="*/ 2139258 w 3228501"/>
                <a:gd name="connsiteY6" fmla="*/ 1535402 h 2966287"/>
                <a:gd name="connsiteX7" fmla="*/ 3055696 w 3228501"/>
                <a:gd name="connsiteY7" fmla="*/ 1953671 h 2966287"/>
                <a:gd name="connsiteX8" fmla="*/ 3118411 w 3228501"/>
                <a:gd name="connsiteY8" fmla="*/ 2787319 h 2966287"/>
                <a:gd name="connsiteX9" fmla="*/ 2382457 w 3228501"/>
                <a:gd name="connsiteY9" fmla="*/ 2933385 h 2966287"/>
                <a:gd name="connsiteX10" fmla="*/ 1627171 w 3228501"/>
                <a:gd name="connsiteY10" fmla="*/ 2330664 h 2966287"/>
                <a:gd name="connsiteX11" fmla="*/ 953970 w 3228501"/>
                <a:gd name="connsiteY11" fmla="*/ 2876173 h 2966287"/>
                <a:gd name="connsiteX12" fmla="*/ 98734 w 3228501"/>
                <a:gd name="connsiteY12" fmla="*/ 2769618 h 2966287"/>
                <a:gd name="connsiteX0" fmla="*/ 98734 w 3228501"/>
                <a:gd name="connsiteY0" fmla="*/ 2769520 h 2966189"/>
                <a:gd name="connsiteX1" fmla="*/ 171818 w 3228501"/>
                <a:gd name="connsiteY1" fmla="*/ 1998790 h 2966189"/>
                <a:gd name="connsiteX2" fmla="*/ 1132698 w 3228501"/>
                <a:gd name="connsiteY2" fmla="*/ 1509733 h 2966189"/>
                <a:gd name="connsiteX3" fmla="*/ 1122958 w 3228501"/>
                <a:gd name="connsiteY3" fmla="*/ 920161 h 2966189"/>
                <a:gd name="connsiteX4" fmla="*/ 1654317 w 3228501"/>
                <a:gd name="connsiteY4" fmla="*/ 6 h 2966189"/>
                <a:gd name="connsiteX5" fmla="*/ 2167254 w 3228501"/>
                <a:gd name="connsiteY5" fmla="*/ 907445 h 2966189"/>
                <a:gd name="connsiteX6" fmla="*/ 2139258 w 3228501"/>
                <a:gd name="connsiteY6" fmla="*/ 1535304 h 2966189"/>
                <a:gd name="connsiteX7" fmla="*/ 3055696 w 3228501"/>
                <a:gd name="connsiteY7" fmla="*/ 1953573 h 2966189"/>
                <a:gd name="connsiteX8" fmla="*/ 3118411 w 3228501"/>
                <a:gd name="connsiteY8" fmla="*/ 2787221 h 2966189"/>
                <a:gd name="connsiteX9" fmla="*/ 2382457 w 3228501"/>
                <a:gd name="connsiteY9" fmla="*/ 2933287 h 2966189"/>
                <a:gd name="connsiteX10" fmla="*/ 1627171 w 3228501"/>
                <a:gd name="connsiteY10" fmla="*/ 2330566 h 2966189"/>
                <a:gd name="connsiteX11" fmla="*/ 953970 w 3228501"/>
                <a:gd name="connsiteY11" fmla="*/ 2876075 h 2966189"/>
                <a:gd name="connsiteX12" fmla="*/ 98734 w 3228501"/>
                <a:gd name="connsiteY12" fmla="*/ 2769520 h 2966189"/>
                <a:gd name="connsiteX0" fmla="*/ 6737 w 3136504"/>
                <a:gd name="connsiteY0" fmla="*/ 2769520 h 2966189"/>
                <a:gd name="connsiteX1" fmla="*/ 498921 w 3136504"/>
                <a:gd name="connsiteY1" fmla="*/ 1817815 h 2966189"/>
                <a:gd name="connsiteX2" fmla="*/ 1040701 w 3136504"/>
                <a:gd name="connsiteY2" fmla="*/ 1509733 h 2966189"/>
                <a:gd name="connsiteX3" fmla="*/ 1030961 w 3136504"/>
                <a:gd name="connsiteY3" fmla="*/ 920161 h 2966189"/>
                <a:gd name="connsiteX4" fmla="*/ 1562320 w 3136504"/>
                <a:gd name="connsiteY4" fmla="*/ 6 h 2966189"/>
                <a:gd name="connsiteX5" fmla="*/ 2075257 w 3136504"/>
                <a:gd name="connsiteY5" fmla="*/ 907445 h 2966189"/>
                <a:gd name="connsiteX6" fmla="*/ 2047261 w 3136504"/>
                <a:gd name="connsiteY6" fmla="*/ 1535304 h 2966189"/>
                <a:gd name="connsiteX7" fmla="*/ 2963699 w 3136504"/>
                <a:gd name="connsiteY7" fmla="*/ 1953573 h 2966189"/>
                <a:gd name="connsiteX8" fmla="*/ 3026414 w 3136504"/>
                <a:gd name="connsiteY8" fmla="*/ 2787221 h 2966189"/>
                <a:gd name="connsiteX9" fmla="*/ 2290460 w 3136504"/>
                <a:gd name="connsiteY9" fmla="*/ 2933287 h 2966189"/>
                <a:gd name="connsiteX10" fmla="*/ 1535174 w 3136504"/>
                <a:gd name="connsiteY10" fmla="*/ 2330566 h 2966189"/>
                <a:gd name="connsiteX11" fmla="*/ 861973 w 3136504"/>
                <a:gd name="connsiteY11" fmla="*/ 2876075 h 2966189"/>
                <a:gd name="connsiteX12" fmla="*/ 6737 w 3136504"/>
                <a:gd name="connsiteY12" fmla="*/ 2769520 h 2966189"/>
                <a:gd name="connsiteX0" fmla="*/ 6737 w 3036112"/>
                <a:gd name="connsiteY0" fmla="*/ 2769520 h 2970526"/>
                <a:gd name="connsiteX1" fmla="*/ 498921 w 3036112"/>
                <a:gd name="connsiteY1" fmla="*/ 1817815 h 2970526"/>
                <a:gd name="connsiteX2" fmla="*/ 1040701 w 3036112"/>
                <a:gd name="connsiteY2" fmla="*/ 1509733 h 2970526"/>
                <a:gd name="connsiteX3" fmla="*/ 1030961 w 3036112"/>
                <a:gd name="connsiteY3" fmla="*/ 920161 h 2970526"/>
                <a:gd name="connsiteX4" fmla="*/ 1562320 w 3036112"/>
                <a:gd name="connsiteY4" fmla="*/ 6 h 2970526"/>
                <a:gd name="connsiteX5" fmla="*/ 2075257 w 3036112"/>
                <a:gd name="connsiteY5" fmla="*/ 907445 h 2970526"/>
                <a:gd name="connsiteX6" fmla="*/ 2047261 w 3036112"/>
                <a:gd name="connsiteY6" fmla="*/ 1535304 h 2970526"/>
                <a:gd name="connsiteX7" fmla="*/ 2625562 w 3036112"/>
                <a:gd name="connsiteY7" fmla="*/ 1820223 h 2970526"/>
                <a:gd name="connsiteX8" fmla="*/ 3026414 w 3036112"/>
                <a:gd name="connsiteY8" fmla="*/ 2787221 h 2970526"/>
                <a:gd name="connsiteX9" fmla="*/ 2290460 w 3036112"/>
                <a:gd name="connsiteY9" fmla="*/ 2933287 h 2970526"/>
                <a:gd name="connsiteX10" fmla="*/ 1535174 w 3036112"/>
                <a:gd name="connsiteY10" fmla="*/ 2330566 h 2970526"/>
                <a:gd name="connsiteX11" fmla="*/ 861973 w 3036112"/>
                <a:gd name="connsiteY11" fmla="*/ 2876075 h 2970526"/>
                <a:gd name="connsiteX12" fmla="*/ 6737 w 3036112"/>
                <a:gd name="connsiteY12" fmla="*/ 2769520 h 2970526"/>
                <a:gd name="connsiteX0" fmla="*/ 6737 w 3136725"/>
                <a:gd name="connsiteY0" fmla="*/ 2769520 h 2954948"/>
                <a:gd name="connsiteX1" fmla="*/ 498921 w 3136725"/>
                <a:gd name="connsiteY1" fmla="*/ 1817815 h 2954948"/>
                <a:gd name="connsiteX2" fmla="*/ 1040701 w 3136725"/>
                <a:gd name="connsiteY2" fmla="*/ 1509733 h 2954948"/>
                <a:gd name="connsiteX3" fmla="*/ 1030961 w 3136725"/>
                <a:gd name="connsiteY3" fmla="*/ 920161 h 2954948"/>
                <a:gd name="connsiteX4" fmla="*/ 1562320 w 3136725"/>
                <a:gd name="connsiteY4" fmla="*/ 6 h 2954948"/>
                <a:gd name="connsiteX5" fmla="*/ 2075257 w 3136725"/>
                <a:gd name="connsiteY5" fmla="*/ 907445 h 2954948"/>
                <a:gd name="connsiteX6" fmla="*/ 2047261 w 3136725"/>
                <a:gd name="connsiteY6" fmla="*/ 1535304 h 2954948"/>
                <a:gd name="connsiteX7" fmla="*/ 2625562 w 3136725"/>
                <a:gd name="connsiteY7" fmla="*/ 1820223 h 2954948"/>
                <a:gd name="connsiteX8" fmla="*/ 3131189 w 3136725"/>
                <a:gd name="connsiteY8" fmla="*/ 2725309 h 2954948"/>
                <a:gd name="connsiteX9" fmla="*/ 2290460 w 3136725"/>
                <a:gd name="connsiteY9" fmla="*/ 2933287 h 2954948"/>
                <a:gd name="connsiteX10" fmla="*/ 1535174 w 3136725"/>
                <a:gd name="connsiteY10" fmla="*/ 2330566 h 2954948"/>
                <a:gd name="connsiteX11" fmla="*/ 861973 w 3136725"/>
                <a:gd name="connsiteY11" fmla="*/ 2876075 h 2954948"/>
                <a:gd name="connsiteX12" fmla="*/ 6737 w 3136725"/>
                <a:gd name="connsiteY12" fmla="*/ 2769520 h 2954948"/>
                <a:gd name="connsiteX0" fmla="*/ 6737 w 3144550"/>
                <a:gd name="connsiteY0" fmla="*/ 2769520 h 2921048"/>
                <a:gd name="connsiteX1" fmla="*/ 498921 w 3144550"/>
                <a:gd name="connsiteY1" fmla="*/ 1817815 h 2921048"/>
                <a:gd name="connsiteX2" fmla="*/ 1040701 w 3144550"/>
                <a:gd name="connsiteY2" fmla="*/ 1509733 h 2921048"/>
                <a:gd name="connsiteX3" fmla="*/ 1030961 w 3144550"/>
                <a:gd name="connsiteY3" fmla="*/ 920161 h 2921048"/>
                <a:gd name="connsiteX4" fmla="*/ 1562320 w 3144550"/>
                <a:gd name="connsiteY4" fmla="*/ 6 h 2921048"/>
                <a:gd name="connsiteX5" fmla="*/ 2075257 w 3144550"/>
                <a:gd name="connsiteY5" fmla="*/ 907445 h 2921048"/>
                <a:gd name="connsiteX6" fmla="*/ 2047261 w 3144550"/>
                <a:gd name="connsiteY6" fmla="*/ 1535304 h 2921048"/>
                <a:gd name="connsiteX7" fmla="*/ 2625562 w 3144550"/>
                <a:gd name="connsiteY7" fmla="*/ 1820223 h 2921048"/>
                <a:gd name="connsiteX8" fmla="*/ 3131189 w 3144550"/>
                <a:gd name="connsiteY8" fmla="*/ 2725309 h 2921048"/>
                <a:gd name="connsiteX9" fmla="*/ 2066623 w 3144550"/>
                <a:gd name="connsiteY9" fmla="*/ 2647537 h 2921048"/>
                <a:gd name="connsiteX10" fmla="*/ 1535174 w 3144550"/>
                <a:gd name="connsiteY10" fmla="*/ 2330566 h 2921048"/>
                <a:gd name="connsiteX11" fmla="*/ 861973 w 3144550"/>
                <a:gd name="connsiteY11" fmla="*/ 2876075 h 2921048"/>
                <a:gd name="connsiteX12" fmla="*/ 6737 w 3144550"/>
                <a:gd name="connsiteY12" fmla="*/ 2769520 h 2921048"/>
                <a:gd name="connsiteX0" fmla="*/ 12824 w 3150637"/>
                <a:gd name="connsiteY0" fmla="*/ 2769520 h 2834729"/>
                <a:gd name="connsiteX1" fmla="*/ 505008 w 3150637"/>
                <a:gd name="connsiteY1" fmla="*/ 1817815 h 2834729"/>
                <a:gd name="connsiteX2" fmla="*/ 1046788 w 3150637"/>
                <a:gd name="connsiteY2" fmla="*/ 1509733 h 2834729"/>
                <a:gd name="connsiteX3" fmla="*/ 1037048 w 3150637"/>
                <a:gd name="connsiteY3" fmla="*/ 920161 h 2834729"/>
                <a:gd name="connsiteX4" fmla="*/ 1568407 w 3150637"/>
                <a:gd name="connsiteY4" fmla="*/ 6 h 2834729"/>
                <a:gd name="connsiteX5" fmla="*/ 2081344 w 3150637"/>
                <a:gd name="connsiteY5" fmla="*/ 907445 h 2834729"/>
                <a:gd name="connsiteX6" fmla="*/ 2053348 w 3150637"/>
                <a:gd name="connsiteY6" fmla="*/ 1535304 h 2834729"/>
                <a:gd name="connsiteX7" fmla="*/ 2631649 w 3150637"/>
                <a:gd name="connsiteY7" fmla="*/ 1820223 h 2834729"/>
                <a:gd name="connsiteX8" fmla="*/ 3137276 w 3150637"/>
                <a:gd name="connsiteY8" fmla="*/ 2725309 h 2834729"/>
                <a:gd name="connsiteX9" fmla="*/ 2072710 w 3150637"/>
                <a:gd name="connsiteY9" fmla="*/ 2647537 h 2834729"/>
                <a:gd name="connsiteX10" fmla="*/ 1541261 w 3150637"/>
                <a:gd name="connsiteY10" fmla="*/ 2330566 h 2834729"/>
                <a:gd name="connsiteX11" fmla="*/ 1034748 w 3150637"/>
                <a:gd name="connsiteY11" fmla="*/ 2704625 h 2834729"/>
                <a:gd name="connsiteX12" fmla="*/ 12824 w 3150637"/>
                <a:gd name="connsiteY12" fmla="*/ 2769520 h 2834729"/>
                <a:gd name="connsiteX0" fmla="*/ 12824 w 3150637"/>
                <a:gd name="connsiteY0" fmla="*/ 2769520 h 2834729"/>
                <a:gd name="connsiteX1" fmla="*/ 505008 w 3150637"/>
                <a:gd name="connsiteY1" fmla="*/ 1817815 h 2834729"/>
                <a:gd name="connsiteX2" fmla="*/ 1046788 w 3150637"/>
                <a:gd name="connsiteY2" fmla="*/ 1509733 h 2834729"/>
                <a:gd name="connsiteX3" fmla="*/ 1037048 w 3150637"/>
                <a:gd name="connsiteY3" fmla="*/ 920161 h 2834729"/>
                <a:gd name="connsiteX4" fmla="*/ 1568407 w 3150637"/>
                <a:gd name="connsiteY4" fmla="*/ 6 h 2834729"/>
                <a:gd name="connsiteX5" fmla="*/ 2081344 w 3150637"/>
                <a:gd name="connsiteY5" fmla="*/ 907445 h 2834729"/>
                <a:gd name="connsiteX6" fmla="*/ 2053348 w 3150637"/>
                <a:gd name="connsiteY6" fmla="*/ 1535304 h 2834729"/>
                <a:gd name="connsiteX7" fmla="*/ 2631649 w 3150637"/>
                <a:gd name="connsiteY7" fmla="*/ 1820223 h 2834729"/>
                <a:gd name="connsiteX8" fmla="*/ 3137276 w 3150637"/>
                <a:gd name="connsiteY8" fmla="*/ 2725309 h 2834729"/>
                <a:gd name="connsiteX9" fmla="*/ 2072710 w 3150637"/>
                <a:gd name="connsiteY9" fmla="*/ 2709449 h 2834729"/>
                <a:gd name="connsiteX10" fmla="*/ 1541261 w 3150637"/>
                <a:gd name="connsiteY10" fmla="*/ 2330566 h 2834729"/>
                <a:gd name="connsiteX11" fmla="*/ 1034748 w 3150637"/>
                <a:gd name="connsiteY11" fmla="*/ 2704625 h 2834729"/>
                <a:gd name="connsiteX12" fmla="*/ 12824 w 3150637"/>
                <a:gd name="connsiteY12" fmla="*/ 2769520 h 2834729"/>
                <a:gd name="connsiteX0" fmla="*/ 12824 w 3150637"/>
                <a:gd name="connsiteY0" fmla="*/ 2769520 h 2834896"/>
                <a:gd name="connsiteX1" fmla="*/ 505008 w 3150637"/>
                <a:gd name="connsiteY1" fmla="*/ 1817815 h 2834896"/>
                <a:gd name="connsiteX2" fmla="*/ 1046788 w 3150637"/>
                <a:gd name="connsiteY2" fmla="*/ 1509733 h 2834896"/>
                <a:gd name="connsiteX3" fmla="*/ 1037048 w 3150637"/>
                <a:gd name="connsiteY3" fmla="*/ 920161 h 2834896"/>
                <a:gd name="connsiteX4" fmla="*/ 1568407 w 3150637"/>
                <a:gd name="connsiteY4" fmla="*/ 6 h 2834896"/>
                <a:gd name="connsiteX5" fmla="*/ 2081344 w 3150637"/>
                <a:gd name="connsiteY5" fmla="*/ 907445 h 2834896"/>
                <a:gd name="connsiteX6" fmla="*/ 2053348 w 3150637"/>
                <a:gd name="connsiteY6" fmla="*/ 1535304 h 2834896"/>
                <a:gd name="connsiteX7" fmla="*/ 2631649 w 3150637"/>
                <a:gd name="connsiteY7" fmla="*/ 1820223 h 2834896"/>
                <a:gd name="connsiteX8" fmla="*/ 3137276 w 3150637"/>
                <a:gd name="connsiteY8" fmla="*/ 2725309 h 2834896"/>
                <a:gd name="connsiteX9" fmla="*/ 2072710 w 3150637"/>
                <a:gd name="connsiteY9" fmla="*/ 2709449 h 2834896"/>
                <a:gd name="connsiteX10" fmla="*/ 1555548 w 3150637"/>
                <a:gd name="connsiteY10" fmla="*/ 2325804 h 2834896"/>
                <a:gd name="connsiteX11" fmla="*/ 1034748 w 3150637"/>
                <a:gd name="connsiteY11" fmla="*/ 2704625 h 2834896"/>
                <a:gd name="connsiteX12" fmla="*/ 12824 w 3150637"/>
                <a:gd name="connsiteY12" fmla="*/ 2769520 h 2834896"/>
                <a:gd name="connsiteX0" fmla="*/ 12079 w 3178467"/>
                <a:gd name="connsiteY0" fmla="*/ 2740945 h 2812821"/>
                <a:gd name="connsiteX1" fmla="*/ 532838 w 3178467"/>
                <a:gd name="connsiteY1" fmla="*/ 1817815 h 2812821"/>
                <a:gd name="connsiteX2" fmla="*/ 1074618 w 3178467"/>
                <a:gd name="connsiteY2" fmla="*/ 1509733 h 2812821"/>
                <a:gd name="connsiteX3" fmla="*/ 1064878 w 3178467"/>
                <a:gd name="connsiteY3" fmla="*/ 920161 h 2812821"/>
                <a:gd name="connsiteX4" fmla="*/ 1596237 w 3178467"/>
                <a:gd name="connsiteY4" fmla="*/ 6 h 2812821"/>
                <a:gd name="connsiteX5" fmla="*/ 2109174 w 3178467"/>
                <a:gd name="connsiteY5" fmla="*/ 907445 h 2812821"/>
                <a:gd name="connsiteX6" fmla="*/ 2081178 w 3178467"/>
                <a:gd name="connsiteY6" fmla="*/ 1535304 h 2812821"/>
                <a:gd name="connsiteX7" fmla="*/ 2659479 w 3178467"/>
                <a:gd name="connsiteY7" fmla="*/ 1820223 h 2812821"/>
                <a:gd name="connsiteX8" fmla="*/ 3165106 w 3178467"/>
                <a:gd name="connsiteY8" fmla="*/ 2725309 h 2812821"/>
                <a:gd name="connsiteX9" fmla="*/ 2100540 w 3178467"/>
                <a:gd name="connsiteY9" fmla="*/ 2709449 h 2812821"/>
                <a:gd name="connsiteX10" fmla="*/ 1583378 w 3178467"/>
                <a:gd name="connsiteY10" fmla="*/ 2325804 h 2812821"/>
                <a:gd name="connsiteX11" fmla="*/ 1062578 w 3178467"/>
                <a:gd name="connsiteY11" fmla="*/ 2704625 h 2812821"/>
                <a:gd name="connsiteX12" fmla="*/ 12079 w 3178467"/>
                <a:gd name="connsiteY12" fmla="*/ 2740945 h 2812821"/>
                <a:gd name="connsiteX0" fmla="*/ 12691 w 3179079"/>
                <a:gd name="connsiteY0" fmla="*/ 2740945 h 2812118"/>
                <a:gd name="connsiteX1" fmla="*/ 523925 w 3179079"/>
                <a:gd name="connsiteY1" fmla="*/ 1827340 h 2812118"/>
                <a:gd name="connsiteX2" fmla="*/ 1075230 w 3179079"/>
                <a:gd name="connsiteY2" fmla="*/ 1509733 h 2812118"/>
                <a:gd name="connsiteX3" fmla="*/ 1065490 w 3179079"/>
                <a:gd name="connsiteY3" fmla="*/ 920161 h 2812118"/>
                <a:gd name="connsiteX4" fmla="*/ 1596849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9079"/>
                <a:gd name="connsiteY0" fmla="*/ 2740945 h 2812118"/>
                <a:gd name="connsiteX1" fmla="*/ 523925 w 3179079"/>
                <a:gd name="connsiteY1" fmla="*/ 1827340 h 2812118"/>
                <a:gd name="connsiteX2" fmla="*/ 1070467 w 3179079"/>
                <a:gd name="connsiteY2" fmla="*/ 1524020 h 2812118"/>
                <a:gd name="connsiteX3" fmla="*/ 1065490 w 3179079"/>
                <a:gd name="connsiteY3" fmla="*/ 920161 h 2812118"/>
                <a:gd name="connsiteX4" fmla="*/ 1596849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9079"/>
                <a:gd name="connsiteY0" fmla="*/ 2740945 h 2812118"/>
                <a:gd name="connsiteX1" fmla="*/ 523925 w 3179079"/>
                <a:gd name="connsiteY1" fmla="*/ 1827340 h 2812118"/>
                <a:gd name="connsiteX2" fmla="*/ 1070467 w 3179079"/>
                <a:gd name="connsiteY2" fmla="*/ 1524020 h 2812118"/>
                <a:gd name="connsiteX3" fmla="*/ 1065490 w 3179079"/>
                <a:gd name="connsiteY3" fmla="*/ 920161 h 2812118"/>
                <a:gd name="connsiteX4" fmla="*/ 1587324 w 3179079"/>
                <a:gd name="connsiteY4" fmla="*/ 6 h 2812118"/>
                <a:gd name="connsiteX5" fmla="*/ 2109786 w 3179079"/>
                <a:gd name="connsiteY5" fmla="*/ 907445 h 2812118"/>
                <a:gd name="connsiteX6" fmla="*/ 2081790 w 3179079"/>
                <a:gd name="connsiteY6" fmla="*/ 1535304 h 2812118"/>
                <a:gd name="connsiteX7" fmla="*/ 2660091 w 3179079"/>
                <a:gd name="connsiteY7" fmla="*/ 1820223 h 2812118"/>
                <a:gd name="connsiteX8" fmla="*/ 3165718 w 3179079"/>
                <a:gd name="connsiteY8" fmla="*/ 2725309 h 2812118"/>
                <a:gd name="connsiteX9" fmla="*/ 2101152 w 3179079"/>
                <a:gd name="connsiteY9" fmla="*/ 2709449 h 2812118"/>
                <a:gd name="connsiteX10" fmla="*/ 1583990 w 3179079"/>
                <a:gd name="connsiteY10" fmla="*/ 2325804 h 2812118"/>
                <a:gd name="connsiteX11" fmla="*/ 1063190 w 3179079"/>
                <a:gd name="connsiteY11" fmla="*/ 2704625 h 2812118"/>
                <a:gd name="connsiteX12" fmla="*/ 12691 w 3179079"/>
                <a:gd name="connsiteY12" fmla="*/ 2740945 h 2812118"/>
                <a:gd name="connsiteX0" fmla="*/ 12691 w 3174425"/>
                <a:gd name="connsiteY0" fmla="*/ 2740945 h 2812118"/>
                <a:gd name="connsiteX1" fmla="*/ 523925 w 3174425"/>
                <a:gd name="connsiteY1" fmla="*/ 1827340 h 2812118"/>
                <a:gd name="connsiteX2" fmla="*/ 1070467 w 3174425"/>
                <a:gd name="connsiteY2" fmla="*/ 1524020 h 2812118"/>
                <a:gd name="connsiteX3" fmla="*/ 1065490 w 3174425"/>
                <a:gd name="connsiteY3" fmla="*/ 920161 h 2812118"/>
                <a:gd name="connsiteX4" fmla="*/ 1587324 w 3174425"/>
                <a:gd name="connsiteY4" fmla="*/ 6 h 2812118"/>
                <a:gd name="connsiteX5" fmla="*/ 2109786 w 3174425"/>
                <a:gd name="connsiteY5" fmla="*/ 907445 h 2812118"/>
                <a:gd name="connsiteX6" fmla="*/ 2081790 w 3174425"/>
                <a:gd name="connsiteY6" fmla="*/ 1535304 h 2812118"/>
                <a:gd name="connsiteX7" fmla="*/ 2660091 w 3174425"/>
                <a:gd name="connsiteY7" fmla="*/ 1820223 h 2812118"/>
                <a:gd name="connsiteX8" fmla="*/ 3160955 w 3174425"/>
                <a:gd name="connsiteY8" fmla="*/ 2730072 h 2812118"/>
                <a:gd name="connsiteX9" fmla="*/ 2101152 w 3174425"/>
                <a:gd name="connsiteY9" fmla="*/ 2709449 h 2812118"/>
                <a:gd name="connsiteX10" fmla="*/ 1583990 w 3174425"/>
                <a:gd name="connsiteY10" fmla="*/ 2325804 h 2812118"/>
                <a:gd name="connsiteX11" fmla="*/ 1063190 w 3174425"/>
                <a:gd name="connsiteY11" fmla="*/ 2704625 h 2812118"/>
                <a:gd name="connsiteX12" fmla="*/ 12691 w 3174425"/>
                <a:gd name="connsiteY12" fmla="*/ 2740945 h 2812118"/>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3530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3530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0945 h 2970921"/>
                <a:gd name="connsiteX1" fmla="*/ 523925 w 3258830"/>
                <a:gd name="connsiteY1" fmla="*/ 1827340 h 2970921"/>
                <a:gd name="connsiteX2" fmla="*/ 1070467 w 3258830"/>
                <a:gd name="connsiteY2" fmla="*/ 1524020 h 2970921"/>
                <a:gd name="connsiteX3" fmla="*/ 1065490 w 3258830"/>
                <a:gd name="connsiteY3" fmla="*/ 920161 h 2970921"/>
                <a:gd name="connsiteX4" fmla="*/ 1587324 w 3258830"/>
                <a:gd name="connsiteY4" fmla="*/ 6 h 2970921"/>
                <a:gd name="connsiteX5" fmla="*/ 2109786 w 3258830"/>
                <a:gd name="connsiteY5" fmla="*/ 907445 h 2970921"/>
                <a:gd name="connsiteX6" fmla="*/ 2081790 w 3258830"/>
                <a:gd name="connsiteY6" fmla="*/ 1500134 h 2970921"/>
                <a:gd name="connsiteX7" fmla="*/ 2660091 w 3258830"/>
                <a:gd name="connsiteY7" fmla="*/ 1820223 h 2970921"/>
                <a:gd name="connsiteX8" fmla="*/ 3160955 w 3258830"/>
                <a:gd name="connsiteY8" fmla="*/ 2730072 h 2970921"/>
                <a:gd name="connsiteX9" fmla="*/ 2101152 w 3258830"/>
                <a:gd name="connsiteY9" fmla="*/ 2709449 h 2970921"/>
                <a:gd name="connsiteX10" fmla="*/ 1583990 w 3258830"/>
                <a:gd name="connsiteY10" fmla="*/ 2325804 h 2970921"/>
                <a:gd name="connsiteX11" fmla="*/ 1063190 w 3258830"/>
                <a:gd name="connsiteY11" fmla="*/ 2704625 h 2970921"/>
                <a:gd name="connsiteX12" fmla="*/ 12691 w 3258830"/>
                <a:gd name="connsiteY12" fmla="*/ 2740945 h 2970921"/>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56 h 2971032"/>
                <a:gd name="connsiteX1" fmla="*/ 523925 w 3258830"/>
                <a:gd name="connsiteY1" fmla="*/ 1827451 h 2971032"/>
                <a:gd name="connsiteX2" fmla="*/ 1070467 w 3258830"/>
                <a:gd name="connsiteY2" fmla="*/ 1524131 h 2971032"/>
                <a:gd name="connsiteX3" fmla="*/ 1065490 w 3258830"/>
                <a:gd name="connsiteY3" fmla="*/ 920272 h 2971032"/>
                <a:gd name="connsiteX4" fmla="*/ 1587324 w 3258830"/>
                <a:gd name="connsiteY4" fmla="*/ 117 h 2971032"/>
                <a:gd name="connsiteX5" fmla="*/ 2109786 w 3258830"/>
                <a:gd name="connsiteY5" fmla="*/ 907556 h 2971032"/>
                <a:gd name="connsiteX6" fmla="*/ 2081790 w 3258830"/>
                <a:gd name="connsiteY6" fmla="*/ 1500245 h 2971032"/>
                <a:gd name="connsiteX7" fmla="*/ 2660091 w 3258830"/>
                <a:gd name="connsiteY7" fmla="*/ 1820334 h 2971032"/>
                <a:gd name="connsiteX8" fmla="*/ 3160955 w 3258830"/>
                <a:gd name="connsiteY8" fmla="*/ 2730183 h 2971032"/>
                <a:gd name="connsiteX9" fmla="*/ 2101152 w 3258830"/>
                <a:gd name="connsiteY9" fmla="*/ 2709560 h 2971032"/>
                <a:gd name="connsiteX10" fmla="*/ 1583990 w 3258830"/>
                <a:gd name="connsiteY10" fmla="*/ 2325915 h 2971032"/>
                <a:gd name="connsiteX11" fmla="*/ 1063190 w 3258830"/>
                <a:gd name="connsiteY11" fmla="*/ 2704736 h 2971032"/>
                <a:gd name="connsiteX12" fmla="*/ 12691 w 3258830"/>
                <a:gd name="connsiteY12" fmla="*/ 2741056 h 2971032"/>
                <a:gd name="connsiteX0" fmla="*/ 12691 w 3258830"/>
                <a:gd name="connsiteY0" fmla="*/ 2741024 h 2971000"/>
                <a:gd name="connsiteX1" fmla="*/ 523925 w 3258830"/>
                <a:gd name="connsiteY1" fmla="*/ 1827419 h 2971000"/>
                <a:gd name="connsiteX2" fmla="*/ 1070467 w 3258830"/>
                <a:gd name="connsiteY2" fmla="*/ 1524099 h 2971000"/>
                <a:gd name="connsiteX3" fmla="*/ 1065490 w 3258830"/>
                <a:gd name="connsiteY3" fmla="*/ 920240 h 2971000"/>
                <a:gd name="connsiteX4" fmla="*/ 1587324 w 3258830"/>
                <a:gd name="connsiteY4" fmla="*/ 85 h 2971000"/>
                <a:gd name="connsiteX5" fmla="*/ 2109786 w 3258830"/>
                <a:gd name="connsiteY5" fmla="*/ 907524 h 2971000"/>
                <a:gd name="connsiteX6" fmla="*/ 2081790 w 3258830"/>
                <a:gd name="connsiteY6" fmla="*/ 1500213 h 2971000"/>
                <a:gd name="connsiteX7" fmla="*/ 2660091 w 3258830"/>
                <a:gd name="connsiteY7" fmla="*/ 1820302 h 2971000"/>
                <a:gd name="connsiteX8" fmla="*/ 3160955 w 3258830"/>
                <a:gd name="connsiteY8" fmla="*/ 2730151 h 2971000"/>
                <a:gd name="connsiteX9" fmla="*/ 2101152 w 3258830"/>
                <a:gd name="connsiteY9" fmla="*/ 2709528 h 2971000"/>
                <a:gd name="connsiteX10" fmla="*/ 1583990 w 3258830"/>
                <a:gd name="connsiteY10" fmla="*/ 2325883 h 2971000"/>
                <a:gd name="connsiteX11" fmla="*/ 1063190 w 3258830"/>
                <a:gd name="connsiteY11" fmla="*/ 2704704 h 2971000"/>
                <a:gd name="connsiteX12" fmla="*/ 12691 w 3258830"/>
                <a:gd name="connsiteY12" fmla="*/ 2741024 h 2971000"/>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9 h 2970995"/>
                <a:gd name="connsiteX1" fmla="*/ 523925 w 3258830"/>
                <a:gd name="connsiteY1" fmla="*/ 1827414 h 2970995"/>
                <a:gd name="connsiteX2" fmla="*/ 1070467 w 3258830"/>
                <a:gd name="connsiteY2" fmla="*/ 1524094 h 2970995"/>
                <a:gd name="connsiteX3" fmla="*/ 1065490 w 3258830"/>
                <a:gd name="connsiteY3" fmla="*/ 920235 h 2970995"/>
                <a:gd name="connsiteX4" fmla="*/ 1587324 w 3258830"/>
                <a:gd name="connsiteY4" fmla="*/ 80 h 2970995"/>
                <a:gd name="connsiteX5" fmla="*/ 2109786 w 3258830"/>
                <a:gd name="connsiteY5" fmla="*/ 907519 h 2970995"/>
                <a:gd name="connsiteX6" fmla="*/ 2081790 w 3258830"/>
                <a:gd name="connsiteY6" fmla="*/ 1500208 h 2970995"/>
                <a:gd name="connsiteX7" fmla="*/ 2660091 w 3258830"/>
                <a:gd name="connsiteY7" fmla="*/ 1820297 h 2970995"/>
                <a:gd name="connsiteX8" fmla="*/ 3160955 w 3258830"/>
                <a:gd name="connsiteY8" fmla="*/ 2730146 h 2970995"/>
                <a:gd name="connsiteX9" fmla="*/ 2101152 w 3258830"/>
                <a:gd name="connsiteY9" fmla="*/ 2709523 h 2970995"/>
                <a:gd name="connsiteX10" fmla="*/ 1583990 w 3258830"/>
                <a:gd name="connsiteY10" fmla="*/ 2325878 h 2970995"/>
                <a:gd name="connsiteX11" fmla="*/ 1063190 w 3258830"/>
                <a:gd name="connsiteY11" fmla="*/ 2704699 h 2970995"/>
                <a:gd name="connsiteX12" fmla="*/ 12691 w 3258830"/>
                <a:gd name="connsiteY12" fmla="*/ 2741019 h 2970995"/>
                <a:gd name="connsiteX0" fmla="*/ 12691 w 3258830"/>
                <a:gd name="connsiteY0" fmla="*/ 2741014 h 2970990"/>
                <a:gd name="connsiteX1" fmla="*/ 523925 w 3258830"/>
                <a:gd name="connsiteY1" fmla="*/ 1827409 h 2970990"/>
                <a:gd name="connsiteX2" fmla="*/ 1070467 w 3258830"/>
                <a:gd name="connsiteY2" fmla="*/ 1524089 h 2970990"/>
                <a:gd name="connsiteX3" fmla="*/ 1065490 w 3258830"/>
                <a:gd name="connsiteY3" fmla="*/ 920230 h 2970990"/>
                <a:gd name="connsiteX4" fmla="*/ 1587324 w 3258830"/>
                <a:gd name="connsiteY4" fmla="*/ 75 h 2970990"/>
                <a:gd name="connsiteX5" fmla="*/ 2109786 w 3258830"/>
                <a:gd name="connsiteY5" fmla="*/ 907514 h 2970990"/>
                <a:gd name="connsiteX6" fmla="*/ 2081790 w 3258830"/>
                <a:gd name="connsiteY6" fmla="*/ 1500203 h 2970990"/>
                <a:gd name="connsiteX7" fmla="*/ 2660091 w 3258830"/>
                <a:gd name="connsiteY7" fmla="*/ 1820292 h 2970990"/>
                <a:gd name="connsiteX8" fmla="*/ 3160955 w 3258830"/>
                <a:gd name="connsiteY8" fmla="*/ 2730141 h 2970990"/>
                <a:gd name="connsiteX9" fmla="*/ 2101152 w 3258830"/>
                <a:gd name="connsiteY9" fmla="*/ 2709518 h 2970990"/>
                <a:gd name="connsiteX10" fmla="*/ 1583990 w 3258830"/>
                <a:gd name="connsiteY10" fmla="*/ 2325873 h 2970990"/>
                <a:gd name="connsiteX11" fmla="*/ 1063190 w 3258830"/>
                <a:gd name="connsiteY11" fmla="*/ 2704694 h 2970990"/>
                <a:gd name="connsiteX12" fmla="*/ 12691 w 3258830"/>
                <a:gd name="connsiteY12" fmla="*/ 2741014 h 2970990"/>
                <a:gd name="connsiteX0" fmla="*/ 12691 w 3258830"/>
                <a:gd name="connsiteY0" fmla="*/ 2741020 h 2970996"/>
                <a:gd name="connsiteX1" fmla="*/ 523925 w 3258830"/>
                <a:gd name="connsiteY1" fmla="*/ 1827415 h 2970996"/>
                <a:gd name="connsiteX2" fmla="*/ 1070467 w 3258830"/>
                <a:gd name="connsiteY2" fmla="*/ 1524095 h 2970996"/>
                <a:gd name="connsiteX3" fmla="*/ 1065490 w 3258830"/>
                <a:gd name="connsiteY3" fmla="*/ 920236 h 2970996"/>
                <a:gd name="connsiteX4" fmla="*/ 1587324 w 3258830"/>
                <a:gd name="connsiteY4" fmla="*/ 81 h 2970996"/>
                <a:gd name="connsiteX5" fmla="*/ 2109786 w 3258830"/>
                <a:gd name="connsiteY5" fmla="*/ 907520 h 2970996"/>
                <a:gd name="connsiteX6" fmla="*/ 2081790 w 3258830"/>
                <a:gd name="connsiteY6" fmla="*/ 1500209 h 2970996"/>
                <a:gd name="connsiteX7" fmla="*/ 2660091 w 3258830"/>
                <a:gd name="connsiteY7" fmla="*/ 1820298 h 2970996"/>
                <a:gd name="connsiteX8" fmla="*/ 3160955 w 3258830"/>
                <a:gd name="connsiteY8" fmla="*/ 2730147 h 2970996"/>
                <a:gd name="connsiteX9" fmla="*/ 2101152 w 3258830"/>
                <a:gd name="connsiteY9" fmla="*/ 2709524 h 2970996"/>
                <a:gd name="connsiteX10" fmla="*/ 1583990 w 3258830"/>
                <a:gd name="connsiteY10" fmla="*/ 2325879 h 2970996"/>
                <a:gd name="connsiteX11" fmla="*/ 1063190 w 3258830"/>
                <a:gd name="connsiteY11" fmla="*/ 2704700 h 2970996"/>
                <a:gd name="connsiteX12" fmla="*/ 12691 w 3258830"/>
                <a:gd name="connsiteY12" fmla="*/ 2741020 h 2970996"/>
                <a:gd name="connsiteX0" fmla="*/ 12691 w 3258830"/>
                <a:gd name="connsiteY0" fmla="*/ 2741020 h 2970996"/>
                <a:gd name="connsiteX1" fmla="*/ 523925 w 3258830"/>
                <a:gd name="connsiteY1" fmla="*/ 1827415 h 2970996"/>
                <a:gd name="connsiteX2" fmla="*/ 1070467 w 3258830"/>
                <a:gd name="connsiteY2" fmla="*/ 1524095 h 2970996"/>
                <a:gd name="connsiteX3" fmla="*/ 1065490 w 3258830"/>
                <a:gd name="connsiteY3" fmla="*/ 920236 h 2970996"/>
                <a:gd name="connsiteX4" fmla="*/ 1587324 w 3258830"/>
                <a:gd name="connsiteY4" fmla="*/ 81 h 2970996"/>
                <a:gd name="connsiteX5" fmla="*/ 2109786 w 3258830"/>
                <a:gd name="connsiteY5" fmla="*/ 907520 h 2970996"/>
                <a:gd name="connsiteX6" fmla="*/ 2081790 w 3258830"/>
                <a:gd name="connsiteY6" fmla="*/ 1500209 h 2970996"/>
                <a:gd name="connsiteX7" fmla="*/ 2660091 w 3258830"/>
                <a:gd name="connsiteY7" fmla="*/ 1820298 h 2970996"/>
                <a:gd name="connsiteX8" fmla="*/ 3160955 w 3258830"/>
                <a:gd name="connsiteY8" fmla="*/ 2730147 h 2970996"/>
                <a:gd name="connsiteX9" fmla="*/ 2101152 w 3258830"/>
                <a:gd name="connsiteY9" fmla="*/ 2709524 h 2970996"/>
                <a:gd name="connsiteX10" fmla="*/ 1583990 w 3258830"/>
                <a:gd name="connsiteY10" fmla="*/ 2325879 h 2970996"/>
                <a:gd name="connsiteX11" fmla="*/ 1063190 w 3258830"/>
                <a:gd name="connsiteY11" fmla="*/ 2704700 h 2970996"/>
                <a:gd name="connsiteX12" fmla="*/ 12691 w 3258830"/>
                <a:gd name="connsiteY12" fmla="*/ 2741020 h 2970996"/>
                <a:gd name="connsiteX0" fmla="*/ 20967 w 3267106"/>
                <a:gd name="connsiteY0" fmla="*/ 2741020 h 2970996"/>
                <a:gd name="connsiteX1" fmla="*/ 532201 w 3267106"/>
                <a:gd name="connsiteY1" fmla="*/ 1827415 h 2970996"/>
                <a:gd name="connsiteX2" fmla="*/ 1078743 w 3267106"/>
                <a:gd name="connsiteY2" fmla="*/ 1524095 h 2970996"/>
                <a:gd name="connsiteX3" fmla="*/ 1073766 w 3267106"/>
                <a:gd name="connsiteY3" fmla="*/ 920236 h 2970996"/>
                <a:gd name="connsiteX4" fmla="*/ 1595600 w 3267106"/>
                <a:gd name="connsiteY4" fmla="*/ 81 h 2970996"/>
                <a:gd name="connsiteX5" fmla="*/ 2118062 w 3267106"/>
                <a:gd name="connsiteY5" fmla="*/ 907520 h 2970996"/>
                <a:gd name="connsiteX6" fmla="*/ 2090066 w 3267106"/>
                <a:gd name="connsiteY6" fmla="*/ 1500209 h 2970996"/>
                <a:gd name="connsiteX7" fmla="*/ 2668367 w 3267106"/>
                <a:gd name="connsiteY7" fmla="*/ 1820298 h 2970996"/>
                <a:gd name="connsiteX8" fmla="*/ 3169231 w 3267106"/>
                <a:gd name="connsiteY8" fmla="*/ 2730147 h 2970996"/>
                <a:gd name="connsiteX9" fmla="*/ 2109428 w 3267106"/>
                <a:gd name="connsiteY9" fmla="*/ 2709524 h 2970996"/>
                <a:gd name="connsiteX10" fmla="*/ 1592266 w 3267106"/>
                <a:gd name="connsiteY10" fmla="*/ 2325879 h 2970996"/>
                <a:gd name="connsiteX11" fmla="*/ 1071466 w 3267106"/>
                <a:gd name="connsiteY11" fmla="*/ 2704700 h 2970996"/>
                <a:gd name="connsiteX12" fmla="*/ 20967 w 3267106"/>
                <a:gd name="connsiteY12" fmla="*/ 2741020 h 2970996"/>
                <a:gd name="connsiteX0" fmla="*/ 88501 w 3334640"/>
                <a:gd name="connsiteY0" fmla="*/ 2741020 h 2970996"/>
                <a:gd name="connsiteX1" fmla="*/ 599735 w 3334640"/>
                <a:gd name="connsiteY1" fmla="*/ 1827415 h 2970996"/>
                <a:gd name="connsiteX2" fmla="*/ 1146277 w 3334640"/>
                <a:gd name="connsiteY2" fmla="*/ 1524095 h 2970996"/>
                <a:gd name="connsiteX3" fmla="*/ 1141300 w 3334640"/>
                <a:gd name="connsiteY3" fmla="*/ 920236 h 2970996"/>
                <a:gd name="connsiteX4" fmla="*/ 1663134 w 3334640"/>
                <a:gd name="connsiteY4" fmla="*/ 81 h 2970996"/>
                <a:gd name="connsiteX5" fmla="*/ 2185596 w 3334640"/>
                <a:gd name="connsiteY5" fmla="*/ 907520 h 2970996"/>
                <a:gd name="connsiteX6" fmla="*/ 2157600 w 3334640"/>
                <a:gd name="connsiteY6" fmla="*/ 1500209 h 2970996"/>
                <a:gd name="connsiteX7" fmla="*/ 2735901 w 3334640"/>
                <a:gd name="connsiteY7" fmla="*/ 1820298 h 2970996"/>
                <a:gd name="connsiteX8" fmla="*/ 3236765 w 3334640"/>
                <a:gd name="connsiteY8" fmla="*/ 2730147 h 2970996"/>
                <a:gd name="connsiteX9" fmla="*/ 2176962 w 3334640"/>
                <a:gd name="connsiteY9" fmla="*/ 2709524 h 2970996"/>
                <a:gd name="connsiteX10" fmla="*/ 1659800 w 3334640"/>
                <a:gd name="connsiteY10" fmla="*/ 2325879 h 2970996"/>
                <a:gd name="connsiteX11" fmla="*/ 1139000 w 3334640"/>
                <a:gd name="connsiteY11" fmla="*/ 2704700 h 2970996"/>
                <a:gd name="connsiteX12" fmla="*/ 88501 w 3334640"/>
                <a:gd name="connsiteY12" fmla="*/ 2741020 h 2970996"/>
                <a:gd name="connsiteX0" fmla="*/ 88501 w 3334640"/>
                <a:gd name="connsiteY0" fmla="*/ 2741020 h 3099436"/>
                <a:gd name="connsiteX1" fmla="*/ 599735 w 3334640"/>
                <a:gd name="connsiteY1" fmla="*/ 1827415 h 3099436"/>
                <a:gd name="connsiteX2" fmla="*/ 1146277 w 3334640"/>
                <a:gd name="connsiteY2" fmla="*/ 1524095 h 3099436"/>
                <a:gd name="connsiteX3" fmla="*/ 1141300 w 3334640"/>
                <a:gd name="connsiteY3" fmla="*/ 920236 h 3099436"/>
                <a:gd name="connsiteX4" fmla="*/ 1663134 w 3334640"/>
                <a:gd name="connsiteY4" fmla="*/ 81 h 3099436"/>
                <a:gd name="connsiteX5" fmla="*/ 2185596 w 3334640"/>
                <a:gd name="connsiteY5" fmla="*/ 907520 h 3099436"/>
                <a:gd name="connsiteX6" fmla="*/ 2157600 w 3334640"/>
                <a:gd name="connsiteY6" fmla="*/ 1500209 h 3099436"/>
                <a:gd name="connsiteX7" fmla="*/ 2735901 w 3334640"/>
                <a:gd name="connsiteY7" fmla="*/ 1820298 h 3099436"/>
                <a:gd name="connsiteX8" fmla="*/ 3236765 w 3334640"/>
                <a:gd name="connsiteY8" fmla="*/ 2730147 h 3099436"/>
                <a:gd name="connsiteX9" fmla="*/ 2176962 w 3334640"/>
                <a:gd name="connsiteY9" fmla="*/ 2709524 h 3099436"/>
                <a:gd name="connsiteX10" fmla="*/ 1659800 w 3334640"/>
                <a:gd name="connsiteY10" fmla="*/ 2325879 h 3099436"/>
                <a:gd name="connsiteX11" fmla="*/ 1139000 w 3334640"/>
                <a:gd name="connsiteY11" fmla="*/ 2704700 h 3099436"/>
                <a:gd name="connsiteX12" fmla="*/ 88501 w 3334640"/>
                <a:gd name="connsiteY12" fmla="*/ 2741020 h 3099436"/>
                <a:gd name="connsiteX0" fmla="*/ 21530 w 3267669"/>
                <a:gd name="connsiteY0" fmla="*/ 2741020 h 2994841"/>
                <a:gd name="connsiteX1" fmla="*/ 532764 w 3267669"/>
                <a:gd name="connsiteY1" fmla="*/ 1827415 h 2994841"/>
                <a:gd name="connsiteX2" fmla="*/ 1079306 w 3267669"/>
                <a:gd name="connsiteY2" fmla="*/ 1524095 h 2994841"/>
                <a:gd name="connsiteX3" fmla="*/ 1074329 w 3267669"/>
                <a:gd name="connsiteY3" fmla="*/ 920236 h 2994841"/>
                <a:gd name="connsiteX4" fmla="*/ 1596163 w 3267669"/>
                <a:gd name="connsiteY4" fmla="*/ 81 h 2994841"/>
                <a:gd name="connsiteX5" fmla="*/ 2118625 w 3267669"/>
                <a:gd name="connsiteY5" fmla="*/ 907520 h 2994841"/>
                <a:gd name="connsiteX6" fmla="*/ 2090629 w 3267669"/>
                <a:gd name="connsiteY6" fmla="*/ 1500209 h 2994841"/>
                <a:gd name="connsiteX7" fmla="*/ 2668930 w 3267669"/>
                <a:gd name="connsiteY7" fmla="*/ 1820298 h 2994841"/>
                <a:gd name="connsiteX8" fmla="*/ 3169794 w 3267669"/>
                <a:gd name="connsiteY8" fmla="*/ 2730147 h 2994841"/>
                <a:gd name="connsiteX9" fmla="*/ 2109991 w 3267669"/>
                <a:gd name="connsiteY9" fmla="*/ 2709524 h 2994841"/>
                <a:gd name="connsiteX10" fmla="*/ 1592829 w 3267669"/>
                <a:gd name="connsiteY10" fmla="*/ 2325879 h 2994841"/>
                <a:gd name="connsiteX11" fmla="*/ 1082077 w 3267669"/>
                <a:gd name="connsiteY11" fmla="*/ 2709724 h 2994841"/>
                <a:gd name="connsiteX12" fmla="*/ 21530 w 3267669"/>
                <a:gd name="connsiteY12" fmla="*/ 2741020 h 2994841"/>
                <a:gd name="connsiteX0" fmla="*/ 21530 w 3267669"/>
                <a:gd name="connsiteY0" fmla="*/ 2741020 h 2994841"/>
                <a:gd name="connsiteX1" fmla="*/ 532764 w 3267669"/>
                <a:gd name="connsiteY1" fmla="*/ 1827415 h 2994841"/>
                <a:gd name="connsiteX2" fmla="*/ 1079306 w 3267669"/>
                <a:gd name="connsiteY2" fmla="*/ 1524095 h 2994841"/>
                <a:gd name="connsiteX3" fmla="*/ 1074329 w 3267669"/>
                <a:gd name="connsiteY3" fmla="*/ 920236 h 2994841"/>
                <a:gd name="connsiteX4" fmla="*/ 1596163 w 3267669"/>
                <a:gd name="connsiteY4" fmla="*/ 81 h 2994841"/>
                <a:gd name="connsiteX5" fmla="*/ 2118625 w 3267669"/>
                <a:gd name="connsiteY5" fmla="*/ 907520 h 2994841"/>
                <a:gd name="connsiteX6" fmla="*/ 2090629 w 3267669"/>
                <a:gd name="connsiteY6" fmla="*/ 1500209 h 2994841"/>
                <a:gd name="connsiteX7" fmla="*/ 2668930 w 3267669"/>
                <a:gd name="connsiteY7" fmla="*/ 1820298 h 2994841"/>
                <a:gd name="connsiteX8" fmla="*/ 3169794 w 3267669"/>
                <a:gd name="connsiteY8" fmla="*/ 2730147 h 2994841"/>
                <a:gd name="connsiteX9" fmla="*/ 2109991 w 3267669"/>
                <a:gd name="connsiteY9" fmla="*/ 2709524 h 2994841"/>
                <a:gd name="connsiteX10" fmla="*/ 1592829 w 3267669"/>
                <a:gd name="connsiteY10" fmla="*/ 2325879 h 2994841"/>
                <a:gd name="connsiteX11" fmla="*/ 1082077 w 3267669"/>
                <a:gd name="connsiteY11" fmla="*/ 2709724 h 2994841"/>
                <a:gd name="connsiteX12" fmla="*/ 21530 w 3267669"/>
                <a:gd name="connsiteY12" fmla="*/ 2741020 h 2994841"/>
                <a:gd name="connsiteX0" fmla="*/ 21530 w 3267669"/>
                <a:gd name="connsiteY0" fmla="*/ 2741020 h 3001371"/>
                <a:gd name="connsiteX1" fmla="*/ 532764 w 3267669"/>
                <a:gd name="connsiteY1" fmla="*/ 1827415 h 3001371"/>
                <a:gd name="connsiteX2" fmla="*/ 1079306 w 3267669"/>
                <a:gd name="connsiteY2" fmla="*/ 1524095 h 3001371"/>
                <a:gd name="connsiteX3" fmla="*/ 1074329 w 3267669"/>
                <a:gd name="connsiteY3" fmla="*/ 920236 h 3001371"/>
                <a:gd name="connsiteX4" fmla="*/ 1596163 w 3267669"/>
                <a:gd name="connsiteY4" fmla="*/ 81 h 3001371"/>
                <a:gd name="connsiteX5" fmla="*/ 2118625 w 3267669"/>
                <a:gd name="connsiteY5" fmla="*/ 907520 h 3001371"/>
                <a:gd name="connsiteX6" fmla="*/ 2090629 w 3267669"/>
                <a:gd name="connsiteY6" fmla="*/ 1500209 h 3001371"/>
                <a:gd name="connsiteX7" fmla="*/ 2668930 w 3267669"/>
                <a:gd name="connsiteY7" fmla="*/ 1820298 h 3001371"/>
                <a:gd name="connsiteX8" fmla="*/ 3169794 w 3267669"/>
                <a:gd name="connsiteY8" fmla="*/ 2730147 h 3001371"/>
                <a:gd name="connsiteX9" fmla="*/ 2109991 w 3267669"/>
                <a:gd name="connsiteY9" fmla="*/ 2709524 h 3001371"/>
                <a:gd name="connsiteX10" fmla="*/ 1592829 w 3267669"/>
                <a:gd name="connsiteY10" fmla="*/ 2325879 h 3001371"/>
                <a:gd name="connsiteX11" fmla="*/ 1082077 w 3267669"/>
                <a:gd name="connsiteY11" fmla="*/ 2709724 h 3001371"/>
                <a:gd name="connsiteX12" fmla="*/ 21530 w 3267669"/>
                <a:gd name="connsiteY12" fmla="*/ 2741020 h 3001371"/>
                <a:gd name="connsiteX0" fmla="*/ 87128 w 3333267"/>
                <a:gd name="connsiteY0" fmla="*/ 2741020 h 3100529"/>
                <a:gd name="connsiteX1" fmla="*/ 598362 w 3333267"/>
                <a:gd name="connsiteY1" fmla="*/ 1827415 h 3100529"/>
                <a:gd name="connsiteX2" fmla="*/ 1144904 w 3333267"/>
                <a:gd name="connsiteY2" fmla="*/ 1524095 h 3100529"/>
                <a:gd name="connsiteX3" fmla="*/ 1139927 w 3333267"/>
                <a:gd name="connsiteY3" fmla="*/ 920236 h 3100529"/>
                <a:gd name="connsiteX4" fmla="*/ 1661761 w 3333267"/>
                <a:gd name="connsiteY4" fmla="*/ 81 h 3100529"/>
                <a:gd name="connsiteX5" fmla="*/ 2184223 w 3333267"/>
                <a:gd name="connsiteY5" fmla="*/ 907520 h 3100529"/>
                <a:gd name="connsiteX6" fmla="*/ 2156227 w 3333267"/>
                <a:gd name="connsiteY6" fmla="*/ 1500209 h 3100529"/>
                <a:gd name="connsiteX7" fmla="*/ 2734528 w 3333267"/>
                <a:gd name="connsiteY7" fmla="*/ 1820298 h 3100529"/>
                <a:gd name="connsiteX8" fmla="*/ 3235392 w 3333267"/>
                <a:gd name="connsiteY8" fmla="*/ 2730147 h 3100529"/>
                <a:gd name="connsiteX9" fmla="*/ 2175589 w 3333267"/>
                <a:gd name="connsiteY9" fmla="*/ 2709524 h 3100529"/>
                <a:gd name="connsiteX10" fmla="*/ 1658427 w 3333267"/>
                <a:gd name="connsiteY10" fmla="*/ 2325879 h 3100529"/>
                <a:gd name="connsiteX11" fmla="*/ 1147675 w 3333267"/>
                <a:gd name="connsiteY11" fmla="*/ 2709724 h 3100529"/>
                <a:gd name="connsiteX12" fmla="*/ 87128 w 3333267"/>
                <a:gd name="connsiteY12" fmla="*/ 2741020 h 3100529"/>
                <a:gd name="connsiteX0" fmla="*/ 87128 w 3333267"/>
                <a:gd name="connsiteY0" fmla="*/ 2741020 h 3052266"/>
                <a:gd name="connsiteX1" fmla="*/ 598362 w 3333267"/>
                <a:gd name="connsiteY1" fmla="*/ 1827415 h 3052266"/>
                <a:gd name="connsiteX2" fmla="*/ 1144904 w 3333267"/>
                <a:gd name="connsiteY2" fmla="*/ 1524095 h 3052266"/>
                <a:gd name="connsiteX3" fmla="*/ 1139927 w 3333267"/>
                <a:gd name="connsiteY3" fmla="*/ 920236 h 3052266"/>
                <a:gd name="connsiteX4" fmla="*/ 1661761 w 3333267"/>
                <a:gd name="connsiteY4" fmla="*/ 81 h 3052266"/>
                <a:gd name="connsiteX5" fmla="*/ 2184223 w 3333267"/>
                <a:gd name="connsiteY5" fmla="*/ 907520 h 3052266"/>
                <a:gd name="connsiteX6" fmla="*/ 2156227 w 3333267"/>
                <a:gd name="connsiteY6" fmla="*/ 1500209 h 3052266"/>
                <a:gd name="connsiteX7" fmla="*/ 2734528 w 3333267"/>
                <a:gd name="connsiteY7" fmla="*/ 1820298 h 3052266"/>
                <a:gd name="connsiteX8" fmla="*/ 3235392 w 3333267"/>
                <a:gd name="connsiteY8" fmla="*/ 2730147 h 3052266"/>
                <a:gd name="connsiteX9" fmla="*/ 2175589 w 3333267"/>
                <a:gd name="connsiteY9" fmla="*/ 2709524 h 3052266"/>
                <a:gd name="connsiteX10" fmla="*/ 1658427 w 3333267"/>
                <a:gd name="connsiteY10" fmla="*/ 2325879 h 3052266"/>
                <a:gd name="connsiteX11" fmla="*/ 1147675 w 3333267"/>
                <a:gd name="connsiteY11" fmla="*/ 2709724 h 3052266"/>
                <a:gd name="connsiteX12" fmla="*/ 87128 w 3333267"/>
                <a:gd name="connsiteY12" fmla="*/ 2741020 h 3052266"/>
                <a:gd name="connsiteX0" fmla="*/ 87128 w 3333267"/>
                <a:gd name="connsiteY0" fmla="*/ 2741020 h 3052266"/>
                <a:gd name="connsiteX1" fmla="*/ 598362 w 3333267"/>
                <a:gd name="connsiteY1" fmla="*/ 1827415 h 3052266"/>
                <a:gd name="connsiteX2" fmla="*/ 1144904 w 3333267"/>
                <a:gd name="connsiteY2" fmla="*/ 1524095 h 3052266"/>
                <a:gd name="connsiteX3" fmla="*/ 1139927 w 3333267"/>
                <a:gd name="connsiteY3" fmla="*/ 920236 h 3052266"/>
                <a:gd name="connsiteX4" fmla="*/ 1661761 w 3333267"/>
                <a:gd name="connsiteY4" fmla="*/ 81 h 3052266"/>
                <a:gd name="connsiteX5" fmla="*/ 2184223 w 3333267"/>
                <a:gd name="connsiteY5" fmla="*/ 907520 h 3052266"/>
                <a:gd name="connsiteX6" fmla="*/ 2156227 w 3333267"/>
                <a:gd name="connsiteY6" fmla="*/ 1500209 h 3052266"/>
                <a:gd name="connsiteX7" fmla="*/ 2734528 w 3333267"/>
                <a:gd name="connsiteY7" fmla="*/ 1820298 h 3052266"/>
                <a:gd name="connsiteX8" fmla="*/ 3235392 w 3333267"/>
                <a:gd name="connsiteY8" fmla="*/ 2730147 h 3052266"/>
                <a:gd name="connsiteX9" fmla="*/ 2175589 w 3333267"/>
                <a:gd name="connsiteY9" fmla="*/ 2709524 h 3052266"/>
                <a:gd name="connsiteX10" fmla="*/ 1658427 w 3333267"/>
                <a:gd name="connsiteY10" fmla="*/ 2325879 h 3052266"/>
                <a:gd name="connsiteX11" fmla="*/ 1147675 w 3333267"/>
                <a:gd name="connsiteY11" fmla="*/ 2709724 h 3052266"/>
                <a:gd name="connsiteX12" fmla="*/ 87128 w 3333267"/>
                <a:gd name="connsiteY12" fmla="*/ 2741020 h 3052266"/>
                <a:gd name="connsiteX0" fmla="*/ 87128 w 3333267"/>
                <a:gd name="connsiteY0" fmla="*/ 2741020 h 3016412"/>
                <a:gd name="connsiteX1" fmla="*/ 598362 w 3333267"/>
                <a:gd name="connsiteY1" fmla="*/ 1827415 h 3016412"/>
                <a:gd name="connsiteX2" fmla="*/ 1144904 w 3333267"/>
                <a:gd name="connsiteY2" fmla="*/ 1524095 h 3016412"/>
                <a:gd name="connsiteX3" fmla="*/ 1139927 w 3333267"/>
                <a:gd name="connsiteY3" fmla="*/ 920236 h 3016412"/>
                <a:gd name="connsiteX4" fmla="*/ 1661761 w 3333267"/>
                <a:gd name="connsiteY4" fmla="*/ 81 h 3016412"/>
                <a:gd name="connsiteX5" fmla="*/ 2184223 w 3333267"/>
                <a:gd name="connsiteY5" fmla="*/ 907520 h 3016412"/>
                <a:gd name="connsiteX6" fmla="*/ 2156227 w 3333267"/>
                <a:gd name="connsiteY6" fmla="*/ 1500209 h 3016412"/>
                <a:gd name="connsiteX7" fmla="*/ 2734528 w 3333267"/>
                <a:gd name="connsiteY7" fmla="*/ 1820298 h 3016412"/>
                <a:gd name="connsiteX8" fmla="*/ 3235392 w 3333267"/>
                <a:gd name="connsiteY8" fmla="*/ 2730147 h 3016412"/>
                <a:gd name="connsiteX9" fmla="*/ 2175589 w 3333267"/>
                <a:gd name="connsiteY9" fmla="*/ 2709524 h 3016412"/>
                <a:gd name="connsiteX10" fmla="*/ 1658427 w 3333267"/>
                <a:gd name="connsiteY10" fmla="*/ 2325879 h 3016412"/>
                <a:gd name="connsiteX11" fmla="*/ 1147675 w 3333267"/>
                <a:gd name="connsiteY11" fmla="*/ 2709724 h 3016412"/>
                <a:gd name="connsiteX12" fmla="*/ 87128 w 3333267"/>
                <a:gd name="connsiteY12" fmla="*/ 2741020 h 3016412"/>
                <a:gd name="connsiteX0" fmla="*/ 87128 w 3333267"/>
                <a:gd name="connsiteY0" fmla="*/ 2741020 h 3050230"/>
                <a:gd name="connsiteX1" fmla="*/ 598362 w 3333267"/>
                <a:gd name="connsiteY1" fmla="*/ 1827415 h 3050230"/>
                <a:gd name="connsiteX2" fmla="*/ 1144904 w 3333267"/>
                <a:gd name="connsiteY2" fmla="*/ 1524095 h 3050230"/>
                <a:gd name="connsiteX3" fmla="*/ 1139927 w 3333267"/>
                <a:gd name="connsiteY3" fmla="*/ 920236 h 3050230"/>
                <a:gd name="connsiteX4" fmla="*/ 1661761 w 3333267"/>
                <a:gd name="connsiteY4" fmla="*/ 81 h 3050230"/>
                <a:gd name="connsiteX5" fmla="*/ 2184223 w 3333267"/>
                <a:gd name="connsiteY5" fmla="*/ 907520 h 3050230"/>
                <a:gd name="connsiteX6" fmla="*/ 2156227 w 3333267"/>
                <a:gd name="connsiteY6" fmla="*/ 1500209 h 3050230"/>
                <a:gd name="connsiteX7" fmla="*/ 2734528 w 3333267"/>
                <a:gd name="connsiteY7" fmla="*/ 1820298 h 3050230"/>
                <a:gd name="connsiteX8" fmla="*/ 3235392 w 3333267"/>
                <a:gd name="connsiteY8" fmla="*/ 2730147 h 3050230"/>
                <a:gd name="connsiteX9" fmla="*/ 2175589 w 3333267"/>
                <a:gd name="connsiteY9" fmla="*/ 2709524 h 3050230"/>
                <a:gd name="connsiteX10" fmla="*/ 1658427 w 3333267"/>
                <a:gd name="connsiteY10" fmla="*/ 2325879 h 3050230"/>
                <a:gd name="connsiteX11" fmla="*/ 1147675 w 3333267"/>
                <a:gd name="connsiteY11" fmla="*/ 2709724 h 3050230"/>
                <a:gd name="connsiteX12" fmla="*/ 87128 w 3333267"/>
                <a:gd name="connsiteY12" fmla="*/ 2741020 h 3050230"/>
                <a:gd name="connsiteX0" fmla="*/ 87128 w 3319545"/>
                <a:gd name="connsiteY0" fmla="*/ 2741020 h 3016412"/>
                <a:gd name="connsiteX1" fmla="*/ 598362 w 3319545"/>
                <a:gd name="connsiteY1" fmla="*/ 1827415 h 3016412"/>
                <a:gd name="connsiteX2" fmla="*/ 1144904 w 3319545"/>
                <a:gd name="connsiteY2" fmla="*/ 1524095 h 3016412"/>
                <a:gd name="connsiteX3" fmla="*/ 1139927 w 3319545"/>
                <a:gd name="connsiteY3" fmla="*/ 920236 h 3016412"/>
                <a:gd name="connsiteX4" fmla="*/ 1661761 w 3319545"/>
                <a:gd name="connsiteY4" fmla="*/ 81 h 3016412"/>
                <a:gd name="connsiteX5" fmla="*/ 2184223 w 3319545"/>
                <a:gd name="connsiteY5" fmla="*/ 907520 h 3016412"/>
                <a:gd name="connsiteX6" fmla="*/ 2156227 w 3319545"/>
                <a:gd name="connsiteY6" fmla="*/ 1500209 h 3016412"/>
                <a:gd name="connsiteX7" fmla="*/ 2734528 w 3319545"/>
                <a:gd name="connsiteY7" fmla="*/ 1820298 h 3016412"/>
                <a:gd name="connsiteX8" fmla="*/ 3220319 w 3319545"/>
                <a:gd name="connsiteY8" fmla="*/ 2725123 h 3016412"/>
                <a:gd name="connsiteX9" fmla="*/ 2175589 w 3319545"/>
                <a:gd name="connsiteY9" fmla="*/ 2709524 h 3016412"/>
                <a:gd name="connsiteX10" fmla="*/ 1658427 w 3319545"/>
                <a:gd name="connsiteY10" fmla="*/ 2325879 h 3016412"/>
                <a:gd name="connsiteX11" fmla="*/ 1147675 w 3319545"/>
                <a:gd name="connsiteY11" fmla="*/ 2709724 h 3016412"/>
                <a:gd name="connsiteX12" fmla="*/ 87128 w 3319545"/>
                <a:gd name="connsiteY12" fmla="*/ 2741020 h 3016412"/>
                <a:gd name="connsiteX0" fmla="*/ 87128 w 3325404"/>
                <a:gd name="connsiteY0" fmla="*/ 2741020 h 3020698"/>
                <a:gd name="connsiteX1" fmla="*/ 598362 w 3325404"/>
                <a:gd name="connsiteY1" fmla="*/ 1827415 h 3020698"/>
                <a:gd name="connsiteX2" fmla="*/ 1144904 w 3325404"/>
                <a:gd name="connsiteY2" fmla="*/ 1524095 h 3020698"/>
                <a:gd name="connsiteX3" fmla="*/ 1139927 w 3325404"/>
                <a:gd name="connsiteY3" fmla="*/ 920236 h 3020698"/>
                <a:gd name="connsiteX4" fmla="*/ 1661761 w 3325404"/>
                <a:gd name="connsiteY4" fmla="*/ 81 h 3020698"/>
                <a:gd name="connsiteX5" fmla="*/ 2184223 w 3325404"/>
                <a:gd name="connsiteY5" fmla="*/ 907520 h 3020698"/>
                <a:gd name="connsiteX6" fmla="*/ 2156227 w 3325404"/>
                <a:gd name="connsiteY6" fmla="*/ 1500209 h 3020698"/>
                <a:gd name="connsiteX7" fmla="*/ 2734528 w 3325404"/>
                <a:gd name="connsiteY7" fmla="*/ 1820298 h 3020698"/>
                <a:gd name="connsiteX8" fmla="*/ 3220319 w 3325404"/>
                <a:gd name="connsiteY8" fmla="*/ 2725123 h 3020698"/>
                <a:gd name="connsiteX9" fmla="*/ 2175589 w 3325404"/>
                <a:gd name="connsiteY9" fmla="*/ 2709524 h 3020698"/>
                <a:gd name="connsiteX10" fmla="*/ 1658427 w 3325404"/>
                <a:gd name="connsiteY10" fmla="*/ 2325879 h 3020698"/>
                <a:gd name="connsiteX11" fmla="*/ 1147675 w 3325404"/>
                <a:gd name="connsiteY11" fmla="*/ 2709724 h 3020698"/>
                <a:gd name="connsiteX12" fmla="*/ 87128 w 3325404"/>
                <a:gd name="connsiteY12" fmla="*/ 2741020 h 3020698"/>
                <a:gd name="connsiteX0" fmla="*/ 87128 w 3325404"/>
                <a:gd name="connsiteY0" fmla="*/ 2741020 h 3082104"/>
                <a:gd name="connsiteX1" fmla="*/ 598362 w 3325404"/>
                <a:gd name="connsiteY1" fmla="*/ 1827415 h 3082104"/>
                <a:gd name="connsiteX2" fmla="*/ 1144904 w 3325404"/>
                <a:gd name="connsiteY2" fmla="*/ 1524095 h 3082104"/>
                <a:gd name="connsiteX3" fmla="*/ 1139927 w 3325404"/>
                <a:gd name="connsiteY3" fmla="*/ 920236 h 3082104"/>
                <a:gd name="connsiteX4" fmla="*/ 1661761 w 3325404"/>
                <a:gd name="connsiteY4" fmla="*/ 81 h 3082104"/>
                <a:gd name="connsiteX5" fmla="*/ 2184223 w 3325404"/>
                <a:gd name="connsiteY5" fmla="*/ 907520 h 3082104"/>
                <a:gd name="connsiteX6" fmla="*/ 2156227 w 3325404"/>
                <a:gd name="connsiteY6" fmla="*/ 1500209 h 3082104"/>
                <a:gd name="connsiteX7" fmla="*/ 2734528 w 3325404"/>
                <a:gd name="connsiteY7" fmla="*/ 1820298 h 3082104"/>
                <a:gd name="connsiteX8" fmla="*/ 3220319 w 3325404"/>
                <a:gd name="connsiteY8" fmla="*/ 2725123 h 3082104"/>
                <a:gd name="connsiteX9" fmla="*/ 2175589 w 3325404"/>
                <a:gd name="connsiteY9" fmla="*/ 2709524 h 3082104"/>
                <a:gd name="connsiteX10" fmla="*/ 1658427 w 3325404"/>
                <a:gd name="connsiteY10" fmla="*/ 2325879 h 3082104"/>
                <a:gd name="connsiteX11" fmla="*/ 1147675 w 3325404"/>
                <a:gd name="connsiteY11" fmla="*/ 2709724 h 3082104"/>
                <a:gd name="connsiteX12" fmla="*/ 87128 w 3325404"/>
                <a:gd name="connsiteY12" fmla="*/ 2741020 h 3082104"/>
                <a:gd name="connsiteX0" fmla="*/ 87128 w 3298496"/>
                <a:gd name="connsiteY0" fmla="*/ 2741020 h 3024553"/>
                <a:gd name="connsiteX1" fmla="*/ 598362 w 3298496"/>
                <a:gd name="connsiteY1" fmla="*/ 1827415 h 3024553"/>
                <a:gd name="connsiteX2" fmla="*/ 1144904 w 3298496"/>
                <a:gd name="connsiteY2" fmla="*/ 1524095 h 3024553"/>
                <a:gd name="connsiteX3" fmla="*/ 1139927 w 3298496"/>
                <a:gd name="connsiteY3" fmla="*/ 920236 h 3024553"/>
                <a:gd name="connsiteX4" fmla="*/ 1661761 w 3298496"/>
                <a:gd name="connsiteY4" fmla="*/ 81 h 3024553"/>
                <a:gd name="connsiteX5" fmla="*/ 2184223 w 3298496"/>
                <a:gd name="connsiteY5" fmla="*/ 907520 h 3024553"/>
                <a:gd name="connsiteX6" fmla="*/ 2156227 w 3298496"/>
                <a:gd name="connsiteY6" fmla="*/ 1500209 h 3024553"/>
                <a:gd name="connsiteX7" fmla="*/ 2734528 w 3298496"/>
                <a:gd name="connsiteY7" fmla="*/ 1820298 h 3024553"/>
                <a:gd name="connsiteX8" fmla="*/ 3220319 w 3298496"/>
                <a:gd name="connsiteY8" fmla="*/ 2725123 h 3024553"/>
                <a:gd name="connsiteX9" fmla="*/ 2175589 w 3298496"/>
                <a:gd name="connsiteY9" fmla="*/ 2709524 h 3024553"/>
                <a:gd name="connsiteX10" fmla="*/ 1658427 w 3298496"/>
                <a:gd name="connsiteY10" fmla="*/ 2325879 h 3024553"/>
                <a:gd name="connsiteX11" fmla="*/ 1147675 w 3298496"/>
                <a:gd name="connsiteY11" fmla="*/ 2709724 h 3024553"/>
                <a:gd name="connsiteX12" fmla="*/ 87128 w 329849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20 h 3024553"/>
                <a:gd name="connsiteX1" fmla="*/ 598362 w 3313326"/>
                <a:gd name="connsiteY1" fmla="*/ 1827415 h 3024553"/>
                <a:gd name="connsiteX2" fmla="*/ 1144904 w 3313326"/>
                <a:gd name="connsiteY2" fmla="*/ 1524095 h 3024553"/>
                <a:gd name="connsiteX3" fmla="*/ 1139927 w 3313326"/>
                <a:gd name="connsiteY3" fmla="*/ 920236 h 3024553"/>
                <a:gd name="connsiteX4" fmla="*/ 1661761 w 3313326"/>
                <a:gd name="connsiteY4" fmla="*/ 81 h 3024553"/>
                <a:gd name="connsiteX5" fmla="*/ 2184223 w 3313326"/>
                <a:gd name="connsiteY5" fmla="*/ 907520 h 3024553"/>
                <a:gd name="connsiteX6" fmla="*/ 2156227 w 3313326"/>
                <a:gd name="connsiteY6" fmla="*/ 1500209 h 3024553"/>
                <a:gd name="connsiteX7" fmla="*/ 2734528 w 3313326"/>
                <a:gd name="connsiteY7" fmla="*/ 1820298 h 3024553"/>
                <a:gd name="connsiteX8" fmla="*/ 3220319 w 3313326"/>
                <a:gd name="connsiteY8" fmla="*/ 2725123 h 3024553"/>
                <a:gd name="connsiteX9" fmla="*/ 2175589 w 3313326"/>
                <a:gd name="connsiteY9" fmla="*/ 2709524 h 3024553"/>
                <a:gd name="connsiteX10" fmla="*/ 1658427 w 3313326"/>
                <a:gd name="connsiteY10" fmla="*/ 2325879 h 3024553"/>
                <a:gd name="connsiteX11" fmla="*/ 1147675 w 3313326"/>
                <a:gd name="connsiteY11" fmla="*/ 2709724 h 3024553"/>
                <a:gd name="connsiteX12" fmla="*/ 87128 w 3313326"/>
                <a:gd name="connsiteY12" fmla="*/ 2741020 h 3024553"/>
                <a:gd name="connsiteX0" fmla="*/ 87128 w 3313326"/>
                <a:gd name="connsiteY0" fmla="*/ 2741014 h 3024547"/>
                <a:gd name="connsiteX1" fmla="*/ 598362 w 3313326"/>
                <a:gd name="connsiteY1" fmla="*/ 1827409 h 3024547"/>
                <a:gd name="connsiteX2" fmla="*/ 1144904 w 3313326"/>
                <a:gd name="connsiteY2" fmla="*/ 1524089 h 3024547"/>
                <a:gd name="connsiteX3" fmla="*/ 1139927 w 3313326"/>
                <a:gd name="connsiteY3" fmla="*/ 920230 h 3024547"/>
                <a:gd name="connsiteX4" fmla="*/ 1661761 w 3313326"/>
                <a:gd name="connsiteY4" fmla="*/ 75 h 3024547"/>
                <a:gd name="connsiteX5" fmla="*/ 2184223 w 3313326"/>
                <a:gd name="connsiteY5" fmla="*/ 907514 h 3024547"/>
                <a:gd name="connsiteX6" fmla="*/ 2156227 w 3313326"/>
                <a:gd name="connsiteY6" fmla="*/ 1500203 h 3024547"/>
                <a:gd name="connsiteX7" fmla="*/ 2734528 w 3313326"/>
                <a:gd name="connsiteY7" fmla="*/ 1820292 h 3024547"/>
                <a:gd name="connsiteX8" fmla="*/ 3220319 w 3313326"/>
                <a:gd name="connsiteY8" fmla="*/ 2725117 h 3024547"/>
                <a:gd name="connsiteX9" fmla="*/ 2175589 w 3313326"/>
                <a:gd name="connsiteY9" fmla="*/ 2709518 h 3024547"/>
                <a:gd name="connsiteX10" fmla="*/ 1658427 w 3313326"/>
                <a:gd name="connsiteY10" fmla="*/ 2325873 h 3024547"/>
                <a:gd name="connsiteX11" fmla="*/ 1147675 w 3313326"/>
                <a:gd name="connsiteY11" fmla="*/ 2709718 h 3024547"/>
                <a:gd name="connsiteX12" fmla="*/ 87128 w 3313326"/>
                <a:gd name="connsiteY12" fmla="*/ 2741014 h 3024547"/>
                <a:gd name="connsiteX0" fmla="*/ 87128 w 3313326"/>
                <a:gd name="connsiteY0" fmla="*/ 2741014 h 3024547"/>
                <a:gd name="connsiteX1" fmla="*/ 598362 w 3313326"/>
                <a:gd name="connsiteY1" fmla="*/ 1827409 h 3024547"/>
                <a:gd name="connsiteX2" fmla="*/ 1144904 w 3313326"/>
                <a:gd name="connsiteY2" fmla="*/ 1524089 h 3024547"/>
                <a:gd name="connsiteX3" fmla="*/ 1139927 w 3313326"/>
                <a:gd name="connsiteY3" fmla="*/ 920230 h 3024547"/>
                <a:gd name="connsiteX4" fmla="*/ 1661761 w 3313326"/>
                <a:gd name="connsiteY4" fmla="*/ 75 h 3024547"/>
                <a:gd name="connsiteX5" fmla="*/ 2184223 w 3313326"/>
                <a:gd name="connsiteY5" fmla="*/ 907514 h 3024547"/>
                <a:gd name="connsiteX6" fmla="*/ 2156227 w 3313326"/>
                <a:gd name="connsiteY6" fmla="*/ 1500203 h 3024547"/>
                <a:gd name="connsiteX7" fmla="*/ 2734528 w 3313326"/>
                <a:gd name="connsiteY7" fmla="*/ 1820292 h 3024547"/>
                <a:gd name="connsiteX8" fmla="*/ 3220319 w 3313326"/>
                <a:gd name="connsiteY8" fmla="*/ 2725117 h 3024547"/>
                <a:gd name="connsiteX9" fmla="*/ 2175589 w 3313326"/>
                <a:gd name="connsiteY9" fmla="*/ 2709518 h 3024547"/>
                <a:gd name="connsiteX10" fmla="*/ 1658427 w 3313326"/>
                <a:gd name="connsiteY10" fmla="*/ 2325873 h 3024547"/>
                <a:gd name="connsiteX11" fmla="*/ 1147675 w 3313326"/>
                <a:gd name="connsiteY11" fmla="*/ 2709718 h 3024547"/>
                <a:gd name="connsiteX12" fmla="*/ 87128 w 3313326"/>
                <a:gd name="connsiteY12" fmla="*/ 2741014 h 3024547"/>
                <a:gd name="connsiteX0" fmla="*/ 82393 w 3308591"/>
                <a:gd name="connsiteY0" fmla="*/ 2741014 h 3024547"/>
                <a:gd name="connsiteX1" fmla="*/ 593627 w 3308591"/>
                <a:gd name="connsiteY1" fmla="*/ 1827409 h 3024547"/>
                <a:gd name="connsiteX2" fmla="*/ 1140169 w 3308591"/>
                <a:gd name="connsiteY2" fmla="*/ 1524089 h 3024547"/>
                <a:gd name="connsiteX3" fmla="*/ 1135192 w 3308591"/>
                <a:gd name="connsiteY3" fmla="*/ 920230 h 3024547"/>
                <a:gd name="connsiteX4" fmla="*/ 1657026 w 3308591"/>
                <a:gd name="connsiteY4" fmla="*/ 75 h 3024547"/>
                <a:gd name="connsiteX5" fmla="*/ 2179488 w 3308591"/>
                <a:gd name="connsiteY5" fmla="*/ 907514 h 3024547"/>
                <a:gd name="connsiteX6" fmla="*/ 2151492 w 3308591"/>
                <a:gd name="connsiteY6" fmla="*/ 1500203 h 3024547"/>
                <a:gd name="connsiteX7" fmla="*/ 2729793 w 3308591"/>
                <a:gd name="connsiteY7" fmla="*/ 1820292 h 3024547"/>
                <a:gd name="connsiteX8" fmla="*/ 3215584 w 3308591"/>
                <a:gd name="connsiteY8" fmla="*/ 2725117 h 3024547"/>
                <a:gd name="connsiteX9" fmla="*/ 2170854 w 3308591"/>
                <a:gd name="connsiteY9" fmla="*/ 2709518 h 3024547"/>
                <a:gd name="connsiteX10" fmla="*/ 1653692 w 3308591"/>
                <a:gd name="connsiteY10" fmla="*/ 2325873 h 3024547"/>
                <a:gd name="connsiteX11" fmla="*/ 1142940 w 3308591"/>
                <a:gd name="connsiteY11" fmla="*/ 2709718 h 3024547"/>
                <a:gd name="connsiteX12" fmla="*/ 82393 w 3308591"/>
                <a:gd name="connsiteY12" fmla="*/ 2741014 h 3024547"/>
                <a:gd name="connsiteX0" fmla="*/ 90490 w 3316688"/>
                <a:gd name="connsiteY0" fmla="*/ 2741014 h 3037383"/>
                <a:gd name="connsiteX1" fmla="*/ 601724 w 3316688"/>
                <a:gd name="connsiteY1" fmla="*/ 1827409 h 3037383"/>
                <a:gd name="connsiteX2" fmla="*/ 1148266 w 3316688"/>
                <a:gd name="connsiteY2" fmla="*/ 1524089 h 3037383"/>
                <a:gd name="connsiteX3" fmla="*/ 1143289 w 3316688"/>
                <a:gd name="connsiteY3" fmla="*/ 920230 h 3037383"/>
                <a:gd name="connsiteX4" fmla="*/ 1665123 w 3316688"/>
                <a:gd name="connsiteY4" fmla="*/ 75 h 3037383"/>
                <a:gd name="connsiteX5" fmla="*/ 2187585 w 3316688"/>
                <a:gd name="connsiteY5" fmla="*/ 907514 h 3037383"/>
                <a:gd name="connsiteX6" fmla="*/ 2159589 w 3316688"/>
                <a:gd name="connsiteY6" fmla="*/ 1500203 h 3037383"/>
                <a:gd name="connsiteX7" fmla="*/ 2737890 w 3316688"/>
                <a:gd name="connsiteY7" fmla="*/ 1820292 h 3037383"/>
                <a:gd name="connsiteX8" fmla="*/ 3223681 w 3316688"/>
                <a:gd name="connsiteY8" fmla="*/ 2725117 h 3037383"/>
                <a:gd name="connsiteX9" fmla="*/ 2178951 w 3316688"/>
                <a:gd name="connsiteY9" fmla="*/ 2709518 h 3037383"/>
                <a:gd name="connsiteX10" fmla="*/ 1661789 w 3316688"/>
                <a:gd name="connsiteY10" fmla="*/ 2325873 h 3037383"/>
                <a:gd name="connsiteX11" fmla="*/ 1151037 w 3316688"/>
                <a:gd name="connsiteY11" fmla="*/ 2709718 h 3037383"/>
                <a:gd name="connsiteX12" fmla="*/ 90490 w 3316688"/>
                <a:gd name="connsiteY12" fmla="*/ 2741014 h 3037383"/>
                <a:gd name="connsiteX0" fmla="*/ 90490 w 3316688"/>
                <a:gd name="connsiteY0" fmla="*/ 2741014 h 3028041"/>
                <a:gd name="connsiteX1" fmla="*/ 601724 w 3316688"/>
                <a:gd name="connsiteY1" fmla="*/ 1827409 h 3028041"/>
                <a:gd name="connsiteX2" fmla="*/ 1148266 w 3316688"/>
                <a:gd name="connsiteY2" fmla="*/ 1524089 h 3028041"/>
                <a:gd name="connsiteX3" fmla="*/ 1143289 w 3316688"/>
                <a:gd name="connsiteY3" fmla="*/ 920230 h 3028041"/>
                <a:gd name="connsiteX4" fmla="*/ 1665123 w 3316688"/>
                <a:gd name="connsiteY4" fmla="*/ 75 h 3028041"/>
                <a:gd name="connsiteX5" fmla="*/ 2187585 w 3316688"/>
                <a:gd name="connsiteY5" fmla="*/ 907514 h 3028041"/>
                <a:gd name="connsiteX6" fmla="*/ 2159589 w 3316688"/>
                <a:gd name="connsiteY6" fmla="*/ 1500203 h 3028041"/>
                <a:gd name="connsiteX7" fmla="*/ 2737890 w 3316688"/>
                <a:gd name="connsiteY7" fmla="*/ 1820292 h 3028041"/>
                <a:gd name="connsiteX8" fmla="*/ 3223681 w 3316688"/>
                <a:gd name="connsiteY8" fmla="*/ 2725117 h 3028041"/>
                <a:gd name="connsiteX9" fmla="*/ 2178951 w 3316688"/>
                <a:gd name="connsiteY9" fmla="*/ 2709518 h 3028041"/>
                <a:gd name="connsiteX10" fmla="*/ 1661789 w 3316688"/>
                <a:gd name="connsiteY10" fmla="*/ 2325873 h 3028041"/>
                <a:gd name="connsiteX11" fmla="*/ 1151037 w 3316688"/>
                <a:gd name="connsiteY11" fmla="*/ 2709718 h 3028041"/>
                <a:gd name="connsiteX12" fmla="*/ 90490 w 3316688"/>
                <a:gd name="connsiteY12" fmla="*/ 2741014 h 3028041"/>
                <a:gd name="connsiteX0" fmla="*/ 90490 w 3316688"/>
                <a:gd name="connsiteY0" fmla="*/ 2741014 h 2966615"/>
                <a:gd name="connsiteX1" fmla="*/ 601724 w 3316688"/>
                <a:gd name="connsiteY1" fmla="*/ 1827409 h 2966615"/>
                <a:gd name="connsiteX2" fmla="*/ 1148266 w 3316688"/>
                <a:gd name="connsiteY2" fmla="*/ 1524089 h 2966615"/>
                <a:gd name="connsiteX3" fmla="*/ 1143289 w 3316688"/>
                <a:gd name="connsiteY3" fmla="*/ 920230 h 2966615"/>
                <a:gd name="connsiteX4" fmla="*/ 1665123 w 3316688"/>
                <a:gd name="connsiteY4" fmla="*/ 75 h 2966615"/>
                <a:gd name="connsiteX5" fmla="*/ 2187585 w 3316688"/>
                <a:gd name="connsiteY5" fmla="*/ 907514 h 2966615"/>
                <a:gd name="connsiteX6" fmla="*/ 2159589 w 3316688"/>
                <a:gd name="connsiteY6" fmla="*/ 1500203 h 2966615"/>
                <a:gd name="connsiteX7" fmla="*/ 2737890 w 3316688"/>
                <a:gd name="connsiteY7" fmla="*/ 1820292 h 2966615"/>
                <a:gd name="connsiteX8" fmla="*/ 3223681 w 3316688"/>
                <a:gd name="connsiteY8" fmla="*/ 2725117 h 2966615"/>
                <a:gd name="connsiteX9" fmla="*/ 2178951 w 3316688"/>
                <a:gd name="connsiteY9" fmla="*/ 2709518 h 2966615"/>
                <a:gd name="connsiteX10" fmla="*/ 1661789 w 3316688"/>
                <a:gd name="connsiteY10" fmla="*/ 2416308 h 2966615"/>
                <a:gd name="connsiteX11" fmla="*/ 1151037 w 3316688"/>
                <a:gd name="connsiteY11" fmla="*/ 2709718 h 2966615"/>
                <a:gd name="connsiteX12" fmla="*/ 90490 w 3316688"/>
                <a:gd name="connsiteY12" fmla="*/ 2741014 h 2966615"/>
                <a:gd name="connsiteX0" fmla="*/ 90490 w 3316688"/>
                <a:gd name="connsiteY0" fmla="*/ 2741014 h 2966615"/>
                <a:gd name="connsiteX1" fmla="*/ 601724 w 3316688"/>
                <a:gd name="connsiteY1" fmla="*/ 1827409 h 2966615"/>
                <a:gd name="connsiteX2" fmla="*/ 1148266 w 3316688"/>
                <a:gd name="connsiteY2" fmla="*/ 1524089 h 2966615"/>
                <a:gd name="connsiteX3" fmla="*/ 1143289 w 3316688"/>
                <a:gd name="connsiteY3" fmla="*/ 920230 h 2966615"/>
                <a:gd name="connsiteX4" fmla="*/ 1665123 w 3316688"/>
                <a:gd name="connsiteY4" fmla="*/ 75 h 2966615"/>
                <a:gd name="connsiteX5" fmla="*/ 2187585 w 3316688"/>
                <a:gd name="connsiteY5" fmla="*/ 907514 h 2966615"/>
                <a:gd name="connsiteX6" fmla="*/ 2159589 w 3316688"/>
                <a:gd name="connsiteY6" fmla="*/ 1500203 h 2966615"/>
                <a:gd name="connsiteX7" fmla="*/ 2737890 w 3316688"/>
                <a:gd name="connsiteY7" fmla="*/ 1820292 h 2966615"/>
                <a:gd name="connsiteX8" fmla="*/ 3223681 w 3316688"/>
                <a:gd name="connsiteY8" fmla="*/ 2725117 h 2966615"/>
                <a:gd name="connsiteX9" fmla="*/ 2178951 w 3316688"/>
                <a:gd name="connsiteY9" fmla="*/ 2709518 h 2966615"/>
                <a:gd name="connsiteX10" fmla="*/ 1661789 w 3316688"/>
                <a:gd name="connsiteY10" fmla="*/ 2416308 h 2966615"/>
                <a:gd name="connsiteX11" fmla="*/ 1151037 w 3316688"/>
                <a:gd name="connsiteY11" fmla="*/ 2709718 h 2966615"/>
                <a:gd name="connsiteX12" fmla="*/ 90490 w 3316688"/>
                <a:gd name="connsiteY12" fmla="*/ 2741014 h 2966615"/>
                <a:gd name="connsiteX0" fmla="*/ 90490 w 3316688"/>
                <a:gd name="connsiteY0" fmla="*/ 2741014 h 3028041"/>
                <a:gd name="connsiteX1" fmla="*/ 601724 w 3316688"/>
                <a:gd name="connsiteY1" fmla="*/ 1827409 h 3028041"/>
                <a:gd name="connsiteX2" fmla="*/ 1148266 w 3316688"/>
                <a:gd name="connsiteY2" fmla="*/ 1524089 h 3028041"/>
                <a:gd name="connsiteX3" fmla="*/ 1143289 w 3316688"/>
                <a:gd name="connsiteY3" fmla="*/ 920230 h 3028041"/>
                <a:gd name="connsiteX4" fmla="*/ 1665123 w 3316688"/>
                <a:gd name="connsiteY4" fmla="*/ 75 h 3028041"/>
                <a:gd name="connsiteX5" fmla="*/ 2187585 w 3316688"/>
                <a:gd name="connsiteY5" fmla="*/ 907514 h 3028041"/>
                <a:gd name="connsiteX6" fmla="*/ 2159589 w 3316688"/>
                <a:gd name="connsiteY6" fmla="*/ 1500203 h 3028041"/>
                <a:gd name="connsiteX7" fmla="*/ 2737890 w 3316688"/>
                <a:gd name="connsiteY7" fmla="*/ 1820292 h 3028041"/>
                <a:gd name="connsiteX8" fmla="*/ 3223681 w 3316688"/>
                <a:gd name="connsiteY8" fmla="*/ 2725117 h 3028041"/>
                <a:gd name="connsiteX9" fmla="*/ 2178951 w 3316688"/>
                <a:gd name="connsiteY9" fmla="*/ 2709518 h 3028041"/>
                <a:gd name="connsiteX10" fmla="*/ 1661789 w 3316688"/>
                <a:gd name="connsiteY10" fmla="*/ 2416308 h 3028041"/>
                <a:gd name="connsiteX11" fmla="*/ 1151037 w 3316688"/>
                <a:gd name="connsiteY11" fmla="*/ 2709718 h 3028041"/>
                <a:gd name="connsiteX12" fmla="*/ 90490 w 3316688"/>
                <a:gd name="connsiteY12" fmla="*/ 2741014 h 3028041"/>
                <a:gd name="connsiteX0" fmla="*/ 90490 w 3316688"/>
                <a:gd name="connsiteY0" fmla="*/ 2741014 h 3023776"/>
                <a:gd name="connsiteX1" fmla="*/ 601724 w 3316688"/>
                <a:gd name="connsiteY1" fmla="*/ 1827409 h 3023776"/>
                <a:gd name="connsiteX2" fmla="*/ 1148266 w 3316688"/>
                <a:gd name="connsiteY2" fmla="*/ 1524089 h 3023776"/>
                <a:gd name="connsiteX3" fmla="*/ 1143289 w 3316688"/>
                <a:gd name="connsiteY3" fmla="*/ 920230 h 3023776"/>
                <a:gd name="connsiteX4" fmla="*/ 1665123 w 3316688"/>
                <a:gd name="connsiteY4" fmla="*/ 75 h 3023776"/>
                <a:gd name="connsiteX5" fmla="*/ 2187585 w 3316688"/>
                <a:gd name="connsiteY5" fmla="*/ 907514 h 3023776"/>
                <a:gd name="connsiteX6" fmla="*/ 2159589 w 3316688"/>
                <a:gd name="connsiteY6" fmla="*/ 1500203 h 3023776"/>
                <a:gd name="connsiteX7" fmla="*/ 2737890 w 3316688"/>
                <a:gd name="connsiteY7" fmla="*/ 1820292 h 3023776"/>
                <a:gd name="connsiteX8" fmla="*/ 3223681 w 3316688"/>
                <a:gd name="connsiteY8" fmla="*/ 2725117 h 3023776"/>
                <a:gd name="connsiteX9" fmla="*/ 2178951 w 3316688"/>
                <a:gd name="connsiteY9" fmla="*/ 2709518 h 3023776"/>
                <a:gd name="connsiteX10" fmla="*/ 1661789 w 3316688"/>
                <a:gd name="connsiteY10" fmla="*/ 2416308 h 3023776"/>
                <a:gd name="connsiteX11" fmla="*/ 1151037 w 3316688"/>
                <a:gd name="connsiteY11" fmla="*/ 2709718 h 3023776"/>
                <a:gd name="connsiteX12" fmla="*/ 90490 w 3316688"/>
                <a:gd name="connsiteY12" fmla="*/ 2741014 h 3023776"/>
                <a:gd name="connsiteX0" fmla="*/ 90490 w 3316688"/>
                <a:gd name="connsiteY0" fmla="*/ 2741014 h 3037495"/>
                <a:gd name="connsiteX1" fmla="*/ 601724 w 3316688"/>
                <a:gd name="connsiteY1" fmla="*/ 1827409 h 3037495"/>
                <a:gd name="connsiteX2" fmla="*/ 1148266 w 3316688"/>
                <a:gd name="connsiteY2" fmla="*/ 1524089 h 3037495"/>
                <a:gd name="connsiteX3" fmla="*/ 1143289 w 3316688"/>
                <a:gd name="connsiteY3" fmla="*/ 920230 h 3037495"/>
                <a:gd name="connsiteX4" fmla="*/ 1665123 w 3316688"/>
                <a:gd name="connsiteY4" fmla="*/ 75 h 3037495"/>
                <a:gd name="connsiteX5" fmla="*/ 2187585 w 3316688"/>
                <a:gd name="connsiteY5" fmla="*/ 907514 h 3037495"/>
                <a:gd name="connsiteX6" fmla="*/ 2159589 w 3316688"/>
                <a:gd name="connsiteY6" fmla="*/ 1500203 h 3037495"/>
                <a:gd name="connsiteX7" fmla="*/ 2737890 w 3316688"/>
                <a:gd name="connsiteY7" fmla="*/ 1820292 h 3037495"/>
                <a:gd name="connsiteX8" fmla="*/ 3223681 w 3316688"/>
                <a:gd name="connsiteY8" fmla="*/ 2725117 h 3037495"/>
                <a:gd name="connsiteX9" fmla="*/ 2178951 w 3316688"/>
                <a:gd name="connsiteY9" fmla="*/ 2709518 h 3037495"/>
                <a:gd name="connsiteX10" fmla="*/ 1661789 w 3316688"/>
                <a:gd name="connsiteY10" fmla="*/ 2416308 h 3037495"/>
                <a:gd name="connsiteX11" fmla="*/ 1151037 w 3316688"/>
                <a:gd name="connsiteY11" fmla="*/ 2709718 h 3037495"/>
                <a:gd name="connsiteX12" fmla="*/ 90490 w 3316688"/>
                <a:gd name="connsiteY12" fmla="*/ 2741014 h 3037495"/>
                <a:gd name="connsiteX0" fmla="*/ 90490 w 3316688"/>
                <a:gd name="connsiteY0" fmla="*/ 2741014 h 3023776"/>
                <a:gd name="connsiteX1" fmla="*/ 601724 w 3316688"/>
                <a:gd name="connsiteY1" fmla="*/ 1827409 h 3023776"/>
                <a:gd name="connsiteX2" fmla="*/ 1148266 w 3316688"/>
                <a:gd name="connsiteY2" fmla="*/ 1524089 h 3023776"/>
                <a:gd name="connsiteX3" fmla="*/ 1143289 w 3316688"/>
                <a:gd name="connsiteY3" fmla="*/ 920230 h 3023776"/>
                <a:gd name="connsiteX4" fmla="*/ 1665123 w 3316688"/>
                <a:gd name="connsiteY4" fmla="*/ 75 h 3023776"/>
                <a:gd name="connsiteX5" fmla="*/ 2187585 w 3316688"/>
                <a:gd name="connsiteY5" fmla="*/ 907514 h 3023776"/>
                <a:gd name="connsiteX6" fmla="*/ 2159589 w 3316688"/>
                <a:gd name="connsiteY6" fmla="*/ 1500203 h 3023776"/>
                <a:gd name="connsiteX7" fmla="*/ 2737890 w 3316688"/>
                <a:gd name="connsiteY7" fmla="*/ 1820292 h 3023776"/>
                <a:gd name="connsiteX8" fmla="*/ 3223681 w 3316688"/>
                <a:gd name="connsiteY8" fmla="*/ 2725117 h 3023776"/>
                <a:gd name="connsiteX9" fmla="*/ 2178951 w 3316688"/>
                <a:gd name="connsiteY9" fmla="*/ 2709518 h 3023776"/>
                <a:gd name="connsiteX10" fmla="*/ 1661789 w 3316688"/>
                <a:gd name="connsiteY10" fmla="*/ 2416308 h 3023776"/>
                <a:gd name="connsiteX11" fmla="*/ 1151037 w 3316688"/>
                <a:gd name="connsiteY11" fmla="*/ 2709718 h 3023776"/>
                <a:gd name="connsiteX12" fmla="*/ 90490 w 3316688"/>
                <a:gd name="connsiteY12" fmla="*/ 2741014 h 3023776"/>
                <a:gd name="connsiteX0" fmla="*/ 90490 w 3316688"/>
                <a:gd name="connsiteY0" fmla="*/ 2741014 h 3003119"/>
                <a:gd name="connsiteX1" fmla="*/ 601724 w 3316688"/>
                <a:gd name="connsiteY1" fmla="*/ 1827409 h 3003119"/>
                <a:gd name="connsiteX2" fmla="*/ 1148266 w 3316688"/>
                <a:gd name="connsiteY2" fmla="*/ 1524089 h 3003119"/>
                <a:gd name="connsiteX3" fmla="*/ 1143289 w 3316688"/>
                <a:gd name="connsiteY3" fmla="*/ 920230 h 3003119"/>
                <a:gd name="connsiteX4" fmla="*/ 1665123 w 3316688"/>
                <a:gd name="connsiteY4" fmla="*/ 75 h 3003119"/>
                <a:gd name="connsiteX5" fmla="*/ 2187585 w 3316688"/>
                <a:gd name="connsiteY5" fmla="*/ 907514 h 3003119"/>
                <a:gd name="connsiteX6" fmla="*/ 2159589 w 3316688"/>
                <a:gd name="connsiteY6" fmla="*/ 1500203 h 3003119"/>
                <a:gd name="connsiteX7" fmla="*/ 2737890 w 3316688"/>
                <a:gd name="connsiteY7" fmla="*/ 1820292 h 3003119"/>
                <a:gd name="connsiteX8" fmla="*/ 3223681 w 3316688"/>
                <a:gd name="connsiteY8" fmla="*/ 2725117 h 3003119"/>
                <a:gd name="connsiteX9" fmla="*/ 2178951 w 3316688"/>
                <a:gd name="connsiteY9" fmla="*/ 2709518 h 3003119"/>
                <a:gd name="connsiteX10" fmla="*/ 1661789 w 3316688"/>
                <a:gd name="connsiteY10" fmla="*/ 2416308 h 3003119"/>
                <a:gd name="connsiteX11" fmla="*/ 1151037 w 3316688"/>
                <a:gd name="connsiteY11" fmla="*/ 2709718 h 3003119"/>
                <a:gd name="connsiteX12" fmla="*/ 90490 w 3316688"/>
                <a:gd name="connsiteY12" fmla="*/ 2741014 h 3003119"/>
                <a:gd name="connsiteX0" fmla="*/ 90490 w 3316688"/>
                <a:gd name="connsiteY0" fmla="*/ 2741014 h 3003119"/>
                <a:gd name="connsiteX1" fmla="*/ 601724 w 3316688"/>
                <a:gd name="connsiteY1" fmla="*/ 1827409 h 3003119"/>
                <a:gd name="connsiteX2" fmla="*/ 1148266 w 3316688"/>
                <a:gd name="connsiteY2" fmla="*/ 1524089 h 3003119"/>
                <a:gd name="connsiteX3" fmla="*/ 1143289 w 3316688"/>
                <a:gd name="connsiteY3" fmla="*/ 920230 h 3003119"/>
                <a:gd name="connsiteX4" fmla="*/ 1665123 w 3316688"/>
                <a:gd name="connsiteY4" fmla="*/ 75 h 3003119"/>
                <a:gd name="connsiteX5" fmla="*/ 2187585 w 3316688"/>
                <a:gd name="connsiteY5" fmla="*/ 907514 h 3003119"/>
                <a:gd name="connsiteX6" fmla="*/ 2159589 w 3316688"/>
                <a:gd name="connsiteY6" fmla="*/ 1500203 h 3003119"/>
                <a:gd name="connsiteX7" fmla="*/ 2737890 w 3316688"/>
                <a:gd name="connsiteY7" fmla="*/ 1820292 h 3003119"/>
                <a:gd name="connsiteX8" fmla="*/ 3223681 w 3316688"/>
                <a:gd name="connsiteY8" fmla="*/ 2725117 h 3003119"/>
                <a:gd name="connsiteX9" fmla="*/ 2178951 w 3316688"/>
                <a:gd name="connsiteY9" fmla="*/ 2709518 h 3003119"/>
                <a:gd name="connsiteX10" fmla="*/ 1661789 w 3316688"/>
                <a:gd name="connsiteY10" fmla="*/ 2416308 h 3003119"/>
                <a:gd name="connsiteX11" fmla="*/ 1151037 w 3316688"/>
                <a:gd name="connsiteY11" fmla="*/ 2709718 h 3003119"/>
                <a:gd name="connsiteX12" fmla="*/ 90490 w 3316688"/>
                <a:gd name="connsiteY12" fmla="*/ 2741014 h 3003119"/>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90490 w 3335181"/>
                <a:gd name="connsiteY0" fmla="*/ 2741014 h 3040024"/>
                <a:gd name="connsiteX1" fmla="*/ 601724 w 3335181"/>
                <a:gd name="connsiteY1" fmla="*/ 1827409 h 3040024"/>
                <a:gd name="connsiteX2" fmla="*/ 1148266 w 3335181"/>
                <a:gd name="connsiteY2" fmla="*/ 1524089 h 3040024"/>
                <a:gd name="connsiteX3" fmla="*/ 1143289 w 3335181"/>
                <a:gd name="connsiteY3" fmla="*/ 920230 h 3040024"/>
                <a:gd name="connsiteX4" fmla="*/ 1665123 w 3335181"/>
                <a:gd name="connsiteY4" fmla="*/ 75 h 3040024"/>
                <a:gd name="connsiteX5" fmla="*/ 2187585 w 3335181"/>
                <a:gd name="connsiteY5" fmla="*/ 907514 h 3040024"/>
                <a:gd name="connsiteX6" fmla="*/ 2159589 w 3335181"/>
                <a:gd name="connsiteY6" fmla="*/ 1500203 h 3040024"/>
                <a:gd name="connsiteX7" fmla="*/ 2737890 w 3335181"/>
                <a:gd name="connsiteY7" fmla="*/ 1820292 h 3040024"/>
                <a:gd name="connsiteX8" fmla="*/ 3223681 w 3335181"/>
                <a:gd name="connsiteY8" fmla="*/ 2725117 h 3040024"/>
                <a:gd name="connsiteX9" fmla="*/ 2178951 w 3335181"/>
                <a:gd name="connsiteY9" fmla="*/ 2709518 h 3040024"/>
                <a:gd name="connsiteX10" fmla="*/ 1661789 w 3335181"/>
                <a:gd name="connsiteY10" fmla="*/ 2416308 h 3040024"/>
                <a:gd name="connsiteX11" fmla="*/ 1151037 w 3335181"/>
                <a:gd name="connsiteY11" fmla="*/ 2709718 h 3040024"/>
                <a:gd name="connsiteX12" fmla="*/ 90490 w 3335181"/>
                <a:gd name="connsiteY12" fmla="*/ 2741014 h 3040024"/>
                <a:gd name="connsiteX0" fmla="*/ 82393 w 3327084"/>
                <a:gd name="connsiteY0" fmla="*/ 2741014 h 3040024"/>
                <a:gd name="connsiteX1" fmla="*/ 593627 w 3327084"/>
                <a:gd name="connsiteY1" fmla="*/ 1827409 h 3040024"/>
                <a:gd name="connsiteX2" fmla="*/ 1140169 w 3327084"/>
                <a:gd name="connsiteY2" fmla="*/ 1524089 h 3040024"/>
                <a:gd name="connsiteX3" fmla="*/ 1135192 w 3327084"/>
                <a:gd name="connsiteY3" fmla="*/ 920230 h 3040024"/>
                <a:gd name="connsiteX4" fmla="*/ 1657026 w 3327084"/>
                <a:gd name="connsiteY4" fmla="*/ 75 h 3040024"/>
                <a:gd name="connsiteX5" fmla="*/ 2179488 w 3327084"/>
                <a:gd name="connsiteY5" fmla="*/ 907514 h 3040024"/>
                <a:gd name="connsiteX6" fmla="*/ 2151492 w 3327084"/>
                <a:gd name="connsiteY6" fmla="*/ 1500203 h 3040024"/>
                <a:gd name="connsiteX7" fmla="*/ 2729793 w 3327084"/>
                <a:gd name="connsiteY7" fmla="*/ 1820292 h 3040024"/>
                <a:gd name="connsiteX8" fmla="*/ 3215584 w 3327084"/>
                <a:gd name="connsiteY8" fmla="*/ 2725117 h 3040024"/>
                <a:gd name="connsiteX9" fmla="*/ 2170854 w 3327084"/>
                <a:gd name="connsiteY9" fmla="*/ 2709518 h 3040024"/>
                <a:gd name="connsiteX10" fmla="*/ 1653692 w 3327084"/>
                <a:gd name="connsiteY10" fmla="*/ 2416308 h 3040024"/>
                <a:gd name="connsiteX11" fmla="*/ 1142940 w 3327084"/>
                <a:gd name="connsiteY11" fmla="*/ 2709718 h 3040024"/>
                <a:gd name="connsiteX12" fmla="*/ 82393 w 3327084"/>
                <a:gd name="connsiteY12" fmla="*/ 2741014 h 3040024"/>
                <a:gd name="connsiteX0" fmla="*/ 88458 w 3333149"/>
                <a:gd name="connsiteY0" fmla="*/ 2741014 h 3040024"/>
                <a:gd name="connsiteX1" fmla="*/ 599692 w 3333149"/>
                <a:gd name="connsiteY1" fmla="*/ 1827409 h 3040024"/>
                <a:gd name="connsiteX2" fmla="*/ 1146234 w 3333149"/>
                <a:gd name="connsiteY2" fmla="*/ 1524089 h 3040024"/>
                <a:gd name="connsiteX3" fmla="*/ 1141257 w 3333149"/>
                <a:gd name="connsiteY3" fmla="*/ 920230 h 3040024"/>
                <a:gd name="connsiteX4" fmla="*/ 1663091 w 3333149"/>
                <a:gd name="connsiteY4" fmla="*/ 75 h 3040024"/>
                <a:gd name="connsiteX5" fmla="*/ 2185553 w 3333149"/>
                <a:gd name="connsiteY5" fmla="*/ 907514 h 3040024"/>
                <a:gd name="connsiteX6" fmla="*/ 2157557 w 3333149"/>
                <a:gd name="connsiteY6" fmla="*/ 1500203 h 3040024"/>
                <a:gd name="connsiteX7" fmla="*/ 2735858 w 3333149"/>
                <a:gd name="connsiteY7" fmla="*/ 1820292 h 3040024"/>
                <a:gd name="connsiteX8" fmla="*/ 3221649 w 3333149"/>
                <a:gd name="connsiteY8" fmla="*/ 2725117 h 3040024"/>
                <a:gd name="connsiteX9" fmla="*/ 2176919 w 3333149"/>
                <a:gd name="connsiteY9" fmla="*/ 2709518 h 3040024"/>
                <a:gd name="connsiteX10" fmla="*/ 1659757 w 3333149"/>
                <a:gd name="connsiteY10" fmla="*/ 2416308 h 3040024"/>
                <a:gd name="connsiteX11" fmla="*/ 1149005 w 3333149"/>
                <a:gd name="connsiteY11" fmla="*/ 2709718 h 3040024"/>
                <a:gd name="connsiteX12" fmla="*/ 88458 w 3333149"/>
                <a:gd name="connsiteY12" fmla="*/ 2741014 h 3040024"/>
                <a:gd name="connsiteX0" fmla="*/ 84410 w 3329101"/>
                <a:gd name="connsiteY0" fmla="*/ 2741014 h 3040024"/>
                <a:gd name="connsiteX1" fmla="*/ 595644 w 3329101"/>
                <a:gd name="connsiteY1" fmla="*/ 1827409 h 3040024"/>
                <a:gd name="connsiteX2" fmla="*/ 1142186 w 3329101"/>
                <a:gd name="connsiteY2" fmla="*/ 1524089 h 3040024"/>
                <a:gd name="connsiteX3" fmla="*/ 1137209 w 3329101"/>
                <a:gd name="connsiteY3" fmla="*/ 920230 h 3040024"/>
                <a:gd name="connsiteX4" fmla="*/ 1659043 w 3329101"/>
                <a:gd name="connsiteY4" fmla="*/ 75 h 3040024"/>
                <a:gd name="connsiteX5" fmla="*/ 2181505 w 3329101"/>
                <a:gd name="connsiteY5" fmla="*/ 907514 h 3040024"/>
                <a:gd name="connsiteX6" fmla="*/ 2153509 w 3329101"/>
                <a:gd name="connsiteY6" fmla="*/ 1500203 h 3040024"/>
                <a:gd name="connsiteX7" fmla="*/ 2731810 w 3329101"/>
                <a:gd name="connsiteY7" fmla="*/ 1820292 h 3040024"/>
                <a:gd name="connsiteX8" fmla="*/ 3217601 w 3329101"/>
                <a:gd name="connsiteY8" fmla="*/ 2725117 h 3040024"/>
                <a:gd name="connsiteX9" fmla="*/ 2172871 w 3329101"/>
                <a:gd name="connsiteY9" fmla="*/ 2709518 h 3040024"/>
                <a:gd name="connsiteX10" fmla="*/ 1655709 w 3329101"/>
                <a:gd name="connsiteY10" fmla="*/ 2416308 h 3040024"/>
                <a:gd name="connsiteX11" fmla="*/ 1144957 w 3329101"/>
                <a:gd name="connsiteY11" fmla="*/ 2709718 h 3040024"/>
                <a:gd name="connsiteX12" fmla="*/ 84410 w 3329101"/>
                <a:gd name="connsiteY12" fmla="*/ 2741014 h 3040024"/>
                <a:gd name="connsiteX0" fmla="*/ 87954 w 3332645"/>
                <a:gd name="connsiteY0" fmla="*/ 2741014 h 3040024"/>
                <a:gd name="connsiteX1" fmla="*/ 599188 w 3332645"/>
                <a:gd name="connsiteY1" fmla="*/ 1827409 h 3040024"/>
                <a:gd name="connsiteX2" fmla="*/ 1145730 w 3332645"/>
                <a:gd name="connsiteY2" fmla="*/ 1524089 h 3040024"/>
                <a:gd name="connsiteX3" fmla="*/ 1140753 w 3332645"/>
                <a:gd name="connsiteY3" fmla="*/ 920230 h 3040024"/>
                <a:gd name="connsiteX4" fmla="*/ 1662587 w 3332645"/>
                <a:gd name="connsiteY4" fmla="*/ 75 h 3040024"/>
                <a:gd name="connsiteX5" fmla="*/ 2185049 w 3332645"/>
                <a:gd name="connsiteY5" fmla="*/ 907514 h 3040024"/>
                <a:gd name="connsiteX6" fmla="*/ 2157053 w 3332645"/>
                <a:gd name="connsiteY6" fmla="*/ 1500203 h 3040024"/>
                <a:gd name="connsiteX7" fmla="*/ 2735354 w 3332645"/>
                <a:gd name="connsiteY7" fmla="*/ 1820292 h 3040024"/>
                <a:gd name="connsiteX8" fmla="*/ 3221145 w 3332645"/>
                <a:gd name="connsiteY8" fmla="*/ 2725117 h 3040024"/>
                <a:gd name="connsiteX9" fmla="*/ 2176415 w 3332645"/>
                <a:gd name="connsiteY9" fmla="*/ 2709518 h 3040024"/>
                <a:gd name="connsiteX10" fmla="*/ 1659253 w 3332645"/>
                <a:gd name="connsiteY10" fmla="*/ 2416308 h 3040024"/>
                <a:gd name="connsiteX11" fmla="*/ 1148501 w 3332645"/>
                <a:gd name="connsiteY11" fmla="*/ 2709718 h 3040024"/>
                <a:gd name="connsiteX12" fmla="*/ 87954 w 3332645"/>
                <a:gd name="connsiteY12" fmla="*/ 2741014 h 3040024"/>
                <a:gd name="connsiteX0" fmla="*/ 87954 w 3332645"/>
                <a:gd name="connsiteY0" fmla="*/ 2741014 h 3040024"/>
                <a:gd name="connsiteX1" fmla="*/ 599188 w 3332645"/>
                <a:gd name="connsiteY1" fmla="*/ 1827409 h 3040024"/>
                <a:gd name="connsiteX2" fmla="*/ 1145730 w 3332645"/>
                <a:gd name="connsiteY2" fmla="*/ 1524089 h 3040024"/>
                <a:gd name="connsiteX3" fmla="*/ 1140753 w 3332645"/>
                <a:gd name="connsiteY3" fmla="*/ 920230 h 3040024"/>
                <a:gd name="connsiteX4" fmla="*/ 1662587 w 3332645"/>
                <a:gd name="connsiteY4" fmla="*/ 75 h 3040024"/>
                <a:gd name="connsiteX5" fmla="*/ 2185049 w 3332645"/>
                <a:gd name="connsiteY5" fmla="*/ 907514 h 3040024"/>
                <a:gd name="connsiteX6" fmla="*/ 2157053 w 3332645"/>
                <a:gd name="connsiteY6" fmla="*/ 1500203 h 3040024"/>
                <a:gd name="connsiteX7" fmla="*/ 2735354 w 3332645"/>
                <a:gd name="connsiteY7" fmla="*/ 1820292 h 3040024"/>
                <a:gd name="connsiteX8" fmla="*/ 3221145 w 3332645"/>
                <a:gd name="connsiteY8" fmla="*/ 2725117 h 3040024"/>
                <a:gd name="connsiteX9" fmla="*/ 2176415 w 3332645"/>
                <a:gd name="connsiteY9" fmla="*/ 2709518 h 3040024"/>
                <a:gd name="connsiteX10" fmla="*/ 1659253 w 3332645"/>
                <a:gd name="connsiteY10" fmla="*/ 2416308 h 3040024"/>
                <a:gd name="connsiteX11" fmla="*/ 1148501 w 3332645"/>
                <a:gd name="connsiteY11" fmla="*/ 2709718 h 3040024"/>
                <a:gd name="connsiteX12" fmla="*/ 87954 w 3332645"/>
                <a:gd name="connsiteY12" fmla="*/ 2741014 h 3040024"/>
                <a:gd name="connsiteX0" fmla="*/ 91695 w 3336386"/>
                <a:gd name="connsiteY0" fmla="*/ 2741014 h 3040024"/>
                <a:gd name="connsiteX1" fmla="*/ 602929 w 3336386"/>
                <a:gd name="connsiteY1" fmla="*/ 1827409 h 3040024"/>
                <a:gd name="connsiteX2" fmla="*/ 1149471 w 3336386"/>
                <a:gd name="connsiteY2" fmla="*/ 1524089 h 3040024"/>
                <a:gd name="connsiteX3" fmla="*/ 1144494 w 3336386"/>
                <a:gd name="connsiteY3" fmla="*/ 920230 h 3040024"/>
                <a:gd name="connsiteX4" fmla="*/ 1666328 w 3336386"/>
                <a:gd name="connsiteY4" fmla="*/ 75 h 3040024"/>
                <a:gd name="connsiteX5" fmla="*/ 2188790 w 3336386"/>
                <a:gd name="connsiteY5" fmla="*/ 907514 h 3040024"/>
                <a:gd name="connsiteX6" fmla="*/ 2160794 w 3336386"/>
                <a:gd name="connsiteY6" fmla="*/ 1500203 h 3040024"/>
                <a:gd name="connsiteX7" fmla="*/ 2739095 w 3336386"/>
                <a:gd name="connsiteY7" fmla="*/ 1820292 h 3040024"/>
                <a:gd name="connsiteX8" fmla="*/ 3224886 w 3336386"/>
                <a:gd name="connsiteY8" fmla="*/ 2725117 h 3040024"/>
                <a:gd name="connsiteX9" fmla="*/ 2180156 w 3336386"/>
                <a:gd name="connsiteY9" fmla="*/ 2709518 h 3040024"/>
                <a:gd name="connsiteX10" fmla="*/ 1662994 w 3336386"/>
                <a:gd name="connsiteY10" fmla="*/ 2416308 h 3040024"/>
                <a:gd name="connsiteX11" fmla="*/ 1152242 w 3336386"/>
                <a:gd name="connsiteY11" fmla="*/ 2709718 h 3040024"/>
                <a:gd name="connsiteX12" fmla="*/ 91695 w 3336386"/>
                <a:gd name="connsiteY12" fmla="*/ 2741014 h 3040024"/>
                <a:gd name="connsiteX0" fmla="*/ 22842 w 3267533"/>
                <a:gd name="connsiteY0" fmla="*/ 2741014 h 3040024"/>
                <a:gd name="connsiteX1" fmla="*/ 534076 w 3267533"/>
                <a:gd name="connsiteY1" fmla="*/ 1821452 h 3040024"/>
                <a:gd name="connsiteX2" fmla="*/ 1080618 w 3267533"/>
                <a:gd name="connsiteY2" fmla="*/ 1524089 h 3040024"/>
                <a:gd name="connsiteX3" fmla="*/ 1075641 w 3267533"/>
                <a:gd name="connsiteY3" fmla="*/ 920230 h 3040024"/>
                <a:gd name="connsiteX4" fmla="*/ 1597475 w 3267533"/>
                <a:gd name="connsiteY4" fmla="*/ 75 h 3040024"/>
                <a:gd name="connsiteX5" fmla="*/ 2119937 w 3267533"/>
                <a:gd name="connsiteY5" fmla="*/ 907514 h 3040024"/>
                <a:gd name="connsiteX6" fmla="*/ 2091941 w 3267533"/>
                <a:gd name="connsiteY6" fmla="*/ 1500203 h 3040024"/>
                <a:gd name="connsiteX7" fmla="*/ 2670242 w 3267533"/>
                <a:gd name="connsiteY7" fmla="*/ 1820292 h 3040024"/>
                <a:gd name="connsiteX8" fmla="*/ 3156033 w 3267533"/>
                <a:gd name="connsiteY8" fmla="*/ 2725117 h 3040024"/>
                <a:gd name="connsiteX9" fmla="*/ 2111303 w 3267533"/>
                <a:gd name="connsiteY9" fmla="*/ 2709518 h 3040024"/>
                <a:gd name="connsiteX10" fmla="*/ 1594141 w 3267533"/>
                <a:gd name="connsiteY10" fmla="*/ 2416308 h 3040024"/>
                <a:gd name="connsiteX11" fmla="*/ 1083389 w 3267533"/>
                <a:gd name="connsiteY11" fmla="*/ 2709718 h 3040024"/>
                <a:gd name="connsiteX12" fmla="*/ 22842 w 3267533"/>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85488 w 3330179"/>
                <a:gd name="connsiteY0" fmla="*/ 2741014 h 3040024"/>
                <a:gd name="connsiteX1" fmla="*/ 596722 w 3330179"/>
                <a:gd name="connsiteY1" fmla="*/ 1821452 h 3040024"/>
                <a:gd name="connsiteX2" fmla="*/ 1143264 w 3330179"/>
                <a:gd name="connsiteY2" fmla="*/ 1524089 h 3040024"/>
                <a:gd name="connsiteX3" fmla="*/ 1138287 w 3330179"/>
                <a:gd name="connsiteY3" fmla="*/ 920230 h 3040024"/>
                <a:gd name="connsiteX4" fmla="*/ 1660121 w 3330179"/>
                <a:gd name="connsiteY4" fmla="*/ 75 h 3040024"/>
                <a:gd name="connsiteX5" fmla="*/ 2182583 w 3330179"/>
                <a:gd name="connsiteY5" fmla="*/ 907514 h 3040024"/>
                <a:gd name="connsiteX6" fmla="*/ 2154587 w 3330179"/>
                <a:gd name="connsiteY6" fmla="*/ 1500203 h 3040024"/>
                <a:gd name="connsiteX7" fmla="*/ 2732888 w 3330179"/>
                <a:gd name="connsiteY7" fmla="*/ 1820292 h 3040024"/>
                <a:gd name="connsiteX8" fmla="*/ 3218679 w 3330179"/>
                <a:gd name="connsiteY8" fmla="*/ 2725117 h 3040024"/>
                <a:gd name="connsiteX9" fmla="*/ 2173949 w 3330179"/>
                <a:gd name="connsiteY9" fmla="*/ 2709518 h 3040024"/>
                <a:gd name="connsiteX10" fmla="*/ 1656787 w 3330179"/>
                <a:gd name="connsiteY10" fmla="*/ 2416308 h 3040024"/>
                <a:gd name="connsiteX11" fmla="*/ 1146035 w 3330179"/>
                <a:gd name="connsiteY11" fmla="*/ 2709718 h 3040024"/>
                <a:gd name="connsiteX12" fmla="*/ 85488 w 3330179"/>
                <a:gd name="connsiteY12" fmla="*/ 2741014 h 3040024"/>
                <a:gd name="connsiteX0" fmla="*/ 22326 w 3267017"/>
                <a:gd name="connsiteY0" fmla="*/ 2741014 h 3040024"/>
                <a:gd name="connsiteX1" fmla="*/ 533560 w 3267017"/>
                <a:gd name="connsiteY1" fmla="*/ 1821452 h 3040024"/>
                <a:gd name="connsiteX2" fmla="*/ 1080102 w 3267017"/>
                <a:gd name="connsiteY2" fmla="*/ 1524089 h 3040024"/>
                <a:gd name="connsiteX3" fmla="*/ 1075125 w 3267017"/>
                <a:gd name="connsiteY3" fmla="*/ 920230 h 3040024"/>
                <a:gd name="connsiteX4" fmla="*/ 1596959 w 3267017"/>
                <a:gd name="connsiteY4" fmla="*/ 75 h 3040024"/>
                <a:gd name="connsiteX5" fmla="*/ 2119421 w 3267017"/>
                <a:gd name="connsiteY5" fmla="*/ 907514 h 3040024"/>
                <a:gd name="connsiteX6" fmla="*/ 2091425 w 3267017"/>
                <a:gd name="connsiteY6" fmla="*/ 1500203 h 3040024"/>
                <a:gd name="connsiteX7" fmla="*/ 2669726 w 3267017"/>
                <a:gd name="connsiteY7" fmla="*/ 1820292 h 3040024"/>
                <a:gd name="connsiteX8" fmla="*/ 3155517 w 3267017"/>
                <a:gd name="connsiteY8" fmla="*/ 2725117 h 3040024"/>
                <a:gd name="connsiteX9" fmla="*/ 2110787 w 3267017"/>
                <a:gd name="connsiteY9" fmla="*/ 2709518 h 3040024"/>
                <a:gd name="connsiteX10" fmla="*/ 1593625 w 3267017"/>
                <a:gd name="connsiteY10" fmla="*/ 2416308 h 3040024"/>
                <a:gd name="connsiteX11" fmla="*/ 1073937 w 3267017"/>
                <a:gd name="connsiteY11" fmla="*/ 2724610 h 3040024"/>
                <a:gd name="connsiteX12" fmla="*/ 22326 w 3267017"/>
                <a:gd name="connsiteY12" fmla="*/ 2741014 h 3040024"/>
                <a:gd name="connsiteX0" fmla="*/ 83646 w 3328337"/>
                <a:gd name="connsiteY0" fmla="*/ 2741014 h 3040024"/>
                <a:gd name="connsiteX1" fmla="*/ 594880 w 3328337"/>
                <a:gd name="connsiteY1" fmla="*/ 1821452 h 3040024"/>
                <a:gd name="connsiteX2" fmla="*/ 1141422 w 3328337"/>
                <a:gd name="connsiteY2" fmla="*/ 1524089 h 3040024"/>
                <a:gd name="connsiteX3" fmla="*/ 1136445 w 3328337"/>
                <a:gd name="connsiteY3" fmla="*/ 920230 h 3040024"/>
                <a:gd name="connsiteX4" fmla="*/ 1658279 w 3328337"/>
                <a:gd name="connsiteY4" fmla="*/ 75 h 3040024"/>
                <a:gd name="connsiteX5" fmla="*/ 2180741 w 3328337"/>
                <a:gd name="connsiteY5" fmla="*/ 907514 h 3040024"/>
                <a:gd name="connsiteX6" fmla="*/ 2152745 w 3328337"/>
                <a:gd name="connsiteY6" fmla="*/ 1500203 h 3040024"/>
                <a:gd name="connsiteX7" fmla="*/ 2731046 w 3328337"/>
                <a:gd name="connsiteY7" fmla="*/ 1820292 h 3040024"/>
                <a:gd name="connsiteX8" fmla="*/ 3216837 w 3328337"/>
                <a:gd name="connsiteY8" fmla="*/ 2725117 h 3040024"/>
                <a:gd name="connsiteX9" fmla="*/ 2172107 w 3328337"/>
                <a:gd name="connsiteY9" fmla="*/ 2709518 h 3040024"/>
                <a:gd name="connsiteX10" fmla="*/ 1654945 w 3328337"/>
                <a:gd name="connsiteY10" fmla="*/ 2416308 h 3040024"/>
                <a:gd name="connsiteX11" fmla="*/ 1135257 w 3328337"/>
                <a:gd name="connsiteY11" fmla="*/ 2724610 h 3040024"/>
                <a:gd name="connsiteX12" fmla="*/ 83646 w 3328337"/>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40024"/>
                <a:gd name="connsiteX1" fmla="*/ 593655 w 3327112"/>
                <a:gd name="connsiteY1" fmla="*/ 1821452 h 3040024"/>
                <a:gd name="connsiteX2" fmla="*/ 1140197 w 3327112"/>
                <a:gd name="connsiteY2" fmla="*/ 1524089 h 3040024"/>
                <a:gd name="connsiteX3" fmla="*/ 1135220 w 3327112"/>
                <a:gd name="connsiteY3" fmla="*/ 920230 h 3040024"/>
                <a:gd name="connsiteX4" fmla="*/ 1657054 w 3327112"/>
                <a:gd name="connsiteY4" fmla="*/ 75 h 3040024"/>
                <a:gd name="connsiteX5" fmla="*/ 2179516 w 3327112"/>
                <a:gd name="connsiteY5" fmla="*/ 907514 h 3040024"/>
                <a:gd name="connsiteX6" fmla="*/ 2151520 w 3327112"/>
                <a:gd name="connsiteY6" fmla="*/ 1500203 h 3040024"/>
                <a:gd name="connsiteX7" fmla="*/ 2729821 w 3327112"/>
                <a:gd name="connsiteY7" fmla="*/ 1820292 h 3040024"/>
                <a:gd name="connsiteX8" fmla="*/ 3215612 w 3327112"/>
                <a:gd name="connsiteY8" fmla="*/ 2725117 h 3040024"/>
                <a:gd name="connsiteX9" fmla="*/ 2170882 w 3327112"/>
                <a:gd name="connsiteY9" fmla="*/ 2709518 h 3040024"/>
                <a:gd name="connsiteX10" fmla="*/ 1653720 w 3327112"/>
                <a:gd name="connsiteY10" fmla="*/ 2416308 h 3040024"/>
                <a:gd name="connsiteX11" fmla="*/ 1134032 w 3327112"/>
                <a:gd name="connsiteY11" fmla="*/ 2724610 h 3040024"/>
                <a:gd name="connsiteX12" fmla="*/ 82421 w 3327112"/>
                <a:gd name="connsiteY12" fmla="*/ 2741014 h 3040024"/>
                <a:gd name="connsiteX0" fmla="*/ 82421 w 3327112"/>
                <a:gd name="connsiteY0" fmla="*/ 2741014 h 3058290"/>
                <a:gd name="connsiteX1" fmla="*/ 593655 w 3327112"/>
                <a:gd name="connsiteY1" fmla="*/ 1821452 h 3058290"/>
                <a:gd name="connsiteX2" fmla="*/ 1140197 w 3327112"/>
                <a:gd name="connsiteY2" fmla="*/ 1524089 h 3058290"/>
                <a:gd name="connsiteX3" fmla="*/ 1135220 w 3327112"/>
                <a:gd name="connsiteY3" fmla="*/ 920230 h 3058290"/>
                <a:gd name="connsiteX4" fmla="*/ 1657054 w 3327112"/>
                <a:gd name="connsiteY4" fmla="*/ 75 h 3058290"/>
                <a:gd name="connsiteX5" fmla="*/ 2179516 w 3327112"/>
                <a:gd name="connsiteY5" fmla="*/ 907514 h 3058290"/>
                <a:gd name="connsiteX6" fmla="*/ 2151520 w 3327112"/>
                <a:gd name="connsiteY6" fmla="*/ 1500203 h 3058290"/>
                <a:gd name="connsiteX7" fmla="*/ 2729821 w 3327112"/>
                <a:gd name="connsiteY7" fmla="*/ 1820292 h 3058290"/>
                <a:gd name="connsiteX8" fmla="*/ 3215612 w 3327112"/>
                <a:gd name="connsiteY8" fmla="*/ 2725117 h 3058290"/>
                <a:gd name="connsiteX9" fmla="*/ 2170882 w 3327112"/>
                <a:gd name="connsiteY9" fmla="*/ 2709518 h 3058290"/>
                <a:gd name="connsiteX10" fmla="*/ 1653720 w 3327112"/>
                <a:gd name="connsiteY10" fmla="*/ 2416308 h 3058290"/>
                <a:gd name="connsiteX11" fmla="*/ 1134032 w 3327112"/>
                <a:gd name="connsiteY11" fmla="*/ 2724610 h 3058290"/>
                <a:gd name="connsiteX12" fmla="*/ 82421 w 3327112"/>
                <a:gd name="connsiteY12" fmla="*/ 2741014 h 3058290"/>
                <a:gd name="connsiteX0" fmla="*/ 82421 w 3305221"/>
                <a:gd name="connsiteY0" fmla="*/ 2741014 h 3033909"/>
                <a:gd name="connsiteX1" fmla="*/ 593655 w 3305221"/>
                <a:gd name="connsiteY1" fmla="*/ 1821452 h 3033909"/>
                <a:gd name="connsiteX2" fmla="*/ 1140197 w 3305221"/>
                <a:gd name="connsiteY2" fmla="*/ 1524089 h 3033909"/>
                <a:gd name="connsiteX3" fmla="*/ 1135220 w 3305221"/>
                <a:gd name="connsiteY3" fmla="*/ 920230 h 3033909"/>
                <a:gd name="connsiteX4" fmla="*/ 1657054 w 3305221"/>
                <a:gd name="connsiteY4" fmla="*/ 75 h 3033909"/>
                <a:gd name="connsiteX5" fmla="*/ 2179516 w 3305221"/>
                <a:gd name="connsiteY5" fmla="*/ 907514 h 3033909"/>
                <a:gd name="connsiteX6" fmla="*/ 2151520 w 3305221"/>
                <a:gd name="connsiteY6" fmla="*/ 1500203 h 3033909"/>
                <a:gd name="connsiteX7" fmla="*/ 2729821 w 3305221"/>
                <a:gd name="connsiteY7" fmla="*/ 1820292 h 3033909"/>
                <a:gd name="connsiteX8" fmla="*/ 3215612 w 3305221"/>
                <a:gd name="connsiteY8" fmla="*/ 2725117 h 3033909"/>
                <a:gd name="connsiteX9" fmla="*/ 2170882 w 3305221"/>
                <a:gd name="connsiteY9" fmla="*/ 2709518 h 3033909"/>
                <a:gd name="connsiteX10" fmla="*/ 1653720 w 3305221"/>
                <a:gd name="connsiteY10" fmla="*/ 2416308 h 3033909"/>
                <a:gd name="connsiteX11" fmla="*/ 1134032 w 3305221"/>
                <a:gd name="connsiteY11" fmla="*/ 2724610 h 3033909"/>
                <a:gd name="connsiteX12" fmla="*/ 82421 w 3305221"/>
                <a:gd name="connsiteY12" fmla="*/ 2741014 h 3033909"/>
                <a:gd name="connsiteX0" fmla="*/ 82421 w 3234524"/>
                <a:gd name="connsiteY0" fmla="*/ 2741014 h 3033909"/>
                <a:gd name="connsiteX1" fmla="*/ 593655 w 3234524"/>
                <a:gd name="connsiteY1" fmla="*/ 1821452 h 3033909"/>
                <a:gd name="connsiteX2" fmla="*/ 1140197 w 3234524"/>
                <a:gd name="connsiteY2" fmla="*/ 1524089 h 3033909"/>
                <a:gd name="connsiteX3" fmla="*/ 1135220 w 3234524"/>
                <a:gd name="connsiteY3" fmla="*/ 920230 h 3033909"/>
                <a:gd name="connsiteX4" fmla="*/ 1657054 w 3234524"/>
                <a:gd name="connsiteY4" fmla="*/ 75 h 3033909"/>
                <a:gd name="connsiteX5" fmla="*/ 2179516 w 3234524"/>
                <a:gd name="connsiteY5" fmla="*/ 907514 h 3033909"/>
                <a:gd name="connsiteX6" fmla="*/ 2151520 w 3234524"/>
                <a:gd name="connsiteY6" fmla="*/ 1500203 h 3033909"/>
                <a:gd name="connsiteX7" fmla="*/ 2729821 w 3234524"/>
                <a:gd name="connsiteY7" fmla="*/ 1820292 h 3033909"/>
                <a:gd name="connsiteX8" fmla="*/ 3215612 w 3234524"/>
                <a:gd name="connsiteY8" fmla="*/ 2725117 h 3033909"/>
                <a:gd name="connsiteX9" fmla="*/ 2179817 w 3234524"/>
                <a:gd name="connsiteY9" fmla="*/ 2730368 h 3033909"/>
                <a:gd name="connsiteX10" fmla="*/ 1653720 w 3234524"/>
                <a:gd name="connsiteY10" fmla="*/ 2416308 h 3033909"/>
                <a:gd name="connsiteX11" fmla="*/ 1134032 w 3234524"/>
                <a:gd name="connsiteY11" fmla="*/ 2724610 h 3033909"/>
                <a:gd name="connsiteX12" fmla="*/ 82421 w 3234524"/>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302972"/>
                <a:gd name="connsiteY0" fmla="*/ 2741014 h 3033909"/>
                <a:gd name="connsiteX1" fmla="*/ 593655 w 3302972"/>
                <a:gd name="connsiteY1" fmla="*/ 1821452 h 3033909"/>
                <a:gd name="connsiteX2" fmla="*/ 1140197 w 3302972"/>
                <a:gd name="connsiteY2" fmla="*/ 1524089 h 3033909"/>
                <a:gd name="connsiteX3" fmla="*/ 1135220 w 3302972"/>
                <a:gd name="connsiteY3" fmla="*/ 920230 h 3033909"/>
                <a:gd name="connsiteX4" fmla="*/ 1657054 w 3302972"/>
                <a:gd name="connsiteY4" fmla="*/ 75 h 3033909"/>
                <a:gd name="connsiteX5" fmla="*/ 2179516 w 3302972"/>
                <a:gd name="connsiteY5" fmla="*/ 907514 h 3033909"/>
                <a:gd name="connsiteX6" fmla="*/ 2151520 w 3302972"/>
                <a:gd name="connsiteY6" fmla="*/ 1500203 h 3033909"/>
                <a:gd name="connsiteX7" fmla="*/ 2729821 w 3302972"/>
                <a:gd name="connsiteY7" fmla="*/ 1820292 h 3033909"/>
                <a:gd name="connsiteX8" fmla="*/ 3215612 w 3302972"/>
                <a:gd name="connsiteY8" fmla="*/ 2725117 h 3033909"/>
                <a:gd name="connsiteX9" fmla="*/ 2179817 w 3302972"/>
                <a:gd name="connsiteY9" fmla="*/ 2730368 h 3033909"/>
                <a:gd name="connsiteX10" fmla="*/ 1653720 w 3302972"/>
                <a:gd name="connsiteY10" fmla="*/ 2416308 h 3033909"/>
                <a:gd name="connsiteX11" fmla="*/ 1134032 w 3302972"/>
                <a:gd name="connsiteY11" fmla="*/ 2724610 h 3033909"/>
                <a:gd name="connsiteX12" fmla="*/ 82421 w 3302972"/>
                <a:gd name="connsiteY12" fmla="*/ 2741014 h 3033909"/>
                <a:gd name="connsiteX0" fmla="*/ 82421 w 3288345"/>
                <a:gd name="connsiteY0" fmla="*/ 2741014 h 3033909"/>
                <a:gd name="connsiteX1" fmla="*/ 593655 w 3288345"/>
                <a:gd name="connsiteY1" fmla="*/ 1821452 h 3033909"/>
                <a:gd name="connsiteX2" fmla="*/ 1140197 w 3288345"/>
                <a:gd name="connsiteY2" fmla="*/ 1524089 h 3033909"/>
                <a:gd name="connsiteX3" fmla="*/ 1135220 w 3288345"/>
                <a:gd name="connsiteY3" fmla="*/ 920230 h 3033909"/>
                <a:gd name="connsiteX4" fmla="*/ 1657054 w 3288345"/>
                <a:gd name="connsiteY4" fmla="*/ 75 h 3033909"/>
                <a:gd name="connsiteX5" fmla="*/ 2179516 w 3288345"/>
                <a:gd name="connsiteY5" fmla="*/ 907514 h 3033909"/>
                <a:gd name="connsiteX6" fmla="*/ 2169391 w 3288345"/>
                <a:gd name="connsiteY6" fmla="*/ 1524031 h 3033909"/>
                <a:gd name="connsiteX7" fmla="*/ 2729821 w 3288345"/>
                <a:gd name="connsiteY7" fmla="*/ 1820292 h 3033909"/>
                <a:gd name="connsiteX8" fmla="*/ 3215612 w 3288345"/>
                <a:gd name="connsiteY8" fmla="*/ 2725117 h 3033909"/>
                <a:gd name="connsiteX9" fmla="*/ 2179817 w 3288345"/>
                <a:gd name="connsiteY9" fmla="*/ 2730368 h 3033909"/>
                <a:gd name="connsiteX10" fmla="*/ 1653720 w 3288345"/>
                <a:gd name="connsiteY10" fmla="*/ 2416308 h 3033909"/>
                <a:gd name="connsiteX11" fmla="*/ 1134032 w 3288345"/>
                <a:gd name="connsiteY11" fmla="*/ 2724610 h 3033909"/>
                <a:gd name="connsiteX12" fmla="*/ 82421 w 3288345"/>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1014 h 3033909"/>
                <a:gd name="connsiteX1" fmla="*/ 593655 w 3304738"/>
                <a:gd name="connsiteY1" fmla="*/ 1821452 h 3033909"/>
                <a:gd name="connsiteX2" fmla="*/ 1140197 w 3304738"/>
                <a:gd name="connsiteY2" fmla="*/ 1524089 h 3033909"/>
                <a:gd name="connsiteX3" fmla="*/ 1135220 w 3304738"/>
                <a:gd name="connsiteY3" fmla="*/ 920230 h 3033909"/>
                <a:gd name="connsiteX4" fmla="*/ 1657054 w 3304738"/>
                <a:gd name="connsiteY4" fmla="*/ 75 h 3033909"/>
                <a:gd name="connsiteX5" fmla="*/ 2179516 w 3304738"/>
                <a:gd name="connsiteY5" fmla="*/ 907514 h 3033909"/>
                <a:gd name="connsiteX6" fmla="*/ 2169391 w 3304738"/>
                <a:gd name="connsiteY6" fmla="*/ 1524031 h 3033909"/>
                <a:gd name="connsiteX7" fmla="*/ 2729821 w 3304738"/>
                <a:gd name="connsiteY7" fmla="*/ 1820292 h 3033909"/>
                <a:gd name="connsiteX8" fmla="*/ 3215612 w 3304738"/>
                <a:gd name="connsiteY8" fmla="*/ 2725117 h 3033909"/>
                <a:gd name="connsiteX9" fmla="*/ 2179817 w 3304738"/>
                <a:gd name="connsiteY9" fmla="*/ 2730368 h 3033909"/>
                <a:gd name="connsiteX10" fmla="*/ 1653720 w 3304738"/>
                <a:gd name="connsiteY10" fmla="*/ 2416308 h 3033909"/>
                <a:gd name="connsiteX11" fmla="*/ 1134032 w 3304738"/>
                <a:gd name="connsiteY11" fmla="*/ 2724610 h 3033909"/>
                <a:gd name="connsiteX12" fmla="*/ 82421 w 3304738"/>
                <a:gd name="connsiteY12" fmla="*/ 2741014 h 3033909"/>
                <a:gd name="connsiteX0" fmla="*/ 82421 w 3304738"/>
                <a:gd name="connsiteY0" fmla="*/ 2740995 h 3033890"/>
                <a:gd name="connsiteX1" fmla="*/ 593655 w 3304738"/>
                <a:gd name="connsiteY1" fmla="*/ 1821433 h 3033890"/>
                <a:gd name="connsiteX2" fmla="*/ 1140197 w 3304738"/>
                <a:gd name="connsiteY2" fmla="*/ 1524070 h 3033890"/>
                <a:gd name="connsiteX3" fmla="*/ 1135220 w 3304738"/>
                <a:gd name="connsiteY3" fmla="*/ 920211 h 3033890"/>
                <a:gd name="connsiteX4" fmla="*/ 1657054 w 3304738"/>
                <a:gd name="connsiteY4" fmla="*/ 56 h 3033890"/>
                <a:gd name="connsiteX5" fmla="*/ 2179516 w 3304738"/>
                <a:gd name="connsiteY5" fmla="*/ 907495 h 3033890"/>
                <a:gd name="connsiteX6" fmla="*/ 2169391 w 3304738"/>
                <a:gd name="connsiteY6" fmla="*/ 1524012 h 3033890"/>
                <a:gd name="connsiteX7" fmla="*/ 2729821 w 3304738"/>
                <a:gd name="connsiteY7" fmla="*/ 1820273 h 3033890"/>
                <a:gd name="connsiteX8" fmla="*/ 3215612 w 3304738"/>
                <a:gd name="connsiteY8" fmla="*/ 2725098 h 3033890"/>
                <a:gd name="connsiteX9" fmla="*/ 2179817 w 3304738"/>
                <a:gd name="connsiteY9" fmla="*/ 2730349 h 3033890"/>
                <a:gd name="connsiteX10" fmla="*/ 1653720 w 3304738"/>
                <a:gd name="connsiteY10" fmla="*/ 2416289 h 3033890"/>
                <a:gd name="connsiteX11" fmla="*/ 1134032 w 3304738"/>
                <a:gd name="connsiteY11" fmla="*/ 2724591 h 3033890"/>
                <a:gd name="connsiteX12" fmla="*/ 82421 w 3304738"/>
                <a:gd name="connsiteY12" fmla="*/ 2740995 h 3033890"/>
                <a:gd name="connsiteX0" fmla="*/ 82421 w 3304738"/>
                <a:gd name="connsiteY0" fmla="*/ 2740941 h 3033836"/>
                <a:gd name="connsiteX1" fmla="*/ 593655 w 3304738"/>
                <a:gd name="connsiteY1" fmla="*/ 1821379 h 3033836"/>
                <a:gd name="connsiteX2" fmla="*/ 1140197 w 3304738"/>
                <a:gd name="connsiteY2" fmla="*/ 1524016 h 3033836"/>
                <a:gd name="connsiteX3" fmla="*/ 1135220 w 3304738"/>
                <a:gd name="connsiteY3" fmla="*/ 920157 h 3033836"/>
                <a:gd name="connsiteX4" fmla="*/ 1657054 w 3304738"/>
                <a:gd name="connsiteY4" fmla="*/ 2 h 3033836"/>
                <a:gd name="connsiteX5" fmla="*/ 2179516 w 3304738"/>
                <a:gd name="connsiteY5" fmla="*/ 907441 h 3033836"/>
                <a:gd name="connsiteX6" fmla="*/ 2169391 w 3304738"/>
                <a:gd name="connsiteY6" fmla="*/ 1523958 h 3033836"/>
                <a:gd name="connsiteX7" fmla="*/ 2729821 w 3304738"/>
                <a:gd name="connsiteY7" fmla="*/ 1820219 h 3033836"/>
                <a:gd name="connsiteX8" fmla="*/ 3215612 w 3304738"/>
                <a:gd name="connsiteY8" fmla="*/ 2725044 h 3033836"/>
                <a:gd name="connsiteX9" fmla="*/ 2179817 w 3304738"/>
                <a:gd name="connsiteY9" fmla="*/ 2730295 h 3033836"/>
                <a:gd name="connsiteX10" fmla="*/ 1653720 w 3304738"/>
                <a:gd name="connsiteY10" fmla="*/ 2416235 h 3033836"/>
                <a:gd name="connsiteX11" fmla="*/ 1134032 w 3304738"/>
                <a:gd name="connsiteY11" fmla="*/ 2724537 h 3033836"/>
                <a:gd name="connsiteX12" fmla="*/ 82421 w 3304738"/>
                <a:gd name="connsiteY12" fmla="*/ 2740941 h 3033836"/>
                <a:gd name="connsiteX0" fmla="*/ 82421 w 3304738"/>
                <a:gd name="connsiteY0" fmla="*/ 2740941 h 3033836"/>
                <a:gd name="connsiteX1" fmla="*/ 593655 w 3304738"/>
                <a:gd name="connsiteY1" fmla="*/ 1821379 h 3033836"/>
                <a:gd name="connsiteX2" fmla="*/ 1140197 w 3304738"/>
                <a:gd name="connsiteY2" fmla="*/ 1524016 h 3033836"/>
                <a:gd name="connsiteX3" fmla="*/ 1132241 w 3304738"/>
                <a:gd name="connsiteY3" fmla="*/ 899307 h 3033836"/>
                <a:gd name="connsiteX4" fmla="*/ 1657054 w 3304738"/>
                <a:gd name="connsiteY4" fmla="*/ 2 h 3033836"/>
                <a:gd name="connsiteX5" fmla="*/ 2179516 w 3304738"/>
                <a:gd name="connsiteY5" fmla="*/ 907441 h 3033836"/>
                <a:gd name="connsiteX6" fmla="*/ 2169391 w 3304738"/>
                <a:gd name="connsiteY6" fmla="*/ 1523958 h 3033836"/>
                <a:gd name="connsiteX7" fmla="*/ 2729821 w 3304738"/>
                <a:gd name="connsiteY7" fmla="*/ 1820219 h 3033836"/>
                <a:gd name="connsiteX8" fmla="*/ 3215612 w 3304738"/>
                <a:gd name="connsiteY8" fmla="*/ 2725044 h 3033836"/>
                <a:gd name="connsiteX9" fmla="*/ 2179817 w 3304738"/>
                <a:gd name="connsiteY9" fmla="*/ 2730295 h 3033836"/>
                <a:gd name="connsiteX10" fmla="*/ 1653720 w 3304738"/>
                <a:gd name="connsiteY10" fmla="*/ 2416235 h 3033836"/>
                <a:gd name="connsiteX11" fmla="*/ 1134032 w 3304738"/>
                <a:gd name="connsiteY11" fmla="*/ 2724537 h 3033836"/>
                <a:gd name="connsiteX12" fmla="*/ 82421 w 3304738"/>
                <a:gd name="connsiteY12" fmla="*/ 2740941 h 3033836"/>
                <a:gd name="connsiteX0" fmla="*/ 82421 w 3304738"/>
                <a:gd name="connsiteY0" fmla="*/ 2740961 h 3033856"/>
                <a:gd name="connsiteX1" fmla="*/ 593655 w 3304738"/>
                <a:gd name="connsiteY1" fmla="*/ 1821399 h 3033856"/>
                <a:gd name="connsiteX2" fmla="*/ 1140197 w 3304738"/>
                <a:gd name="connsiteY2" fmla="*/ 1524036 h 3033856"/>
                <a:gd name="connsiteX3" fmla="*/ 1127908 w 3304738"/>
                <a:gd name="connsiteY3" fmla="*/ 881993 h 3033856"/>
                <a:gd name="connsiteX4" fmla="*/ 1657054 w 3304738"/>
                <a:gd name="connsiteY4" fmla="*/ 22 h 3033856"/>
                <a:gd name="connsiteX5" fmla="*/ 2179516 w 3304738"/>
                <a:gd name="connsiteY5" fmla="*/ 907461 h 3033856"/>
                <a:gd name="connsiteX6" fmla="*/ 2169391 w 3304738"/>
                <a:gd name="connsiteY6" fmla="*/ 1523978 h 3033856"/>
                <a:gd name="connsiteX7" fmla="*/ 2729821 w 3304738"/>
                <a:gd name="connsiteY7" fmla="*/ 1820239 h 3033856"/>
                <a:gd name="connsiteX8" fmla="*/ 3215612 w 3304738"/>
                <a:gd name="connsiteY8" fmla="*/ 2725064 h 3033856"/>
                <a:gd name="connsiteX9" fmla="*/ 2179817 w 3304738"/>
                <a:gd name="connsiteY9" fmla="*/ 2730315 h 3033856"/>
                <a:gd name="connsiteX10" fmla="*/ 1653720 w 3304738"/>
                <a:gd name="connsiteY10" fmla="*/ 2416255 h 3033856"/>
                <a:gd name="connsiteX11" fmla="*/ 1134032 w 3304738"/>
                <a:gd name="connsiteY11" fmla="*/ 2724557 h 3033856"/>
                <a:gd name="connsiteX12" fmla="*/ 82421 w 3304738"/>
                <a:gd name="connsiteY12" fmla="*/ 2740961 h 3033856"/>
                <a:gd name="connsiteX0" fmla="*/ 82421 w 3304738"/>
                <a:gd name="connsiteY0" fmla="*/ 2740950 h 3033845"/>
                <a:gd name="connsiteX1" fmla="*/ 593655 w 3304738"/>
                <a:gd name="connsiteY1" fmla="*/ 1821388 h 3033845"/>
                <a:gd name="connsiteX2" fmla="*/ 1140197 w 3304738"/>
                <a:gd name="connsiteY2" fmla="*/ 1524025 h 3033845"/>
                <a:gd name="connsiteX3" fmla="*/ 1127908 w 3304738"/>
                <a:gd name="connsiteY3" fmla="*/ 881982 h 3033845"/>
                <a:gd name="connsiteX4" fmla="*/ 1657054 w 3304738"/>
                <a:gd name="connsiteY4" fmla="*/ 11 h 3033845"/>
                <a:gd name="connsiteX5" fmla="*/ 2192517 w 3304738"/>
                <a:gd name="connsiteY5" fmla="*/ 898783 h 3033845"/>
                <a:gd name="connsiteX6" fmla="*/ 2169391 w 3304738"/>
                <a:gd name="connsiteY6" fmla="*/ 1523967 h 3033845"/>
                <a:gd name="connsiteX7" fmla="*/ 2729821 w 3304738"/>
                <a:gd name="connsiteY7" fmla="*/ 1820228 h 3033845"/>
                <a:gd name="connsiteX8" fmla="*/ 3215612 w 3304738"/>
                <a:gd name="connsiteY8" fmla="*/ 2725053 h 3033845"/>
                <a:gd name="connsiteX9" fmla="*/ 2179817 w 3304738"/>
                <a:gd name="connsiteY9" fmla="*/ 2730304 h 3033845"/>
                <a:gd name="connsiteX10" fmla="*/ 1653720 w 3304738"/>
                <a:gd name="connsiteY10" fmla="*/ 2416244 h 3033845"/>
                <a:gd name="connsiteX11" fmla="*/ 1134032 w 3304738"/>
                <a:gd name="connsiteY11" fmla="*/ 2724546 h 3033845"/>
                <a:gd name="connsiteX12" fmla="*/ 82421 w 3304738"/>
                <a:gd name="connsiteY12" fmla="*/ 2740950 h 3033845"/>
                <a:gd name="connsiteX0" fmla="*/ 82421 w 3304738"/>
                <a:gd name="connsiteY0" fmla="*/ 2740940 h 3033835"/>
                <a:gd name="connsiteX1" fmla="*/ 593655 w 3304738"/>
                <a:gd name="connsiteY1" fmla="*/ 1821378 h 3033835"/>
                <a:gd name="connsiteX2" fmla="*/ 1140197 w 3304738"/>
                <a:gd name="connsiteY2" fmla="*/ 1524015 h 3033835"/>
                <a:gd name="connsiteX3" fmla="*/ 1127908 w 3304738"/>
                <a:gd name="connsiteY3" fmla="*/ 881972 h 3033835"/>
                <a:gd name="connsiteX4" fmla="*/ 1657054 w 3304738"/>
                <a:gd name="connsiteY4" fmla="*/ 1 h 3033835"/>
                <a:gd name="connsiteX5" fmla="*/ 2198295 w 3304738"/>
                <a:gd name="connsiteY5" fmla="*/ 887217 h 3033835"/>
                <a:gd name="connsiteX6" fmla="*/ 2169391 w 3304738"/>
                <a:gd name="connsiteY6" fmla="*/ 1523957 h 3033835"/>
                <a:gd name="connsiteX7" fmla="*/ 2729821 w 3304738"/>
                <a:gd name="connsiteY7" fmla="*/ 1820218 h 3033835"/>
                <a:gd name="connsiteX8" fmla="*/ 3215612 w 3304738"/>
                <a:gd name="connsiteY8" fmla="*/ 2725043 h 3033835"/>
                <a:gd name="connsiteX9" fmla="*/ 2179817 w 3304738"/>
                <a:gd name="connsiteY9" fmla="*/ 2730294 h 3033835"/>
                <a:gd name="connsiteX10" fmla="*/ 1653720 w 3304738"/>
                <a:gd name="connsiteY10" fmla="*/ 2416234 h 3033835"/>
                <a:gd name="connsiteX11" fmla="*/ 1134032 w 3304738"/>
                <a:gd name="connsiteY11" fmla="*/ 2724536 h 3033835"/>
                <a:gd name="connsiteX12" fmla="*/ 82421 w 3304738"/>
                <a:gd name="connsiteY12" fmla="*/ 2740940 h 3033835"/>
                <a:gd name="connsiteX0" fmla="*/ 82421 w 3304738"/>
                <a:gd name="connsiteY0" fmla="*/ 2746717 h 3039612"/>
                <a:gd name="connsiteX1" fmla="*/ 593655 w 3304738"/>
                <a:gd name="connsiteY1" fmla="*/ 1827155 h 3039612"/>
                <a:gd name="connsiteX2" fmla="*/ 1140197 w 3304738"/>
                <a:gd name="connsiteY2" fmla="*/ 1529792 h 3039612"/>
                <a:gd name="connsiteX3" fmla="*/ 1127908 w 3304738"/>
                <a:gd name="connsiteY3" fmla="*/ 887749 h 3039612"/>
                <a:gd name="connsiteX4" fmla="*/ 1657054 w 3304738"/>
                <a:gd name="connsiteY4" fmla="*/ 0 h 3039612"/>
                <a:gd name="connsiteX5" fmla="*/ 2198295 w 3304738"/>
                <a:gd name="connsiteY5" fmla="*/ 89299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7 h 3039612"/>
                <a:gd name="connsiteX1" fmla="*/ 593655 w 3304738"/>
                <a:gd name="connsiteY1" fmla="*/ 1827155 h 3039612"/>
                <a:gd name="connsiteX2" fmla="*/ 1140197 w 3304738"/>
                <a:gd name="connsiteY2" fmla="*/ 1529792 h 3039612"/>
                <a:gd name="connsiteX3" fmla="*/ 1119241 w 3304738"/>
                <a:gd name="connsiteY3" fmla="*/ 890638 h 3039612"/>
                <a:gd name="connsiteX4" fmla="*/ 1657054 w 3304738"/>
                <a:gd name="connsiteY4" fmla="*/ 0 h 3039612"/>
                <a:gd name="connsiteX5" fmla="*/ 2198295 w 3304738"/>
                <a:gd name="connsiteY5" fmla="*/ 89299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7 h 3039612"/>
                <a:gd name="connsiteX1" fmla="*/ 593655 w 3304738"/>
                <a:gd name="connsiteY1" fmla="*/ 1827155 h 3039612"/>
                <a:gd name="connsiteX2" fmla="*/ 1140197 w 3304738"/>
                <a:gd name="connsiteY2" fmla="*/ 1529792 h 3039612"/>
                <a:gd name="connsiteX3" fmla="*/ 1119241 w 3304738"/>
                <a:gd name="connsiteY3" fmla="*/ 890638 h 3039612"/>
                <a:gd name="connsiteX4" fmla="*/ 1657054 w 3304738"/>
                <a:gd name="connsiteY4" fmla="*/ 0 h 3039612"/>
                <a:gd name="connsiteX5" fmla="*/ 2201184 w 3304738"/>
                <a:gd name="connsiteY5" fmla="*/ 895884 h 3039612"/>
                <a:gd name="connsiteX6" fmla="*/ 2169391 w 3304738"/>
                <a:gd name="connsiteY6" fmla="*/ 1529734 h 3039612"/>
                <a:gd name="connsiteX7" fmla="*/ 2729821 w 3304738"/>
                <a:gd name="connsiteY7" fmla="*/ 1825995 h 3039612"/>
                <a:gd name="connsiteX8" fmla="*/ 3215612 w 3304738"/>
                <a:gd name="connsiteY8" fmla="*/ 2730820 h 3039612"/>
                <a:gd name="connsiteX9" fmla="*/ 2179817 w 3304738"/>
                <a:gd name="connsiteY9" fmla="*/ 2736071 h 3039612"/>
                <a:gd name="connsiteX10" fmla="*/ 1653720 w 3304738"/>
                <a:gd name="connsiteY10" fmla="*/ 2422011 h 3039612"/>
                <a:gd name="connsiteX11" fmla="*/ 1134032 w 3304738"/>
                <a:gd name="connsiteY11" fmla="*/ 2730313 h 3039612"/>
                <a:gd name="connsiteX12" fmla="*/ 82421 w 3304738"/>
                <a:gd name="connsiteY12" fmla="*/ 2746717 h 3039612"/>
                <a:gd name="connsiteX0" fmla="*/ 82421 w 3304738"/>
                <a:gd name="connsiteY0" fmla="*/ 2746718 h 3039613"/>
                <a:gd name="connsiteX1" fmla="*/ 593655 w 3304738"/>
                <a:gd name="connsiteY1" fmla="*/ 1827156 h 3039613"/>
                <a:gd name="connsiteX2" fmla="*/ 1140197 w 3304738"/>
                <a:gd name="connsiteY2" fmla="*/ 1529793 h 3039613"/>
                <a:gd name="connsiteX3" fmla="*/ 1119241 w 3304738"/>
                <a:gd name="connsiteY3" fmla="*/ 890639 h 3039613"/>
                <a:gd name="connsiteX4" fmla="*/ 1657054 w 3304738"/>
                <a:gd name="connsiteY4" fmla="*/ 1 h 3039613"/>
                <a:gd name="connsiteX5" fmla="*/ 2201184 w 3304738"/>
                <a:gd name="connsiteY5" fmla="*/ 895885 h 3039613"/>
                <a:gd name="connsiteX6" fmla="*/ 2169391 w 3304738"/>
                <a:gd name="connsiteY6" fmla="*/ 1529735 h 3039613"/>
                <a:gd name="connsiteX7" fmla="*/ 2729821 w 3304738"/>
                <a:gd name="connsiteY7" fmla="*/ 1825996 h 3039613"/>
                <a:gd name="connsiteX8" fmla="*/ 3215612 w 3304738"/>
                <a:gd name="connsiteY8" fmla="*/ 2730821 h 3039613"/>
                <a:gd name="connsiteX9" fmla="*/ 2179817 w 3304738"/>
                <a:gd name="connsiteY9" fmla="*/ 2736072 h 3039613"/>
                <a:gd name="connsiteX10" fmla="*/ 1653720 w 3304738"/>
                <a:gd name="connsiteY10" fmla="*/ 2422012 h 3039613"/>
                <a:gd name="connsiteX11" fmla="*/ 1134032 w 3304738"/>
                <a:gd name="connsiteY11" fmla="*/ 2730314 h 3039613"/>
                <a:gd name="connsiteX12" fmla="*/ 82421 w 3304738"/>
                <a:gd name="connsiteY12" fmla="*/ 2746718 h 3039613"/>
                <a:gd name="connsiteX0" fmla="*/ 82421 w 3304738"/>
                <a:gd name="connsiteY0" fmla="*/ 2746930 h 3039825"/>
                <a:gd name="connsiteX1" fmla="*/ 593655 w 3304738"/>
                <a:gd name="connsiteY1" fmla="*/ 1827368 h 3039825"/>
                <a:gd name="connsiteX2" fmla="*/ 1140197 w 3304738"/>
                <a:gd name="connsiteY2" fmla="*/ 1530005 h 3039825"/>
                <a:gd name="connsiteX3" fmla="*/ 1119241 w 3304738"/>
                <a:gd name="connsiteY3" fmla="*/ 890851 h 3039825"/>
                <a:gd name="connsiteX4" fmla="*/ 1657054 w 3304738"/>
                <a:gd name="connsiteY4" fmla="*/ 213 h 3039825"/>
                <a:gd name="connsiteX5" fmla="*/ 2201184 w 3304738"/>
                <a:gd name="connsiteY5" fmla="*/ 896097 h 3039825"/>
                <a:gd name="connsiteX6" fmla="*/ 2169391 w 3304738"/>
                <a:gd name="connsiteY6" fmla="*/ 1529947 h 3039825"/>
                <a:gd name="connsiteX7" fmla="*/ 2729821 w 3304738"/>
                <a:gd name="connsiteY7" fmla="*/ 1826208 h 3039825"/>
                <a:gd name="connsiteX8" fmla="*/ 3215612 w 3304738"/>
                <a:gd name="connsiteY8" fmla="*/ 2731033 h 3039825"/>
                <a:gd name="connsiteX9" fmla="*/ 2179817 w 3304738"/>
                <a:gd name="connsiteY9" fmla="*/ 2736284 h 3039825"/>
                <a:gd name="connsiteX10" fmla="*/ 1653720 w 3304738"/>
                <a:gd name="connsiteY10" fmla="*/ 2422224 h 3039825"/>
                <a:gd name="connsiteX11" fmla="*/ 1134032 w 3304738"/>
                <a:gd name="connsiteY11" fmla="*/ 2730526 h 3039825"/>
                <a:gd name="connsiteX12" fmla="*/ 82421 w 3304738"/>
                <a:gd name="connsiteY12" fmla="*/ 2746930 h 3039825"/>
                <a:gd name="connsiteX0" fmla="*/ 82421 w 3304738"/>
                <a:gd name="connsiteY0" fmla="*/ 2746930 h 3039825"/>
                <a:gd name="connsiteX1" fmla="*/ 593655 w 3304738"/>
                <a:gd name="connsiteY1" fmla="*/ 1827368 h 3039825"/>
                <a:gd name="connsiteX2" fmla="*/ 1140197 w 3304738"/>
                <a:gd name="connsiteY2" fmla="*/ 1530005 h 3039825"/>
                <a:gd name="connsiteX3" fmla="*/ 1119241 w 3304738"/>
                <a:gd name="connsiteY3" fmla="*/ 890851 h 3039825"/>
                <a:gd name="connsiteX4" fmla="*/ 1657054 w 3304738"/>
                <a:gd name="connsiteY4" fmla="*/ 213 h 3039825"/>
                <a:gd name="connsiteX5" fmla="*/ 2201184 w 3304738"/>
                <a:gd name="connsiteY5" fmla="*/ 896097 h 3039825"/>
                <a:gd name="connsiteX6" fmla="*/ 2169391 w 3304738"/>
                <a:gd name="connsiteY6" fmla="*/ 1529947 h 3039825"/>
                <a:gd name="connsiteX7" fmla="*/ 2729821 w 3304738"/>
                <a:gd name="connsiteY7" fmla="*/ 1826208 h 3039825"/>
                <a:gd name="connsiteX8" fmla="*/ 3215612 w 3304738"/>
                <a:gd name="connsiteY8" fmla="*/ 2731033 h 3039825"/>
                <a:gd name="connsiteX9" fmla="*/ 2179817 w 3304738"/>
                <a:gd name="connsiteY9" fmla="*/ 2736284 h 3039825"/>
                <a:gd name="connsiteX10" fmla="*/ 1653720 w 3304738"/>
                <a:gd name="connsiteY10" fmla="*/ 2422224 h 3039825"/>
                <a:gd name="connsiteX11" fmla="*/ 1134032 w 3304738"/>
                <a:gd name="connsiteY11" fmla="*/ 2730526 h 3039825"/>
                <a:gd name="connsiteX12" fmla="*/ 82421 w 3304738"/>
                <a:gd name="connsiteY12" fmla="*/ 2746930 h 3039825"/>
                <a:gd name="connsiteX0" fmla="*/ 82421 w 3304738"/>
                <a:gd name="connsiteY0" fmla="*/ 2746718 h 3039613"/>
                <a:gd name="connsiteX1" fmla="*/ 593655 w 3304738"/>
                <a:gd name="connsiteY1" fmla="*/ 1827156 h 3039613"/>
                <a:gd name="connsiteX2" fmla="*/ 1140197 w 3304738"/>
                <a:gd name="connsiteY2" fmla="*/ 1529793 h 3039613"/>
                <a:gd name="connsiteX3" fmla="*/ 1119241 w 3304738"/>
                <a:gd name="connsiteY3" fmla="*/ 890639 h 3039613"/>
                <a:gd name="connsiteX4" fmla="*/ 1657054 w 3304738"/>
                <a:gd name="connsiteY4" fmla="*/ 1 h 3039613"/>
                <a:gd name="connsiteX5" fmla="*/ 2195406 w 3304738"/>
                <a:gd name="connsiteY5" fmla="*/ 892996 h 3039613"/>
                <a:gd name="connsiteX6" fmla="*/ 2169391 w 3304738"/>
                <a:gd name="connsiteY6" fmla="*/ 1529735 h 3039613"/>
                <a:gd name="connsiteX7" fmla="*/ 2729821 w 3304738"/>
                <a:gd name="connsiteY7" fmla="*/ 1825996 h 3039613"/>
                <a:gd name="connsiteX8" fmla="*/ 3215612 w 3304738"/>
                <a:gd name="connsiteY8" fmla="*/ 2730821 h 3039613"/>
                <a:gd name="connsiteX9" fmla="*/ 2179817 w 3304738"/>
                <a:gd name="connsiteY9" fmla="*/ 2736072 h 3039613"/>
                <a:gd name="connsiteX10" fmla="*/ 1653720 w 3304738"/>
                <a:gd name="connsiteY10" fmla="*/ 2422012 h 3039613"/>
                <a:gd name="connsiteX11" fmla="*/ 1134032 w 3304738"/>
                <a:gd name="connsiteY11" fmla="*/ 2730314 h 3039613"/>
                <a:gd name="connsiteX12" fmla="*/ 82421 w 3304738"/>
                <a:gd name="connsiteY12" fmla="*/ 2746718 h 3039613"/>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82421 w 3304738"/>
                <a:gd name="connsiteY0" fmla="*/ 2747104 h 3039999"/>
                <a:gd name="connsiteX1" fmla="*/ 593655 w 3304738"/>
                <a:gd name="connsiteY1" fmla="*/ 1827542 h 3039999"/>
                <a:gd name="connsiteX2" fmla="*/ 1140197 w 3304738"/>
                <a:gd name="connsiteY2" fmla="*/ 1530179 h 3039999"/>
                <a:gd name="connsiteX3" fmla="*/ 1119241 w 3304738"/>
                <a:gd name="connsiteY3" fmla="*/ 891025 h 3039999"/>
                <a:gd name="connsiteX4" fmla="*/ 1657054 w 3304738"/>
                <a:gd name="connsiteY4" fmla="*/ 387 h 3039999"/>
                <a:gd name="connsiteX5" fmla="*/ 2195406 w 3304738"/>
                <a:gd name="connsiteY5" fmla="*/ 893382 h 3039999"/>
                <a:gd name="connsiteX6" fmla="*/ 2169391 w 3304738"/>
                <a:gd name="connsiteY6" fmla="*/ 1530121 h 3039999"/>
                <a:gd name="connsiteX7" fmla="*/ 2729821 w 3304738"/>
                <a:gd name="connsiteY7" fmla="*/ 1826382 h 3039999"/>
                <a:gd name="connsiteX8" fmla="*/ 3215612 w 3304738"/>
                <a:gd name="connsiteY8" fmla="*/ 2731207 h 3039999"/>
                <a:gd name="connsiteX9" fmla="*/ 2179817 w 3304738"/>
                <a:gd name="connsiteY9" fmla="*/ 2736458 h 3039999"/>
                <a:gd name="connsiteX10" fmla="*/ 1653720 w 3304738"/>
                <a:gd name="connsiteY10" fmla="*/ 2422398 h 3039999"/>
                <a:gd name="connsiteX11" fmla="*/ 1134032 w 3304738"/>
                <a:gd name="connsiteY11" fmla="*/ 2730700 h 3039999"/>
                <a:gd name="connsiteX12" fmla="*/ 82421 w 3304738"/>
                <a:gd name="connsiteY12" fmla="*/ 2747104 h 3039999"/>
                <a:gd name="connsiteX0" fmla="*/ 59258 w 3284464"/>
                <a:gd name="connsiteY0" fmla="*/ 2741325 h 3033677"/>
                <a:gd name="connsiteX1" fmla="*/ 573381 w 3284464"/>
                <a:gd name="connsiteY1" fmla="*/ 1827542 h 3033677"/>
                <a:gd name="connsiteX2" fmla="*/ 1119923 w 3284464"/>
                <a:gd name="connsiteY2" fmla="*/ 1530179 h 3033677"/>
                <a:gd name="connsiteX3" fmla="*/ 1098967 w 3284464"/>
                <a:gd name="connsiteY3" fmla="*/ 891025 h 3033677"/>
                <a:gd name="connsiteX4" fmla="*/ 1636780 w 3284464"/>
                <a:gd name="connsiteY4" fmla="*/ 387 h 3033677"/>
                <a:gd name="connsiteX5" fmla="*/ 2175132 w 3284464"/>
                <a:gd name="connsiteY5" fmla="*/ 893382 h 3033677"/>
                <a:gd name="connsiteX6" fmla="*/ 2149117 w 3284464"/>
                <a:gd name="connsiteY6" fmla="*/ 1530121 h 3033677"/>
                <a:gd name="connsiteX7" fmla="*/ 2709547 w 3284464"/>
                <a:gd name="connsiteY7" fmla="*/ 1826382 h 3033677"/>
                <a:gd name="connsiteX8" fmla="*/ 3195338 w 3284464"/>
                <a:gd name="connsiteY8" fmla="*/ 2731207 h 3033677"/>
                <a:gd name="connsiteX9" fmla="*/ 2159543 w 3284464"/>
                <a:gd name="connsiteY9" fmla="*/ 2736458 h 3033677"/>
                <a:gd name="connsiteX10" fmla="*/ 1633446 w 3284464"/>
                <a:gd name="connsiteY10" fmla="*/ 2422398 h 3033677"/>
                <a:gd name="connsiteX11" fmla="*/ 1113758 w 3284464"/>
                <a:gd name="connsiteY11" fmla="*/ 2730700 h 3033677"/>
                <a:gd name="connsiteX12" fmla="*/ 59258 w 3284464"/>
                <a:gd name="connsiteY12" fmla="*/ 2741325 h 3033677"/>
                <a:gd name="connsiteX0" fmla="*/ 83122 w 3308328"/>
                <a:gd name="connsiteY0" fmla="*/ 2741325 h 3033677"/>
                <a:gd name="connsiteX1" fmla="*/ 597245 w 3308328"/>
                <a:gd name="connsiteY1" fmla="*/ 1827542 h 3033677"/>
                <a:gd name="connsiteX2" fmla="*/ 1143787 w 3308328"/>
                <a:gd name="connsiteY2" fmla="*/ 1530179 h 3033677"/>
                <a:gd name="connsiteX3" fmla="*/ 1122831 w 3308328"/>
                <a:gd name="connsiteY3" fmla="*/ 891025 h 3033677"/>
                <a:gd name="connsiteX4" fmla="*/ 1660644 w 3308328"/>
                <a:gd name="connsiteY4" fmla="*/ 387 h 3033677"/>
                <a:gd name="connsiteX5" fmla="*/ 2198996 w 3308328"/>
                <a:gd name="connsiteY5" fmla="*/ 893382 h 3033677"/>
                <a:gd name="connsiteX6" fmla="*/ 2172981 w 3308328"/>
                <a:gd name="connsiteY6" fmla="*/ 1530121 h 3033677"/>
                <a:gd name="connsiteX7" fmla="*/ 2733411 w 3308328"/>
                <a:gd name="connsiteY7" fmla="*/ 1826382 h 3033677"/>
                <a:gd name="connsiteX8" fmla="*/ 3219202 w 3308328"/>
                <a:gd name="connsiteY8" fmla="*/ 2731207 h 3033677"/>
                <a:gd name="connsiteX9" fmla="*/ 2183407 w 3308328"/>
                <a:gd name="connsiteY9" fmla="*/ 2736458 h 3033677"/>
                <a:gd name="connsiteX10" fmla="*/ 1657310 w 3308328"/>
                <a:gd name="connsiteY10" fmla="*/ 2422398 h 3033677"/>
                <a:gd name="connsiteX11" fmla="*/ 1137622 w 3308328"/>
                <a:gd name="connsiteY11" fmla="*/ 2730700 h 3033677"/>
                <a:gd name="connsiteX12" fmla="*/ 83122 w 3308328"/>
                <a:gd name="connsiteY12" fmla="*/ 2741325 h 3033677"/>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41966"/>
                <a:gd name="connsiteX1" fmla="*/ 597245 w 3308328"/>
                <a:gd name="connsiteY1" fmla="*/ 1827542 h 3041966"/>
                <a:gd name="connsiteX2" fmla="*/ 1143787 w 3308328"/>
                <a:gd name="connsiteY2" fmla="*/ 1530179 h 3041966"/>
                <a:gd name="connsiteX3" fmla="*/ 1122831 w 3308328"/>
                <a:gd name="connsiteY3" fmla="*/ 891025 h 3041966"/>
                <a:gd name="connsiteX4" fmla="*/ 1660644 w 3308328"/>
                <a:gd name="connsiteY4" fmla="*/ 387 h 3041966"/>
                <a:gd name="connsiteX5" fmla="*/ 2198996 w 3308328"/>
                <a:gd name="connsiteY5" fmla="*/ 893382 h 3041966"/>
                <a:gd name="connsiteX6" fmla="*/ 2172981 w 3308328"/>
                <a:gd name="connsiteY6" fmla="*/ 1530121 h 3041966"/>
                <a:gd name="connsiteX7" fmla="*/ 2733411 w 3308328"/>
                <a:gd name="connsiteY7" fmla="*/ 1826382 h 3041966"/>
                <a:gd name="connsiteX8" fmla="*/ 3219202 w 3308328"/>
                <a:gd name="connsiteY8" fmla="*/ 2731207 h 3041966"/>
                <a:gd name="connsiteX9" fmla="*/ 2183407 w 3308328"/>
                <a:gd name="connsiteY9" fmla="*/ 2736458 h 3041966"/>
                <a:gd name="connsiteX10" fmla="*/ 1657310 w 3308328"/>
                <a:gd name="connsiteY10" fmla="*/ 2422398 h 3041966"/>
                <a:gd name="connsiteX11" fmla="*/ 1137622 w 3308328"/>
                <a:gd name="connsiteY11" fmla="*/ 2730700 h 3041966"/>
                <a:gd name="connsiteX12" fmla="*/ 83122 w 3308328"/>
                <a:gd name="connsiteY12" fmla="*/ 2741325 h 3041966"/>
                <a:gd name="connsiteX0" fmla="*/ 83122 w 3308328"/>
                <a:gd name="connsiteY0" fmla="*/ 2741325 h 3033677"/>
                <a:gd name="connsiteX1" fmla="*/ 597245 w 3308328"/>
                <a:gd name="connsiteY1" fmla="*/ 1827542 h 3033677"/>
                <a:gd name="connsiteX2" fmla="*/ 1143787 w 3308328"/>
                <a:gd name="connsiteY2" fmla="*/ 1530179 h 3033677"/>
                <a:gd name="connsiteX3" fmla="*/ 1122831 w 3308328"/>
                <a:gd name="connsiteY3" fmla="*/ 891025 h 3033677"/>
                <a:gd name="connsiteX4" fmla="*/ 1660644 w 3308328"/>
                <a:gd name="connsiteY4" fmla="*/ 387 h 3033677"/>
                <a:gd name="connsiteX5" fmla="*/ 2198996 w 3308328"/>
                <a:gd name="connsiteY5" fmla="*/ 893382 h 3033677"/>
                <a:gd name="connsiteX6" fmla="*/ 2172981 w 3308328"/>
                <a:gd name="connsiteY6" fmla="*/ 1530121 h 3033677"/>
                <a:gd name="connsiteX7" fmla="*/ 2733411 w 3308328"/>
                <a:gd name="connsiteY7" fmla="*/ 1826382 h 3033677"/>
                <a:gd name="connsiteX8" fmla="*/ 3219202 w 3308328"/>
                <a:gd name="connsiteY8" fmla="*/ 2731207 h 3033677"/>
                <a:gd name="connsiteX9" fmla="*/ 2183407 w 3308328"/>
                <a:gd name="connsiteY9" fmla="*/ 2736458 h 3033677"/>
                <a:gd name="connsiteX10" fmla="*/ 1657310 w 3308328"/>
                <a:gd name="connsiteY10" fmla="*/ 2422398 h 3033677"/>
                <a:gd name="connsiteX11" fmla="*/ 1137622 w 3308328"/>
                <a:gd name="connsiteY11" fmla="*/ 2730700 h 3033677"/>
                <a:gd name="connsiteX12" fmla="*/ 83122 w 3308328"/>
                <a:gd name="connsiteY12" fmla="*/ 2741325 h 3033677"/>
                <a:gd name="connsiteX0" fmla="*/ 84314 w 3309520"/>
                <a:gd name="connsiteY0" fmla="*/ 2741325 h 3033677"/>
                <a:gd name="connsiteX1" fmla="*/ 598437 w 3309520"/>
                <a:gd name="connsiteY1" fmla="*/ 1827542 h 3033677"/>
                <a:gd name="connsiteX2" fmla="*/ 1144979 w 3309520"/>
                <a:gd name="connsiteY2" fmla="*/ 1530179 h 3033677"/>
                <a:gd name="connsiteX3" fmla="*/ 1124023 w 3309520"/>
                <a:gd name="connsiteY3" fmla="*/ 891025 h 3033677"/>
                <a:gd name="connsiteX4" fmla="*/ 1661836 w 3309520"/>
                <a:gd name="connsiteY4" fmla="*/ 387 h 3033677"/>
                <a:gd name="connsiteX5" fmla="*/ 2200188 w 3309520"/>
                <a:gd name="connsiteY5" fmla="*/ 893382 h 3033677"/>
                <a:gd name="connsiteX6" fmla="*/ 2174173 w 3309520"/>
                <a:gd name="connsiteY6" fmla="*/ 1530121 h 3033677"/>
                <a:gd name="connsiteX7" fmla="*/ 2734603 w 3309520"/>
                <a:gd name="connsiteY7" fmla="*/ 1826382 h 3033677"/>
                <a:gd name="connsiteX8" fmla="*/ 3220394 w 3309520"/>
                <a:gd name="connsiteY8" fmla="*/ 2731207 h 3033677"/>
                <a:gd name="connsiteX9" fmla="*/ 2184599 w 3309520"/>
                <a:gd name="connsiteY9" fmla="*/ 2736458 h 3033677"/>
                <a:gd name="connsiteX10" fmla="*/ 1658502 w 3309520"/>
                <a:gd name="connsiteY10" fmla="*/ 2422398 h 3033677"/>
                <a:gd name="connsiteX11" fmla="*/ 1138814 w 3309520"/>
                <a:gd name="connsiteY11" fmla="*/ 2730700 h 3033677"/>
                <a:gd name="connsiteX12" fmla="*/ 84314 w 3309520"/>
                <a:gd name="connsiteY12" fmla="*/ 2741325 h 3033677"/>
                <a:gd name="connsiteX0" fmla="*/ 80743 w 3305949"/>
                <a:gd name="connsiteY0" fmla="*/ 2741325 h 3033677"/>
                <a:gd name="connsiteX1" fmla="*/ 594866 w 3305949"/>
                <a:gd name="connsiteY1" fmla="*/ 1827542 h 3033677"/>
                <a:gd name="connsiteX2" fmla="*/ 1141408 w 3305949"/>
                <a:gd name="connsiteY2" fmla="*/ 1530179 h 3033677"/>
                <a:gd name="connsiteX3" fmla="*/ 1120452 w 3305949"/>
                <a:gd name="connsiteY3" fmla="*/ 891025 h 3033677"/>
                <a:gd name="connsiteX4" fmla="*/ 1658265 w 3305949"/>
                <a:gd name="connsiteY4" fmla="*/ 387 h 3033677"/>
                <a:gd name="connsiteX5" fmla="*/ 2196617 w 3305949"/>
                <a:gd name="connsiteY5" fmla="*/ 893382 h 3033677"/>
                <a:gd name="connsiteX6" fmla="*/ 2170602 w 3305949"/>
                <a:gd name="connsiteY6" fmla="*/ 1530121 h 3033677"/>
                <a:gd name="connsiteX7" fmla="*/ 2731032 w 3305949"/>
                <a:gd name="connsiteY7" fmla="*/ 1826382 h 3033677"/>
                <a:gd name="connsiteX8" fmla="*/ 3216823 w 3305949"/>
                <a:gd name="connsiteY8" fmla="*/ 2731207 h 3033677"/>
                <a:gd name="connsiteX9" fmla="*/ 2181028 w 3305949"/>
                <a:gd name="connsiteY9" fmla="*/ 2736458 h 3033677"/>
                <a:gd name="connsiteX10" fmla="*/ 1654931 w 3305949"/>
                <a:gd name="connsiteY10" fmla="*/ 2422398 h 3033677"/>
                <a:gd name="connsiteX11" fmla="*/ 1135243 w 3305949"/>
                <a:gd name="connsiteY11" fmla="*/ 2730700 h 3033677"/>
                <a:gd name="connsiteX12" fmla="*/ 80743 w 3305949"/>
                <a:gd name="connsiteY12" fmla="*/ 2741325 h 3033677"/>
                <a:gd name="connsiteX0" fmla="*/ 22386 w 3247592"/>
                <a:gd name="connsiteY0" fmla="*/ 2741325 h 3033677"/>
                <a:gd name="connsiteX1" fmla="*/ 536509 w 3247592"/>
                <a:gd name="connsiteY1" fmla="*/ 1827542 h 3033677"/>
                <a:gd name="connsiteX2" fmla="*/ 1083051 w 3247592"/>
                <a:gd name="connsiteY2" fmla="*/ 1530179 h 3033677"/>
                <a:gd name="connsiteX3" fmla="*/ 1062095 w 3247592"/>
                <a:gd name="connsiteY3" fmla="*/ 891025 h 3033677"/>
                <a:gd name="connsiteX4" fmla="*/ 1599908 w 3247592"/>
                <a:gd name="connsiteY4" fmla="*/ 387 h 3033677"/>
                <a:gd name="connsiteX5" fmla="*/ 2138260 w 3247592"/>
                <a:gd name="connsiteY5" fmla="*/ 893382 h 3033677"/>
                <a:gd name="connsiteX6" fmla="*/ 2112245 w 3247592"/>
                <a:gd name="connsiteY6" fmla="*/ 1530121 h 3033677"/>
                <a:gd name="connsiteX7" fmla="*/ 2672675 w 3247592"/>
                <a:gd name="connsiteY7" fmla="*/ 1826382 h 3033677"/>
                <a:gd name="connsiteX8" fmla="*/ 3158466 w 3247592"/>
                <a:gd name="connsiteY8" fmla="*/ 2731207 h 3033677"/>
                <a:gd name="connsiteX9" fmla="*/ 2122671 w 3247592"/>
                <a:gd name="connsiteY9" fmla="*/ 2736458 h 3033677"/>
                <a:gd name="connsiteX10" fmla="*/ 1596574 w 3247592"/>
                <a:gd name="connsiteY10" fmla="*/ 2422398 h 3033677"/>
                <a:gd name="connsiteX11" fmla="*/ 1071108 w 3247592"/>
                <a:gd name="connsiteY11" fmla="*/ 2739367 h 3033677"/>
                <a:gd name="connsiteX12" fmla="*/ 22386 w 3247592"/>
                <a:gd name="connsiteY12" fmla="*/ 2741325 h 3033677"/>
                <a:gd name="connsiteX0" fmla="*/ 80810 w 3306016"/>
                <a:gd name="connsiteY0" fmla="*/ 2741325 h 3033677"/>
                <a:gd name="connsiteX1" fmla="*/ 594933 w 3306016"/>
                <a:gd name="connsiteY1" fmla="*/ 1827542 h 3033677"/>
                <a:gd name="connsiteX2" fmla="*/ 1141475 w 3306016"/>
                <a:gd name="connsiteY2" fmla="*/ 1530179 h 3033677"/>
                <a:gd name="connsiteX3" fmla="*/ 1120519 w 3306016"/>
                <a:gd name="connsiteY3" fmla="*/ 891025 h 3033677"/>
                <a:gd name="connsiteX4" fmla="*/ 1658332 w 3306016"/>
                <a:gd name="connsiteY4" fmla="*/ 387 h 3033677"/>
                <a:gd name="connsiteX5" fmla="*/ 2196684 w 3306016"/>
                <a:gd name="connsiteY5" fmla="*/ 893382 h 3033677"/>
                <a:gd name="connsiteX6" fmla="*/ 2170669 w 3306016"/>
                <a:gd name="connsiteY6" fmla="*/ 1530121 h 3033677"/>
                <a:gd name="connsiteX7" fmla="*/ 2731099 w 3306016"/>
                <a:gd name="connsiteY7" fmla="*/ 1826382 h 3033677"/>
                <a:gd name="connsiteX8" fmla="*/ 3216890 w 3306016"/>
                <a:gd name="connsiteY8" fmla="*/ 2731207 h 3033677"/>
                <a:gd name="connsiteX9" fmla="*/ 2181095 w 3306016"/>
                <a:gd name="connsiteY9" fmla="*/ 2736458 h 3033677"/>
                <a:gd name="connsiteX10" fmla="*/ 1654998 w 3306016"/>
                <a:gd name="connsiteY10" fmla="*/ 2422398 h 3033677"/>
                <a:gd name="connsiteX11" fmla="*/ 1129532 w 3306016"/>
                <a:gd name="connsiteY11" fmla="*/ 2739367 h 3033677"/>
                <a:gd name="connsiteX12" fmla="*/ 80810 w 3306016"/>
                <a:gd name="connsiteY12" fmla="*/ 2741325 h 3033677"/>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6016"/>
                <a:gd name="connsiteY0" fmla="*/ 2741325 h 3045329"/>
                <a:gd name="connsiteX1" fmla="*/ 594933 w 3306016"/>
                <a:gd name="connsiteY1" fmla="*/ 1827542 h 3045329"/>
                <a:gd name="connsiteX2" fmla="*/ 1141475 w 3306016"/>
                <a:gd name="connsiteY2" fmla="*/ 1530179 h 3045329"/>
                <a:gd name="connsiteX3" fmla="*/ 1120519 w 3306016"/>
                <a:gd name="connsiteY3" fmla="*/ 891025 h 3045329"/>
                <a:gd name="connsiteX4" fmla="*/ 1658332 w 3306016"/>
                <a:gd name="connsiteY4" fmla="*/ 387 h 3045329"/>
                <a:gd name="connsiteX5" fmla="*/ 2196684 w 3306016"/>
                <a:gd name="connsiteY5" fmla="*/ 893382 h 3045329"/>
                <a:gd name="connsiteX6" fmla="*/ 2170669 w 3306016"/>
                <a:gd name="connsiteY6" fmla="*/ 1530121 h 3045329"/>
                <a:gd name="connsiteX7" fmla="*/ 2731099 w 3306016"/>
                <a:gd name="connsiteY7" fmla="*/ 1826382 h 3045329"/>
                <a:gd name="connsiteX8" fmla="*/ 3216890 w 3306016"/>
                <a:gd name="connsiteY8" fmla="*/ 2731207 h 3045329"/>
                <a:gd name="connsiteX9" fmla="*/ 2181095 w 3306016"/>
                <a:gd name="connsiteY9" fmla="*/ 2736458 h 3045329"/>
                <a:gd name="connsiteX10" fmla="*/ 1654998 w 3306016"/>
                <a:gd name="connsiteY10" fmla="*/ 2422398 h 3045329"/>
                <a:gd name="connsiteX11" fmla="*/ 1129532 w 3306016"/>
                <a:gd name="connsiteY11" fmla="*/ 2739367 h 3045329"/>
                <a:gd name="connsiteX12" fmla="*/ 80810 w 3306016"/>
                <a:gd name="connsiteY12" fmla="*/ 2741325 h 3045329"/>
                <a:gd name="connsiteX0" fmla="*/ 80810 w 3306016"/>
                <a:gd name="connsiteY0" fmla="*/ 2741325 h 3040687"/>
                <a:gd name="connsiteX1" fmla="*/ 594933 w 3306016"/>
                <a:gd name="connsiteY1" fmla="*/ 1827542 h 3040687"/>
                <a:gd name="connsiteX2" fmla="*/ 1141475 w 3306016"/>
                <a:gd name="connsiteY2" fmla="*/ 1530179 h 3040687"/>
                <a:gd name="connsiteX3" fmla="*/ 1120519 w 3306016"/>
                <a:gd name="connsiteY3" fmla="*/ 891025 h 3040687"/>
                <a:gd name="connsiteX4" fmla="*/ 1658332 w 3306016"/>
                <a:gd name="connsiteY4" fmla="*/ 387 h 3040687"/>
                <a:gd name="connsiteX5" fmla="*/ 2196684 w 3306016"/>
                <a:gd name="connsiteY5" fmla="*/ 893382 h 3040687"/>
                <a:gd name="connsiteX6" fmla="*/ 2170669 w 3306016"/>
                <a:gd name="connsiteY6" fmla="*/ 1530121 h 3040687"/>
                <a:gd name="connsiteX7" fmla="*/ 2731099 w 3306016"/>
                <a:gd name="connsiteY7" fmla="*/ 1826382 h 3040687"/>
                <a:gd name="connsiteX8" fmla="*/ 3216890 w 3306016"/>
                <a:gd name="connsiteY8" fmla="*/ 2731207 h 3040687"/>
                <a:gd name="connsiteX9" fmla="*/ 2181095 w 3306016"/>
                <a:gd name="connsiteY9" fmla="*/ 2736458 h 3040687"/>
                <a:gd name="connsiteX10" fmla="*/ 1654998 w 3306016"/>
                <a:gd name="connsiteY10" fmla="*/ 2422398 h 3040687"/>
                <a:gd name="connsiteX11" fmla="*/ 1129532 w 3306016"/>
                <a:gd name="connsiteY11" fmla="*/ 2739367 h 3040687"/>
                <a:gd name="connsiteX12" fmla="*/ 80810 w 3306016"/>
                <a:gd name="connsiteY12" fmla="*/ 2741325 h 3040687"/>
                <a:gd name="connsiteX0" fmla="*/ 80810 w 3308366"/>
                <a:gd name="connsiteY0" fmla="*/ 2741325 h 3040687"/>
                <a:gd name="connsiteX1" fmla="*/ 594933 w 3308366"/>
                <a:gd name="connsiteY1" fmla="*/ 1827542 h 3040687"/>
                <a:gd name="connsiteX2" fmla="*/ 1141475 w 3308366"/>
                <a:gd name="connsiteY2" fmla="*/ 1530179 h 3040687"/>
                <a:gd name="connsiteX3" fmla="*/ 1120519 w 3308366"/>
                <a:gd name="connsiteY3" fmla="*/ 891025 h 3040687"/>
                <a:gd name="connsiteX4" fmla="*/ 1658332 w 3308366"/>
                <a:gd name="connsiteY4" fmla="*/ 387 h 3040687"/>
                <a:gd name="connsiteX5" fmla="*/ 2196684 w 3308366"/>
                <a:gd name="connsiteY5" fmla="*/ 893382 h 3040687"/>
                <a:gd name="connsiteX6" fmla="*/ 2170669 w 3308366"/>
                <a:gd name="connsiteY6" fmla="*/ 1530121 h 3040687"/>
                <a:gd name="connsiteX7" fmla="*/ 2731099 w 3308366"/>
                <a:gd name="connsiteY7" fmla="*/ 1826382 h 3040687"/>
                <a:gd name="connsiteX8" fmla="*/ 3216890 w 3308366"/>
                <a:gd name="connsiteY8" fmla="*/ 2731207 h 3040687"/>
                <a:gd name="connsiteX9" fmla="*/ 2181095 w 3308366"/>
                <a:gd name="connsiteY9" fmla="*/ 2736458 h 3040687"/>
                <a:gd name="connsiteX10" fmla="*/ 1654998 w 3308366"/>
                <a:gd name="connsiteY10" fmla="*/ 2422398 h 3040687"/>
                <a:gd name="connsiteX11" fmla="*/ 1129532 w 3308366"/>
                <a:gd name="connsiteY11" fmla="*/ 2739367 h 3040687"/>
                <a:gd name="connsiteX12" fmla="*/ 80810 w 3308366"/>
                <a:gd name="connsiteY12" fmla="*/ 2741325 h 3040687"/>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0947 h 3040309"/>
                <a:gd name="connsiteX1" fmla="*/ 594933 w 3308366"/>
                <a:gd name="connsiteY1" fmla="*/ 1827164 h 3040309"/>
                <a:gd name="connsiteX2" fmla="*/ 1141475 w 3308366"/>
                <a:gd name="connsiteY2" fmla="*/ 1529801 h 3040309"/>
                <a:gd name="connsiteX3" fmla="*/ 1120519 w 3308366"/>
                <a:gd name="connsiteY3" fmla="*/ 890647 h 3040309"/>
                <a:gd name="connsiteX4" fmla="*/ 1658332 w 3308366"/>
                <a:gd name="connsiteY4" fmla="*/ 9 h 3040309"/>
                <a:gd name="connsiteX5" fmla="*/ 2196684 w 3308366"/>
                <a:gd name="connsiteY5" fmla="*/ 893004 h 3040309"/>
                <a:gd name="connsiteX6" fmla="*/ 2170669 w 3308366"/>
                <a:gd name="connsiteY6" fmla="*/ 1529743 h 3040309"/>
                <a:gd name="connsiteX7" fmla="*/ 2731099 w 3308366"/>
                <a:gd name="connsiteY7" fmla="*/ 1826004 h 3040309"/>
                <a:gd name="connsiteX8" fmla="*/ 3216890 w 3308366"/>
                <a:gd name="connsiteY8" fmla="*/ 2730829 h 3040309"/>
                <a:gd name="connsiteX9" fmla="*/ 2181095 w 3308366"/>
                <a:gd name="connsiteY9" fmla="*/ 2736080 h 3040309"/>
                <a:gd name="connsiteX10" fmla="*/ 1654998 w 3308366"/>
                <a:gd name="connsiteY10" fmla="*/ 2422020 h 3040309"/>
                <a:gd name="connsiteX11" fmla="*/ 1129532 w 3308366"/>
                <a:gd name="connsiteY11" fmla="*/ 2738989 h 3040309"/>
                <a:gd name="connsiteX12" fmla="*/ 80810 w 3308366"/>
                <a:gd name="connsiteY12" fmla="*/ 2740947 h 3040309"/>
                <a:gd name="connsiteX0" fmla="*/ 80810 w 3308366"/>
                <a:gd name="connsiteY0" fmla="*/ 2745107 h 3044469"/>
                <a:gd name="connsiteX1" fmla="*/ 594933 w 3308366"/>
                <a:gd name="connsiteY1" fmla="*/ 1831324 h 3044469"/>
                <a:gd name="connsiteX2" fmla="*/ 1141475 w 3308366"/>
                <a:gd name="connsiteY2" fmla="*/ 1533961 h 3044469"/>
                <a:gd name="connsiteX3" fmla="*/ 1120519 w 3308366"/>
                <a:gd name="connsiteY3" fmla="*/ 894807 h 3044469"/>
                <a:gd name="connsiteX4" fmla="*/ 1658332 w 3308366"/>
                <a:gd name="connsiteY4" fmla="*/ 4169 h 3044469"/>
                <a:gd name="connsiteX5" fmla="*/ 2271801 w 3308366"/>
                <a:gd name="connsiteY5" fmla="*/ 631366 h 3044469"/>
                <a:gd name="connsiteX6" fmla="*/ 2170669 w 3308366"/>
                <a:gd name="connsiteY6" fmla="*/ 1533903 h 3044469"/>
                <a:gd name="connsiteX7" fmla="*/ 2731099 w 3308366"/>
                <a:gd name="connsiteY7" fmla="*/ 1830164 h 3044469"/>
                <a:gd name="connsiteX8" fmla="*/ 3216890 w 3308366"/>
                <a:gd name="connsiteY8" fmla="*/ 2734989 h 3044469"/>
                <a:gd name="connsiteX9" fmla="*/ 2181095 w 3308366"/>
                <a:gd name="connsiteY9" fmla="*/ 2740240 h 3044469"/>
                <a:gd name="connsiteX10" fmla="*/ 1654998 w 3308366"/>
                <a:gd name="connsiteY10" fmla="*/ 2426180 h 3044469"/>
                <a:gd name="connsiteX11" fmla="*/ 1129532 w 3308366"/>
                <a:gd name="connsiteY11" fmla="*/ 2743149 h 3044469"/>
                <a:gd name="connsiteX12" fmla="*/ 80810 w 3308366"/>
                <a:gd name="connsiteY12" fmla="*/ 2745107 h 3044469"/>
                <a:gd name="connsiteX0" fmla="*/ 80810 w 3308366"/>
                <a:gd name="connsiteY0" fmla="*/ 2745107 h 3044469"/>
                <a:gd name="connsiteX1" fmla="*/ 594933 w 3308366"/>
                <a:gd name="connsiteY1" fmla="*/ 1831324 h 3044469"/>
                <a:gd name="connsiteX2" fmla="*/ 1141475 w 3308366"/>
                <a:gd name="connsiteY2" fmla="*/ 1533961 h 3044469"/>
                <a:gd name="connsiteX3" fmla="*/ 1120519 w 3308366"/>
                <a:gd name="connsiteY3" fmla="*/ 894807 h 3044469"/>
                <a:gd name="connsiteX4" fmla="*/ 1658332 w 3308366"/>
                <a:gd name="connsiteY4" fmla="*/ 4169 h 3044469"/>
                <a:gd name="connsiteX5" fmla="*/ 2271801 w 3308366"/>
                <a:gd name="connsiteY5" fmla="*/ 631366 h 3044469"/>
                <a:gd name="connsiteX6" fmla="*/ 2170669 w 3308366"/>
                <a:gd name="connsiteY6" fmla="*/ 1533903 h 3044469"/>
                <a:gd name="connsiteX7" fmla="*/ 2731099 w 3308366"/>
                <a:gd name="connsiteY7" fmla="*/ 1830164 h 3044469"/>
                <a:gd name="connsiteX8" fmla="*/ 3216890 w 3308366"/>
                <a:gd name="connsiteY8" fmla="*/ 2734989 h 3044469"/>
                <a:gd name="connsiteX9" fmla="*/ 2181095 w 3308366"/>
                <a:gd name="connsiteY9" fmla="*/ 2740240 h 3044469"/>
                <a:gd name="connsiteX10" fmla="*/ 1654998 w 3308366"/>
                <a:gd name="connsiteY10" fmla="*/ 2426180 h 3044469"/>
                <a:gd name="connsiteX11" fmla="*/ 1129532 w 3308366"/>
                <a:gd name="connsiteY11" fmla="*/ 2743149 h 3044469"/>
                <a:gd name="connsiteX12" fmla="*/ 80810 w 3308366"/>
                <a:gd name="connsiteY12" fmla="*/ 2745107 h 3044469"/>
                <a:gd name="connsiteX0" fmla="*/ 80810 w 3308366"/>
                <a:gd name="connsiteY0" fmla="*/ 2744824 h 3044186"/>
                <a:gd name="connsiteX1" fmla="*/ 594933 w 3308366"/>
                <a:gd name="connsiteY1" fmla="*/ 1831041 h 3044186"/>
                <a:gd name="connsiteX2" fmla="*/ 1141475 w 3308366"/>
                <a:gd name="connsiteY2" fmla="*/ 1533678 h 3044186"/>
                <a:gd name="connsiteX3" fmla="*/ 1120519 w 3308366"/>
                <a:gd name="connsiteY3" fmla="*/ 894524 h 3044186"/>
                <a:gd name="connsiteX4" fmla="*/ 1658332 w 3308366"/>
                <a:gd name="connsiteY4" fmla="*/ 3886 h 3044186"/>
                <a:gd name="connsiteX5" fmla="*/ 2268136 w 3308366"/>
                <a:gd name="connsiteY5" fmla="*/ 638413 h 3044186"/>
                <a:gd name="connsiteX6" fmla="*/ 2170669 w 3308366"/>
                <a:gd name="connsiteY6" fmla="*/ 1533620 h 3044186"/>
                <a:gd name="connsiteX7" fmla="*/ 2731099 w 3308366"/>
                <a:gd name="connsiteY7" fmla="*/ 1829881 h 3044186"/>
                <a:gd name="connsiteX8" fmla="*/ 3216890 w 3308366"/>
                <a:gd name="connsiteY8" fmla="*/ 2734706 h 3044186"/>
                <a:gd name="connsiteX9" fmla="*/ 2181095 w 3308366"/>
                <a:gd name="connsiteY9" fmla="*/ 2739957 h 3044186"/>
                <a:gd name="connsiteX10" fmla="*/ 1654998 w 3308366"/>
                <a:gd name="connsiteY10" fmla="*/ 2425897 h 3044186"/>
                <a:gd name="connsiteX11" fmla="*/ 1129532 w 3308366"/>
                <a:gd name="connsiteY11" fmla="*/ 2742866 h 3044186"/>
                <a:gd name="connsiteX12" fmla="*/ 80810 w 3308366"/>
                <a:gd name="connsiteY12" fmla="*/ 2744824 h 3044186"/>
                <a:gd name="connsiteX0" fmla="*/ 80810 w 3308366"/>
                <a:gd name="connsiteY0" fmla="*/ 2745776 h 3045138"/>
                <a:gd name="connsiteX1" fmla="*/ 594933 w 3308366"/>
                <a:gd name="connsiteY1" fmla="*/ 1831993 h 3045138"/>
                <a:gd name="connsiteX2" fmla="*/ 1141475 w 3308366"/>
                <a:gd name="connsiteY2" fmla="*/ 1534630 h 3045138"/>
                <a:gd name="connsiteX3" fmla="*/ 1120519 w 3308366"/>
                <a:gd name="connsiteY3" fmla="*/ 895476 h 3045138"/>
                <a:gd name="connsiteX4" fmla="*/ 1658332 w 3308366"/>
                <a:gd name="connsiteY4" fmla="*/ 4838 h 3045138"/>
                <a:gd name="connsiteX5" fmla="*/ 2268136 w 3308366"/>
                <a:gd name="connsiteY5" fmla="*/ 639365 h 3045138"/>
                <a:gd name="connsiteX6" fmla="*/ 2170669 w 3308366"/>
                <a:gd name="connsiteY6" fmla="*/ 1534572 h 3045138"/>
                <a:gd name="connsiteX7" fmla="*/ 2731099 w 3308366"/>
                <a:gd name="connsiteY7" fmla="*/ 1830833 h 3045138"/>
                <a:gd name="connsiteX8" fmla="*/ 3216890 w 3308366"/>
                <a:gd name="connsiteY8" fmla="*/ 2735658 h 3045138"/>
                <a:gd name="connsiteX9" fmla="*/ 2181095 w 3308366"/>
                <a:gd name="connsiteY9" fmla="*/ 2740909 h 3045138"/>
                <a:gd name="connsiteX10" fmla="*/ 1654998 w 3308366"/>
                <a:gd name="connsiteY10" fmla="*/ 2426849 h 3045138"/>
                <a:gd name="connsiteX11" fmla="*/ 1129532 w 3308366"/>
                <a:gd name="connsiteY11" fmla="*/ 2743818 h 3045138"/>
                <a:gd name="connsiteX12" fmla="*/ 80810 w 3308366"/>
                <a:gd name="connsiteY12" fmla="*/ 2745776 h 3045138"/>
                <a:gd name="connsiteX0" fmla="*/ 80810 w 3308366"/>
                <a:gd name="connsiteY0" fmla="*/ 2745776 h 3045138"/>
                <a:gd name="connsiteX1" fmla="*/ 594933 w 3308366"/>
                <a:gd name="connsiteY1" fmla="*/ 1831993 h 3045138"/>
                <a:gd name="connsiteX2" fmla="*/ 1141475 w 3308366"/>
                <a:gd name="connsiteY2" fmla="*/ 1534630 h 3045138"/>
                <a:gd name="connsiteX3" fmla="*/ 1120519 w 3308366"/>
                <a:gd name="connsiteY3" fmla="*/ 895476 h 3045138"/>
                <a:gd name="connsiteX4" fmla="*/ 1658332 w 3308366"/>
                <a:gd name="connsiteY4" fmla="*/ 4838 h 3045138"/>
                <a:gd name="connsiteX5" fmla="*/ 2268136 w 3308366"/>
                <a:gd name="connsiteY5" fmla="*/ 639365 h 3045138"/>
                <a:gd name="connsiteX6" fmla="*/ 2170669 w 3308366"/>
                <a:gd name="connsiteY6" fmla="*/ 1534572 h 3045138"/>
                <a:gd name="connsiteX7" fmla="*/ 2731099 w 3308366"/>
                <a:gd name="connsiteY7" fmla="*/ 1830833 h 3045138"/>
                <a:gd name="connsiteX8" fmla="*/ 3216890 w 3308366"/>
                <a:gd name="connsiteY8" fmla="*/ 2735658 h 3045138"/>
                <a:gd name="connsiteX9" fmla="*/ 2181095 w 3308366"/>
                <a:gd name="connsiteY9" fmla="*/ 2740909 h 3045138"/>
                <a:gd name="connsiteX10" fmla="*/ 1654998 w 3308366"/>
                <a:gd name="connsiteY10" fmla="*/ 2426849 h 3045138"/>
                <a:gd name="connsiteX11" fmla="*/ 1129532 w 3308366"/>
                <a:gd name="connsiteY11" fmla="*/ 2743818 h 3045138"/>
                <a:gd name="connsiteX12" fmla="*/ 80810 w 3308366"/>
                <a:gd name="connsiteY12" fmla="*/ 2745776 h 3045138"/>
                <a:gd name="connsiteX0" fmla="*/ 80810 w 3308366"/>
                <a:gd name="connsiteY0" fmla="*/ 2741549 h 3040911"/>
                <a:gd name="connsiteX1" fmla="*/ 594933 w 3308366"/>
                <a:gd name="connsiteY1" fmla="*/ 1827766 h 3040911"/>
                <a:gd name="connsiteX2" fmla="*/ 1141475 w 3308366"/>
                <a:gd name="connsiteY2" fmla="*/ 1530403 h 3040911"/>
                <a:gd name="connsiteX3" fmla="*/ 1120519 w 3308366"/>
                <a:gd name="connsiteY3" fmla="*/ 891249 h 3040911"/>
                <a:gd name="connsiteX4" fmla="*/ 1658332 w 3308366"/>
                <a:gd name="connsiteY4" fmla="*/ 611 h 3040911"/>
                <a:gd name="connsiteX5" fmla="*/ 2227822 w 3308366"/>
                <a:gd name="connsiteY5" fmla="*/ 785400 h 3040911"/>
                <a:gd name="connsiteX6" fmla="*/ 2170669 w 3308366"/>
                <a:gd name="connsiteY6" fmla="*/ 1530345 h 3040911"/>
                <a:gd name="connsiteX7" fmla="*/ 2731099 w 3308366"/>
                <a:gd name="connsiteY7" fmla="*/ 1826606 h 3040911"/>
                <a:gd name="connsiteX8" fmla="*/ 3216890 w 3308366"/>
                <a:gd name="connsiteY8" fmla="*/ 2731431 h 3040911"/>
                <a:gd name="connsiteX9" fmla="*/ 2181095 w 3308366"/>
                <a:gd name="connsiteY9" fmla="*/ 2736682 h 3040911"/>
                <a:gd name="connsiteX10" fmla="*/ 1654998 w 3308366"/>
                <a:gd name="connsiteY10" fmla="*/ 2422622 h 3040911"/>
                <a:gd name="connsiteX11" fmla="*/ 1129532 w 3308366"/>
                <a:gd name="connsiteY11" fmla="*/ 2739591 h 3040911"/>
                <a:gd name="connsiteX12" fmla="*/ 80810 w 3308366"/>
                <a:gd name="connsiteY12" fmla="*/ 2741549 h 3040911"/>
                <a:gd name="connsiteX0" fmla="*/ 80810 w 3308366"/>
                <a:gd name="connsiteY0" fmla="*/ 2741716 h 3041078"/>
                <a:gd name="connsiteX1" fmla="*/ 594933 w 3308366"/>
                <a:gd name="connsiteY1" fmla="*/ 1827933 h 3041078"/>
                <a:gd name="connsiteX2" fmla="*/ 1141475 w 3308366"/>
                <a:gd name="connsiteY2" fmla="*/ 1530570 h 3041078"/>
                <a:gd name="connsiteX3" fmla="*/ 1120519 w 3308366"/>
                <a:gd name="connsiteY3" fmla="*/ 891416 h 3041078"/>
                <a:gd name="connsiteX4" fmla="*/ 1658332 w 3308366"/>
                <a:gd name="connsiteY4" fmla="*/ 778 h 3041078"/>
                <a:gd name="connsiteX5" fmla="*/ 2227822 w 3308366"/>
                <a:gd name="connsiteY5" fmla="*/ 785567 h 3041078"/>
                <a:gd name="connsiteX6" fmla="*/ 2170669 w 3308366"/>
                <a:gd name="connsiteY6" fmla="*/ 1530512 h 3041078"/>
                <a:gd name="connsiteX7" fmla="*/ 2731099 w 3308366"/>
                <a:gd name="connsiteY7" fmla="*/ 1826773 h 3041078"/>
                <a:gd name="connsiteX8" fmla="*/ 3216890 w 3308366"/>
                <a:gd name="connsiteY8" fmla="*/ 2731598 h 3041078"/>
                <a:gd name="connsiteX9" fmla="*/ 2181095 w 3308366"/>
                <a:gd name="connsiteY9" fmla="*/ 2736849 h 3041078"/>
                <a:gd name="connsiteX10" fmla="*/ 1654998 w 3308366"/>
                <a:gd name="connsiteY10" fmla="*/ 2422789 h 3041078"/>
                <a:gd name="connsiteX11" fmla="*/ 1129532 w 3308366"/>
                <a:gd name="connsiteY11" fmla="*/ 2739758 h 3041078"/>
                <a:gd name="connsiteX12" fmla="*/ 80810 w 3308366"/>
                <a:gd name="connsiteY12" fmla="*/ 2741716 h 3041078"/>
                <a:gd name="connsiteX0" fmla="*/ 80810 w 3308366"/>
                <a:gd name="connsiteY0" fmla="*/ 2741716 h 3041078"/>
                <a:gd name="connsiteX1" fmla="*/ 594933 w 3308366"/>
                <a:gd name="connsiteY1" fmla="*/ 1827933 h 3041078"/>
                <a:gd name="connsiteX2" fmla="*/ 1141475 w 3308366"/>
                <a:gd name="connsiteY2" fmla="*/ 1530570 h 3041078"/>
                <a:gd name="connsiteX3" fmla="*/ 1120519 w 3308366"/>
                <a:gd name="connsiteY3" fmla="*/ 891416 h 3041078"/>
                <a:gd name="connsiteX4" fmla="*/ 1658332 w 3308366"/>
                <a:gd name="connsiteY4" fmla="*/ 778 h 3041078"/>
                <a:gd name="connsiteX5" fmla="*/ 2246872 w 3308366"/>
                <a:gd name="connsiteY5" fmla="*/ 785567 h 3041078"/>
                <a:gd name="connsiteX6" fmla="*/ 2170669 w 3308366"/>
                <a:gd name="connsiteY6" fmla="*/ 1530512 h 3041078"/>
                <a:gd name="connsiteX7" fmla="*/ 2731099 w 3308366"/>
                <a:gd name="connsiteY7" fmla="*/ 1826773 h 3041078"/>
                <a:gd name="connsiteX8" fmla="*/ 3216890 w 3308366"/>
                <a:gd name="connsiteY8" fmla="*/ 2731598 h 3041078"/>
                <a:gd name="connsiteX9" fmla="*/ 2181095 w 3308366"/>
                <a:gd name="connsiteY9" fmla="*/ 2736849 h 3041078"/>
                <a:gd name="connsiteX10" fmla="*/ 1654998 w 3308366"/>
                <a:gd name="connsiteY10" fmla="*/ 2422789 h 3041078"/>
                <a:gd name="connsiteX11" fmla="*/ 1129532 w 3308366"/>
                <a:gd name="connsiteY11" fmla="*/ 2739758 h 3041078"/>
                <a:gd name="connsiteX12" fmla="*/ 80810 w 3308366"/>
                <a:gd name="connsiteY12" fmla="*/ 2741716 h 3041078"/>
                <a:gd name="connsiteX0" fmla="*/ 80810 w 3308366"/>
                <a:gd name="connsiteY0" fmla="*/ 2741678 h 3041040"/>
                <a:gd name="connsiteX1" fmla="*/ 594933 w 3308366"/>
                <a:gd name="connsiteY1" fmla="*/ 1827895 h 3041040"/>
                <a:gd name="connsiteX2" fmla="*/ 1141475 w 3308366"/>
                <a:gd name="connsiteY2" fmla="*/ 1530532 h 3041040"/>
                <a:gd name="connsiteX3" fmla="*/ 1120519 w 3308366"/>
                <a:gd name="connsiteY3" fmla="*/ 891378 h 3041040"/>
                <a:gd name="connsiteX4" fmla="*/ 1658332 w 3308366"/>
                <a:gd name="connsiteY4" fmla="*/ 740 h 3041040"/>
                <a:gd name="connsiteX5" fmla="*/ 2227822 w 3308366"/>
                <a:gd name="connsiteY5" fmla="*/ 787910 h 3041040"/>
                <a:gd name="connsiteX6" fmla="*/ 2170669 w 3308366"/>
                <a:gd name="connsiteY6" fmla="*/ 1530474 h 3041040"/>
                <a:gd name="connsiteX7" fmla="*/ 2731099 w 3308366"/>
                <a:gd name="connsiteY7" fmla="*/ 1826735 h 3041040"/>
                <a:gd name="connsiteX8" fmla="*/ 3216890 w 3308366"/>
                <a:gd name="connsiteY8" fmla="*/ 2731560 h 3041040"/>
                <a:gd name="connsiteX9" fmla="*/ 2181095 w 3308366"/>
                <a:gd name="connsiteY9" fmla="*/ 2736811 h 3041040"/>
                <a:gd name="connsiteX10" fmla="*/ 1654998 w 3308366"/>
                <a:gd name="connsiteY10" fmla="*/ 2422751 h 3041040"/>
                <a:gd name="connsiteX11" fmla="*/ 1129532 w 3308366"/>
                <a:gd name="connsiteY11" fmla="*/ 2739720 h 3041040"/>
                <a:gd name="connsiteX12" fmla="*/ 80810 w 3308366"/>
                <a:gd name="connsiteY12" fmla="*/ 2741678 h 3041040"/>
                <a:gd name="connsiteX0" fmla="*/ 80810 w 3308366"/>
                <a:gd name="connsiteY0" fmla="*/ 2740962 h 3040324"/>
                <a:gd name="connsiteX1" fmla="*/ 594933 w 3308366"/>
                <a:gd name="connsiteY1" fmla="*/ 1827179 h 3040324"/>
                <a:gd name="connsiteX2" fmla="*/ 1141475 w 3308366"/>
                <a:gd name="connsiteY2" fmla="*/ 1529816 h 3040324"/>
                <a:gd name="connsiteX3" fmla="*/ 1120519 w 3308366"/>
                <a:gd name="connsiteY3" fmla="*/ 890662 h 3040324"/>
                <a:gd name="connsiteX4" fmla="*/ 1658332 w 3308366"/>
                <a:gd name="connsiteY4" fmla="*/ 24 h 3040324"/>
                <a:gd name="connsiteX5" fmla="*/ 2227822 w 3308366"/>
                <a:gd name="connsiteY5" fmla="*/ 787194 h 3040324"/>
                <a:gd name="connsiteX6" fmla="*/ 2170669 w 3308366"/>
                <a:gd name="connsiteY6" fmla="*/ 1529758 h 3040324"/>
                <a:gd name="connsiteX7" fmla="*/ 2731099 w 3308366"/>
                <a:gd name="connsiteY7" fmla="*/ 1826019 h 3040324"/>
                <a:gd name="connsiteX8" fmla="*/ 3216890 w 3308366"/>
                <a:gd name="connsiteY8" fmla="*/ 2730844 h 3040324"/>
                <a:gd name="connsiteX9" fmla="*/ 2181095 w 3308366"/>
                <a:gd name="connsiteY9" fmla="*/ 2736095 h 3040324"/>
                <a:gd name="connsiteX10" fmla="*/ 1654998 w 3308366"/>
                <a:gd name="connsiteY10" fmla="*/ 2422035 h 3040324"/>
                <a:gd name="connsiteX11" fmla="*/ 1129532 w 3308366"/>
                <a:gd name="connsiteY11" fmla="*/ 2739004 h 3040324"/>
                <a:gd name="connsiteX12" fmla="*/ 80810 w 3308366"/>
                <a:gd name="connsiteY12" fmla="*/ 2740962 h 3040324"/>
                <a:gd name="connsiteX0" fmla="*/ 80810 w 3308366"/>
                <a:gd name="connsiteY0" fmla="*/ 2740960 h 3040322"/>
                <a:gd name="connsiteX1" fmla="*/ 594933 w 3308366"/>
                <a:gd name="connsiteY1" fmla="*/ 1827177 h 3040322"/>
                <a:gd name="connsiteX2" fmla="*/ 1141475 w 3308366"/>
                <a:gd name="connsiteY2" fmla="*/ 1529814 h 3040322"/>
                <a:gd name="connsiteX3" fmla="*/ 1120519 w 3308366"/>
                <a:gd name="connsiteY3" fmla="*/ 890660 h 3040322"/>
                <a:gd name="connsiteX4" fmla="*/ 1658332 w 3308366"/>
                <a:gd name="connsiteY4" fmla="*/ 22 h 3040322"/>
                <a:gd name="connsiteX5" fmla="*/ 2227822 w 3308366"/>
                <a:gd name="connsiteY5" fmla="*/ 787192 h 3040322"/>
                <a:gd name="connsiteX6" fmla="*/ 2170669 w 3308366"/>
                <a:gd name="connsiteY6" fmla="*/ 1529756 h 3040322"/>
                <a:gd name="connsiteX7" fmla="*/ 2731099 w 3308366"/>
                <a:gd name="connsiteY7" fmla="*/ 1826017 h 3040322"/>
                <a:gd name="connsiteX8" fmla="*/ 3216890 w 3308366"/>
                <a:gd name="connsiteY8" fmla="*/ 2730842 h 3040322"/>
                <a:gd name="connsiteX9" fmla="*/ 2181095 w 3308366"/>
                <a:gd name="connsiteY9" fmla="*/ 2736093 h 3040322"/>
                <a:gd name="connsiteX10" fmla="*/ 1654998 w 3308366"/>
                <a:gd name="connsiteY10" fmla="*/ 2422033 h 3040322"/>
                <a:gd name="connsiteX11" fmla="*/ 1129532 w 3308366"/>
                <a:gd name="connsiteY11" fmla="*/ 2739002 h 3040322"/>
                <a:gd name="connsiteX12" fmla="*/ 80810 w 3308366"/>
                <a:gd name="connsiteY12" fmla="*/ 2740960 h 3040322"/>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308366"/>
                <a:gd name="connsiteY0" fmla="*/ 2740939 h 3040301"/>
                <a:gd name="connsiteX1" fmla="*/ 594933 w 3308366"/>
                <a:gd name="connsiteY1" fmla="*/ 1827156 h 3040301"/>
                <a:gd name="connsiteX2" fmla="*/ 1141475 w 3308366"/>
                <a:gd name="connsiteY2" fmla="*/ 1529793 h 3040301"/>
                <a:gd name="connsiteX3" fmla="*/ 1120519 w 3308366"/>
                <a:gd name="connsiteY3" fmla="*/ 890639 h 3040301"/>
                <a:gd name="connsiteX4" fmla="*/ 1658332 w 3308366"/>
                <a:gd name="connsiteY4" fmla="*/ 1 h 3040301"/>
                <a:gd name="connsiteX5" fmla="*/ 2194484 w 3308366"/>
                <a:gd name="connsiteY5" fmla="*/ 891946 h 3040301"/>
                <a:gd name="connsiteX6" fmla="*/ 2170669 w 3308366"/>
                <a:gd name="connsiteY6" fmla="*/ 1529735 h 3040301"/>
                <a:gd name="connsiteX7" fmla="*/ 2731099 w 3308366"/>
                <a:gd name="connsiteY7" fmla="*/ 1825996 h 3040301"/>
                <a:gd name="connsiteX8" fmla="*/ 3216890 w 3308366"/>
                <a:gd name="connsiteY8" fmla="*/ 2730821 h 3040301"/>
                <a:gd name="connsiteX9" fmla="*/ 2181095 w 3308366"/>
                <a:gd name="connsiteY9" fmla="*/ 2736072 h 3040301"/>
                <a:gd name="connsiteX10" fmla="*/ 1654998 w 3308366"/>
                <a:gd name="connsiteY10" fmla="*/ 2422012 h 3040301"/>
                <a:gd name="connsiteX11" fmla="*/ 1129532 w 3308366"/>
                <a:gd name="connsiteY11" fmla="*/ 2738981 h 3040301"/>
                <a:gd name="connsiteX12" fmla="*/ 80810 w 330836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1726"/>
                <a:gd name="connsiteY0" fmla="*/ 2740939 h 3040301"/>
                <a:gd name="connsiteX1" fmla="*/ 594933 w 3291726"/>
                <a:gd name="connsiteY1" fmla="*/ 1827156 h 3040301"/>
                <a:gd name="connsiteX2" fmla="*/ 1141475 w 3291726"/>
                <a:gd name="connsiteY2" fmla="*/ 1529793 h 3040301"/>
                <a:gd name="connsiteX3" fmla="*/ 1120519 w 3291726"/>
                <a:gd name="connsiteY3" fmla="*/ 890639 h 3040301"/>
                <a:gd name="connsiteX4" fmla="*/ 1658332 w 3291726"/>
                <a:gd name="connsiteY4" fmla="*/ 1 h 3040301"/>
                <a:gd name="connsiteX5" fmla="*/ 2194484 w 3291726"/>
                <a:gd name="connsiteY5" fmla="*/ 891946 h 3040301"/>
                <a:gd name="connsiteX6" fmla="*/ 2173050 w 3291726"/>
                <a:gd name="connsiteY6" fmla="*/ 1529735 h 3040301"/>
                <a:gd name="connsiteX7" fmla="*/ 2731099 w 3291726"/>
                <a:gd name="connsiteY7" fmla="*/ 1825996 h 3040301"/>
                <a:gd name="connsiteX8" fmla="*/ 3216890 w 3291726"/>
                <a:gd name="connsiteY8" fmla="*/ 2730821 h 3040301"/>
                <a:gd name="connsiteX9" fmla="*/ 2181095 w 3291726"/>
                <a:gd name="connsiteY9" fmla="*/ 2736072 h 3040301"/>
                <a:gd name="connsiteX10" fmla="*/ 1654998 w 3291726"/>
                <a:gd name="connsiteY10" fmla="*/ 2422012 h 3040301"/>
                <a:gd name="connsiteX11" fmla="*/ 1129532 w 3291726"/>
                <a:gd name="connsiteY11" fmla="*/ 2738981 h 3040301"/>
                <a:gd name="connsiteX12" fmla="*/ 80810 w 3291726"/>
                <a:gd name="connsiteY12" fmla="*/ 2740939 h 3040301"/>
                <a:gd name="connsiteX0" fmla="*/ 80810 w 3297115"/>
                <a:gd name="connsiteY0" fmla="*/ 2740939 h 3040301"/>
                <a:gd name="connsiteX1" fmla="*/ 594933 w 3297115"/>
                <a:gd name="connsiteY1" fmla="*/ 1827156 h 3040301"/>
                <a:gd name="connsiteX2" fmla="*/ 1141475 w 3297115"/>
                <a:gd name="connsiteY2" fmla="*/ 1529793 h 3040301"/>
                <a:gd name="connsiteX3" fmla="*/ 1120519 w 3297115"/>
                <a:gd name="connsiteY3" fmla="*/ 890639 h 3040301"/>
                <a:gd name="connsiteX4" fmla="*/ 1658332 w 3297115"/>
                <a:gd name="connsiteY4" fmla="*/ 1 h 3040301"/>
                <a:gd name="connsiteX5" fmla="*/ 2194484 w 3297115"/>
                <a:gd name="connsiteY5" fmla="*/ 891946 h 3040301"/>
                <a:gd name="connsiteX6" fmla="*/ 2173050 w 3297115"/>
                <a:gd name="connsiteY6" fmla="*/ 1529735 h 3040301"/>
                <a:gd name="connsiteX7" fmla="*/ 2731099 w 3297115"/>
                <a:gd name="connsiteY7" fmla="*/ 1825996 h 3040301"/>
                <a:gd name="connsiteX8" fmla="*/ 3216890 w 3297115"/>
                <a:gd name="connsiteY8" fmla="*/ 2730821 h 3040301"/>
                <a:gd name="connsiteX9" fmla="*/ 2181095 w 3297115"/>
                <a:gd name="connsiteY9" fmla="*/ 2736072 h 3040301"/>
                <a:gd name="connsiteX10" fmla="*/ 1654998 w 3297115"/>
                <a:gd name="connsiteY10" fmla="*/ 2422012 h 3040301"/>
                <a:gd name="connsiteX11" fmla="*/ 1129532 w 3297115"/>
                <a:gd name="connsiteY11" fmla="*/ 2738981 h 3040301"/>
                <a:gd name="connsiteX12" fmla="*/ 80810 w 3297115"/>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40301"/>
                <a:gd name="connsiteX1" fmla="*/ 594933 w 3300433"/>
                <a:gd name="connsiteY1" fmla="*/ 1827156 h 3040301"/>
                <a:gd name="connsiteX2" fmla="*/ 1141475 w 3300433"/>
                <a:gd name="connsiteY2" fmla="*/ 1529793 h 3040301"/>
                <a:gd name="connsiteX3" fmla="*/ 1120519 w 3300433"/>
                <a:gd name="connsiteY3" fmla="*/ 890639 h 3040301"/>
                <a:gd name="connsiteX4" fmla="*/ 1658332 w 3300433"/>
                <a:gd name="connsiteY4" fmla="*/ 1 h 3040301"/>
                <a:gd name="connsiteX5" fmla="*/ 2194484 w 3300433"/>
                <a:gd name="connsiteY5" fmla="*/ 891946 h 3040301"/>
                <a:gd name="connsiteX6" fmla="*/ 2173050 w 3300433"/>
                <a:gd name="connsiteY6" fmla="*/ 1529735 h 3040301"/>
                <a:gd name="connsiteX7" fmla="*/ 2731099 w 3300433"/>
                <a:gd name="connsiteY7" fmla="*/ 1825996 h 3040301"/>
                <a:gd name="connsiteX8" fmla="*/ 3216890 w 3300433"/>
                <a:gd name="connsiteY8" fmla="*/ 2730821 h 3040301"/>
                <a:gd name="connsiteX9" fmla="*/ 2181095 w 3300433"/>
                <a:gd name="connsiteY9" fmla="*/ 2736072 h 3040301"/>
                <a:gd name="connsiteX10" fmla="*/ 1654998 w 3300433"/>
                <a:gd name="connsiteY10" fmla="*/ 2422012 h 3040301"/>
                <a:gd name="connsiteX11" fmla="*/ 1129532 w 3300433"/>
                <a:gd name="connsiteY11" fmla="*/ 2738981 h 3040301"/>
                <a:gd name="connsiteX12" fmla="*/ 80810 w 3300433"/>
                <a:gd name="connsiteY12" fmla="*/ 2740939 h 3040301"/>
                <a:gd name="connsiteX0" fmla="*/ 80810 w 3300433"/>
                <a:gd name="connsiteY0" fmla="*/ 2740939 h 3003751"/>
                <a:gd name="connsiteX1" fmla="*/ 594933 w 3300433"/>
                <a:gd name="connsiteY1" fmla="*/ 1827156 h 3003751"/>
                <a:gd name="connsiteX2" fmla="*/ 1141475 w 3300433"/>
                <a:gd name="connsiteY2" fmla="*/ 1529793 h 3003751"/>
                <a:gd name="connsiteX3" fmla="*/ 1120519 w 3300433"/>
                <a:gd name="connsiteY3" fmla="*/ 890639 h 3003751"/>
                <a:gd name="connsiteX4" fmla="*/ 1658332 w 3300433"/>
                <a:gd name="connsiteY4" fmla="*/ 1 h 3003751"/>
                <a:gd name="connsiteX5" fmla="*/ 2194484 w 3300433"/>
                <a:gd name="connsiteY5" fmla="*/ 891946 h 3003751"/>
                <a:gd name="connsiteX6" fmla="*/ 2173050 w 3300433"/>
                <a:gd name="connsiteY6" fmla="*/ 1529735 h 3003751"/>
                <a:gd name="connsiteX7" fmla="*/ 2731099 w 3300433"/>
                <a:gd name="connsiteY7" fmla="*/ 1825996 h 3003751"/>
                <a:gd name="connsiteX8" fmla="*/ 3216890 w 3300433"/>
                <a:gd name="connsiteY8" fmla="*/ 2730821 h 3003751"/>
                <a:gd name="connsiteX9" fmla="*/ 2181095 w 3300433"/>
                <a:gd name="connsiteY9" fmla="*/ 2736072 h 3003751"/>
                <a:gd name="connsiteX10" fmla="*/ 1654998 w 3300433"/>
                <a:gd name="connsiteY10" fmla="*/ 2422012 h 3003751"/>
                <a:gd name="connsiteX11" fmla="*/ 1129532 w 3300433"/>
                <a:gd name="connsiteY11" fmla="*/ 2738981 h 3003751"/>
                <a:gd name="connsiteX12" fmla="*/ 80810 w 3300433"/>
                <a:gd name="connsiteY12" fmla="*/ 2740939 h 3003751"/>
                <a:gd name="connsiteX0" fmla="*/ 80810 w 3300433"/>
                <a:gd name="connsiteY0" fmla="*/ 2740939 h 3003751"/>
                <a:gd name="connsiteX1" fmla="*/ 594933 w 3300433"/>
                <a:gd name="connsiteY1" fmla="*/ 1827156 h 3003751"/>
                <a:gd name="connsiteX2" fmla="*/ 1141475 w 3300433"/>
                <a:gd name="connsiteY2" fmla="*/ 1529793 h 3003751"/>
                <a:gd name="connsiteX3" fmla="*/ 1120519 w 3300433"/>
                <a:gd name="connsiteY3" fmla="*/ 890639 h 3003751"/>
                <a:gd name="connsiteX4" fmla="*/ 1658332 w 3300433"/>
                <a:gd name="connsiteY4" fmla="*/ 1 h 3003751"/>
                <a:gd name="connsiteX5" fmla="*/ 2194484 w 3300433"/>
                <a:gd name="connsiteY5" fmla="*/ 891946 h 3003751"/>
                <a:gd name="connsiteX6" fmla="*/ 2173050 w 3300433"/>
                <a:gd name="connsiteY6" fmla="*/ 1529735 h 3003751"/>
                <a:gd name="connsiteX7" fmla="*/ 2731099 w 3300433"/>
                <a:gd name="connsiteY7" fmla="*/ 1825996 h 3003751"/>
                <a:gd name="connsiteX8" fmla="*/ 3216890 w 3300433"/>
                <a:gd name="connsiteY8" fmla="*/ 2730821 h 3003751"/>
                <a:gd name="connsiteX9" fmla="*/ 2181095 w 3300433"/>
                <a:gd name="connsiteY9" fmla="*/ 2736072 h 3003751"/>
                <a:gd name="connsiteX10" fmla="*/ 1654998 w 3300433"/>
                <a:gd name="connsiteY10" fmla="*/ 2422012 h 3003751"/>
                <a:gd name="connsiteX11" fmla="*/ 1129532 w 3300433"/>
                <a:gd name="connsiteY11" fmla="*/ 2738981 h 3003751"/>
                <a:gd name="connsiteX12" fmla="*/ 80810 w 3300433"/>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78 h 3003790"/>
                <a:gd name="connsiteX1" fmla="*/ 578116 w 3283616"/>
                <a:gd name="connsiteY1" fmla="*/ 1827195 h 3003790"/>
                <a:gd name="connsiteX2" fmla="*/ 1124658 w 3283616"/>
                <a:gd name="connsiteY2" fmla="*/ 1529832 h 3003790"/>
                <a:gd name="connsiteX3" fmla="*/ 1103702 w 3283616"/>
                <a:gd name="connsiteY3" fmla="*/ 890678 h 3003790"/>
                <a:gd name="connsiteX4" fmla="*/ 1641515 w 3283616"/>
                <a:gd name="connsiteY4" fmla="*/ 40 h 3003790"/>
                <a:gd name="connsiteX5" fmla="*/ 2177667 w 3283616"/>
                <a:gd name="connsiteY5" fmla="*/ 891985 h 3003790"/>
                <a:gd name="connsiteX6" fmla="*/ 2156233 w 3283616"/>
                <a:gd name="connsiteY6" fmla="*/ 1529774 h 3003790"/>
                <a:gd name="connsiteX7" fmla="*/ 2714282 w 3283616"/>
                <a:gd name="connsiteY7" fmla="*/ 1826035 h 3003790"/>
                <a:gd name="connsiteX8" fmla="*/ 3200073 w 3283616"/>
                <a:gd name="connsiteY8" fmla="*/ 2730860 h 3003790"/>
                <a:gd name="connsiteX9" fmla="*/ 2164278 w 3283616"/>
                <a:gd name="connsiteY9" fmla="*/ 2736111 h 3003790"/>
                <a:gd name="connsiteX10" fmla="*/ 1638181 w 3283616"/>
                <a:gd name="connsiteY10" fmla="*/ 2422051 h 3003790"/>
                <a:gd name="connsiteX11" fmla="*/ 1112715 w 3283616"/>
                <a:gd name="connsiteY11" fmla="*/ 2739020 h 3003790"/>
                <a:gd name="connsiteX12" fmla="*/ 63993 w 3283616"/>
                <a:gd name="connsiteY12" fmla="*/ 2740978 h 3003790"/>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60 h 3003772"/>
                <a:gd name="connsiteX1" fmla="*/ 578116 w 3283616"/>
                <a:gd name="connsiteY1" fmla="*/ 1827177 h 3003772"/>
                <a:gd name="connsiteX2" fmla="*/ 1124658 w 3283616"/>
                <a:gd name="connsiteY2" fmla="*/ 1529814 h 3003772"/>
                <a:gd name="connsiteX3" fmla="*/ 1103702 w 3283616"/>
                <a:gd name="connsiteY3" fmla="*/ 890660 h 3003772"/>
                <a:gd name="connsiteX4" fmla="*/ 1641515 w 3283616"/>
                <a:gd name="connsiteY4" fmla="*/ 22 h 3003772"/>
                <a:gd name="connsiteX5" fmla="*/ 2177667 w 3283616"/>
                <a:gd name="connsiteY5" fmla="*/ 891967 h 3003772"/>
                <a:gd name="connsiteX6" fmla="*/ 2156233 w 3283616"/>
                <a:gd name="connsiteY6" fmla="*/ 1529756 h 3003772"/>
                <a:gd name="connsiteX7" fmla="*/ 2714282 w 3283616"/>
                <a:gd name="connsiteY7" fmla="*/ 1826017 h 3003772"/>
                <a:gd name="connsiteX8" fmla="*/ 3200073 w 3283616"/>
                <a:gd name="connsiteY8" fmla="*/ 2730842 h 3003772"/>
                <a:gd name="connsiteX9" fmla="*/ 2164278 w 3283616"/>
                <a:gd name="connsiteY9" fmla="*/ 2736093 h 3003772"/>
                <a:gd name="connsiteX10" fmla="*/ 1638181 w 3283616"/>
                <a:gd name="connsiteY10" fmla="*/ 2422033 h 3003772"/>
                <a:gd name="connsiteX11" fmla="*/ 1112715 w 3283616"/>
                <a:gd name="connsiteY11" fmla="*/ 2739002 h 3003772"/>
                <a:gd name="connsiteX12" fmla="*/ 63993 w 3283616"/>
                <a:gd name="connsiteY12" fmla="*/ 2740960 h 3003772"/>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39 h 3003751"/>
                <a:gd name="connsiteX1" fmla="*/ 578116 w 3283616"/>
                <a:gd name="connsiteY1" fmla="*/ 1827156 h 3003751"/>
                <a:gd name="connsiteX2" fmla="*/ 1124658 w 3283616"/>
                <a:gd name="connsiteY2" fmla="*/ 1529793 h 3003751"/>
                <a:gd name="connsiteX3" fmla="*/ 1103702 w 3283616"/>
                <a:gd name="connsiteY3" fmla="*/ 890639 h 3003751"/>
                <a:gd name="connsiteX4" fmla="*/ 1641515 w 3283616"/>
                <a:gd name="connsiteY4" fmla="*/ 1 h 3003751"/>
                <a:gd name="connsiteX5" fmla="*/ 2177667 w 3283616"/>
                <a:gd name="connsiteY5" fmla="*/ 891946 h 3003751"/>
                <a:gd name="connsiteX6" fmla="*/ 2156233 w 3283616"/>
                <a:gd name="connsiteY6" fmla="*/ 1529735 h 3003751"/>
                <a:gd name="connsiteX7" fmla="*/ 2714282 w 3283616"/>
                <a:gd name="connsiteY7" fmla="*/ 1825996 h 3003751"/>
                <a:gd name="connsiteX8" fmla="*/ 3200073 w 3283616"/>
                <a:gd name="connsiteY8" fmla="*/ 2730821 h 3003751"/>
                <a:gd name="connsiteX9" fmla="*/ 2164278 w 3283616"/>
                <a:gd name="connsiteY9" fmla="*/ 2736072 h 3003751"/>
                <a:gd name="connsiteX10" fmla="*/ 1638181 w 3283616"/>
                <a:gd name="connsiteY10" fmla="*/ 2422012 h 3003751"/>
                <a:gd name="connsiteX11" fmla="*/ 1112715 w 3283616"/>
                <a:gd name="connsiteY11" fmla="*/ 2738981 h 3003751"/>
                <a:gd name="connsiteX12" fmla="*/ 63993 w 3283616"/>
                <a:gd name="connsiteY12" fmla="*/ 2740939 h 3003751"/>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2 h 3003774"/>
                <a:gd name="connsiteX1" fmla="*/ 578116 w 3283616"/>
                <a:gd name="connsiteY1" fmla="*/ 1827179 h 3003774"/>
                <a:gd name="connsiteX2" fmla="*/ 1124658 w 3283616"/>
                <a:gd name="connsiteY2" fmla="*/ 1529816 h 3003774"/>
                <a:gd name="connsiteX3" fmla="*/ 1103702 w 3283616"/>
                <a:gd name="connsiteY3" fmla="*/ 890662 h 3003774"/>
                <a:gd name="connsiteX4" fmla="*/ 1641515 w 3283616"/>
                <a:gd name="connsiteY4" fmla="*/ 24 h 3003774"/>
                <a:gd name="connsiteX5" fmla="*/ 2177667 w 3283616"/>
                <a:gd name="connsiteY5" fmla="*/ 891969 h 3003774"/>
                <a:gd name="connsiteX6" fmla="*/ 2156233 w 3283616"/>
                <a:gd name="connsiteY6" fmla="*/ 1529758 h 3003774"/>
                <a:gd name="connsiteX7" fmla="*/ 2714282 w 3283616"/>
                <a:gd name="connsiteY7" fmla="*/ 1826019 h 3003774"/>
                <a:gd name="connsiteX8" fmla="*/ 3200073 w 3283616"/>
                <a:gd name="connsiteY8" fmla="*/ 2730844 h 3003774"/>
                <a:gd name="connsiteX9" fmla="*/ 2164278 w 3283616"/>
                <a:gd name="connsiteY9" fmla="*/ 2736095 h 3003774"/>
                <a:gd name="connsiteX10" fmla="*/ 1638181 w 3283616"/>
                <a:gd name="connsiteY10" fmla="*/ 2422035 h 3003774"/>
                <a:gd name="connsiteX11" fmla="*/ 1112715 w 3283616"/>
                <a:gd name="connsiteY11" fmla="*/ 2739004 h 3003774"/>
                <a:gd name="connsiteX12" fmla="*/ 63993 w 3283616"/>
                <a:gd name="connsiteY12" fmla="*/ 2740962 h 3003774"/>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3616"/>
                <a:gd name="connsiteY0" fmla="*/ 2740963 h 3003775"/>
                <a:gd name="connsiteX1" fmla="*/ 578116 w 3283616"/>
                <a:gd name="connsiteY1" fmla="*/ 1827180 h 3003775"/>
                <a:gd name="connsiteX2" fmla="*/ 1124658 w 3283616"/>
                <a:gd name="connsiteY2" fmla="*/ 1529817 h 3003775"/>
                <a:gd name="connsiteX3" fmla="*/ 1103702 w 3283616"/>
                <a:gd name="connsiteY3" fmla="*/ 890663 h 3003775"/>
                <a:gd name="connsiteX4" fmla="*/ 1641515 w 3283616"/>
                <a:gd name="connsiteY4" fmla="*/ 25 h 3003775"/>
                <a:gd name="connsiteX5" fmla="*/ 2177667 w 3283616"/>
                <a:gd name="connsiteY5" fmla="*/ 891970 h 3003775"/>
                <a:gd name="connsiteX6" fmla="*/ 2156233 w 3283616"/>
                <a:gd name="connsiteY6" fmla="*/ 1529759 h 3003775"/>
                <a:gd name="connsiteX7" fmla="*/ 2714282 w 3283616"/>
                <a:gd name="connsiteY7" fmla="*/ 1826020 h 3003775"/>
                <a:gd name="connsiteX8" fmla="*/ 3200073 w 3283616"/>
                <a:gd name="connsiteY8" fmla="*/ 2730845 h 3003775"/>
                <a:gd name="connsiteX9" fmla="*/ 2164278 w 3283616"/>
                <a:gd name="connsiteY9" fmla="*/ 2736096 h 3003775"/>
                <a:gd name="connsiteX10" fmla="*/ 1638181 w 3283616"/>
                <a:gd name="connsiteY10" fmla="*/ 2422036 h 3003775"/>
                <a:gd name="connsiteX11" fmla="*/ 1112715 w 3283616"/>
                <a:gd name="connsiteY11" fmla="*/ 2739005 h 3003775"/>
                <a:gd name="connsiteX12" fmla="*/ 63993 w 3283616"/>
                <a:gd name="connsiteY12" fmla="*/ 2740963 h 3003775"/>
                <a:gd name="connsiteX0" fmla="*/ 63993 w 3287019"/>
                <a:gd name="connsiteY0" fmla="*/ 2740963 h 3016121"/>
                <a:gd name="connsiteX1" fmla="*/ 578116 w 3287019"/>
                <a:gd name="connsiteY1" fmla="*/ 1827180 h 3016121"/>
                <a:gd name="connsiteX2" fmla="*/ 1124658 w 3287019"/>
                <a:gd name="connsiteY2" fmla="*/ 1529817 h 3016121"/>
                <a:gd name="connsiteX3" fmla="*/ 1103702 w 3287019"/>
                <a:gd name="connsiteY3" fmla="*/ 890663 h 3016121"/>
                <a:gd name="connsiteX4" fmla="*/ 1641515 w 3287019"/>
                <a:gd name="connsiteY4" fmla="*/ 25 h 3016121"/>
                <a:gd name="connsiteX5" fmla="*/ 2177667 w 3287019"/>
                <a:gd name="connsiteY5" fmla="*/ 891970 h 3016121"/>
                <a:gd name="connsiteX6" fmla="*/ 2156233 w 3287019"/>
                <a:gd name="connsiteY6" fmla="*/ 1529759 h 3016121"/>
                <a:gd name="connsiteX7" fmla="*/ 2714282 w 3287019"/>
                <a:gd name="connsiteY7" fmla="*/ 1826020 h 3016121"/>
                <a:gd name="connsiteX8" fmla="*/ 3200073 w 3287019"/>
                <a:gd name="connsiteY8" fmla="*/ 2730845 h 3016121"/>
                <a:gd name="connsiteX9" fmla="*/ 2164278 w 3287019"/>
                <a:gd name="connsiteY9" fmla="*/ 2736096 h 3016121"/>
                <a:gd name="connsiteX10" fmla="*/ 1638181 w 3287019"/>
                <a:gd name="connsiteY10" fmla="*/ 2422036 h 3016121"/>
                <a:gd name="connsiteX11" fmla="*/ 1112715 w 3287019"/>
                <a:gd name="connsiteY11" fmla="*/ 2739005 h 3016121"/>
                <a:gd name="connsiteX12" fmla="*/ 63993 w 3287019"/>
                <a:gd name="connsiteY12" fmla="*/ 2740963 h 3016121"/>
                <a:gd name="connsiteX0" fmla="*/ 63993 w 3292779"/>
                <a:gd name="connsiteY0" fmla="*/ 2740963 h 3016121"/>
                <a:gd name="connsiteX1" fmla="*/ 578116 w 3292779"/>
                <a:gd name="connsiteY1" fmla="*/ 1827180 h 3016121"/>
                <a:gd name="connsiteX2" fmla="*/ 1124658 w 3292779"/>
                <a:gd name="connsiteY2" fmla="*/ 1529817 h 3016121"/>
                <a:gd name="connsiteX3" fmla="*/ 1103702 w 3292779"/>
                <a:gd name="connsiteY3" fmla="*/ 890663 h 3016121"/>
                <a:gd name="connsiteX4" fmla="*/ 1641515 w 3292779"/>
                <a:gd name="connsiteY4" fmla="*/ 25 h 3016121"/>
                <a:gd name="connsiteX5" fmla="*/ 2177667 w 3292779"/>
                <a:gd name="connsiteY5" fmla="*/ 891970 h 3016121"/>
                <a:gd name="connsiteX6" fmla="*/ 2156233 w 3292779"/>
                <a:gd name="connsiteY6" fmla="*/ 1529759 h 3016121"/>
                <a:gd name="connsiteX7" fmla="*/ 2714282 w 3292779"/>
                <a:gd name="connsiteY7" fmla="*/ 1826020 h 3016121"/>
                <a:gd name="connsiteX8" fmla="*/ 3200073 w 3292779"/>
                <a:gd name="connsiteY8" fmla="*/ 2730845 h 3016121"/>
                <a:gd name="connsiteX9" fmla="*/ 2164278 w 3292779"/>
                <a:gd name="connsiteY9" fmla="*/ 2736096 h 3016121"/>
                <a:gd name="connsiteX10" fmla="*/ 1638181 w 3292779"/>
                <a:gd name="connsiteY10" fmla="*/ 2422036 h 3016121"/>
                <a:gd name="connsiteX11" fmla="*/ 1112715 w 3292779"/>
                <a:gd name="connsiteY11" fmla="*/ 2739005 h 3016121"/>
                <a:gd name="connsiteX12" fmla="*/ 63993 w 3292779"/>
                <a:gd name="connsiteY12" fmla="*/ 2740963 h 3016121"/>
                <a:gd name="connsiteX0" fmla="*/ 63993 w 3292779"/>
                <a:gd name="connsiteY0" fmla="*/ 2740963 h 3050711"/>
                <a:gd name="connsiteX1" fmla="*/ 578116 w 3292779"/>
                <a:gd name="connsiteY1" fmla="*/ 1827180 h 3050711"/>
                <a:gd name="connsiteX2" fmla="*/ 1124658 w 3292779"/>
                <a:gd name="connsiteY2" fmla="*/ 1529817 h 3050711"/>
                <a:gd name="connsiteX3" fmla="*/ 1103702 w 3292779"/>
                <a:gd name="connsiteY3" fmla="*/ 890663 h 3050711"/>
                <a:gd name="connsiteX4" fmla="*/ 1641515 w 3292779"/>
                <a:gd name="connsiteY4" fmla="*/ 25 h 3050711"/>
                <a:gd name="connsiteX5" fmla="*/ 2177667 w 3292779"/>
                <a:gd name="connsiteY5" fmla="*/ 891970 h 3050711"/>
                <a:gd name="connsiteX6" fmla="*/ 2156233 w 3292779"/>
                <a:gd name="connsiteY6" fmla="*/ 1529759 h 3050711"/>
                <a:gd name="connsiteX7" fmla="*/ 2714282 w 3292779"/>
                <a:gd name="connsiteY7" fmla="*/ 1826020 h 3050711"/>
                <a:gd name="connsiteX8" fmla="*/ 3200073 w 3292779"/>
                <a:gd name="connsiteY8" fmla="*/ 2730845 h 3050711"/>
                <a:gd name="connsiteX9" fmla="*/ 2164278 w 3292779"/>
                <a:gd name="connsiteY9" fmla="*/ 2736096 h 3050711"/>
                <a:gd name="connsiteX10" fmla="*/ 1638181 w 3292779"/>
                <a:gd name="connsiteY10" fmla="*/ 2422036 h 3050711"/>
                <a:gd name="connsiteX11" fmla="*/ 1112715 w 3292779"/>
                <a:gd name="connsiteY11" fmla="*/ 2739005 h 3050711"/>
                <a:gd name="connsiteX12" fmla="*/ 63993 w 3292779"/>
                <a:gd name="connsiteY12" fmla="*/ 2740963 h 3050711"/>
                <a:gd name="connsiteX0" fmla="*/ 63993 w 3298817"/>
                <a:gd name="connsiteY0" fmla="*/ 2740963 h 3050711"/>
                <a:gd name="connsiteX1" fmla="*/ 578116 w 3298817"/>
                <a:gd name="connsiteY1" fmla="*/ 1827180 h 3050711"/>
                <a:gd name="connsiteX2" fmla="*/ 1124658 w 3298817"/>
                <a:gd name="connsiteY2" fmla="*/ 1529817 h 3050711"/>
                <a:gd name="connsiteX3" fmla="*/ 1103702 w 3298817"/>
                <a:gd name="connsiteY3" fmla="*/ 890663 h 3050711"/>
                <a:gd name="connsiteX4" fmla="*/ 1641515 w 3298817"/>
                <a:gd name="connsiteY4" fmla="*/ 25 h 3050711"/>
                <a:gd name="connsiteX5" fmla="*/ 2177667 w 3298817"/>
                <a:gd name="connsiteY5" fmla="*/ 891970 h 3050711"/>
                <a:gd name="connsiteX6" fmla="*/ 2156233 w 3298817"/>
                <a:gd name="connsiteY6" fmla="*/ 1529759 h 3050711"/>
                <a:gd name="connsiteX7" fmla="*/ 2714282 w 3298817"/>
                <a:gd name="connsiteY7" fmla="*/ 1826020 h 3050711"/>
                <a:gd name="connsiteX8" fmla="*/ 3200073 w 3298817"/>
                <a:gd name="connsiteY8" fmla="*/ 2730845 h 3050711"/>
                <a:gd name="connsiteX9" fmla="*/ 2164278 w 3298817"/>
                <a:gd name="connsiteY9" fmla="*/ 2736096 h 3050711"/>
                <a:gd name="connsiteX10" fmla="*/ 1638181 w 3298817"/>
                <a:gd name="connsiteY10" fmla="*/ 2422036 h 3050711"/>
                <a:gd name="connsiteX11" fmla="*/ 1112715 w 3298817"/>
                <a:gd name="connsiteY11" fmla="*/ 2739005 h 3050711"/>
                <a:gd name="connsiteX12" fmla="*/ 63993 w 3298817"/>
                <a:gd name="connsiteY12" fmla="*/ 2740963 h 3050711"/>
                <a:gd name="connsiteX0" fmla="*/ 63993 w 3286904"/>
                <a:gd name="connsiteY0" fmla="*/ 2740963 h 3023777"/>
                <a:gd name="connsiteX1" fmla="*/ 578116 w 3286904"/>
                <a:gd name="connsiteY1" fmla="*/ 1827180 h 3023777"/>
                <a:gd name="connsiteX2" fmla="*/ 1124658 w 3286904"/>
                <a:gd name="connsiteY2" fmla="*/ 1529817 h 3023777"/>
                <a:gd name="connsiteX3" fmla="*/ 1103702 w 3286904"/>
                <a:gd name="connsiteY3" fmla="*/ 890663 h 3023777"/>
                <a:gd name="connsiteX4" fmla="*/ 1641515 w 3286904"/>
                <a:gd name="connsiteY4" fmla="*/ 25 h 3023777"/>
                <a:gd name="connsiteX5" fmla="*/ 2177667 w 3286904"/>
                <a:gd name="connsiteY5" fmla="*/ 891970 h 3023777"/>
                <a:gd name="connsiteX6" fmla="*/ 2156233 w 3286904"/>
                <a:gd name="connsiteY6" fmla="*/ 1529759 h 3023777"/>
                <a:gd name="connsiteX7" fmla="*/ 2714282 w 3286904"/>
                <a:gd name="connsiteY7" fmla="*/ 1826020 h 3023777"/>
                <a:gd name="connsiteX8" fmla="*/ 3200073 w 3286904"/>
                <a:gd name="connsiteY8" fmla="*/ 2730845 h 3023777"/>
                <a:gd name="connsiteX9" fmla="*/ 2164278 w 3286904"/>
                <a:gd name="connsiteY9" fmla="*/ 2736096 h 3023777"/>
                <a:gd name="connsiteX10" fmla="*/ 1638181 w 3286904"/>
                <a:gd name="connsiteY10" fmla="*/ 2422036 h 3023777"/>
                <a:gd name="connsiteX11" fmla="*/ 1112715 w 3286904"/>
                <a:gd name="connsiteY11" fmla="*/ 2739005 h 3023777"/>
                <a:gd name="connsiteX12" fmla="*/ 63993 w 3286904"/>
                <a:gd name="connsiteY12" fmla="*/ 2740963 h 3023777"/>
                <a:gd name="connsiteX0" fmla="*/ 63993 w 3292845"/>
                <a:gd name="connsiteY0" fmla="*/ 2740963 h 3031907"/>
                <a:gd name="connsiteX1" fmla="*/ 578116 w 3292845"/>
                <a:gd name="connsiteY1" fmla="*/ 1827180 h 3031907"/>
                <a:gd name="connsiteX2" fmla="*/ 1124658 w 3292845"/>
                <a:gd name="connsiteY2" fmla="*/ 1529817 h 3031907"/>
                <a:gd name="connsiteX3" fmla="*/ 1103702 w 3292845"/>
                <a:gd name="connsiteY3" fmla="*/ 890663 h 3031907"/>
                <a:gd name="connsiteX4" fmla="*/ 1641515 w 3292845"/>
                <a:gd name="connsiteY4" fmla="*/ 25 h 3031907"/>
                <a:gd name="connsiteX5" fmla="*/ 2177667 w 3292845"/>
                <a:gd name="connsiteY5" fmla="*/ 891970 h 3031907"/>
                <a:gd name="connsiteX6" fmla="*/ 2156233 w 3292845"/>
                <a:gd name="connsiteY6" fmla="*/ 1529759 h 3031907"/>
                <a:gd name="connsiteX7" fmla="*/ 2714282 w 3292845"/>
                <a:gd name="connsiteY7" fmla="*/ 1826020 h 3031907"/>
                <a:gd name="connsiteX8" fmla="*/ 3200073 w 3292845"/>
                <a:gd name="connsiteY8" fmla="*/ 2730845 h 3031907"/>
                <a:gd name="connsiteX9" fmla="*/ 2164278 w 3292845"/>
                <a:gd name="connsiteY9" fmla="*/ 2736096 h 3031907"/>
                <a:gd name="connsiteX10" fmla="*/ 1638181 w 3292845"/>
                <a:gd name="connsiteY10" fmla="*/ 2422036 h 3031907"/>
                <a:gd name="connsiteX11" fmla="*/ 1112715 w 3292845"/>
                <a:gd name="connsiteY11" fmla="*/ 2739005 h 3031907"/>
                <a:gd name="connsiteX12" fmla="*/ 63993 w 3292845"/>
                <a:gd name="connsiteY12" fmla="*/ 2740963 h 3031907"/>
                <a:gd name="connsiteX0" fmla="*/ 63993 w 3292845"/>
                <a:gd name="connsiteY0" fmla="*/ 2740963 h 3041885"/>
                <a:gd name="connsiteX1" fmla="*/ 578116 w 3292845"/>
                <a:gd name="connsiteY1" fmla="*/ 1827180 h 3041885"/>
                <a:gd name="connsiteX2" fmla="*/ 1124658 w 3292845"/>
                <a:gd name="connsiteY2" fmla="*/ 1529817 h 3041885"/>
                <a:gd name="connsiteX3" fmla="*/ 1103702 w 3292845"/>
                <a:gd name="connsiteY3" fmla="*/ 890663 h 3041885"/>
                <a:gd name="connsiteX4" fmla="*/ 1641515 w 3292845"/>
                <a:gd name="connsiteY4" fmla="*/ 25 h 3041885"/>
                <a:gd name="connsiteX5" fmla="*/ 2177667 w 3292845"/>
                <a:gd name="connsiteY5" fmla="*/ 891970 h 3041885"/>
                <a:gd name="connsiteX6" fmla="*/ 2156233 w 3292845"/>
                <a:gd name="connsiteY6" fmla="*/ 1529759 h 3041885"/>
                <a:gd name="connsiteX7" fmla="*/ 2714282 w 3292845"/>
                <a:gd name="connsiteY7" fmla="*/ 1826020 h 3041885"/>
                <a:gd name="connsiteX8" fmla="*/ 3200073 w 3292845"/>
                <a:gd name="connsiteY8" fmla="*/ 2730845 h 3041885"/>
                <a:gd name="connsiteX9" fmla="*/ 2164278 w 3292845"/>
                <a:gd name="connsiteY9" fmla="*/ 2736096 h 3041885"/>
                <a:gd name="connsiteX10" fmla="*/ 1638181 w 3292845"/>
                <a:gd name="connsiteY10" fmla="*/ 2422036 h 3041885"/>
                <a:gd name="connsiteX11" fmla="*/ 1112715 w 3292845"/>
                <a:gd name="connsiteY11" fmla="*/ 2739005 h 3041885"/>
                <a:gd name="connsiteX12" fmla="*/ 63993 w 3292845"/>
                <a:gd name="connsiteY12" fmla="*/ 2740963 h 3041885"/>
                <a:gd name="connsiteX0" fmla="*/ 63993 w 3304896"/>
                <a:gd name="connsiteY0" fmla="*/ 2740963 h 3041885"/>
                <a:gd name="connsiteX1" fmla="*/ 578116 w 3304896"/>
                <a:gd name="connsiteY1" fmla="*/ 1827180 h 3041885"/>
                <a:gd name="connsiteX2" fmla="*/ 1124658 w 3304896"/>
                <a:gd name="connsiteY2" fmla="*/ 1529817 h 3041885"/>
                <a:gd name="connsiteX3" fmla="*/ 1103702 w 3304896"/>
                <a:gd name="connsiteY3" fmla="*/ 890663 h 3041885"/>
                <a:gd name="connsiteX4" fmla="*/ 1641515 w 3304896"/>
                <a:gd name="connsiteY4" fmla="*/ 25 h 3041885"/>
                <a:gd name="connsiteX5" fmla="*/ 2177667 w 3304896"/>
                <a:gd name="connsiteY5" fmla="*/ 891970 h 3041885"/>
                <a:gd name="connsiteX6" fmla="*/ 2156233 w 3304896"/>
                <a:gd name="connsiteY6" fmla="*/ 1529759 h 3041885"/>
                <a:gd name="connsiteX7" fmla="*/ 2714282 w 3304896"/>
                <a:gd name="connsiteY7" fmla="*/ 1826020 h 3041885"/>
                <a:gd name="connsiteX8" fmla="*/ 3200073 w 3304896"/>
                <a:gd name="connsiteY8" fmla="*/ 2730845 h 3041885"/>
                <a:gd name="connsiteX9" fmla="*/ 2164278 w 3304896"/>
                <a:gd name="connsiteY9" fmla="*/ 2736096 h 3041885"/>
                <a:gd name="connsiteX10" fmla="*/ 1638181 w 3304896"/>
                <a:gd name="connsiteY10" fmla="*/ 2422036 h 3041885"/>
                <a:gd name="connsiteX11" fmla="*/ 1112715 w 3304896"/>
                <a:gd name="connsiteY11" fmla="*/ 2739005 h 3041885"/>
                <a:gd name="connsiteX12" fmla="*/ 63993 w 3304896"/>
                <a:gd name="connsiteY12" fmla="*/ 2740963 h 3041885"/>
                <a:gd name="connsiteX0" fmla="*/ 63993 w 3297485"/>
                <a:gd name="connsiteY0" fmla="*/ 2740963 h 3035022"/>
                <a:gd name="connsiteX1" fmla="*/ 578116 w 3297485"/>
                <a:gd name="connsiteY1" fmla="*/ 1827180 h 3035022"/>
                <a:gd name="connsiteX2" fmla="*/ 1124658 w 3297485"/>
                <a:gd name="connsiteY2" fmla="*/ 1529817 h 3035022"/>
                <a:gd name="connsiteX3" fmla="*/ 1103702 w 3297485"/>
                <a:gd name="connsiteY3" fmla="*/ 890663 h 3035022"/>
                <a:gd name="connsiteX4" fmla="*/ 1641515 w 3297485"/>
                <a:gd name="connsiteY4" fmla="*/ 25 h 3035022"/>
                <a:gd name="connsiteX5" fmla="*/ 2177667 w 3297485"/>
                <a:gd name="connsiteY5" fmla="*/ 891970 h 3035022"/>
                <a:gd name="connsiteX6" fmla="*/ 2156233 w 3297485"/>
                <a:gd name="connsiteY6" fmla="*/ 1529759 h 3035022"/>
                <a:gd name="connsiteX7" fmla="*/ 2714282 w 3297485"/>
                <a:gd name="connsiteY7" fmla="*/ 1826020 h 3035022"/>
                <a:gd name="connsiteX8" fmla="*/ 3200073 w 3297485"/>
                <a:gd name="connsiteY8" fmla="*/ 2730845 h 3035022"/>
                <a:gd name="connsiteX9" fmla="*/ 2164278 w 3297485"/>
                <a:gd name="connsiteY9" fmla="*/ 2736096 h 3035022"/>
                <a:gd name="connsiteX10" fmla="*/ 1638181 w 3297485"/>
                <a:gd name="connsiteY10" fmla="*/ 2422036 h 3035022"/>
                <a:gd name="connsiteX11" fmla="*/ 1112715 w 3297485"/>
                <a:gd name="connsiteY11" fmla="*/ 2739005 h 3035022"/>
                <a:gd name="connsiteX12" fmla="*/ 63993 w 3297485"/>
                <a:gd name="connsiteY12" fmla="*/ 2740963 h 3035022"/>
                <a:gd name="connsiteX0" fmla="*/ 63993 w 3286076"/>
                <a:gd name="connsiteY0" fmla="*/ 2740963 h 3035022"/>
                <a:gd name="connsiteX1" fmla="*/ 578116 w 3286076"/>
                <a:gd name="connsiteY1" fmla="*/ 1827180 h 3035022"/>
                <a:gd name="connsiteX2" fmla="*/ 1124658 w 3286076"/>
                <a:gd name="connsiteY2" fmla="*/ 1529817 h 3035022"/>
                <a:gd name="connsiteX3" fmla="*/ 1103702 w 3286076"/>
                <a:gd name="connsiteY3" fmla="*/ 890663 h 3035022"/>
                <a:gd name="connsiteX4" fmla="*/ 1641515 w 3286076"/>
                <a:gd name="connsiteY4" fmla="*/ 25 h 3035022"/>
                <a:gd name="connsiteX5" fmla="*/ 2177667 w 3286076"/>
                <a:gd name="connsiteY5" fmla="*/ 891970 h 3035022"/>
                <a:gd name="connsiteX6" fmla="*/ 2156233 w 3286076"/>
                <a:gd name="connsiteY6" fmla="*/ 1529759 h 3035022"/>
                <a:gd name="connsiteX7" fmla="*/ 2714282 w 3286076"/>
                <a:gd name="connsiteY7" fmla="*/ 1826020 h 3035022"/>
                <a:gd name="connsiteX8" fmla="*/ 3200073 w 3286076"/>
                <a:gd name="connsiteY8" fmla="*/ 2730845 h 3035022"/>
                <a:gd name="connsiteX9" fmla="*/ 2164278 w 3286076"/>
                <a:gd name="connsiteY9" fmla="*/ 2736096 h 3035022"/>
                <a:gd name="connsiteX10" fmla="*/ 1638181 w 3286076"/>
                <a:gd name="connsiteY10" fmla="*/ 2422036 h 3035022"/>
                <a:gd name="connsiteX11" fmla="*/ 1112715 w 3286076"/>
                <a:gd name="connsiteY11" fmla="*/ 2739005 h 3035022"/>
                <a:gd name="connsiteX12" fmla="*/ 63993 w 3286076"/>
                <a:gd name="connsiteY12" fmla="*/ 2740963 h 3035022"/>
                <a:gd name="connsiteX0" fmla="*/ 63993 w 3286076"/>
                <a:gd name="connsiteY0" fmla="*/ 2740963 h 3035022"/>
                <a:gd name="connsiteX1" fmla="*/ 578116 w 3286076"/>
                <a:gd name="connsiteY1" fmla="*/ 1827180 h 3035022"/>
                <a:gd name="connsiteX2" fmla="*/ 1124658 w 3286076"/>
                <a:gd name="connsiteY2" fmla="*/ 1529817 h 3035022"/>
                <a:gd name="connsiteX3" fmla="*/ 1103702 w 3286076"/>
                <a:gd name="connsiteY3" fmla="*/ 890663 h 3035022"/>
                <a:gd name="connsiteX4" fmla="*/ 1641515 w 3286076"/>
                <a:gd name="connsiteY4" fmla="*/ 25 h 3035022"/>
                <a:gd name="connsiteX5" fmla="*/ 2177667 w 3286076"/>
                <a:gd name="connsiteY5" fmla="*/ 891970 h 3035022"/>
                <a:gd name="connsiteX6" fmla="*/ 2156233 w 3286076"/>
                <a:gd name="connsiteY6" fmla="*/ 1529759 h 3035022"/>
                <a:gd name="connsiteX7" fmla="*/ 2714282 w 3286076"/>
                <a:gd name="connsiteY7" fmla="*/ 1826020 h 3035022"/>
                <a:gd name="connsiteX8" fmla="*/ 3200073 w 3286076"/>
                <a:gd name="connsiteY8" fmla="*/ 2730845 h 3035022"/>
                <a:gd name="connsiteX9" fmla="*/ 2164278 w 3286076"/>
                <a:gd name="connsiteY9" fmla="*/ 2736096 h 3035022"/>
                <a:gd name="connsiteX10" fmla="*/ 1638181 w 3286076"/>
                <a:gd name="connsiteY10" fmla="*/ 2422036 h 3035022"/>
                <a:gd name="connsiteX11" fmla="*/ 1112715 w 3286076"/>
                <a:gd name="connsiteY11" fmla="*/ 2739005 h 3035022"/>
                <a:gd name="connsiteX12" fmla="*/ 63993 w 3286076"/>
                <a:gd name="connsiteY12" fmla="*/ 2740963 h 3035022"/>
                <a:gd name="connsiteX0" fmla="*/ 63993 w 3286078"/>
                <a:gd name="connsiteY0" fmla="*/ 2740963 h 3035022"/>
                <a:gd name="connsiteX1" fmla="*/ 578116 w 3286078"/>
                <a:gd name="connsiteY1" fmla="*/ 1827180 h 3035022"/>
                <a:gd name="connsiteX2" fmla="*/ 1124658 w 3286078"/>
                <a:gd name="connsiteY2" fmla="*/ 1529817 h 3035022"/>
                <a:gd name="connsiteX3" fmla="*/ 1103702 w 3286078"/>
                <a:gd name="connsiteY3" fmla="*/ 890663 h 3035022"/>
                <a:gd name="connsiteX4" fmla="*/ 1641515 w 3286078"/>
                <a:gd name="connsiteY4" fmla="*/ 25 h 3035022"/>
                <a:gd name="connsiteX5" fmla="*/ 2177667 w 3286078"/>
                <a:gd name="connsiteY5" fmla="*/ 891970 h 3035022"/>
                <a:gd name="connsiteX6" fmla="*/ 2156233 w 3286078"/>
                <a:gd name="connsiteY6" fmla="*/ 1529759 h 3035022"/>
                <a:gd name="connsiteX7" fmla="*/ 2714282 w 3286078"/>
                <a:gd name="connsiteY7" fmla="*/ 1826020 h 3035022"/>
                <a:gd name="connsiteX8" fmla="*/ 3200073 w 3286078"/>
                <a:gd name="connsiteY8" fmla="*/ 2730845 h 3035022"/>
                <a:gd name="connsiteX9" fmla="*/ 2164278 w 3286078"/>
                <a:gd name="connsiteY9" fmla="*/ 2736096 h 3035022"/>
                <a:gd name="connsiteX10" fmla="*/ 1638181 w 3286078"/>
                <a:gd name="connsiteY10" fmla="*/ 2422036 h 3035022"/>
                <a:gd name="connsiteX11" fmla="*/ 1112715 w 3286078"/>
                <a:gd name="connsiteY11" fmla="*/ 2739005 h 3035022"/>
                <a:gd name="connsiteX12" fmla="*/ 63993 w 3286078"/>
                <a:gd name="connsiteY12" fmla="*/ 2740963 h 3035022"/>
                <a:gd name="connsiteX0" fmla="*/ 63993 w 3286078"/>
                <a:gd name="connsiteY0" fmla="*/ 2740963 h 3035022"/>
                <a:gd name="connsiteX1" fmla="*/ 578116 w 3286078"/>
                <a:gd name="connsiteY1" fmla="*/ 1827180 h 3035022"/>
                <a:gd name="connsiteX2" fmla="*/ 1124658 w 3286078"/>
                <a:gd name="connsiteY2" fmla="*/ 1529817 h 3035022"/>
                <a:gd name="connsiteX3" fmla="*/ 1103702 w 3286078"/>
                <a:gd name="connsiteY3" fmla="*/ 890663 h 3035022"/>
                <a:gd name="connsiteX4" fmla="*/ 1641515 w 3286078"/>
                <a:gd name="connsiteY4" fmla="*/ 25 h 3035022"/>
                <a:gd name="connsiteX5" fmla="*/ 2177667 w 3286078"/>
                <a:gd name="connsiteY5" fmla="*/ 891970 h 3035022"/>
                <a:gd name="connsiteX6" fmla="*/ 2156233 w 3286078"/>
                <a:gd name="connsiteY6" fmla="*/ 1529759 h 3035022"/>
                <a:gd name="connsiteX7" fmla="*/ 2714282 w 3286078"/>
                <a:gd name="connsiteY7" fmla="*/ 1826020 h 3035022"/>
                <a:gd name="connsiteX8" fmla="*/ 3200073 w 3286078"/>
                <a:gd name="connsiteY8" fmla="*/ 2730845 h 3035022"/>
                <a:gd name="connsiteX9" fmla="*/ 2164278 w 3286078"/>
                <a:gd name="connsiteY9" fmla="*/ 2736096 h 3035022"/>
                <a:gd name="connsiteX10" fmla="*/ 1638181 w 3286078"/>
                <a:gd name="connsiteY10" fmla="*/ 2422036 h 3035022"/>
                <a:gd name="connsiteX11" fmla="*/ 1112715 w 3286078"/>
                <a:gd name="connsiteY11" fmla="*/ 2739005 h 3035022"/>
                <a:gd name="connsiteX12" fmla="*/ 63993 w 3286078"/>
                <a:gd name="connsiteY12" fmla="*/ 2740963 h 3035022"/>
                <a:gd name="connsiteX0" fmla="*/ 63993 w 3286078"/>
                <a:gd name="connsiteY0" fmla="*/ 2740963 h 3035276"/>
                <a:gd name="connsiteX1" fmla="*/ 578116 w 3286078"/>
                <a:gd name="connsiteY1" fmla="*/ 1827180 h 3035276"/>
                <a:gd name="connsiteX2" fmla="*/ 1124658 w 3286078"/>
                <a:gd name="connsiteY2" fmla="*/ 1529817 h 3035276"/>
                <a:gd name="connsiteX3" fmla="*/ 1103702 w 3286078"/>
                <a:gd name="connsiteY3" fmla="*/ 890663 h 3035276"/>
                <a:gd name="connsiteX4" fmla="*/ 1641515 w 3286078"/>
                <a:gd name="connsiteY4" fmla="*/ 25 h 3035276"/>
                <a:gd name="connsiteX5" fmla="*/ 2177667 w 3286078"/>
                <a:gd name="connsiteY5" fmla="*/ 891970 h 3035276"/>
                <a:gd name="connsiteX6" fmla="*/ 2156233 w 3286078"/>
                <a:gd name="connsiteY6" fmla="*/ 1529759 h 3035276"/>
                <a:gd name="connsiteX7" fmla="*/ 2714282 w 3286078"/>
                <a:gd name="connsiteY7" fmla="*/ 1826020 h 3035276"/>
                <a:gd name="connsiteX8" fmla="*/ 3200073 w 3286078"/>
                <a:gd name="connsiteY8" fmla="*/ 2730845 h 3035276"/>
                <a:gd name="connsiteX9" fmla="*/ 2164278 w 3286078"/>
                <a:gd name="connsiteY9" fmla="*/ 2736096 h 3035276"/>
                <a:gd name="connsiteX10" fmla="*/ 1638181 w 3286078"/>
                <a:gd name="connsiteY10" fmla="*/ 2422036 h 3035276"/>
                <a:gd name="connsiteX11" fmla="*/ 1112715 w 3286078"/>
                <a:gd name="connsiteY11" fmla="*/ 2739005 h 3035276"/>
                <a:gd name="connsiteX12" fmla="*/ 63993 w 3286078"/>
                <a:gd name="connsiteY12" fmla="*/ 2740963 h 3035276"/>
                <a:gd name="connsiteX0" fmla="*/ 63993 w 3286078"/>
                <a:gd name="connsiteY0" fmla="*/ 2740963 h 3035276"/>
                <a:gd name="connsiteX1" fmla="*/ 578116 w 3286078"/>
                <a:gd name="connsiteY1" fmla="*/ 1827180 h 3035276"/>
                <a:gd name="connsiteX2" fmla="*/ 1124658 w 3286078"/>
                <a:gd name="connsiteY2" fmla="*/ 1529817 h 3035276"/>
                <a:gd name="connsiteX3" fmla="*/ 1103702 w 3286078"/>
                <a:gd name="connsiteY3" fmla="*/ 890663 h 3035276"/>
                <a:gd name="connsiteX4" fmla="*/ 1641515 w 3286078"/>
                <a:gd name="connsiteY4" fmla="*/ 25 h 3035276"/>
                <a:gd name="connsiteX5" fmla="*/ 2177667 w 3286078"/>
                <a:gd name="connsiteY5" fmla="*/ 891970 h 3035276"/>
                <a:gd name="connsiteX6" fmla="*/ 2156233 w 3286078"/>
                <a:gd name="connsiteY6" fmla="*/ 1529759 h 3035276"/>
                <a:gd name="connsiteX7" fmla="*/ 2714282 w 3286078"/>
                <a:gd name="connsiteY7" fmla="*/ 1826020 h 3035276"/>
                <a:gd name="connsiteX8" fmla="*/ 3200073 w 3286078"/>
                <a:gd name="connsiteY8" fmla="*/ 2730845 h 3035276"/>
                <a:gd name="connsiteX9" fmla="*/ 2164278 w 3286078"/>
                <a:gd name="connsiteY9" fmla="*/ 2736096 h 3035276"/>
                <a:gd name="connsiteX10" fmla="*/ 1638181 w 3286078"/>
                <a:gd name="connsiteY10" fmla="*/ 2422036 h 3035276"/>
                <a:gd name="connsiteX11" fmla="*/ 1112715 w 3286078"/>
                <a:gd name="connsiteY11" fmla="*/ 2739005 h 3035276"/>
                <a:gd name="connsiteX12" fmla="*/ 63993 w 3286078"/>
                <a:gd name="connsiteY12" fmla="*/ 2740963 h 3035276"/>
                <a:gd name="connsiteX0" fmla="*/ 78141 w 3300226"/>
                <a:gd name="connsiteY0" fmla="*/ 2740963 h 3035276"/>
                <a:gd name="connsiteX1" fmla="*/ 592264 w 3300226"/>
                <a:gd name="connsiteY1" fmla="*/ 1827180 h 3035276"/>
                <a:gd name="connsiteX2" fmla="*/ 1138806 w 3300226"/>
                <a:gd name="connsiteY2" fmla="*/ 1529817 h 3035276"/>
                <a:gd name="connsiteX3" fmla="*/ 1117850 w 3300226"/>
                <a:gd name="connsiteY3" fmla="*/ 890663 h 3035276"/>
                <a:gd name="connsiteX4" fmla="*/ 1655663 w 3300226"/>
                <a:gd name="connsiteY4" fmla="*/ 25 h 3035276"/>
                <a:gd name="connsiteX5" fmla="*/ 2191815 w 3300226"/>
                <a:gd name="connsiteY5" fmla="*/ 891970 h 3035276"/>
                <a:gd name="connsiteX6" fmla="*/ 2170381 w 3300226"/>
                <a:gd name="connsiteY6" fmla="*/ 1529759 h 3035276"/>
                <a:gd name="connsiteX7" fmla="*/ 2728430 w 3300226"/>
                <a:gd name="connsiteY7" fmla="*/ 1826020 h 3035276"/>
                <a:gd name="connsiteX8" fmla="*/ 3214221 w 3300226"/>
                <a:gd name="connsiteY8" fmla="*/ 2730845 h 3035276"/>
                <a:gd name="connsiteX9" fmla="*/ 2178426 w 3300226"/>
                <a:gd name="connsiteY9" fmla="*/ 2736096 h 3035276"/>
                <a:gd name="connsiteX10" fmla="*/ 1652329 w 3300226"/>
                <a:gd name="connsiteY10" fmla="*/ 2422036 h 3035276"/>
                <a:gd name="connsiteX11" fmla="*/ 1126863 w 3300226"/>
                <a:gd name="connsiteY11" fmla="*/ 2739005 h 3035276"/>
                <a:gd name="connsiteX12" fmla="*/ 78141 w 3300226"/>
                <a:gd name="connsiteY12" fmla="*/ 2740963 h 3035276"/>
                <a:gd name="connsiteX0" fmla="*/ 78141 w 3300226"/>
                <a:gd name="connsiteY0" fmla="*/ 2740963 h 3052539"/>
                <a:gd name="connsiteX1" fmla="*/ 592264 w 3300226"/>
                <a:gd name="connsiteY1" fmla="*/ 1827180 h 3052539"/>
                <a:gd name="connsiteX2" fmla="*/ 1138806 w 3300226"/>
                <a:gd name="connsiteY2" fmla="*/ 1529817 h 3052539"/>
                <a:gd name="connsiteX3" fmla="*/ 1117850 w 3300226"/>
                <a:gd name="connsiteY3" fmla="*/ 890663 h 3052539"/>
                <a:gd name="connsiteX4" fmla="*/ 1655663 w 3300226"/>
                <a:gd name="connsiteY4" fmla="*/ 25 h 3052539"/>
                <a:gd name="connsiteX5" fmla="*/ 2191815 w 3300226"/>
                <a:gd name="connsiteY5" fmla="*/ 891970 h 3052539"/>
                <a:gd name="connsiteX6" fmla="*/ 2170381 w 3300226"/>
                <a:gd name="connsiteY6" fmla="*/ 1529759 h 3052539"/>
                <a:gd name="connsiteX7" fmla="*/ 2728430 w 3300226"/>
                <a:gd name="connsiteY7" fmla="*/ 1826020 h 3052539"/>
                <a:gd name="connsiteX8" fmla="*/ 3214221 w 3300226"/>
                <a:gd name="connsiteY8" fmla="*/ 2730845 h 3052539"/>
                <a:gd name="connsiteX9" fmla="*/ 2178426 w 3300226"/>
                <a:gd name="connsiteY9" fmla="*/ 2736096 h 3052539"/>
                <a:gd name="connsiteX10" fmla="*/ 1652329 w 3300226"/>
                <a:gd name="connsiteY10" fmla="*/ 2422036 h 3052539"/>
                <a:gd name="connsiteX11" fmla="*/ 1126863 w 3300226"/>
                <a:gd name="connsiteY11" fmla="*/ 2739005 h 3052539"/>
                <a:gd name="connsiteX12" fmla="*/ 78141 w 3300226"/>
                <a:gd name="connsiteY12" fmla="*/ 2740963 h 3052539"/>
                <a:gd name="connsiteX0" fmla="*/ 87779 w 3309864"/>
                <a:gd name="connsiteY0" fmla="*/ 2740963 h 3052539"/>
                <a:gd name="connsiteX1" fmla="*/ 601902 w 3309864"/>
                <a:gd name="connsiteY1" fmla="*/ 1827180 h 3052539"/>
                <a:gd name="connsiteX2" fmla="*/ 1148444 w 3309864"/>
                <a:gd name="connsiteY2" fmla="*/ 1529817 h 3052539"/>
                <a:gd name="connsiteX3" fmla="*/ 1127488 w 3309864"/>
                <a:gd name="connsiteY3" fmla="*/ 890663 h 3052539"/>
                <a:gd name="connsiteX4" fmla="*/ 1665301 w 3309864"/>
                <a:gd name="connsiteY4" fmla="*/ 25 h 3052539"/>
                <a:gd name="connsiteX5" fmla="*/ 2201453 w 3309864"/>
                <a:gd name="connsiteY5" fmla="*/ 891970 h 3052539"/>
                <a:gd name="connsiteX6" fmla="*/ 2180019 w 3309864"/>
                <a:gd name="connsiteY6" fmla="*/ 1529759 h 3052539"/>
                <a:gd name="connsiteX7" fmla="*/ 2738068 w 3309864"/>
                <a:gd name="connsiteY7" fmla="*/ 1826020 h 3052539"/>
                <a:gd name="connsiteX8" fmla="*/ 3223859 w 3309864"/>
                <a:gd name="connsiteY8" fmla="*/ 2730845 h 3052539"/>
                <a:gd name="connsiteX9" fmla="*/ 2188064 w 3309864"/>
                <a:gd name="connsiteY9" fmla="*/ 2736096 h 3052539"/>
                <a:gd name="connsiteX10" fmla="*/ 1661967 w 3309864"/>
                <a:gd name="connsiteY10" fmla="*/ 2422036 h 3052539"/>
                <a:gd name="connsiteX11" fmla="*/ 1136501 w 3309864"/>
                <a:gd name="connsiteY11" fmla="*/ 2739005 h 3052539"/>
                <a:gd name="connsiteX12" fmla="*/ 87779 w 3309864"/>
                <a:gd name="connsiteY12" fmla="*/ 2740963 h 3052539"/>
                <a:gd name="connsiteX0" fmla="*/ 77372 w 3299457"/>
                <a:gd name="connsiteY0" fmla="*/ 2740963 h 3035276"/>
                <a:gd name="connsiteX1" fmla="*/ 591495 w 3299457"/>
                <a:gd name="connsiteY1" fmla="*/ 1827180 h 3035276"/>
                <a:gd name="connsiteX2" fmla="*/ 1138037 w 3299457"/>
                <a:gd name="connsiteY2" fmla="*/ 1529817 h 3035276"/>
                <a:gd name="connsiteX3" fmla="*/ 1117081 w 3299457"/>
                <a:gd name="connsiteY3" fmla="*/ 890663 h 3035276"/>
                <a:gd name="connsiteX4" fmla="*/ 1654894 w 3299457"/>
                <a:gd name="connsiteY4" fmla="*/ 25 h 3035276"/>
                <a:gd name="connsiteX5" fmla="*/ 2191046 w 3299457"/>
                <a:gd name="connsiteY5" fmla="*/ 891970 h 3035276"/>
                <a:gd name="connsiteX6" fmla="*/ 2169612 w 3299457"/>
                <a:gd name="connsiteY6" fmla="*/ 1529759 h 3035276"/>
                <a:gd name="connsiteX7" fmla="*/ 2727661 w 3299457"/>
                <a:gd name="connsiteY7" fmla="*/ 1826020 h 3035276"/>
                <a:gd name="connsiteX8" fmla="*/ 3213452 w 3299457"/>
                <a:gd name="connsiteY8" fmla="*/ 2730845 h 3035276"/>
                <a:gd name="connsiteX9" fmla="*/ 2177657 w 3299457"/>
                <a:gd name="connsiteY9" fmla="*/ 2736096 h 3035276"/>
                <a:gd name="connsiteX10" fmla="*/ 1651560 w 3299457"/>
                <a:gd name="connsiteY10" fmla="*/ 2422036 h 3035276"/>
                <a:gd name="connsiteX11" fmla="*/ 1126094 w 3299457"/>
                <a:gd name="connsiteY11" fmla="*/ 2739005 h 3035276"/>
                <a:gd name="connsiteX12" fmla="*/ 77372 w 3299457"/>
                <a:gd name="connsiteY12" fmla="*/ 2740963 h 3035276"/>
                <a:gd name="connsiteX0" fmla="*/ 80825 w 3302910"/>
                <a:gd name="connsiteY0" fmla="*/ 2740963 h 3039733"/>
                <a:gd name="connsiteX1" fmla="*/ 594948 w 3302910"/>
                <a:gd name="connsiteY1" fmla="*/ 1827180 h 3039733"/>
                <a:gd name="connsiteX2" fmla="*/ 1141490 w 3302910"/>
                <a:gd name="connsiteY2" fmla="*/ 1529817 h 3039733"/>
                <a:gd name="connsiteX3" fmla="*/ 1120534 w 3302910"/>
                <a:gd name="connsiteY3" fmla="*/ 890663 h 3039733"/>
                <a:gd name="connsiteX4" fmla="*/ 1658347 w 3302910"/>
                <a:gd name="connsiteY4" fmla="*/ 25 h 3039733"/>
                <a:gd name="connsiteX5" fmla="*/ 2194499 w 3302910"/>
                <a:gd name="connsiteY5" fmla="*/ 891970 h 3039733"/>
                <a:gd name="connsiteX6" fmla="*/ 2173065 w 3302910"/>
                <a:gd name="connsiteY6" fmla="*/ 1529759 h 3039733"/>
                <a:gd name="connsiteX7" fmla="*/ 2731114 w 3302910"/>
                <a:gd name="connsiteY7" fmla="*/ 1826020 h 3039733"/>
                <a:gd name="connsiteX8" fmla="*/ 3216905 w 3302910"/>
                <a:gd name="connsiteY8" fmla="*/ 2730845 h 3039733"/>
                <a:gd name="connsiteX9" fmla="*/ 2181110 w 3302910"/>
                <a:gd name="connsiteY9" fmla="*/ 2736096 h 3039733"/>
                <a:gd name="connsiteX10" fmla="*/ 1655013 w 3302910"/>
                <a:gd name="connsiteY10" fmla="*/ 2422036 h 3039733"/>
                <a:gd name="connsiteX11" fmla="*/ 1129547 w 3302910"/>
                <a:gd name="connsiteY11" fmla="*/ 2739005 h 3039733"/>
                <a:gd name="connsiteX12" fmla="*/ 80825 w 3302910"/>
                <a:gd name="connsiteY12" fmla="*/ 2740963 h 3039733"/>
                <a:gd name="connsiteX0" fmla="*/ 85172 w 3307257"/>
                <a:gd name="connsiteY0" fmla="*/ 2740963 h 3039733"/>
                <a:gd name="connsiteX1" fmla="*/ 599295 w 3307257"/>
                <a:gd name="connsiteY1" fmla="*/ 1827180 h 3039733"/>
                <a:gd name="connsiteX2" fmla="*/ 1145837 w 3307257"/>
                <a:gd name="connsiteY2" fmla="*/ 1529817 h 3039733"/>
                <a:gd name="connsiteX3" fmla="*/ 1124881 w 3307257"/>
                <a:gd name="connsiteY3" fmla="*/ 890663 h 3039733"/>
                <a:gd name="connsiteX4" fmla="*/ 1662694 w 3307257"/>
                <a:gd name="connsiteY4" fmla="*/ 25 h 3039733"/>
                <a:gd name="connsiteX5" fmla="*/ 2198846 w 3307257"/>
                <a:gd name="connsiteY5" fmla="*/ 891970 h 3039733"/>
                <a:gd name="connsiteX6" fmla="*/ 2177412 w 3307257"/>
                <a:gd name="connsiteY6" fmla="*/ 1529759 h 3039733"/>
                <a:gd name="connsiteX7" fmla="*/ 2735461 w 3307257"/>
                <a:gd name="connsiteY7" fmla="*/ 1826020 h 3039733"/>
                <a:gd name="connsiteX8" fmla="*/ 3221252 w 3307257"/>
                <a:gd name="connsiteY8" fmla="*/ 2730845 h 3039733"/>
                <a:gd name="connsiteX9" fmla="*/ 2185457 w 3307257"/>
                <a:gd name="connsiteY9" fmla="*/ 2736096 h 3039733"/>
                <a:gd name="connsiteX10" fmla="*/ 1659360 w 3307257"/>
                <a:gd name="connsiteY10" fmla="*/ 2422036 h 3039733"/>
                <a:gd name="connsiteX11" fmla="*/ 1133894 w 3307257"/>
                <a:gd name="connsiteY11" fmla="*/ 2739005 h 3039733"/>
                <a:gd name="connsiteX12" fmla="*/ 85172 w 3307257"/>
                <a:gd name="connsiteY12" fmla="*/ 2740963 h 3039733"/>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35276"/>
                <a:gd name="connsiteX1" fmla="*/ 599295 w 3307257"/>
                <a:gd name="connsiteY1" fmla="*/ 1827180 h 3035276"/>
                <a:gd name="connsiteX2" fmla="*/ 1145837 w 3307257"/>
                <a:gd name="connsiteY2" fmla="*/ 1529817 h 3035276"/>
                <a:gd name="connsiteX3" fmla="*/ 1124881 w 3307257"/>
                <a:gd name="connsiteY3" fmla="*/ 890663 h 3035276"/>
                <a:gd name="connsiteX4" fmla="*/ 1662694 w 3307257"/>
                <a:gd name="connsiteY4" fmla="*/ 25 h 3035276"/>
                <a:gd name="connsiteX5" fmla="*/ 2198846 w 3307257"/>
                <a:gd name="connsiteY5" fmla="*/ 891970 h 3035276"/>
                <a:gd name="connsiteX6" fmla="*/ 2177412 w 3307257"/>
                <a:gd name="connsiteY6" fmla="*/ 1529759 h 3035276"/>
                <a:gd name="connsiteX7" fmla="*/ 2735461 w 3307257"/>
                <a:gd name="connsiteY7" fmla="*/ 1826020 h 3035276"/>
                <a:gd name="connsiteX8" fmla="*/ 3221252 w 3307257"/>
                <a:gd name="connsiteY8" fmla="*/ 2730845 h 3035276"/>
                <a:gd name="connsiteX9" fmla="*/ 2185457 w 3307257"/>
                <a:gd name="connsiteY9" fmla="*/ 2736096 h 3035276"/>
                <a:gd name="connsiteX10" fmla="*/ 1659360 w 3307257"/>
                <a:gd name="connsiteY10" fmla="*/ 2422036 h 3035276"/>
                <a:gd name="connsiteX11" fmla="*/ 1133894 w 3307257"/>
                <a:gd name="connsiteY11" fmla="*/ 2739005 h 3035276"/>
                <a:gd name="connsiteX12" fmla="*/ 85172 w 3307257"/>
                <a:gd name="connsiteY12" fmla="*/ 2740963 h 3035276"/>
                <a:gd name="connsiteX0" fmla="*/ 85172 w 3307257"/>
                <a:gd name="connsiteY0" fmla="*/ 2740963 h 3040092"/>
                <a:gd name="connsiteX1" fmla="*/ 599295 w 3307257"/>
                <a:gd name="connsiteY1" fmla="*/ 1827180 h 3040092"/>
                <a:gd name="connsiteX2" fmla="*/ 1145837 w 3307257"/>
                <a:gd name="connsiteY2" fmla="*/ 1529817 h 3040092"/>
                <a:gd name="connsiteX3" fmla="*/ 1124881 w 3307257"/>
                <a:gd name="connsiteY3" fmla="*/ 890663 h 3040092"/>
                <a:gd name="connsiteX4" fmla="*/ 1662694 w 3307257"/>
                <a:gd name="connsiteY4" fmla="*/ 25 h 3040092"/>
                <a:gd name="connsiteX5" fmla="*/ 2198846 w 3307257"/>
                <a:gd name="connsiteY5" fmla="*/ 891970 h 3040092"/>
                <a:gd name="connsiteX6" fmla="*/ 2177412 w 3307257"/>
                <a:gd name="connsiteY6" fmla="*/ 1529759 h 3040092"/>
                <a:gd name="connsiteX7" fmla="*/ 2735461 w 3307257"/>
                <a:gd name="connsiteY7" fmla="*/ 1826020 h 3040092"/>
                <a:gd name="connsiteX8" fmla="*/ 3221252 w 3307257"/>
                <a:gd name="connsiteY8" fmla="*/ 2730845 h 3040092"/>
                <a:gd name="connsiteX9" fmla="*/ 2185457 w 3307257"/>
                <a:gd name="connsiteY9" fmla="*/ 2736096 h 3040092"/>
                <a:gd name="connsiteX10" fmla="*/ 1659360 w 3307257"/>
                <a:gd name="connsiteY10" fmla="*/ 2422036 h 3040092"/>
                <a:gd name="connsiteX11" fmla="*/ 1133894 w 3307257"/>
                <a:gd name="connsiteY11" fmla="*/ 2739005 h 3040092"/>
                <a:gd name="connsiteX12" fmla="*/ 85172 w 3307257"/>
                <a:gd name="connsiteY12" fmla="*/ 2740963 h 3040092"/>
                <a:gd name="connsiteX0" fmla="*/ 85172 w 3307257"/>
                <a:gd name="connsiteY0" fmla="*/ 2740963 h 3040092"/>
                <a:gd name="connsiteX1" fmla="*/ 599295 w 3307257"/>
                <a:gd name="connsiteY1" fmla="*/ 1827180 h 3040092"/>
                <a:gd name="connsiteX2" fmla="*/ 1145837 w 3307257"/>
                <a:gd name="connsiteY2" fmla="*/ 1529817 h 3040092"/>
                <a:gd name="connsiteX3" fmla="*/ 1124881 w 3307257"/>
                <a:gd name="connsiteY3" fmla="*/ 890663 h 3040092"/>
                <a:gd name="connsiteX4" fmla="*/ 1662694 w 3307257"/>
                <a:gd name="connsiteY4" fmla="*/ 25 h 3040092"/>
                <a:gd name="connsiteX5" fmla="*/ 2198846 w 3307257"/>
                <a:gd name="connsiteY5" fmla="*/ 891970 h 3040092"/>
                <a:gd name="connsiteX6" fmla="*/ 2177412 w 3307257"/>
                <a:gd name="connsiteY6" fmla="*/ 1529759 h 3040092"/>
                <a:gd name="connsiteX7" fmla="*/ 2735461 w 3307257"/>
                <a:gd name="connsiteY7" fmla="*/ 1826020 h 3040092"/>
                <a:gd name="connsiteX8" fmla="*/ 3221252 w 3307257"/>
                <a:gd name="connsiteY8" fmla="*/ 2730845 h 3040092"/>
                <a:gd name="connsiteX9" fmla="*/ 2185457 w 3307257"/>
                <a:gd name="connsiteY9" fmla="*/ 2736096 h 3040092"/>
                <a:gd name="connsiteX10" fmla="*/ 1659360 w 3307257"/>
                <a:gd name="connsiteY10" fmla="*/ 2422036 h 3040092"/>
                <a:gd name="connsiteX11" fmla="*/ 1133894 w 3307257"/>
                <a:gd name="connsiteY11" fmla="*/ 2739005 h 3040092"/>
                <a:gd name="connsiteX12" fmla="*/ 85172 w 3307257"/>
                <a:gd name="connsiteY12" fmla="*/ 2740963 h 3040092"/>
                <a:gd name="connsiteX0" fmla="*/ 85173 w 3307258"/>
                <a:gd name="connsiteY0" fmla="*/ 2740963 h 3040092"/>
                <a:gd name="connsiteX1" fmla="*/ 599296 w 3307258"/>
                <a:gd name="connsiteY1" fmla="*/ 1827180 h 3040092"/>
                <a:gd name="connsiteX2" fmla="*/ 1145838 w 3307258"/>
                <a:gd name="connsiteY2" fmla="*/ 1529817 h 3040092"/>
                <a:gd name="connsiteX3" fmla="*/ 1124882 w 3307258"/>
                <a:gd name="connsiteY3" fmla="*/ 890663 h 3040092"/>
                <a:gd name="connsiteX4" fmla="*/ 1662695 w 3307258"/>
                <a:gd name="connsiteY4" fmla="*/ 25 h 3040092"/>
                <a:gd name="connsiteX5" fmla="*/ 2198847 w 3307258"/>
                <a:gd name="connsiteY5" fmla="*/ 891970 h 3040092"/>
                <a:gd name="connsiteX6" fmla="*/ 2177413 w 3307258"/>
                <a:gd name="connsiteY6" fmla="*/ 1529759 h 3040092"/>
                <a:gd name="connsiteX7" fmla="*/ 2735462 w 3307258"/>
                <a:gd name="connsiteY7" fmla="*/ 1826020 h 3040092"/>
                <a:gd name="connsiteX8" fmla="*/ 3221253 w 3307258"/>
                <a:gd name="connsiteY8" fmla="*/ 2730845 h 3040092"/>
                <a:gd name="connsiteX9" fmla="*/ 2185458 w 3307258"/>
                <a:gd name="connsiteY9" fmla="*/ 2736096 h 3040092"/>
                <a:gd name="connsiteX10" fmla="*/ 1659361 w 3307258"/>
                <a:gd name="connsiteY10" fmla="*/ 2422036 h 3040092"/>
                <a:gd name="connsiteX11" fmla="*/ 1133895 w 3307258"/>
                <a:gd name="connsiteY11" fmla="*/ 2739005 h 3040092"/>
                <a:gd name="connsiteX12" fmla="*/ 85173 w 3307258"/>
                <a:gd name="connsiteY12" fmla="*/ 2740963 h 3040092"/>
                <a:gd name="connsiteX0" fmla="*/ 19640 w 3241725"/>
                <a:gd name="connsiteY0" fmla="*/ 2740963 h 3035276"/>
                <a:gd name="connsiteX1" fmla="*/ 539541 w 3241725"/>
                <a:gd name="connsiteY1" fmla="*/ 1827180 h 3035276"/>
                <a:gd name="connsiteX2" fmla="*/ 1080305 w 3241725"/>
                <a:gd name="connsiteY2" fmla="*/ 1529817 h 3035276"/>
                <a:gd name="connsiteX3" fmla="*/ 1059349 w 3241725"/>
                <a:gd name="connsiteY3" fmla="*/ 890663 h 3035276"/>
                <a:gd name="connsiteX4" fmla="*/ 1597162 w 3241725"/>
                <a:gd name="connsiteY4" fmla="*/ 25 h 3035276"/>
                <a:gd name="connsiteX5" fmla="*/ 2133314 w 3241725"/>
                <a:gd name="connsiteY5" fmla="*/ 891970 h 3035276"/>
                <a:gd name="connsiteX6" fmla="*/ 2111880 w 3241725"/>
                <a:gd name="connsiteY6" fmla="*/ 1529759 h 3035276"/>
                <a:gd name="connsiteX7" fmla="*/ 2669929 w 3241725"/>
                <a:gd name="connsiteY7" fmla="*/ 1826020 h 3035276"/>
                <a:gd name="connsiteX8" fmla="*/ 3155720 w 3241725"/>
                <a:gd name="connsiteY8" fmla="*/ 2730845 h 3035276"/>
                <a:gd name="connsiteX9" fmla="*/ 2119925 w 3241725"/>
                <a:gd name="connsiteY9" fmla="*/ 2736096 h 3035276"/>
                <a:gd name="connsiteX10" fmla="*/ 1593828 w 3241725"/>
                <a:gd name="connsiteY10" fmla="*/ 2422036 h 3035276"/>
                <a:gd name="connsiteX11" fmla="*/ 1068362 w 3241725"/>
                <a:gd name="connsiteY11" fmla="*/ 2739005 h 3035276"/>
                <a:gd name="connsiteX12" fmla="*/ 19640 w 3241725"/>
                <a:gd name="connsiteY12" fmla="*/ 2740963 h 3035276"/>
                <a:gd name="connsiteX0" fmla="*/ 84021 w 3306106"/>
                <a:gd name="connsiteY0" fmla="*/ 2740963 h 3044618"/>
                <a:gd name="connsiteX1" fmla="*/ 603922 w 3306106"/>
                <a:gd name="connsiteY1" fmla="*/ 1827180 h 3044618"/>
                <a:gd name="connsiteX2" fmla="*/ 1144686 w 3306106"/>
                <a:gd name="connsiteY2" fmla="*/ 1529817 h 3044618"/>
                <a:gd name="connsiteX3" fmla="*/ 1123730 w 3306106"/>
                <a:gd name="connsiteY3" fmla="*/ 890663 h 3044618"/>
                <a:gd name="connsiteX4" fmla="*/ 1661543 w 3306106"/>
                <a:gd name="connsiteY4" fmla="*/ 25 h 3044618"/>
                <a:gd name="connsiteX5" fmla="*/ 2197695 w 3306106"/>
                <a:gd name="connsiteY5" fmla="*/ 891970 h 3044618"/>
                <a:gd name="connsiteX6" fmla="*/ 2176261 w 3306106"/>
                <a:gd name="connsiteY6" fmla="*/ 1529759 h 3044618"/>
                <a:gd name="connsiteX7" fmla="*/ 2734310 w 3306106"/>
                <a:gd name="connsiteY7" fmla="*/ 1826020 h 3044618"/>
                <a:gd name="connsiteX8" fmla="*/ 3220101 w 3306106"/>
                <a:gd name="connsiteY8" fmla="*/ 2730845 h 3044618"/>
                <a:gd name="connsiteX9" fmla="*/ 2184306 w 3306106"/>
                <a:gd name="connsiteY9" fmla="*/ 2736096 h 3044618"/>
                <a:gd name="connsiteX10" fmla="*/ 1658209 w 3306106"/>
                <a:gd name="connsiteY10" fmla="*/ 2422036 h 3044618"/>
                <a:gd name="connsiteX11" fmla="*/ 1132743 w 3306106"/>
                <a:gd name="connsiteY11" fmla="*/ 2739005 h 3044618"/>
                <a:gd name="connsiteX12" fmla="*/ 84021 w 3306106"/>
                <a:gd name="connsiteY12" fmla="*/ 2740963 h 3044618"/>
                <a:gd name="connsiteX0" fmla="*/ 84021 w 3306106"/>
                <a:gd name="connsiteY0" fmla="*/ 2740963 h 3043592"/>
                <a:gd name="connsiteX1" fmla="*/ 603922 w 3306106"/>
                <a:gd name="connsiteY1" fmla="*/ 1827180 h 3043592"/>
                <a:gd name="connsiteX2" fmla="*/ 1144686 w 3306106"/>
                <a:gd name="connsiteY2" fmla="*/ 1529817 h 3043592"/>
                <a:gd name="connsiteX3" fmla="*/ 1123730 w 3306106"/>
                <a:gd name="connsiteY3" fmla="*/ 890663 h 3043592"/>
                <a:gd name="connsiteX4" fmla="*/ 1661543 w 3306106"/>
                <a:gd name="connsiteY4" fmla="*/ 25 h 3043592"/>
                <a:gd name="connsiteX5" fmla="*/ 2197695 w 3306106"/>
                <a:gd name="connsiteY5" fmla="*/ 891970 h 3043592"/>
                <a:gd name="connsiteX6" fmla="*/ 2176261 w 3306106"/>
                <a:gd name="connsiteY6" fmla="*/ 1529759 h 3043592"/>
                <a:gd name="connsiteX7" fmla="*/ 2734310 w 3306106"/>
                <a:gd name="connsiteY7" fmla="*/ 1826020 h 3043592"/>
                <a:gd name="connsiteX8" fmla="*/ 3220101 w 3306106"/>
                <a:gd name="connsiteY8" fmla="*/ 2730845 h 3043592"/>
                <a:gd name="connsiteX9" fmla="*/ 2184306 w 3306106"/>
                <a:gd name="connsiteY9" fmla="*/ 2736096 h 3043592"/>
                <a:gd name="connsiteX10" fmla="*/ 1658209 w 3306106"/>
                <a:gd name="connsiteY10" fmla="*/ 2422036 h 3043592"/>
                <a:gd name="connsiteX11" fmla="*/ 1132743 w 3306106"/>
                <a:gd name="connsiteY11" fmla="*/ 2739005 h 3043592"/>
                <a:gd name="connsiteX12" fmla="*/ 84021 w 3306106"/>
                <a:gd name="connsiteY12" fmla="*/ 2740963 h 3043592"/>
                <a:gd name="connsiteX0" fmla="*/ 81678 w 3303763"/>
                <a:gd name="connsiteY0" fmla="*/ 2740963 h 3040190"/>
                <a:gd name="connsiteX1" fmla="*/ 601579 w 3303763"/>
                <a:gd name="connsiteY1" fmla="*/ 1827180 h 3040190"/>
                <a:gd name="connsiteX2" fmla="*/ 1142343 w 3303763"/>
                <a:gd name="connsiteY2" fmla="*/ 1529817 h 3040190"/>
                <a:gd name="connsiteX3" fmla="*/ 1121387 w 3303763"/>
                <a:gd name="connsiteY3" fmla="*/ 890663 h 3040190"/>
                <a:gd name="connsiteX4" fmla="*/ 1659200 w 3303763"/>
                <a:gd name="connsiteY4" fmla="*/ 25 h 3040190"/>
                <a:gd name="connsiteX5" fmla="*/ 2195352 w 3303763"/>
                <a:gd name="connsiteY5" fmla="*/ 891970 h 3040190"/>
                <a:gd name="connsiteX6" fmla="*/ 2173918 w 3303763"/>
                <a:gd name="connsiteY6" fmla="*/ 1529759 h 3040190"/>
                <a:gd name="connsiteX7" fmla="*/ 2731967 w 3303763"/>
                <a:gd name="connsiteY7" fmla="*/ 1826020 h 3040190"/>
                <a:gd name="connsiteX8" fmla="*/ 3217758 w 3303763"/>
                <a:gd name="connsiteY8" fmla="*/ 2730845 h 3040190"/>
                <a:gd name="connsiteX9" fmla="*/ 2181963 w 3303763"/>
                <a:gd name="connsiteY9" fmla="*/ 2736096 h 3040190"/>
                <a:gd name="connsiteX10" fmla="*/ 1655866 w 3303763"/>
                <a:gd name="connsiteY10" fmla="*/ 2422036 h 3040190"/>
                <a:gd name="connsiteX11" fmla="*/ 1130400 w 3303763"/>
                <a:gd name="connsiteY11" fmla="*/ 2739005 h 3040190"/>
                <a:gd name="connsiteX12" fmla="*/ 81678 w 3303763"/>
                <a:gd name="connsiteY12" fmla="*/ 2740963 h 3040190"/>
                <a:gd name="connsiteX0" fmla="*/ 85196 w 3307281"/>
                <a:gd name="connsiteY0" fmla="*/ 2740963 h 3047007"/>
                <a:gd name="connsiteX1" fmla="*/ 605097 w 3307281"/>
                <a:gd name="connsiteY1" fmla="*/ 1827180 h 3047007"/>
                <a:gd name="connsiteX2" fmla="*/ 1145861 w 3307281"/>
                <a:gd name="connsiteY2" fmla="*/ 1529817 h 3047007"/>
                <a:gd name="connsiteX3" fmla="*/ 1124905 w 3307281"/>
                <a:gd name="connsiteY3" fmla="*/ 890663 h 3047007"/>
                <a:gd name="connsiteX4" fmla="*/ 1662718 w 3307281"/>
                <a:gd name="connsiteY4" fmla="*/ 25 h 3047007"/>
                <a:gd name="connsiteX5" fmla="*/ 2198870 w 3307281"/>
                <a:gd name="connsiteY5" fmla="*/ 891970 h 3047007"/>
                <a:gd name="connsiteX6" fmla="*/ 2177436 w 3307281"/>
                <a:gd name="connsiteY6" fmla="*/ 1529759 h 3047007"/>
                <a:gd name="connsiteX7" fmla="*/ 2735485 w 3307281"/>
                <a:gd name="connsiteY7" fmla="*/ 1826020 h 3047007"/>
                <a:gd name="connsiteX8" fmla="*/ 3221276 w 3307281"/>
                <a:gd name="connsiteY8" fmla="*/ 2730845 h 3047007"/>
                <a:gd name="connsiteX9" fmla="*/ 2185481 w 3307281"/>
                <a:gd name="connsiteY9" fmla="*/ 2736096 h 3047007"/>
                <a:gd name="connsiteX10" fmla="*/ 1659384 w 3307281"/>
                <a:gd name="connsiteY10" fmla="*/ 2422036 h 3047007"/>
                <a:gd name="connsiteX11" fmla="*/ 1133918 w 3307281"/>
                <a:gd name="connsiteY11" fmla="*/ 2739005 h 3047007"/>
                <a:gd name="connsiteX12" fmla="*/ 85196 w 3307281"/>
                <a:gd name="connsiteY12" fmla="*/ 2740963 h 3047007"/>
                <a:gd name="connsiteX0" fmla="*/ 84512 w 3306597"/>
                <a:gd name="connsiteY0" fmla="*/ 2740963 h 3047007"/>
                <a:gd name="connsiteX1" fmla="*/ 604413 w 3306597"/>
                <a:gd name="connsiteY1" fmla="*/ 1827180 h 3047007"/>
                <a:gd name="connsiteX2" fmla="*/ 1145177 w 3306597"/>
                <a:gd name="connsiteY2" fmla="*/ 1529817 h 3047007"/>
                <a:gd name="connsiteX3" fmla="*/ 1124221 w 3306597"/>
                <a:gd name="connsiteY3" fmla="*/ 890663 h 3047007"/>
                <a:gd name="connsiteX4" fmla="*/ 1662034 w 3306597"/>
                <a:gd name="connsiteY4" fmla="*/ 25 h 3047007"/>
                <a:gd name="connsiteX5" fmla="*/ 2198186 w 3306597"/>
                <a:gd name="connsiteY5" fmla="*/ 891970 h 3047007"/>
                <a:gd name="connsiteX6" fmla="*/ 2176752 w 3306597"/>
                <a:gd name="connsiteY6" fmla="*/ 1529759 h 3047007"/>
                <a:gd name="connsiteX7" fmla="*/ 2734801 w 3306597"/>
                <a:gd name="connsiteY7" fmla="*/ 1826020 h 3047007"/>
                <a:gd name="connsiteX8" fmla="*/ 3220592 w 3306597"/>
                <a:gd name="connsiteY8" fmla="*/ 2730845 h 3047007"/>
                <a:gd name="connsiteX9" fmla="*/ 2184797 w 3306597"/>
                <a:gd name="connsiteY9" fmla="*/ 2736096 h 3047007"/>
                <a:gd name="connsiteX10" fmla="*/ 1658700 w 3306597"/>
                <a:gd name="connsiteY10" fmla="*/ 2422036 h 3047007"/>
                <a:gd name="connsiteX11" fmla="*/ 1133234 w 3306597"/>
                <a:gd name="connsiteY11" fmla="*/ 2739005 h 3047007"/>
                <a:gd name="connsiteX12" fmla="*/ 84512 w 3306597"/>
                <a:gd name="connsiteY12" fmla="*/ 2740963 h 3047007"/>
                <a:gd name="connsiteX0" fmla="*/ 76352 w 3298437"/>
                <a:gd name="connsiteY0" fmla="*/ 2740963 h 3035276"/>
                <a:gd name="connsiteX1" fmla="*/ 596253 w 3298437"/>
                <a:gd name="connsiteY1" fmla="*/ 1827180 h 3035276"/>
                <a:gd name="connsiteX2" fmla="*/ 1137017 w 3298437"/>
                <a:gd name="connsiteY2" fmla="*/ 1529817 h 3035276"/>
                <a:gd name="connsiteX3" fmla="*/ 1116061 w 3298437"/>
                <a:gd name="connsiteY3" fmla="*/ 890663 h 3035276"/>
                <a:gd name="connsiteX4" fmla="*/ 1653874 w 3298437"/>
                <a:gd name="connsiteY4" fmla="*/ 25 h 3035276"/>
                <a:gd name="connsiteX5" fmla="*/ 2190026 w 3298437"/>
                <a:gd name="connsiteY5" fmla="*/ 891970 h 3035276"/>
                <a:gd name="connsiteX6" fmla="*/ 2168592 w 3298437"/>
                <a:gd name="connsiteY6" fmla="*/ 1529759 h 3035276"/>
                <a:gd name="connsiteX7" fmla="*/ 2726641 w 3298437"/>
                <a:gd name="connsiteY7" fmla="*/ 1826020 h 3035276"/>
                <a:gd name="connsiteX8" fmla="*/ 3212432 w 3298437"/>
                <a:gd name="connsiteY8" fmla="*/ 2730845 h 3035276"/>
                <a:gd name="connsiteX9" fmla="*/ 2176637 w 3298437"/>
                <a:gd name="connsiteY9" fmla="*/ 2736096 h 3035276"/>
                <a:gd name="connsiteX10" fmla="*/ 1650540 w 3298437"/>
                <a:gd name="connsiteY10" fmla="*/ 2422036 h 3035276"/>
                <a:gd name="connsiteX11" fmla="*/ 1125074 w 3298437"/>
                <a:gd name="connsiteY11" fmla="*/ 2739005 h 3035276"/>
                <a:gd name="connsiteX12" fmla="*/ 76352 w 3298437"/>
                <a:gd name="connsiteY12" fmla="*/ 2740963 h 3035276"/>
                <a:gd name="connsiteX0" fmla="*/ 81153 w 3303238"/>
                <a:gd name="connsiteY0" fmla="*/ 2740963 h 3035276"/>
                <a:gd name="connsiteX1" fmla="*/ 601054 w 3303238"/>
                <a:gd name="connsiteY1" fmla="*/ 1827180 h 3035276"/>
                <a:gd name="connsiteX2" fmla="*/ 1141818 w 3303238"/>
                <a:gd name="connsiteY2" fmla="*/ 1529817 h 3035276"/>
                <a:gd name="connsiteX3" fmla="*/ 1120862 w 3303238"/>
                <a:gd name="connsiteY3" fmla="*/ 890663 h 3035276"/>
                <a:gd name="connsiteX4" fmla="*/ 1658675 w 3303238"/>
                <a:gd name="connsiteY4" fmla="*/ 25 h 3035276"/>
                <a:gd name="connsiteX5" fmla="*/ 2194827 w 3303238"/>
                <a:gd name="connsiteY5" fmla="*/ 891970 h 3035276"/>
                <a:gd name="connsiteX6" fmla="*/ 2173393 w 3303238"/>
                <a:gd name="connsiteY6" fmla="*/ 1529759 h 3035276"/>
                <a:gd name="connsiteX7" fmla="*/ 2731442 w 3303238"/>
                <a:gd name="connsiteY7" fmla="*/ 1826020 h 3035276"/>
                <a:gd name="connsiteX8" fmla="*/ 3217233 w 3303238"/>
                <a:gd name="connsiteY8" fmla="*/ 2730845 h 3035276"/>
                <a:gd name="connsiteX9" fmla="*/ 2181438 w 3303238"/>
                <a:gd name="connsiteY9" fmla="*/ 2736096 h 3035276"/>
                <a:gd name="connsiteX10" fmla="*/ 1655341 w 3303238"/>
                <a:gd name="connsiteY10" fmla="*/ 2422036 h 3035276"/>
                <a:gd name="connsiteX11" fmla="*/ 1129875 w 3303238"/>
                <a:gd name="connsiteY11" fmla="*/ 2739005 h 3035276"/>
                <a:gd name="connsiteX12" fmla="*/ 81153 w 3303238"/>
                <a:gd name="connsiteY12" fmla="*/ 2740963 h 3035276"/>
                <a:gd name="connsiteX0" fmla="*/ 81153 w 3303238"/>
                <a:gd name="connsiteY0" fmla="*/ 2740963 h 3040831"/>
                <a:gd name="connsiteX1" fmla="*/ 601054 w 3303238"/>
                <a:gd name="connsiteY1" fmla="*/ 1827180 h 3040831"/>
                <a:gd name="connsiteX2" fmla="*/ 1141818 w 3303238"/>
                <a:gd name="connsiteY2" fmla="*/ 1529817 h 3040831"/>
                <a:gd name="connsiteX3" fmla="*/ 1120862 w 3303238"/>
                <a:gd name="connsiteY3" fmla="*/ 890663 h 3040831"/>
                <a:gd name="connsiteX4" fmla="*/ 1658675 w 3303238"/>
                <a:gd name="connsiteY4" fmla="*/ 25 h 3040831"/>
                <a:gd name="connsiteX5" fmla="*/ 2194827 w 3303238"/>
                <a:gd name="connsiteY5" fmla="*/ 891970 h 3040831"/>
                <a:gd name="connsiteX6" fmla="*/ 2173393 w 3303238"/>
                <a:gd name="connsiteY6" fmla="*/ 1529759 h 3040831"/>
                <a:gd name="connsiteX7" fmla="*/ 2731442 w 3303238"/>
                <a:gd name="connsiteY7" fmla="*/ 1826020 h 3040831"/>
                <a:gd name="connsiteX8" fmla="*/ 3217233 w 3303238"/>
                <a:gd name="connsiteY8" fmla="*/ 2730845 h 3040831"/>
                <a:gd name="connsiteX9" fmla="*/ 2181438 w 3303238"/>
                <a:gd name="connsiteY9" fmla="*/ 2736096 h 3040831"/>
                <a:gd name="connsiteX10" fmla="*/ 1655341 w 3303238"/>
                <a:gd name="connsiteY10" fmla="*/ 2422036 h 3040831"/>
                <a:gd name="connsiteX11" fmla="*/ 1129875 w 3303238"/>
                <a:gd name="connsiteY11" fmla="*/ 2739005 h 3040831"/>
                <a:gd name="connsiteX12" fmla="*/ 81153 w 3303238"/>
                <a:gd name="connsiteY12" fmla="*/ 2740963 h 3040831"/>
                <a:gd name="connsiteX0" fmla="*/ 81153 w 3303238"/>
                <a:gd name="connsiteY0" fmla="*/ 2742308 h 3042176"/>
                <a:gd name="connsiteX1" fmla="*/ 601054 w 3303238"/>
                <a:gd name="connsiteY1" fmla="*/ 1828525 h 3042176"/>
                <a:gd name="connsiteX2" fmla="*/ 1141818 w 3303238"/>
                <a:gd name="connsiteY2" fmla="*/ 1531162 h 3042176"/>
                <a:gd name="connsiteX3" fmla="*/ 1230422 w 3303238"/>
                <a:gd name="connsiteY3" fmla="*/ 722190 h 3042176"/>
                <a:gd name="connsiteX4" fmla="*/ 1658675 w 3303238"/>
                <a:gd name="connsiteY4" fmla="*/ 1370 h 3042176"/>
                <a:gd name="connsiteX5" fmla="*/ 2194827 w 3303238"/>
                <a:gd name="connsiteY5" fmla="*/ 893315 h 3042176"/>
                <a:gd name="connsiteX6" fmla="*/ 2173393 w 3303238"/>
                <a:gd name="connsiteY6" fmla="*/ 1531104 h 3042176"/>
                <a:gd name="connsiteX7" fmla="*/ 2731442 w 3303238"/>
                <a:gd name="connsiteY7" fmla="*/ 1827365 h 3042176"/>
                <a:gd name="connsiteX8" fmla="*/ 3217233 w 3303238"/>
                <a:gd name="connsiteY8" fmla="*/ 2732190 h 3042176"/>
                <a:gd name="connsiteX9" fmla="*/ 2181438 w 3303238"/>
                <a:gd name="connsiteY9" fmla="*/ 2737441 h 3042176"/>
                <a:gd name="connsiteX10" fmla="*/ 1655341 w 3303238"/>
                <a:gd name="connsiteY10" fmla="*/ 2423381 h 3042176"/>
                <a:gd name="connsiteX11" fmla="*/ 1129875 w 3303238"/>
                <a:gd name="connsiteY11" fmla="*/ 2740350 h 3042176"/>
                <a:gd name="connsiteX12" fmla="*/ 81153 w 3303238"/>
                <a:gd name="connsiteY12" fmla="*/ 2742308 h 3042176"/>
                <a:gd name="connsiteX0" fmla="*/ 81153 w 3303238"/>
                <a:gd name="connsiteY0" fmla="*/ 2740955 h 3040823"/>
                <a:gd name="connsiteX1" fmla="*/ 601054 w 3303238"/>
                <a:gd name="connsiteY1" fmla="*/ 1827172 h 3040823"/>
                <a:gd name="connsiteX2" fmla="*/ 1141818 w 3303238"/>
                <a:gd name="connsiteY2" fmla="*/ 1529809 h 3040823"/>
                <a:gd name="connsiteX3" fmla="*/ 1230422 w 3303238"/>
                <a:gd name="connsiteY3" fmla="*/ 720837 h 3040823"/>
                <a:gd name="connsiteX4" fmla="*/ 1658675 w 3303238"/>
                <a:gd name="connsiteY4" fmla="*/ 17 h 3040823"/>
                <a:gd name="connsiteX5" fmla="*/ 2063355 w 3303238"/>
                <a:gd name="connsiteY5" fmla="*/ 738578 h 3040823"/>
                <a:gd name="connsiteX6" fmla="*/ 2173393 w 3303238"/>
                <a:gd name="connsiteY6" fmla="*/ 1529751 h 3040823"/>
                <a:gd name="connsiteX7" fmla="*/ 2731442 w 3303238"/>
                <a:gd name="connsiteY7" fmla="*/ 1826012 h 3040823"/>
                <a:gd name="connsiteX8" fmla="*/ 3217233 w 3303238"/>
                <a:gd name="connsiteY8" fmla="*/ 2730837 h 3040823"/>
                <a:gd name="connsiteX9" fmla="*/ 2181438 w 3303238"/>
                <a:gd name="connsiteY9" fmla="*/ 2736088 h 3040823"/>
                <a:gd name="connsiteX10" fmla="*/ 1655341 w 3303238"/>
                <a:gd name="connsiteY10" fmla="*/ 2422028 h 3040823"/>
                <a:gd name="connsiteX11" fmla="*/ 1129875 w 3303238"/>
                <a:gd name="connsiteY11" fmla="*/ 2738997 h 3040823"/>
                <a:gd name="connsiteX12" fmla="*/ 81153 w 3303238"/>
                <a:gd name="connsiteY12" fmla="*/ 2740955 h 3040823"/>
                <a:gd name="connsiteX0" fmla="*/ 81153 w 3283082"/>
                <a:gd name="connsiteY0" fmla="*/ 2740955 h 3040823"/>
                <a:gd name="connsiteX1" fmla="*/ 601054 w 3283082"/>
                <a:gd name="connsiteY1" fmla="*/ 1827172 h 3040823"/>
                <a:gd name="connsiteX2" fmla="*/ 1141818 w 3283082"/>
                <a:gd name="connsiteY2" fmla="*/ 1529809 h 3040823"/>
                <a:gd name="connsiteX3" fmla="*/ 1230422 w 3283082"/>
                <a:gd name="connsiteY3" fmla="*/ 720837 h 3040823"/>
                <a:gd name="connsiteX4" fmla="*/ 1658675 w 3283082"/>
                <a:gd name="connsiteY4" fmla="*/ 17 h 3040823"/>
                <a:gd name="connsiteX5" fmla="*/ 2063355 w 3283082"/>
                <a:gd name="connsiteY5" fmla="*/ 738578 h 3040823"/>
                <a:gd name="connsiteX6" fmla="*/ 2211739 w 3283082"/>
                <a:gd name="connsiteY6" fmla="*/ 1491405 h 3040823"/>
                <a:gd name="connsiteX7" fmla="*/ 2731442 w 3283082"/>
                <a:gd name="connsiteY7" fmla="*/ 1826012 h 3040823"/>
                <a:gd name="connsiteX8" fmla="*/ 3217233 w 3283082"/>
                <a:gd name="connsiteY8" fmla="*/ 2730837 h 3040823"/>
                <a:gd name="connsiteX9" fmla="*/ 2181438 w 3283082"/>
                <a:gd name="connsiteY9" fmla="*/ 2736088 h 3040823"/>
                <a:gd name="connsiteX10" fmla="*/ 1655341 w 3283082"/>
                <a:gd name="connsiteY10" fmla="*/ 2422028 h 3040823"/>
                <a:gd name="connsiteX11" fmla="*/ 1129875 w 3283082"/>
                <a:gd name="connsiteY11" fmla="*/ 2738997 h 3040823"/>
                <a:gd name="connsiteX12" fmla="*/ 81153 w 3283082"/>
                <a:gd name="connsiteY12" fmla="*/ 2740955 h 3040823"/>
                <a:gd name="connsiteX0" fmla="*/ 81153 w 3234118"/>
                <a:gd name="connsiteY0" fmla="*/ 2740955 h 3040823"/>
                <a:gd name="connsiteX1" fmla="*/ 601054 w 3234118"/>
                <a:gd name="connsiteY1" fmla="*/ 1827172 h 3040823"/>
                <a:gd name="connsiteX2" fmla="*/ 1141818 w 3234118"/>
                <a:gd name="connsiteY2" fmla="*/ 1529809 h 3040823"/>
                <a:gd name="connsiteX3" fmla="*/ 1230422 w 3234118"/>
                <a:gd name="connsiteY3" fmla="*/ 720837 h 3040823"/>
                <a:gd name="connsiteX4" fmla="*/ 1658675 w 3234118"/>
                <a:gd name="connsiteY4" fmla="*/ 17 h 3040823"/>
                <a:gd name="connsiteX5" fmla="*/ 2063355 w 3234118"/>
                <a:gd name="connsiteY5" fmla="*/ 738578 h 3040823"/>
                <a:gd name="connsiteX6" fmla="*/ 2211739 w 3234118"/>
                <a:gd name="connsiteY6" fmla="*/ 1491405 h 3040823"/>
                <a:gd name="connsiteX7" fmla="*/ 2780744 w 3234118"/>
                <a:gd name="connsiteY7" fmla="*/ 1995829 h 3040823"/>
                <a:gd name="connsiteX8" fmla="*/ 3217233 w 3234118"/>
                <a:gd name="connsiteY8" fmla="*/ 2730837 h 3040823"/>
                <a:gd name="connsiteX9" fmla="*/ 2181438 w 3234118"/>
                <a:gd name="connsiteY9" fmla="*/ 2736088 h 3040823"/>
                <a:gd name="connsiteX10" fmla="*/ 1655341 w 3234118"/>
                <a:gd name="connsiteY10" fmla="*/ 2422028 h 3040823"/>
                <a:gd name="connsiteX11" fmla="*/ 1129875 w 3234118"/>
                <a:gd name="connsiteY11" fmla="*/ 2738997 h 3040823"/>
                <a:gd name="connsiteX12" fmla="*/ 81153 w 3234118"/>
                <a:gd name="connsiteY12" fmla="*/ 2740955 h 3040823"/>
                <a:gd name="connsiteX0" fmla="*/ 81153 w 3234118"/>
                <a:gd name="connsiteY0" fmla="*/ 2740955 h 3040823"/>
                <a:gd name="connsiteX1" fmla="*/ 601054 w 3234118"/>
                <a:gd name="connsiteY1" fmla="*/ 1827172 h 3040823"/>
                <a:gd name="connsiteX2" fmla="*/ 1141818 w 3234118"/>
                <a:gd name="connsiteY2" fmla="*/ 1529809 h 3040823"/>
                <a:gd name="connsiteX3" fmla="*/ 1230422 w 3234118"/>
                <a:gd name="connsiteY3" fmla="*/ 720837 h 3040823"/>
                <a:gd name="connsiteX4" fmla="*/ 1658675 w 3234118"/>
                <a:gd name="connsiteY4" fmla="*/ 17 h 3040823"/>
                <a:gd name="connsiteX5" fmla="*/ 2063355 w 3234118"/>
                <a:gd name="connsiteY5" fmla="*/ 738578 h 3040823"/>
                <a:gd name="connsiteX6" fmla="*/ 2211739 w 3234118"/>
                <a:gd name="connsiteY6" fmla="*/ 1491405 h 3040823"/>
                <a:gd name="connsiteX7" fmla="*/ 2780744 w 3234118"/>
                <a:gd name="connsiteY7" fmla="*/ 1995829 h 3040823"/>
                <a:gd name="connsiteX8" fmla="*/ 3217233 w 3234118"/>
                <a:gd name="connsiteY8" fmla="*/ 2708786 h 3040823"/>
                <a:gd name="connsiteX9" fmla="*/ 2181438 w 3234118"/>
                <a:gd name="connsiteY9" fmla="*/ 2736088 h 3040823"/>
                <a:gd name="connsiteX10" fmla="*/ 1655341 w 3234118"/>
                <a:gd name="connsiteY10" fmla="*/ 2422028 h 3040823"/>
                <a:gd name="connsiteX11" fmla="*/ 1129875 w 3234118"/>
                <a:gd name="connsiteY11" fmla="*/ 2738997 h 3040823"/>
                <a:gd name="connsiteX12" fmla="*/ 81153 w 3234118"/>
                <a:gd name="connsiteY12" fmla="*/ 2740955 h 3040823"/>
                <a:gd name="connsiteX0" fmla="*/ 81153 w 3226258"/>
                <a:gd name="connsiteY0" fmla="*/ 2740955 h 3040823"/>
                <a:gd name="connsiteX1" fmla="*/ 601054 w 3226258"/>
                <a:gd name="connsiteY1" fmla="*/ 1827172 h 3040823"/>
                <a:gd name="connsiteX2" fmla="*/ 1141818 w 3226258"/>
                <a:gd name="connsiteY2" fmla="*/ 1529809 h 3040823"/>
                <a:gd name="connsiteX3" fmla="*/ 1230422 w 3226258"/>
                <a:gd name="connsiteY3" fmla="*/ 720837 h 3040823"/>
                <a:gd name="connsiteX4" fmla="*/ 1658675 w 3226258"/>
                <a:gd name="connsiteY4" fmla="*/ 17 h 3040823"/>
                <a:gd name="connsiteX5" fmla="*/ 2063355 w 3226258"/>
                <a:gd name="connsiteY5" fmla="*/ 738578 h 3040823"/>
                <a:gd name="connsiteX6" fmla="*/ 2211739 w 3226258"/>
                <a:gd name="connsiteY6" fmla="*/ 1491405 h 3040823"/>
                <a:gd name="connsiteX7" fmla="*/ 2780744 w 3226258"/>
                <a:gd name="connsiteY7" fmla="*/ 1995829 h 3040823"/>
                <a:gd name="connsiteX8" fmla="*/ 3217233 w 3226258"/>
                <a:gd name="connsiteY8" fmla="*/ 2708786 h 3040823"/>
                <a:gd name="connsiteX9" fmla="*/ 2370441 w 3226258"/>
                <a:gd name="connsiteY9" fmla="*/ 2704587 h 3040823"/>
                <a:gd name="connsiteX10" fmla="*/ 1655341 w 3226258"/>
                <a:gd name="connsiteY10" fmla="*/ 2422028 h 3040823"/>
                <a:gd name="connsiteX11" fmla="*/ 1129875 w 3226258"/>
                <a:gd name="connsiteY11" fmla="*/ 2738997 h 3040823"/>
                <a:gd name="connsiteX12" fmla="*/ 81153 w 3226258"/>
                <a:gd name="connsiteY12" fmla="*/ 2740955 h 3040823"/>
                <a:gd name="connsiteX0" fmla="*/ 81153 w 3226258"/>
                <a:gd name="connsiteY0" fmla="*/ 2740955 h 2945849"/>
                <a:gd name="connsiteX1" fmla="*/ 601054 w 3226258"/>
                <a:gd name="connsiteY1" fmla="*/ 1827172 h 2945849"/>
                <a:gd name="connsiteX2" fmla="*/ 1141818 w 3226258"/>
                <a:gd name="connsiteY2" fmla="*/ 1529809 h 2945849"/>
                <a:gd name="connsiteX3" fmla="*/ 1230422 w 3226258"/>
                <a:gd name="connsiteY3" fmla="*/ 720837 h 2945849"/>
                <a:gd name="connsiteX4" fmla="*/ 1658675 w 3226258"/>
                <a:gd name="connsiteY4" fmla="*/ 17 h 2945849"/>
                <a:gd name="connsiteX5" fmla="*/ 2063355 w 3226258"/>
                <a:gd name="connsiteY5" fmla="*/ 738578 h 2945849"/>
                <a:gd name="connsiteX6" fmla="*/ 2211739 w 3226258"/>
                <a:gd name="connsiteY6" fmla="*/ 1491405 h 2945849"/>
                <a:gd name="connsiteX7" fmla="*/ 2780744 w 3226258"/>
                <a:gd name="connsiteY7" fmla="*/ 1995829 h 2945849"/>
                <a:gd name="connsiteX8" fmla="*/ 3217233 w 3226258"/>
                <a:gd name="connsiteY8" fmla="*/ 2708786 h 2945849"/>
                <a:gd name="connsiteX9" fmla="*/ 2370441 w 3226258"/>
                <a:gd name="connsiteY9" fmla="*/ 2704587 h 2945849"/>
                <a:gd name="connsiteX10" fmla="*/ 1652192 w 3226258"/>
                <a:gd name="connsiteY10" fmla="*/ 2273976 h 2945849"/>
                <a:gd name="connsiteX11" fmla="*/ 1129875 w 3226258"/>
                <a:gd name="connsiteY11" fmla="*/ 2738997 h 2945849"/>
                <a:gd name="connsiteX12" fmla="*/ 81153 w 3226258"/>
                <a:gd name="connsiteY12" fmla="*/ 2740955 h 2945849"/>
                <a:gd name="connsiteX0" fmla="*/ 11062 w 3156167"/>
                <a:gd name="connsiteY0" fmla="*/ 2740955 h 2814186"/>
                <a:gd name="connsiteX1" fmla="*/ 530963 w 3156167"/>
                <a:gd name="connsiteY1" fmla="*/ 1827172 h 2814186"/>
                <a:gd name="connsiteX2" fmla="*/ 1071727 w 3156167"/>
                <a:gd name="connsiteY2" fmla="*/ 1529809 h 2814186"/>
                <a:gd name="connsiteX3" fmla="*/ 1160331 w 3156167"/>
                <a:gd name="connsiteY3" fmla="*/ 720837 h 2814186"/>
                <a:gd name="connsiteX4" fmla="*/ 1588584 w 3156167"/>
                <a:gd name="connsiteY4" fmla="*/ 17 h 2814186"/>
                <a:gd name="connsiteX5" fmla="*/ 1993264 w 3156167"/>
                <a:gd name="connsiteY5" fmla="*/ 738578 h 2814186"/>
                <a:gd name="connsiteX6" fmla="*/ 2141648 w 3156167"/>
                <a:gd name="connsiteY6" fmla="*/ 1491405 h 2814186"/>
                <a:gd name="connsiteX7" fmla="*/ 2710653 w 3156167"/>
                <a:gd name="connsiteY7" fmla="*/ 1995829 h 2814186"/>
                <a:gd name="connsiteX8" fmla="*/ 3147142 w 3156167"/>
                <a:gd name="connsiteY8" fmla="*/ 2708786 h 2814186"/>
                <a:gd name="connsiteX9" fmla="*/ 2300350 w 3156167"/>
                <a:gd name="connsiteY9" fmla="*/ 2704587 h 2814186"/>
                <a:gd name="connsiteX10" fmla="*/ 1582101 w 3156167"/>
                <a:gd name="connsiteY10" fmla="*/ 2273976 h 2814186"/>
                <a:gd name="connsiteX11" fmla="*/ 861330 w 3156167"/>
                <a:gd name="connsiteY11" fmla="*/ 2704346 h 2814186"/>
                <a:gd name="connsiteX12" fmla="*/ 11062 w 3156167"/>
                <a:gd name="connsiteY12" fmla="*/ 2740955 h 2814186"/>
                <a:gd name="connsiteX0" fmla="*/ 5149 w 3153404"/>
                <a:gd name="connsiteY0" fmla="*/ 2731506 h 2807268"/>
                <a:gd name="connsiteX1" fmla="*/ 528200 w 3153404"/>
                <a:gd name="connsiteY1" fmla="*/ 1827172 h 2807268"/>
                <a:gd name="connsiteX2" fmla="*/ 1068964 w 3153404"/>
                <a:gd name="connsiteY2" fmla="*/ 1529809 h 2807268"/>
                <a:gd name="connsiteX3" fmla="*/ 1157568 w 3153404"/>
                <a:gd name="connsiteY3" fmla="*/ 720837 h 2807268"/>
                <a:gd name="connsiteX4" fmla="*/ 1585821 w 3153404"/>
                <a:gd name="connsiteY4" fmla="*/ 17 h 2807268"/>
                <a:gd name="connsiteX5" fmla="*/ 1990501 w 3153404"/>
                <a:gd name="connsiteY5" fmla="*/ 738578 h 2807268"/>
                <a:gd name="connsiteX6" fmla="*/ 2138885 w 3153404"/>
                <a:gd name="connsiteY6" fmla="*/ 1491405 h 2807268"/>
                <a:gd name="connsiteX7" fmla="*/ 2707890 w 3153404"/>
                <a:gd name="connsiteY7" fmla="*/ 1995829 h 2807268"/>
                <a:gd name="connsiteX8" fmla="*/ 3144379 w 3153404"/>
                <a:gd name="connsiteY8" fmla="*/ 2708786 h 2807268"/>
                <a:gd name="connsiteX9" fmla="*/ 2297587 w 3153404"/>
                <a:gd name="connsiteY9" fmla="*/ 2704587 h 2807268"/>
                <a:gd name="connsiteX10" fmla="*/ 1579338 w 3153404"/>
                <a:gd name="connsiteY10" fmla="*/ 2273976 h 2807268"/>
                <a:gd name="connsiteX11" fmla="*/ 858567 w 3153404"/>
                <a:gd name="connsiteY11" fmla="*/ 2704346 h 2807268"/>
                <a:gd name="connsiteX12" fmla="*/ 5149 w 3153404"/>
                <a:gd name="connsiteY12" fmla="*/ 2731506 h 2807268"/>
                <a:gd name="connsiteX0" fmla="*/ 9803 w 3158058"/>
                <a:gd name="connsiteY0" fmla="*/ 2731506 h 2795781"/>
                <a:gd name="connsiteX1" fmla="*/ 441502 w 3158058"/>
                <a:gd name="connsiteY1" fmla="*/ 1984675 h 2795781"/>
                <a:gd name="connsiteX2" fmla="*/ 1073618 w 3158058"/>
                <a:gd name="connsiteY2" fmla="*/ 1529809 h 2795781"/>
                <a:gd name="connsiteX3" fmla="*/ 1162222 w 3158058"/>
                <a:gd name="connsiteY3" fmla="*/ 720837 h 2795781"/>
                <a:gd name="connsiteX4" fmla="*/ 1590475 w 3158058"/>
                <a:gd name="connsiteY4" fmla="*/ 17 h 2795781"/>
                <a:gd name="connsiteX5" fmla="*/ 1995155 w 3158058"/>
                <a:gd name="connsiteY5" fmla="*/ 738578 h 2795781"/>
                <a:gd name="connsiteX6" fmla="*/ 2143539 w 3158058"/>
                <a:gd name="connsiteY6" fmla="*/ 1491405 h 2795781"/>
                <a:gd name="connsiteX7" fmla="*/ 2712544 w 3158058"/>
                <a:gd name="connsiteY7" fmla="*/ 1995829 h 2795781"/>
                <a:gd name="connsiteX8" fmla="*/ 3149033 w 3158058"/>
                <a:gd name="connsiteY8" fmla="*/ 2708786 h 2795781"/>
                <a:gd name="connsiteX9" fmla="*/ 2302241 w 3158058"/>
                <a:gd name="connsiteY9" fmla="*/ 2704587 h 2795781"/>
                <a:gd name="connsiteX10" fmla="*/ 1583992 w 3158058"/>
                <a:gd name="connsiteY10" fmla="*/ 2273976 h 2795781"/>
                <a:gd name="connsiteX11" fmla="*/ 863221 w 3158058"/>
                <a:gd name="connsiteY11" fmla="*/ 2704346 h 2795781"/>
                <a:gd name="connsiteX12" fmla="*/ 9803 w 3158058"/>
                <a:gd name="connsiteY12" fmla="*/ 2731506 h 2795781"/>
                <a:gd name="connsiteX0" fmla="*/ 10275 w 3158530"/>
                <a:gd name="connsiteY0" fmla="*/ 2731504 h 2795779"/>
                <a:gd name="connsiteX1" fmla="*/ 441974 w 3158530"/>
                <a:gd name="connsiteY1" fmla="*/ 1984673 h 2795779"/>
                <a:gd name="connsiteX2" fmla="*/ 1184341 w 3158530"/>
                <a:gd name="connsiteY2" fmla="*/ 1580209 h 2795779"/>
                <a:gd name="connsiteX3" fmla="*/ 1162694 w 3158530"/>
                <a:gd name="connsiteY3" fmla="*/ 720835 h 2795779"/>
                <a:gd name="connsiteX4" fmla="*/ 1590947 w 3158530"/>
                <a:gd name="connsiteY4" fmla="*/ 15 h 2795779"/>
                <a:gd name="connsiteX5" fmla="*/ 1995627 w 3158530"/>
                <a:gd name="connsiteY5" fmla="*/ 738576 h 2795779"/>
                <a:gd name="connsiteX6" fmla="*/ 2144011 w 3158530"/>
                <a:gd name="connsiteY6" fmla="*/ 1491403 h 2795779"/>
                <a:gd name="connsiteX7" fmla="*/ 2713016 w 3158530"/>
                <a:gd name="connsiteY7" fmla="*/ 1995827 h 2795779"/>
                <a:gd name="connsiteX8" fmla="*/ 3149505 w 3158530"/>
                <a:gd name="connsiteY8" fmla="*/ 2708784 h 2795779"/>
                <a:gd name="connsiteX9" fmla="*/ 2302713 w 3158530"/>
                <a:gd name="connsiteY9" fmla="*/ 2704585 h 2795779"/>
                <a:gd name="connsiteX10" fmla="*/ 1584464 w 3158530"/>
                <a:gd name="connsiteY10" fmla="*/ 2273974 h 2795779"/>
                <a:gd name="connsiteX11" fmla="*/ 863693 w 3158530"/>
                <a:gd name="connsiteY11" fmla="*/ 2704344 h 2795779"/>
                <a:gd name="connsiteX12" fmla="*/ 10275 w 3158530"/>
                <a:gd name="connsiteY12" fmla="*/ 2731504 h 2795779"/>
                <a:gd name="connsiteX0" fmla="*/ 10275 w 3159161"/>
                <a:gd name="connsiteY0" fmla="*/ 2731504 h 2795779"/>
                <a:gd name="connsiteX1" fmla="*/ 441974 w 3159161"/>
                <a:gd name="connsiteY1" fmla="*/ 1984673 h 2795779"/>
                <a:gd name="connsiteX2" fmla="*/ 1184341 w 3159161"/>
                <a:gd name="connsiteY2" fmla="*/ 1580209 h 2795779"/>
                <a:gd name="connsiteX3" fmla="*/ 1162694 w 3159161"/>
                <a:gd name="connsiteY3" fmla="*/ 720835 h 2795779"/>
                <a:gd name="connsiteX4" fmla="*/ 1590947 w 3159161"/>
                <a:gd name="connsiteY4" fmla="*/ 15 h 2795779"/>
                <a:gd name="connsiteX5" fmla="*/ 1995627 w 3159161"/>
                <a:gd name="connsiteY5" fmla="*/ 738576 h 2795779"/>
                <a:gd name="connsiteX6" fmla="*/ 1983358 w 3159161"/>
                <a:gd name="connsiteY6" fmla="*/ 1579605 h 2795779"/>
                <a:gd name="connsiteX7" fmla="*/ 2713016 w 3159161"/>
                <a:gd name="connsiteY7" fmla="*/ 1995827 h 2795779"/>
                <a:gd name="connsiteX8" fmla="*/ 3149505 w 3159161"/>
                <a:gd name="connsiteY8" fmla="*/ 2708784 h 2795779"/>
                <a:gd name="connsiteX9" fmla="*/ 2302713 w 3159161"/>
                <a:gd name="connsiteY9" fmla="*/ 2704585 h 2795779"/>
                <a:gd name="connsiteX10" fmla="*/ 1584464 w 3159161"/>
                <a:gd name="connsiteY10" fmla="*/ 2273974 h 2795779"/>
                <a:gd name="connsiteX11" fmla="*/ 863693 w 3159161"/>
                <a:gd name="connsiteY11" fmla="*/ 2704344 h 2795779"/>
                <a:gd name="connsiteX12" fmla="*/ 10275 w 3159161"/>
                <a:gd name="connsiteY12" fmla="*/ 2731504 h 2795779"/>
                <a:gd name="connsiteX0" fmla="*/ 10275 w 3159161"/>
                <a:gd name="connsiteY0" fmla="*/ 2731504 h 2795779"/>
                <a:gd name="connsiteX1" fmla="*/ 441974 w 3159161"/>
                <a:gd name="connsiteY1" fmla="*/ 1984673 h 2795779"/>
                <a:gd name="connsiteX2" fmla="*/ 1184341 w 3159161"/>
                <a:gd name="connsiteY2" fmla="*/ 1580209 h 2795779"/>
                <a:gd name="connsiteX3" fmla="*/ 1162694 w 3159161"/>
                <a:gd name="connsiteY3" fmla="*/ 720835 h 2795779"/>
                <a:gd name="connsiteX4" fmla="*/ 1590947 w 3159161"/>
                <a:gd name="connsiteY4" fmla="*/ 15 h 2795779"/>
                <a:gd name="connsiteX5" fmla="*/ 1995627 w 3159161"/>
                <a:gd name="connsiteY5" fmla="*/ 738576 h 2795779"/>
                <a:gd name="connsiteX6" fmla="*/ 1983358 w 3159161"/>
                <a:gd name="connsiteY6" fmla="*/ 1579605 h 2795779"/>
                <a:gd name="connsiteX7" fmla="*/ 2713016 w 3159161"/>
                <a:gd name="connsiteY7" fmla="*/ 1995827 h 2795779"/>
                <a:gd name="connsiteX8" fmla="*/ 3149505 w 3159161"/>
                <a:gd name="connsiteY8" fmla="*/ 2708784 h 2795779"/>
                <a:gd name="connsiteX9" fmla="*/ 2302713 w 3159161"/>
                <a:gd name="connsiteY9" fmla="*/ 2704585 h 2795779"/>
                <a:gd name="connsiteX10" fmla="*/ 1584464 w 3159161"/>
                <a:gd name="connsiteY10" fmla="*/ 2273974 h 2795779"/>
                <a:gd name="connsiteX11" fmla="*/ 863693 w 3159161"/>
                <a:gd name="connsiteY11" fmla="*/ 2704344 h 2795779"/>
                <a:gd name="connsiteX12" fmla="*/ 10275 w 3159161"/>
                <a:gd name="connsiteY12" fmla="*/ 2731504 h 2795779"/>
                <a:gd name="connsiteX0" fmla="*/ 10275 w 3159161"/>
                <a:gd name="connsiteY0" fmla="*/ 2731506 h 2795781"/>
                <a:gd name="connsiteX1" fmla="*/ 441974 w 3159161"/>
                <a:gd name="connsiteY1" fmla="*/ 1984675 h 2795781"/>
                <a:gd name="connsiteX2" fmla="*/ 1184341 w 3159161"/>
                <a:gd name="connsiteY2" fmla="*/ 1580211 h 2795781"/>
                <a:gd name="connsiteX3" fmla="*/ 1162694 w 3159161"/>
                <a:gd name="connsiteY3" fmla="*/ 720837 h 2795781"/>
                <a:gd name="connsiteX4" fmla="*/ 1590947 w 3159161"/>
                <a:gd name="connsiteY4" fmla="*/ 17 h 2795781"/>
                <a:gd name="connsiteX5" fmla="*/ 1995627 w 3159161"/>
                <a:gd name="connsiteY5" fmla="*/ 738578 h 2795781"/>
                <a:gd name="connsiteX6" fmla="*/ 1983358 w 3159161"/>
                <a:gd name="connsiteY6" fmla="*/ 1579607 h 2795781"/>
                <a:gd name="connsiteX7" fmla="*/ 2713016 w 3159161"/>
                <a:gd name="connsiteY7" fmla="*/ 1995829 h 2795781"/>
                <a:gd name="connsiteX8" fmla="*/ 3149505 w 3159161"/>
                <a:gd name="connsiteY8" fmla="*/ 2708786 h 2795781"/>
                <a:gd name="connsiteX9" fmla="*/ 2302713 w 3159161"/>
                <a:gd name="connsiteY9" fmla="*/ 2704587 h 2795781"/>
                <a:gd name="connsiteX10" fmla="*/ 1584464 w 3159161"/>
                <a:gd name="connsiteY10" fmla="*/ 2273976 h 2795781"/>
                <a:gd name="connsiteX11" fmla="*/ 863693 w 3159161"/>
                <a:gd name="connsiteY11" fmla="*/ 2704346 h 2795781"/>
                <a:gd name="connsiteX12" fmla="*/ 10275 w 3159161"/>
                <a:gd name="connsiteY12" fmla="*/ 2731506 h 2795781"/>
                <a:gd name="connsiteX0" fmla="*/ 10275 w 3159161"/>
                <a:gd name="connsiteY0" fmla="*/ 2731506 h 2795781"/>
                <a:gd name="connsiteX1" fmla="*/ 441974 w 3159161"/>
                <a:gd name="connsiteY1" fmla="*/ 1984675 h 2795781"/>
                <a:gd name="connsiteX2" fmla="*/ 1184341 w 3159161"/>
                <a:gd name="connsiteY2" fmla="*/ 1580211 h 2795781"/>
                <a:gd name="connsiteX3" fmla="*/ 1162694 w 3159161"/>
                <a:gd name="connsiteY3" fmla="*/ 720837 h 2795781"/>
                <a:gd name="connsiteX4" fmla="*/ 1590947 w 3159161"/>
                <a:gd name="connsiteY4" fmla="*/ 17 h 2795781"/>
                <a:gd name="connsiteX5" fmla="*/ 1995627 w 3159161"/>
                <a:gd name="connsiteY5" fmla="*/ 738578 h 2795781"/>
                <a:gd name="connsiteX6" fmla="*/ 1983358 w 3159161"/>
                <a:gd name="connsiteY6" fmla="*/ 1579607 h 2795781"/>
                <a:gd name="connsiteX7" fmla="*/ 2713016 w 3159161"/>
                <a:gd name="connsiteY7" fmla="*/ 1995829 h 2795781"/>
                <a:gd name="connsiteX8" fmla="*/ 3149505 w 3159161"/>
                <a:gd name="connsiteY8" fmla="*/ 2708786 h 2795781"/>
                <a:gd name="connsiteX9" fmla="*/ 2302713 w 3159161"/>
                <a:gd name="connsiteY9" fmla="*/ 2704587 h 2795781"/>
                <a:gd name="connsiteX10" fmla="*/ 1584464 w 3159161"/>
                <a:gd name="connsiteY10" fmla="*/ 2273976 h 2795781"/>
                <a:gd name="connsiteX11" fmla="*/ 863693 w 3159161"/>
                <a:gd name="connsiteY11" fmla="*/ 2704346 h 2795781"/>
                <a:gd name="connsiteX12" fmla="*/ 10275 w 3159161"/>
                <a:gd name="connsiteY12" fmla="*/ 2731506 h 2795781"/>
                <a:gd name="connsiteX0" fmla="*/ 10275 w 3159161"/>
                <a:gd name="connsiteY0" fmla="*/ 2744103 h 2808378"/>
                <a:gd name="connsiteX1" fmla="*/ 441974 w 3159161"/>
                <a:gd name="connsiteY1" fmla="*/ 1997272 h 2808378"/>
                <a:gd name="connsiteX2" fmla="*/ 1184341 w 3159161"/>
                <a:gd name="connsiteY2" fmla="*/ 1592808 h 2808378"/>
                <a:gd name="connsiteX3" fmla="*/ 1162694 w 3159161"/>
                <a:gd name="connsiteY3" fmla="*/ 733434 h 2808378"/>
                <a:gd name="connsiteX4" fmla="*/ 1578346 w 3159161"/>
                <a:gd name="connsiteY4" fmla="*/ 14 h 2808378"/>
                <a:gd name="connsiteX5" fmla="*/ 1995627 w 3159161"/>
                <a:gd name="connsiteY5" fmla="*/ 751175 h 2808378"/>
                <a:gd name="connsiteX6" fmla="*/ 1983358 w 3159161"/>
                <a:gd name="connsiteY6" fmla="*/ 1592204 h 2808378"/>
                <a:gd name="connsiteX7" fmla="*/ 2713016 w 3159161"/>
                <a:gd name="connsiteY7" fmla="*/ 2008426 h 2808378"/>
                <a:gd name="connsiteX8" fmla="*/ 3149505 w 3159161"/>
                <a:gd name="connsiteY8" fmla="*/ 2721383 h 2808378"/>
                <a:gd name="connsiteX9" fmla="*/ 2302713 w 3159161"/>
                <a:gd name="connsiteY9" fmla="*/ 2717184 h 2808378"/>
                <a:gd name="connsiteX10" fmla="*/ 1584464 w 3159161"/>
                <a:gd name="connsiteY10" fmla="*/ 2286573 h 2808378"/>
                <a:gd name="connsiteX11" fmla="*/ 863693 w 3159161"/>
                <a:gd name="connsiteY11" fmla="*/ 2716943 h 2808378"/>
                <a:gd name="connsiteX12" fmla="*/ 10275 w 3159161"/>
                <a:gd name="connsiteY12" fmla="*/ 2744103 h 2808378"/>
                <a:gd name="connsiteX0" fmla="*/ 10275 w 3159161"/>
                <a:gd name="connsiteY0" fmla="*/ 2744152 h 2808427"/>
                <a:gd name="connsiteX1" fmla="*/ 441974 w 3159161"/>
                <a:gd name="connsiteY1" fmla="*/ 1997321 h 2808427"/>
                <a:gd name="connsiteX2" fmla="*/ 1184341 w 3159161"/>
                <a:gd name="connsiteY2" fmla="*/ 1592857 h 2808427"/>
                <a:gd name="connsiteX3" fmla="*/ 1162694 w 3159161"/>
                <a:gd name="connsiteY3" fmla="*/ 733483 h 2808427"/>
                <a:gd name="connsiteX4" fmla="*/ 1578346 w 3159161"/>
                <a:gd name="connsiteY4" fmla="*/ 63 h 2808427"/>
                <a:gd name="connsiteX5" fmla="*/ 1995627 w 3159161"/>
                <a:gd name="connsiteY5" fmla="*/ 751224 h 2808427"/>
                <a:gd name="connsiteX6" fmla="*/ 1983358 w 3159161"/>
                <a:gd name="connsiteY6" fmla="*/ 1592253 h 2808427"/>
                <a:gd name="connsiteX7" fmla="*/ 2713016 w 3159161"/>
                <a:gd name="connsiteY7" fmla="*/ 2008475 h 2808427"/>
                <a:gd name="connsiteX8" fmla="*/ 3149505 w 3159161"/>
                <a:gd name="connsiteY8" fmla="*/ 2721432 h 2808427"/>
                <a:gd name="connsiteX9" fmla="*/ 2302713 w 3159161"/>
                <a:gd name="connsiteY9" fmla="*/ 2717233 h 2808427"/>
                <a:gd name="connsiteX10" fmla="*/ 1584464 w 3159161"/>
                <a:gd name="connsiteY10" fmla="*/ 2286622 h 2808427"/>
                <a:gd name="connsiteX11" fmla="*/ 863693 w 3159161"/>
                <a:gd name="connsiteY11" fmla="*/ 2716992 h 2808427"/>
                <a:gd name="connsiteX12" fmla="*/ 10275 w 3159161"/>
                <a:gd name="connsiteY12" fmla="*/ 2744152 h 2808427"/>
                <a:gd name="connsiteX0" fmla="*/ 10275 w 3159161"/>
                <a:gd name="connsiteY0" fmla="*/ 2744152 h 2808427"/>
                <a:gd name="connsiteX1" fmla="*/ 441974 w 3159161"/>
                <a:gd name="connsiteY1" fmla="*/ 1997321 h 2808427"/>
                <a:gd name="connsiteX2" fmla="*/ 1184341 w 3159161"/>
                <a:gd name="connsiteY2" fmla="*/ 1592857 h 2808427"/>
                <a:gd name="connsiteX3" fmla="*/ 1162694 w 3159161"/>
                <a:gd name="connsiteY3" fmla="*/ 733483 h 2808427"/>
                <a:gd name="connsiteX4" fmla="*/ 1578346 w 3159161"/>
                <a:gd name="connsiteY4" fmla="*/ 63 h 2808427"/>
                <a:gd name="connsiteX5" fmla="*/ 1995627 w 3159161"/>
                <a:gd name="connsiteY5" fmla="*/ 751224 h 2808427"/>
                <a:gd name="connsiteX6" fmla="*/ 1983358 w 3159161"/>
                <a:gd name="connsiteY6" fmla="*/ 1592253 h 2808427"/>
                <a:gd name="connsiteX7" fmla="*/ 2713016 w 3159161"/>
                <a:gd name="connsiteY7" fmla="*/ 2008475 h 2808427"/>
                <a:gd name="connsiteX8" fmla="*/ 3149505 w 3159161"/>
                <a:gd name="connsiteY8" fmla="*/ 2721432 h 2808427"/>
                <a:gd name="connsiteX9" fmla="*/ 2302713 w 3159161"/>
                <a:gd name="connsiteY9" fmla="*/ 2717233 h 2808427"/>
                <a:gd name="connsiteX10" fmla="*/ 1584464 w 3159161"/>
                <a:gd name="connsiteY10" fmla="*/ 2286622 h 2808427"/>
                <a:gd name="connsiteX11" fmla="*/ 863693 w 3159161"/>
                <a:gd name="connsiteY11" fmla="*/ 2716992 h 2808427"/>
                <a:gd name="connsiteX12" fmla="*/ 10275 w 3159161"/>
                <a:gd name="connsiteY12" fmla="*/ 2744152 h 2808427"/>
                <a:gd name="connsiteX0" fmla="*/ 10275 w 3159161"/>
                <a:gd name="connsiteY0" fmla="*/ 2744145 h 2808420"/>
                <a:gd name="connsiteX1" fmla="*/ 441974 w 3159161"/>
                <a:gd name="connsiteY1" fmla="*/ 1997314 h 2808420"/>
                <a:gd name="connsiteX2" fmla="*/ 1184341 w 3159161"/>
                <a:gd name="connsiteY2" fmla="*/ 1592850 h 2808420"/>
                <a:gd name="connsiteX3" fmla="*/ 1162694 w 3159161"/>
                <a:gd name="connsiteY3" fmla="*/ 733476 h 2808420"/>
                <a:gd name="connsiteX4" fmla="*/ 1578346 w 3159161"/>
                <a:gd name="connsiteY4" fmla="*/ 56 h 2808420"/>
                <a:gd name="connsiteX5" fmla="*/ 1995627 w 3159161"/>
                <a:gd name="connsiteY5" fmla="*/ 751217 h 2808420"/>
                <a:gd name="connsiteX6" fmla="*/ 1983358 w 3159161"/>
                <a:gd name="connsiteY6" fmla="*/ 1592246 h 2808420"/>
                <a:gd name="connsiteX7" fmla="*/ 2713016 w 3159161"/>
                <a:gd name="connsiteY7" fmla="*/ 2008468 h 2808420"/>
                <a:gd name="connsiteX8" fmla="*/ 3149505 w 3159161"/>
                <a:gd name="connsiteY8" fmla="*/ 2721425 h 2808420"/>
                <a:gd name="connsiteX9" fmla="*/ 2302713 w 3159161"/>
                <a:gd name="connsiteY9" fmla="*/ 2717226 h 2808420"/>
                <a:gd name="connsiteX10" fmla="*/ 1584464 w 3159161"/>
                <a:gd name="connsiteY10" fmla="*/ 2286615 h 2808420"/>
                <a:gd name="connsiteX11" fmla="*/ 863693 w 3159161"/>
                <a:gd name="connsiteY11" fmla="*/ 2716985 h 2808420"/>
                <a:gd name="connsiteX12" fmla="*/ 10275 w 3159161"/>
                <a:gd name="connsiteY12" fmla="*/ 2744145 h 2808420"/>
                <a:gd name="connsiteX0" fmla="*/ 10275 w 3159161"/>
                <a:gd name="connsiteY0" fmla="*/ 2744145 h 2808420"/>
                <a:gd name="connsiteX1" fmla="*/ 441974 w 3159161"/>
                <a:gd name="connsiteY1" fmla="*/ 1997314 h 2808420"/>
                <a:gd name="connsiteX2" fmla="*/ 1184341 w 3159161"/>
                <a:gd name="connsiteY2" fmla="*/ 1592850 h 2808420"/>
                <a:gd name="connsiteX3" fmla="*/ 1162694 w 3159161"/>
                <a:gd name="connsiteY3" fmla="*/ 733476 h 2808420"/>
                <a:gd name="connsiteX4" fmla="*/ 1578346 w 3159161"/>
                <a:gd name="connsiteY4" fmla="*/ 56 h 2808420"/>
                <a:gd name="connsiteX5" fmla="*/ 1995627 w 3159161"/>
                <a:gd name="connsiteY5" fmla="*/ 751217 h 2808420"/>
                <a:gd name="connsiteX6" fmla="*/ 1983358 w 3159161"/>
                <a:gd name="connsiteY6" fmla="*/ 1592246 h 2808420"/>
                <a:gd name="connsiteX7" fmla="*/ 2713016 w 3159161"/>
                <a:gd name="connsiteY7" fmla="*/ 2008468 h 2808420"/>
                <a:gd name="connsiteX8" fmla="*/ 3149505 w 3159161"/>
                <a:gd name="connsiteY8" fmla="*/ 2721425 h 2808420"/>
                <a:gd name="connsiteX9" fmla="*/ 2302713 w 3159161"/>
                <a:gd name="connsiteY9" fmla="*/ 2717226 h 2808420"/>
                <a:gd name="connsiteX10" fmla="*/ 1584464 w 3159161"/>
                <a:gd name="connsiteY10" fmla="*/ 2286615 h 2808420"/>
                <a:gd name="connsiteX11" fmla="*/ 863693 w 3159161"/>
                <a:gd name="connsiteY11" fmla="*/ 2716985 h 2808420"/>
                <a:gd name="connsiteX12" fmla="*/ 10275 w 3159161"/>
                <a:gd name="connsiteY12" fmla="*/ 2744145 h 2808420"/>
                <a:gd name="connsiteX0" fmla="*/ 10275 w 3159161"/>
                <a:gd name="connsiteY0" fmla="*/ 2744145 h 2808420"/>
                <a:gd name="connsiteX1" fmla="*/ 441974 w 3159161"/>
                <a:gd name="connsiteY1" fmla="*/ 1997314 h 2808420"/>
                <a:gd name="connsiteX2" fmla="*/ 1184341 w 3159161"/>
                <a:gd name="connsiteY2" fmla="*/ 1592850 h 2808420"/>
                <a:gd name="connsiteX3" fmla="*/ 1162694 w 3159161"/>
                <a:gd name="connsiteY3" fmla="*/ 733476 h 2808420"/>
                <a:gd name="connsiteX4" fmla="*/ 1578346 w 3159161"/>
                <a:gd name="connsiteY4" fmla="*/ 56 h 2808420"/>
                <a:gd name="connsiteX5" fmla="*/ 1995627 w 3159161"/>
                <a:gd name="connsiteY5" fmla="*/ 751217 h 2808420"/>
                <a:gd name="connsiteX6" fmla="*/ 1983358 w 3159161"/>
                <a:gd name="connsiteY6" fmla="*/ 1592246 h 2808420"/>
                <a:gd name="connsiteX7" fmla="*/ 2713016 w 3159161"/>
                <a:gd name="connsiteY7" fmla="*/ 2008468 h 2808420"/>
                <a:gd name="connsiteX8" fmla="*/ 3149505 w 3159161"/>
                <a:gd name="connsiteY8" fmla="*/ 2721425 h 2808420"/>
                <a:gd name="connsiteX9" fmla="*/ 2302713 w 3159161"/>
                <a:gd name="connsiteY9" fmla="*/ 2717226 h 2808420"/>
                <a:gd name="connsiteX10" fmla="*/ 1584464 w 3159161"/>
                <a:gd name="connsiteY10" fmla="*/ 2286615 h 2808420"/>
                <a:gd name="connsiteX11" fmla="*/ 863693 w 3159161"/>
                <a:gd name="connsiteY11" fmla="*/ 2716985 h 2808420"/>
                <a:gd name="connsiteX12" fmla="*/ 10275 w 3159161"/>
                <a:gd name="connsiteY12" fmla="*/ 2744145 h 2808420"/>
                <a:gd name="connsiteX0" fmla="*/ 10275 w 3159161"/>
                <a:gd name="connsiteY0" fmla="*/ 2744152 h 2808427"/>
                <a:gd name="connsiteX1" fmla="*/ 441974 w 3159161"/>
                <a:gd name="connsiteY1" fmla="*/ 1997321 h 2808427"/>
                <a:gd name="connsiteX2" fmla="*/ 1184341 w 3159161"/>
                <a:gd name="connsiteY2" fmla="*/ 1592857 h 2808427"/>
                <a:gd name="connsiteX3" fmla="*/ 1162694 w 3159161"/>
                <a:gd name="connsiteY3" fmla="*/ 733483 h 2808427"/>
                <a:gd name="connsiteX4" fmla="*/ 1583538 w 3159161"/>
                <a:gd name="connsiteY4" fmla="*/ 63 h 2808427"/>
                <a:gd name="connsiteX5" fmla="*/ 1995627 w 3159161"/>
                <a:gd name="connsiteY5" fmla="*/ 751224 h 2808427"/>
                <a:gd name="connsiteX6" fmla="*/ 1983358 w 3159161"/>
                <a:gd name="connsiteY6" fmla="*/ 1592253 h 2808427"/>
                <a:gd name="connsiteX7" fmla="*/ 2713016 w 3159161"/>
                <a:gd name="connsiteY7" fmla="*/ 2008475 h 2808427"/>
                <a:gd name="connsiteX8" fmla="*/ 3149505 w 3159161"/>
                <a:gd name="connsiteY8" fmla="*/ 2721432 h 2808427"/>
                <a:gd name="connsiteX9" fmla="*/ 2302713 w 3159161"/>
                <a:gd name="connsiteY9" fmla="*/ 2717233 h 2808427"/>
                <a:gd name="connsiteX10" fmla="*/ 1584464 w 3159161"/>
                <a:gd name="connsiteY10" fmla="*/ 2286622 h 2808427"/>
                <a:gd name="connsiteX11" fmla="*/ 863693 w 3159161"/>
                <a:gd name="connsiteY11" fmla="*/ 2716992 h 2808427"/>
                <a:gd name="connsiteX12" fmla="*/ 10275 w 3159161"/>
                <a:gd name="connsiteY12" fmla="*/ 2744152 h 2808427"/>
                <a:gd name="connsiteX0" fmla="*/ 10275 w 3159332"/>
                <a:gd name="connsiteY0" fmla="*/ 2744152 h 2808427"/>
                <a:gd name="connsiteX1" fmla="*/ 441974 w 3159332"/>
                <a:gd name="connsiteY1" fmla="*/ 1997321 h 2808427"/>
                <a:gd name="connsiteX2" fmla="*/ 1184341 w 3159332"/>
                <a:gd name="connsiteY2" fmla="*/ 1592857 h 2808427"/>
                <a:gd name="connsiteX3" fmla="*/ 1162694 w 3159332"/>
                <a:gd name="connsiteY3" fmla="*/ 733483 h 2808427"/>
                <a:gd name="connsiteX4" fmla="*/ 1583538 w 3159332"/>
                <a:gd name="connsiteY4" fmla="*/ 63 h 2808427"/>
                <a:gd name="connsiteX5" fmla="*/ 1995627 w 3159332"/>
                <a:gd name="connsiteY5" fmla="*/ 751224 h 2808427"/>
                <a:gd name="connsiteX6" fmla="*/ 1983358 w 3159332"/>
                <a:gd name="connsiteY6" fmla="*/ 1592253 h 2808427"/>
                <a:gd name="connsiteX7" fmla="*/ 2715613 w 3159332"/>
                <a:gd name="connsiteY7" fmla="*/ 2000685 h 2808427"/>
                <a:gd name="connsiteX8" fmla="*/ 3149505 w 3159332"/>
                <a:gd name="connsiteY8" fmla="*/ 2721432 h 2808427"/>
                <a:gd name="connsiteX9" fmla="*/ 2302713 w 3159332"/>
                <a:gd name="connsiteY9" fmla="*/ 2717233 h 2808427"/>
                <a:gd name="connsiteX10" fmla="*/ 1584464 w 3159332"/>
                <a:gd name="connsiteY10" fmla="*/ 2286622 h 2808427"/>
                <a:gd name="connsiteX11" fmla="*/ 863693 w 3159332"/>
                <a:gd name="connsiteY11" fmla="*/ 2716992 h 2808427"/>
                <a:gd name="connsiteX12" fmla="*/ 10275 w 3159332"/>
                <a:gd name="connsiteY12" fmla="*/ 2744152 h 2808427"/>
                <a:gd name="connsiteX0" fmla="*/ 10275 w 3159332"/>
                <a:gd name="connsiteY0" fmla="*/ 2744152 h 2808427"/>
                <a:gd name="connsiteX1" fmla="*/ 441974 w 3159332"/>
                <a:gd name="connsiteY1" fmla="*/ 1997321 h 2808427"/>
                <a:gd name="connsiteX2" fmla="*/ 1184341 w 3159332"/>
                <a:gd name="connsiteY2" fmla="*/ 1592857 h 2808427"/>
                <a:gd name="connsiteX3" fmla="*/ 1162694 w 3159332"/>
                <a:gd name="connsiteY3" fmla="*/ 733483 h 2808427"/>
                <a:gd name="connsiteX4" fmla="*/ 1583538 w 3159332"/>
                <a:gd name="connsiteY4" fmla="*/ 63 h 2808427"/>
                <a:gd name="connsiteX5" fmla="*/ 1995627 w 3159332"/>
                <a:gd name="connsiteY5" fmla="*/ 751224 h 2808427"/>
                <a:gd name="connsiteX6" fmla="*/ 1983358 w 3159332"/>
                <a:gd name="connsiteY6" fmla="*/ 1592253 h 2808427"/>
                <a:gd name="connsiteX7" fmla="*/ 2715613 w 3159332"/>
                <a:gd name="connsiteY7" fmla="*/ 2000685 h 2808427"/>
                <a:gd name="connsiteX8" fmla="*/ 3149505 w 3159332"/>
                <a:gd name="connsiteY8" fmla="*/ 2721432 h 2808427"/>
                <a:gd name="connsiteX9" fmla="*/ 2302713 w 3159332"/>
                <a:gd name="connsiteY9" fmla="*/ 2719829 h 2808427"/>
                <a:gd name="connsiteX10" fmla="*/ 1584464 w 3159332"/>
                <a:gd name="connsiteY10" fmla="*/ 2286622 h 2808427"/>
                <a:gd name="connsiteX11" fmla="*/ 863693 w 3159332"/>
                <a:gd name="connsiteY11" fmla="*/ 2716992 h 2808427"/>
                <a:gd name="connsiteX12" fmla="*/ 10275 w 3159332"/>
                <a:gd name="connsiteY12" fmla="*/ 2744152 h 2808427"/>
                <a:gd name="connsiteX0" fmla="*/ 10275 w 3159332"/>
                <a:gd name="connsiteY0" fmla="*/ 2744152 h 2808427"/>
                <a:gd name="connsiteX1" fmla="*/ 441974 w 3159332"/>
                <a:gd name="connsiteY1" fmla="*/ 1997321 h 2808427"/>
                <a:gd name="connsiteX2" fmla="*/ 1184341 w 3159332"/>
                <a:gd name="connsiteY2" fmla="*/ 1592857 h 2808427"/>
                <a:gd name="connsiteX3" fmla="*/ 1162694 w 3159332"/>
                <a:gd name="connsiteY3" fmla="*/ 733483 h 2808427"/>
                <a:gd name="connsiteX4" fmla="*/ 1583538 w 3159332"/>
                <a:gd name="connsiteY4" fmla="*/ 63 h 2808427"/>
                <a:gd name="connsiteX5" fmla="*/ 1995627 w 3159332"/>
                <a:gd name="connsiteY5" fmla="*/ 751224 h 2808427"/>
                <a:gd name="connsiteX6" fmla="*/ 1983358 w 3159332"/>
                <a:gd name="connsiteY6" fmla="*/ 1592253 h 2808427"/>
                <a:gd name="connsiteX7" fmla="*/ 2715613 w 3159332"/>
                <a:gd name="connsiteY7" fmla="*/ 2000685 h 2808427"/>
                <a:gd name="connsiteX8" fmla="*/ 3149505 w 3159332"/>
                <a:gd name="connsiteY8" fmla="*/ 2721432 h 2808427"/>
                <a:gd name="connsiteX9" fmla="*/ 2302713 w 3159332"/>
                <a:gd name="connsiteY9" fmla="*/ 2719829 h 2808427"/>
                <a:gd name="connsiteX10" fmla="*/ 1584465 w 3159332"/>
                <a:gd name="connsiteY10" fmla="*/ 2286622 h 2808427"/>
                <a:gd name="connsiteX11" fmla="*/ 863693 w 3159332"/>
                <a:gd name="connsiteY11" fmla="*/ 2716992 h 2808427"/>
                <a:gd name="connsiteX12" fmla="*/ 10275 w 3159332"/>
                <a:gd name="connsiteY12" fmla="*/ 2744152 h 2808427"/>
                <a:gd name="connsiteX0" fmla="*/ 10067 w 3159124"/>
                <a:gd name="connsiteY0" fmla="*/ 2744152 h 2809491"/>
                <a:gd name="connsiteX1" fmla="*/ 441766 w 3159124"/>
                <a:gd name="connsiteY1" fmla="*/ 1997321 h 2809491"/>
                <a:gd name="connsiteX2" fmla="*/ 1184133 w 3159124"/>
                <a:gd name="connsiteY2" fmla="*/ 1592857 h 2809491"/>
                <a:gd name="connsiteX3" fmla="*/ 1162486 w 3159124"/>
                <a:gd name="connsiteY3" fmla="*/ 733483 h 2809491"/>
                <a:gd name="connsiteX4" fmla="*/ 1583330 w 3159124"/>
                <a:gd name="connsiteY4" fmla="*/ 63 h 2809491"/>
                <a:gd name="connsiteX5" fmla="*/ 1995419 w 3159124"/>
                <a:gd name="connsiteY5" fmla="*/ 751224 h 2809491"/>
                <a:gd name="connsiteX6" fmla="*/ 1983150 w 3159124"/>
                <a:gd name="connsiteY6" fmla="*/ 1592253 h 2809491"/>
                <a:gd name="connsiteX7" fmla="*/ 2715405 w 3159124"/>
                <a:gd name="connsiteY7" fmla="*/ 2000685 h 2809491"/>
                <a:gd name="connsiteX8" fmla="*/ 3149297 w 3159124"/>
                <a:gd name="connsiteY8" fmla="*/ 2721432 h 2809491"/>
                <a:gd name="connsiteX9" fmla="*/ 2302505 w 3159124"/>
                <a:gd name="connsiteY9" fmla="*/ 2719829 h 2809491"/>
                <a:gd name="connsiteX10" fmla="*/ 1584257 w 3159124"/>
                <a:gd name="connsiteY10" fmla="*/ 2286622 h 2809491"/>
                <a:gd name="connsiteX11" fmla="*/ 858292 w 3159124"/>
                <a:gd name="connsiteY11" fmla="*/ 2719588 h 2809491"/>
                <a:gd name="connsiteX12" fmla="*/ 10067 w 3159124"/>
                <a:gd name="connsiteY12" fmla="*/ 2744152 h 2809491"/>
                <a:gd name="connsiteX0" fmla="*/ 10188 w 3154052"/>
                <a:gd name="connsiteY0" fmla="*/ 2733767 h 2802286"/>
                <a:gd name="connsiteX1" fmla="*/ 436694 w 3154052"/>
                <a:gd name="connsiteY1" fmla="*/ 1997321 h 2802286"/>
                <a:gd name="connsiteX2" fmla="*/ 1179061 w 3154052"/>
                <a:gd name="connsiteY2" fmla="*/ 1592857 h 2802286"/>
                <a:gd name="connsiteX3" fmla="*/ 1157414 w 3154052"/>
                <a:gd name="connsiteY3" fmla="*/ 733483 h 2802286"/>
                <a:gd name="connsiteX4" fmla="*/ 1578258 w 3154052"/>
                <a:gd name="connsiteY4" fmla="*/ 63 h 2802286"/>
                <a:gd name="connsiteX5" fmla="*/ 1990347 w 3154052"/>
                <a:gd name="connsiteY5" fmla="*/ 751224 h 2802286"/>
                <a:gd name="connsiteX6" fmla="*/ 1978078 w 3154052"/>
                <a:gd name="connsiteY6" fmla="*/ 1592253 h 2802286"/>
                <a:gd name="connsiteX7" fmla="*/ 2710333 w 3154052"/>
                <a:gd name="connsiteY7" fmla="*/ 2000685 h 2802286"/>
                <a:gd name="connsiteX8" fmla="*/ 3144225 w 3154052"/>
                <a:gd name="connsiteY8" fmla="*/ 2721432 h 2802286"/>
                <a:gd name="connsiteX9" fmla="*/ 2297433 w 3154052"/>
                <a:gd name="connsiteY9" fmla="*/ 2719829 h 2802286"/>
                <a:gd name="connsiteX10" fmla="*/ 1579185 w 3154052"/>
                <a:gd name="connsiteY10" fmla="*/ 2286622 h 2802286"/>
                <a:gd name="connsiteX11" fmla="*/ 853220 w 3154052"/>
                <a:gd name="connsiteY11" fmla="*/ 2719588 h 2802286"/>
                <a:gd name="connsiteX12" fmla="*/ 10188 w 3154052"/>
                <a:gd name="connsiteY12" fmla="*/ 2733767 h 2802286"/>
                <a:gd name="connsiteX0" fmla="*/ 10188 w 3154052"/>
                <a:gd name="connsiteY0" fmla="*/ 2733767 h 2802286"/>
                <a:gd name="connsiteX1" fmla="*/ 436694 w 3154052"/>
                <a:gd name="connsiteY1" fmla="*/ 1997321 h 2802286"/>
                <a:gd name="connsiteX2" fmla="*/ 1179061 w 3154052"/>
                <a:gd name="connsiteY2" fmla="*/ 1592857 h 2802286"/>
                <a:gd name="connsiteX3" fmla="*/ 1157414 w 3154052"/>
                <a:gd name="connsiteY3" fmla="*/ 733483 h 2802286"/>
                <a:gd name="connsiteX4" fmla="*/ 1578258 w 3154052"/>
                <a:gd name="connsiteY4" fmla="*/ 63 h 2802286"/>
                <a:gd name="connsiteX5" fmla="*/ 1990347 w 3154052"/>
                <a:gd name="connsiteY5" fmla="*/ 751224 h 2802286"/>
                <a:gd name="connsiteX6" fmla="*/ 1978078 w 3154052"/>
                <a:gd name="connsiteY6" fmla="*/ 1592253 h 2802286"/>
                <a:gd name="connsiteX7" fmla="*/ 2710333 w 3154052"/>
                <a:gd name="connsiteY7" fmla="*/ 2000685 h 2802286"/>
                <a:gd name="connsiteX8" fmla="*/ 3144225 w 3154052"/>
                <a:gd name="connsiteY8" fmla="*/ 2721432 h 2802286"/>
                <a:gd name="connsiteX9" fmla="*/ 2297433 w 3154052"/>
                <a:gd name="connsiteY9" fmla="*/ 2719829 h 2802286"/>
                <a:gd name="connsiteX10" fmla="*/ 1579185 w 3154052"/>
                <a:gd name="connsiteY10" fmla="*/ 2286622 h 2802286"/>
                <a:gd name="connsiteX11" fmla="*/ 853220 w 3154052"/>
                <a:gd name="connsiteY11" fmla="*/ 2719588 h 2802286"/>
                <a:gd name="connsiteX12" fmla="*/ 10188 w 3154052"/>
                <a:gd name="connsiteY12" fmla="*/ 2733767 h 2802286"/>
                <a:gd name="connsiteX0" fmla="*/ 10188 w 3154052"/>
                <a:gd name="connsiteY0" fmla="*/ 2733764 h 2802283"/>
                <a:gd name="connsiteX1" fmla="*/ 436694 w 3154052"/>
                <a:gd name="connsiteY1" fmla="*/ 1997318 h 2802283"/>
                <a:gd name="connsiteX2" fmla="*/ 1179061 w 3154052"/>
                <a:gd name="connsiteY2" fmla="*/ 1592854 h 2802283"/>
                <a:gd name="connsiteX3" fmla="*/ 1157414 w 3154052"/>
                <a:gd name="connsiteY3" fmla="*/ 733480 h 2802283"/>
                <a:gd name="connsiteX4" fmla="*/ 1578258 w 3154052"/>
                <a:gd name="connsiteY4" fmla="*/ 60 h 2802283"/>
                <a:gd name="connsiteX5" fmla="*/ 1990347 w 3154052"/>
                <a:gd name="connsiteY5" fmla="*/ 751221 h 2802283"/>
                <a:gd name="connsiteX6" fmla="*/ 1978078 w 3154052"/>
                <a:gd name="connsiteY6" fmla="*/ 1592250 h 2802283"/>
                <a:gd name="connsiteX7" fmla="*/ 2710333 w 3154052"/>
                <a:gd name="connsiteY7" fmla="*/ 2000682 h 2802283"/>
                <a:gd name="connsiteX8" fmla="*/ 3144225 w 3154052"/>
                <a:gd name="connsiteY8" fmla="*/ 2721429 h 2802283"/>
                <a:gd name="connsiteX9" fmla="*/ 2297433 w 3154052"/>
                <a:gd name="connsiteY9" fmla="*/ 2719826 h 2802283"/>
                <a:gd name="connsiteX10" fmla="*/ 1579185 w 3154052"/>
                <a:gd name="connsiteY10" fmla="*/ 2286619 h 2802283"/>
                <a:gd name="connsiteX11" fmla="*/ 853220 w 3154052"/>
                <a:gd name="connsiteY11" fmla="*/ 2719585 h 2802283"/>
                <a:gd name="connsiteX12" fmla="*/ 10188 w 3154052"/>
                <a:gd name="connsiteY12" fmla="*/ 2733764 h 2802283"/>
                <a:gd name="connsiteX0" fmla="*/ 10188 w 3154052"/>
                <a:gd name="connsiteY0" fmla="*/ 2733819 h 2802338"/>
                <a:gd name="connsiteX1" fmla="*/ 436694 w 3154052"/>
                <a:gd name="connsiteY1" fmla="*/ 1997373 h 2802338"/>
                <a:gd name="connsiteX2" fmla="*/ 1179061 w 3154052"/>
                <a:gd name="connsiteY2" fmla="*/ 1592909 h 2802338"/>
                <a:gd name="connsiteX3" fmla="*/ 1157414 w 3154052"/>
                <a:gd name="connsiteY3" fmla="*/ 733535 h 2802338"/>
                <a:gd name="connsiteX4" fmla="*/ 1578258 w 3154052"/>
                <a:gd name="connsiteY4" fmla="*/ 115 h 2802338"/>
                <a:gd name="connsiteX5" fmla="*/ 1990347 w 3154052"/>
                <a:gd name="connsiteY5" fmla="*/ 751276 h 2802338"/>
                <a:gd name="connsiteX6" fmla="*/ 1978078 w 3154052"/>
                <a:gd name="connsiteY6" fmla="*/ 1592305 h 2802338"/>
                <a:gd name="connsiteX7" fmla="*/ 2710333 w 3154052"/>
                <a:gd name="connsiteY7" fmla="*/ 2000737 h 2802338"/>
                <a:gd name="connsiteX8" fmla="*/ 3144225 w 3154052"/>
                <a:gd name="connsiteY8" fmla="*/ 2721484 h 2802338"/>
                <a:gd name="connsiteX9" fmla="*/ 2297433 w 3154052"/>
                <a:gd name="connsiteY9" fmla="*/ 2719881 h 2802338"/>
                <a:gd name="connsiteX10" fmla="*/ 1579185 w 3154052"/>
                <a:gd name="connsiteY10" fmla="*/ 2286674 h 2802338"/>
                <a:gd name="connsiteX11" fmla="*/ 853220 w 3154052"/>
                <a:gd name="connsiteY11" fmla="*/ 2719640 h 2802338"/>
                <a:gd name="connsiteX12" fmla="*/ 10188 w 3154052"/>
                <a:gd name="connsiteY12" fmla="*/ 2733819 h 2802338"/>
                <a:gd name="connsiteX0" fmla="*/ 10188 w 3154052"/>
                <a:gd name="connsiteY0" fmla="*/ 2733826 h 2802345"/>
                <a:gd name="connsiteX1" fmla="*/ 436694 w 3154052"/>
                <a:gd name="connsiteY1" fmla="*/ 1997380 h 2802345"/>
                <a:gd name="connsiteX2" fmla="*/ 1179061 w 3154052"/>
                <a:gd name="connsiteY2" fmla="*/ 1592916 h 2802345"/>
                <a:gd name="connsiteX3" fmla="*/ 1157414 w 3154052"/>
                <a:gd name="connsiteY3" fmla="*/ 733542 h 2802345"/>
                <a:gd name="connsiteX4" fmla="*/ 1578258 w 3154052"/>
                <a:gd name="connsiteY4" fmla="*/ 122 h 2802345"/>
                <a:gd name="connsiteX5" fmla="*/ 1990347 w 3154052"/>
                <a:gd name="connsiteY5" fmla="*/ 751283 h 2802345"/>
                <a:gd name="connsiteX6" fmla="*/ 1978078 w 3154052"/>
                <a:gd name="connsiteY6" fmla="*/ 1592312 h 2802345"/>
                <a:gd name="connsiteX7" fmla="*/ 2710333 w 3154052"/>
                <a:gd name="connsiteY7" fmla="*/ 2000744 h 2802345"/>
                <a:gd name="connsiteX8" fmla="*/ 3144225 w 3154052"/>
                <a:gd name="connsiteY8" fmla="*/ 2721491 h 2802345"/>
                <a:gd name="connsiteX9" fmla="*/ 2297433 w 3154052"/>
                <a:gd name="connsiteY9" fmla="*/ 2719888 h 2802345"/>
                <a:gd name="connsiteX10" fmla="*/ 1579185 w 3154052"/>
                <a:gd name="connsiteY10" fmla="*/ 2286681 h 2802345"/>
                <a:gd name="connsiteX11" fmla="*/ 853220 w 3154052"/>
                <a:gd name="connsiteY11" fmla="*/ 2719647 h 2802345"/>
                <a:gd name="connsiteX12" fmla="*/ 10188 w 3154052"/>
                <a:gd name="connsiteY12" fmla="*/ 2733826 h 2802345"/>
                <a:gd name="connsiteX0" fmla="*/ 10188 w 3154052"/>
                <a:gd name="connsiteY0" fmla="*/ 2733826 h 2802345"/>
                <a:gd name="connsiteX1" fmla="*/ 436694 w 3154052"/>
                <a:gd name="connsiteY1" fmla="*/ 1997380 h 2802345"/>
                <a:gd name="connsiteX2" fmla="*/ 1179061 w 3154052"/>
                <a:gd name="connsiteY2" fmla="*/ 1592916 h 2802345"/>
                <a:gd name="connsiteX3" fmla="*/ 1157414 w 3154052"/>
                <a:gd name="connsiteY3" fmla="*/ 733542 h 2802345"/>
                <a:gd name="connsiteX4" fmla="*/ 1578258 w 3154052"/>
                <a:gd name="connsiteY4" fmla="*/ 122 h 2802345"/>
                <a:gd name="connsiteX5" fmla="*/ 1990347 w 3154052"/>
                <a:gd name="connsiteY5" fmla="*/ 751283 h 2802345"/>
                <a:gd name="connsiteX6" fmla="*/ 1978078 w 3154052"/>
                <a:gd name="connsiteY6" fmla="*/ 1592312 h 2802345"/>
                <a:gd name="connsiteX7" fmla="*/ 2710333 w 3154052"/>
                <a:gd name="connsiteY7" fmla="*/ 2000744 h 2802345"/>
                <a:gd name="connsiteX8" fmla="*/ 3144225 w 3154052"/>
                <a:gd name="connsiteY8" fmla="*/ 2721491 h 2802345"/>
                <a:gd name="connsiteX9" fmla="*/ 2297433 w 3154052"/>
                <a:gd name="connsiteY9" fmla="*/ 2719888 h 2802345"/>
                <a:gd name="connsiteX10" fmla="*/ 1579185 w 3154052"/>
                <a:gd name="connsiteY10" fmla="*/ 2286681 h 2802345"/>
                <a:gd name="connsiteX11" fmla="*/ 853220 w 3154052"/>
                <a:gd name="connsiteY11" fmla="*/ 2719647 h 2802345"/>
                <a:gd name="connsiteX12" fmla="*/ 10188 w 3154052"/>
                <a:gd name="connsiteY12" fmla="*/ 2733826 h 2802345"/>
                <a:gd name="connsiteX0" fmla="*/ 10188 w 3154052"/>
                <a:gd name="connsiteY0" fmla="*/ 2733707 h 2802226"/>
                <a:gd name="connsiteX1" fmla="*/ 436694 w 3154052"/>
                <a:gd name="connsiteY1" fmla="*/ 1997261 h 2802226"/>
                <a:gd name="connsiteX2" fmla="*/ 1179061 w 3154052"/>
                <a:gd name="connsiteY2" fmla="*/ 1592797 h 2802226"/>
                <a:gd name="connsiteX3" fmla="*/ 1157414 w 3154052"/>
                <a:gd name="connsiteY3" fmla="*/ 733423 h 2802226"/>
                <a:gd name="connsiteX4" fmla="*/ 1578258 w 3154052"/>
                <a:gd name="connsiteY4" fmla="*/ 3 h 2802226"/>
                <a:gd name="connsiteX5" fmla="*/ 1990347 w 3154052"/>
                <a:gd name="connsiteY5" fmla="*/ 751164 h 2802226"/>
                <a:gd name="connsiteX6" fmla="*/ 1978078 w 3154052"/>
                <a:gd name="connsiteY6" fmla="*/ 1592193 h 2802226"/>
                <a:gd name="connsiteX7" fmla="*/ 2710333 w 3154052"/>
                <a:gd name="connsiteY7" fmla="*/ 2000625 h 2802226"/>
                <a:gd name="connsiteX8" fmla="*/ 3144225 w 3154052"/>
                <a:gd name="connsiteY8" fmla="*/ 2721372 h 2802226"/>
                <a:gd name="connsiteX9" fmla="*/ 2297433 w 3154052"/>
                <a:gd name="connsiteY9" fmla="*/ 2719769 h 2802226"/>
                <a:gd name="connsiteX10" fmla="*/ 1579185 w 3154052"/>
                <a:gd name="connsiteY10" fmla="*/ 2286562 h 2802226"/>
                <a:gd name="connsiteX11" fmla="*/ 853220 w 3154052"/>
                <a:gd name="connsiteY11" fmla="*/ 2719528 h 2802226"/>
                <a:gd name="connsiteX12" fmla="*/ 10188 w 3154052"/>
                <a:gd name="connsiteY12" fmla="*/ 2733707 h 2802226"/>
                <a:gd name="connsiteX0" fmla="*/ 10188 w 3154052"/>
                <a:gd name="connsiteY0" fmla="*/ 2733707 h 2802226"/>
                <a:gd name="connsiteX1" fmla="*/ 436694 w 3154052"/>
                <a:gd name="connsiteY1" fmla="*/ 1997261 h 2802226"/>
                <a:gd name="connsiteX2" fmla="*/ 1179061 w 3154052"/>
                <a:gd name="connsiteY2" fmla="*/ 1592797 h 2802226"/>
                <a:gd name="connsiteX3" fmla="*/ 1157414 w 3154052"/>
                <a:gd name="connsiteY3" fmla="*/ 733423 h 2802226"/>
                <a:gd name="connsiteX4" fmla="*/ 1578258 w 3154052"/>
                <a:gd name="connsiteY4" fmla="*/ 3 h 2802226"/>
                <a:gd name="connsiteX5" fmla="*/ 1990347 w 3154052"/>
                <a:gd name="connsiteY5" fmla="*/ 751164 h 2802226"/>
                <a:gd name="connsiteX6" fmla="*/ 1978078 w 3154052"/>
                <a:gd name="connsiteY6" fmla="*/ 1592193 h 2802226"/>
                <a:gd name="connsiteX7" fmla="*/ 2710333 w 3154052"/>
                <a:gd name="connsiteY7" fmla="*/ 2000625 h 2802226"/>
                <a:gd name="connsiteX8" fmla="*/ 3144225 w 3154052"/>
                <a:gd name="connsiteY8" fmla="*/ 2721372 h 2802226"/>
                <a:gd name="connsiteX9" fmla="*/ 2297433 w 3154052"/>
                <a:gd name="connsiteY9" fmla="*/ 2719769 h 2802226"/>
                <a:gd name="connsiteX10" fmla="*/ 1579185 w 3154052"/>
                <a:gd name="connsiteY10" fmla="*/ 2286562 h 2802226"/>
                <a:gd name="connsiteX11" fmla="*/ 853220 w 3154052"/>
                <a:gd name="connsiteY11" fmla="*/ 2719528 h 2802226"/>
                <a:gd name="connsiteX12" fmla="*/ 10188 w 3154052"/>
                <a:gd name="connsiteY12" fmla="*/ 2733707 h 2802226"/>
                <a:gd name="connsiteX0" fmla="*/ 10188 w 3154052"/>
                <a:gd name="connsiteY0" fmla="*/ 2733707 h 2802226"/>
                <a:gd name="connsiteX1" fmla="*/ 436694 w 3154052"/>
                <a:gd name="connsiteY1" fmla="*/ 1997261 h 2802226"/>
                <a:gd name="connsiteX2" fmla="*/ 1179061 w 3154052"/>
                <a:gd name="connsiteY2" fmla="*/ 1592797 h 2802226"/>
                <a:gd name="connsiteX3" fmla="*/ 1157414 w 3154052"/>
                <a:gd name="connsiteY3" fmla="*/ 733423 h 2802226"/>
                <a:gd name="connsiteX4" fmla="*/ 1578258 w 3154052"/>
                <a:gd name="connsiteY4" fmla="*/ 3 h 2802226"/>
                <a:gd name="connsiteX5" fmla="*/ 1990347 w 3154052"/>
                <a:gd name="connsiteY5" fmla="*/ 751164 h 2802226"/>
                <a:gd name="connsiteX6" fmla="*/ 1978078 w 3154052"/>
                <a:gd name="connsiteY6" fmla="*/ 1592193 h 2802226"/>
                <a:gd name="connsiteX7" fmla="*/ 2710333 w 3154052"/>
                <a:gd name="connsiteY7" fmla="*/ 2000625 h 2802226"/>
                <a:gd name="connsiteX8" fmla="*/ 3144225 w 3154052"/>
                <a:gd name="connsiteY8" fmla="*/ 2721372 h 2802226"/>
                <a:gd name="connsiteX9" fmla="*/ 2297433 w 3154052"/>
                <a:gd name="connsiteY9" fmla="*/ 2719769 h 2802226"/>
                <a:gd name="connsiteX10" fmla="*/ 1579185 w 3154052"/>
                <a:gd name="connsiteY10" fmla="*/ 2286562 h 2802226"/>
                <a:gd name="connsiteX11" fmla="*/ 853220 w 3154052"/>
                <a:gd name="connsiteY11" fmla="*/ 2719528 h 2802226"/>
                <a:gd name="connsiteX12" fmla="*/ 10188 w 3154052"/>
                <a:gd name="connsiteY12" fmla="*/ 2733707 h 2802226"/>
                <a:gd name="connsiteX0" fmla="*/ 10188 w 3154052"/>
                <a:gd name="connsiteY0" fmla="*/ 2733707 h 2802226"/>
                <a:gd name="connsiteX1" fmla="*/ 436694 w 3154052"/>
                <a:gd name="connsiteY1" fmla="*/ 1997261 h 2802226"/>
                <a:gd name="connsiteX2" fmla="*/ 1179061 w 3154052"/>
                <a:gd name="connsiteY2" fmla="*/ 1592797 h 2802226"/>
                <a:gd name="connsiteX3" fmla="*/ 1157414 w 3154052"/>
                <a:gd name="connsiteY3" fmla="*/ 733423 h 2802226"/>
                <a:gd name="connsiteX4" fmla="*/ 1578258 w 3154052"/>
                <a:gd name="connsiteY4" fmla="*/ 3 h 2802226"/>
                <a:gd name="connsiteX5" fmla="*/ 1990347 w 3154052"/>
                <a:gd name="connsiteY5" fmla="*/ 751164 h 2802226"/>
                <a:gd name="connsiteX6" fmla="*/ 1978078 w 3154052"/>
                <a:gd name="connsiteY6" fmla="*/ 1592193 h 2802226"/>
                <a:gd name="connsiteX7" fmla="*/ 2710333 w 3154052"/>
                <a:gd name="connsiteY7" fmla="*/ 2000625 h 2802226"/>
                <a:gd name="connsiteX8" fmla="*/ 3144225 w 3154052"/>
                <a:gd name="connsiteY8" fmla="*/ 2721372 h 2802226"/>
                <a:gd name="connsiteX9" fmla="*/ 2297433 w 3154052"/>
                <a:gd name="connsiteY9" fmla="*/ 2719769 h 2802226"/>
                <a:gd name="connsiteX10" fmla="*/ 1579185 w 3154052"/>
                <a:gd name="connsiteY10" fmla="*/ 2286562 h 2802226"/>
                <a:gd name="connsiteX11" fmla="*/ 853220 w 3154052"/>
                <a:gd name="connsiteY11" fmla="*/ 2719528 h 2802226"/>
                <a:gd name="connsiteX12" fmla="*/ 10188 w 3154052"/>
                <a:gd name="connsiteY12" fmla="*/ 2733707 h 2802226"/>
                <a:gd name="connsiteX0" fmla="*/ 60000 w 3203864"/>
                <a:gd name="connsiteY0" fmla="*/ 2733707 h 2909276"/>
                <a:gd name="connsiteX1" fmla="*/ 486506 w 3203864"/>
                <a:gd name="connsiteY1" fmla="*/ 1997261 h 2909276"/>
                <a:gd name="connsiteX2" fmla="*/ 1228873 w 3203864"/>
                <a:gd name="connsiteY2" fmla="*/ 1592797 h 2909276"/>
                <a:gd name="connsiteX3" fmla="*/ 1207226 w 3203864"/>
                <a:gd name="connsiteY3" fmla="*/ 733423 h 2909276"/>
                <a:gd name="connsiteX4" fmla="*/ 1628070 w 3203864"/>
                <a:gd name="connsiteY4" fmla="*/ 3 h 2909276"/>
                <a:gd name="connsiteX5" fmla="*/ 2040159 w 3203864"/>
                <a:gd name="connsiteY5" fmla="*/ 751164 h 2909276"/>
                <a:gd name="connsiteX6" fmla="*/ 2027890 w 3203864"/>
                <a:gd name="connsiteY6" fmla="*/ 1592193 h 2909276"/>
                <a:gd name="connsiteX7" fmla="*/ 2760145 w 3203864"/>
                <a:gd name="connsiteY7" fmla="*/ 2000625 h 2909276"/>
                <a:gd name="connsiteX8" fmla="*/ 3194037 w 3203864"/>
                <a:gd name="connsiteY8" fmla="*/ 2721372 h 2909276"/>
                <a:gd name="connsiteX9" fmla="*/ 2347245 w 3203864"/>
                <a:gd name="connsiteY9" fmla="*/ 2719769 h 2909276"/>
                <a:gd name="connsiteX10" fmla="*/ 1628997 w 3203864"/>
                <a:gd name="connsiteY10" fmla="*/ 2286562 h 2909276"/>
                <a:gd name="connsiteX11" fmla="*/ 903032 w 3203864"/>
                <a:gd name="connsiteY11" fmla="*/ 2719528 h 2909276"/>
                <a:gd name="connsiteX12" fmla="*/ 60000 w 3203864"/>
                <a:gd name="connsiteY12" fmla="*/ 2733707 h 2909276"/>
                <a:gd name="connsiteX0" fmla="*/ 60000 w 3203864"/>
                <a:gd name="connsiteY0" fmla="*/ 2733707 h 2975327"/>
                <a:gd name="connsiteX1" fmla="*/ 486506 w 3203864"/>
                <a:gd name="connsiteY1" fmla="*/ 1997261 h 2975327"/>
                <a:gd name="connsiteX2" fmla="*/ 1228873 w 3203864"/>
                <a:gd name="connsiteY2" fmla="*/ 1592797 h 2975327"/>
                <a:gd name="connsiteX3" fmla="*/ 1207226 w 3203864"/>
                <a:gd name="connsiteY3" fmla="*/ 733423 h 2975327"/>
                <a:gd name="connsiteX4" fmla="*/ 1628070 w 3203864"/>
                <a:gd name="connsiteY4" fmla="*/ 3 h 2975327"/>
                <a:gd name="connsiteX5" fmla="*/ 2040159 w 3203864"/>
                <a:gd name="connsiteY5" fmla="*/ 751164 h 2975327"/>
                <a:gd name="connsiteX6" fmla="*/ 2027890 w 3203864"/>
                <a:gd name="connsiteY6" fmla="*/ 1592193 h 2975327"/>
                <a:gd name="connsiteX7" fmla="*/ 2760145 w 3203864"/>
                <a:gd name="connsiteY7" fmla="*/ 2000625 h 2975327"/>
                <a:gd name="connsiteX8" fmla="*/ 3194037 w 3203864"/>
                <a:gd name="connsiteY8" fmla="*/ 2721372 h 2975327"/>
                <a:gd name="connsiteX9" fmla="*/ 2347245 w 3203864"/>
                <a:gd name="connsiteY9" fmla="*/ 2719769 h 2975327"/>
                <a:gd name="connsiteX10" fmla="*/ 1628997 w 3203864"/>
                <a:gd name="connsiteY10" fmla="*/ 2286562 h 2975327"/>
                <a:gd name="connsiteX11" fmla="*/ 903032 w 3203864"/>
                <a:gd name="connsiteY11" fmla="*/ 2719528 h 2975327"/>
                <a:gd name="connsiteX12" fmla="*/ 60000 w 3203864"/>
                <a:gd name="connsiteY12" fmla="*/ 2733707 h 2975327"/>
                <a:gd name="connsiteX0" fmla="*/ 74390 w 3218254"/>
                <a:gd name="connsiteY0" fmla="*/ 2733707 h 2975327"/>
                <a:gd name="connsiteX1" fmla="*/ 500896 w 3218254"/>
                <a:gd name="connsiteY1" fmla="*/ 1997261 h 2975327"/>
                <a:gd name="connsiteX2" fmla="*/ 1243263 w 3218254"/>
                <a:gd name="connsiteY2" fmla="*/ 1592797 h 2975327"/>
                <a:gd name="connsiteX3" fmla="*/ 1221616 w 3218254"/>
                <a:gd name="connsiteY3" fmla="*/ 733423 h 2975327"/>
                <a:gd name="connsiteX4" fmla="*/ 1642460 w 3218254"/>
                <a:gd name="connsiteY4" fmla="*/ 3 h 2975327"/>
                <a:gd name="connsiteX5" fmla="*/ 2054549 w 3218254"/>
                <a:gd name="connsiteY5" fmla="*/ 751164 h 2975327"/>
                <a:gd name="connsiteX6" fmla="*/ 2042280 w 3218254"/>
                <a:gd name="connsiteY6" fmla="*/ 1592193 h 2975327"/>
                <a:gd name="connsiteX7" fmla="*/ 2774535 w 3218254"/>
                <a:gd name="connsiteY7" fmla="*/ 2000625 h 2975327"/>
                <a:gd name="connsiteX8" fmla="*/ 3208427 w 3218254"/>
                <a:gd name="connsiteY8" fmla="*/ 2721372 h 2975327"/>
                <a:gd name="connsiteX9" fmla="*/ 2361635 w 3218254"/>
                <a:gd name="connsiteY9" fmla="*/ 2719769 h 2975327"/>
                <a:gd name="connsiteX10" fmla="*/ 1643387 w 3218254"/>
                <a:gd name="connsiteY10" fmla="*/ 2286562 h 2975327"/>
                <a:gd name="connsiteX11" fmla="*/ 917422 w 3218254"/>
                <a:gd name="connsiteY11" fmla="*/ 2719528 h 2975327"/>
                <a:gd name="connsiteX12" fmla="*/ 74390 w 3218254"/>
                <a:gd name="connsiteY12" fmla="*/ 2733707 h 2975327"/>
                <a:gd name="connsiteX0" fmla="*/ 66955 w 3210819"/>
                <a:gd name="connsiteY0" fmla="*/ 2733707 h 2966030"/>
                <a:gd name="connsiteX1" fmla="*/ 493461 w 3210819"/>
                <a:gd name="connsiteY1" fmla="*/ 1997261 h 2966030"/>
                <a:gd name="connsiteX2" fmla="*/ 1235828 w 3210819"/>
                <a:gd name="connsiteY2" fmla="*/ 1592797 h 2966030"/>
                <a:gd name="connsiteX3" fmla="*/ 1214181 w 3210819"/>
                <a:gd name="connsiteY3" fmla="*/ 733423 h 2966030"/>
                <a:gd name="connsiteX4" fmla="*/ 1635025 w 3210819"/>
                <a:gd name="connsiteY4" fmla="*/ 3 h 2966030"/>
                <a:gd name="connsiteX5" fmla="*/ 2047114 w 3210819"/>
                <a:gd name="connsiteY5" fmla="*/ 751164 h 2966030"/>
                <a:gd name="connsiteX6" fmla="*/ 2034845 w 3210819"/>
                <a:gd name="connsiteY6" fmla="*/ 1592193 h 2966030"/>
                <a:gd name="connsiteX7" fmla="*/ 2767100 w 3210819"/>
                <a:gd name="connsiteY7" fmla="*/ 2000625 h 2966030"/>
                <a:gd name="connsiteX8" fmla="*/ 3200992 w 3210819"/>
                <a:gd name="connsiteY8" fmla="*/ 2721372 h 2966030"/>
                <a:gd name="connsiteX9" fmla="*/ 2354200 w 3210819"/>
                <a:gd name="connsiteY9" fmla="*/ 2719769 h 2966030"/>
                <a:gd name="connsiteX10" fmla="*/ 1635952 w 3210819"/>
                <a:gd name="connsiteY10" fmla="*/ 2286562 h 2966030"/>
                <a:gd name="connsiteX11" fmla="*/ 909987 w 3210819"/>
                <a:gd name="connsiteY11" fmla="*/ 2719528 h 2966030"/>
                <a:gd name="connsiteX12" fmla="*/ 66955 w 3210819"/>
                <a:gd name="connsiteY12" fmla="*/ 2733707 h 2966030"/>
                <a:gd name="connsiteX0" fmla="*/ 66955 w 3210819"/>
                <a:gd name="connsiteY0" fmla="*/ 2733707 h 2977165"/>
                <a:gd name="connsiteX1" fmla="*/ 493461 w 3210819"/>
                <a:gd name="connsiteY1" fmla="*/ 1997261 h 2977165"/>
                <a:gd name="connsiteX2" fmla="*/ 1235828 w 3210819"/>
                <a:gd name="connsiteY2" fmla="*/ 1592797 h 2977165"/>
                <a:gd name="connsiteX3" fmla="*/ 1214181 w 3210819"/>
                <a:gd name="connsiteY3" fmla="*/ 733423 h 2977165"/>
                <a:gd name="connsiteX4" fmla="*/ 1635025 w 3210819"/>
                <a:gd name="connsiteY4" fmla="*/ 3 h 2977165"/>
                <a:gd name="connsiteX5" fmla="*/ 2047114 w 3210819"/>
                <a:gd name="connsiteY5" fmla="*/ 751164 h 2977165"/>
                <a:gd name="connsiteX6" fmla="*/ 2034845 w 3210819"/>
                <a:gd name="connsiteY6" fmla="*/ 1592193 h 2977165"/>
                <a:gd name="connsiteX7" fmla="*/ 2767100 w 3210819"/>
                <a:gd name="connsiteY7" fmla="*/ 2000625 h 2977165"/>
                <a:gd name="connsiteX8" fmla="*/ 3200992 w 3210819"/>
                <a:gd name="connsiteY8" fmla="*/ 2721372 h 2977165"/>
                <a:gd name="connsiteX9" fmla="*/ 2354200 w 3210819"/>
                <a:gd name="connsiteY9" fmla="*/ 2719769 h 2977165"/>
                <a:gd name="connsiteX10" fmla="*/ 1635952 w 3210819"/>
                <a:gd name="connsiteY10" fmla="*/ 2286562 h 2977165"/>
                <a:gd name="connsiteX11" fmla="*/ 909987 w 3210819"/>
                <a:gd name="connsiteY11" fmla="*/ 2719528 h 2977165"/>
                <a:gd name="connsiteX12" fmla="*/ 66955 w 3210819"/>
                <a:gd name="connsiteY12" fmla="*/ 2733707 h 2977165"/>
                <a:gd name="connsiteX0" fmla="*/ 71887 w 3215751"/>
                <a:gd name="connsiteY0" fmla="*/ 2733707 h 2977166"/>
                <a:gd name="connsiteX1" fmla="*/ 498393 w 3215751"/>
                <a:gd name="connsiteY1" fmla="*/ 1997261 h 2977166"/>
                <a:gd name="connsiteX2" fmla="*/ 1240760 w 3215751"/>
                <a:gd name="connsiteY2" fmla="*/ 1592797 h 2977166"/>
                <a:gd name="connsiteX3" fmla="*/ 1219113 w 3215751"/>
                <a:gd name="connsiteY3" fmla="*/ 733423 h 2977166"/>
                <a:gd name="connsiteX4" fmla="*/ 1639957 w 3215751"/>
                <a:gd name="connsiteY4" fmla="*/ 3 h 2977166"/>
                <a:gd name="connsiteX5" fmla="*/ 2052046 w 3215751"/>
                <a:gd name="connsiteY5" fmla="*/ 751164 h 2977166"/>
                <a:gd name="connsiteX6" fmla="*/ 2039777 w 3215751"/>
                <a:gd name="connsiteY6" fmla="*/ 1592193 h 2977166"/>
                <a:gd name="connsiteX7" fmla="*/ 2772032 w 3215751"/>
                <a:gd name="connsiteY7" fmla="*/ 2000625 h 2977166"/>
                <a:gd name="connsiteX8" fmla="*/ 3205924 w 3215751"/>
                <a:gd name="connsiteY8" fmla="*/ 2721372 h 2977166"/>
                <a:gd name="connsiteX9" fmla="*/ 2359132 w 3215751"/>
                <a:gd name="connsiteY9" fmla="*/ 2719769 h 2977166"/>
                <a:gd name="connsiteX10" fmla="*/ 1640884 w 3215751"/>
                <a:gd name="connsiteY10" fmla="*/ 2286562 h 2977166"/>
                <a:gd name="connsiteX11" fmla="*/ 914919 w 3215751"/>
                <a:gd name="connsiteY11" fmla="*/ 2719528 h 2977166"/>
                <a:gd name="connsiteX12" fmla="*/ 71887 w 3215751"/>
                <a:gd name="connsiteY12" fmla="*/ 2733707 h 2977166"/>
                <a:gd name="connsiteX0" fmla="*/ 67561 w 3211425"/>
                <a:gd name="connsiteY0" fmla="*/ 2733707 h 2970180"/>
                <a:gd name="connsiteX1" fmla="*/ 494067 w 3211425"/>
                <a:gd name="connsiteY1" fmla="*/ 1997261 h 2970180"/>
                <a:gd name="connsiteX2" fmla="*/ 1236434 w 3211425"/>
                <a:gd name="connsiteY2" fmla="*/ 1592797 h 2970180"/>
                <a:gd name="connsiteX3" fmla="*/ 1214787 w 3211425"/>
                <a:gd name="connsiteY3" fmla="*/ 733423 h 2970180"/>
                <a:gd name="connsiteX4" fmla="*/ 1635631 w 3211425"/>
                <a:gd name="connsiteY4" fmla="*/ 3 h 2970180"/>
                <a:gd name="connsiteX5" fmla="*/ 2047720 w 3211425"/>
                <a:gd name="connsiteY5" fmla="*/ 751164 h 2970180"/>
                <a:gd name="connsiteX6" fmla="*/ 2035451 w 3211425"/>
                <a:gd name="connsiteY6" fmla="*/ 1592193 h 2970180"/>
                <a:gd name="connsiteX7" fmla="*/ 2767706 w 3211425"/>
                <a:gd name="connsiteY7" fmla="*/ 2000625 h 2970180"/>
                <a:gd name="connsiteX8" fmla="*/ 3201598 w 3211425"/>
                <a:gd name="connsiteY8" fmla="*/ 2721372 h 2970180"/>
                <a:gd name="connsiteX9" fmla="*/ 2354806 w 3211425"/>
                <a:gd name="connsiteY9" fmla="*/ 2719769 h 2970180"/>
                <a:gd name="connsiteX10" fmla="*/ 1636558 w 3211425"/>
                <a:gd name="connsiteY10" fmla="*/ 2286562 h 2970180"/>
                <a:gd name="connsiteX11" fmla="*/ 910593 w 3211425"/>
                <a:gd name="connsiteY11" fmla="*/ 2719528 h 2970180"/>
                <a:gd name="connsiteX12" fmla="*/ 67561 w 3211425"/>
                <a:gd name="connsiteY12" fmla="*/ 2733707 h 2970180"/>
                <a:gd name="connsiteX0" fmla="*/ 67901 w 3211765"/>
                <a:gd name="connsiteY0" fmla="*/ 2733707 h 2970180"/>
                <a:gd name="connsiteX1" fmla="*/ 494407 w 3211765"/>
                <a:gd name="connsiteY1" fmla="*/ 1997261 h 2970180"/>
                <a:gd name="connsiteX2" fmla="*/ 1236774 w 3211765"/>
                <a:gd name="connsiteY2" fmla="*/ 1592797 h 2970180"/>
                <a:gd name="connsiteX3" fmla="*/ 1215127 w 3211765"/>
                <a:gd name="connsiteY3" fmla="*/ 733423 h 2970180"/>
                <a:gd name="connsiteX4" fmla="*/ 1635971 w 3211765"/>
                <a:gd name="connsiteY4" fmla="*/ 3 h 2970180"/>
                <a:gd name="connsiteX5" fmla="*/ 2048060 w 3211765"/>
                <a:gd name="connsiteY5" fmla="*/ 751164 h 2970180"/>
                <a:gd name="connsiteX6" fmla="*/ 2035791 w 3211765"/>
                <a:gd name="connsiteY6" fmla="*/ 1592193 h 2970180"/>
                <a:gd name="connsiteX7" fmla="*/ 2768046 w 3211765"/>
                <a:gd name="connsiteY7" fmla="*/ 2000625 h 2970180"/>
                <a:gd name="connsiteX8" fmla="*/ 3201938 w 3211765"/>
                <a:gd name="connsiteY8" fmla="*/ 2721372 h 2970180"/>
                <a:gd name="connsiteX9" fmla="*/ 2355146 w 3211765"/>
                <a:gd name="connsiteY9" fmla="*/ 2719769 h 2970180"/>
                <a:gd name="connsiteX10" fmla="*/ 1636898 w 3211765"/>
                <a:gd name="connsiteY10" fmla="*/ 2286562 h 2970180"/>
                <a:gd name="connsiteX11" fmla="*/ 910933 w 3211765"/>
                <a:gd name="connsiteY11" fmla="*/ 2719528 h 2970180"/>
                <a:gd name="connsiteX12" fmla="*/ 67901 w 3211765"/>
                <a:gd name="connsiteY12" fmla="*/ 2733707 h 2970180"/>
                <a:gd name="connsiteX0" fmla="*/ 67901 w 3211765"/>
                <a:gd name="connsiteY0" fmla="*/ 2733707 h 2972094"/>
                <a:gd name="connsiteX1" fmla="*/ 494407 w 3211765"/>
                <a:gd name="connsiteY1" fmla="*/ 1997261 h 2972094"/>
                <a:gd name="connsiteX2" fmla="*/ 1236774 w 3211765"/>
                <a:gd name="connsiteY2" fmla="*/ 1592797 h 2972094"/>
                <a:gd name="connsiteX3" fmla="*/ 1215127 w 3211765"/>
                <a:gd name="connsiteY3" fmla="*/ 733423 h 2972094"/>
                <a:gd name="connsiteX4" fmla="*/ 1635971 w 3211765"/>
                <a:gd name="connsiteY4" fmla="*/ 3 h 2972094"/>
                <a:gd name="connsiteX5" fmla="*/ 2048060 w 3211765"/>
                <a:gd name="connsiteY5" fmla="*/ 751164 h 2972094"/>
                <a:gd name="connsiteX6" fmla="*/ 2035791 w 3211765"/>
                <a:gd name="connsiteY6" fmla="*/ 1592193 h 2972094"/>
                <a:gd name="connsiteX7" fmla="*/ 2768046 w 3211765"/>
                <a:gd name="connsiteY7" fmla="*/ 2000625 h 2972094"/>
                <a:gd name="connsiteX8" fmla="*/ 3201938 w 3211765"/>
                <a:gd name="connsiteY8" fmla="*/ 2721372 h 2972094"/>
                <a:gd name="connsiteX9" fmla="*/ 2355146 w 3211765"/>
                <a:gd name="connsiteY9" fmla="*/ 2719769 h 2972094"/>
                <a:gd name="connsiteX10" fmla="*/ 1636898 w 3211765"/>
                <a:gd name="connsiteY10" fmla="*/ 2286562 h 2972094"/>
                <a:gd name="connsiteX11" fmla="*/ 910933 w 3211765"/>
                <a:gd name="connsiteY11" fmla="*/ 2719528 h 2972094"/>
                <a:gd name="connsiteX12" fmla="*/ 67901 w 3211765"/>
                <a:gd name="connsiteY12" fmla="*/ 2733707 h 2972094"/>
                <a:gd name="connsiteX0" fmla="*/ 67901 w 3257164"/>
                <a:gd name="connsiteY0" fmla="*/ 2733707 h 2972094"/>
                <a:gd name="connsiteX1" fmla="*/ 494407 w 3257164"/>
                <a:gd name="connsiteY1" fmla="*/ 1997261 h 2972094"/>
                <a:gd name="connsiteX2" fmla="*/ 1236774 w 3257164"/>
                <a:gd name="connsiteY2" fmla="*/ 1592797 h 2972094"/>
                <a:gd name="connsiteX3" fmla="*/ 1215127 w 3257164"/>
                <a:gd name="connsiteY3" fmla="*/ 733423 h 2972094"/>
                <a:gd name="connsiteX4" fmla="*/ 1635971 w 3257164"/>
                <a:gd name="connsiteY4" fmla="*/ 3 h 2972094"/>
                <a:gd name="connsiteX5" fmla="*/ 2048060 w 3257164"/>
                <a:gd name="connsiteY5" fmla="*/ 751164 h 2972094"/>
                <a:gd name="connsiteX6" fmla="*/ 2035791 w 3257164"/>
                <a:gd name="connsiteY6" fmla="*/ 1592193 h 2972094"/>
                <a:gd name="connsiteX7" fmla="*/ 2768046 w 3257164"/>
                <a:gd name="connsiteY7" fmla="*/ 2000625 h 2972094"/>
                <a:gd name="connsiteX8" fmla="*/ 3201938 w 3257164"/>
                <a:gd name="connsiteY8" fmla="*/ 2721372 h 2972094"/>
                <a:gd name="connsiteX9" fmla="*/ 2355146 w 3257164"/>
                <a:gd name="connsiteY9" fmla="*/ 2719769 h 2972094"/>
                <a:gd name="connsiteX10" fmla="*/ 1636898 w 3257164"/>
                <a:gd name="connsiteY10" fmla="*/ 2286562 h 2972094"/>
                <a:gd name="connsiteX11" fmla="*/ 910933 w 3257164"/>
                <a:gd name="connsiteY11" fmla="*/ 2719528 h 2972094"/>
                <a:gd name="connsiteX12" fmla="*/ 67901 w 3257164"/>
                <a:gd name="connsiteY12" fmla="*/ 2733707 h 2972094"/>
                <a:gd name="connsiteX0" fmla="*/ 67901 w 3272044"/>
                <a:gd name="connsiteY0" fmla="*/ 2733707 h 2972094"/>
                <a:gd name="connsiteX1" fmla="*/ 494407 w 3272044"/>
                <a:gd name="connsiteY1" fmla="*/ 1997261 h 2972094"/>
                <a:gd name="connsiteX2" fmla="*/ 1236774 w 3272044"/>
                <a:gd name="connsiteY2" fmla="*/ 1592797 h 2972094"/>
                <a:gd name="connsiteX3" fmla="*/ 1215127 w 3272044"/>
                <a:gd name="connsiteY3" fmla="*/ 733423 h 2972094"/>
                <a:gd name="connsiteX4" fmla="*/ 1635971 w 3272044"/>
                <a:gd name="connsiteY4" fmla="*/ 3 h 2972094"/>
                <a:gd name="connsiteX5" fmla="*/ 2048060 w 3272044"/>
                <a:gd name="connsiteY5" fmla="*/ 751164 h 2972094"/>
                <a:gd name="connsiteX6" fmla="*/ 2035791 w 3272044"/>
                <a:gd name="connsiteY6" fmla="*/ 1592193 h 2972094"/>
                <a:gd name="connsiteX7" fmla="*/ 2768046 w 3272044"/>
                <a:gd name="connsiteY7" fmla="*/ 2000625 h 2972094"/>
                <a:gd name="connsiteX8" fmla="*/ 3201938 w 3272044"/>
                <a:gd name="connsiteY8" fmla="*/ 2721372 h 2972094"/>
                <a:gd name="connsiteX9" fmla="*/ 2355146 w 3272044"/>
                <a:gd name="connsiteY9" fmla="*/ 2719769 h 2972094"/>
                <a:gd name="connsiteX10" fmla="*/ 1636898 w 3272044"/>
                <a:gd name="connsiteY10" fmla="*/ 2286562 h 2972094"/>
                <a:gd name="connsiteX11" fmla="*/ 910933 w 3272044"/>
                <a:gd name="connsiteY11" fmla="*/ 2719528 h 2972094"/>
                <a:gd name="connsiteX12" fmla="*/ 67901 w 3272044"/>
                <a:gd name="connsiteY12" fmla="*/ 2733707 h 2972094"/>
                <a:gd name="connsiteX0" fmla="*/ 67901 w 3272044"/>
                <a:gd name="connsiteY0" fmla="*/ 2733707 h 2972094"/>
                <a:gd name="connsiteX1" fmla="*/ 494407 w 3272044"/>
                <a:gd name="connsiteY1" fmla="*/ 1997261 h 2972094"/>
                <a:gd name="connsiteX2" fmla="*/ 1236774 w 3272044"/>
                <a:gd name="connsiteY2" fmla="*/ 1592797 h 2972094"/>
                <a:gd name="connsiteX3" fmla="*/ 1215127 w 3272044"/>
                <a:gd name="connsiteY3" fmla="*/ 733423 h 2972094"/>
                <a:gd name="connsiteX4" fmla="*/ 1635971 w 3272044"/>
                <a:gd name="connsiteY4" fmla="*/ 3 h 2972094"/>
                <a:gd name="connsiteX5" fmla="*/ 2048060 w 3272044"/>
                <a:gd name="connsiteY5" fmla="*/ 751164 h 2972094"/>
                <a:gd name="connsiteX6" fmla="*/ 2035791 w 3272044"/>
                <a:gd name="connsiteY6" fmla="*/ 1592193 h 2972094"/>
                <a:gd name="connsiteX7" fmla="*/ 2768046 w 3272044"/>
                <a:gd name="connsiteY7" fmla="*/ 2000625 h 2972094"/>
                <a:gd name="connsiteX8" fmla="*/ 3201938 w 3272044"/>
                <a:gd name="connsiteY8" fmla="*/ 2721372 h 2972094"/>
                <a:gd name="connsiteX9" fmla="*/ 2355146 w 3272044"/>
                <a:gd name="connsiteY9" fmla="*/ 2719769 h 2972094"/>
                <a:gd name="connsiteX10" fmla="*/ 1636898 w 3272044"/>
                <a:gd name="connsiteY10" fmla="*/ 2286562 h 2972094"/>
                <a:gd name="connsiteX11" fmla="*/ 910933 w 3272044"/>
                <a:gd name="connsiteY11" fmla="*/ 2719528 h 2972094"/>
                <a:gd name="connsiteX12" fmla="*/ 67901 w 3272044"/>
                <a:gd name="connsiteY12" fmla="*/ 2733707 h 2972094"/>
                <a:gd name="connsiteX0" fmla="*/ 67901 w 3272044"/>
                <a:gd name="connsiteY0" fmla="*/ 2733707 h 2973910"/>
                <a:gd name="connsiteX1" fmla="*/ 494407 w 3272044"/>
                <a:gd name="connsiteY1" fmla="*/ 1997261 h 2973910"/>
                <a:gd name="connsiteX2" fmla="*/ 1236774 w 3272044"/>
                <a:gd name="connsiteY2" fmla="*/ 1592797 h 2973910"/>
                <a:gd name="connsiteX3" fmla="*/ 1215127 w 3272044"/>
                <a:gd name="connsiteY3" fmla="*/ 733423 h 2973910"/>
                <a:gd name="connsiteX4" fmla="*/ 1635971 w 3272044"/>
                <a:gd name="connsiteY4" fmla="*/ 3 h 2973910"/>
                <a:gd name="connsiteX5" fmla="*/ 2048060 w 3272044"/>
                <a:gd name="connsiteY5" fmla="*/ 751164 h 2973910"/>
                <a:gd name="connsiteX6" fmla="*/ 2035791 w 3272044"/>
                <a:gd name="connsiteY6" fmla="*/ 1592193 h 2973910"/>
                <a:gd name="connsiteX7" fmla="*/ 2768046 w 3272044"/>
                <a:gd name="connsiteY7" fmla="*/ 2000625 h 2973910"/>
                <a:gd name="connsiteX8" fmla="*/ 3201938 w 3272044"/>
                <a:gd name="connsiteY8" fmla="*/ 2721372 h 2973910"/>
                <a:gd name="connsiteX9" fmla="*/ 2355146 w 3272044"/>
                <a:gd name="connsiteY9" fmla="*/ 2719769 h 2973910"/>
                <a:gd name="connsiteX10" fmla="*/ 1636898 w 3272044"/>
                <a:gd name="connsiteY10" fmla="*/ 2286562 h 2973910"/>
                <a:gd name="connsiteX11" fmla="*/ 910933 w 3272044"/>
                <a:gd name="connsiteY11" fmla="*/ 2719528 h 2973910"/>
                <a:gd name="connsiteX12" fmla="*/ 67901 w 3272044"/>
                <a:gd name="connsiteY12" fmla="*/ 2733707 h 2973910"/>
                <a:gd name="connsiteX0" fmla="*/ 67901 w 3276365"/>
                <a:gd name="connsiteY0" fmla="*/ 2733707 h 2973910"/>
                <a:gd name="connsiteX1" fmla="*/ 494407 w 3276365"/>
                <a:gd name="connsiteY1" fmla="*/ 1997261 h 2973910"/>
                <a:gd name="connsiteX2" fmla="*/ 1236774 w 3276365"/>
                <a:gd name="connsiteY2" fmla="*/ 1592797 h 2973910"/>
                <a:gd name="connsiteX3" fmla="*/ 1215127 w 3276365"/>
                <a:gd name="connsiteY3" fmla="*/ 733423 h 2973910"/>
                <a:gd name="connsiteX4" fmla="*/ 1635971 w 3276365"/>
                <a:gd name="connsiteY4" fmla="*/ 3 h 2973910"/>
                <a:gd name="connsiteX5" fmla="*/ 2048060 w 3276365"/>
                <a:gd name="connsiteY5" fmla="*/ 751164 h 2973910"/>
                <a:gd name="connsiteX6" fmla="*/ 2035791 w 3276365"/>
                <a:gd name="connsiteY6" fmla="*/ 1592193 h 2973910"/>
                <a:gd name="connsiteX7" fmla="*/ 2768046 w 3276365"/>
                <a:gd name="connsiteY7" fmla="*/ 2000625 h 2973910"/>
                <a:gd name="connsiteX8" fmla="*/ 3201938 w 3276365"/>
                <a:gd name="connsiteY8" fmla="*/ 2721372 h 2973910"/>
                <a:gd name="connsiteX9" fmla="*/ 2355146 w 3276365"/>
                <a:gd name="connsiteY9" fmla="*/ 2719769 h 2973910"/>
                <a:gd name="connsiteX10" fmla="*/ 1636898 w 3276365"/>
                <a:gd name="connsiteY10" fmla="*/ 2286562 h 2973910"/>
                <a:gd name="connsiteX11" fmla="*/ 910933 w 3276365"/>
                <a:gd name="connsiteY11" fmla="*/ 2719528 h 2973910"/>
                <a:gd name="connsiteX12" fmla="*/ 67901 w 3276365"/>
                <a:gd name="connsiteY12" fmla="*/ 2733707 h 2973910"/>
                <a:gd name="connsiteX0" fmla="*/ 67901 w 3273659"/>
                <a:gd name="connsiteY0" fmla="*/ 2733707 h 2973910"/>
                <a:gd name="connsiteX1" fmla="*/ 494407 w 3273659"/>
                <a:gd name="connsiteY1" fmla="*/ 1997261 h 2973910"/>
                <a:gd name="connsiteX2" fmla="*/ 1236774 w 3273659"/>
                <a:gd name="connsiteY2" fmla="*/ 1592797 h 2973910"/>
                <a:gd name="connsiteX3" fmla="*/ 1215127 w 3273659"/>
                <a:gd name="connsiteY3" fmla="*/ 733423 h 2973910"/>
                <a:gd name="connsiteX4" fmla="*/ 1635971 w 3273659"/>
                <a:gd name="connsiteY4" fmla="*/ 3 h 2973910"/>
                <a:gd name="connsiteX5" fmla="*/ 2048060 w 3273659"/>
                <a:gd name="connsiteY5" fmla="*/ 751164 h 2973910"/>
                <a:gd name="connsiteX6" fmla="*/ 2035791 w 3273659"/>
                <a:gd name="connsiteY6" fmla="*/ 1592193 h 2973910"/>
                <a:gd name="connsiteX7" fmla="*/ 2768046 w 3273659"/>
                <a:gd name="connsiteY7" fmla="*/ 2000625 h 2973910"/>
                <a:gd name="connsiteX8" fmla="*/ 3201938 w 3273659"/>
                <a:gd name="connsiteY8" fmla="*/ 2721372 h 2973910"/>
                <a:gd name="connsiteX9" fmla="*/ 2355146 w 3273659"/>
                <a:gd name="connsiteY9" fmla="*/ 2719769 h 2973910"/>
                <a:gd name="connsiteX10" fmla="*/ 1636898 w 3273659"/>
                <a:gd name="connsiteY10" fmla="*/ 2286562 h 2973910"/>
                <a:gd name="connsiteX11" fmla="*/ 910933 w 3273659"/>
                <a:gd name="connsiteY11" fmla="*/ 2719528 h 2973910"/>
                <a:gd name="connsiteX12" fmla="*/ 67901 w 3273659"/>
                <a:gd name="connsiteY12" fmla="*/ 2733707 h 2973910"/>
                <a:gd name="connsiteX0" fmla="*/ 67901 w 3269386"/>
                <a:gd name="connsiteY0" fmla="*/ 2733707 h 2972094"/>
                <a:gd name="connsiteX1" fmla="*/ 494407 w 3269386"/>
                <a:gd name="connsiteY1" fmla="*/ 1997261 h 2972094"/>
                <a:gd name="connsiteX2" fmla="*/ 1236774 w 3269386"/>
                <a:gd name="connsiteY2" fmla="*/ 1592797 h 2972094"/>
                <a:gd name="connsiteX3" fmla="*/ 1215127 w 3269386"/>
                <a:gd name="connsiteY3" fmla="*/ 733423 h 2972094"/>
                <a:gd name="connsiteX4" fmla="*/ 1635971 w 3269386"/>
                <a:gd name="connsiteY4" fmla="*/ 3 h 2972094"/>
                <a:gd name="connsiteX5" fmla="*/ 2048060 w 3269386"/>
                <a:gd name="connsiteY5" fmla="*/ 751164 h 2972094"/>
                <a:gd name="connsiteX6" fmla="*/ 2035791 w 3269386"/>
                <a:gd name="connsiteY6" fmla="*/ 1592193 h 2972094"/>
                <a:gd name="connsiteX7" fmla="*/ 2768046 w 3269386"/>
                <a:gd name="connsiteY7" fmla="*/ 2000625 h 2972094"/>
                <a:gd name="connsiteX8" fmla="*/ 3201938 w 3269386"/>
                <a:gd name="connsiteY8" fmla="*/ 2721372 h 2972094"/>
                <a:gd name="connsiteX9" fmla="*/ 2355146 w 3269386"/>
                <a:gd name="connsiteY9" fmla="*/ 2719769 h 2972094"/>
                <a:gd name="connsiteX10" fmla="*/ 1636898 w 3269386"/>
                <a:gd name="connsiteY10" fmla="*/ 2286562 h 2972094"/>
                <a:gd name="connsiteX11" fmla="*/ 910933 w 3269386"/>
                <a:gd name="connsiteY11" fmla="*/ 2719528 h 2972094"/>
                <a:gd name="connsiteX12" fmla="*/ 67901 w 3269386"/>
                <a:gd name="connsiteY12" fmla="*/ 2733707 h 2972094"/>
                <a:gd name="connsiteX0" fmla="*/ 67901 w 3270691"/>
                <a:gd name="connsiteY0" fmla="*/ 2733707 h 2972094"/>
                <a:gd name="connsiteX1" fmla="*/ 494407 w 3270691"/>
                <a:gd name="connsiteY1" fmla="*/ 1997261 h 2972094"/>
                <a:gd name="connsiteX2" fmla="*/ 1236774 w 3270691"/>
                <a:gd name="connsiteY2" fmla="*/ 1592797 h 2972094"/>
                <a:gd name="connsiteX3" fmla="*/ 1215127 w 3270691"/>
                <a:gd name="connsiteY3" fmla="*/ 733423 h 2972094"/>
                <a:gd name="connsiteX4" fmla="*/ 1635971 w 3270691"/>
                <a:gd name="connsiteY4" fmla="*/ 3 h 2972094"/>
                <a:gd name="connsiteX5" fmla="*/ 2048060 w 3270691"/>
                <a:gd name="connsiteY5" fmla="*/ 751164 h 2972094"/>
                <a:gd name="connsiteX6" fmla="*/ 2035791 w 3270691"/>
                <a:gd name="connsiteY6" fmla="*/ 1592193 h 2972094"/>
                <a:gd name="connsiteX7" fmla="*/ 2768046 w 3270691"/>
                <a:gd name="connsiteY7" fmla="*/ 2000625 h 2972094"/>
                <a:gd name="connsiteX8" fmla="*/ 3201938 w 3270691"/>
                <a:gd name="connsiteY8" fmla="*/ 2721372 h 2972094"/>
                <a:gd name="connsiteX9" fmla="*/ 2355146 w 3270691"/>
                <a:gd name="connsiteY9" fmla="*/ 2719769 h 2972094"/>
                <a:gd name="connsiteX10" fmla="*/ 1636898 w 3270691"/>
                <a:gd name="connsiteY10" fmla="*/ 2286562 h 2972094"/>
                <a:gd name="connsiteX11" fmla="*/ 910933 w 3270691"/>
                <a:gd name="connsiteY11" fmla="*/ 2719528 h 2972094"/>
                <a:gd name="connsiteX12" fmla="*/ 67901 w 3270691"/>
                <a:gd name="connsiteY12" fmla="*/ 2733707 h 2972094"/>
                <a:gd name="connsiteX0" fmla="*/ 67901 w 3268549"/>
                <a:gd name="connsiteY0" fmla="*/ 2733707 h 2972094"/>
                <a:gd name="connsiteX1" fmla="*/ 494407 w 3268549"/>
                <a:gd name="connsiteY1" fmla="*/ 1997261 h 2972094"/>
                <a:gd name="connsiteX2" fmla="*/ 1236774 w 3268549"/>
                <a:gd name="connsiteY2" fmla="*/ 1592797 h 2972094"/>
                <a:gd name="connsiteX3" fmla="*/ 1215127 w 3268549"/>
                <a:gd name="connsiteY3" fmla="*/ 733423 h 2972094"/>
                <a:gd name="connsiteX4" fmla="*/ 1635971 w 3268549"/>
                <a:gd name="connsiteY4" fmla="*/ 3 h 2972094"/>
                <a:gd name="connsiteX5" fmla="*/ 2048060 w 3268549"/>
                <a:gd name="connsiteY5" fmla="*/ 751164 h 2972094"/>
                <a:gd name="connsiteX6" fmla="*/ 2035791 w 3268549"/>
                <a:gd name="connsiteY6" fmla="*/ 1592193 h 2972094"/>
                <a:gd name="connsiteX7" fmla="*/ 2768046 w 3268549"/>
                <a:gd name="connsiteY7" fmla="*/ 2000625 h 2972094"/>
                <a:gd name="connsiteX8" fmla="*/ 3201938 w 3268549"/>
                <a:gd name="connsiteY8" fmla="*/ 2721372 h 2972094"/>
                <a:gd name="connsiteX9" fmla="*/ 2355146 w 3268549"/>
                <a:gd name="connsiteY9" fmla="*/ 2719769 h 2972094"/>
                <a:gd name="connsiteX10" fmla="*/ 1636898 w 3268549"/>
                <a:gd name="connsiteY10" fmla="*/ 2286562 h 2972094"/>
                <a:gd name="connsiteX11" fmla="*/ 910933 w 3268549"/>
                <a:gd name="connsiteY11" fmla="*/ 2719528 h 2972094"/>
                <a:gd name="connsiteX12" fmla="*/ 67901 w 3268549"/>
                <a:gd name="connsiteY12" fmla="*/ 2733707 h 2972094"/>
                <a:gd name="connsiteX0" fmla="*/ 67901 w 3266411"/>
                <a:gd name="connsiteY0" fmla="*/ 2733707 h 2972094"/>
                <a:gd name="connsiteX1" fmla="*/ 494407 w 3266411"/>
                <a:gd name="connsiteY1" fmla="*/ 1997261 h 2972094"/>
                <a:gd name="connsiteX2" fmla="*/ 1236774 w 3266411"/>
                <a:gd name="connsiteY2" fmla="*/ 1592797 h 2972094"/>
                <a:gd name="connsiteX3" fmla="*/ 1215127 w 3266411"/>
                <a:gd name="connsiteY3" fmla="*/ 733423 h 2972094"/>
                <a:gd name="connsiteX4" fmla="*/ 1635971 w 3266411"/>
                <a:gd name="connsiteY4" fmla="*/ 3 h 2972094"/>
                <a:gd name="connsiteX5" fmla="*/ 2048060 w 3266411"/>
                <a:gd name="connsiteY5" fmla="*/ 751164 h 2972094"/>
                <a:gd name="connsiteX6" fmla="*/ 2035791 w 3266411"/>
                <a:gd name="connsiteY6" fmla="*/ 1592193 h 2972094"/>
                <a:gd name="connsiteX7" fmla="*/ 2768046 w 3266411"/>
                <a:gd name="connsiteY7" fmla="*/ 2000625 h 2972094"/>
                <a:gd name="connsiteX8" fmla="*/ 3201938 w 3266411"/>
                <a:gd name="connsiteY8" fmla="*/ 2721372 h 2972094"/>
                <a:gd name="connsiteX9" fmla="*/ 2355146 w 3266411"/>
                <a:gd name="connsiteY9" fmla="*/ 2719769 h 2972094"/>
                <a:gd name="connsiteX10" fmla="*/ 1636898 w 3266411"/>
                <a:gd name="connsiteY10" fmla="*/ 2286562 h 2972094"/>
                <a:gd name="connsiteX11" fmla="*/ 910933 w 3266411"/>
                <a:gd name="connsiteY11" fmla="*/ 2719528 h 2972094"/>
                <a:gd name="connsiteX12" fmla="*/ 67901 w 3266411"/>
                <a:gd name="connsiteY12" fmla="*/ 2733707 h 2972094"/>
                <a:gd name="connsiteX0" fmla="*/ 67901 w 3270129"/>
                <a:gd name="connsiteY0" fmla="*/ 2733707 h 2972094"/>
                <a:gd name="connsiteX1" fmla="*/ 494407 w 3270129"/>
                <a:gd name="connsiteY1" fmla="*/ 1997261 h 2972094"/>
                <a:gd name="connsiteX2" fmla="*/ 1236774 w 3270129"/>
                <a:gd name="connsiteY2" fmla="*/ 1592797 h 2972094"/>
                <a:gd name="connsiteX3" fmla="*/ 1215127 w 3270129"/>
                <a:gd name="connsiteY3" fmla="*/ 733423 h 2972094"/>
                <a:gd name="connsiteX4" fmla="*/ 1635971 w 3270129"/>
                <a:gd name="connsiteY4" fmla="*/ 3 h 2972094"/>
                <a:gd name="connsiteX5" fmla="*/ 2048060 w 3270129"/>
                <a:gd name="connsiteY5" fmla="*/ 751164 h 2972094"/>
                <a:gd name="connsiteX6" fmla="*/ 2035791 w 3270129"/>
                <a:gd name="connsiteY6" fmla="*/ 1592193 h 2972094"/>
                <a:gd name="connsiteX7" fmla="*/ 2768046 w 3270129"/>
                <a:gd name="connsiteY7" fmla="*/ 2000625 h 2972094"/>
                <a:gd name="connsiteX8" fmla="*/ 3201938 w 3270129"/>
                <a:gd name="connsiteY8" fmla="*/ 2721372 h 2972094"/>
                <a:gd name="connsiteX9" fmla="*/ 2355146 w 3270129"/>
                <a:gd name="connsiteY9" fmla="*/ 2719769 h 2972094"/>
                <a:gd name="connsiteX10" fmla="*/ 1636898 w 3270129"/>
                <a:gd name="connsiteY10" fmla="*/ 2286562 h 2972094"/>
                <a:gd name="connsiteX11" fmla="*/ 910933 w 3270129"/>
                <a:gd name="connsiteY11" fmla="*/ 2719528 h 2972094"/>
                <a:gd name="connsiteX12" fmla="*/ 67901 w 3270129"/>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957"/>
                <a:gd name="connsiteY0" fmla="*/ 2733707 h 2972094"/>
                <a:gd name="connsiteX1" fmla="*/ 494407 w 3267957"/>
                <a:gd name="connsiteY1" fmla="*/ 1997261 h 2972094"/>
                <a:gd name="connsiteX2" fmla="*/ 1236774 w 3267957"/>
                <a:gd name="connsiteY2" fmla="*/ 1592797 h 2972094"/>
                <a:gd name="connsiteX3" fmla="*/ 1215127 w 3267957"/>
                <a:gd name="connsiteY3" fmla="*/ 733423 h 2972094"/>
                <a:gd name="connsiteX4" fmla="*/ 1635971 w 3267957"/>
                <a:gd name="connsiteY4" fmla="*/ 3 h 2972094"/>
                <a:gd name="connsiteX5" fmla="*/ 2048060 w 3267957"/>
                <a:gd name="connsiteY5" fmla="*/ 751164 h 2972094"/>
                <a:gd name="connsiteX6" fmla="*/ 2035791 w 3267957"/>
                <a:gd name="connsiteY6" fmla="*/ 1592193 h 2972094"/>
                <a:gd name="connsiteX7" fmla="*/ 2768046 w 3267957"/>
                <a:gd name="connsiteY7" fmla="*/ 2000625 h 2972094"/>
                <a:gd name="connsiteX8" fmla="*/ 3201938 w 3267957"/>
                <a:gd name="connsiteY8" fmla="*/ 2721372 h 2972094"/>
                <a:gd name="connsiteX9" fmla="*/ 2355146 w 3267957"/>
                <a:gd name="connsiteY9" fmla="*/ 2719769 h 2972094"/>
                <a:gd name="connsiteX10" fmla="*/ 1636898 w 3267957"/>
                <a:gd name="connsiteY10" fmla="*/ 2286562 h 2972094"/>
                <a:gd name="connsiteX11" fmla="*/ 910933 w 3267957"/>
                <a:gd name="connsiteY11" fmla="*/ 2719528 h 2972094"/>
                <a:gd name="connsiteX12" fmla="*/ 67901 w 3267957"/>
                <a:gd name="connsiteY12" fmla="*/ 2733707 h 2972094"/>
                <a:gd name="connsiteX0" fmla="*/ 67901 w 3267264"/>
                <a:gd name="connsiteY0" fmla="*/ 2733707 h 2972094"/>
                <a:gd name="connsiteX1" fmla="*/ 494407 w 3267264"/>
                <a:gd name="connsiteY1" fmla="*/ 1997261 h 2972094"/>
                <a:gd name="connsiteX2" fmla="*/ 1236774 w 3267264"/>
                <a:gd name="connsiteY2" fmla="*/ 1592797 h 2972094"/>
                <a:gd name="connsiteX3" fmla="*/ 1215127 w 3267264"/>
                <a:gd name="connsiteY3" fmla="*/ 733423 h 2972094"/>
                <a:gd name="connsiteX4" fmla="*/ 1635971 w 3267264"/>
                <a:gd name="connsiteY4" fmla="*/ 3 h 2972094"/>
                <a:gd name="connsiteX5" fmla="*/ 2048060 w 3267264"/>
                <a:gd name="connsiteY5" fmla="*/ 751164 h 2972094"/>
                <a:gd name="connsiteX6" fmla="*/ 2035791 w 3267264"/>
                <a:gd name="connsiteY6" fmla="*/ 1592193 h 2972094"/>
                <a:gd name="connsiteX7" fmla="*/ 2768046 w 3267264"/>
                <a:gd name="connsiteY7" fmla="*/ 2000625 h 2972094"/>
                <a:gd name="connsiteX8" fmla="*/ 3201938 w 3267264"/>
                <a:gd name="connsiteY8" fmla="*/ 2721372 h 2972094"/>
                <a:gd name="connsiteX9" fmla="*/ 2355146 w 3267264"/>
                <a:gd name="connsiteY9" fmla="*/ 2719769 h 2972094"/>
                <a:gd name="connsiteX10" fmla="*/ 1636898 w 3267264"/>
                <a:gd name="connsiteY10" fmla="*/ 2286562 h 2972094"/>
                <a:gd name="connsiteX11" fmla="*/ 910933 w 3267264"/>
                <a:gd name="connsiteY11" fmla="*/ 2719528 h 2972094"/>
                <a:gd name="connsiteX12" fmla="*/ 67901 w 3267264"/>
                <a:gd name="connsiteY12" fmla="*/ 2733707 h 2972094"/>
                <a:gd name="connsiteX0" fmla="*/ 67901 w 3267264"/>
                <a:gd name="connsiteY0" fmla="*/ 2733707 h 2972094"/>
                <a:gd name="connsiteX1" fmla="*/ 494407 w 3267264"/>
                <a:gd name="connsiteY1" fmla="*/ 1997261 h 2972094"/>
                <a:gd name="connsiteX2" fmla="*/ 1236774 w 3267264"/>
                <a:gd name="connsiteY2" fmla="*/ 1592797 h 2972094"/>
                <a:gd name="connsiteX3" fmla="*/ 1215127 w 3267264"/>
                <a:gd name="connsiteY3" fmla="*/ 733423 h 2972094"/>
                <a:gd name="connsiteX4" fmla="*/ 1635971 w 3267264"/>
                <a:gd name="connsiteY4" fmla="*/ 3 h 2972094"/>
                <a:gd name="connsiteX5" fmla="*/ 2048060 w 3267264"/>
                <a:gd name="connsiteY5" fmla="*/ 751164 h 2972094"/>
                <a:gd name="connsiteX6" fmla="*/ 2035791 w 3267264"/>
                <a:gd name="connsiteY6" fmla="*/ 1592193 h 2972094"/>
                <a:gd name="connsiteX7" fmla="*/ 2768046 w 3267264"/>
                <a:gd name="connsiteY7" fmla="*/ 2000625 h 2972094"/>
                <a:gd name="connsiteX8" fmla="*/ 3201938 w 3267264"/>
                <a:gd name="connsiteY8" fmla="*/ 2721372 h 2972094"/>
                <a:gd name="connsiteX9" fmla="*/ 2355146 w 3267264"/>
                <a:gd name="connsiteY9" fmla="*/ 2719769 h 2972094"/>
                <a:gd name="connsiteX10" fmla="*/ 1636898 w 3267264"/>
                <a:gd name="connsiteY10" fmla="*/ 2286562 h 2972094"/>
                <a:gd name="connsiteX11" fmla="*/ 910933 w 3267264"/>
                <a:gd name="connsiteY11" fmla="*/ 2719528 h 2972094"/>
                <a:gd name="connsiteX12" fmla="*/ 67901 w 3267264"/>
                <a:gd name="connsiteY12" fmla="*/ 2733707 h 2972094"/>
                <a:gd name="connsiteX0" fmla="*/ 67901 w 3264026"/>
                <a:gd name="connsiteY0" fmla="*/ 2733707 h 2972094"/>
                <a:gd name="connsiteX1" fmla="*/ 494407 w 3264026"/>
                <a:gd name="connsiteY1" fmla="*/ 1997261 h 2972094"/>
                <a:gd name="connsiteX2" fmla="*/ 1236774 w 3264026"/>
                <a:gd name="connsiteY2" fmla="*/ 1592797 h 2972094"/>
                <a:gd name="connsiteX3" fmla="*/ 1215127 w 3264026"/>
                <a:gd name="connsiteY3" fmla="*/ 733423 h 2972094"/>
                <a:gd name="connsiteX4" fmla="*/ 1635971 w 3264026"/>
                <a:gd name="connsiteY4" fmla="*/ 3 h 2972094"/>
                <a:gd name="connsiteX5" fmla="*/ 2048060 w 3264026"/>
                <a:gd name="connsiteY5" fmla="*/ 751164 h 2972094"/>
                <a:gd name="connsiteX6" fmla="*/ 2035791 w 3264026"/>
                <a:gd name="connsiteY6" fmla="*/ 1592193 h 2972094"/>
                <a:gd name="connsiteX7" fmla="*/ 2768046 w 3264026"/>
                <a:gd name="connsiteY7" fmla="*/ 2000625 h 2972094"/>
                <a:gd name="connsiteX8" fmla="*/ 3201938 w 3264026"/>
                <a:gd name="connsiteY8" fmla="*/ 2721372 h 2972094"/>
                <a:gd name="connsiteX9" fmla="*/ 2355146 w 3264026"/>
                <a:gd name="connsiteY9" fmla="*/ 2719769 h 2972094"/>
                <a:gd name="connsiteX10" fmla="*/ 1636898 w 3264026"/>
                <a:gd name="connsiteY10" fmla="*/ 2286562 h 2972094"/>
                <a:gd name="connsiteX11" fmla="*/ 910933 w 3264026"/>
                <a:gd name="connsiteY11" fmla="*/ 2719528 h 2972094"/>
                <a:gd name="connsiteX12" fmla="*/ 67901 w 3264026"/>
                <a:gd name="connsiteY12" fmla="*/ 2733707 h 2972094"/>
                <a:gd name="connsiteX0" fmla="*/ 67901 w 3265750"/>
                <a:gd name="connsiteY0" fmla="*/ 2733707 h 2972094"/>
                <a:gd name="connsiteX1" fmla="*/ 494407 w 3265750"/>
                <a:gd name="connsiteY1" fmla="*/ 1997261 h 2972094"/>
                <a:gd name="connsiteX2" fmla="*/ 1236774 w 3265750"/>
                <a:gd name="connsiteY2" fmla="*/ 1592797 h 2972094"/>
                <a:gd name="connsiteX3" fmla="*/ 1215127 w 3265750"/>
                <a:gd name="connsiteY3" fmla="*/ 733423 h 2972094"/>
                <a:gd name="connsiteX4" fmla="*/ 1635971 w 3265750"/>
                <a:gd name="connsiteY4" fmla="*/ 3 h 2972094"/>
                <a:gd name="connsiteX5" fmla="*/ 2048060 w 3265750"/>
                <a:gd name="connsiteY5" fmla="*/ 751164 h 2972094"/>
                <a:gd name="connsiteX6" fmla="*/ 2035791 w 3265750"/>
                <a:gd name="connsiteY6" fmla="*/ 1592193 h 2972094"/>
                <a:gd name="connsiteX7" fmla="*/ 2768046 w 3265750"/>
                <a:gd name="connsiteY7" fmla="*/ 2000625 h 2972094"/>
                <a:gd name="connsiteX8" fmla="*/ 3201938 w 3265750"/>
                <a:gd name="connsiteY8" fmla="*/ 2721372 h 2972094"/>
                <a:gd name="connsiteX9" fmla="*/ 2355146 w 3265750"/>
                <a:gd name="connsiteY9" fmla="*/ 2719769 h 2972094"/>
                <a:gd name="connsiteX10" fmla="*/ 1636898 w 3265750"/>
                <a:gd name="connsiteY10" fmla="*/ 2286562 h 2972094"/>
                <a:gd name="connsiteX11" fmla="*/ 910933 w 3265750"/>
                <a:gd name="connsiteY11" fmla="*/ 2719528 h 2972094"/>
                <a:gd name="connsiteX12" fmla="*/ 67901 w 3265750"/>
                <a:gd name="connsiteY12" fmla="*/ 2733707 h 2972094"/>
                <a:gd name="connsiteX0" fmla="*/ 67901 w 3265750"/>
                <a:gd name="connsiteY0" fmla="*/ 2733707 h 2972094"/>
                <a:gd name="connsiteX1" fmla="*/ 494407 w 3265750"/>
                <a:gd name="connsiteY1" fmla="*/ 1997261 h 2972094"/>
                <a:gd name="connsiteX2" fmla="*/ 1236774 w 3265750"/>
                <a:gd name="connsiteY2" fmla="*/ 1592797 h 2972094"/>
                <a:gd name="connsiteX3" fmla="*/ 1215127 w 3265750"/>
                <a:gd name="connsiteY3" fmla="*/ 733423 h 2972094"/>
                <a:gd name="connsiteX4" fmla="*/ 1635971 w 3265750"/>
                <a:gd name="connsiteY4" fmla="*/ 3 h 2972094"/>
                <a:gd name="connsiteX5" fmla="*/ 2048060 w 3265750"/>
                <a:gd name="connsiteY5" fmla="*/ 751164 h 2972094"/>
                <a:gd name="connsiteX6" fmla="*/ 2035791 w 3265750"/>
                <a:gd name="connsiteY6" fmla="*/ 1592193 h 2972094"/>
                <a:gd name="connsiteX7" fmla="*/ 2768046 w 3265750"/>
                <a:gd name="connsiteY7" fmla="*/ 2000625 h 2972094"/>
                <a:gd name="connsiteX8" fmla="*/ 3201938 w 3265750"/>
                <a:gd name="connsiteY8" fmla="*/ 2721372 h 2972094"/>
                <a:gd name="connsiteX9" fmla="*/ 2355146 w 3265750"/>
                <a:gd name="connsiteY9" fmla="*/ 2719769 h 2972094"/>
                <a:gd name="connsiteX10" fmla="*/ 1636898 w 3265750"/>
                <a:gd name="connsiteY10" fmla="*/ 2286562 h 2972094"/>
                <a:gd name="connsiteX11" fmla="*/ 910933 w 3265750"/>
                <a:gd name="connsiteY11" fmla="*/ 2719528 h 2972094"/>
                <a:gd name="connsiteX12" fmla="*/ 67901 w 3265750"/>
                <a:gd name="connsiteY12" fmla="*/ 2733707 h 2972094"/>
                <a:gd name="connsiteX0" fmla="*/ 67901 w 3265750"/>
                <a:gd name="connsiteY0" fmla="*/ 2733707 h 2972094"/>
                <a:gd name="connsiteX1" fmla="*/ 494407 w 3265750"/>
                <a:gd name="connsiteY1" fmla="*/ 1997261 h 2972094"/>
                <a:gd name="connsiteX2" fmla="*/ 1236774 w 3265750"/>
                <a:gd name="connsiteY2" fmla="*/ 1592797 h 2972094"/>
                <a:gd name="connsiteX3" fmla="*/ 1215127 w 3265750"/>
                <a:gd name="connsiteY3" fmla="*/ 733423 h 2972094"/>
                <a:gd name="connsiteX4" fmla="*/ 1635971 w 3265750"/>
                <a:gd name="connsiteY4" fmla="*/ 3 h 2972094"/>
                <a:gd name="connsiteX5" fmla="*/ 2048060 w 3265750"/>
                <a:gd name="connsiteY5" fmla="*/ 751164 h 2972094"/>
                <a:gd name="connsiteX6" fmla="*/ 2035791 w 3265750"/>
                <a:gd name="connsiteY6" fmla="*/ 1592193 h 2972094"/>
                <a:gd name="connsiteX7" fmla="*/ 2768046 w 3265750"/>
                <a:gd name="connsiteY7" fmla="*/ 2000625 h 2972094"/>
                <a:gd name="connsiteX8" fmla="*/ 3201938 w 3265750"/>
                <a:gd name="connsiteY8" fmla="*/ 2721372 h 2972094"/>
                <a:gd name="connsiteX9" fmla="*/ 2355146 w 3265750"/>
                <a:gd name="connsiteY9" fmla="*/ 2719769 h 2972094"/>
                <a:gd name="connsiteX10" fmla="*/ 1636898 w 3265750"/>
                <a:gd name="connsiteY10" fmla="*/ 2286562 h 2972094"/>
                <a:gd name="connsiteX11" fmla="*/ 910933 w 3265750"/>
                <a:gd name="connsiteY11" fmla="*/ 2719528 h 2972094"/>
                <a:gd name="connsiteX12" fmla="*/ 67901 w 3265750"/>
                <a:gd name="connsiteY12" fmla="*/ 2733707 h 29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5750" h="2972094">
                  <a:moveTo>
                    <a:pt x="67901" y="2733707"/>
                  </a:moveTo>
                  <a:cubicBezTo>
                    <a:pt x="-126144" y="2410812"/>
                    <a:pt x="120448" y="1992687"/>
                    <a:pt x="494407" y="1997261"/>
                  </a:cubicBezTo>
                  <a:cubicBezTo>
                    <a:pt x="868366" y="2001835"/>
                    <a:pt x="1116654" y="1803437"/>
                    <a:pt x="1236774" y="1592797"/>
                  </a:cubicBezTo>
                  <a:cubicBezTo>
                    <a:pt x="1356894" y="1382157"/>
                    <a:pt x="1418612" y="1045622"/>
                    <a:pt x="1215127" y="733423"/>
                  </a:cubicBezTo>
                  <a:cubicBezTo>
                    <a:pt x="1034814" y="456775"/>
                    <a:pt x="1227806" y="-1292"/>
                    <a:pt x="1635971" y="3"/>
                  </a:cubicBezTo>
                  <a:cubicBezTo>
                    <a:pt x="2044136" y="1298"/>
                    <a:pt x="2236762" y="450972"/>
                    <a:pt x="2048060" y="751164"/>
                  </a:cubicBezTo>
                  <a:cubicBezTo>
                    <a:pt x="1842080" y="1078842"/>
                    <a:pt x="1939161" y="1428087"/>
                    <a:pt x="2035791" y="1592193"/>
                  </a:cubicBezTo>
                  <a:cubicBezTo>
                    <a:pt x="2132421" y="1756299"/>
                    <a:pt x="2373770" y="2004481"/>
                    <a:pt x="2768046" y="2000625"/>
                  </a:cubicBezTo>
                  <a:cubicBezTo>
                    <a:pt x="3170111" y="1996693"/>
                    <a:pt x="3379803" y="2419772"/>
                    <a:pt x="3201938" y="2721372"/>
                  </a:cubicBezTo>
                  <a:cubicBezTo>
                    <a:pt x="3016383" y="3036012"/>
                    <a:pt x="2525113" y="3059660"/>
                    <a:pt x="2355146" y="2719769"/>
                  </a:cubicBezTo>
                  <a:cubicBezTo>
                    <a:pt x="2190372" y="2390262"/>
                    <a:pt x="1861950" y="2286077"/>
                    <a:pt x="1636898" y="2286562"/>
                  </a:cubicBezTo>
                  <a:cubicBezTo>
                    <a:pt x="1411846" y="2287047"/>
                    <a:pt x="1089349" y="2387966"/>
                    <a:pt x="910933" y="2719528"/>
                  </a:cubicBezTo>
                  <a:cubicBezTo>
                    <a:pt x="732517" y="3051090"/>
                    <a:pt x="261946" y="3056602"/>
                    <a:pt x="67901" y="2733707"/>
                  </a:cubicBezTo>
                  <a:close/>
                </a:path>
              </a:pathLst>
            </a:cu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achine Learning">
              <a:extLst>
                <a:ext uri="{FF2B5EF4-FFF2-40B4-BE49-F238E27FC236}">
                  <a16:creationId xmlns:a16="http://schemas.microsoft.com/office/drawing/2014/main" id="{DA93ECB5-AF3A-4372-BCCA-DC197BEEBC57}"/>
                </a:ext>
              </a:extLst>
            </p:cNvPr>
            <p:cNvSpPr txBox="1"/>
            <p:nvPr/>
          </p:nvSpPr>
          <p:spPr>
            <a:xfrm>
              <a:off x="4244073" y="4323608"/>
              <a:ext cx="1436913" cy="549381"/>
            </a:xfrm>
            <a:prstGeom prst="rect">
              <a:avLst/>
            </a:prstGeom>
            <a:noFill/>
          </p:spPr>
          <p:txBody>
            <a:bodyPr wrap="square" rtlCol="0">
              <a:spAutoFit/>
            </a:bodyPr>
            <a:lstStyle/>
            <a:p>
              <a:pPr algn="ctr">
                <a:lnSpc>
                  <a:spcPct val="90000"/>
                </a:lnSpc>
              </a:pPr>
              <a:r>
                <a:rPr lang="en-US" sz="1650">
                  <a:gradFill>
                    <a:gsLst>
                      <a:gs pos="31000">
                        <a:srgbClr val="FF0000"/>
                      </a:gs>
                      <a:gs pos="0">
                        <a:srgbClr val="7E0664"/>
                      </a:gs>
                      <a:gs pos="75000">
                        <a:srgbClr val="F59601"/>
                      </a:gs>
                      <a:gs pos="100000">
                        <a:srgbClr val="F59601"/>
                      </a:gs>
                    </a:gsLst>
                    <a:lin ang="16200000" scaled="0"/>
                  </a:gradFill>
                  <a:latin typeface="Franklin Gothic Medium" panose="020B0603020102020204" pitchFamily="34" charset="0"/>
                  <a:cs typeface="Calibri" panose="020F0502020204030204" pitchFamily="34" charset="0"/>
                </a:rPr>
                <a:t>Artificial</a:t>
              </a:r>
            </a:p>
            <a:p>
              <a:pPr algn="ctr">
                <a:lnSpc>
                  <a:spcPct val="90000"/>
                </a:lnSpc>
              </a:pPr>
              <a:r>
                <a:rPr lang="en-US" sz="1650">
                  <a:gradFill>
                    <a:gsLst>
                      <a:gs pos="100000">
                        <a:srgbClr val="FF0000"/>
                      </a:gs>
                      <a:gs pos="25000">
                        <a:srgbClr val="7E0664"/>
                      </a:gs>
                      <a:gs pos="0">
                        <a:srgbClr val="7E0664"/>
                      </a:gs>
                    </a:gsLst>
                    <a:lin ang="16200000" scaled="0"/>
                  </a:gradFill>
                  <a:latin typeface="Franklin Gothic Heavy" panose="020B0903020102020204" pitchFamily="34" charset="0"/>
                  <a:cs typeface="Calibri" panose="020F0502020204030204" pitchFamily="34" charset="0"/>
                </a:rPr>
                <a:t>Intelligence</a:t>
              </a:r>
            </a:p>
          </p:txBody>
        </p:sp>
      </p:grpSp>
      <p:sp>
        <p:nvSpPr>
          <p:cNvPr id="69" name="Unsupervised Inner">
            <a:extLst>
              <a:ext uri="{FF2B5EF4-FFF2-40B4-BE49-F238E27FC236}">
                <a16:creationId xmlns:a16="http://schemas.microsoft.com/office/drawing/2014/main" id="{60B880BC-39C0-42F0-B053-759959A752C6}"/>
              </a:ext>
            </a:extLst>
          </p:cNvPr>
          <p:cNvSpPr>
            <a:spLocks noChangeAspect="1"/>
          </p:cNvSpPr>
          <p:nvPr/>
        </p:nvSpPr>
        <p:spPr>
          <a:xfrm>
            <a:off x="2593713" y="2680516"/>
            <a:ext cx="1192403" cy="1192403"/>
          </a:xfrm>
          <a:prstGeom prst="ellipse">
            <a:avLst/>
          </a:prstGeom>
          <a:solidFill>
            <a:schemeClr val="bg1"/>
          </a:solidFill>
          <a:ln w="9525">
            <a:noFill/>
          </a:ln>
          <a:effectLst>
            <a:outerShdw blurRad="63500" sx="108000" sy="108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ctr"/>
          <a:lstStyle/>
          <a:p>
            <a:pPr algn="ctr">
              <a:lnSpc>
                <a:spcPct val="90000"/>
              </a:lnSpc>
            </a:pPr>
            <a:r>
              <a:rPr lang="en-US" sz="1000">
                <a:solidFill>
                  <a:schemeClr val="tx1"/>
                </a:solidFill>
              </a:rPr>
              <a:t>UNSUPERVISED</a:t>
            </a:r>
          </a:p>
          <a:p>
            <a:pPr algn="ctr">
              <a:lnSpc>
                <a:spcPct val="90000"/>
              </a:lnSpc>
            </a:pPr>
            <a:r>
              <a:rPr lang="en-US" sz="1000" b="1">
                <a:solidFill>
                  <a:schemeClr val="tx1"/>
                </a:solidFill>
              </a:rPr>
              <a:t>LEARNING</a:t>
            </a:r>
          </a:p>
        </p:txBody>
      </p:sp>
      <p:sp>
        <p:nvSpPr>
          <p:cNvPr id="70" name="Supervised Inner">
            <a:extLst>
              <a:ext uri="{FF2B5EF4-FFF2-40B4-BE49-F238E27FC236}">
                <a16:creationId xmlns:a16="http://schemas.microsoft.com/office/drawing/2014/main" id="{6D68DC15-C310-40E3-8334-9956AF600DEA}"/>
              </a:ext>
            </a:extLst>
          </p:cNvPr>
          <p:cNvSpPr>
            <a:spLocks noChangeAspect="1"/>
          </p:cNvSpPr>
          <p:nvPr/>
        </p:nvSpPr>
        <p:spPr>
          <a:xfrm>
            <a:off x="4644623" y="2678965"/>
            <a:ext cx="1192403" cy="1192403"/>
          </a:xfrm>
          <a:prstGeom prst="ellipse">
            <a:avLst/>
          </a:prstGeom>
          <a:solidFill>
            <a:schemeClr val="bg1"/>
          </a:solidFill>
          <a:ln w="9525">
            <a:noFill/>
          </a:ln>
          <a:effectLst>
            <a:outerShdw blurRad="63500" sx="108000" sy="108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ctr"/>
          <a:lstStyle/>
          <a:p>
            <a:pPr algn="ctr">
              <a:lnSpc>
                <a:spcPct val="90000"/>
              </a:lnSpc>
            </a:pPr>
            <a:r>
              <a:rPr lang="en-US" sz="1000">
                <a:solidFill>
                  <a:schemeClr val="tx1"/>
                </a:solidFill>
              </a:rPr>
              <a:t>SUPERVISED</a:t>
            </a:r>
          </a:p>
          <a:p>
            <a:pPr algn="ctr">
              <a:lnSpc>
                <a:spcPct val="90000"/>
              </a:lnSpc>
            </a:pPr>
            <a:r>
              <a:rPr lang="en-US" sz="1000" b="1">
                <a:solidFill>
                  <a:schemeClr val="tx1"/>
                </a:solidFill>
              </a:rPr>
              <a:t>LEARNING</a:t>
            </a:r>
          </a:p>
        </p:txBody>
      </p:sp>
      <p:sp>
        <p:nvSpPr>
          <p:cNvPr id="71" name="Reinforcement Inner">
            <a:extLst>
              <a:ext uri="{FF2B5EF4-FFF2-40B4-BE49-F238E27FC236}">
                <a16:creationId xmlns:a16="http://schemas.microsoft.com/office/drawing/2014/main" id="{BCBDC27E-3C98-4C54-9017-5119FDFA388D}"/>
              </a:ext>
            </a:extLst>
          </p:cNvPr>
          <p:cNvSpPr>
            <a:spLocks noChangeAspect="1"/>
          </p:cNvSpPr>
          <p:nvPr/>
        </p:nvSpPr>
        <p:spPr>
          <a:xfrm>
            <a:off x="3616039" y="4458898"/>
            <a:ext cx="1192403" cy="1192403"/>
          </a:xfrm>
          <a:prstGeom prst="ellipse">
            <a:avLst/>
          </a:prstGeom>
          <a:solidFill>
            <a:schemeClr val="bg1"/>
          </a:solidFill>
          <a:ln w="9525">
            <a:noFill/>
          </a:ln>
          <a:effectLst>
            <a:outerShdw blurRad="63500" sx="108000" sy="108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ctr"/>
          <a:lstStyle/>
          <a:p>
            <a:pPr algn="ctr">
              <a:lnSpc>
                <a:spcPct val="90000"/>
              </a:lnSpc>
            </a:pPr>
            <a:r>
              <a:rPr lang="en-US" sz="1000">
                <a:solidFill>
                  <a:schemeClr val="tx1"/>
                </a:solidFill>
              </a:rPr>
              <a:t>REINFORCEMENT</a:t>
            </a:r>
          </a:p>
          <a:p>
            <a:pPr algn="ctr">
              <a:lnSpc>
                <a:spcPct val="90000"/>
              </a:lnSpc>
            </a:pPr>
            <a:r>
              <a:rPr lang="en-US" sz="1000" b="1">
                <a:solidFill>
                  <a:schemeClr val="tx1"/>
                </a:solidFill>
              </a:rPr>
              <a:t>LEARNING</a:t>
            </a:r>
          </a:p>
        </p:txBody>
      </p:sp>
      <p:sp>
        <p:nvSpPr>
          <p:cNvPr id="72" name="Unsupervised Cover">
            <a:extLst>
              <a:ext uri="{FF2B5EF4-FFF2-40B4-BE49-F238E27FC236}">
                <a16:creationId xmlns:a16="http://schemas.microsoft.com/office/drawing/2014/main" id="{5B2FB1F6-DE2B-495E-841B-B3973F332BF6}"/>
              </a:ext>
            </a:extLst>
          </p:cNvPr>
          <p:cNvSpPr/>
          <p:nvPr/>
        </p:nvSpPr>
        <p:spPr>
          <a:xfrm>
            <a:off x="265909" y="1133266"/>
            <a:ext cx="3822496" cy="3598102"/>
          </a:xfrm>
          <a:custGeom>
            <a:avLst/>
            <a:gdLst>
              <a:gd name="connsiteX0" fmla="*/ 11219 w 3822496"/>
              <a:gd name="connsiteY0" fmla="*/ 0 h 3598102"/>
              <a:gd name="connsiteX1" fmla="*/ 3814209 w 3822496"/>
              <a:gd name="connsiteY1" fmla="*/ 0 h 3598102"/>
              <a:gd name="connsiteX2" fmla="*/ 3822496 w 3822496"/>
              <a:gd name="connsiteY2" fmla="*/ 922692 h 3598102"/>
              <a:gd name="connsiteX3" fmla="*/ 3775538 w 3822496"/>
              <a:gd name="connsiteY3" fmla="*/ 932688 h 3598102"/>
              <a:gd name="connsiteX4" fmla="*/ 3412760 w 3822496"/>
              <a:gd name="connsiteY4" fmla="*/ 1799719 h 3598102"/>
              <a:gd name="connsiteX5" fmla="*/ 3417163 w 3822496"/>
              <a:gd name="connsiteY5" fmla="*/ 1808627 h 3598102"/>
              <a:gd name="connsiteX6" fmla="*/ 3418386 w 3822496"/>
              <a:gd name="connsiteY6" fmla="*/ 1810110 h 3598102"/>
              <a:gd name="connsiteX7" fmla="*/ 3520208 w 3822496"/>
              <a:gd name="connsiteY7" fmla="*/ 2143452 h 3598102"/>
              <a:gd name="connsiteX8" fmla="*/ 2924006 w 3822496"/>
              <a:gd name="connsiteY8" fmla="*/ 2739654 h 3598102"/>
              <a:gd name="connsiteX9" fmla="*/ 2891162 w 3822496"/>
              <a:gd name="connsiteY9" fmla="*/ 2736343 h 3598102"/>
              <a:gd name="connsiteX10" fmla="*/ 2818790 w 3822496"/>
              <a:gd name="connsiteY10" fmla="*/ 2740670 h 3598102"/>
              <a:gd name="connsiteX11" fmla="*/ 2334429 w 3822496"/>
              <a:gd name="connsiteY11" fmla="*/ 3570397 h 3598102"/>
              <a:gd name="connsiteX12" fmla="*/ 2347265 w 3822496"/>
              <a:gd name="connsiteY12" fmla="*/ 3596859 h 3598102"/>
              <a:gd name="connsiteX13" fmla="*/ 0 w 3822496"/>
              <a:gd name="connsiteY13" fmla="*/ 3598102 h 3598102"/>
              <a:gd name="connsiteX14" fmla="*/ 11219 w 3822496"/>
              <a:gd name="connsiteY14" fmla="*/ 0 h 35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2496" h="3598102">
                <a:moveTo>
                  <a:pt x="11219" y="0"/>
                </a:moveTo>
                <a:lnTo>
                  <a:pt x="3814209" y="0"/>
                </a:lnTo>
                <a:lnTo>
                  <a:pt x="3822496" y="922692"/>
                </a:lnTo>
                <a:lnTo>
                  <a:pt x="3775538" y="932688"/>
                </a:lnTo>
                <a:cubicBezTo>
                  <a:pt x="3398776" y="1042967"/>
                  <a:pt x="3247880" y="1513662"/>
                  <a:pt x="3412760" y="1799719"/>
                </a:cubicBezTo>
                <a:lnTo>
                  <a:pt x="3417163" y="1808627"/>
                </a:lnTo>
                <a:lnTo>
                  <a:pt x="3418386" y="1810110"/>
                </a:lnTo>
                <a:cubicBezTo>
                  <a:pt x="3482671" y="1905265"/>
                  <a:pt x="3520208" y="2019975"/>
                  <a:pt x="3520208" y="2143452"/>
                </a:cubicBezTo>
                <a:cubicBezTo>
                  <a:pt x="3520208" y="2472725"/>
                  <a:pt x="3253279" y="2739654"/>
                  <a:pt x="2924006" y="2739654"/>
                </a:cubicBezTo>
                <a:lnTo>
                  <a:pt x="2891162" y="2736343"/>
                </a:lnTo>
                <a:lnTo>
                  <a:pt x="2818790" y="2740670"/>
                </a:lnTo>
                <a:cubicBezTo>
                  <a:pt x="2453831" y="2787429"/>
                  <a:pt x="2183846" y="3194320"/>
                  <a:pt x="2334429" y="3570397"/>
                </a:cubicBezTo>
                <a:lnTo>
                  <a:pt x="2347265" y="3596859"/>
                </a:lnTo>
                <a:lnTo>
                  <a:pt x="0" y="3598102"/>
                </a:lnTo>
                <a:cubicBezTo>
                  <a:pt x="3740" y="2398735"/>
                  <a:pt x="7479" y="1199367"/>
                  <a:pt x="1121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Big Data Visualization">
            <a:extLst>
              <a:ext uri="{FF2B5EF4-FFF2-40B4-BE49-F238E27FC236}">
                <a16:creationId xmlns:a16="http://schemas.microsoft.com/office/drawing/2014/main" id="{72593F23-1BD0-4FB5-A713-D7E9F49DB2B1}"/>
              </a:ext>
            </a:extLst>
          </p:cNvPr>
          <p:cNvSpPr txBox="1"/>
          <p:nvPr/>
        </p:nvSpPr>
        <p:spPr>
          <a:xfrm>
            <a:off x="1356577" y="2357123"/>
            <a:ext cx="843538" cy="323165"/>
          </a:xfrm>
          <a:prstGeom prst="rect">
            <a:avLst/>
          </a:prstGeom>
          <a:noFill/>
        </p:spPr>
        <p:txBody>
          <a:bodyPr wrap="square" lIns="0" tIns="0" rIns="0" bIns="0" rtlCol="0">
            <a:spAutoFit/>
          </a:bodyPr>
          <a:lstStyle>
            <a:defPPr>
              <a:defRPr lang="en-US"/>
            </a:defPPr>
            <a:lvl1pPr>
              <a:defRPr sz="1050" b="1"/>
            </a:lvl1pPr>
          </a:lstStyle>
          <a:p>
            <a:pPr algn="r"/>
            <a:r>
              <a:rPr lang="en-US"/>
              <a:t>Big Data Visualization</a:t>
            </a:r>
          </a:p>
        </p:txBody>
      </p:sp>
      <p:sp>
        <p:nvSpPr>
          <p:cNvPr id="74" name="Big Data Dot">
            <a:extLst>
              <a:ext uri="{FF2B5EF4-FFF2-40B4-BE49-F238E27FC236}">
                <a16:creationId xmlns:a16="http://schemas.microsoft.com/office/drawing/2014/main" id="{FACB9244-391B-4744-AFC6-3AA8DF7B35A9}"/>
              </a:ext>
            </a:extLst>
          </p:cNvPr>
          <p:cNvSpPr>
            <a:spLocks noChangeAspect="1"/>
          </p:cNvSpPr>
          <p:nvPr/>
        </p:nvSpPr>
        <p:spPr>
          <a:xfrm>
            <a:off x="2236541" y="2475963"/>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inforcement Cover">
            <a:extLst>
              <a:ext uri="{FF2B5EF4-FFF2-40B4-BE49-F238E27FC236}">
                <a16:creationId xmlns:a16="http://schemas.microsoft.com/office/drawing/2014/main" id="{08307F79-66D3-4991-9DD9-9E4A69076AC6}"/>
              </a:ext>
            </a:extLst>
          </p:cNvPr>
          <p:cNvSpPr/>
          <p:nvPr/>
        </p:nvSpPr>
        <p:spPr>
          <a:xfrm>
            <a:off x="2100433" y="4458899"/>
            <a:ext cx="4090930" cy="1708962"/>
          </a:xfrm>
          <a:custGeom>
            <a:avLst/>
            <a:gdLst>
              <a:gd name="connsiteX0" fmla="*/ 2111808 w 4090930"/>
              <a:gd name="connsiteY0" fmla="*/ 0 h 1708962"/>
              <a:gd name="connsiteX1" fmla="*/ 2606188 w 4090930"/>
              <a:gd name="connsiteY1" fmla="*/ 262860 h 1708962"/>
              <a:gd name="connsiteX2" fmla="*/ 2627166 w 4090930"/>
              <a:gd name="connsiteY2" fmla="*/ 301509 h 1708962"/>
              <a:gd name="connsiteX3" fmla="*/ 2638812 w 4090930"/>
              <a:gd name="connsiteY3" fmla="*/ 319519 h 1708962"/>
              <a:gd name="connsiteX4" fmla="*/ 3134557 w 4090930"/>
              <a:gd name="connsiteY4" fmla="*/ 617791 h 1708962"/>
              <a:gd name="connsiteX5" fmla="*/ 3182279 w 4090930"/>
              <a:gd name="connsiteY5" fmla="*/ 617398 h 1708962"/>
              <a:gd name="connsiteX6" fmla="*/ 3182279 w 4090930"/>
              <a:gd name="connsiteY6" fmla="*/ 618704 h 1708962"/>
              <a:gd name="connsiteX7" fmla="*/ 4090930 w 4090930"/>
              <a:gd name="connsiteY7" fmla="*/ 618704 h 1708962"/>
              <a:gd name="connsiteX8" fmla="*/ 4090930 w 4090930"/>
              <a:gd name="connsiteY8" fmla="*/ 1708962 h 1708962"/>
              <a:gd name="connsiteX9" fmla="*/ 0 w 4090930"/>
              <a:gd name="connsiteY9" fmla="*/ 1708962 h 1708962"/>
              <a:gd name="connsiteX10" fmla="*/ 0 w 4090930"/>
              <a:gd name="connsiteY10" fmla="*/ 618704 h 1708962"/>
              <a:gd name="connsiteX11" fmla="*/ 977333 w 4090930"/>
              <a:gd name="connsiteY11" fmla="*/ 618704 h 1708962"/>
              <a:gd name="connsiteX12" fmla="*/ 1032620 w 4090930"/>
              <a:gd name="connsiteY12" fmla="*/ 623877 h 1708962"/>
              <a:gd name="connsiteX13" fmla="*/ 1541922 w 4090930"/>
              <a:gd name="connsiteY13" fmla="*/ 389861 h 1708962"/>
              <a:gd name="connsiteX14" fmla="*/ 1576063 w 4090930"/>
              <a:gd name="connsiteY14" fmla="*/ 339070 h 1708962"/>
              <a:gd name="connsiteX15" fmla="*/ 1617428 w 4090930"/>
              <a:gd name="connsiteY15" fmla="*/ 262860 h 1708962"/>
              <a:gd name="connsiteX16" fmla="*/ 2111808 w 4090930"/>
              <a:gd name="connsiteY16" fmla="*/ 0 h 17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0930" h="1708962">
                <a:moveTo>
                  <a:pt x="2111808" y="0"/>
                </a:moveTo>
                <a:cubicBezTo>
                  <a:pt x="2317604" y="0"/>
                  <a:pt x="2499046" y="104269"/>
                  <a:pt x="2606188" y="262860"/>
                </a:cubicBezTo>
                <a:lnTo>
                  <a:pt x="2627166" y="301509"/>
                </a:lnTo>
                <a:lnTo>
                  <a:pt x="2638812" y="319519"/>
                </a:lnTo>
                <a:cubicBezTo>
                  <a:pt x="2738775" y="495370"/>
                  <a:pt x="2932974" y="606730"/>
                  <a:pt x="3134557" y="617791"/>
                </a:cubicBezTo>
                <a:lnTo>
                  <a:pt x="3182279" y="617398"/>
                </a:lnTo>
                <a:lnTo>
                  <a:pt x="3182279" y="618704"/>
                </a:lnTo>
                <a:lnTo>
                  <a:pt x="4090930" y="618704"/>
                </a:lnTo>
                <a:lnTo>
                  <a:pt x="4090930" y="1708962"/>
                </a:lnTo>
                <a:lnTo>
                  <a:pt x="0" y="1708962"/>
                </a:lnTo>
                <a:lnTo>
                  <a:pt x="0" y="618704"/>
                </a:lnTo>
                <a:lnTo>
                  <a:pt x="977333" y="618704"/>
                </a:lnTo>
                <a:lnTo>
                  <a:pt x="1032620" y="623877"/>
                </a:lnTo>
                <a:cubicBezTo>
                  <a:pt x="1224388" y="630571"/>
                  <a:pt x="1418692" y="548349"/>
                  <a:pt x="1541922" y="389861"/>
                </a:cubicBezTo>
                <a:lnTo>
                  <a:pt x="1576063" y="339070"/>
                </a:lnTo>
                <a:lnTo>
                  <a:pt x="1617428" y="262860"/>
                </a:lnTo>
                <a:cubicBezTo>
                  <a:pt x="1724570" y="104269"/>
                  <a:pt x="1906013" y="0"/>
                  <a:pt x="2111808"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eal-Time Decisions">
            <a:extLst>
              <a:ext uri="{FF2B5EF4-FFF2-40B4-BE49-F238E27FC236}">
                <a16:creationId xmlns:a16="http://schemas.microsoft.com/office/drawing/2014/main" id="{543C20F7-2ADB-48EC-9231-BAA70369DA01}"/>
              </a:ext>
            </a:extLst>
          </p:cNvPr>
          <p:cNvSpPr txBox="1"/>
          <p:nvPr/>
        </p:nvSpPr>
        <p:spPr>
          <a:xfrm>
            <a:off x="1711085" y="5330706"/>
            <a:ext cx="1705818" cy="161583"/>
          </a:xfrm>
          <a:prstGeom prst="rect">
            <a:avLst/>
          </a:prstGeom>
          <a:noFill/>
        </p:spPr>
        <p:txBody>
          <a:bodyPr wrap="square" lIns="0" tIns="0" rIns="0" bIns="0" rtlCol="0">
            <a:spAutoFit/>
          </a:bodyPr>
          <a:lstStyle>
            <a:defPPr>
              <a:defRPr lang="en-US"/>
            </a:defPPr>
            <a:lvl1pPr>
              <a:defRPr sz="1050" b="1"/>
            </a:lvl1pPr>
          </a:lstStyle>
          <a:p>
            <a:pPr algn="r"/>
            <a:r>
              <a:rPr lang="en-US"/>
              <a:t>Real-Time Decisions</a:t>
            </a:r>
          </a:p>
        </p:txBody>
      </p:sp>
      <p:sp>
        <p:nvSpPr>
          <p:cNvPr id="77" name="Real-Time Decis Dot">
            <a:extLst>
              <a:ext uri="{FF2B5EF4-FFF2-40B4-BE49-F238E27FC236}">
                <a16:creationId xmlns:a16="http://schemas.microsoft.com/office/drawing/2014/main" id="{9EE810EE-C1E6-45A6-99E4-D203BFB66FA6}"/>
              </a:ext>
            </a:extLst>
          </p:cNvPr>
          <p:cNvSpPr>
            <a:spLocks noChangeAspect="1"/>
          </p:cNvSpPr>
          <p:nvPr/>
        </p:nvSpPr>
        <p:spPr>
          <a:xfrm>
            <a:off x="3453487" y="5371157"/>
            <a:ext cx="91440" cy="9144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descr="A picture containing window, person, building, holding&#10;&#10;Description automatically generated">
            <a:extLst>
              <a:ext uri="{FF2B5EF4-FFF2-40B4-BE49-F238E27FC236}">
                <a16:creationId xmlns:a16="http://schemas.microsoft.com/office/drawing/2014/main" id="{661260E8-C12C-41FB-BDCA-4A0ACE721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785" y="0"/>
            <a:ext cx="4383215" cy="6858000"/>
          </a:xfrm>
          <a:prstGeom prst="rect">
            <a:avLst/>
          </a:prstGeom>
        </p:spPr>
      </p:pic>
    </p:spTree>
    <p:extLst>
      <p:ext uri="{BB962C8B-B14F-4D97-AF65-F5344CB8AC3E}">
        <p14:creationId xmlns:p14="http://schemas.microsoft.com/office/powerpoint/2010/main" val="313859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100000" fill="hold" nodeType="withEffect">
                                  <p:stCondLst>
                                    <p:cond delay="0"/>
                                  </p:stCondLst>
                                  <p:childTnLst>
                                    <p:animRot by="43200000">
                                      <p:cBhvr>
                                        <p:cTn id="6" dur="1500" fill="hold"/>
                                        <p:tgtEl>
                                          <p:spTgt spid="6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500"/>
                                        <p:tgtEl>
                                          <p:spTgt spid="7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42" presetClass="path" presetSubtype="0" decel="100000" fill="hold" grpId="1" nodeType="withEffect">
                                  <p:stCondLst>
                                    <p:cond delay="0"/>
                                  </p:stCondLst>
                                  <p:childTnLst>
                                    <p:animMotion origin="layout" path="M 2.29167E-6 3.33333E-6 L -0.01927 -0.14028 " pathEditMode="relative" rAng="0" ptsTypes="AA">
                                      <p:cBhvr>
                                        <p:cTn id="23" dur="500" fill="hold"/>
                                        <p:tgtEl>
                                          <p:spTgt spid="62"/>
                                        </p:tgtEl>
                                        <p:attrNameLst>
                                          <p:attrName>ppt_x</p:attrName>
                                          <p:attrName>ppt_y</p:attrName>
                                        </p:attrNameLst>
                                      </p:cBhvr>
                                      <p:rCtr x="-964" y="-7014"/>
                                    </p:animMotion>
                                  </p:childTnLst>
                                </p:cTn>
                              </p:par>
                              <p:par>
                                <p:cTn id="24" presetID="10" presetClass="entr" presetSubtype="0" fill="hold" grpId="0" nodeType="withEffect">
                                  <p:stCondLst>
                                    <p:cond delay="3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42" presetClass="path" presetSubtype="0" decel="100000" fill="hold" grpId="1" nodeType="withEffect">
                                  <p:stCondLst>
                                    <p:cond delay="200"/>
                                  </p:stCondLst>
                                  <p:childTnLst>
                                    <p:animMotion origin="layout" path="M 2.91667E-6 7.40741E-7 L -0.0793 0.03866 " pathEditMode="relative" rAng="0" ptsTypes="AA">
                                      <p:cBhvr>
                                        <p:cTn id="30" dur="500" fill="hold"/>
                                        <p:tgtEl>
                                          <p:spTgt spid="63"/>
                                        </p:tgtEl>
                                        <p:attrNameLst>
                                          <p:attrName>ppt_x</p:attrName>
                                          <p:attrName>ppt_y</p:attrName>
                                        </p:attrNameLst>
                                      </p:cBhvr>
                                      <p:rCtr x="-3971" y="1921"/>
                                    </p:animMotion>
                                  </p:childTnLst>
                                </p:cTn>
                              </p:par>
                              <p:par>
                                <p:cTn id="31" presetID="10" presetClass="entr" presetSubtype="0" fill="hold" grpId="0"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par>
                                <p:cTn id="38" presetID="42" presetClass="path" presetSubtype="0" decel="100000" fill="hold" grpId="1" nodeType="withEffect">
                                  <p:stCondLst>
                                    <p:cond delay="0"/>
                                  </p:stCondLst>
                                  <p:childTnLst>
                                    <p:animMotion origin="layout" path="M -4.375E-6 3.7037E-6 L 0.01667 -0.13797 " pathEditMode="relative" rAng="0" ptsTypes="AA">
                                      <p:cBhvr>
                                        <p:cTn id="39" dur="500" fill="hold"/>
                                        <p:tgtEl>
                                          <p:spTgt spid="61"/>
                                        </p:tgtEl>
                                        <p:attrNameLst>
                                          <p:attrName>ppt_x</p:attrName>
                                          <p:attrName>ppt_y</p:attrName>
                                        </p:attrNameLst>
                                      </p:cBhvr>
                                      <p:rCtr x="833" y="-6898"/>
                                    </p:animMotion>
                                  </p:childTnLst>
                                </p:cTn>
                              </p:par>
                              <p:par>
                                <p:cTn id="40" presetID="10" presetClass="entr" presetSubtype="0" fill="hold" grpId="0" nodeType="withEffect">
                                  <p:stCondLst>
                                    <p:cond delay="3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42" presetClass="path" presetSubtype="0" decel="100000" fill="hold" grpId="1" nodeType="withEffect">
                                  <p:stCondLst>
                                    <p:cond delay="200"/>
                                  </p:stCondLst>
                                  <p:childTnLst>
                                    <p:animMotion origin="layout" path="M 0.00053 3.7037E-6 L 0.07553 0.0375 " pathEditMode="relative" rAng="0" ptsTypes="AA">
                                      <p:cBhvr>
                                        <p:cTn id="46" dur="500" fill="hold"/>
                                        <p:tgtEl>
                                          <p:spTgt spid="60"/>
                                        </p:tgtEl>
                                        <p:attrNameLst>
                                          <p:attrName>ppt_x</p:attrName>
                                          <p:attrName>ppt_y</p:attrName>
                                        </p:attrNameLst>
                                      </p:cBhvr>
                                      <p:rCtr x="3750" y="1875"/>
                                    </p:animMotion>
                                  </p:childTnLst>
                                </p:cTn>
                              </p:par>
                              <p:par>
                                <p:cTn id="47" presetID="10" presetClass="entr" presetSubtype="0" fill="hold" grpId="0" nodeType="withEffect">
                                  <p:stCondLst>
                                    <p:cond delay="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8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8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16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16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24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24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grpId="0" nodeType="withEffect">
                                  <p:stCondLst>
                                    <p:cond delay="32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32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40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40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48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48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48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childTnLst>
                          </p:cTn>
                        </p:par>
                        <p:par>
                          <p:cTn id="87" fill="hold">
                            <p:stCondLst>
                              <p:cond delay="480"/>
                            </p:stCondLst>
                            <p:childTnLst>
                              <p:par>
                                <p:cTn id="88" presetID="1" presetClass="entr" presetSubtype="0" fill="hold" grpId="0" nodeType="afterEffect">
                                  <p:stCondLst>
                                    <p:cond delay="70"/>
                                  </p:stCondLst>
                                  <p:childTnLst>
                                    <p:set>
                                      <p:cBhvr>
                                        <p:cTn id="89" dur="1" fill="hold">
                                          <p:stCondLst>
                                            <p:cond delay="0"/>
                                          </p:stCondLst>
                                        </p:cTn>
                                        <p:tgtEl>
                                          <p:spTgt spid="4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childTnLst>
                                </p:cTn>
                              </p:par>
                            </p:childTnLst>
                          </p:cTn>
                        </p:par>
                        <p:par>
                          <p:cTn id="92" fill="hold">
                            <p:stCondLst>
                              <p:cond delay="550"/>
                            </p:stCondLst>
                            <p:childTnLst>
                              <p:par>
                                <p:cTn id="93" presetID="1" presetClass="entr" presetSubtype="0" fill="hold" grpId="0" nodeType="afterEffect">
                                  <p:stCondLst>
                                    <p:cond delay="7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par>
                          <p:cTn id="97" fill="hold">
                            <p:stCondLst>
                              <p:cond delay="620"/>
                            </p:stCondLst>
                            <p:childTnLst>
                              <p:par>
                                <p:cTn id="98" presetID="1" presetClass="entr" presetSubtype="0" fill="hold" grpId="0" nodeType="afterEffect">
                                  <p:stCondLst>
                                    <p:cond delay="70"/>
                                  </p:stCondLst>
                                  <p:childTnLst>
                                    <p:set>
                                      <p:cBhvr>
                                        <p:cTn id="99" dur="1" fill="hold">
                                          <p:stCondLst>
                                            <p:cond delay="0"/>
                                          </p:stCondLst>
                                        </p:cTn>
                                        <p:tgtEl>
                                          <p:spTgt spid="42"/>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childTnLst>
                                </p:cTn>
                              </p:par>
                            </p:childTnLst>
                          </p:cTn>
                        </p:par>
                        <p:par>
                          <p:cTn id="102" fill="hold">
                            <p:stCondLst>
                              <p:cond delay="690"/>
                            </p:stCondLst>
                            <p:childTnLst>
                              <p:par>
                                <p:cTn id="103" presetID="1" presetClass="entr" presetSubtype="0" fill="hold" grpId="0" nodeType="afterEffect">
                                  <p:stCondLst>
                                    <p:cond delay="70"/>
                                  </p:stCondLst>
                                  <p:childTnLst>
                                    <p:set>
                                      <p:cBhvr>
                                        <p:cTn id="104" dur="1" fill="hold">
                                          <p:stCondLst>
                                            <p:cond delay="0"/>
                                          </p:stCondLst>
                                        </p:cTn>
                                        <p:tgtEl>
                                          <p:spTgt spid="4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childTnLst>
                                </p:cTn>
                              </p:par>
                            </p:childTnLst>
                          </p:cTn>
                        </p:par>
                        <p:par>
                          <p:cTn id="109" fill="hold">
                            <p:stCondLst>
                              <p:cond delay="760"/>
                            </p:stCondLst>
                            <p:childTnLst>
                              <p:par>
                                <p:cTn id="110" presetID="1" presetClass="entr" presetSubtype="0" fill="hold" nodeType="afterEffect">
                                  <p:stCondLst>
                                    <p:cond delay="70"/>
                                  </p:stCondLst>
                                  <p:childTnLst>
                                    <p:set>
                                      <p:cBhvr>
                                        <p:cTn id="111" dur="1" fill="hold">
                                          <p:stCondLst>
                                            <p:cond delay="0"/>
                                          </p:stCondLst>
                                        </p:cTn>
                                        <p:tgtEl>
                                          <p:spTgt spid="19"/>
                                        </p:tgtEl>
                                        <p:attrNameLst>
                                          <p:attrName>style.visibility</p:attrName>
                                        </p:attrNameLst>
                                      </p:cBhvr>
                                      <p:to>
                                        <p:strVal val="visible"/>
                                      </p:to>
                                    </p:set>
                                  </p:childTnLst>
                                </p:cTn>
                              </p:par>
                            </p:childTnLst>
                          </p:cTn>
                        </p:par>
                        <p:par>
                          <p:cTn id="112" fill="hold">
                            <p:stCondLst>
                              <p:cond delay="830"/>
                            </p:stCondLst>
                            <p:childTnLst>
                              <p:par>
                                <p:cTn id="113" presetID="1" presetClass="entr" presetSubtype="0" fill="hold" nodeType="afterEffect">
                                  <p:stCondLst>
                                    <p:cond delay="70"/>
                                  </p:stCondLst>
                                  <p:childTnLst>
                                    <p:set>
                                      <p:cBhvr>
                                        <p:cTn id="114" dur="1" fill="hold">
                                          <p:stCondLst>
                                            <p:cond delay="0"/>
                                          </p:stCondLst>
                                        </p:cTn>
                                        <p:tgtEl>
                                          <p:spTgt spid="22"/>
                                        </p:tgtEl>
                                        <p:attrNameLst>
                                          <p:attrName>style.visibility</p:attrName>
                                        </p:attrNameLst>
                                      </p:cBhvr>
                                      <p:to>
                                        <p:strVal val="visible"/>
                                      </p:to>
                                    </p:set>
                                  </p:childTnLst>
                                </p:cTn>
                              </p:par>
                            </p:childTnLst>
                          </p:cTn>
                        </p:par>
                        <p:par>
                          <p:cTn id="115" fill="hold">
                            <p:stCondLst>
                              <p:cond delay="900"/>
                            </p:stCondLst>
                            <p:childTnLst>
                              <p:par>
                                <p:cTn id="116" presetID="1" presetClass="entr" presetSubtype="0" fill="hold" nodeType="afterEffect">
                                  <p:stCondLst>
                                    <p:cond delay="70"/>
                                  </p:stCondLst>
                                  <p:childTnLst>
                                    <p:set>
                                      <p:cBhvr>
                                        <p:cTn id="117" dur="1" fill="hold">
                                          <p:stCondLst>
                                            <p:cond delay="0"/>
                                          </p:stCondLst>
                                        </p:cTn>
                                        <p:tgtEl>
                                          <p:spTgt spid="25"/>
                                        </p:tgtEl>
                                        <p:attrNameLst>
                                          <p:attrName>style.visibility</p:attrName>
                                        </p:attrNameLst>
                                      </p:cBhvr>
                                      <p:to>
                                        <p:strVal val="visible"/>
                                      </p:to>
                                    </p:set>
                                  </p:childTnLst>
                                </p:cTn>
                              </p:par>
                            </p:childTnLst>
                          </p:cTn>
                        </p:par>
                        <p:par>
                          <p:cTn id="118" fill="hold">
                            <p:stCondLst>
                              <p:cond delay="970"/>
                            </p:stCondLst>
                            <p:childTnLst>
                              <p:par>
                                <p:cTn id="119" presetID="1" presetClass="entr" presetSubtype="0" fill="hold" nodeType="afterEffect">
                                  <p:stCondLst>
                                    <p:cond delay="70"/>
                                  </p:stCondLst>
                                  <p:childTnLst>
                                    <p:set>
                                      <p:cBhvr>
                                        <p:cTn id="120" dur="1" fill="hold">
                                          <p:stCondLst>
                                            <p:cond delay="0"/>
                                          </p:stCondLst>
                                        </p:cTn>
                                        <p:tgtEl>
                                          <p:spTgt spid="28"/>
                                        </p:tgtEl>
                                        <p:attrNameLst>
                                          <p:attrName>style.visibility</p:attrName>
                                        </p:attrNameLst>
                                      </p:cBhvr>
                                      <p:to>
                                        <p:strVal val="visible"/>
                                      </p:to>
                                    </p:set>
                                  </p:childTnLst>
                                </p:cTn>
                              </p:par>
                            </p:childTnLst>
                          </p:cTn>
                        </p:par>
                        <p:par>
                          <p:cTn id="121" fill="hold">
                            <p:stCondLst>
                              <p:cond delay="1040"/>
                            </p:stCondLst>
                            <p:childTnLst>
                              <p:par>
                                <p:cTn id="122" presetID="1" presetClass="entr" presetSubtype="0" fill="hold" nodeType="afterEffect">
                                  <p:stCondLst>
                                    <p:cond delay="70"/>
                                  </p:stCondLst>
                                  <p:childTnLst>
                                    <p:set>
                                      <p:cBhvr>
                                        <p:cTn id="123" dur="1" fill="hold">
                                          <p:stCondLst>
                                            <p:cond delay="0"/>
                                          </p:stCondLst>
                                        </p:cTn>
                                        <p:tgtEl>
                                          <p:spTgt spid="31"/>
                                        </p:tgtEl>
                                        <p:attrNameLst>
                                          <p:attrName>style.visibility</p:attrName>
                                        </p:attrNameLst>
                                      </p:cBhvr>
                                      <p:to>
                                        <p:strVal val="visible"/>
                                      </p:to>
                                    </p:set>
                                  </p:childTnLst>
                                </p:cTn>
                              </p:par>
                            </p:childTnLst>
                          </p:cTn>
                        </p:par>
                        <p:par>
                          <p:cTn id="124" fill="hold">
                            <p:stCondLst>
                              <p:cond delay="1110"/>
                            </p:stCondLst>
                            <p:childTnLst>
                              <p:par>
                                <p:cTn id="125" presetID="1" presetClass="entr" presetSubtype="0" fill="hold" nodeType="afterEffect">
                                  <p:stCondLst>
                                    <p:cond delay="70"/>
                                  </p:stCondLst>
                                  <p:childTnLst>
                                    <p:set>
                                      <p:cBhvr>
                                        <p:cTn id="126" dur="1" fill="hold">
                                          <p:stCondLst>
                                            <p:cond delay="0"/>
                                          </p:stCondLst>
                                        </p:cTn>
                                        <p:tgtEl>
                                          <p:spTgt spid="34"/>
                                        </p:tgtEl>
                                        <p:attrNameLst>
                                          <p:attrName>style.visibility</p:attrName>
                                        </p:attrNameLst>
                                      </p:cBhvr>
                                      <p:to>
                                        <p:strVal val="visible"/>
                                      </p:to>
                                    </p:set>
                                  </p:childTnLst>
                                </p:cTn>
                              </p:par>
                            </p:childTnLst>
                          </p:cTn>
                        </p:par>
                        <p:par>
                          <p:cTn id="127" fill="hold">
                            <p:stCondLst>
                              <p:cond delay="1180"/>
                            </p:stCondLst>
                            <p:childTnLst>
                              <p:par>
                                <p:cTn id="128" presetID="1" presetClass="entr" presetSubtype="0" fill="hold" nodeType="afterEffect">
                                  <p:stCondLst>
                                    <p:cond delay="70"/>
                                  </p:stCondLst>
                                  <p:childTnLst>
                                    <p:set>
                                      <p:cBhvr>
                                        <p:cTn id="129" dur="1" fill="hold">
                                          <p:stCondLst>
                                            <p:cond delay="0"/>
                                          </p:stCondLst>
                                        </p:cTn>
                                        <p:tgtEl>
                                          <p:spTgt spid="37"/>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fade">
                                      <p:cBhvr>
                                        <p:cTn id="134" dur="500"/>
                                        <p:tgtEl>
                                          <p:spTgt spid="72"/>
                                        </p:tgtEl>
                                      </p:cBhvr>
                                    </p:animEffect>
                                  </p:childTnLst>
                                </p:cTn>
                              </p:par>
                              <p:par>
                                <p:cTn id="135" presetID="25" presetClass="emph" presetSubtype="0" fill="hold" grpId="2" nodeType="withEffect">
                                  <p:stCondLst>
                                    <p:cond delay="0"/>
                                  </p:stCondLst>
                                  <p:childTnLst>
                                    <p:animClr clrSpc="hsl" dir="cw">
                                      <p:cBhvr override="childStyle">
                                        <p:cTn id="136" dur="500" fill="hold"/>
                                        <p:tgtEl>
                                          <p:spTgt spid="62"/>
                                        </p:tgtEl>
                                        <p:attrNameLst>
                                          <p:attrName>style.color</p:attrName>
                                        </p:attrNameLst>
                                      </p:cBhvr>
                                      <p:by>
                                        <p:hsl h="0" s="-70588" l="0"/>
                                      </p:by>
                                    </p:animClr>
                                    <p:animClr clrSpc="hsl" dir="cw">
                                      <p:cBhvr>
                                        <p:cTn id="137" dur="500" fill="hold"/>
                                        <p:tgtEl>
                                          <p:spTgt spid="62"/>
                                        </p:tgtEl>
                                        <p:attrNameLst>
                                          <p:attrName>fillcolor</p:attrName>
                                        </p:attrNameLst>
                                      </p:cBhvr>
                                      <p:by>
                                        <p:hsl h="0" s="-70588" l="0"/>
                                      </p:by>
                                    </p:animClr>
                                    <p:animClr clrSpc="hsl" dir="cw">
                                      <p:cBhvr>
                                        <p:cTn id="138" dur="500" fill="hold"/>
                                        <p:tgtEl>
                                          <p:spTgt spid="62"/>
                                        </p:tgtEl>
                                        <p:attrNameLst>
                                          <p:attrName>stroke.color</p:attrName>
                                        </p:attrNameLst>
                                      </p:cBhvr>
                                      <p:by>
                                        <p:hsl h="0" s="-70588" l="0"/>
                                      </p:by>
                                    </p:animClr>
                                    <p:set>
                                      <p:cBhvr>
                                        <p:cTn id="139" dur="500" fill="hold"/>
                                        <p:tgtEl>
                                          <p:spTgt spid="62"/>
                                        </p:tgtEl>
                                        <p:attrNameLst>
                                          <p:attrName>fill.type</p:attrName>
                                        </p:attrNameLst>
                                      </p:cBhvr>
                                      <p:to>
                                        <p:strVal val="solid"/>
                                      </p:to>
                                    </p:set>
                                  </p:childTnLst>
                                </p:cTn>
                              </p:par>
                              <p:par>
                                <p:cTn id="140" presetID="25" presetClass="emph" presetSubtype="0" fill="hold" grpId="1" nodeType="withEffect">
                                  <p:stCondLst>
                                    <p:cond delay="0"/>
                                  </p:stCondLst>
                                  <p:childTnLst>
                                    <p:animClr clrSpc="hsl" dir="cw">
                                      <p:cBhvr override="childStyle">
                                        <p:cTn id="141" dur="500" fill="hold"/>
                                        <p:tgtEl>
                                          <p:spTgt spid="14"/>
                                        </p:tgtEl>
                                        <p:attrNameLst>
                                          <p:attrName>style.color</p:attrName>
                                        </p:attrNameLst>
                                      </p:cBhvr>
                                      <p:by>
                                        <p:hsl h="0" s="-70588" l="0"/>
                                      </p:by>
                                    </p:animClr>
                                    <p:animClr clrSpc="hsl" dir="cw">
                                      <p:cBhvr>
                                        <p:cTn id="142" dur="500" fill="hold"/>
                                        <p:tgtEl>
                                          <p:spTgt spid="14"/>
                                        </p:tgtEl>
                                        <p:attrNameLst>
                                          <p:attrName>fillcolor</p:attrName>
                                        </p:attrNameLst>
                                      </p:cBhvr>
                                      <p:by>
                                        <p:hsl h="0" s="-70588" l="0"/>
                                      </p:by>
                                    </p:animClr>
                                    <p:animClr clrSpc="hsl" dir="cw">
                                      <p:cBhvr>
                                        <p:cTn id="143" dur="500" fill="hold"/>
                                        <p:tgtEl>
                                          <p:spTgt spid="14"/>
                                        </p:tgtEl>
                                        <p:attrNameLst>
                                          <p:attrName>stroke.color</p:attrName>
                                        </p:attrNameLst>
                                      </p:cBhvr>
                                      <p:by>
                                        <p:hsl h="0" s="-70588" l="0"/>
                                      </p:by>
                                    </p:animClr>
                                    <p:set>
                                      <p:cBhvr>
                                        <p:cTn id="144" dur="500" fill="hold"/>
                                        <p:tgtEl>
                                          <p:spTgt spid="14"/>
                                        </p:tgtEl>
                                        <p:attrNameLst>
                                          <p:attrName>fill.type</p:attrName>
                                        </p:attrNameLst>
                                      </p:cBhvr>
                                      <p:to>
                                        <p:strVal val="solid"/>
                                      </p:to>
                                    </p:set>
                                  </p:childTnLst>
                                </p:cTn>
                              </p:par>
                              <p:par>
                                <p:cTn id="145" presetID="25" presetClass="emph" presetSubtype="0" fill="hold" grpId="2" nodeType="withEffect">
                                  <p:stCondLst>
                                    <p:cond delay="0"/>
                                  </p:stCondLst>
                                  <p:childTnLst>
                                    <p:animClr clrSpc="hsl" dir="cw">
                                      <p:cBhvr override="childStyle">
                                        <p:cTn id="146" dur="500" fill="hold"/>
                                        <p:tgtEl>
                                          <p:spTgt spid="63"/>
                                        </p:tgtEl>
                                        <p:attrNameLst>
                                          <p:attrName>style.color</p:attrName>
                                        </p:attrNameLst>
                                      </p:cBhvr>
                                      <p:by>
                                        <p:hsl h="0" s="-70588" l="0"/>
                                      </p:by>
                                    </p:animClr>
                                    <p:animClr clrSpc="hsl" dir="cw">
                                      <p:cBhvr>
                                        <p:cTn id="147" dur="500" fill="hold"/>
                                        <p:tgtEl>
                                          <p:spTgt spid="63"/>
                                        </p:tgtEl>
                                        <p:attrNameLst>
                                          <p:attrName>fillcolor</p:attrName>
                                        </p:attrNameLst>
                                      </p:cBhvr>
                                      <p:by>
                                        <p:hsl h="0" s="-70588" l="0"/>
                                      </p:by>
                                    </p:animClr>
                                    <p:animClr clrSpc="hsl" dir="cw">
                                      <p:cBhvr>
                                        <p:cTn id="148" dur="500" fill="hold"/>
                                        <p:tgtEl>
                                          <p:spTgt spid="63"/>
                                        </p:tgtEl>
                                        <p:attrNameLst>
                                          <p:attrName>stroke.color</p:attrName>
                                        </p:attrNameLst>
                                      </p:cBhvr>
                                      <p:by>
                                        <p:hsl h="0" s="-70588" l="0"/>
                                      </p:by>
                                    </p:animClr>
                                    <p:set>
                                      <p:cBhvr>
                                        <p:cTn id="149" dur="500" fill="hold"/>
                                        <p:tgtEl>
                                          <p:spTgt spid="63"/>
                                        </p:tgtEl>
                                        <p:attrNameLst>
                                          <p:attrName>fill.type</p:attrName>
                                        </p:attrNameLst>
                                      </p:cBhvr>
                                      <p:to>
                                        <p:strVal val="solid"/>
                                      </p:to>
                                    </p:set>
                                  </p:childTnLst>
                                </p:cTn>
                              </p:par>
                              <p:par>
                                <p:cTn id="150" presetID="25" presetClass="emph" presetSubtype="0" fill="hold" grpId="1" nodeType="withEffect">
                                  <p:stCondLst>
                                    <p:cond delay="0"/>
                                  </p:stCondLst>
                                  <p:childTnLst>
                                    <p:animClr clrSpc="hsl" dir="cw">
                                      <p:cBhvr override="childStyle">
                                        <p:cTn id="151" dur="500" fill="hold"/>
                                        <p:tgtEl>
                                          <p:spTgt spid="15"/>
                                        </p:tgtEl>
                                        <p:attrNameLst>
                                          <p:attrName>style.color</p:attrName>
                                        </p:attrNameLst>
                                      </p:cBhvr>
                                      <p:by>
                                        <p:hsl h="0" s="-70588" l="0"/>
                                      </p:by>
                                    </p:animClr>
                                    <p:animClr clrSpc="hsl" dir="cw">
                                      <p:cBhvr>
                                        <p:cTn id="152" dur="500" fill="hold"/>
                                        <p:tgtEl>
                                          <p:spTgt spid="15"/>
                                        </p:tgtEl>
                                        <p:attrNameLst>
                                          <p:attrName>fillcolor</p:attrName>
                                        </p:attrNameLst>
                                      </p:cBhvr>
                                      <p:by>
                                        <p:hsl h="0" s="-70588" l="0"/>
                                      </p:by>
                                    </p:animClr>
                                    <p:animClr clrSpc="hsl" dir="cw">
                                      <p:cBhvr>
                                        <p:cTn id="153" dur="500" fill="hold"/>
                                        <p:tgtEl>
                                          <p:spTgt spid="15"/>
                                        </p:tgtEl>
                                        <p:attrNameLst>
                                          <p:attrName>stroke.color</p:attrName>
                                        </p:attrNameLst>
                                      </p:cBhvr>
                                      <p:by>
                                        <p:hsl h="0" s="-70588" l="0"/>
                                      </p:by>
                                    </p:animClr>
                                    <p:set>
                                      <p:cBhvr>
                                        <p:cTn id="154" dur="500" fill="hold"/>
                                        <p:tgtEl>
                                          <p:spTgt spid="15"/>
                                        </p:tgtEl>
                                        <p:attrNameLst>
                                          <p:attrName>fill.type</p:attrName>
                                        </p:attrNameLst>
                                      </p:cBhvr>
                                      <p:to>
                                        <p:strVal val="solid"/>
                                      </p:to>
                                    </p:set>
                                  </p:childTnLst>
                                </p:cTn>
                              </p:par>
                              <p:par>
                                <p:cTn id="155" presetID="10" presetClass="entr" presetSubtype="0" fill="hold" grpId="0" nodeType="withEffect">
                                  <p:stCondLst>
                                    <p:cond delay="0"/>
                                  </p:stCondLst>
                                  <p:childTnLst>
                                    <p:set>
                                      <p:cBhvr>
                                        <p:cTn id="156" dur="1" fill="hold">
                                          <p:stCondLst>
                                            <p:cond delay="0"/>
                                          </p:stCondLst>
                                        </p:cTn>
                                        <p:tgtEl>
                                          <p:spTgt spid="75"/>
                                        </p:tgtEl>
                                        <p:attrNameLst>
                                          <p:attrName>style.visibility</p:attrName>
                                        </p:attrNameLst>
                                      </p:cBhvr>
                                      <p:to>
                                        <p:strVal val="visible"/>
                                      </p:to>
                                    </p:set>
                                    <p:animEffect transition="in" filter="fade">
                                      <p:cBhvr>
                                        <p:cTn id="157" dur="500"/>
                                        <p:tgtEl>
                                          <p:spTgt spid="75"/>
                                        </p:tgtEl>
                                      </p:cBhvr>
                                    </p:animEffect>
                                  </p:childTnLst>
                                </p:cTn>
                              </p:par>
                              <p:par>
                                <p:cTn id="158" presetID="25" presetClass="emph" presetSubtype="0" fill="hold" grpId="1" nodeType="withEffect">
                                  <p:stCondLst>
                                    <p:cond delay="0"/>
                                  </p:stCondLst>
                                  <p:childTnLst>
                                    <p:animClr clrSpc="hsl" dir="cw">
                                      <p:cBhvr override="childStyle">
                                        <p:cTn id="159" dur="500" fill="hold"/>
                                        <p:tgtEl>
                                          <p:spTgt spid="11"/>
                                        </p:tgtEl>
                                        <p:attrNameLst>
                                          <p:attrName>style.color</p:attrName>
                                        </p:attrNameLst>
                                      </p:cBhvr>
                                      <p:by>
                                        <p:hsl h="0" s="-70588" l="0"/>
                                      </p:by>
                                    </p:animClr>
                                    <p:animClr clrSpc="hsl" dir="cw">
                                      <p:cBhvr>
                                        <p:cTn id="160" dur="500" fill="hold"/>
                                        <p:tgtEl>
                                          <p:spTgt spid="11"/>
                                        </p:tgtEl>
                                        <p:attrNameLst>
                                          <p:attrName>fillcolor</p:attrName>
                                        </p:attrNameLst>
                                      </p:cBhvr>
                                      <p:by>
                                        <p:hsl h="0" s="-70588" l="0"/>
                                      </p:by>
                                    </p:animClr>
                                    <p:animClr clrSpc="hsl" dir="cw">
                                      <p:cBhvr>
                                        <p:cTn id="161" dur="500" fill="hold"/>
                                        <p:tgtEl>
                                          <p:spTgt spid="11"/>
                                        </p:tgtEl>
                                        <p:attrNameLst>
                                          <p:attrName>stroke.color</p:attrName>
                                        </p:attrNameLst>
                                      </p:cBhvr>
                                      <p:by>
                                        <p:hsl h="0" s="-70588" l="0"/>
                                      </p:by>
                                    </p:animClr>
                                    <p:set>
                                      <p:cBhvr>
                                        <p:cTn id="16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4" grpId="1" animBg="1"/>
      <p:bldP spid="15" grpId="0" animBg="1"/>
      <p:bldP spid="15" grpId="1" animBg="1"/>
      <p:bldP spid="40" grpId="0"/>
      <p:bldP spid="41" grpId="0" animBg="1"/>
      <p:bldP spid="42" grpId="0"/>
      <p:bldP spid="43" grpId="0" animBg="1"/>
      <p:bldP spid="44" grpId="0"/>
      <p:bldP spid="45" grpId="0" animBg="1"/>
      <p:bldP spid="46" grpId="0"/>
      <p:bldP spid="47" grpId="0" animBg="1"/>
      <p:bldP spid="48" grpId="0"/>
      <p:bldP spid="49" grpId="0" animBg="1"/>
      <p:bldP spid="50" grpId="0"/>
      <p:bldP spid="51" grpId="0" animBg="1"/>
      <p:bldP spid="52" grpId="0"/>
      <p:bldP spid="53" grpId="0" animBg="1"/>
      <p:bldP spid="54" grpId="0"/>
      <p:bldP spid="55" grpId="0" animBg="1"/>
      <p:bldP spid="56" grpId="0"/>
      <p:bldP spid="57" grpId="0" animBg="1"/>
      <p:bldP spid="58" grpId="0"/>
      <p:bldP spid="59" grpId="0" animBg="1"/>
      <p:bldP spid="60" grpId="0" animBg="1"/>
      <p:bldP spid="60" grpId="1" animBg="1"/>
      <p:bldP spid="61" grpId="0" animBg="1"/>
      <p:bldP spid="61" grpId="1" animBg="1"/>
      <p:bldP spid="62" grpId="0" animBg="1"/>
      <p:bldP spid="62" grpId="1" animBg="1"/>
      <p:bldP spid="62" grpId="2" animBg="1"/>
      <p:bldP spid="63" grpId="0" animBg="1"/>
      <p:bldP spid="63" grpId="1" animBg="1"/>
      <p:bldP spid="63" grpId="2" animBg="1"/>
      <p:bldP spid="69" grpId="0" animBg="1"/>
      <p:bldP spid="70" grpId="0" animBg="1"/>
      <p:bldP spid="71" grpId="0" animBg="1"/>
      <p:bldP spid="72" grpId="0" animBg="1"/>
      <p:bldP spid="73" grpId="0"/>
      <p:bldP spid="74" grpId="0" animBg="1"/>
      <p:bldP spid="75" grpId="0" animBg="1"/>
      <p:bldP spid="76" grpId="0"/>
      <p:bldP spid="7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F938-EA66-4D3B-B98B-51D70F8DBF68}"/>
              </a:ext>
            </a:extLst>
          </p:cNvPr>
          <p:cNvSpPr>
            <a:spLocks noGrp="1"/>
          </p:cNvSpPr>
          <p:nvPr>
            <p:ph type="title"/>
          </p:nvPr>
        </p:nvSpPr>
        <p:spPr/>
        <p:txBody>
          <a:bodyPr>
            <a:normAutofit/>
          </a:bodyPr>
          <a:lstStyle/>
          <a:p>
            <a:r>
              <a:rPr lang="en-US"/>
              <a:t>Digital Twin Summary</a:t>
            </a:r>
          </a:p>
        </p:txBody>
      </p:sp>
      <p:sp>
        <p:nvSpPr>
          <p:cNvPr id="4" name="Slide Number Placeholder 3">
            <a:extLst>
              <a:ext uri="{FF2B5EF4-FFF2-40B4-BE49-F238E27FC236}">
                <a16:creationId xmlns:a16="http://schemas.microsoft.com/office/drawing/2014/main" id="{73C17727-EF73-424A-A431-9FFB8F68FE7F}"/>
              </a:ext>
            </a:extLst>
          </p:cNvPr>
          <p:cNvSpPr>
            <a:spLocks noGrp="1"/>
          </p:cNvSpPr>
          <p:nvPr>
            <p:ph type="sldNum" sz="quarter" idx="11"/>
          </p:nvPr>
        </p:nvSpPr>
        <p:spPr>
          <a:prstGeom prst="rect">
            <a:avLst/>
          </a:prstGeom>
        </p:spPr>
        <p:txBody>
          <a:bodyPr vert="horz" lIns="0" tIns="0" rIns="0" bIns="0" rtlCol="0" anchor="b"/>
          <a:lstStyle>
            <a:defPPr>
              <a:defRPr lang="en-US"/>
            </a:defPPr>
            <a:lvl1pPr marL="0" algn="l" defTabSz="1218895" rtl="0" eaLnBrk="1" latinLnBrk="0" hangingPunct="1">
              <a:defRPr sz="1200" kern="1200">
                <a:solidFill>
                  <a:srgbClr val="00338D"/>
                </a:solidFill>
                <a:latin typeface="Arial" pitchFamily="34" charset="0"/>
                <a:ea typeface="+mn-ea"/>
                <a:cs typeface="Arial" pitchFamily="34" charset="0"/>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fld id="{9B3E39EC-4BE2-4DEA-81C0-4ABC0AAB4AC0}" type="slidenum">
              <a:rPr lang="en-AU" smtClean="0"/>
              <a:pPr/>
              <a:t>40</a:t>
            </a:fld>
            <a:endParaRPr lang="en-AU"/>
          </a:p>
        </p:txBody>
      </p:sp>
      <p:sp>
        <p:nvSpPr>
          <p:cNvPr id="3" name="Content Placeholder 2">
            <a:extLst>
              <a:ext uri="{FF2B5EF4-FFF2-40B4-BE49-F238E27FC236}">
                <a16:creationId xmlns:a16="http://schemas.microsoft.com/office/drawing/2014/main" id="{21B3F782-E01B-4FB9-9D55-5201325AB52E}"/>
              </a:ext>
            </a:extLst>
          </p:cNvPr>
          <p:cNvSpPr>
            <a:spLocks noGrp="1"/>
          </p:cNvSpPr>
          <p:nvPr>
            <p:ph type="body" sz="quarter" idx="12"/>
          </p:nvPr>
        </p:nvSpPr>
        <p:spPr>
          <a:xfrm>
            <a:off x="319723" y="1267736"/>
            <a:ext cx="11521440" cy="4935537"/>
          </a:xfrm>
        </p:spPr>
        <p:txBody>
          <a:bodyPr/>
          <a:lstStyle/>
          <a:p>
            <a:r>
              <a:rPr lang="en-US" sz="2399" i="1" dirty="0"/>
              <a:t>It is truly a next generation beyond advanced controls</a:t>
            </a:r>
            <a:r>
              <a:rPr lang="en-US" sz="2399" dirty="0"/>
              <a:t>:</a:t>
            </a:r>
          </a:p>
          <a:p>
            <a:pPr lvl="1"/>
            <a:r>
              <a:rPr lang="en-US" sz="1866" dirty="0"/>
              <a:t>Actually can require fewer sensors (to buy and maintain) than advanced controls since it looks at the whole system and not just pieces.</a:t>
            </a:r>
          </a:p>
          <a:p>
            <a:r>
              <a:rPr lang="en-US" sz="2399" dirty="0"/>
              <a:t>First time in the world (to our knowledge) that has</a:t>
            </a:r>
          </a:p>
          <a:p>
            <a:pPr lvl="1"/>
            <a:r>
              <a:rPr lang="en-US" sz="2400" dirty="0"/>
              <a:t>Wastewater simulation</a:t>
            </a:r>
          </a:p>
          <a:p>
            <a:pPr lvl="1"/>
            <a:r>
              <a:rPr lang="en-US" sz="2400" dirty="0"/>
              <a:t>Controls modeling</a:t>
            </a:r>
          </a:p>
          <a:p>
            <a:pPr lvl="1"/>
            <a:r>
              <a:rPr lang="en-US" sz="2400" dirty="0"/>
              <a:t>Hydraulics modeling</a:t>
            </a:r>
          </a:p>
          <a:p>
            <a:pPr lvl="1"/>
            <a:r>
              <a:rPr lang="en-US" sz="2400" dirty="0"/>
              <a:t>Data Analytics</a:t>
            </a:r>
          </a:p>
          <a:p>
            <a:pPr lvl="1"/>
            <a:r>
              <a:rPr lang="en-US" sz="2400" dirty="0"/>
              <a:t>Predictive Analytics</a:t>
            </a:r>
          </a:p>
          <a:p>
            <a:r>
              <a:rPr lang="en-US" sz="2399" dirty="0"/>
              <a:t>Integrated and automated</a:t>
            </a:r>
          </a:p>
        </p:txBody>
      </p:sp>
      <p:sp>
        <p:nvSpPr>
          <p:cNvPr id="6" name="Right Brace 5">
            <a:extLst>
              <a:ext uri="{FF2B5EF4-FFF2-40B4-BE49-F238E27FC236}">
                <a16:creationId xmlns:a16="http://schemas.microsoft.com/office/drawing/2014/main" id="{8D80050A-67BC-4A03-929B-EEB971F0524B}"/>
              </a:ext>
            </a:extLst>
          </p:cNvPr>
          <p:cNvSpPr/>
          <p:nvPr/>
        </p:nvSpPr>
        <p:spPr>
          <a:xfrm>
            <a:off x="4165915" y="2709518"/>
            <a:ext cx="287925" cy="630444"/>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99"/>
          </a:p>
        </p:txBody>
      </p:sp>
      <p:sp>
        <p:nvSpPr>
          <p:cNvPr id="7" name="TextBox 6">
            <a:extLst>
              <a:ext uri="{FF2B5EF4-FFF2-40B4-BE49-F238E27FC236}">
                <a16:creationId xmlns:a16="http://schemas.microsoft.com/office/drawing/2014/main" id="{1AD1F56D-0A10-48D4-BA3A-DB7DCFC5BBE7}"/>
              </a:ext>
            </a:extLst>
          </p:cNvPr>
          <p:cNvSpPr txBox="1"/>
          <p:nvPr/>
        </p:nvSpPr>
        <p:spPr>
          <a:xfrm>
            <a:off x="4467789" y="2719768"/>
            <a:ext cx="1679563" cy="615361"/>
          </a:xfrm>
          <a:prstGeom prst="rect">
            <a:avLst/>
          </a:prstGeom>
          <a:noFill/>
        </p:spPr>
        <p:txBody>
          <a:bodyPr wrap="square" lIns="0" tIns="0" rIns="0" bIns="0" rtlCol="0" anchor="ctr" anchorCtr="1">
            <a:spAutoFit/>
          </a:bodyPr>
          <a:lstStyle/>
          <a:p>
            <a:pPr algn="ctr"/>
            <a:r>
              <a:rPr lang="en-US" sz="1333" dirty="0"/>
              <a:t>Most Commercial Wastewater Simulators</a:t>
            </a:r>
          </a:p>
        </p:txBody>
      </p:sp>
      <p:sp>
        <p:nvSpPr>
          <p:cNvPr id="8" name="Right Brace 7">
            <a:extLst>
              <a:ext uri="{FF2B5EF4-FFF2-40B4-BE49-F238E27FC236}">
                <a16:creationId xmlns:a16="http://schemas.microsoft.com/office/drawing/2014/main" id="{6E54B27D-B860-4A4F-A6AA-CF1E9E7E8D2E}"/>
              </a:ext>
            </a:extLst>
          </p:cNvPr>
          <p:cNvSpPr/>
          <p:nvPr/>
        </p:nvSpPr>
        <p:spPr>
          <a:xfrm>
            <a:off x="6368535" y="2707677"/>
            <a:ext cx="287925" cy="1056795"/>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99"/>
          </a:p>
        </p:txBody>
      </p:sp>
      <p:sp>
        <p:nvSpPr>
          <p:cNvPr id="9" name="TextBox 8">
            <a:extLst>
              <a:ext uri="{FF2B5EF4-FFF2-40B4-BE49-F238E27FC236}">
                <a16:creationId xmlns:a16="http://schemas.microsoft.com/office/drawing/2014/main" id="{37F6514F-3382-4172-8EA5-0EB62E8E22DC}"/>
              </a:ext>
            </a:extLst>
          </p:cNvPr>
          <p:cNvSpPr txBox="1"/>
          <p:nvPr/>
        </p:nvSpPr>
        <p:spPr>
          <a:xfrm>
            <a:off x="6722604" y="2928976"/>
            <a:ext cx="1679563" cy="615361"/>
          </a:xfrm>
          <a:prstGeom prst="rect">
            <a:avLst/>
          </a:prstGeom>
          <a:noFill/>
        </p:spPr>
        <p:txBody>
          <a:bodyPr wrap="square" lIns="0" tIns="0" rIns="0" bIns="0" rtlCol="0" anchor="ctr" anchorCtr="1">
            <a:spAutoFit/>
          </a:bodyPr>
          <a:lstStyle/>
          <a:p>
            <a:pPr algn="ctr"/>
            <a:r>
              <a:rPr lang="en-US" sz="1333"/>
              <a:t>Only Jacobs has done this with multiple simulators</a:t>
            </a:r>
          </a:p>
        </p:txBody>
      </p:sp>
      <p:sp>
        <p:nvSpPr>
          <p:cNvPr id="10" name="Right Brace 9">
            <a:extLst>
              <a:ext uri="{FF2B5EF4-FFF2-40B4-BE49-F238E27FC236}">
                <a16:creationId xmlns:a16="http://schemas.microsoft.com/office/drawing/2014/main" id="{C834D3B3-4CDA-4C18-8E52-A53C9E64E4FD}"/>
              </a:ext>
            </a:extLst>
          </p:cNvPr>
          <p:cNvSpPr/>
          <p:nvPr/>
        </p:nvSpPr>
        <p:spPr>
          <a:xfrm>
            <a:off x="8691815" y="2690136"/>
            <a:ext cx="287925" cy="1785028"/>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99"/>
          </a:p>
        </p:txBody>
      </p:sp>
      <p:sp>
        <p:nvSpPr>
          <p:cNvPr id="11" name="TextBox 10">
            <a:extLst>
              <a:ext uri="{FF2B5EF4-FFF2-40B4-BE49-F238E27FC236}">
                <a16:creationId xmlns:a16="http://schemas.microsoft.com/office/drawing/2014/main" id="{1A6C6D9D-14D5-41FC-B151-FF6E330FF315}"/>
              </a:ext>
            </a:extLst>
          </p:cNvPr>
          <p:cNvSpPr txBox="1"/>
          <p:nvPr/>
        </p:nvSpPr>
        <p:spPr>
          <a:xfrm>
            <a:off x="9365738" y="3305253"/>
            <a:ext cx="1018260" cy="574260"/>
          </a:xfrm>
          <a:prstGeom prst="rect">
            <a:avLst/>
          </a:prstGeom>
          <a:noFill/>
        </p:spPr>
        <p:txBody>
          <a:bodyPr wrap="square" lIns="0" tIns="0" rIns="0" bIns="0" rtlCol="0" anchor="ctr" anchorCtr="1">
            <a:spAutoFit/>
          </a:bodyPr>
          <a:lstStyle/>
          <a:p>
            <a:pPr algn="ctr"/>
            <a:r>
              <a:rPr lang="en-US" sz="1866" dirty="0"/>
              <a:t>First Time!!!</a:t>
            </a:r>
          </a:p>
        </p:txBody>
      </p:sp>
      <p:sp>
        <p:nvSpPr>
          <p:cNvPr id="12" name="Right Brace 11">
            <a:extLst>
              <a:ext uri="{FF2B5EF4-FFF2-40B4-BE49-F238E27FC236}">
                <a16:creationId xmlns:a16="http://schemas.microsoft.com/office/drawing/2014/main" id="{453CBBAB-63DA-4CE0-AD93-D824A88BFBEE}"/>
              </a:ext>
            </a:extLst>
          </p:cNvPr>
          <p:cNvSpPr/>
          <p:nvPr/>
        </p:nvSpPr>
        <p:spPr>
          <a:xfrm>
            <a:off x="4165947" y="3460822"/>
            <a:ext cx="287925" cy="287925"/>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99"/>
          </a:p>
        </p:txBody>
      </p:sp>
      <p:sp>
        <p:nvSpPr>
          <p:cNvPr id="13" name="TextBox 12">
            <a:extLst>
              <a:ext uri="{FF2B5EF4-FFF2-40B4-BE49-F238E27FC236}">
                <a16:creationId xmlns:a16="http://schemas.microsoft.com/office/drawing/2014/main" id="{BE27919A-CBD7-4F69-961F-D4618368D7C2}"/>
              </a:ext>
            </a:extLst>
          </p:cNvPr>
          <p:cNvSpPr txBox="1"/>
          <p:nvPr/>
        </p:nvSpPr>
        <p:spPr>
          <a:xfrm>
            <a:off x="4550018" y="3469272"/>
            <a:ext cx="1439625" cy="410241"/>
          </a:xfrm>
          <a:prstGeom prst="rect">
            <a:avLst/>
          </a:prstGeom>
          <a:noFill/>
        </p:spPr>
        <p:txBody>
          <a:bodyPr wrap="square" lIns="0" tIns="0" rIns="0" bIns="0" rtlCol="0" anchor="ctr" anchorCtr="1">
            <a:spAutoFit/>
          </a:bodyPr>
          <a:lstStyle/>
          <a:p>
            <a:pPr algn="ctr" defTabSz="1625154"/>
            <a:r>
              <a:rPr lang="en-US" sz="1333">
                <a:solidFill>
                  <a:srgbClr val="000000"/>
                </a:solidFill>
                <a:latin typeface="Arial"/>
              </a:rPr>
              <a:t>Completed with every design</a:t>
            </a:r>
          </a:p>
        </p:txBody>
      </p:sp>
      <p:sp>
        <p:nvSpPr>
          <p:cNvPr id="14" name="Right Brace 13">
            <a:extLst>
              <a:ext uri="{FF2B5EF4-FFF2-40B4-BE49-F238E27FC236}">
                <a16:creationId xmlns:a16="http://schemas.microsoft.com/office/drawing/2014/main" id="{FFB11AE9-6354-4C35-B01D-E62957D1CE72}"/>
              </a:ext>
            </a:extLst>
          </p:cNvPr>
          <p:cNvSpPr/>
          <p:nvPr/>
        </p:nvSpPr>
        <p:spPr>
          <a:xfrm>
            <a:off x="6375641" y="3844721"/>
            <a:ext cx="287925" cy="630444"/>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99"/>
          </a:p>
        </p:txBody>
      </p:sp>
      <p:sp>
        <p:nvSpPr>
          <p:cNvPr id="15" name="TextBox 14">
            <a:extLst>
              <a:ext uri="{FF2B5EF4-FFF2-40B4-BE49-F238E27FC236}">
                <a16:creationId xmlns:a16="http://schemas.microsoft.com/office/drawing/2014/main" id="{969629CE-2251-44DD-92D0-3198B321D435}"/>
              </a:ext>
            </a:extLst>
          </p:cNvPr>
          <p:cNvSpPr txBox="1"/>
          <p:nvPr/>
        </p:nvSpPr>
        <p:spPr>
          <a:xfrm>
            <a:off x="6714498" y="3853985"/>
            <a:ext cx="1679563" cy="615361"/>
          </a:xfrm>
          <a:prstGeom prst="rect">
            <a:avLst/>
          </a:prstGeom>
          <a:noFill/>
        </p:spPr>
        <p:txBody>
          <a:bodyPr wrap="square" lIns="0" tIns="0" rIns="0" bIns="0" rtlCol="0" anchor="ctr" anchorCtr="1">
            <a:spAutoFit/>
          </a:bodyPr>
          <a:lstStyle/>
          <a:p>
            <a:pPr algn="ctr"/>
            <a:r>
              <a:rPr lang="en-US" sz="1333"/>
              <a:t>Becoming more broadly used in industry</a:t>
            </a:r>
          </a:p>
        </p:txBody>
      </p:sp>
    </p:spTree>
    <p:extLst>
      <p:ext uri="{BB962C8B-B14F-4D97-AF65-F5344CB8AC3E}">
        <p14:creationId xmlns:p14="http://schemas.microsoft.com/office/powerpoint/2010/main" val="357264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F938-EA66-4D3B-B98B-51D70F8DBF68}"/>
              </a:ext>
            </a:extLst>
          </p:cNvPr>
          <p:cNvSpPr>
            <a:spLocks noGrp="1"/>
          </p:cNvSpPr>
          <p:nvPr>
            <p:ph type="title"/>
          </p:nvPr>
        </p:nvSpPr>
        <p:spPr/>
        <p:txBody>
          <a:bodyPr>
            <a:normAutofit/>
          </a:bodyPr>
          <a:lstStyle/>
          <a:p>
            <a:r>
              <a:rPr lang="en-US"/>
              <a:t>Project Overview – Functionality and Benefits</a:t>
            </a:r>
          </a:p>
        </p:txBody>
      </p:sp>
      <p:sp>
        <p:nvSpPr>
          <p:cNvPr id="14" name="Content Placeholder 5">
            <a:extLst>
              <a:ext uri="{FF2B5EF4-FFF2-40B4-BE49-F238E27FC236}">
                <a16:creationId xmlns:a16="http://schemas.microsoft.com/office/drawing/2014/main" id="{2B985764-8CDE-4181-AD6F-D38040F7A05B}"/>
              </a:ext>
            </a:extLst>
          </p:cNvPr>
          <p:cNvSpPr>
            <a:spLocks noGrp="1"/>
          </p:cNvSpPr>
          <p:nvPr>
            <p:ph type="body" sz="quarter" idx="12"/>
          </p:nvPr>
        </p:nvSpPr>
        <p:spPr>
          <a:xfrm>
            <a:off x="319722" y="1389063"/>
            <a:ext cx="5592563" cy="4789487"/>
          </a:xfrm>
        </p:spPr>
        <p:txBody>
          <a:bodyPr>
            <a:noAutofit/>
          </a:bodyPr>
          <a:lstStyle/>
          <a:p>
            <a:pPr marL="0" indent="0">
              <a:buNone/>
            </a:pPr>
            <a:r>
              <a:rPr lang="en-US">
                <a:solidFill>
                  <a:schemeClr val="tx2">
                    <a:lumMod val="75000"/>
                  </a:schemeClr>
                </a:solidFill>
              </a:rPr>
              <a:t>Digital Twin Benefits </a:t>
            </a:r>
          </a:p>
          <a:p>
            <a:r>
              <a:rPr lang="en-US" sz="1600"/>
              <a:t>Replicates all significant aspects of a facility on a digital platform, hydraulics, I&amp;C, process.</a:t>
            </a:r>
          </a:p>
          <a:p>
            <a:pPr marL="270000" lvl="1">
              <a:spcBef>
                <a:spcPts val="1000"/>
              </a:spcBef>
              <a:buClr>
                <a:srgbClr val="00338D"/>
              </a:buClr>
              <a:buSzPct val="110000"/>
              <a:buFont typeface="Wingdings" panose="05000000000000000000" pitchFamily="2" charset="2"/>
              <a:buChar char="§"/>
            </a:pPr>
            <a:r>
              <a:rPr lang="en-US" sz="1600"/>
              <a:t>Increasing Productivity by... Providing operators with real-time operation insights. Speed up process trouble-shooting.</a:t>
            </a:r>
          </a:p>
          <a:p>
            <a:pPr marL="270000" lvl="1">
              <a:spcBef>
                <a:spcPts val="1000"/>
              </a:spcBef>
              <a:buClr>
                <a:srgbClr val="00338D"/>
              </a:buClr>
              <a:buSzPct val="110000"/>
              <a:buFont typeface="Wingdings" panose="05000000000000000000" pitchFamily="2" charset="2"/>
              <a:buChar char="§"/>
            </a:pPr>
            <a:r>
              <a:rPr lang="en-US" sz="1600"/>
              <a:t>Enhancing Resilience of Operations by... Building predictive capabilities to make plant performance more resilient. Enable "flight simulator" for operator training.</a:t>
            </a:r>
          </a:p>
          <a:p>
            <a:pPr marL="270000" lvl="1">
              <a:spcBef>
                <a:spcPts val="1000"/>
              </a:spcBef>
              <a:buClr>
                <a:srgbClr val="00338D"/>
              </a:buClr>
              <a:buSzPct val="110000"/>
              <a:buFont typeface="Wingdings" panose="05000000000000000000" pitchFamily="2" charset="2"/>
              <a:buChar char="§"/>
            </a:pPr>
            <a:r>
              <a:rPr lang="en-US" sz="1600"/>
              <a:t>Optimize critical operation scenarios by allowing safe evaluation of operating strategies</a:t>
            </a:r>
          </a:p>
          <a:p>
            <a:pPr marL="270000" lvl="1">
              <a:spcBef>
                <a:spcPts val="1000"/>
              </a:spcBef>
              <a:buClr>
                <a:srgbClr val="00338D"/>
              </a:buClr>
              <a:buSzPct val="110000"/>
              <a:buFont typeface="Wingdings" panose="05000000000000000000" pitchFamily="2" charset="2"/>
              <a:buChar char="§"/>
            </a:pPr>
            <a:r>
              <a:rPr lang="en-US" sz="1600"/>
              <a:t>Potentially allow online, model-based operations using a calibrated dynamic model for hydraulics, controls and process (water quality)</a:t>
            </a:r>
          </a:p>
        </p:txBody>
      </p:sp>
      <p:sp>
        <p:nvSpPr>
          <p:cNvPr id="3" name="Content Placeholder 2">
            <a:extLst>
              <a:ext uri="{FF2B5EF4-FFF2-40B4-BE49-F238E27FC236}">
                <a16:creationId xmlns:a16="http://schemas.microsoft.com/office/drawing/2014/main" id="{2C1CB681-1A37-486C-9391-5E1F4EE6C148}"/>
              </a:ext>
            </a:extLst>
          </p:cNvPr>
          <p:cNvSpPr>
            <a:spLocks noGrp="1"/>
          </p:cNvSpPr>
          <p:nvPr>
            <p:ph sz="half" idx="4294967295"/>
          </p:nvPr>
        </p:nvSpPr>
        <p:spPr>
          <a:xfrm>
            <a:off x="6563638" y="1389063"/>
            <a:ext cx="5277842" cy="4641850"/>
          </a:xfrm>
        </p:spPr>
        <p:txBody>
          <a:bodyPr/>
          <a:lstStyle/>
          <a:p>
            <a:pPr marL="0" indent="0">
              <a:buNone/>
            </a:pPr>
            <a:r>
              <a:rPr lang="en-US">
                <a:solidFill>
                  <a:schemeClr val="tx2">
                    <a:lumMod val="75000"/>
                  </a:schemeClr>
                </a:solidFill>
              </a:rPr>
              <a:t>Digital Twin Functionality</a:t>
            </a:r>
            <a:endParaRPr lang="en-US" b="1">
              <a:solidFill>
                <a:schemeClr val="tx2">
                  <a:lumMod val="75000"/>
                </a:schemeClr>
              </a:solidFill>
            </a:endParaRPr>
          </a:p>
          <a:p>
            <a:r>
              <a:rPr lang="en-US" sz="1600" b="1"/>
              <a:t>Operations / Engineering Scenario Evaluation (what if?)</a:t>
            </a:r>
          </a:p>
          <a:p>
            <a:pPr marL="359743" lvl="1" indent="0">
              <a:buNone/>
            </a:pPr>
            <a:r>
              <a:rPr lang="en-US" sz="1600"/>
              <a:t>The digital twin will keep an updated/calibrated model that can be used by staff to evaluate various scenarios</a:t>
            </a:r>
          </a:p>
          <a:p>
            <a:r>
              <a:rPr lang="en-US" sz="1600" b="1"/>
              <a:t>Process Monitoring (looking back)</a:t>
            </a:r>
          </a:p>
          <a:p>
            <a:pPr marL="359743" lvl="1" indent="0">
              <a:buNone/>
            </a:pPr>
            <a:r>
              <a:rPr lang="en-US" sz="1600"/>
              <a:t>On a daily basis the system will compare predicted versus observed performance and flag unusual items for operations attention</a:t>
            </a:r>
          </a:p>
          <a:p>
            <a:r>
              <a:rPr lang="en-US" sz="1600" b="1"/>
              <a:t>Performance Prediction (looking forward)</a:t>
            </a:r>
          </a:p>
          <a:p>
            <a:pPr marL="359743" lvl="1" indent="0">
              <a:buNone/>
            </a:pPr>
            <a:r>
              <a:rPr lang="en-US" sz="1600"/>
              <a:t>On a daily basis the digital twin will look up to 5 days into the future and estimate likelihood of defined events</a:t>
            </a:r>
            <a:r>
              <a:rPr lang="en-US" sz="2133"/>
              <a:t>.</a:t>
            </a:r>
            <a:endParaRPr lang="en-US"/>
          </a:p>
          <a:p>
            <a:endParaRPr lang="en-SG"/>
          </a:p>
        </p:txBody>
      </p:sp>
    </p:spTree>
    <p:extLst>
      <p:ext uri="{BB962C8B-B14F-4D97-AF65-F5344CB8AC3E}">
        <p14:creationId xmlns:p14="http://schemas.microsoft.com/office/powerpoint/2010/main" val="154252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4BE44-9CE1-4973-85AB-FFF79795F61A}"/>
              </a:ext>
            </a:extLst>
          </p:cNvPr>
          <p:cNvSpPr>
            <a:spLocks noGrp="1"/>
          </p:cNvSpPr>
          <p:nvPr>
            <p:ph type="title"/>
          </p:nvPr>
        </p:nvSpPr>
        <p:spPr/>
        <p:txBody>
          <a:bodyPr/>
          <a:lstStyle/>
          <a:p>
            <a:r>
              <a:rPr lang="en-US"/>
              <a:t>Singapore PUB</a:t>
            </a:r>
          </a:p>
        </p:txBody>
      </p:sp>
      <p:sp>
        <p:nvSpPr>
          <p:cNvPr id="3" name="Footer Placeholder 2">
            <a:extLst>
              <a:ext uri="{FF2B5EF4-FFF2-40B4-BE49-F238E27FC236}">
                <a16:creationId xmlns:a16="http://schemas.microsoft.com/office/drawing/2014/main" id="{39CA754C-F6CE-4015-9C5A-0775E77B7462}"/>
              </a:ext>
            </a:extLst>
          </p:cNvPr>
          <p:cNvSpPr>
            <a:spLocks noGrp="1"/>
          </p:cNvSpPr>
          <p:nvPr>
            <p:ph type="ftr" sz="quarter" idx="10"/>
          </p:nvPr>
        </p:nvSpPr>
        <p:spPr/>
        <p:txBody>
          <a:bodyPr/>
          <a:lstStyle/>
          <a:p>
            <a:r>
              <a:rPr lang="en-AU"/>
              <a:t>©Jacobs 2020</a:t>
            </a:r>
          </a:p>
        </p:txBody>
      </p:sp>
      <p:sp>
        <p:nvSpPr>
          <p:cNvPr id="4" name="Slide Number Placeholder 3">
            <a:extLst>
              <a:ext uri="{FF2B5EF4-FFF2-40B4-BE49-F238E27FC236}">
                <a16:creationId xmlns:a16="http://schemas.microsoft.com/office/drawing/2014/main" id="{EEF2970D-2E8D-4B3F-B900-1631DA6BFAC5}"/>
              </a:ext>
            </a:extLst>
          </p:cNvPr>
          <p:cNvSpPr>
            <a:spLocks noGrp="1"/>
          </p:cNvSpPr>
          <p:nvPr>
            <p:ph type="sldNum" sz="quarter" idx="11"/>
          </p:nvPr>
        </p:nvSpPr>
        <p:spPr/>
        <p:txBody>
          <a:bodyPr/>
          <a:lstStyle/>
          <a:p>
            <a:fld id="{9B3E39EC-4BE2-4DEA-81C0-4ABC0AAB4AC0}" type="slidenum">
              <a:rPr lang="en-AU" smtClean="0"/>
              <a:pPr/>
              <a:t>42</a:t>
            </a:fld>
            <a:endParaRPr lang="en-AU"/>
          </a:p>
        </p:txBody>
      </p:sp>
      <p:sp>
        <p:nvSpPr>
          <p:cNvPr id="5" name="Text Placeholder 4">
            <a:extLst>
              <a:ext uri="{FF2B5EF4-FFF2-40B4-BE49-F238E27FC236}">
                <a16:creationId xmlns:a16="http://schemas.microsoft.com/office/drawing/2014/main" id="{302256D5-65F0-40EF-A01D-BE46E6D63BDD}"/>
              </a:ext>
            </a:extLst>
          </p:cNvPr>
          <p:cNvSpPr>
            <a:spLocks noGrp="1"/>
          </p:cNvSpPr>
          <p:nvPr>
            <p:ph type="body" sz="quarter" idx="12"/>
          </p:nvPr>
        </p:nvSpPr>
        <p:spPr/>
        <p:txBody>
          <a:bodyPr/>
          <a:lstStyle/>
          <a:p>
            <a:pPr marL="0" marR="0">
              <a:spcBef>
                <a:spcPts val="0"/>
              </a:spcBef>
              <a:spcAft>
                <a:spcPts val="0"/>
              </a:spcAft>
            </a:pPr>
            <a:r>
              <a:rPr lang="en-US" sz="1800" dirty="0">
                <a:solidFill>
                  <a:srgbClr val="000000"/>
                </a:solidFill>
                <a:effectLst/>
                <a:highlight>
                  <a:srgbClr val="00FF00"/>
                </a:highlight>
                <a:latin typeface="Calibri" panose="020F0502020204030204" pitchFamily="34" charset="0"/>
              </a:rPr>
              <a:t>TWRP - Tuas </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Raja may have slides</a:t>
            </a:r>
            <a:r>
              <a:rPr lang="en-US" sz="1800" dirty="0">
                <a:latin typeface="Calibri" panose="020F0502020204030204" pitchFamily="34" charset="0"/>
              </a:rPr>
              <a:t> from</a:t>
            </a:r>
            <a:r>
              <a:rPr lang="en-US" sz="1800" dirty="0">
                <a:effectLst/>
                <a:latin typeface="Calibri" panose="020F0502020204030204" pitchFamily="34" charset="0"/>
              </a:rPr>
              <a:t> SIWW</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5D and 6D</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18 contractors, need to bring all their work together for a federated model</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Data flow from design through to operation</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Using the IOT information to get into smart operations </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YII - year in infrastructure award 2020</a:t>
            </a:r>
          </a:p>
          <a:p>
            <a:pPr marL="0" marR="0" indent="0">
              <a:spcBef>
                <a:spcPts val="0"/>
              </a:spcBef>
              <a:spcAft>
                <a:spcPts val="0"/>
              </a:spcAft>
              <a:buNone/>
            </a:pPr>
            <a:endParaRPr lang="en-US" sz="1800" dirty="0">
              <a:effectLst/>
              <a:latin typeface="Calibri" panose="020F0502020204030204" pitchFamily="34" charset="0"/>
            </a:endParaRPr>
          </a:p>
          <a:p>
            <a:pPr marL="0" marR="0">
              <a:spcBef>
                <a:spcPts val="0"/>
              </a:spcBef>
              <a:spcAft>
                <a:spcPts val="0"/>
              </a:spcAft>
            </a:pPr>
            <a:r>
              <a:rPr lang="en-US" sz="1800" dirty="0">
                <a:solidFill>
                  <a:srgbClr val="000000"/>
                </a:solidFill>
                <a:effectLst/>
                <a:highlight>
                  <a:srgbClr val="00FF00"/>
                </a:highlight>
                <a:latin typeface="Calibri" panose="020F0502020204030204" pitchFamily="34" charset="0"/>
              </a:rPr>
              <a:t>CWRP digital twin </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Involved in this project since 2009?</a:t>
            </a:r>
          </a:p>
          <a:p>
            <a:pPr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DT to help optimize chemicals and energy and manpower</a:t>
            </a:r>
          </a:p>
          <a:p>
            <a:pPr marL="0" marR="0">
              <a:spcBef>
                <a:spcPts val="0"/>
              </a:spcBef>
              <a:spcAft>
                <a:spcPts val="0"/>
              </a:spcAft>
            </a:pPr>
            <a:r>
              <a:rPr lang="en-US" sz="1800" dirty="0">
                <a:solidFill>
                  <a:srgbClr val="000000"/>
                </a:solidFill>
                <a:effectLst/>
                <a:highlight>
                  <a:srgbClr val="00FF00"/>
                </a:highlight>
                <a:latin typeface="Calibri" panose="020F0502020204030204" pitchFamily="34" charset="0"/>
              </a:rPr>
              <a:t>Tag onto one slide: Data monetization and stakeholder engagement/communications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solidFill>
                  <a:srgbClr val="000000"/>
                </a:solidFill>
                <a:effectLst/>
                <a:highlight>
                  <a:srgbClr val="00FF00"/>
                </a:highlight>
                <a:latin typeface="Calibri" panose="020F0502020204030204" pitchFamily="34" charset="0"/>
              </a:rPr>
              <a:t>AI - coagulation focus would be good</a:t>
            </a:r>
          </a:p>
          <a:p>
            <a:endParaRPr lang="en-US" dirty="0"/>
          </a:p>
        </p:txBody>
      </p:sp>
    </p:spTree>
    <p:extLst>
      <p:ext uri="{BB962C8B-B14F-4D97-AF65-F5344CB8AC3E}">
        <p14:creationId xmlns:p14="http://schemas.microsoft.com/office/powerpoint/2010/main" val="592525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296042-4674-48FF-AE48-7E36B4318A0A}"/>
              </a:ext>
            </a:extLst>
          </p:cNvPr>
          <p:cNvSpPr>
            <a:spLocks noGrp="1"/>
          </p:cNvSpPr>
          <p:nvPr>
            <p:ph type="sldNum" sz="quarter" idx="11"/>
          </p:nvPr>
        </p:nvSpPr>
        <p:spPr/>
        <p:txBody>
          <a:bodyPr/>
          <a:lstStyle/>
          <a:p>
            <a:fld id="{9B3E39EC-4BE2-4DEA-81C0-4ABC0AAB4AC0}" type="slidenum">
              <a:rPr lang="en-AU" smtClean="0"/>
              <a:pPr/>
              <a:t>5</a:t>
            </a:fld>
            <a:endParaRPr lang="en-AU" dirty="0"/>
          </a:p>
        </p:txBody>
      </p:sp>
      <p:pic>
        <p:nvPicPr>
          <p:cNvPr id="6" name="Picture 5">
            <a:extLst>
              <a:ext uri="{FF2B5EF4-FFF2-40B4-BE49-F238E27FC236}">
                <a16:creationId xmlns:a16="http://schemas.microsoft.com/office/drawing/2014/main" id="{1D01BF9D-6A9C-4762-A447-F3A288B46723}"/>
              </a:ext>
            </a:extLst>
          </p:cNvPr>
          <p:cNvPicPr>
            <a:picLocks noChangeAspect="1"/>
          </p:cNvPicPr>
          <p:nvPr/>
        </p:nvPicPr>
        <p:blipFill>
          <a:blip r:embed="rId2"/>
          <a:stretch>
            <a:fillRect/>
          </a:stretch>
        </p:blipFill>
        <p:spPr>
          <a:xfrm>
            <a:off x="3867153" y="1631780"/>
            <a:ext cx="4633149" cy="3087323"/>
          </a:xfrm>
          <a:prstGeom prst="ellipse">
            <a:avLst/>
          </a:prstGeom>
          <a:ln>
            <a:noFill/>
          </a:ln>
          <a:effectLst>
            <a:softEdge rad="112500"/>
          </a:effectLst>
        </p:spPr>
      </p:pic>
      <p:sp>
        <p:nvSpPr>
          <p:cNvPr id="14" name="Rectangle 13">
            <a:extLst>
              <a:ext uri="{FF2B5EF4-FFF2-40B4-BE49-F238E27FC236}">
                <a16:creationId xmlns:a16="http://schemas.microsoft.com/office/drawing/2014/main" id="{C7D1CBF4-2AEE-41D1-8865-9DAB1EC7CE48}"/>
              </a:ext>
            </a:extLst>
          </p:cNvPr>
          <p:cNvSpPr/>
          <p:nvPr/>
        </p:nvSpPr>
        <p:spPr>
          <a:xfrm>
            <a:off x="320040" y="6096000"/>
            <a:ext cx="11551920" cy="208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DBDC7C1-10BD-4E16-A1F2-F609D1888648}"/>
              </a:ext>
            </a:extLst>
          </p:cNvPr>
          <p:cNvSpPr>
            <a:spLocks noGrp="1"/>
          </p:cNvSpPr>
          <p:nvPr>
            <p:ph type="title"/>
          </p:nvPr>
        </p:nvSpPr>
        <p:spPr/>
        <p:txBody>
          <a:bodyPr/>
          <a:lstStyle/>
          <a:p>
            <a:r>
              <a:rPr lang="en-US" dirty="0"/>
              <a:t>Artificial Intelligence Possibilities</a:t>
            </a:r>
          </a:p>
        </p:txBody>
      </p:sp>
      <p:sp>
        <p:nvSpPr>
          <p:cNvPr id="15" name="Rectangle: Rounded Corners 14">
            <a:extLst>
              <a:ext uri="{FF2B5EF4-FFF2-40B4-BE49-F238E27FC236}">
                <a16:creationId xmlns:a16="http://schemas.microsoft.com/office/drawing/2014/main" id="{508E7B5A-419F-430B-94A4-3C21EC6CDC00}"/>
              </a:ext>
            </a:extLst>
          </p:cNvPr>
          <p:cNvSpPr/>
          <p:nvPr/>
        </p:nvSpPr>
        <p:spPr>
          <a:xfrm>
            <a:off x="1176216" y="3973566"/>
            <a:ext cx="2786829" cy="1603495"/>
          </a:xfrm>
          <a:prstGeom prst="roundRect">
            <a:avLst/>
          </a:prstGeom>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tIns="0" rtlCol="0" anchor="t"/>
          <a:lstStyle/>
          <a:p>
            <a:pPr algn="ctr"/>
            <a:r>
              <a:rPr lang="en-US" sz="2400" u="sng" dirty="0"/>
              <a:t>Forecasting</a:t>
            </a:r>
          </a:p>
          <a:p>
            <a:r>
              <a:rPr lang="en-US" dirty="0"/>
              <a:t>Predict influent and treated effluent quality based on historical and on-line information</a:t>
            </a:r>
          </a:p>
        </p:txBody>
      </p:sp>
      <p:sp>
        <p:nvSpPr>
          <p:cNvPr id="16" name="Rectangle: Rounded Corners 15">
            <a:extLst>
              <a:ext uri="{FF2B5EF4-FFF2-40B4-BE49-F238E27FC236}">
                <a16:creationId xmlns:a16="http://schemas.microsoft.com/office/drawing/2014/main" id="{EA17FB6F-7E55-49EB-8E52-2CBEFB0A9C6A}"/>
              </a:ext>
            </a:extLst>
          </p:cNvPr>
          <p:cNvSpPr/>
          <p:nvPr/>
        </p:nvSpPr>
        <p:spPr>
          <a:xfrm>
            <a:off x="8308517" y="4079136"/>
            <a:ext cx="2786829" cy="1392356"/>
          </a:xfrm>
          <a:prstGeom prst="roundRect">
            <a:avLst/>
          </a:prstGeom>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tIns="0" rtlCol="0" anchor="t"/>
          <a:lstStyle/>
          <a:p>
            <a:pPr algn="ctr"/>
            <a:r>
              <a:rPr lang="en-US" sz="2400" u="sng" dirty="0"/>
              <a:t>Optimization</a:t>
            </a:r>
          </a:p>
          <a:p>
            <a:r>
              <a:rPr lang="en-US" dirty="0"/>
              <a:t>Identify chemical and energy savings, improve treatment performance</a:t>
            </a:r>
          </a:p>
        </p:txBody>
      </p:sp>
      <p:sp>
        <p:nvSpPr>
          <p:cNvPr id="17" name="Rectangle: Rounded Corners 16">
            <a:extLst>
              <a:ext uri="{FF2B5EF4-FFF2-40B4-BE49-F238E27FC236}">
                <a16:creationId xmlns:a16="http://schemas.microsoft.com/office/drawing/2014/main" id="{8C6BD7B6-CDAF-49E6-A83B-5FA3BAE63037}"/>
              </a:ext>
            </a:extLst>
          </p:cNvPr>
          <p:cNvSpPr/>
          <p:nvPr/>
        </p:nvSpPr>
        <p:spPr>
          <a:xfrm>
            <a:off x="4790312" y="5181963"/>
            <a:ext cx="2786829" cy="1392357"/>
          </a:xfrm>
          <a:prstGeom prst="roundRect">
            <a:avLst/>
          </a:prstGeom>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tIns="0" rtlCol="0" anchor="t"/>
          <a:lstStyle/>
          <a:p>
            <a:pPr algn="ctr"/>
            <a:r>
              <a:rPr lang="en-US" sz="2400" u="sng" dirty="0"/>
              <a:t>New Insights</a:t>
            </a:r>
          </a:p>
          <a:p>
            <a:r>
              <a:rPr lang="en-US" dirty="0"/>
              <a:t>Discover hidden value in online or grab sample data </a:t>
            </a:r>
          </a:p>
        </p:txBody>
      </p:sp>
      <p:sp>
        <p:nvSpPr>
          <p:cNvPr id="18" name="Rectangle: Rounded Corners 17">
            <a:extLst>
              <a:ext uri="{FF2B5EF4-FFF2-40B4-BE49-F238E27FC236}">
                <a16:creationId xmlns:a16="http://schemas.microsoft.com/office/drawing/2014/main" id="{C125D4AD-4C4A-4F39-9C46-700D6213D23F}"/>
              </a:ext>
            </a:extLst>
          </p:cNvPr>
          <p:cNvSpPr/>
          <p:nvPr/>
        </p:nvSpPr>
        <p:spPr>
          <a:xfrm>
            <a:off x="539911" y="1386507"/>
            <a:ext cx="2955966" cy="1392357"/>
          </a:xfrm>
          <a:prstGeom prst="roundRect">
            <a:avLst/>
          </a:prstGeom>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tIns="0" rtlCol="0" anchor="t"/>
          <a:lstStyle/>
          <a:p>
            <a:pPr algn="ctr"/>
            <a:r>
              <a:rPr lang="en-US" sz="2400" u="sng" dirty="0"/>
              <a:t>Anomalies</a:t>
            </a:r>
            <a:endParaRPr lang="en-US" sz="1400" dirty="0"/>
          </a:p>
          <a:p>
            <a:r>
              <a:rPr lang="en-US" dirty="0"/>
              <a:t>Instrument Malfunction, Maintenance Monitoring, Contaminant Warning</a:t>
            </a:r>
          </a:p>
        </p:txBody>
      </p:sp>
      <p:sp>
        <p:nvSpPr>
          <p:cNvPr id="19" name="Rectangle: Rounded Corners 18">
            <a:extLst>
              <a:ext uri="{FF2B5EF4-FFF2-40B4-BE49-F238E27FC236}">
                <a16:creationId xmlns:a16="http://schemas.microsoft.com/office/drawing/2014/main" id="{9E7F7249-0120-4EEC-B4C8-8BCACFDBE7BD}"/>
              </a:ext>
            </a:extLst>
          </p:cNvPr>
          <p:cNvSpPr/>
          <p:nvPr/>
        </p:nvSpPr>
        <p:spPr>
          <a:xfrm>
            <a:off x="8871578" y="1386508"/>
            <a:ext cx="2786829" cy="1392357"/>
          </a:xfrm>
          <a:prstGeom prst="roundRect">
            <a:avLst/>
          </a:prstGeom>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tIns="0" rtlCol="0" anchor="t"/>
          <a:lstStyle/>
          <a:p>
            <a:pPr algn="ctr"/>
            <a:r>
              <a:rPr lang="en-US" sz="2400" u="sng" dirty="0"/>
              <a:t>Image Classification</a:t>
            </a:r>
          </a:p>
          <a:p>
            <a:r>
              <a:rPr lang="en-US" dirty="0"/>
              <a:t>Sewer condition assessment </a:t>
            </a:r>
          </a:p>
        </p:txBody>
      </p:sp>
    </p:spTree>
    <p:extLst>
      <p:ext uri="{BB962C8B-B14F-4D97-AF65-F5344CB8AC3E}">
        <p14:creationId xmlns:p14="http://schemas.microsoft.com/office/powerpoint/2010/main" val="60038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71E3-C2CF-49C6-B7A7-2FED3BB31349}"/>
              </a:ext>
            </a:extLst>
          </p:cNvPr>
          <p:cNvSpPr>
            <a:spLocks noGrp="1"/>
          </p:cNvSpPr>
          <p:nvPr>
            <p:ph type="title"/>
          </p:nvPr>
        </p:nvSpPr>
        <p:spPr>
          <a:xfrm>
            <a:off x="320040" y="342592"/>
            <a:ext cx="11521440" cy="787649"/>
          </a:xfrm>
        </p:spPr>
        <p:txBody>
          <a:bodyPr>
            <a:normAutofit/>
          </a:bodyPr>
          <a:lstStyle/>
          <a:p>
            <a:r>
              <a:rPr lang="en-US" dirty="0"/>
              <a:t>Machine Learning in Action</a:t>
            </a:r>
          </a:p>
        </p:txBody>
      </p:sp>
      <p:sp>
        <p:nvSpPr>
          <p:cNvPr id="4" name="Slide Number Placeholder 3">
            <a:extLst>
              <a:ext uri="{FF2B5EF4-FFF2-40B4-BE49-F238E27FC236}">
                <a16:creationId xmlns:a16="http://schemas.microsoft.com/office/drawing/2014/main" id="{D5296042-4674-48FF-AE48-7E36B4318A0A}"/>
              </a:ext>
            </a:extLst>
          </p:cNvPr>
          <p:cNvSpPr>
            <a:spLocks noGrp="1"/>
          </p:cNvSpPr>
          <p:nvPr>
            <p:ph type="sldNum" sz="quarter" idx="11"/>
          </p:nvPr>
        </p:nvSpPr>
        <p:spPr/>
        <p:txBody>
          <a:bodyPr/>
          <a:lstStyle/>
          <a:p>
            <a:fld id="{9B3E39EC-4BE2-4DEA-81C0-4ABC0AAB4AC0}" type="slidenum">
              <a:rPr lang="en-AU" smtClean="0"/>
              <a:pPr/>
              <a:t>6</a:t>
            </a:fld>
            <a:endParaRPr lang="en-AU" dirty="0"/>
          </a:p>
        </p:txBody>
      </p:sp>
      <p:pic>
        <p:nvPicPr>
          <p:cNvPr id="6" name="Picture 5">
            <a:extLst>
              <a:ext uri="{FF2B5EF4-FFF2-40B4-BE49-F238E27FC236}">
                <a16:creationId xmlns:a16="http://schemas.microsoft.com/office/drawing/2014/main" id="{1D01BF9D-6A9C-4762-A447-F3A288B46723}"/>
              </a:ext>
            </a:extLst>
          </p:cNvPr>
          <p:cNvPicPr>
            <a:picLocks noChangeAspect="1"/>
          </p:cNvPicPr>
          <p:nvPr/>
        </p:nvPicPr>
        <p:blipFill>
          <a:blip r:embed="rId4"/>
          <a:stretch>
            <a:fillRect/>
          </a:stretch>
        </p:blipFill>
        <p:spPr>
          <a:xfrm>
            <a:off x="3794048" y="1251553"/>
            <a:ext cx="4633149" cy="3087323"/>
          </a:xfrm>
          <a:prstGeom prst="ellipse">
            <a:avLst/>
          </a:prstGeom>
          <a:ln>
            <a:noFill/>
          </a:ln>
          <a:effectLst>
            <a:softEdge rad="112500"/>
          </a:effectLst>
        </p:spPr>
      </p:pic>
      <p:grpSp>
        <p:nvGrpSpPr>
          <p:cNvPr id="13" name="Reservoir">
            <a:extLst>
              <a:ext uri="{FF2B5EF4-FFF2-40B4-BE49-F238E27FC236}">
                <a16:creationId xmlns:a16="http://schemas.microsoft.com/office/drawing/2014/main" id="{3562BEAD-A117-4710-9EA4-9771FC2D9DC8}"/>
              </a:ext>
            </a:extLst>
          </p:cNvPr>
          <p:cNvGrpSpPr/>
          <p:nvPr/>
        </p:nvGrpSpPr>
        <p:grpSpPr>
          <a:xfrm>
            <a:off x="320040" y="3007548"/>
            <a:ext cx="3322355" cy="2593182"/>
            <a:chOff x="9112673" y="2240816"/>
            <a:chExt cx="3322355" cy="2593182"/>
          </a:xfrm>
        </p:grpSpPr>
        <p:sp>
          <p:nvSpPr>
            <p:cNvPr id="14" name="Reservoir Taste">
              <a:extLst>
                <a:ext uri="{FF2B5EF4-FFF2-40B4-BE49-F238E27FC236}">
                  <a16:creationId xmlns:a16="http://schemas.microsoft.com/office/drawing/2014/main" id="{198E0E36-4968-40FC-BA21-F0387C257770}"/>
                </a:ext>
              </a:extLst>
            </p:cNvPr>
            <p:cNvSpPr txBox="1"/>
            <p:nvPr/>
          </p:nvSpPr>
          <p:spPr>
            <a:xfrm>
              <a:off x="9112673" y="2525674"/>
              <a:ext cx="3079327" cy="2308324"/>
            </a:xfrm>
            <a:prstGeom prst="rect">
              <a:avLst/>
            </a:prstGeom>
            <a:noFill/>
          </p:spPr>
          <p:txBody>
            <a:bodyPr wrap="square" rtlCol="0">
              <a:spAutoFit/>
            </a:bodyPr>
            <a:lstStyle/>
            <a:p>
              <a:r>
                <a:rPr lang="en-CA" b="1" u="sng" dirty="0">
                  <a:solidFill>
                    <a:srgbClr val="00B050"/>
                  </a:solidFill>
                </a:rPr>
                <a:t>Forecasting</a:t>
              </a:r>
            </a:p>
            <a:p>
              <a:r>
                <a:rPr lang="en-CA" b="1" dirty="0">
                  <a:solidFill>
                    <a:srgbClr val="00B050"/>
                  </a:solidFill>
                </a:rPr>
                <a:t>Reservoir Taste &amp; Odor:</a:t>
              </a:r>
              <a:r>
                <a:rPr lang="en-CA" dirty="0">
                  <a:solidFill>
                    <a:srgbClr val="00B050"/>
                  </a:solidFill>
                </a:rPr>
                <a:t> </a:t>
              </a:r>
            </a:p>
            <a:p>
              <a:r>
                <a:rPr lang="en-CA" dirty="0">
                  <a:solidFill>
                    <a:srgbClr val="00B050"/>
                  </a:solidFill>
                </a:rPr>
                <a:t>Clayton County Georgia</a:t>
              </a:r>
            </a:p>
            <a:p>
              <a:r>
                <a:rPr lang="en-CA" b="1" dirty="0">
                  <a:solidFill>
                    <a:srgbClr val="00B050"/>
                  </a:solidFill>
                </a:rPr>
                <a:t>Water Demand Forecasting: </a:t>
              </a:r>
            </a:p>
            <a:p>
              <a:r>
                <a:rPr lang="en-CA" dirty="0">
                  <a:solidFill>
                    <a:srgbClr val="00B050"/>
                  </a:solidFill>
                </a:rPr>
                <a:t>Silverdale WA</a:t>
              </a:r>
            </a:p>
            <a:p>
              <a:r>
                <a:rPr lang="en-CA" b="1" dirty="0" err="1">
                  <a:solidFill>
                    <a:srgbClr val="00B050"/>
                  </a:solidFill>
                </a:rPr>
                <a:t>AquaDNA</a:t>
              </a:r>
              <a:r>
                <a:rPr lang="en-CA" b="1" dirty="0">
                  <a:solidFill>
                    <a:srgbClr val="00B050"/>
                  </a:solidFill>
                </a:rPr>
                <a:t>: </a:t>
              </a:r>
            </a:p>
            <a:p>
              <a:r>
                <a:rPr lang="en-CA" dirty="0">
                  <a:solidFill>
                    <a:srgbClr val="00B050"/>
                  </a:solidFill>
                </a:rPr>
                <a:t>UK Pump and Equipment Health</a:t>
              </a:r>
            </a:p>
          </p:txBody>
        </p:sp>
        <p:pic>
          <p:nvPicPr>
            <p:cNvPr id="15" name="Landscape Icon" descr="Rainy scene outline">
              <a:extLst>
                <a:ext uri="{FF2B5EF4-FFF2-40B4-BE49-F238E27FC236}">
                  <a16:creationId xmlns:a16="http://schemas.microsoft.com/office/drawing/2014/main" id="{F7F04D9D-29B6-4991-8435-01E1CA842B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73808" y="2240816"/>
              <a:ext cx="661220" cy="661220"/>
            </a:xfrm>
            <a:prstGeom prst="rect">
              <a:avLst/>
            </a:prstGeom>
          </p:spPr>
        </p:pic>
      </p:grpSp>
      <p:grpSp>
        <p:nvGrpSpPr>
          <p:cNvPr id="16" name="Water Treatment">
            <a:extLst>
              <a:ext uri="{FF2B5EF4-FFF2-40B4-BE49-F238E27FC236}">
                <a16:creationId xmlns:a16="http://schemas.microsoft.com/office/drawing/2014/main" id="{ACB2EE9F-A9B3-4319-A35F-EB67B737F392}"/>
              </a:ext>
            </a:extLst>
          </p:cNvPr>
          <p:cNvGrpSpPr/>
          <p:nvPr/>
        </p:nvGrpSpPr>
        <p:grpSpPr>
          <a:xfrm>
            <a:off x="7785349" y="3429000"/>
            <a:ext cx="3987968" cy="2862322"/>
            <a:chOff x="8030634" y="4326866"/>
            <a:chExt cx="3987968" cy="2862322"/>
          </a:xfrm>
        </p:grpSpPr>
        <p:sp>
          <p:nvSpPr>
            <p:cNvPr id="17" name="Water Treatment">
              <a:extLst>
                <a:ext uri="{FF2B5EF4-FFF2-40B4-BE49-F238E27FC236}">
                  <a16:creationId xmlns:a16="http://schemas.microsoft.com/office/drawing/2014/main" id="{FBF59458-8937-4996-8D79-BDF30B5638D5}"/>
                </a:ext>
              </a:extLst>
            </p:cNvPr>
            <p:cNvSpPr txBox="1"/>
            <p:nvPr/>
          </p:nvSpPr>
          <p:spPr>
            <a:xfrm>
              <a:off x="8772596" y="4326866"/>
              <a:ext cx="3246006" cy="2862322"/>
            </a:xfrm>
            <a:prstGeom prst="rect">
              <a:avLst/>
            </a:prstGeom>
            <a:noFill/>
          </p:spPr>
          <p:txBody>
            <a:bodyPr wrap="square" rtlCol="0">
              <a:spAutoFit/>
            </a:bodyPr>
            <a:lstStyle/>
            <a:p>
              <a:r>
                <a:rPr lang="en-CA" b="1" u="sng" dirty="0">
                  <a:solidFill>
                    <a:srgbClr val="0070C0"/>
                  </a:solidFill>
                </a:rPr>
                <a:t>Prediction and Optimization</a:t>
              </a:r>
            </a:p>
            <a:p>
              <a:r>
                <a:rPr lang="en-CA" b="1" dirty="0">
                  <a:solidFill>
                    <a:srgbClr val="0070C0"/>
                  </a:solidFill>
                </a:rPr>
                <a:t>Water Treatment Optimization:</a:t>
              </a:r>
            </a:p>
            <a:p>
              <a:r>
                <a:rPr lang="en-CA" dirty="0">
                  <a:solidFill>
                    <a:srgbClr val="0070C0"/>
                  </a:solidFill>
                </a:rPr>
                <a:t>Melbourne, Tas Water, Woodland Davis</a:t>
              </a:r>
            </a:p>
            <a:p>
              <a:r>
                <a:rPr lang="en-CA" b="1" dirty="0">
                  <a:solidFill>
                    <a:srgbClr val="0070C0"/>
                  </a:solidFill>
                </a:rPr>
                <a:t>Distribution System Pipe Failure Prediction:  </a:t>
              </a:r>
              <a:r>
                <a:rPr lang="en-CA" dirty="0" err="1">
                  <a:solidFill>
                    <a:srgbClr val="0070C0"/>
                  </a:solidFill>
                </a:rPr>
                <a:t>Yarra</a:t>
              </a:r>
              <a:r>
                <a:rPr lang="en-CA" dirty="0">
                  <a:solidFill>
                    <a:srgbClr val="0070C0"/>
                  </a:solidFill>
                </a:rPr>
                <a:t> Valley Water</a:t>
              </a:r>
            </a:p>
            <a:p>
              <a:r>
                <a:rPr lang="en-CA" b="1" dirty="0">
                  <a:solidFill>
                    <a:srgbClr val="0070C0"/>
                  </a:solidFill>
                </a:rPr>
                <a:t>Predictive Maintenance:</a:t>
              </a:r>
            </a:p>
            <a:p>
              <a:r>
                <a:rPr lang="en-CA" dirty="0" err="1">
                  <a:solidFill>
                    <a:srgbClr val="0070C0"/>
                  </a:solidFill>
                </a:rPr>
                <a:t>Auga</a:t>
              </a:r>
              <a:r>
                <a:rPr lang="en-CA" dirty="0">
                  <a:solidFill>
                    <a:srgbClr val="0070C0"/>
                  </a:solidFill>
                </a:rPr>
                <a:t> Nueva</a:t>
              </a:r>
            </a:p>
          </p:txBody>
        </p:sp>
        <p:pic>
          <p:nvPicPr>
            <p:cNvPr id="18" name="Recycle Icon" descr="Sustainability with solid fill">
              <a:extLst>
                <a:ext uri="{FF2B5EF4-FFF2-40B4-BE49-F238E27FC236}">
                  <a16:creationId xmlns:a16="http://schemas.microsoft.com/office/drawing/2014/main" id="{8D2C9751-4F9E-4A37-87E6-3593F66C41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634" y="5267198"/>
              <a:ext cx="492384" cy="492384"/>
            </a:xfrm>
            <a:prstGeom prst="rect">
              <a:avLst/>
            </a:prstGeom>
          </p:spPr>
        </p:pic>
      </p:grpSp>
      <p:grpSp>
        <p:nvGrpSpPr>
          <p:cNvPr id="19" name="Sewer">
            <a:extLst>
              <a:ext uri="{FF2B5EF4-FFF2-40B4-BE49-F238E27FC236}">
                <a16:creationId xmlns:a16="http://schemas.microsoft.com/office/drawing/2014/main" id="{2607AE12-11D5-4FB6-AA1A-1C8D5A49DA2F}"/>
              </a:ext>
            </a:extLst>
          </p:cNvPr>
          <p:cNvGrpSpPr/>
          <p:nvPr/>
        </p:nvGrpSpPr>
        <p:grpSpPr>
          <a:xfrm>
            <a:off x="7938574" y="1093521"/>
            <a:ext cx="3734660" cy="1253940"/>
            <a:chOff x="5740746" y="889298"/>
            <a:chExt cx="5053849" cy="1253940"/>
          </a:xfrm>
        </p:grpSpPr>
        <p:sp>
          <p:nvSpPr>
            <p:cNvPr id="20" name="Sewer Condition">
              <a:extLst>
                <a:ext uri="{FF2B5EF4-FFF2-40B4-BE49-F238E27FC236}">
                  <a16:creationId xmlns:a16="http://schemas.microsoft.com/office/drawing/2014/main" id="{E6F6DD0C-0BDD-4BD2-9F4F-EDF9D4B85A39}"/>
                </a:ext>
              </a:extLst>
            </p:cNvPr>
            <p:cNvSpPr txBox="1"/>
            <p:nvPr/>
          </p:nvSpPr>
          <p:spPr>
            <a:xfrm>
              <a:off x="6482980" y="1219908"/>
              <a:ext cx="4311615" cy="923330"/>
            </a:xfrm>
            <a:prstGeom prst="rect">
              <a:avLst/>
            </a:prstGeom>
            <a:noFill/>
          </p:spPr>
          <p:txBody>
            <a:bodyPr wrap="square" rtlCol="0">
              <a:spAutoFit/>
            </a:bodyPr>
            <a:lstStyle/>
            <a:p>
              <a:r>
                <a:rPr lang="en-CA" b="1" u="sng" dirty="0">
                  <a:solidFill>
                    <a:srgbClr val="7030A0"/>
                  </a:solidFill>
                </a:rPr>
                <a:t>Image Classification</a:t>
              </a:r>
            </a:p>
            <a:p>
              <a:r>
                <a:rPr lang="en-CA" b="1" dirty="0">
                  <a:solidFill>
                    <a:srgbClr val="7030A0"/>
                  </a:solidFill>
                </a:rPr>
                <a:t>Sewer Condition Assessment </a:t>
              </a:r>
            </a:p>
            <a:p>
              <a:r>
                <a:rPr lang="en-CA" dirty="0">
                  <a:solidFill>
                    <a:srgbClr val="7030A0"/>
                  </a:solidFill>
                </a:rPr>
                <a:t>(in development)</a:t>
              </a:r>
            </a:p>
          </p:txBody>
        </p:sp>
        <p:pic>
          <p:nvPicPr>
            <p:cNvPr id="21" name="3D Glasses Icon" descr="3d Glasses with solid fill">
              <a:extLst>
                <a:ext uri="{FF2B5EF4-FFF2-40B4-BE49-F238E27FC236}">
                  <a16:creationId xmlns:a16="http://schemas.microsoft.com/office/drawing/2014/main" id="{F9C64EC3-61FB-421E-9E26-14F6AABC78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40746" y="889298"/>
              <a:ext cx="661219" cy="661219"/>
            </a:xfrm>
            <a:prstGeom prst="rect">
              <a:avLst/>
            </a:prstGeom>
          </p:spPr>
        </p:pic>
      </p:grpSp>
      <p:grpSp>
        <p:nvGrpSpPr>
          <p:cNvPr id="22" name="Contaminant">
            <a:extLst>
              <a:ext uri="{FF2B5EF4-FFF2-40B4-BE49-F238E27FC236}">
                <a16:creationId xmlns:a16="http://schemas.microsoft.com/office/drawing/2014/main" id="{D6EBD6D4-27FB-4C4D-8F20-2920BA5CB410}"/>
              </a:ext>
            </a:extLst>
          </p:cNvPr>
          <p:cNvGrpSpPr/>
          <p:nvPr/>
        </p:nvGrpSpPr>
        <p:grpSpPr>
          <a:xfrm>
            <a:off x="411835" y="1236158"/>
            <a:ext cx="3690252" cy="2049520"/>
            <a:chOff x="2026572" y="840199"/>
            <a:chExt cx="3690252" cy="2049520"/>
          </a:xfrm>
        </p:grpSpPr>
        <p:sp>
          <p:nvSpPr>
            <p:cNvPr id="23" name="Contaminant Warn">
              <a:extLst>
                <a:ext uri="{FF2B5EF4-FFF2-40B4-BE49-F238E27FC236}">
                  <a16:creationId xmlns:a16="http://schemas.microsoft.com/office/drawing/2014/main" id="{788356C9-C0F4-43B0-BC6A-4B06B24ABE5E}"/>
                </a:ext>
              </a:extLst>
            </p:cNvPr>
            <p:cNvSpPr txBox="1"/>
            <p:nvPr/>
          </p:nvSpPr>
          <p:spPr>
            <a:xfrm>
              <a:off x="2026572" y="1043060"/>
              <a:ext cx="3559057" cy="1846659"/>
            </a:xfrm>
            <a:prstGeom prst="rect">
              <a:avLst/>
            </a:prstGeom>
            <a:noFill/>
          </p:spPr>
          <p:txBody>
            <a:bodyPr wrap="square" rtlCol="0">
              <a:spAutoFit/>
            </a:bodyPr>
            <a:lstStyle/>
            <a:p>
              <a:r>
                <a:rPr lang="en-CA" b="1" u="sng" dirty="0">
                  <a:solidFill>
                    <a:srgbClr val="F28008"/>
                  </a:solidFill>
                </a:rPr>
                <a:t>Anomaly Detection</a:t>
              </a:r>
            </a:p>
            <a:p>
              <a:r>
                <a:rPr lang="en-CA" b="1" dirty="0">
                  <a:solidFill>
                    <a:srgbClr val="F28008"/>
                  </a:solidFill>
                </a:rPr>
                <a:t>Contaminant Warning Systems</a:t>
              </a:r>
              <a:r>
                <a:rPr lang="en-CA" dirty="0">
                  <a:solidFill>
                    <a:srgbClr val="F28008"/>
                  </a:solidFill>
                </a:rPr>
                <a:t>: New York, Philadelphia, Dallas, San Francisco, Cincinnati, Glendale</a:t>
              </a:r>
            </a:p>
            <a:p>
              <a:endParaRPr lang="en-CA" sz="2400" dirty="0">
                <a:solidFill>
                  <a:srgbClr val="F28008"/>
                </a:solidFill>
              </a:endParaRPr>
            </a:p>
          </p:txBody>
        </p:sp>
        <p:pic>
          <p:nvPicPr>
            <p:cNvPr id="24" name="Warning Icon" descr="Warning outline">
              <a:extLst>
                <a:ext uri="{FF2B5EF4-FFF2-40B4-BE49-F238E27FC236}">
                  <a16:creationId xmlns:a16="http://schemas.microsoft.com/office/drawing/2014/main" id="{098B6157-069E-4808-A3F8-61FBC1B2B3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60202" y="840199"/>
              <a:ext cx="556622" cy="556622"/>
            </a:xfrm>
            <a:prstGeom prst="rect">
              <a:avLst/>
            </a:prstGeom>
          </p:spPr>
        </p:pic>
      </p:grpSp>
      <p:sp>
        <p:nvSpPr>
          <p:cNvPr id="26" name="Reservoir Taste">
            <a:extLst>
              <a:ext uri="{FF2B5EF4-FFF2-40B4-BE49-F238E27FC236}">
                <a16:creationId xmlns:a16="http://schemas.microsoft.com/office/drawing/2014/main" id="{04D843EC-ED70-4A3A-8CCC-28DD6755F38D}"/>
              </a:ext>
            </a:extLst>
          </p:cNvPr>
          <p:cNvSpPr txBox="1"/>
          <p:nvPr/>
        </p:nvSpPr>
        <p:spPr>
          <a:xfrm>
            <a:off x="4706022" y="5071305"/>
            <a:ext cx="3079327" cy="923330"/>
          </a:xfrm>
          <a:prstGeom prst="rect">
            <a:avLst/>
          </a:prstGeom>
          <a:noFill/>
        </p:spPr>
        <p:txBody>
          <a:bodyPr wrap="square" rtlCol="0">
            <a:spAutoFit/>
          </a:bodyPr>
          <a:lstStyle/>
          <a:p>
            <a:r>
              <a:rPr lang="en-CA" b="1" u="sng" dirty="0">
                <a:solidFill>
                  <a:schemeClr val="accent3"/>
                </a:solidFill>
              </a:rPr>
              <a:t>Insights</a:t>
            </a:r>
          </a:p>
          <a:p>
            <a:r>
              <a:rPr lang="en-CA" b="1" dirty="0">
                <a:solidFill>
                  <a:schemeClr val="accent3"/>
                </a:solidFill>
              </a:rPr>
              <a:t>Forest Fire Impacts:</a:t>
            </a:r>
            <a:r>
              <a:rPr lang="en-CA" dirty="0">
                <a:solidFill>
                  <a:schemeClr val="accent3"/>
                </a:solidFill>
              </a:rPr>
              <a:t> </a:t>
            </a:r>
          </a:p>
          <a:p>
            <a:r>
              <a:rPr lang="en-CA" dirty="0">
                <a:solidFill>
                  <a:schemeClr val="accent3"/>
                </a:solidFill>
              </a:rPr>
              <a:t>Eugene Water and Electric</a:t>
            </a:r>
          </a:p>
        </p:txBody>
      </p:sp>
      <p:pic>
        <p:nvPicPr>
          <p:cNvPr id="7" name="Graphic 6" descr="Lightbulb and gear with solid fill">
            <a:extLst>
              <a:ext uri="{FF2B5EF4-FFF2-40B4-BE49-F238E27FC236}">
                <a16:creationId xmlns:a16="http://schemas.microsoft.com/office/drawing/2014/main" id="{EF7BE8F3-2667-4125-B3BC-43FE39F519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9468" y="4779088"/>
            <a:ext cx="573951" cy="573951"/>
          </a:xfrm>
          <a:prstGeom prst="rect">
            <a:avLst/>
          </a:prstGeom>
        </p:spPr>
      </p:pic>
    </p:spTree>
    <p:extLst>
      <p:ext uri="{BB962C8B-B14F-4D97-AF65-F5344CB8AC3E}">
        <p14:creationId xmlns:p14="http://schemas.microsoft.com/office/powerpoint/2010/main" val="203650322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9B016C-AD08-474A-8985-2F57E6F5F8EC}"/>
              </a:ext>
            </a:extLst>
          </p:cNvPr>
          <p:cNvGrpSpPr/>
          <p:nvPr/>
        </p:nvGrpSpPr>
        <p:grpSpPr>
          <a:xfrm>
            <a:off x="0" y="138717"/>
            <a:ext cx="12180425" cy="6606079"/>
            <a:chOff x="1523999" y="1062192"/>
            <a:chExt cx="9138788" cy="4951735"/>
          </a:xfrm>
        </p:grpSpPr>
        <p:pic>
          <p:nvPicPr>
            <p:cNvPr id="20" name="Picture 19">
              <a:extLst>
                <a:ext uri="{FF2B5EF4-FFF2-40B4-BE49-F238E27FC236}">
                  <a16:creationId xmlns:a16="http://schemas.microsoft.com/office/drawing/2014/main" id="{398704A1-F014-4DC1-B671-182A795EB092}"/>
                </a:ext>
              </a:extLst>
            </p:cNvPr>
            <p:cNvPicPr>
              <a:picLocks noChangeAspect="1"/>
            </p:cNvPicPr>
            <p:nvPr/>
          </p:nvPicPr>
          <p:blipFill rotWithShape="1">
            <a:blip r:embed="rId4">
              <a:extLst>
                <a:ext uri="{28A0092B-C50C-407E-A947-70E740481C1C}">
                  <a14:useLocalDpi xmlns:a14="http://schemas.microsoft.com/office/drawing/2010/main" val="0"/>
                </a:ext>
              </a:extLst>
            </a:blip>
            <a:srcRect l="40763" r="47885"/>
            <a:stretch/>
          </p:blipFill>
          <p:spPr>
            <a:xfrm>
              <a:off x="9636637" y="1062192"/>
              <a:ext cx="1026150" cy="4951735"/>
            </a:xfrm>
            <a:prstGeom prst="rect">
              <a:avLst/>
            </a:prstGeom>
            <a:solidFill>
              <a:schemeClr val="bg1"/>
            </a:solidFill>
          </p:spPr>
        </p:pic>
        <p:grpSp>
          <p:nvGrpSpPr>
            <p:cNvPr id="2" name="Group 1">
              <a:extLst>
                <a:ext uri="{FF2B5EF4-FFF2-40B4-BE49-F238E27FC236}">
                  <a16:creationId xmlns:a16="http://schemas.microsoft.com/office/drawing/2014/main" id="{678DA114-AD9E-4834-9CEF-8E499C62E2B0}"/>
                </a:ext>
              </a:extLst>
            </p:cNvPr>
            <p:cNvGrpSpPr/>
            <p:nvPr/>
          </p:nvGrpSpPr>
          <p:grpSpPr>
            <a:xfrm>
              <a:off x="1523999" y="1062192"/>
              <a:ext cx="8201026" cy="4951735"/>
              <a:chOff x="1261035" y="1321100"/>
              <a:chExt cx="7464207" cy="4506848"/>
            </a:xfrm>
          </p:grpSpPr>
          <p:pic>
            <p:nvPicPr>
              <p:cNvPr id="14" name="Picture 13">
                <a:extLst>
                  <a:ext uri="{FF2B5EF4-FFF2-40B4-BE49-F238E27FC236}">
                    <a16:creationId xmlns:a16="http://schemas.microsoft.com/office/drawing/2014/main" id="{AFEAA530-BFF6-4C3D-8CE9-107CEA2BF1C1}"/>
                  </a:ext>
                </a:extLst>
              </p:cNvPr>
              <p:cNvPicPr>
                <a:picLocks noChangeAspect="1"/>
              </p:cNvPicPr>
              <p:nvPr/>
            </p:nvPicPr>
            <p:blipFill rotWithShape="1">
              <a:blip r:embed="rId4">
                <a:extLst>
                  <a:ext uri="{28A0092B-C50C-407E-A947-70E740481C1C}">
                    <a14:useLocalDpi xmlns:a14="http://schemas.microsoft.com/office/drawing/2010/main" val="0"/>
                  </a:ext>
                </a:extLst>
              </a:blip>
              <a:srcRect r="58083"/>
              <a:stretch/>
            </p:blipFill>
            <p:spPr>
              <a:xfrm>
                <a:off x="5276531" y="1321100"/>
                <a:ext cx="3448711" cy="4506848"/>
              </a:xfrm>
              <a:prstGeom prst="rect">
                <a:avLst/>
              </a:prstGeom>
              <a:solidFill>
                <a:schemeClr val="bg1"/>
              </a:solidFill>
            </p:spPr>
          </p:pic>
          <p:pic>
            <p:nvPicPr>
              <p:cNvPr id="15" name="Picture 14">
                <a:extLst>
                  <a:ext uri="{FF2B5EF4-FFF2-40B4-BE49-F238E27FC236}">
                    <a16:creationId xmlns:a16="http://schemas.microsoft.com/office/drawing/2014/main" id="{5ACB1BDE-8A56-498E-9E70-80811604D9E1}"/>
                  </a:ext>
                </a:extLst>
              </p:cNvPr>
              <p:cNvPicPr>
                <a:picLocks noChangeAspect="1"/>
              </p:cNvPicPr>
              <p:nvPr/>
            </p:nvPicPr>
            <p:blipFill rotWithShape="1">
              <a:blip r:embed="rId4">
                <a:extLst>
                  <a:ext uri="{28A0092B-C50C-407E-A947-70E740481C1C}">
                    <a14:useLocalDpi xmlns:a14="http://schemas.microsoft.com/office/drawing/2010/main" val="0"/>
                  </a:ext>
                </a:extLst>
              </a:blip>
              <a:srcRect l="51195"/>
              <a:stretch/>
            </p:blipFill>
            <p:spPr>
              <a:xfrm>
                <a:off x="1261035" y="1321100"/>
                <a:ext cx="4015495" cy="4506848"/>
              </a:xfrm>
              <a:prstGeom prst="rect">
                <a:avLst/>
              </a:prstGeom>
              <a:solidFill>
                <a:schemeClr val="bg1"/>
              </a:solidFill>
            </p:spPr>
          </p:pic>
        </p:grpSp>
      </p:grpSp>
      <p:sp>
        <p:nvSpPr>
          <p:cNvPr id="12" name="Title 1">
            <a:extLst>
              <a:ext uri="{FF2B5EF4-FFF2-40B4-BE49-F238E27FC236}">
                <a16:creationId xmlns:a16="http://schemas.microsoft.com/office/drawing/2014/main" id="{637AF819-2A3F-40EB-B81B-DEC437A59DF7}"/>
              </a:ext>
            </a:extLst>
          </p:cNvPr>
          <p:cNvSpPr txBox="1">
            <a:spLocks/>
          </p:cNvSpPr>
          <p:nvPr/>
        </p:nvSpPr>
        <p:spPr>
          <a:xfrm>
            <a:off x="1699225" y="272079"/>
            <a:ext cx="4720154" cy="36580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US" sz="3200" dirty="0">
                <a:solidFill>
                  <a:schemeClr val="bg1"/>
                </a:solidFill>
              </a:rPr>
              <a:t>Case Studies</a:t>
            </a:r>
          </a:p>
        </p:txBody>
      </p:sp>
      <p:sp>
        <p:nvSpPr>
          <p:cNvPr id="8" name="Speech Bubble: Rectangle 7">
            <a:extLst>
              <a:ext uri="{FF2B5EF4-FFF2-40B4-BE49-F238E27FC236}">
                <a16:creationId xmlns:a16="http://schemas.microsoft.com/office/drawing/2014/main" id="{7E9272A1-58C2-4B74-BB19-F36C1174D6E4}"/>
              </a:ext>
            </a:extLst>
          </p:cNvPr>
          <p:cNvSpPr/>
          <p:nvPr/>
        </p:nvSpPr>
        <p:spPr>
          <a:xfrm>
            <a:off x="4217226" y="3073096"/>
            <a:ext cx="1668635" cy="862296"/>
          </a:xfrm>
          <a:prstGeom prst="wedgeRectCallout">
            <a:avLst>
              <a:gd name="adj1" fmla="val -125812"/>
              <a:gd name="adj2" fmla="val 91338"/>
            </a:avLst>
          </a:prstGeom>
          <a:solidFill>
            <a:srgbClr val="5AE6FF"/>
          </a:solidFill>
          <a:ln>
            <a:solidFill>
              <a:srgbClr val="5A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Jacobs Chronos" panose="020B0603030503030204" pitchFamily="34" charset="0"/>
                <a:cs typeface="Jacobs Chronos" panose="020B0603030503030204" pitchFamily="34" charset="0"/>
              </a:rPr>
              <a:t>Singapore PUB Treatment Optimization </a:t>
            </a:r>
          </a:p>
        </p:txBody>
      </p:sp>
      <p:sp>
        <p:nvSpPr>
          <p:cNvPr id="23" name="Speech Bubble: Rectangle 22">
            <a:extLst>
              <a:ext uri="{FF2B5EF4-FFF2-40B4-BE49-F238E27FC236}">
                <a16:creationId xmlns:a16="http://schemas.microsoft.com/office/drawing/2014/main" id="{91E06F46-FED9-467A-A2D7-9055DD6E4C95}"/>
              </a:ext>
            </a:extLst>
          </p:cNvPr>
          <p:cNvSpPr/>
          <p:nvPr/>
        </p:nvSpPr>
        <p:spPr>
          <a:xfrm>
            <a:off x="1458411" y="5235904"/>
            <a:ext cx="1514114" cy="898678"/>
          </a:xfrm>
          <a:prstGeom prst="wedgeRectCallout">
            <a:avLst>
              <a:gd name="adj1" fmla="val 133756"/>
              <a:gd name="adj2" fmla="val 19257"/>
            </a:avLst>
          </a:prstGeom>
          <a:solidFill>
            <a:srgbClr val="5AE6FF"/>
          </a:solidFill>
          <a:ln>
            <a:solidFill>
              <a:srgbClr val="5A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Jacobs Chronos" panose="020B0603030503030204" pitchFamily="34" charset="0"/>
                <a:cs typeface="Jacobs Chronos" panose="020B0603030503030204" pitchFamily="34" charset="0"/>
              </a:rPr>
              <a:t>Melbourne Water </a:t>
            </a:r>
            <a:r>
              <a:rPr lang="en-US" sz="1400" dirty="0" err="1">
                <a:solidFill>
                  <a:schemeClr val="tx1"/>
                </a:solidFill>
                <a:latin typeface="Jacobs Chronos" panose="020B0603030503030204" pitchFamily="34" charset="0"/>
                <a:cs typeface="Jacobs Chronos" panose="020B0603030503030204" pitchFamily="34" charset="0"/>
              </a:rPr>
              <a:t>Winneke</a:t>
            </a:r>
            <a:r>
              <a:rPr lang="en-US" sz="1400" dirty="0">
                <a:solidFill>
                  <a:schemeClr val="tx1"/>
                </a:solidFill>
                <a:latin typeface="Jacobs Chronos" panose="020B0603030503030204" pitchFamily="34" charset="0"/>
                <a:cs typeface="Jacobs Chronos" panose="020B0603030503030204" pitchFamily="34" charset="0"/>
              </a:rPr>
              <a:t> Treatment Optimization</a:t>
            </a:r>
          </a:p>
        </p:txBody>
      </p:sp>
      <p:sp>
        <p:nvSpPr>
          <p:cNvPr id="18" name="Title 4">
            <a:extLst>
              <a:ext uri="{FF2B5EF4-FFF2-40B4-BE49-F238E27FC236}">
                <a16:creationId xmlns:a16="http://schemas.microsoft.com/office/drawing/2014/main" id="{E5AA7210-6436-45E3-A1A3-8891C994F75E}"/>
              </a:ext>
            </a:extLst>
          </p:cNvPr>
          <p:cNvSpPr txBox="1">
            <a:spLocks/>
          </p:cNvSpPr>
          <p:nvPr/>
        </p:nvSpPr>
        <p:spPr>
          <a:xfrm>
            <a:off x="335280" y="547981"/>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US" dirty="0"/>
              <a:t>ML Case Studies</a:t>
            </a:r>
          </a:p>
        </p:txBody>
      </p:sp>
      <p:sp>
        <p:nvSpPr>
          <p:cNvPr id="19" name="Speech Bubble: Rectangle 18">
            <a:extLst>
              <a:ext uri="{FF2B5EF4-FFF2-40B4-BE49-F238E27FC236}">
                <a16:creationId xmlns:a16="http://schemas.microsoft.com/office/drawing/2014/main" id="{AB6996CC-B537-4FE2-B918-95A6E5F23C36}"/>
              </a:ext>
            </a:extLst>
          </p:cNvPr>
          <p:cNvSpPr/>
          <p:nvPr/>
        </p:nvSpPr>
        <p:spPr>
          <a:xfrm>
            <a:off x="5481720" y="1757421"/>
            <a:ext cx="1368979" cy="777387"/>
          </a:xfrm>
          <a:prstGeom prst="wedgeRectCallout">
            <a:avLst>
              <a:gd name="adj1" fmla="val 96724"/>
              <a:gd name="adj2" fmla="val 69979"/>
            </a:avLst>
          </a:prstGeom>
          <a:solidFill>
            <a:srgbClr val="5AE6FF"/>
          </a:solidFill>
          <a:ln>
            <a:solidFill>
              <a:srgbClr val="5A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Jacobs Chronos" panose="020B0603030503030204" pitchFamily="34" charset="0"/>
                <a:cs typeface="Jacobs Chronos" panose="020B0603030503030204" pitchFamily="34" charset="0"/>
              </a:rPr>
              <a:t>Eugene Forrest Fire Insights</a:t>
            </a:r>
          </a:p>
        </p:txBody>
      </p:sp>
      <p:sp>
        <p:nvSpPr>
          <p:cNvPr id="21" name="Speech Bubble: Rectangle 20">
            <a:extLst>
              <a:ext uri="{FF2B5EF4-FFF2-40B4-BE49-F238E27FC236}">
                <a16:creationId xmlns:a16="http://schemas.microsoft.com/office/drawing/2014/main" id="{AEBC94C2-F5EF-44D8-9302-EA630180D762}"/>
              </a:ext>
            </a:extLst>
          </p:cNvPr>
          <p:cNvSpPr/>
          <p:nvPr/>
        </p:nvSpPr>
        <p:spPr>
          <a:xfrm>
            <a:off x="6369502" y="3458947"/>
            <a:ext cx="1547581" cy="777387"/>
          </a:xfrm>
          <a:prstGeom prst="wedgeRectCallout">
            <a:avLst>
              <a:gd name="adj1" fmla="val 25729"/>
              <a:gd name="adj2" fmla="val -131676"/>
            </a:avLst>
          </a:prstGeom>
          <a:solidFill>
            <a:srgbClr val="5AE6FF"/>
          </a:solidFill>
          <a:ln>
            <a:solidFill>
              <a:srgbClr val="5A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Jacobs Chronos" panose="020B0603030503030204" pitchFamily="34" charset="0"/>
                <a:cs typeface="Jacobs Chronos" panose="020B0603030503030204" pitchFamily="34" charset="0"/>
              </a:rPr>
              <a:t>Woodland Davis Treatment Optimization</a:t>
            </a:r>
          </a:p>
        </p:txBody>
      </p:sp>
      <p:sp>
        <p:nvSpPr>
          <p:cNvPr id="27" name="Speech Bubble: Rectangle 26">
            <a:extLst>
              <a:ext uri="{FF2B5EF4-FFF2-40B4-BE49-F238E27FC236}">
                <a16:creationId xmlns:a16="http://schemas.microsoft.com/office/drawing/2014/main" id="{117BDC6A-0D5D-4BC0-8FD9-211A920D4FC0}"/>
              </a:ext>
            </a:extLst>
          </p:cNvPr>
          <p:cNvSpPr/>
          <p:nvPr/>
        </p:nvSpPr>
        <p:spPr>
          <a:xfrm>
            <a:off x="9999220" y="1834482"/>
            <a:ext cx="1668635" cy="862296"/>
          </a:xfrm>
          <a:prstGeom prst="wedgeRectCallout">
            <a:avLst>
              <a:gd name="adj1" fmla="val -125812"/>
              <a:gd name="adj2" fmla="val 91338"/>
            </a:avLst>
          </a:prstGeom>
          <a:solidFill>
            <a:srgbClr val="5AE6FF"/>
          </a:solidFill>
          <a:ln>
            <a:solidFill>
              <a:srgbClr val="5A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Jacobs Chronos" panose="020B0603030503030204" pitchFamily="34" charset="0"/>
                <a:cs typeface="Jacobs Chronos" panose="020B0603030503030204" pitchFamily="34" charset="0"/>
              </a:rPr>
              <a:t>Clayton County Water Quality Forecasting  </a:t>
            </a:r>
          </a:p>
        </p:txBody>
      </p:sp>
      <p:sp>
        <p:nvSpPr>
          <p:cNvPr id="16" name="Slide Number Placeholder 3">
            <a:extLst>
              <a:ext uri="{FF2B5EF4-FFF2-40B4-BE49-F238E27FC236}">
                <a16:creationId xmlns:a16="http://schemas.microsoft.com/office/drawing/2014/main" id="{45591D96-C613-40EF-BB72-713E598E88C8}"/>
              </a:ext>
            </a:extLst>
          </p:cNvPr>
          <p:cNvSpPr txBox="1">
            <a:spLocks/>
          </p:cNvSpPr>
          <p:nvPr/>
        </p:nvSpPr>
        <p:spPr>
          <a:xfrm>
            <a:off x="320040" y="6309360"/>
            <a:ext cx="781674"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E39EC-4BE2-4DEA-81C0-4ABC0AAB4AC0}" type="slidenum">
              <a:rPr lang="en-AU" smtClean="0"/>
              <a:pPr/>
              <a:t>7</a:t>
            </a:fld>
            <a:endParaRPr lang="en-AU" dirty="0"/>
          </a:p>
        </p:txBody>
      </p:sp>
    </p:spTree>
    <p:extLst>
      <p:ext uri="{BB962C8B-B14F-4D97-AF65-F5344CB8AC3E}">
        <p14:creationId xmlns:p14="http://schemas.microsoft.com/office/powerpoint/2010/main" val="246965610"/>
      </p:ext>
    </p:extLst>
  </p:cSld>
  <p:clrMapOvr>
    <a:masterClrMapping/>
  </p:clrMapOvr>
  <p:transition>
    <p:fade/>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Utility goals of implementing AI</a:t>
            </a:r>
          </a:p>
        </p:txBody>
      </p:sp>
      <p:grpSp>
        <p:nvGrpSpPr>
          <p:cNvPr id="11" name="Group 10"/>
          <p:cNvGrpSpPr/>
          <p:nvPr/>
        </p:nvGrpSpPr>
        <p:grpSpPr>
          <a:xfrm>
            <a:off x="2780866" y="1664709"/>
            <a:ext cx="2619375" cy="1955358"/>
            <a:chOff x="2437155" y="2216583"/>
            <a:chExt cx="2619375" cy="1955358"/>
          </a:xfrm>
        </p:grpSpPr>
        <p:pic>
          <p:nvPicPr>
            <p:cNvPr id="6" name="Picture 5"/>
            <p:cNvPicPr>
              <a:picLocks noChangeAspect="1"/>
            </p:cNvPicPr>
            <p:nvPr/>
          </p:nvPicPr>
          <p:blipFill>
            <a:blip r:embed="rId3"/>
            <a:stretch>
              <a:fillRect/>
            </a:stretch>
          </p:blipFill>
          <p:spPr>
            <a:xfrm>
              <a:off x="2437155" y="2216583"/>
              <a:ext cx="2619375" cy="1323975"/>
            </a:xfrm>
            <a:prstGeom prst="rect">
              <a:avLst/>
            </a:prstGeom>
          </p:spPr>
        </p:pic>
        <p:grpSp>
          <p:nvGrpSpPr>
            <p:cNvPr id="16" name="Group 15"/>
            <p:cNvGrpSpPr/>
            <p:nvPr/>
          </p:nvGrpSpPr>
          <p:grpSpPr>
            <a:xfrm>
              <a:off x="2844243" y="2351429"/>
              <a:ext cx="1600200" cy="1820512"/>
              <a:chOff x="1089870" y="2351429"/>
              <a:chExt cx="1600200" cy="1820512"/>
            </a:xfrm>
          </p:grpSpPr>
          <p:sp>
            <p:nvSpPr>
              <p:cNvPr id="7" name="TextBox 6"/>
              <p:cNvSpPr txBox="1"/>
              <p:nvPr/>
            </p:nvSpPr>
            <p:spPr>
              <a:xfrm>
                <a:off x="1335887" y="2950242"/>
                <a:ext cx="1313180" cy="923330"/>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Optimize</a:t>
                </a:r>
              </a:p>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Operations</a:t>
                </a:r>
              </a:p>
            </p:txBody>
          </p:sp>
          <p:sp>
            <p:nvSpPr>
              <p:cNvPr id="9" name="TextBox 8"/>
              <p:cNvSpPr txBox="1"/>
              <p:nvPr/>
            </p:nvSpPr>
            <p:spPr>
              <a:xfrm>
                <a:off x="1718191" y="2351429"/>
                <a:ext cx="646331" cy="369332"/>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90%</a:t>
                </a:r>
              </a:p>
            </p:txBody>
          </p:sp>
          <p:pic>
            <p:nvPicPr>
              <p:cNvPr id="13" name="Picture 12"/>
              <p:cNvPicPr>
                <a:picLocks noChangeAspect="1"/>
              </p:cNvPicPr>
              <p:nvPr/>
            </p:nvPicPr>
            <p:blipFill>
              <a:blip r:embed="rId4"/>
              <a:stretch>
                <a:fillRect/>
              </a:stretch>
            </p:blipFill>
            <p:spPr>
              <a:xfrm>
                <a:off x="1089870" y="3857616"/>
                <a:ext cx="1600200" cy="314325"/>
              </a:xfrm>
              <a:prstGeom prst="rect">
                <a:avLst/>
              </a:prstGeom>
            </p:spPr>
          </p:pic>
        </p:grpSp>
      </p:grpSp>
      <p:sp>
        <p:nvSpPr>
          <p:cNvPr id="21" name="TextBox 20"/>
          <p:cNvSpPr txBox="1"/>
          <p:nvPr/>
        </p:nvSpPr>
        <p:spPr>
          <a:xfrm>
            <a:off x="4783757" y="2646711"/>
            <a:ext cx="646331" cy="369332"/>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10%</a:t>
            </a:r>
          </a:p>
        </p:txBody>
      </p:sp>
      <p:grpSp>
        <p:nvGrpSpPr>
          <p:cNvPr id="10" name="Group 9"/>
          <p:cNvGrpSpPr/>
          <p:nvPr/>
        </p:nvGrpSpPr>
        <p:grpSpPr>
          <a:xfrm>
            <a:off x="2735470" y="4168197"/>
            <a:ext cx="3031177" cy="1947040"/>
            <a:chOff x="5988725" y="2234417"/>
            <a:chExt cx="3031177" cy="1947040"/>
          </a:xfrm>
        </p:grpSpPr>
        <p:pic>
          <p:nvPicPr>
            <p:cNvPr id="8" name="Picture 7"/>
            <p:cNvPicPr>
              <a:picLocks noChangeAspect="1"/>
            </p:cNvPicPr>
            <p:nvPr/>
          </p:nvPicPr>
          <p:blipFill>
            <a:blip r:embed="rId5"/>
            <a:stretch>
              <a:fillRect/>
            </a:stretch>
          </p:blipFill>
          <p:spPr>
            <a:xfrm>
              <a:off x="5988725" y="2234417"/>
              <a:ext cx="2609850" cy="1333500"/>
            </a:xfrm>
            <a:prstGeom prst="rect">
              <a:avLst/>
            </a:prstGeom>
          </p:spPr>
        </p:pic>
        <p:sp>
          <p:nvSpPr>
            <p:cNvPr id="17" name="TextBox 16"/>
            <p:cNvSpPr txBox="1"/>
            <p:nvPr/>
          </p:nvSpPr>
          <p:spPr>
            <a:xfrm>
              <a:off x="6431875" y="2941553"/>
              <a:ext cx="1723550" cy="923330"/>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Predict</a:t>
              </a:r>
            </a:p>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System Failure</a:t>
              </a:r>
            </a:p>
          </p:txBody>
        </p:sp>
        <p:sp>
          <p:nvSpPr>
            <p:cNvPr id="18" name="TextBox 17"/>
            <p:cNvSpPr txBox="1"/>
            <p:nvPr/>
          </p:nvSpPr>
          <p:spPr>
            <a:xfrm>
              <a:off x="6988363" y="2336853"/>
              <a:ext cx="646331" cy="369332"/>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97%</a:t>
              </a:r>
            </a:p>
          </p:txBody>
        </p:sp>
        <p:sp>
          <p:nvSpPr>
            <p:cNvPr id="19" name="TextBox 18"/>
            <p:cNvSpPr txBox="1"/>
            <p:nvPr/>
          </p:nvSpPr>
          <p:spPr>
            <a:xfrm>
              <a:off x="8501810" y="3290225"/>
              <a:ext cx="518092" cy="369332"/>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3%</a:t>
              </a:r>
            </a:p>
          </p:txBody>
        </p:sp>
        <p:pic>
          <p:nvPicPr>
            <p:cNvPr id="22" name="Picture 21"/>
            <p:cNvPicPr>
              <a:picLocks noChangeAspect="1"/>
            </p:cNvPicPr>
            <p:nvPr/>
          </p:nvPicPr>
          <p:blipFill>
            <a:blip r:embed="rId4"/>
            <a:stretch>
              <a:fillRect/>
            </a:stretch>
          </p:blipFill>
          <p:spPr>
            <a:xfrm>
              <a:off x="6470533" y="3867132"/>
              <a:ext cx="1600200" cy="314325"/>
            </a:xfrm>
            <a:prstGeom prst="rect">
              <a:avLst/>
            </a:prstGeom>
          </p:spPr>
        </p:pic>
      </p:grpSp>
      <p:pic>
        <p:nvPicPr>
          <p:cNvPr id="20" name="Picture 19" descr="A picture containing light, dark, night, sitting&#10;&#10;Description automatically generated">
            <a:extLst>
              <a:ext uri="{FF2B5EF4-FFF2-40B4-BE49-F238E27FC236}">
                <a16:creationId xmlns:a16="http://schemas.microsoft.com/office/drawing/2014/main" id="{74F3A977-EF1C-40F5-8A40-BEF289244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785" y="0"/>
            <a:ext cx="4383216" cy="6858000"/>
          </a:xfrm>
          <a:prstGeom prst="rect">
            <a:avLst/>
          </a:prstGeom>
        </p:spPr>
      </p:pic>
      <p:sp>
        <p:nvSpPr>
          <p:cNvPr id="23" name="Slide Number Placeholder 3">
            <a:extLst>
              <a:ext uri="{FF2B5EF4-FFF2-40B4-BE49-F238E27FC236}">
                <a16:creationId xmlns:a16="http://schemas.microsoft.com/office/drawing/2014/main" id="{C949CB68-3573-4B9C-8EAC-F33375B833A4}"/>
              </a:ext>
            </a:extLst>
          </p:cNvPr>
          <p:cNvSpPr>
            <a:spLocks noGrp="1"/>
          </p:cNvSpPr>
          <p:nvPr>
            <p:ph type="sldNum" sz="quarter" idx="11"/>
          </p:nvPr>
        </p:nvSpPr>
        <p:spPr>
          <a:xfrm>
            <a:off x="320040" y="6309360"/>
            <a:ext cx="781674" cy="274320"/>
          </a:xfrm>
        </p:spPr>
        <p:txBody>
          <a:bodyPr/>
          <a:lstStyle/>
          <a:p>
            <a:fld id="{9B3E39EC-4BE2-4DEA-81C0-4ABC0AAB4AC0}" type="slidenum">
              <a:rPr lang="en-AU" smtClean="0"/>
              <a:pPr/>
              <a:t>8</a:t>
            </a:fld>
            <a:endParaRPr lang="en-AU" dirty="0"/>
          </a:p>
        </p:txBody>
      </p:sp>
    </p:spTree>
    <p:extLst>
      <p:ext uri="{BB962C8B-B14F-4D97-AF65-F5344CB8AC3E}">
        <p14:creationId xmlns:p14="http://schemas.microsoft.com/office/powerpoint/2010/main" val="2664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601896-F732-4684-94AD-E990B92F2350}"/>
              </a:ext>
            </a:extLst>
          </p:cNvPr>
          <p:cNvSpPr>
            <a:spLocks noGrp="1"/>
          </p:cNvSpPr>
          <p:nvPr>
            <p:ph type="body" sz="quarter" idx="12"/>
          </p:nvPr>
        </p:nvSpPr>
        <p:spPr>
          <a:xfrm>
            <a:off x="319723" y="1243013"/>
            <a:ext cx="7098167" cy="4935537"/>
          </a:xfrm>
        </p:spPr>
        <p:txBody>
          <a:bodyPr/>
          <a:lstStyle/>
          <a:p>
            <a:pPr marL="457200" indent="-457200">
              <a:buFont typeface="+mj-lt"/>
              <a:buAutoNum type="arabicPeriod"/>
            </a:pPr>
            <a:r>
              <a:rPr lang="en-US" dirty="0"/>
              <a:t>Data</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indent="-457200">
              <a:buFont typeface="+mj-lt"/>
              <a:buAutoNum type="arabicPeriod" startAt="2"/>
            </a:pPr>
            <a:r>
              <a:rPr lang="en-US" dirty="0"/>
              <a:t>People</a:t>
            </a:r>
          </a:p>
          <a:p>
            <a:pPr lvl="1"/>
            <a:r>
              <a:rPr lang="en-US" dirty="0"/>
              <a:t>Lack of talent in the utility</a:t>
            </a:r>
          </a:p>
          <a:p>
            <a:pPr lvl="1"/>
            <a:r>
              <a:rPr lang="en-US" dirty="0"/>
              <a:t>Lack of confidence in the tools – black boxes</a:t>
            </a:r>
          </a:p>
        </p:txBody>
      </p:sp>
      <p:sp>
        <p:nvSpPr>
          <p:cNvPr id="23" name="Rectangle 22">
            <a:extLst>
              <a:ext uri="{FF2B5EF4-FFF2-40B4-BE49-F238E27FC236}">
                <a16:creationId xmlns:a16="http://schemas.microsoft.com/office/drawing/2014/main" id="{45EA607A-BA92-41CD-A707-79A467714382}"/>
              </a:ext>
            </a:extLst>
          </p:cNvPr>
          <p:cNvSpPr/>
          <p:nvPr/>
        </p:nvSpPr>
        <p:spPr>
          <a:xfrm>
            <a:off x="320040" y="6096000"/>
            <a:ext cx="11551920" cy="208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holding back utilities</a:t>
            </a:r>
          </a:p>
        </p:txBody>
      </p:sp>
      <p:sp>
        <p:nvSpPr>
          <p:cNvPr id="21" name="Footer Placeholder 2">
            <a:extLst>
              <a:ext uri="{FF2B5EF4-FFF2-40B4-BE49-F238E27FC236}">
                <a16:creationId xmlns:a16="http://schemas.microsoft.com/office/drawing/2014/main" id="{D97F0FC4-97EE-4439-A5ED-89718DDD3B05}"/>
              </a:ext>
            </a:extLst>
          </p:cNvPr>
          <p:cNvSpPr>
            <a:spLocks noGrp="1"/>
          </p:cNvSpPr>
          <p:nvPr>
            <p:ph type="ftr" sz="quarter" idx="4294967295"/>
          </p:nvPr>
        </p:nvSpPr>
        <p:spPr>
          <a:xfrm>
            <a:off x="9631363" y="6308725"/>
            <a:ext cx="2560637" cy="274638"/>
          </a:xfrm>
        </p:spPr>
        <p:txBody>
          <a:bodyPr/>
          <a:lstStyle/>
          <a:p>
            <a:r>
              <a:rPr lang="en-AU"/>
              <a:t>©Jacobs 2022</a:t>
            </a:r>
          </a:p>
        </p:txBody>
      </p:sp>
      <p:grpSp>
        <p:nvGrpSpPr>
          <p:cNvPr id="6" name="Group 5"/>
          <p:cNvGrpSpPr/>
          <p:nvPr/>
        </p:nvGrpSpPr>
        <p:grpSpPr>
          <a:xfrm>
            <a:off x="2733801" y="1851277"/>
            <a:ext cx="2638425" cy="1898208"/>
            <a:chOff x="2435230" y="2197533"/>
            <a:chExt cx="2638425" cy="1898208"/>
          </a:xfrm>
        </p:grpSpPr>
        <p:pic>
          <p:nvPicPr>
            <p:cNvPr id="5" name="Picture 4"/>
            <p:cNvPicPr>
              <a:picLocks noChangeAspect="1"/>
            </p:cNvPicPr>
            <p:nvPr/>
          </p:nvPicPr>
          <p:blipFill>
            <a:blip r:embed="rId4"/>
            <a:stretch>
              <a:fillRect/>
            </a:stretch>
          </p:blipFill>
          <p:spPr>
            <a:xfrm>
              <a:off x="2435230" y="2197533"/>
              <a:ext cx="2638425" cy="1343025"/>
            </a:xfrm>
            <a:prstGeom prst="rect">
              <a:avLst/>
            </a:prstGeom>
          </p:spPr>
        </p:pic>
        <p:grpSp>
          <p:nvGrpSpPr>
            <p:cNvPr id="16" name="Group 15"/>
            <p:cNvGrpSpPr/>
            <p:nvPr/>
          </p:nvGrpSpPr>
          <p:grpSpPr>
            <a:xfrm>
              <a:off x="2844243" y="2351429"/>
              <a:ext cx="1629722" cy="1744312"/>
              <a:chOff x="1089870" y="2351429"/>
              <a:chExt cx="1629722" cy="1744312"/>
            </a:xfrm>
          </p:grpSpPr>
          <p:sp>
            <p:nvSpPr>
              <p:cNvPr id="7" name="TextBox 6"/>
              <p:cNvSpPr txBox="1"/>
              <p:nvPr/>
            </p:nvSpPr>
            <p:spPr>
              <a:xfrm>
                <a:off x="1265348" y="2950242"/>
                <a:ext cx="1454244" cy="646331"/>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Data Quality</a:t>
                </a:r>
              </a:p>
            </p:txBody>
          </p:sp>
          <p:sp>
            <p:nvSpPr>
              <p:cNvPr id="9" name="TextBox 8"/>
              <p:cNvSpPr txBox="1"/>
              <p:nvPr/>
            </p:nvSpPr>
            <p:spPr>
              <a:xfrm>
                <a:off x="1654071" y="2351429"/>
                <a:ext cx="774571" cy="369332"/>
              </a:xfrm>
              <a:prstGeom prst="rect">
                <a:avLst/>
              </a:prstGeom>
              <a:noFill/>
            </p:spPr>
            <p:txBody>
              <a:bodyPr wrap="none" rtlCol="0">
                <a:spAutoFit/>
              </a:bodyPr>
              <a:lstStyle/>
              <a:p>
                <a:pPr marL="0" marR="0" lvl="0" indent="0" algn="ctr" defTabSz="12190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100%</a:t>
                </a:r>
              </a:p>
            </p:txBody>
          </p:sp>
          <p:pic>
            <p:nvPicPr>
              <p:cNvPr id="13" name="Picture 12"/>
              <p:cNvPicPr>
                <a:picLocks noChangeAspect="1"/>
              </p:cNvPicPr>
              <p:nvPr/>
            </p:nvPicPr>
            <p:blipFill>
              <a:blip r:embed="rId5"/>
              <a:stretch>
                <a:fillRect/>
              </a:stretch>
            </p:blipFill>
            <p:spPr>
              <a:xfrm>
                <a:off x="1089870" y="3781416"/>
                <a:ext cx="1600200" cy="314325"/>
              </a:xfrm>
              <a:prstGeom prst="rect">
                <a:avLst/>
              </a:prstGeom>
            </p:spPr>
          </p:pic>
        </p:grpSp>
      </p:grpSp>
      <p:pic>
        <p:nvPicPr>
          <p:cNvPr id="22" name="Picture 21" descr="A picture containing fireworks&#10;&#10;Description automatically generated">
            <a:extLst>
              <a:ext uri="{FF2B5EF4-FFF2-40B4-BE49-F238E27FC236}">
                <a16:creationId xmlns:a16="http://schemas.microsoft.com/office/drawing/2014/main" id="{2796F0F4-F083-45D0-A8EA-5FBFC8203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306" y="0"/>
            <a:ext cx="4454070" cy="6858000"/>
          </a:xfrm>
          <a:prstGeom prst="rect">
            <a:avLst/>
          </a:prstGeom>
        </p:spPr>
      </p:pic>
      <p:sp>
        <p:nvSpPr>
          <p:cNvPr id="24" name="Slide Number Placeholder 3">
            <a:extLst>
              <a:ext uri="{FF2B5EF4-FFF2-40B4-BE49-F238E27FC236}">
                <a16:creationId xmlns:a16="http://schemas.microsoft.com/office/drawing/2014/main" id="{48F1E8A8-C663-4EEA-8B2E-E567CA41A9E6}"/>
              </a:ext>
            </a:extLst>
          </p:cNvPr>
          <p:cNvSpPr>
            <a:spLocks noGrp="1"/>
          </p:cNvSpPr>
          <p:nvPr>
            <p:ph type="sldNum" sz="quarter" idx="11"/>
          </p:nvPr>
        </p:nvSpPr>
        <p:spPr>
          <a:xfrm>
            <a:off x="320040" y="6309360"/>
            <a:ext cx="781674" cy="274320"/>
          </a:xfrm>
        </p:spPr>
        <p:txBody>
          <a:bodyPr/>
          <a:lstStyle/>
          <a:p>
            <a:fld id="{9B3E39EC-4BE2-4DEA-81C0-4ABC0AAB4AC0}" type="slidenum">
              <a:rPr lang="en-AU" smtClean="0"/>
              <a:pPr/>
              <a:t>9</a:t>
            </a:fld>
            <a:endParaRPr lang="en-AU" dirty="0"/>
          </a:p>
        </p:txBody>
      </p:sp>
    </p:spTree>
    <p:extLst>
      <p:ext uri="{BB962C8B-B14F-4D97-AF65-F5344CB8AC3E}">
        <p14:creationId xmlns:p14="http://schemas.microsoft.com/office/powerpoint/2010/main" val="15197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Content Vertic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2.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vision_x0020_Number xmlns="bae96a9e-d036-42cf-ac1e-37ad628985a9" xsi:nil="true"/>
    <TaxCatchAll xmlns="c3a8d1a6-0167-4884-a8b2-3d72a0b3493c" xsi:nil="true"/>
    <lcf76f155ced4ddcb4097134ff3c332f xmlns="bae96a9e-d036-42cf-ac1e-37ad628985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D6C35C64D59E44BF6C8B85D9C247CB" ma:contentTypeVersion="" ma:contentTypeDescription="Create a new document." ma:contentTypeScope="" ma:versionID="e916f12eca1234d621e841c95e528898">
  <xsd:schema xmlns:xsd="http://www.w3.org/2001/XMLSchema" xmlns:xs="http://www.w3.org/2001/XMLSchema" xmlns:p="http://schemas.microsoft.com/office/2006/metadata/properties" xmlns:ns2="BAE96A9E-D036-42CF-AC1E-37AD628985A9" xmlns:ns3="bae96a9e-d036-42cf-ac1e-37ad628985a9" xmlns:ns4="8ca2015b-1270-41a8-9966-06a19c2d4f3a" xmlns:ns5="c3a8d1a6-0167-4884-a8b2-3d72a0b3493c" targetNamespace="http://schemas.microsoft.com/office/2006/metadata/properties" ma:root="true" ma:fieldsID="94184d1ff5956a508011e9d52f334622" ns2:_="" ns3:_="" ns4:_="" ns5:_="">
    <xsd:import namespace="BAE96A9E-D036-42CF-AC1E-37AD628985A9"/>
    <xsd:import namespace="bae96a9e-d036-42cf-ac1e-37ad628985a9"/>
    <xsd:import namespace="8ca2015b-1270-41a8-9966-06a19c2d4f3a"/>
    <xsd:import namespace="c3a8d1a6-0167-4884-a8b2-3d72a0b3493c"/>
    <xsd:element name="properties">
      <xsd:complexType>
        <xsd:sequence>
          <xsd:element name="documentManagement">
            <xsd:complexType>
              <xsd:all>
                <xsd:element ref="ns2:MediaServiceMetadata" minOccurs="0"/>
                <xsd:element ref="ns2:MediaServiceFastMetadata" minOccurs="0"/>
                <xsd:element ref="ns3:MediaServiceAutoKeyPoints" minOccurs="0"/>
                <xsd:element ref="ns3:MediaServiceKeyPoints" minOccurs="0"/>
                <xsd:element ref="ns4:SharedWithUsers" minOccurs="0"/>
                <xsd:element ref="ns4:SharedWithDetail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Revision_x0020_Number" minOccurs="0"/>
                <xsd:element ref="ns3: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96A9E-D036-42CF-AC1E-37AD62898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e96a9e-d036-42cf-ac1e-37ad628985a9" elementFormDefault="qualified">
    <xsd:import namespace="http://schemas.microsoft.com/office/2006/documentManagement/types"/>
    <xsd:import namespace="http://schemas.microsoft.com/office/infopath/2007/PartnerControls"/>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Revision_x0020_Number" ma:index="21" nillable="true" ma:displayName="Revision Number" ma:description="Revision number for Document Control" ma:format="Dropdown" ma:internalName="Revision_x0020_Number">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dafd165-6beb-44bd-9039-5187b9f5b6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a2015b-1270-41a8-9966-06a19c2d4f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a8d1a6-0167-4884-a8b2-3d72a0b3493c"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13ffb40-4b74-43ff-acbe-d88c054d686a}" ma:internalName="TaxCatchAll" ma:showField="CatchAllData" ma:web="bfcfe475-4c9a-402e-9063-d963eda94f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1 6 " ? > < q 1 : B r a n d   x m l n s : q 1 = " h t t p : / / s c h e m a s . m a c r o v i e w . c o m . a u / b r a n d " >  
     < q 1 : G r o u p i n g / >  
     < q 1 : L o g o P a t h > C : \ U s e r s \ d e e l e y j \ A p p D a t a \ R o a m i n g \ M a c r o V i e w . O f f i c e \ F i l e s \ A p p S e t t i n g s \ B r a n d s \ J a c o b s . j p g < / q 1 : L o g o P a t h >  
     < q 1 : N a m e > J a c o b s < / q 1 : N a m e >  
 < / q 1 : B r a n d > 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449D20-714B-40AD-857E-9FE34DC676A6}">
  <ds:schemaRefs>
    <ds:schemaRef ds:uri="8ca2015b-1270-41a8-9966-06a19c2d4f3a"/>
    <ds:schemaRef ds:uri="BAE96A9E-D036-42CF-AC1E-37AD628985A9"/>
    <ds:schemaRef ds:uri="bae96a9e-d036-42cf-ac1e-37ad628985a9"/>
    <ds:schemaRef ds:uri="c3a8d1a6-0167-4884-a8b2-3d72a0b349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2FE2C1-D113-460B-BB04-0E9745F04464}">
  <ds:schemaRefs>
    <ds:schemaRef ds:uri="8ca2015b-1270-41a8-9966-06a19c2d4f3a"/>
    <ds:schemaRef ds:uri="BAE96A9E-D036-42CF-AC1E-37AD628985A9"/>
    <ds:schemaRef ds:uri="bae96a9e-d036-42cf-ac1e-37ad628985a9"/>
    <ds:schemaRef ds:uri="c3a8d1a6-0167-4884-a8b2-3d72a0b349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59279-ED01-4D0A-8534-676705EAD38A}">
  <ds:schemaRefs>
    <ds:schemaRef ds:uri="http://schemas.macroview.com.au/brand"/>
  </ds:schemaRefs>
</ds:datastoreItem>
</file>

<file path=customXml/itemProps4.xml><?xml version="1.0" encoding="utf-8"?>
<ds:datastoreItem xmlns:ds="http://schemas.openxmlformats.org/officeDocument/2006/customXml" ds:itemID="{DD4603B5-163E-477B-B703-A34446CA6F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1221</TotalTime>
  <Words>4558</Words>
  <Application>Microsoft Office PowerPoint</Application>
  <PresentationFormat>Widescreen</PresentationFormat>
  <Paragraphs>641</Paragraphs>
  <Slides>42</Slides>
  <Notes>32</Notes>
  <HiddenSlides>23</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42</vt:i4>
      </vt:variant>
    </vt:vector>
  </HeadingPairs>
  <TitlesOfParts>
    <vt:vector size="58" baseType="lpstr">
      <vt:lpstr>Calibri</vt:lpstr>
      <vt:lpstr>Jacobs Chronos</vt:lpstr>
      <vt:lpstr>Courier New</vt:lpstr>
      <vt:lpstr>Times New Roman</vt:lpstr>
      <vt:lpstr>Jacobs Chronos Light</vt:lpstr>
      <vt:lpstr>Wingdings</vt:lpstr>
      <vt:lpstr>-apple-system</vt:lpstr>
      <vt:lpstr>Arial</vt:lpstr>
      <vt:lpstr>Franklin Gothic Heavy</vt:lpstr>
      <vt:lpstr>Arial Rounded MT Bold</vt:lpstr>
      <vt:lpstr>Franklin Gothic Medium</vt:lpstr>
      <vt:lpstr>Segoe UI</vt:lpstr>
      <vt:lpstr>Lato</vt:lpstr>
      <vt:lpstr>Open Sans</vt:lpstr>
      <vt:lpstr>Content Vertical Color Bar (Accent Color Themes Only).</vt:lpstr>
      <vt:lpstr>Divider Slide 1 (Accent Color Themes Only)</vt:lpstr>
      <vt:lpstr>Informed AI in the Water Sector: the Roadmap from Possible to Plausible </vt:lpstr>
      <vt:lpstr>Agenda</vt:lpstr>
      <vt:lpstr>Artificial Intelligence</vt:lpstr>
      <vt:lpstr>Artificial Intelligence Applications</vt:lpstr>
      <vt:lpstr>Artificial Intelligence Possibilities</vt:lpstr>
      <vt:lpstr>Machine Learning in Action</vt:lpstr>
      <vt:lpstr>PowerPoint Presentation</vt:lpstr>
      <vt:lpstr>Utility goals of implementing AI</vt:lpstr>
      <vt:lpstr>What is holding back utilities</vt:lpstr>
      <vt:lpstr>People</vt:lpstr>
      <vt:lpstr>The value of captured data</vt:lpstr>
      <vt:lpstr>Informed AI</vt:lpstr>
      <vt:lpstr>The self driving challenge</vt:lpstr>
      <vt:lpstr>Digital Twin Applications</vt:lpstr>
      <vt:lpstr>Informed AI – Scenario Analysis</vt:lpstr>
      <vt:lpstr>Informed AI – Plant Forecasting</vt:lpstr>
      <vt:lpstr>Overcoming the Black Box: Hybrid Models</vt:lpstr>
      <vt:lpstr>Modelling Approaches </vt:lpstr>
      <vt:lpstr>Water Research Foundation Project 5121 Innovative Predictive Control Strategies for Nutrient Removal </vt:lpstr>
      <vt:lpstr>Where to in Aotearoa?</vt:lpstr>
      <vt:lpstr>Want to continue the conversation?</vt:lpstr>
      <vt:lpstr>Where to Next?</vt:lpstr>
      <vt:lpstr>PowerPoint Presentation</vt:lpstr>
      <vt:lpstr>Abstract  As water suppliers throughout New Zealand tackle the twin challenges of climate change and limited investment budgets, artificial intelligence (AI) and machine learning applications can help us achieve both sustainability and efficiency goals, giving utilities the insights needed to streamline and optimise operations and capital investments. While the conceptual promise of AI is often lauded, many utilities find that real-world considerations such as historical data quality and quantity can interpose significant limitations on the value of AI applications.  This paper will discuss key factors in identifying viable machine learning applications, highlighting data requirements and methods for supplementing real-world historical data, as well as outlining opportunities for tiered AI implementations that grow with an organisation as it gains digital maturity. Starting from available data and planning out future data collection, machine learning applications can increase in sophistication and value as additional datasets become available.  By further augmenting our existing datasets with synthetic data, “informed” AI allows machine learning models to overcome the challenges of narrow historical datasets, which frequently capture only a small range of operating conditions.  Leveraging both scenario analysis and operational forecasting capabilities, AI applications are giving utilities an ever-expanding set of insights into chemical and energy optimisation, greenhouse gas, and cost-reduction opportunities. Key case studies from around the world will showcase how global best practices in leveraging machine learning can be used to help New Zealand utilities achieve sustainability and cost-savings goals.  </vt:lpstr>
      <vt:lpstr>PowerPoint Presentation</vt:lpstr>
      <vt:lpstr>PowerPoint Presentation</vt:lpstr>
      <vt:lpstr>Melbourne Water Winneke WTP</vt:lpstr>
      <vt:lpstr>The Coagulation Challenge</vt:lpstr>
      <vt:lpstr>Machine Learning for Chemical Dose Optimization</vt:lpstr>
      <vt:lpstr>“Soft Sensor” Digital Twin Applications </vt:lpstr>
      <vt:lpstr>Soft Sensor Digital Twin Applications </vt:lpstr>
      <vt:lpstr>Optimizing the coagulation process with machine learning Woodland Davis Treatment Plant, California</vt:lpstr>
      <vt:lpstr>Coagulation Optimizer</vt:lpstr>
      <vt:lpstr>Step 2a – Predict Water Quality</vt:lpstr>
      <vt:lpstr>Real-time information at your finger tips</vt:lpstr>
      <vt:lpstr>Smart Operations   Digital Twin for Changi WRP Wastewater Plant </vt:lpstr>
      <vt:lpstr>Digital Twin </vt:lpstr>
      <vt:lpstr>Digital Twin with Predictive Capabilities  </vt:lpstr>
      <vt:lpstr>Digital Twin for Changi Water Reclamation Plant Simulation Model with Predictive Capabilities </vt:lpstr>
      <vt:lpstr>Digital Twin Summary</vt:lpstr>
      <vt:lpstr>Project Overview – Functionality and Benefits</vt:lpstr>
      <vt:lpstr>Singapore PUB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Amanda</dc:creator>
  <cp:lastModifiedBy>Multi Media</cp:lastModifiedBy>
  <cp:revision>9</cp:revision>
  <dcterms:created xsi:type="dcterms:W3CDTF">2019-10-29T21:59:11Z</dcterms:created>
  <dcterms:modified xsi:type="dcterms:W3CDTF">2022-10-19T04:31:29Z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0x010100B5D6C35C64D59E44BF6C8B85D9C247CB</vt:lpwstr>
  </property>
  <property fmtid="{D5CDD505-2E9C-101B-9397-08002B2CF9AE}" pid="3" name="Jacobs Template">
    <vt:lpwstr>C:\Users\deeleyj\AppData\Roaming\MacroView.Office\Files\Templates\Other Documents\Jacobs Presentation Basic.pptx</vt:lpwstr>
  </property>
  <property fmtid="{D5CDD505-2E9C-101B-9397-08002B2CF9AE}" pid="4" name="MediaServiceImageTags">
    <vt:lpwstr/>
  </property>
</Properties>
</file>