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25"/>
  </p:notesMasterIdLst>
  <p:sldIdLst>
    <p:sldId id="258" r:id="rId6"/>
    <p:sldId id="263" r:id="rId7"/>
    <p:sldId id="265" r:id="rId8"/>
    <p:sldId id="266" r:id="rId9"/>
    <p:sldId id="267" r:id="rId10"/>
    <p:sldId id="268" r:id="rId11"/>
    <p:sldId id="269" r:id="rId12"/>
    <p:sldId id="270" r:id="rId13"/>
    <p:sldId id="271" r:id="rId14"/>
    <p:sldId id="272" r:id="rId15"/>
    <p:sldId id="273" r:id="rId16"/>
    <p:sldId id="274" r:id="rId17"/>
    <p:sldId id="278" r:id="rId18"/>
    <p:sldId id="277" r:id="rId19"/>
    <p:sldId id="275" r:id="rId20"/>
    <p:sldId id="279" r:id="rId21"/>
    <p:sldId id="264" r:id="rId22"/>
    <p:sldId id="276" r:id="rId23"/>
    <p:sldId id="259"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A2751F-D32E-430E-B738-6ECFEE01E1EB}" v="17" dt="2022-10-16T21:40:03.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99" autoAdjust="0"/>
    <p:restoredTop sz="80630" autoAdjust="0"/>
  </p:normalViewPr>
  <p:slideViewPr>
    <p:cSldViewPr snapToGrid="0">
      <p:cViewPr varScale="1">
        <p:scale>
          <a:sx n="89" d="100"/>
          <a:sy n="89" d="100"/>
        </p:scale>
        <p:origin x="1428"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0" d="100"/>
          <a:sy n="80"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mily Prince" userId="39b2cb85dfbfc6ee" providerId="LiveId" clId="{B9A2751F-D32E-430E-B738-6ECFEE01E1EB}"/>
    <pc:docChg chg="undo custSel addSld delSld modSld sldOrd modNotesMaster">
      <pc:chgData name="Family Prince" userId="39b2cb85dfbfc6ee" providerId="LiveId" clId="{B9A2751F-D32E-430E-B738-6ECFEE01E1EB}" dt="2022-10-16T22:24:23.976" v="11868" actId="20577"/>
      <pc:docMkLst>
        <pc:docMk/>
      </pc:docMkLst>
      <pc:sldChg chg="modSp mod">
        <pc:chgData name="Family Prince" userId="39b2cb85dfbfc6ee" providerId="LiveId" clId="{B9A2751F-D32E-430E-B738-6ECFEE01E1EB}" dt="2022-10-10T04:19:27.083" v="6345" actId="14100"/>
        <pc:sldMkLst>
          <pc:docMk/>
          <pc:sldMk cId="3455502095" sldId="258"/>
        </pc:sldMkLst>
        <pc:spChg chg="mod">
          <ac:chgData name="Family Prince" userId="39b2cb85dfbfc6ee" providerId="LiveId" clId="{B9A2751F-D32E-430E-B738-6ECFEE01E1EB}" dt="2022-10-09T19:57:57.103" v="4908" actId="20577"/>
          <ac:spMkLst>
            <pc:docMk/>
            <pc:sldMk cId="3455502095" sldId="258"/>
            <ac:spMk id="2" creationId="{5E52C912-36E9-82F5-773F-9537EA5E5519}"/>
          </ac:spMkLst>
        </pc:spChg>
        <pc:picChg chg="mod">
          <ac:chgData name="Family Prince" userId="39b2cb85dfbfc6ee" providerId="LiveId" clId="{B9A2751F-D32E-430E-B738-6ECFEE01E1EB}" dt="2022-10-10T04:19:27.083" v="6345" actId="14100"/>
          <ac:picMkLst>
            <pc:docMk/>
            <pc:sldMk cId="3455502095" sldId="258"/>
            <ac:picMk id="5" creationId="{C62BE949-B33A-BBD9-71E0-E8CDF46C5096}"/>
          </ac:picMkLst>
        </pc:picChg>
      </pc:sldChg>
      <pc:sldChg chg="ord">
        <pc:chgData name="Family Prince" userId="39b2cb85dfbfc6ee" providerId="LiveId" clId="{B9A2751F-D32E-430E-B738-6ECFEE01E1EB}" dt="2022-10-10T02:32:48.153" v="4910"/>
        <pc:sldMkLst>
          <pc:docMk/>
          <pc:sldMk cId="1978309736" sldId="259"/>
        </pc:sldMkLst>
      </pc:sldChg>
      <pc:sldChg chg="modSp mod modNotesTx">
        <pc:chgData name="Family Prince" userId="39b2cb85dfbfc6ee" providerId="LiveId" clId="{B9A2751F-D32E-430E-B738-6ECFEE01E1EB}" dt="2022-10-12T23:50:11.719" v="9984" actId="20577"/>
        <pc:sldMkLst>
          <pc:docMk/>
          <pc:sldMk cId="3893352123" sldId="263"/>
        </pc:sldMkLst>
        <pc:spChg chg="mod">
          <ac:chgData name="Family Prince" userId="39b2cb85dfbfc6ee" providerId="LiveId" clId="{B9A2751F-D32E-430E-B738-6ECFEE01E1EB}" dt="2022-10-07T01:30:09.897" v="1745" actId="207"/>
          <ac:spMkLst>
            <pc:docMk/>
            <pc:sldMk cId="3893352123" sldId="263"/>
            <ac:spMk id="3" creationId="{FDE31C78-8854-3B70-DCD1-49500E7B52A8}"/>
          </ac:spMkLst>
        </pc:spChg>
      </pc:sldChg>
      <pc:sldChg chg="modSp mod ord modNotesTx">
        <pc:chgData name="Family Prince" userId="39b2cb85dfbfc6ee" providerId="LiveId" clId="{B9A2751F-D32E-430E-B738-6ECFEE01E1EB}" dt="2022-10-16T20:19:37.827" v="11172" actId="20577"/>
        <pc:sldMkLst>
          <pc:docMk/>
          <pc:sldMk cId="758149610" sldId="264"/>
        </pc:sldMkLst>
        <pc:spChg chg="mod">
          <ac:chgData name="Family Prince" userId="39b2cb85dfbfc6ee" providerId="LiveId" clId="{B9A2751F-D32E-430E-B738-6ECFEE01E1EB}" dt="2022-10-10T04:20:23.701" v="6385" actId="20577"/>
          <ac:spMkLst>
            <pc:docMk/>
            <pc:sldMk cId="758149610" sldId="264"/>
            <ac:spMk id="2" creationId="{CB45D098-BEE7-C116-2F41-9E78670E6731}"/>
          </ac:spMkLst>
        </pc:spChg>
        <pc:spChg chg="mod">
          <ac:chgData name="Family Prince" userId="39b2cb85dfbfc6ee" providerId="LiveId" clId="{B9A2751F-D32E-430E-B738-6ECFEE01E1EB}" dt="2022-10-16T20:15:08.976" v="10834" actId="20577"/>
          <ac:spMkLst>
            <pc:docMk/>
            <pc:sldMk cId="758149610" sldId="264"/>
            <ac:spMk id="3" creationId="{20181DED-9564-D2CB-3461-B7C9C2080C9B}"/>
          </ac:spMkLst>
        </pc:spChg>
      </pc:sldChg>
      <pc:sldChg chg="addSp delSp modSp mod modNotesTx">
        <pc:chgData name="Family Prince" userId="39b2cb85dfbfc6ee" providerId="LiveId" clId="{B9A2751F-D32E-430E-B738-6ECFEE01E1EB}" dt="2022-10-16T21:30:04.813" v="11421" actId="313"/>
        <pc:sldMkLst>
          <pc:docMk/>
          <pc:sldMk cId="3971630960" sldId="265"/>
        </pc:sldMkLst>
        <pc:spChg chg="del">
          <ac:chgData name="Family Prince" userId="39b2cb85dfbfc6ee" providerId="LiveId" clId="{B9A2751F-D32E-430E-B738-6ECFEE01E1EB}" dt="2022-10-16T19:54:44.849" v="10151" actId="478"/>
          <ac:spMkLst>
            <pc:docMk/>
            <pc:sldMk cId="3971630960" sldId="265"/>
            <ac:spMk id="2" creationId="{1B1E59D7-3C03-6A4F-3C2F-0AB6BEF7CF2C}"/>
          </ac:spMkLst>
        </pc:spChg>
        <pc:spChg chg="add del mod">
          <ac:chgData name="Family Prince" userId="39b2cb85dfbfc6ee" providerId="LiveId" clId="{B9A2751F-D32E-430E-B738-6ECFEE01E1EB}" dt="2022-10-16T19:54:46.791" v="10152" actId="478"/>
          <ac:spMkLst>
            <pc:docMk/>
            <pc:sldMk cId="3971630960" sldId="265"/>
            <ac:spMk id="4" creationId="{4493F510-B83E-91FB-CDB1-D0299420829C}"/>
          </ac:spMkLst>
        </pc:spChg>
        <pc:spChg chg="mod">
          <ac:chgData name="Family Prince" userId="39b2cb85dfbfc6ee" providerId="LiveId" clId="{B9A2751F-D32E-430E-B738-6ECFEE01E1EB}" dt="2022-10-16T19:54:36.155" v="10150" actId="1076"/>
          <ac:spMkLst>
            <pc:docMk/>
            <pc:sldMk cId="3971630960" sldId="265"/>
            <ac:spMk id="8" creationId="{18F747BB-FEB2-84FC-0B62-4FFBAFDE4824}"/>
          </ac:spMkLst>
        </pc:spChg>
        <pc:picChg chg="mod">
          <ac:chgData name="Family Prince" userId="39b2cb85dfbfc6ee" providerId="LiveId" clId="{B9A2751F-D32E-430E-B738-6ECFEE01E1EB}" dt="2022-10-16T19:54:26.037" v="10149" actId="1076"/>
          <ac:picMkLst>
            <pc:docMk/>
            <pc:sldMk cId="3971630960" sldId="265"/>
            <ac:picMk id="5" creationId="{459D4EB1-38DC-0F4E-AFD9-B216D10DE941}"/>
          </ac:picMkLst>
        </pc:picChg>
      </pc:sldChg>
      <pc:sldChg chg="addSp modSp mod modNotesTx">
        <pc:chgData name="Family Prince" userId="39b2cb85dfbfc6ee" providerId="LiveId" clId="{B9A2751F-D32E-430E-B738-6ECFEE01E1EB}" dt="2022-10-16T19:57:46.042" v="10256" actId="6549"/>
        <pc:sldMkLst>
          <pc:docMk/>
          <pc:sldMk cId="2326751272" sldId="266"/>
        </pc:sldMkLst>
        <pc:spChg chg="mod">
          <ac:chgData name="Family Prince" userId="39b2cb85dfbfc6ee" providerId="LiveId" clId="{B9A2751F-D32E-430E-B738-6ECFEE01E1EB}" dt="2022-10-16T19:56:28.851" v="10253" actId="14100"/>
          <ac:spMkLst>
            <pc:docMk/>
            <pc:sldMk cId="2326751272" sldId="266"/>
            <ac:spMk id="3" creationId="{90756D56-777A-5261-D724-5254B8969396}"/>
          </ac:spMkLst>
        </pc:spChg>
        <pc:picChg chg="add mod">
          <ac:chgData name="Family Prince" userId="39b2cb85dfbfc6ee" providerId="LiveId" clId="{B9A2751F-D32E-430E-B738-6ECFEE01E1EB}" dt="2022-10-11T22:33:38.528" v="9050" actId="1076"/>
          <ac:picMkLst>
            <pc:docMk/>
            <pc:sldMk cId="2326751272" sldId="266"/>
            <ac:picMk id="4" creationId="{491F4754-35B3-6F0A-9AB3-CFD54DCB9C48}"/>
          </ac:picMkLst>
        </pc:picChg>
      </pc:sldChg>
      <pc:sldChg chg="modSp mod modNotesTx">
        <pc:chgData name="Family Prince" userId="39b2cb85dfbfc6ee" providerId="LiveId" clId="{B9A2751F-D32E-430E-B738-6ECFEE01E1EB}" dt="2022-10-16T21:32:01.044" v="11454" actId="14100"/>
        <pc:sldMkLst>
          <pc:docMk/>
          <pc:sldMk cId="2948656156" sldId="267"/>
        </pc:sldMkLst>
        <pc:spChg chg="mod">
          <ac:chgData name="Family Prince" userId="39b2cb85dfbfc6ee" providerId="LiveId" clId="{B9A2751F-D32E-430E-B738-6ECFEE01E1EB}" dt="2022-10-16T21:31:53.542" v="11453" actId="20577"/>
          <ac:spMkLst>
            <pc:docMk/>
            <pc:sldMk cId="2948656156" sldId="267"/>
            <ac:spMk id="2" creationId="{1B1E59D7-3C03-6A4F-3C2F-0AB6BEF7CF2C}"/>
          </ac:spMkLst>
        </pc:spChg>
        <pc:spChg chg="mod">
          <ac:chgData name="Family Prince" userId="39b2cb85dfbfc6ee" providerId="LiveId" clId="{B9A2751F-D32E-430E-B738-6ECFEE01E1EB}" dt="2022-10-16T21:32:01.044" v="11454" actId="14100"/>
          <ac:spMkLst>
            <pc:docMk/>
            <pc:sldMk cId="2948656156" sldId="267"/>
            <ac:spMk id="3" creationId="{90756D56-777A-5261-D724-5254B8969396}"/>
          </ac:spMkLst>
        </pc:spChg>
      </pc:sldChg>
      <pc:sldChg chg="modSp mod modNotesTx">
        <pc:chgData name="Family Prince" userId="39b2cb85dfbfc6ee" providerId="LiveId" clId="{B9A2751F-D32E-430E-B738-6ECFEE01E1EB}" dt="2022-10-16T21:33:47.564" v="11583" actId="20577"/>
        <pc:sldMkLst>
          <pc:docMk/>
          <pc:sldMk cId="4139544679" sldId="268"/>
        </pc:sldMkLst>
        <pc:spChg chg="mod">
          <ac:chgData name="Family Prince" userId="39b2cb85dfbfc6ee" providerId="LiveId" clId="{B9A2751F-D32E-430E-B738-6ECFEE01E1EB}" dt="2022-10-16T20:12:38.893" v="10644" actId="6549"/>
          <ac:spMkLst>
            <pc:docMk/>
            <pc:sldMk cId="4139544679" sldId="268"/>
            <ac:spMk id="2" creationId="{1B1E59D7-3C03-6A4F-3C2F-0AB6BEF7CF2C}"/>
          </ac:spMkLst>
        </pc:spChg>
        <pc:spChg chg="mod">
          <ac:chgData name="Family Prince" userId="39b2cb85dfbfc6ee" providerId="LiveId" clId="{B9A2751F-D32E-430E-B738-6ECFEE01E1EB}" dt="2022-10-16T21:32:53.479" v="11463" actId="20577"/>
          <ac:spMkLst>
            <pc:docMk/>
            <pc:sldMk cId="4139544679" sldId="268"/>
            <ac:spMk id="3" creationId="{90756D56-777A-5261-D724-5254B8969396}"/>
          </ac:spMkLst>
        </pc:spChg>
      </pc:sldChg>
      <pc:sldChg chg="addSp modSp add mod modNotesTx">
        <pc:chgData name="Family Prince" userId="39b2cb85dfbfc6ee" providerId="LiveId" clId="{B9A2751F-D32E-430E-B738-6ECFEE01E1EB}" dt="2022-10-16T20:26:26.595" v="11395" actId="6549"/>
        <pc:sldMkLst>
          <pc:docMk/>
          <pc:sldMk cId="120632570" sldId="269"/>
        </pc:sldMkLst>
        <pc:spChg chg="mod">
          <ac:chgData name="Family Prince" userId="39b2cb85dfbfc6ee" providerId="LiveId" clId="{B9A2751F-D32E-430E-B738-6ECFEE01E1EB}" dt="2022-10-07T01:09:17.607" v="255" actId="6549"/>
          <ac:spMkLst>
            <pc:docMk/>
            <pc:sldMk cId="120632570" sldId="269"/>
            <ac:spMk id="2" creationId="{1B1E59D7-3C03-6A4F-3C2F-0AB6BEF7CF2C}"/>
          </ac:spMkLst>
        </pc:spChg>
        <pc:spChg chg="mod">
          <ac:chgData name="Family Prince" userId="39b2cb85dfbfc6ee" providerId="LiveId" clId="{B9A2751F-D32E-430E-B738-6ECFEE01E1EB}" dt="2022-10-16T20:24:26.950" v="11211" actId="14100"/>
          <ac:spMkLst>
            <pc:docMk/>
            <pc:sldMk cId="120632570" sldId="269"/>
            <ac:spMk id="3" creationId="{90756D56-777A-5261-D724-5254B8969396}"/>
          </ac:spMkLst>
        </pc:spChg>
        <pc:picChg chg="add mod modCrop">
          <ac:chgData name="Family Prince" userId="39b2cb85dfbfc6ee" providerId="LiveId" clId="{B9A2751F-D32E-430E-B738-6ECFEE01E1EB}" dt="2022-10-16T20:24:37.918" v="11214" actId="1076"/>
          <ac:picMkLst>
            <pc:docMk/>
            <pc:sldMk cId="120632570" sldId="269"/>
            <ac:picMk id="5" creationId="{CD1EB005-B8C5-BC5B-C93E-5F2EF989A995}"/>
          </ac:picMkLst>
        </pc:picChg>
      </pc:sldChg>
      <pc:sldChg chg="addSp delSp modSp add mod modNotesTx">
        <pc:chgData name="Family Prince" userId="39b2cb85dfbfc6ee" providerId="LiveId" clId="{B9A2751F-D32E-430E-B738-6ECFEE01E1EB}" dt="2022-10-16T20:27:46.919" v="11409" actId="1076"/>
        <pc:sldMkLst>
          <pc:docMk/>
          <pc:sldMk cId="4216217650" sldId="270"/>
        </pc:sldMkLst>
        <pc:spChg chg="del mod">
          <ac:chgData name="Family Prince" userId="39b2cb85dfbfc6ee" providerId="LiveId" clId="{B9A2751F-D32E-430E-B738-6ECFEE01E1EB}" dt="2022-10-11T22:23:59.874" v="8232" actId="478"/>
          <ac:spMkLst>
            <pc:docMk/>
            <pc:sldMk cId="4216217650" sldId="270"/>
            <ac:spMk id="3" creationId="{90756D56-777A-5261-D724-5254B8969396}"/>
          </ac:spMkLst>
        </pc:spChg>
        <pc:spChg chg="add del mod">
          <ac:chgData name="Family Prince" userId="39b2cb85dfbfc6ee" providerId="LiveId" clId="{B9A2751F-D32E-430E-B738-6ECFEE01E1EB}" dt="2022-10-11T22:24:07.956" v="8233" actId="478"/>
          <ac:spMkLst>
            <pc:docMk/>
            <pc:sldMk cId="4216217650" sldId="270"/>
            <ac:spMk id="6" creationId="{7CC2F4A3-3037-BB87-FEBC-B97745F1F8A4}"/>
          </ac:spMkLst>
        </pc:spChg>
        <pc:picChg chg="add mod ord">
          <ac:chgData name="Family Prince" userId="39b2cb85dfbfc6ee" providerId="LiveId" clId="{B9A2751F-D32E-430E-B738-6ECFEE01E1EB}" dt="2022-10-16T20:27:22.285" v="11405" actId="1076"/>
          <ac:picMkLst>
            <pc:docMk/>
            <pc:sldMk cId="4216217650" sldId="270"/>
            <ac:picMk id="4" creationId="{13514D46-EADE-6940-F305-F9245767F0EA}"/>
          </ac:picMkLst>
        </pc:picChg>
        <pc:picChg chg="add mod modCrop">
          <ac:chgData name="Family Prince" userId="39b2cb85dfbfc6ee" providerId="LiveId" clId="{B9A2751F-D32E-430E-B738-6ECFEE01E1EB}" dt="2022-10-16T20:27:46.919" v="11409" actId="1076"/>
          <ac:picMkLst>
            <pc:docMk/>
            <pc:sldMk cId="4216217650" sldId="270"/>
            <ac:picMk id="5" creationId="{E42C30CE-D13F-3A4C-3507-BFADFA30962C}"/>
          </ac:picMkLst>
        </pc:picChg>
      </pc:sldChg>
      <pc:sldChg chg="addSp modSp add mod ord modNotesTx">
        <pc:chgData name="Family Prince" userId="39b2cb85dfbfc6ee" providerId="LiveId" clId="{B9A2751F-D32E-430E-B738-6ECFEE01E1EB}" dt="2022-10-16T21:39:22.725" v="11698" actId="20577"/>
        <pc:sldMkLst>
          <pc:docMk/>
          <pc:sldMk cId="1459235113" sldId="271"/>
        </pc:sldMkLst>
        <pc:spChg chg="mod">
          <ac:chgData name="Family Prince" userId="39b2cb85dfbfc6ee" providerId="LiveId" clId="{B9A2751F-D32E-430E-B738-6ECFEE01E1EB}" dt="2022-10-16T21:27:46.598" v="11418" actId="1076"/>
          <ac:spMkLst>
            <pc:docMk/>
            <pc:sldMk cId="1459235113" sldId="271"/>
            <ac:spMk id="2" creationId="{1B1E59D7-3C03-6A4F-3C2F-0AB6BEF7CF2C}"/>
          </ac:spMkLst>
        </pc:spChg>
        <pc:spChg chg="mod ord">
          <ac:chgData name="Family Prince" userId="39b2cb85dfbfc6ee" providerId="LiveId" clId="{B9A2751F-D32E-430E-B738-6ECFEE01E1EB}" dt="2022-10-16T21:36:03.683" v="11593" actId="14100"/>
          <ac:spMkLst>
            <pc:docMk/>
            <pc:sldMk cId="1459235113" sldId="271"/>
            <ac:spMk id="3" creationId="{90756D56-777A-5261-D724-5254B8969396}"/>
          </ac:spMkLst>
        </pc:spChg>
        <pc:picChg chg="add mod ord">
          <ac:chgData name="Family Prince" userId="39b2cb85dfbfc6ee" providerId="LiveId" clId="{B9A2751F-D32E-430E-B738-6ECFEE01E1EB}" dt="2022-10-16T21:36:28.947" v="11595" actId="14100"/>
          <ac:picMkLst>
            <pc:docMk/>
            <pc:sldMk cId="1459235113" sldId="271"/>
            <ac:picMk id="5" creationId="{43C86E11-5D33-64DB-FBBA-9C4230FB4444}"/>
          </ac:picMkLst>
        </pc:picChg>
      </pc:sldChg>
      <pc:sldChg chg="addSp delSp modSp add mod ord modNotesTx">
        <pc:chgData name="Family Prince" userId="39b2cb85dfbfc6ee" providerId="LiveId" clId="{B9A2751F-D32E-430E-B738-6ECFEE01E1EB}" dt="2022-10-16T21:40:10.787" v="11705" actId="20577"/>
        <pc:sldMkLst>
          <pc:docMk/>
          <pc:sldMk cId="615542012" sldId="272"/>
        </pc:sldMkLst>
        <pc:spChg chg="mod">
          <ac:chgData name="Family Prince" userId="39b2cb85dfbfc6ee" providerId="LiveId" clId="{B9A2751F-D32E-430E-B738-6ECFEE01E1EB}" dt="2022-10-07T01:12:06.820" v="420" actId="6549"/>
          <ac:spMkLst>
            <pc:docMk/>
            <pc:sldMk cId="615542012" sldId="272"/>
            <ac:spMk id="2" creationId="{1B1E59D7-3C03-6A4F-3C2F-0AB6BEF7CF2C}"/>
          </ac:spMkLst>
        </pc:spChg>
        <pc:spChg chg="del">
          <ac:chgData name="Family Prince" userId="39b2cb85dfbfc6ee" providerId="LiveId" clId="{B9A2751F-D32E-430E-B738-6ECFEE01E1EB}" dt="2022-10-11T22:26:51.894" v="8543" actId="478"/>
          <ac:spMkLst>
            <pc:docMk/>
            <pc:sldMk cId="615542012" sldId="272"/>
            <ac:spMk id="3" creationId="{90756D56-777A-5261-D724-5254B8969396}"/>
          </ac:spMkLst>
        </pc:spChg>
        <pc:spChg chg="add del mod">
          <ac:chgData name="Family Prince" userId="39b2cb85dfbfc6ee" providerId="LiveId" clId="{B9A2751F-D32E-430E-B738-6ECFEE01E1EB}" dt="2022-10-11T22:26:54.692" v="8544" actId="478"/>
          <ac:spMkLst>
            <pc:docMk/>
            <pc:sldMk cId="615542012" sldId="272"/>
            <ac:spMk id="6" creationId="{47304040-E192-AAF5-58CF-CF702E24267A}"/>
          </ac:spMkLst>
        </pc:spChg>
        <pc:picChg chg="add mod">
          <ac:chgData name="Family Prince" userId="39b2cb85dfbfc6ee" providerId="LiveId" clId="{B9A2751F-D32E-430E-B738-6ECFEE01E1EB}" dt="2022-10-11T22:24:53.088" v="8238" actId="14100"/>
          <ac:picMkLst>
            <pc:docMk/>
            <pc:sldMk cId="615542012" sldId="272"/>
            <ac:picMk id="4" creationId="{B6553A47-D3D5-BCF9-38E6-18ECCAE48EC8}"/>
          </ac:picMkLst>
        </pc:picChg>
      </pc:sldChg>
      <pc:sldChg chg="modSp add mod ord modNotesTx">
        <pc:chgData name="Family Prince" userId="39b2cb85dfbfc6ee" providerId="LiveId" clId="{B9A2751F-D32E-430E-B738-6ECFEE01E1EB}" dt="2022-10-11T22:46:05.860" v="9902" actId="6549"/>
        <pc:sldMkLst>
          <pc:docMk/>
          <pc:sldMk cId="3439279145" sldId="273"/>
        </pc:sldMkLst>
        <pc:spChg chg="mod">
          <ac:chgData name="Family Prince" userId="39b2cb85dfbfc6ee" providerId="LiveId" clId="{B9A2751F-D32E-430E-B738-6ECFEE01E1EB}" dt="2022-10-07T01:21:45.722" v="1097" actId="6549"/>
          <ac:spMkLst>
            <pc:docMk/>
            <pc:sldMk cId="3439279145" sldId="273"/>
            <ac:spMk id="2" creationId="{1B1E59D7-3C03-6A4F-3C2F-0AB6BEF7CF2C}"/>
          </ac:spMkLst>
        </pc:spChg>
        <pc:spChg chg="mod">
          <ac:chgData name="Family Prince" userId="39b2cb85dfbfc6ee" providerId="LiveId" clId="{B9A2751F-D32E-430E-B738-6ECFEE01E1EB}" dt="2022-10-10T02:50:21.084" v="6113" actId="313"/>
          <ac:spMkLst>
            <pc:docMk/>
            <pc:sldMk cId="3439279145" sldId="273"/>
            <ac:spMk id="3" creationId="{90756D56-777A-5261-D724-5254B8969396}"/>
          </ac:spMkLst>
        </pc:spChg>
      </pc:sldChg>
      <pc:sldChg chg="addSp delSp modSp add mod ord modNotesTx">
        <pc:chgData name="Family Prince" userId="39b2cb85dfbfc6ee" providerId="LiveId" clId="{B9A2751F-D32E-430E-B738-6ECFEE01E1EB}" dt="2022-10-16T21:40:38.239" v="11706" actId="6549"/>
        <pc:sldMkLst>
          <pc:docMk/>
          <pc:sldMk cId="259915743" sldId="274"/>
        </pc:sldMkLst>
        <pc:spChg chg="mod">
          <ac:chgData name="Family Prince" userId="39b2cb85dfbfc6ee" providerId="LiveId" clId="{B9A2751F-D32E-430E-B738-6ECFEE01E1EB}" dt="2022-10-07T01:27:12.427" v="1643" actId="20577"/>
          <ac:spMkLst>
            <pc:docMk/>
            <pc:sldMk cId="259915743" sldId="274"/>
            <ac:spMk id="2" creationId="{1B1E59D7-3C03-6A4F-3C2F-0AB6BEF7CF2C}"/>
          </ac:spMkLst>
        </pc:spChg>
        <pc:spChg chg="del mod">
          <ac:chgData name="Family Prince" userId="39b2cb85dfbfc6ee" providerId="LiveId" clId="{B9A2751F-D32E-430E-B738-6ECFEE01E1EB}" dt="2022-10-11T22:17:58.302" v="7680" actId="478"/>
          <ac:spMkLst>
            <pc:docMk/>
            <pc:sldMk cId="259915743" sldId="274"/>
            <ac:spMk id="3" creationId="{90756D56-777A-5261-D724-5254B8969396}"/>
          </ac:spMkLst>
        </pc:spChg>
        <pc:picChg chg="add mod">
          <ac:chgData name="Family Prince" userId="39b2cb85dfbfc6ee" providerId="LiveId" clId="{B9A2751F-D32E-430E-B738-6ECFEE01E1EB}" dt="2022-10-11T22:18:23.153" v="7684" actId="1076"/>
          <ac:picMkLst>
            <pc:docMk/>
            <pc:sldMk cId="259915743" sldId="274"/>
            <ac:picMk id="4" creationId="{261AA441-0C9A-29BD-7746-650C92A82326}"/>
          </ac:picMkLst>
        </pc:picChg>
      </pc:sldChg>
      <pc:sldChg chg="addSp delSp modSp add mod ord modNotesTx">
        <pc:chgData name="Family Prince" userId="39b2cb85dfbfc6ee" providerId="LiveId" clId="{B9A2751F-D32E-430E-B738-6ECFEE01E1EB}" dt="2022-10-16T20:10:44.872" v="10611" actId="20577"/>
        <pc:sldMkLst>
          <pc:docMk/>
          <pc:sldMk cId="4281184998" sldId="275"/>
        </pc:sldMkLst>
        <pc:spChg chg="mod">
          <ac:chgData name="Family Prince" userId="39b2cb85dfbfc6ee" providerId="LiveId" clId="{B9A2751F-D32E-430E-B738-6ECFEE01E1EB}" dt="2022-10-07T01:30:57.594" v="1813" actId="20577"/>
          <ac:spMkLst>
            <pc:docMk/>
            <pc:sldMk cId="4281184998" sldId="275"/>
            <ac:spMk id="2" creationId="{1B1E59D7-3C03-6A4F-3C2F-0AB6BEF7CF2C}"/>
          </ac:spMkLst>
        </pc:spChg>
        <pc:spChg chg="mod">
          <ac:chgData name="Family Prince" userId="39b2cb85dfbfc6ee" providerId="LiveId" clId="{B9A2751F-D32E-430E-B738-6ECFEE01E1EB}" dt="2022-10-16T20:10:15.011" v="10601" actId="20577"/>
          <ac:spMkLst>
            <pc:docMk/>
            <pc:sldMk cId="4281184998" sldId="275"/>
            <ac:spMk id="3" creationId="{90756D56-777A-5261-D724-5254B8969396}"/>
          </ac:spMkLst>
        </pc:spChg>
        <pc:picChg chg="add mod">
          <ac:chgData name="Family Prince" userId="39b2cb85dfbfc6ee" providerId="LiveId" clId="{B9A2751F-D32E-430E-B738-6ECFEE01E1EB}" dt="2022-10-09T19:39:50.909" v="4431" actId="1076"/>
          <ac:picMkLst>
            <pc:docMk/>
            <pc:sldMk cId="4281184998" sldId="275"/>
            <ac:picMk id="5" creationId="{37B42E01-AC39-8B72-5936-2D9A54BA48A8}"/>
          </ac:picMkLst>
        </pc:picChg>
        <pc:picChg chg="add del mod">
          <ac:chgData name="Family Prince" userId="39b2cb85dfbfc6ee" providerId="LiveId" clId="{B9A2751F-D32E-430E-B738-6ECFEE01E1EB}" dt="2022-10-16T20:01:35.020" v="10264" actId="478"/>
          <ac:picMkLst>
            <pc:docMk/>
            <pc:sldMk cId="4281184998" sldId="275"/>
            <ac:picMk id="6" creationId="{BEA201D3-7D03-450C-FD95-AF24B14BCA6D}"/>
          </ac:picMkLst>
        </pc:picChg>
      </pc:sldChg>
      <pc:sldChg chg="modSp add mod modNotes modNotesTx">
        <pc:chgData name="Family Prince" userId="39b2cb85dfbfc6ee" providerId="LiveId" clId="{B9A2751F-D32E-430E-B738-6ECFEE01E1EB}" dt="2022-10-16T22:24:23.976" v="11868" actId="20577"/>
        <pc:sldMkLst>
          <pc:docMk/>
          <pc:sldMk cId="3572419336" sldId="276"/>
        </pc:sldMkLst>
        <pc:spChg chg="mod">
          <ac:chgData name="Family Prince" userId="39b2cb85dfbfc6ee" providerId="LiveId" clId="{B9A2751F-D32E-430E-B738-6ECFEE01E1EB}" dt="2022-10-09T19:05:25.461" v="2933" actId="20577"/>
          <ac:spMkLst>
            <pc:docMk/>
            <pc:sldMk cId="3572419336" sldId="276"/>
            <ac:spMk id="2" creationId="{1B1E59D7-3C03-6A4F-3C2F-0AB6BEF7CF2C}"/>
          </ac:spMkLst>
        </pc:spChg>
        <pc:spChg chg="mod">
          <ac:chgData name="Family Prince" userId="39b2cb85dfbfc6ee" providerId="LiveId" clId="{B9A2751F-D32E-430E-B738-6ECFEE01E1EB}" dt="2022-10-16T20:14:30.418" v="10832" actId="6549"/>
          <ac:spMkLst>
            <pc:docMk/>
            <pc:sldMk cId="3572419336" sldId="276"/>
            <ac:spMk id="3" creationId="{90756D56-777A-5261-D724-5254B8969396}"/>
          </ac:spMkLst>
        </pc:spChg>
      </pc:sldChg>
      <pc:sldChg chg="add del">
        <pc:chgData name="Family Prince" userId="39b2cb85dfbfc6ee" providerId="LiveId" clId="{B9A2751F-D32E-430E-B738-6ECFEE01E1EB}" dt="2022-10-07T01:37:02.076" v="2560" actId="2890"/>
        <pc:sldMkLst>
          <pc:docMk/>
          <pc:sldMk cId="259046515" sldId="277"/>
        </pc:sldMkLst>
      </pc:sldChg>
      <pc:sldChg chg="delSp modSp add mod modNotesTx">
        <pc:chgData name="Family Prince" userId="39b2cb85dfbfc6ee" providerId="LiveId" clId="{B9A2751F-D32E-430E-B738-6ECFEE01E1EB}" dt="2022-10-16T21:41:35.569" v="11738" actId="14100"/>
        <pc:sldMkLst>
          <pc:docMk/>
          <pc:sldMk cId="2641872789" sldId="277"/>
        </pc:sldMkLst>
        <pc:spChg chg="mod">
          <ac:chgData name="Family Prince" userId="39b2cb85dfbfc6ee" providerId="LiveId" clId="{B9A2751F-D32E-430E-B738-6ECFEE01E1EB}" dt="2022-10-16T21:41:35.569" v="11738" actId="14100"/>
          <ac:spMkLst>
            <pc:docMk/>
            <pc:sldMk cId="2641872789" sldId="277"/>
            <ac:spMk id="2" creationId="{1B1E59D7-3C03-6A4F-3C2F-0AB6BEF7CF2C}"/>
          </ac:spMkLst>
        </pc:spChg>
        <pc:spChg chg="mod">
          <ac:chgData name="Family Prince" userId="39b2cb85dfbfc6ee" providerId="LiveId" clId="{B9A2751F-D32E-430E-B738-6ECFEE01E1EB}" dt="2022-10-09T19:38:05.890" v="4428" actId="20577"/>
          <ac:spMkLst>
            <pc:docMk/>
            <pc:sldMk cId="2641872789" sldId="277"/>
            <ac:spMk id="3" creationId="{90756D56-777A-5261-D724-5254B8969396}"/>
          </ac:spMkLst>
        </pc:spChg>
        <pc:picChg chg="del">
          <ac:chgData name="Family Prince" userId="39b2cb85dfbfc6ee" providerId="LiveId" clId="{B9A2751F-D32E-430E-B738-6ECFEE01E1EB}" dt="2022-10-07T01:38:08.806" v="2581" actId="478"/>
          <ac:picMkLst>
            <pc:docMk/>
            <pc:sldMk cId="2641872789" sldId="277"/>
            <ac:picMk id="4" creationId="{261AA441-0C9A-29BD-7746-650C92A82326}"/>
          </ac:picMkLst>
        </pc:picChg>
      </pc:sldChg>
      <pc:sldChg chg="delSp modSp add mod modNotesTx">
        <pc:chgData name="Family Prince" userId="39b2cb85dfbfc6ee" providerId="LiveId" clId="{B9A2751F-D32E-430E-B738-6ECFEE01E1EB}" dt="2022-10-11T22:13:23.817" v="7453" actId="20577"/>
        <pc:sldMkLst>
          <pc:docMk/>
          <pc:sldMk cId="4195440230" sldId="278"/>
        </pc:sldMkLst>
        <pc:spChg chg="del mod">
          <ac:chgData name="Family Prince" userId="39b2cb85dfbfc6ee" providerId="LiveId" clId="{B9A2751F-D32E-430E-B738-6ECFEE01E1EB}" dt="2022-10-11T22:09:40.719" v="7210" actId="478"/>
          <ac:spMkLst>
            <pc:docMk/>
            <pc:sldMk cId="4195440230" sldId="278"/>
            <ac:spMk id="3" creationId="{90756D56-777A-5261-D724-5254B8969396}"/>
          </ac:spMkLst>
        </pc:spChg>
        <pc:picChg chg="mod modCrop">
          <ac:chgData name="Family Prince" userId="39b2cb85dfbfc6ee" providerId="LiveId" clId="{B9A2751F-D32E-430E-B738-6ECFEE01E1EB}" dt="2022-10-11T22:10:07.802" v="7212" actId="14100"/>
          <ac:picMkLst>
            <pc:docMk/>
            <pc:sldMk cId="4195440230" sldId="278"/>
            <ac:picMk id="4" creationId="{261AA441-0C9A-29BD-7746-650C92A82326}"/>
          </ac:picMkLst>
        </pc:picChg>
      </pc:sldChg>
      <pc:sldChg chg="delSp modSp add mod modNotesTx">
        <pc:chgData name="Family Prince" userId="39b2cb85dfbfc6ee" providerId="LiveId" clId="{B9A2751F-D32E-430E-B738-6ECFEE01E1EB}" dt="2022-10-16T20:20:12.600" v="11199" actId="20577"/>
        <pc:sldMkLst>
          <pc:docMk/>
          <pc:sldMk cId="2092404917" sldId="279"/>
        </pc:sldMkLst>
        <pc:spChg chg="mod">
          <ac:chgData name="Family Prince" userId="39b2cb85dfbfc6ee" providerId="LiveId" clId="{B9A2751F-D32E-430E-B738-6ECFEE01E1EB}" dt="2022-10-16T20:08:15.864" v="10452" actId="6549"/>
          <ac:spMkLst>
            <pc:docMk/>
            <pc:sldMk cId="2092404917" sldId="279"/>
            <ac:spMk id="3" creationId="{90756D56-777A-5261-D724-5254B8969396}"/>
          </ac:spMkLst>
        </pc:spChg>
        <pc:picChg chg="del">
          <ac:chgData name="Family Prince" userId="39b2cb85dfbfc6ee" providerId="LiveId" clId="{B9A2751F-D32E-430E-B738-6ECFEE01E1EB}" dt="2022-10-16T20:01:38.549" v="10265" actId="478"/>
          <ac:picMkLst>
            <pc:docMk/>
            <pc:sldMk cId="2092404917" sldId="279"/>
            <ac:picMk id="5" creationId="{37B42E01-AC39-8B72-5936-2D9A54BA48A8}"/>
          </ac:picMkLst>
        </pc:picChg>
        <pc:picChg chg="mod">
          <ac:chgData name="Family Prince" userId="39b2cb85dfbfc6ee" providerId="LiveId" clId="{B9A2751F-D32E-430E-B738-6ECFEE01E1EB}" dt="2022-10-16T20:01:49.482" v="10267" actId="14100"/>
          <ac:picMkLst>
            <pc:docMk/>
            <pc:sldMk cId="2092404917" sldId="279"/>
            <ac:picMk id="6" creationId="{BEA201D3-7D03-450C-FD95-AF24B14BCA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NZ"/>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D132D9B-B03E-4C60-A6BB-CC61EEDB98A1}" type="datetimeFigureOut">
              <a:rPr lang="en-NZ" smtClean="0"/>
              <a:t>17/10/2022</a:t>
            </a:fld>
            <a:endParaRPr lang="en-NZ"/>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NZ"/>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NZ"/>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D114D25-E01A-439D-9E58-AA01C6E1D376}" type="slidenum">
              <a:rPr lang="en-NZ" smtClean="0"/>
              <a:t>‹#›</a:t>
            </a:fld>
            <a:endParaRPr lang="en-NZ"/>
          </a:p>
        </p:txBody>
      </p:sp>
    </p:spTree>
    <p:extLst>
      <p:ext uri="{BB962C8B-B14F-4D97-AF65-F5344CB8AC3E}">
        <p14:creationId xmlns:p14="http://schemas.microsoft.com/office/powerpoint/2010/main" val="304797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5D114D25-E01A-439D-9E58-AA01C6E1D376}" type="slidenum">
              <a:rPr lang="en-NZ" smtClean="0"/>
              <a:t>1</a:t>
            </a:fld>
            <a:endParaRPr lang="en-NZ"/>
          </a:p>
        </p:txBody>
      </p:sp>
    </p:spTree>
    <p:extLst>
      <p:ext uri="{BB962C8B-B14F-4D97-AF65-F5344CB8AC3E}">
        <p14:creationId xmlns:p14="http://schemas.microsoft.com/office/powerpoint/2010/main" val="28524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Picture shows testing being carried out at night in New Plymouth. Work is often carried out at night when demand is low and traffic light</a:t>
            </a:r>
          </a:p>
          <a:p>
            <a:r>
              <a:rPr lang="en-NZ" dirty="0"/>
              <a:t>Network can be left in normal operation, but closing laterals gives more accurate analysis.</a:t>
            </a:r>
          </a:p>
        </p:txBody>
      </p:sp>
      <p:sp>
        <p:nvSpPr>
          <p:cNvPr id="4" name="Slide Number Placeholder 3"/>
          <p:cNvSpPr>
            <a:spLocks noGrp="1"/>
          </p:cNvSpPr>
          <p:nvPr>
            <p:ph type="sldNum" sz="quarter" idx="5"/>
          </p:nvPr>
        </p:nvSpPr>
        <p:spPr/>
        <p:txBody>
          <a:bodyPr/>
          <a:lstStyle/>
          <a:p>
            <a:fld id="{5D114D25-E01A-439D-9E58-AA01C6E1D376}" type="slidenum">
              <a:rPr lang="en-NZ" smtClean="0"/>
              <a:t>10</a:t>
            </a:fld>
            <a:endParaRPr lang="en-NZ"/>
          </a:p>
        </p:txBody>
      </p:sp>
    </p:spTree>
    <p:extLst>
      <p:ext uri="{BB962C8B-B14F-4D97-AF65-F5344CB8AC3E}">
        <p14:creationId xmlns:p14="http://schemas.microsoft.com/office/powerpoint/2010/main" val="79452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300" dirty="0"/>
              <a:t>This technology is now well established in NZ, but included today as it is an important compliment to the first two described.</a:t>
            </a:r>
          </a:p>
          <a:p>
            <a:r>
              <a:rPr lang="en-NZ" sz="1300" dirty="0"/>
              <a:t>Good monitors measure the pressure 180 times per second</a:t>
            </a:r>
          </a:p>
          <a:p>
            <a:r>
              <a:rPr lang="en-NZ" sz="1300" dirty="0"/>
              <a:t>Monitoring will identify valves closing too quickly, pump stop or large users, which can be rectified</a:t>
            </a:r>
          </a:p>
          <a:p>
            <a:r>
              <a:rPr lang="en-NZ" sz="1300" dirty="0"/>
              <a:t>The peak pressure might </a:t>
            </a:r>
            <a:r>
              <a:rPr lang="en-NZ" sz="1300"/>
              <a:t>only occur </a:t>
            </a:r>
            <a:r>
              <a:rPr lang="en-NZ" sz="1300" dirty="0"/>
              <a:t>for a fraction of a second over a week of monitoring, but this should be used for calculation of factor of safety</a:t>
            </a:r>
          </a:p>
          <a:p>
            <a:endParaRPr lang="en-NZ" dirty="0"/>
          </a:p>
        </p:txBody>
      </p:sp>
      <p:sp>
        <p:nvSpPr>
          <p:cNvPr id="4" name="Slide Number Placeholder 3"/>
          <p:cNvSpPr>
            <a:spLocks noGrp="1"/>
          </p:cNvSpPr>
          <p:nvPr>
            <p:ph type="sldNum" sz="quarter" idx="5"/>
          </p:nvPr>
        </p:nvSpPr>
        <p:spPr/>
        <p:txBody>
          <a:bodyPr/>
          <a:lstStyle/>
          <a:p>
            <a:fld id="{5D114D25-E01A-439D-9E58-AA01C6E1D376}" type="slidenum">
              <a:rPr lang="en-NZ" smtClean="0"/>
              <a:t>11</a:t>
            </a:fld>
            <a:endParaRPr lang="en-NZ"/>
          </a:p>
        </p:txBody>
      </p:sp>
    </p:spTree>
    <p:extLst>
      <p:ext uri="{BB962C8B-B14F-4D97-AF65-F5344CB8AC3E}">
        <p14:creationId xmlns:p14="http://schemas.microsoft.com/office/powerpoint/2010/main" val="1346651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Pressure transient monitor installed in a pump station. </a:t>
            </a:r>
          </a:p>
          <a:p>
            <a:r>
              <a:rPr lang="en-NZ" dirty="0"/>
              <a:t>The units are commonly placed in fire hydrant boxes or valve chambers. </a:t>
            </a:r>
          </a:p>
          <a:p>
            <a:r>
              <a:rPr lang="en-NZ" dirty="0"/>
              <a:t>The </a:t>
            </a:r>
            <a:r>
              <a:rPr lang="en-NZ" dirty="0" err="1"/>
              <a:t>flexihose</a:t>
            </a:r>
            <a:r>
              <a:rPr lang="en-NZ" dirty="0"/>
              <a:t> connects the monitor to the water column</a:t>
            </a:r>
          </a:p>
          <a:p>
            <a:r>
              <a:rPr lang="en-NZ" dirty="0"/>
              <a:t>Left in place for at least a week to pick up weekday and weekend pressure changes.</a:t>
            </a:r>
          </a:p>
          <a:p>
            <a:r>
              <a:rPr lang="en-NZ" dirty="0"/>
              <a:t>Can be viewed live on a dashboard via cellular connection</a:t>
            </a:r>
          </a:p>
        </p:txBody>
      </p:sp>
      <p:sp>
        <p:nvSpPr>
          <p:cNvPr id="4" name="Slide Number Placeholder 3"/>
          <p:cNvSpPr>
            <a:spLocks noGrp="1"/>
          </p:cNvSpPr>
          <p:nvPr>
            <p:ph type="sldNum" sz="quarter" idx="5"/>
          </p:nvPr>
        </p:nvSpPr>
        <p:spPr/>
        <p:txBody>
          <a:bodyPr/>
          <a:lstStyle/>
          <a:p>
            <a:fld id="{5D114D25-E01A-439D-9E58-AA01C6E1D376}" type="slidenum">
              <a:rPr lang="en-NZ" smtClean="0"/>
              <a:t>12</a:t>
            </a:fld>
            <a:endParaRPr lang="en-NZ"/>
          </a:p>
        </p:txBody>
      </p:sp>
    </p:spTree>
    <p:extLst>
      <p:ext uri="{BB962C8B-B14F-4D97-AF65-F5344CB8AC3E}">
        <p14:creationId xmlns:p14="http://schemas.microsoft.com/office/powerpoint/2010/main" val="14538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transient event is 28m from peak to trough within a second. It was caused by a pump starting or stopping suddenly. The recommendation was to install soft starters or variable speed drive to reduce the risk of damage to the network</a:t>
            </a:r>
          </a:p>
        </p:txBody>
      </p:sp>
      <p:sp>
        <p:nvSpPr>
          <p:cNvPr id="4" name="Slide Number Placeholder 3"/>
          <p:cNvSpPr>
            <a:spLocks noGrp="1"/>
          </p:cNvSpPr>
          <p:nvPr>
            <p:ph type="sldNum" sz="quarter" idx="5"/>
          </p:nvPr>
        </p:nvSpPr>
        <p:spPr/>
        <p:txBody>
          <a:bodyPr/>
          <a:lstStyle/>
          <a:p>
            <a:fld id="{5D114D25-E01A-439D-9E58-AA01C6E1D376}" type="slidenum">
              <a:rPr lang="en-NZ" smtClean="0"/>
              <a:t>13</a:t>
            </a:fld>
            <a:endParaRPr lang="en-NZ"/>
          </a:p>
        </p:txBody>
      </p:sp>
    </p:spTree>
    <p:extLst>
      <p:ext uri="{BB962C8B-B14F-4D97-AF65-F5344CB8AC3E}">
        <p14:creationId xmlns:p14="http://schemas.microsoft.com/office/powerpoint/2010/main" val="162062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It’s not surprising any more when information is missing from utility records. When inspecting pipes effort should be made to utilise new as built information and add it to GIS of other records</a:t>
            </a:r>
          </a:p>
          <a:p>
            <a:endParaRPr lang="en-NZ" dirty="0"/>
          </a:p>
        </p:txBody>
      </p:sp>
      <p:sp>
        <p:nvSpPr>
          <p:cNvPr id="4" name="Slide Number Placeholder 3"/>
          <p:cNvSpPr>
            <a:spLocks noGrp="1"/>
          </p:cNvSpPr>
          <p:nvPr>
            <p:ph type="sldNum" sz="quarter" idx="5"/>
          </p:nvPr>
        </p:nvSpPr>
        <p:spPr/>
        <p:txBody>
          <a:bodyPr/>
          <a:lstStyle/>
          <a:p>
            <a:fld id="{5D114D25-E01A-439D-9E58-AA01C6E1D376}" type="slidenum">
              <a:rPr lang="en-NZ" smtClean="0"/>
              <a:t>14</a:t>
            </a:fld>
            <a:endParaRPr lang="en-NZ"/>
          </a:p>
        </p:txBody>
      </p:sp>
    </p:spTree>
    <p:extLst>
      <p:ext uri="{BB962C8B-B14F-4D97-AF65-F5344CB8AC3E}">
        <p14:creationId xmlns:p14="http://schemas.microsoft.com/office/powerpoint/2010/main" val="206652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i="1" dirty="0"/>
              <a:t>If time allows</a:t>
            </a:r>
          </a:p>
          <a:p>
            <a:pPr defTabSz="966612">
              <a:defRPr/>
            </a:pPr>
            <a:r>
              <a:rPr lang="en-NZ" sz="1300" dirty="0"/>
              <a:t>Pipers are balls that pass through pipe. Can be used on any material including plastic pipes. Detects leaks, air pockets and sediment. Successfully used in New Plymouth in September. Identified one suspected leak which will be investigated, along with mitigation for air in the pipes</a:t>
            </a:r>
          </a:p>
        </p:txBody>
      </p:sp>
      <p:sp>
        <p:nvSpPr>
          <p:cNvPr id="4" name="Slide Number Placeholder 3"/>
          <p:cNvSpPr>
            <a:spLocks noGrp="1"/>
          </p:cNvSpPr>
          <p:nvPr>
            <p:ph type="sldNum" sz="quarter" idx="5"/>
          </p:nvPr>
        </p:nvSpPr>
        <p:spPr/>
        <p:txBody>
          <a:bodyPr/>
          <a:lstStyle/>
          <a:p>
            <a:fld id="{5D114D25-E01A-439D-9E58-AA01C6E1D376}" type="slidenum">
              <a:rPr lang="en-NZ" smtClean="0"/>
              <a:t>15</a:t>
            </a:fld>
            <a:endParaRPr lang="en-NZ"/>
          </a:p>
        </p:txBody>
      </p:sp>
    </p:spTree>
    <p:extLst>
      <p:ext uri="{BB962C8B-B14F-4D97-AF65-F5344CB8AC3E}">
        <p14:creationId xmlns:p14="http://schemas.microsoft.com/office/powerpoint/2010/main" val="2300972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i="1" dirty="0"/>
              <a:t>If time allows</a:t>
            </a:r>
          </a:p>
          <a:p>
            <a:pPr marL="0" marR="0" lvl="0" indent="0" algn="l" defTabSz="966612" rtl="0" eaLnBrk="1" fontAlgn="auto" latinLnBrk="0" hangingPunct="1">
              <a:lnSpc>
                <a:spcPct val="100000"/>
              </a:lnSpc>
              <a:spcBef>
                <a:spcPts val="0"/>
              </a:spcBef>
              <a:spcAft>
                <a:spcPts val="0"/>
              </a:spcAft>
              <a:buClrTx/>
              <a:buSzTx/>
              <a:buFontTx/>
              <a:buNone/>
              <a:tabLst/>
              <a:defRPr/>
            </a:pPr>
            <a:r>
              <a:rPr lang="en-NZ" sz="1300" dirty="0"/>
              <a:t>Please ignore my colleagues dirty laundry in the background</a:t>
            </a:r>
          </a:p>
          <a:p>
            <a:pPr defTabSz="966612">
              <a:defRPr/>
            </a:pPr>
            <a:r>
              <a:rPr lang="en-NZ" sz="1300" dirty="0"/>
              <a:t>Sniffer will be on display</a:t>
            </a:r>
          </a:p>
          <a:p>
            <a:pPr defTabSz="966612">
              <a:defRPr/>
            </a:pPr>
            <a:r>
              <a:rPr lang="en-NZ" sz="1300" dirty="0"/>
              <a:t>Sniffer tests chemical makeup of wastewater over a month. Allows mitigation to be implemented such as aeration in pumpstation or dosing to reduce sulphides and slow pipe corrosion. </a:t>
            </a:r>
          </a:p>
          <a:p>
            <a:pPr defTabSz="966612">
              <a:defRPr/>
            </a:pPr>
            <a:r>
              <a:rPr lang="en-NZ" sz="1300" dirty="0"/>
              <a:t>Allows more precise calculation of corrosion rate.</a:t>
            </a:r>
          </a:p>
          <a:p>
            <a:r>
              <a:rPr lang="en-NZ" dirty="0"/>
              <a:t>M-nodes are listening devices placed on water network. Algorithm defines location of suspected weakness in network. Annual repeat maps out changes</a:t>
            </a:r>
          </a:p>
        </p:txBody>
      </p:sp>
      <p:sp>
        <p:nvSpPr>
          <p:cNvPr id="4" name="Slide Number Placeholder 3"/>
          <p:cNvSpPr>
            <a:spLocks noGrp="1"/>
          </p:cNvSpPr>
          <p:nvPr>
            <p:ph type="sldNum" sz="quarter" idx="5"/>
          </p:nvPr>
        </p:nvSpPr>
        <p:spPr/>
        <p:txBody>
          <a:bodyPr/>
          <a:lstStyle/>
          <a:p>
            <a:fld id="{5D114D25-E01A-439D-9E58-AA01C6E1D376}" type="slidenum">
              <a:rPr lang="en-NZ" smtClean="0"/>
              <a:t>16</a:t>
            </a:fld>
            <a:endParaRPr lang="en-NZ"/>
          </a:p>
        </p:txBody>
      </p:sp>
    </p:spTree>
    <p:extLst>
      <p:ext uri="{BB962C8B-B14F-4D97-AF65-F5344CB8AC3E}">
        <p14:creationId xmlns:p14="http://schemas.microsoft.com/office/powerpoint/2010/main" val="3239599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You’ll notice I’ve snuck in the blue slide template sent to me by Water NZ to spice up the presentation a little.</a:t>
            </a:r>
          </a:p>
          <a:p>
            <a:r>
              <a:rPr lang="en-NZ" dirty="0"/>
              <a:t>We would not have got as many km tested if it had not been for stimulus finding</a:t>
            </a:r>
          </a:p>
          <a:p>
            <a:r>
              <a:rPr lang="en-NZ" dirty="0"/>
              <a:t>By the third project the technicians have learnt most of the pitfalls. They gather good quality sound files for analysis, and so our % success rate improves dramatically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Focus on technicians sharing knowledge to provide redundancy</a:t>
            </a:r>
          </a:p>
          <a:p>
            <a:r>
              <a:rPr lang="en-NZ" dirty="0"/>
              <a:t>Critical assets will be more difficult to inspect due to accessibility issues</a:t>
            </a:r>
          </a:p>
          <a:p>
            <a:r>
              <a:rPr lang="en-NZ" dirty="0"/>
              <a:t>We always deal with incomplete information. Any inspection is better than no inspection, results can be extrapolated to similar pipes if necessary </a:t>
            </a:r>
          </a:p>
          <a:p>
            <a:endParaRPr lang="en-NZ" dirty="0"/>
          </a:p>
        </p:txBody>
      </p:sp>
      <p:sp>
        <p:nvSpPr>
          <p:cNvPr id="4" name="Slide Number Placeholder 3"/>
          <p:cNvSpPr>
            <a:spLocks noGrp="1"/>
          </p:cNvSpPr>
          <p:nvPr>
            <p:ph type="sldNum" sz="quarter" idx="5"/>
          </p:nvPr>
        </p:nvSpPr>
        <p:spPr/>
        <p:txBody>
          <a:bodyPr/>
          <a:lstStyle/>
          <a:p>
            <a:fld id="{5D114D25-E01A-439D-9E58-AA01C6E1D376}" type="slidenum">
              <a:rPr lang="en-NZ" smtClean="0"/>
              <a:t>17</a:t>
            </a:fld>
            <a:endParaRPr lang="en-NZ"/>
          </a:p>
        </p:txBody>
      </p:sp>
    </p:spTree>
    <p:extLst>
      <p:ext uri="{BB962C8B-B14F-4D97-AF65-F5344CB8AC3E}">
        <p14:creationId xmlns:p14="http://schemas.microsoft.com/office/powerpoint/2010/main" val="761725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Traditional methods have been cost prohibitive. Coupon sampling involves cutting a section out of a pipe and inspecting it, then repairing the hole.</a:t>
            </a:r>
          </a:p>
          <a:p>
            <a:r>
              <a:rPr lang="en-NZ" dirty="0"/>
              <a:t>This gives only a spot sample of pipe condition, so needs to be repeated along the pipe to gain an understanding of condition.</a:t>
            </a:r>
          </a:p>
          <a:p>
            <a:r>
              <a:rPr lang="en-NZ" dirty="0"/>
              <a:t>Combining wall thickness with stresses on the pipe allows remaining life and factor of safety to be calculated.</a:t>
            </a:r>
          </a:p>
          <a:p>
            <a:r>
              <a:rPr lang="en-NZ" dirty="0"/>
              <a:t>Methods can be easily repeated- once first test has been carried out repeating the test in five years is easier as the test plan is ready and any special fittings that might be needed to attach test gear to the pipes already </a:t>
            </a:r>
            <a:r>
              <a:rPr lang="en-NZ"/>
              <a:t>prepared.</a:t>
            </a:r>
          </a:p>
          <a:p>
            <a:endParaRPr lang="en-NZ" dirty="0"/>
          </a:p>
          <a:p>
            <a:r>
              <a:rPr lang="en-NZ" dirty="0"/>
              <a:t>The Elephant in the room – plastic pipe inspections – are difficult as acoustic waves don’t travel well down plastic pipes.</a:t>
            </a:r>
          </a:p>
          <a:p>
            <a:endParaRPr lang="en-NZ" dirty="0"/>
          </a:p>
          <a:p>
            <a:r>
              <a:rPr lang="en-NZ" dirty="0"/>
              <a:t>Asset managers should not embark on renewals unless the asset is known to be in poor enough condition so correct and justifiable decisions can be made.</a:t>
            </a:r>
          </a:p>
          <a:p>
            <a:endParaRPr lang="en-NZ" dirty="0"/>
          </a:p>
        </p:txBody>
      </p:sp>
      <p:sp>
        <p:nvSpPr>
          <p:cNvPr id="4" name="Slide Number Placeholder 3"/>
          <p:cNvSpPr>
            <a:spLocks noGrp="1"/>
          </p:cNvSpPr>
          <p:nvPr>
            <p:ph type="sldNum" sz="quarter" idx="5"/>
          </p:nvPr>
        </p:nvSpPr>
        <p:spPr/>
        <p:txBody>
          <a:bodyPr/>
          <a:lstStyle/>
          <a:p>
            <a:fld id="{5D114D25-E01A-439D-9E58-AA01C6E1D376}" type="slidenum">
              <a:rPr lang="en-NZ" smtClean="0"/>
              <a:t>18</a:t>
            </a:fld>
            <a:endParaRPr lang="en-NZ"/>
          </a:p>
        </p:txBody>
      </p:sp>
    </p:spTree>
    <p:extLst>
      <p:ext uri="{BB962C8B-B14F-4D97-AF65-F5344CB8AC3E}">
        <p14:creationId xmlns:p14="http://schemas.microsoft.com/office/powerpoint/2010/main" val="132449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5D114D25-E01A-439D-9E58-AA01C6E1D376}" type="slidenum">
              <a:rPr lang="en-NZ" smtClean="0"/>
              <a:t>19</a:t>
            </a:fld>
            <a:endParaRPr lang="en-NZ"/>
          </a:p>
        </p:txBody>
      </p:sp>
    </p:spTree>
    <p:extLst>
      <p:ext uri="{BB962C8B-B14F-4D97-AF65-F5344CB8AC3E}">
        <p14:creationId xmlns:p14="http://schemas.microsoft.com/office/powerpoint/2010/main" val="160992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have a very exciting half hour ahead of us, this is what I’ll be presenting</a:t>
            </a:r>
          </a:p>
        </p:txBody>
      </p:sp>
      <p:sp>
        <p:nvSpPr>
          <p:cNvPr id="4" name="Slide Number Placeholder 3"/>
          <p:cNvSpPr>
            <a:spLocks noGrp="1"/>
          </p:cNvSpPr>
          <p:nvPr>
            <p:ph type="sldNum" sz="quarter" idx="5"/>
          </p:nvPr>
        </p:nvSpPr>
        <p:spPr/>
        <p:txBody>
          <a:bodyPr/>
          <a:lstStyle/>
          <a:p>
            <a:fld id="{5D114D25-E01A-439D-9E58-AA01C6E1D376}" type="slidenum">
              <a:rPr lang="en-NZ" smtClean="0"/>
              <a:t>2</a:t>
            </a:fld>
            <a:endParaRPr lang="en-NZ"/>
          </a:p>
        </p:txBody>
      </p:sp>
    </p:spTree>
    <p:extLst>
      <p:ext uri="{BB962C8B-B14F-4D97-AF65-F5344CB8AC3E}">
        <p14:creationId xmlns:p14="http://schemas.microsoft.com/office/powerpoint/2010/main" val="328160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NZ" dirty="0"/>
              <a:t>The presentation will move through this flow chart which is in the paper, shows the steps in an inspection and assessment program</a:t>
            </a:r>
          </a:p>
          <a:p>
            <a:pPr defTabSz="966612"/>
            <a:r>
              <a:rPr lang="en-NZ" dirty="0"/>
              <a:t>It’s important to methodically target inspection effort to the right assets</a:t>
            </a:r>
          </a:p>
          <a:p>
            <a:r>
              <a:rPr lang="en-NZ" dirty="0"/>
              <a:t>I’ll start off by talking about selection of assets for testing- which ones do we really need to know about? </a:t>
            </a:r>
          </a:p>
        </p:txBody>
      </p:sp>
      <p:sp>
        <p:nvSpPr>
          <p:cNvPr id="4" name="Slide Number Placeholder 3"/>
          <p:cNvSpPr>
            <a:spLocks noGrp="1"/>
          </p:cNvSpPr>
          <p:nvPr>
            <p:ph type="sldNum" sz="quarter" idx="5"/>
          </p:nvPr>
        </p:nvSpPr>
        <p:spPr/>
        <p:txBody>
          <a:bodyPr/>
          <a:lstStyle/>
          <a:p>
            <a:fld id="{5D114D25-E01A-439D-9E58-AA01C6E1D376}" type="slidenum">
              <a:rPr lang="en-NZ" smtClean="0"/>
              <a:t>3</a:t>
            </a:fld>
            <a:endParaRPr lang="en-NZ"/>
          </a:p>
        </p:txBody>
      </p:sp>
    </p:spTree>
    <p:extLst>
      <p:ext uri="{BB962C8B-B14F-4D97-AF65-F5344CB8AC3E}">
        <p14:creationId xmlns:p14="http://schemas.microsoft.com/office/powerpoint/2010/main" val="556714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Critical assets are those assets that the utility can’t afford to fail</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You might wonder why there is a beast on this slide. It’s to show that critical assets will often be the most difficult to access places- steep terrain, highways, railways, under private land with locals restricting access</a:t>
            </a:r>
          </a:p>
          <a:p>
            <a:r>
              <a:rPr lang="en-NZ" dirty="0"/>
              <a:t>Age, material and fault history will trigger assets for inspection</a:t>
            </a:r>
          </a:p>
        </p:txBody>
      </p:sp>
      <p:sp>
        <p:nvSpPr>
          <p:cNvPr id="4" name="Slide Number Placeholder 3"/>
          <p:cNvSpPr>
            <a:spLocks noGrp="1"/>
          </p:cNvSpPr>
          <p:nvPr>
            <p:ph type="sldNum" sz="quarter" idx="5"/>
          </p:nvPr>
        </p:nvSpPr>
        <p:spPr/>
        <p:txBody>
          <a:bodyPr/>
          <a:lstStyle/>
          <a:p>
            <a:fld id="{5D114D25-E01A-439D-9E58-AA01C6E1D376}" type="slidenum">
              <a:rPr lang="en-NZ" smtClean="0"/>
              <a:t>4</a:t>
            </a:fld>
            <a:endParaRPr lang="en-NZ"/>
          </a:p>
        </p:txBody>
      </p:sp>
    </p:spTree>
    <p:extLst>
      <p:ext uri="{BB962C8B-B14F-4D97-AF65-F5344CB8AC3E}">
        <p14:creationId xmlns:p14="http://schemas.microsoft.com/office/powerpoint/2010/main" val="448441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Next is to work out what needs to be known about the pipes.</a:t>
            </a:r>
          </a:p>
          <a:p>
            <a:r>
              <a:rPr lang="en-NZ" dirty="0"/>
              <a:t>The useful wall is the thickness that still has useful structural integrity. On AC pipes the inside will go like </a:t>
            </a:r>
            <a:r>
              <a:rPr lang="en-NZ" dirty="0" err="1"/>
              <a:t>weetbix</a:t>
            </a:r>
            <a:r>
              <a:rPr lang="en-NZ" dirty="0"/>
              <a:t>, but it’s the intact wall that provides strength. Similar for corrosion on metallic pipes</a:t>
            </a:r>
          </a:p>
          <a:p>
            <a:r>
              <a:rPr lang="en-NZ" dirty="0"/>
              <a:t>Corrosive wastewater significantly reduces the life of a pipe, and measures can be taken to pre-treat if this is tested</a:t>
            </a:r>
          </a:p>
          <a:p>
            <a:r>
              <a:rPr lang="en-NZ" dirty="0"/>
              <a:t>If no testing is carried out you can only do a low confidence health assessment based on material and age. With good inspection information a high confidence assessment will allow justifiable renewal decisions to be made</a:t>
            </a:r>
          </a:p>
        </p:txBody>
      </p:sp>
      <p:sp>
        <p:nvSpPr>
          <p:cNvPr id="4" name="Slide Number Placeholder 3"/>
          <p:cNvSpPr>
            <a:spLocks noGrp="1"/>
          </p:cNvSpPr>
          <p:nvPr>
            <p:ph type="sldNum" sz="quarter" idx="5"/>
          </p:nvPr>
        </p:nvSpPr>
        <p:spPr/>
        <p:txBody>
          <a:bodyPr/>
          <a:lstStyle/>
          <a:p>
            <a:fld id="{5D114D25-E01A-439D-9E58-AA01C6E1D376}" type="slidenum">
              <a:rPr lang="en-NZ" smtClean="0"/>
              <a:t>5</a:t>
            </a:fld>
            <a:endParaRPr lang="en-NZ"/>
          </a:p>
        </p:txBody>
      </p:sp>
    </p:spTree>
    <p:extLst>
      <p:ext uri="{BB962C8B-B14F-4D97-AF65-F5344CB8AC3E}">
        <p14:creationId xmlns:p14="http://schemas.microsoft.com/office/powerpoint/2010/main" val="1202384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There are many methods advertised. None is suitable for every pipe type. Many are unproven, even less are proven in NZ</a:t>
            </a:r>
          </a:p>
          <a:p>
            <a:r>
              <a:rPr lang="en-NZ" dirty="0"/>
              <a:t>Normally combine pipe wall thickness with induced pressure monitoring or static pressure.</a:t>
            </a:r>
          </a:p>
          <a:p>
            <a:r>
              <a:rPr lang="en-NZ" dirty="0"/>
              <a:t>Inspections may be done in two stages, screening inspections followed by targeted more detailed inspections</a:t>
            </a:r>
          </a:p>
        </p:txBody>
      </p:sp>
      <p:sp>
        <p:nvSpPr>
          <p:cNvPr id="4" name="Slide Number Placeholder 3"/>
          <p:cNvSpPr>
            <a:spLocks noGrp="1"/>
          </p:cNvSpPr>
          <p:nvPr>
            <p:ph type="sldNum" sz="quarter" idx="5"/>
          </p:nvPr>
        </p:nvSpPr>
        <p:spPr/>
        <p:txBody>
          <a:bodyPr/>
          <a:lstStyle/>
          <a:p>
            <a:fld id="{5D114D25-E01A-439D-9E58-AA01C6E1D376}" type="slidenum">
              <a:rPr lang="en-NZ" smtClean="0"/>
              <a:t>6</a:t>
            </a:fld>
            <a:endParaRPr lang="en-NZ"/>
          </a:p>
        </p:txBody>
      </p:sp>
    </p:spTree>
    <p:extLst>
      <p:ext uri="{BB962C8B-B14F-4D97-AF65-F5344CB8AC3E}">
        <p14:creationId xmlns:p14="http://schemas.microsoft.com/office/powerpoint/2010/main" val="77136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There are three technologies I’ll be presenting which are extensively used in NZ over the last 18 months.</a:t>
            </a:r>
          </a:p>
          <a:p>
            <a:r>
              <a:rPr lang="en-NZ" dirty="0"/>
              <a:t>First is ePulse</a:t>
            </a:r>
          </a:p>
          <a:p>
            <a:r>
              <a:rPr lang="en-NZ" dirty="0"/>
              <a:t>Measures the average remaining wall thickness between the test points</a:t>
            </a:r>
          </a:p>
          <a:p>
            <a:r>
              <a:rPr lang="en-NZ" dirty="0"/>
              <a:t>Ideal in distribution network with fire hydrants as it requires sensors placed on fittings at 60-200m intervals.</a:t>
            </a:r>
          </a:p>
          <a:p>
            <a:r>
              <a:rPr lang="en-NZ" dirty="0"/>
              <a:t>Cannot test plastic pipes.</a:t>
            </a:r>
          </a:p>
          <a:p>
            <a:r>
              <a:rPr lang="en-NZ" dirty="0"/>
              <a:t>Here Ashwin is lowering magnetic sensor to rest on a hydrant</a:t>
            </a:r>
          </a:p>
          <a:p>
            <a:r>
              <a:rPr lang="en-NZ" dirty="0"/>
              <a:t>Hydrants boxes often full of water so we use an empty coffee cup to bail it out</a:t>
            </a:r>
          </a:p>
        </p:txBody>
      </p:sp>
      <p:sp>
        <p:nvSpPr>
          <p:cNvPr id="4" name="Slide Number Placeholder 3"/>
          <p:cNvSpPr>
            <a:spLocks noGrp="1"/>
          </p:cNvSpPr>
          <p:nvPr>
            <p:ph type="sldNum" sz="quarter" idx="5"/>
          </p:nvPr>
        </p:nvSpPr>
        <p:spPr/>
        <p:txBody>
          <a:bodyPr/>
          <a:lstStyle/>
          <a:p>
            <a:fld id="{5D114D25-E01A-439D-9E58-AA01C6E1D376}" type="slidenum">
              <a:rPr lang="en-NZ" smtClean="0"/>
              <a:t>7</a:t>
            </a:fld>
            <a:endParaRPr lang="en-NZ"/>
          </a:p>
        </p:txBody>
      </p:sp>
    </p:spTree>
    <p:extLst>
      <p:ext uri="{BB962C8B-B14F-4D97-AF65-F5344CB8AC3E}">
        <p14:creationId xmlns:p14="http://schemas.microsoft.com/office/powerpoint/2010/main" val="308898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Sensors are placed on the pipe or a metallic fitting. The two to the left. </a:t>
            </a:r>
          </a:p>
          <a:p>
            <a:r>
              <a:rPr lang="en-NZ" dirty="0"/>
              <a:t>Acoustic waves are produced by tapping lightly on the fitting to the right. These waves are recorded by the sensors. </a:t>
            </a:r>
          </a:p>
          <a:p>
            <a:r>
              <a:rPr lang="en-NZ" dirty="0"/>
              <a:t>These are sent away for analysis. </a:t>
            </a:r>
          </a:p>
          <a:p>
            <a:r>
              <a:rPr lang="en-NZ" dirty="0"/>
              <a:t>The time taken for the waves to travel between the sensors varies depending on the pipe material, length, inside diameter and water properties. These inputs allow the analysts to calculate the average inside diameter between the two sensors.</a:t>
            </a:r>
          </a:p>
          <a:p>
            <a:r>
              <a:rPr lang="en-NZ" dirty="0"/>
              <a:t>Network is left in normal operation. </a:t>
            </a:r>
          </a:p>
          <a:p>
            <a:r>
              <a:rPr lang="en-NZ" dirty="0"/>
              <a:t>Normally done daytime, only at night if on busy roads</a:t>
            </a:r>
          </a:p>
          <a:p>
            <a:endParaRPr lang="en-NZ" dirty="0"/>
          </a:p>
        </p:txBody>
      </p:sp>
      <p:sp>
        <p:nvSpPr>
          <p:cNvPr id="4" name="Slide Number Placeholder 3"/>
          <p:cNvSpPr>
            <a:spLocks noGrp="1"/>
          </p:cNvSpPr>
          <p:nvPr>
            <p:ph type="sldNum" sz="quarter" idx="5"/>
          </p:nvPr>
        </p:nvSpPr>
        <p:spPr/>
        <p:txBody>
          <a:bodyPr/>
          <a:lstStyle/>
          <a:p>
            <a:fld id="{5D114D25-E01A-439D-9E58-AA01C6E1D376}" type="slidenum">
              <a:rPr lang="en-NZ" smtClean="0"/>
              <a:t>8</a:t>
            </a:fld>
            <a:endParaRPr lang="en-NZ"/>
          </a:p>
        </p:txBody>
      </p:sp>
    </p:spTree>
    <p:extLst>
      <p:ext uri="{BB962C8B-B14F-4D97-AF65-F5344CB8AC3E}">
        <p14:creationId xmlns:p14="http://schemas.microsoft.com/office/powerpoint/2010/main" val="210043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Works on clean or dirty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Can test long stretches of pipe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Requires minimum 200kPa residual pressure</a:t>
            </a:r>
          </a:p>
          <a:p>
            <a:r>
              <a:rPr lang="en-NZ" dirty="0"/>
              <a:t>Gold standard test, as it defines remaining wall in 10m segments remediation can be targeted</a:t>
            </a:r>
          </a:p>
          <a:p>
            <a:r>
              <a:rPr lang="en-NZ" dirty="0"/>
              <a:t>Will pick up other anomalies such as half closed valves, unknown fittings</a:t>
            </a:r>
          </a:p>
          <a:p>
            <a:endParaRPr lang="en-NZ" dirty="0"/>
          </a:p>
        </p:txBody>
      </p:sp>
      <p:sp>
        <p:nvSpPr>
          <p:cNvPr id="4" name="Slide Number Placeholder 3"/>
          <p:cNvSpPr>
            <a:spLocks noGrp="1"/>
          </p:cNvSpPr>
          <p:nvPr>
            <p:ph type="sldNum" sz="quarter" idx="5"/>
          </p:nvPr>
        </p:nvSpPr>
        <p:spPr/>
        <p:txBody>
          <a:bodyPr/>
          <a:lstStyle/>
          <a:p>
            <a:fld id="{5D114D25-E01A-439D-9E58-AA01C6E1D376}" type="slidenum">
              <a:rPr lang="en-NZ" smtClean="0"/>
              <a:t>9</a:t>
            </a:fld>
            <a:endParaRPr lang="en-NZ"/>
          </a:p>
        </p:txBody>
      </p:sp>
    </p:spTree>
    <p:extLst>
      <p:ext uri="{BB962C8B-B14F-4D97-AF65-F5344CB8AC3E}">
        <p14:creationId xmlns:p14="http://schemas.microsoft.com/office/powerpoint/2010/main" val="2723238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EFE3D-E789-6D14-B69F-DF4C943E2AA5}"/>
              </a:ext>
            </a:extLst>
          </p:cNvPr>
          <p:cNvSpPr/>
          <p:nvPr userDrawn="1"/>
        </p:nvSpPr>
        <p:spPr>
          <a:xfrm>
            <a:off x="1" y="0"/>
            <a:ext cx="12192000" cy="3114136"/>
          </a:xfrm>
          <a:prstGeom prst="rect">
            <a:avLst/>
          </a:prstGeom>
          <a:gradFill flip="none" rotWithShape="1">
            <a:gsLst>
              <a:gs pos="0">
                <a:schemeClr val="bg2"/>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F5EB1545-BB27-216B-1E9A-A68B4959F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7059" y="5763030"/>
            <a:ext cx="2445918" cy="682174"/>
          </a:xfrm>
          <a:prstGeom prst="rect">
            <a:avLst/>
          </a:prstGeom>
        </p:spPr>
      </p:pic>
      <p:sp>
        <p:nvSpPr>
          <p:cNvPr id="18" name="Text Placeholder 17">
            <a:extLst>
              <a:ext uri="{FF2B5EF4-FFF2-40B4-BE49-F238E27FC236}">
                <a16:creationId xmlns:a16="http://schemas.microsoft.com/office/drawing/2014/main" id="{D9A65656-E3D7-2612-C6AD-4466958D3F5D}"/>
              </a:ext>
            </a:extLst>
          </p:cNvPr>
          <p:cNvSpPr>
            <a:spLocks noGrp="1"/>
          </p:cNvSpPr>
          <p:nvPr>
            <p:ph type="body" sz="quarter" idx="10" hasCustomPrompt="1"/>
          </p:nvPr>
        </p:nvSpPr>
        <p:spPr>
          <a:xfrm>
            <a:off x="801688" y="3627363"/>
            <a:ext cx="10801350" cy="1526876"/>
          </a:xfrm>
        </p:spPr>
        <p:txBody>
          <a:bodyPr>
            <a:normAutofit/>
          </a:bodyPr>
          <a:lstStyle>
            <a:lvl1pPr marL="0" indent="0">
              <a:buNone/>
              <a:defRPr sz="5000" b="1">
                <a:solidFill>
                  <a:schemeClr val="tx2"/>
                </a:solidFill>
              </a:defRPr>
            </a:lvl1pPr>
          </a:lstStyle>
          <a:p>
            <a:pPr lvl="0"/>
            <a:r>
              <a:rPr lang="en-US" dirty="0"/>
              <a:t>Click to edit presentation title</a:t>
            </a:r>
            <a:endParaRPr lang="en-NZ" dirty="0"/>
          </a:p>
        </p:txBody>
      </p:sp>
      <p:sp>
        <p:nvSpPr>
          <p:cNvPr id="22" name="Text Placeholder 21">
            <a:extLst>
              <a:ext uri="{FF2B5EF4-FFF2-40B4-BE49-F238E27FC236}">
                <a16:creationId xmlns:a16="http://schemas.microsoft.com/office/drawing/2014/main" id="{48E84F63-AC7F-BCA2-2E87-1D2557F42DAF}"/>
              </a:ext>
            </a:extLst>
          </p:cNvPr>
          <p:cNvSpPr>
            <a:spLocks noGrp="1"/>
          </p:cNvSpPr>
          <p:nvPr>
            <p:ph type="body" sz="quarter" idx="11" hasCustomPrompt="1"/>
          </p:nvPr>
        </p:nvSpPr>
        <p:spPr>
          <a:xfrm>
            <a:off x="801688" y="3114136"/>
            <a:ext cx="10801350" cy="405441"/>
          </a:xfrm>
        </p:spPr>
        <p:txBody>
          <a:bodyPr>
            <a:normAutofit/>
          </a:bodyPr>
          <a:lstStyle>
            <a:lvl1pPr marL="0" indent="0">
              <a:buNone/>
              <a:defRPr sz="2000" b="1">
                <a:solidFill>
                  <a:schemeClr val="accent2"/>
                </a:solidFill>
              </a:defRPr>
            </a:lvl1pPr>
          </a:lstStyle>
          <a:p>
            <a:pPr lvl="0"/>
            <a:r>
              <a:rPr lang="mi-NZ" dirty="0"/>
              <a:t>Click to add presentor name(s)</a:t>
            </a:r>
            <a:endParaRPr lang="en-NZ" dirty="0"/>
          </a:p>
        </p:txBody>
      </p:sp>
      <p:sp>
        <p:nvSpPr>
          <p:cNvPr id="23" name="Text Placeholder 21">
            <a:extLst>
              <a:ext uri="{FF2B5EF4-FFF2-40B4-BE49-F238E27FC236}">
                <a16:creationId xmlns:a16="http://schemas.microsoft.com/office/drawing/2014/main" id="{EDDD1C2B-F27A-037D-953A-4C2BA5C6B55F}"/>
              </a:ext>
            </a:extLst>
          </p:cNvPr>
          <p:cNvSpPr>
            <a:spLocks noGrp="1"/>
          </p:cNvSpPr>
          <p:nvPr>
            <p:ph type="body" sz="quarter" idx="12" hasCustomPrompt="1"/>
          </p:nvPr>
        </p:nvSpPr>
        <p:spPr>
          <a:xfrm>
            <a:off x="801688" y="5822742"/>
            <a:ext cx="5132387" cy="405441"/>
          </a:xfrm>
        </p:spPr>
        <p:txBody>
          <a:bodyPr>
            <a:normAutofit/>
          </a:bodyPr>
          <a:lstStyle>
            <a:lvl1pPr marL="0" indent="0">
              <a:buNone/>
              <a:defRPr sz="2000" b="0">
                <a:solidFill>
                  <a:schemeClr val="tx1">
                    <a:lumMod val="50000"/>
                    <a:lumOff val="50000"/>
                  </a:schemeClr>
                </a:solidFill>
              </a:defRPr>
            </a:lvl1pPr>
          </a:lstStyle>
          <a:p>
            <a:pPr lvl="0"/>
            <a:r>
              <a:rPr lang="mi-NZ" dirty="0"/>
              <a:t>Click to add company name(s)</a:t>
            </a:r>
            <a:endParaRPr lang="en-NZ" dirty="0"/>
          </a:p>
        </p:txBody>
      </p:sp>
      <p:cxnSp>
        <p:nvCxnSpPr>
          <p:cNvPr id="27" name="Straight Connector 26">
            <a:extLst>
              <a:ext uri="{FF2B5EF4-FFF2-40B4-BE49-F238E27FC236}">
                <a16:creationId xmlns:a16="http://schemas.microsoft.com/office/drawing/2014/main" id="{6C892C2C-CFDC-3579-CE70-17A9BFD0768E}"/>
              </a:ext>
            </a:extLst>
          </p:cNvPr>
          <p:cNvCxnSpPr/>
          <p:nvPr userDrawn="1"/>
        </p:nvCxnSpPr>
        <p:spPr>
          <a:xfrm>
            <a:off x="9549709" y="5763030"/>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559255D-1248-9152-F6A3-4F7C22D78FB1}"/>
              </a:ext>
            </a:extLst>
          </p:cNvPr>
          <p:cNvPicPr>
            <a:picLocks noChangeAspect="1"/>
          </p:cNvPicPr>
          <p:nvPr userDrawn="1"/>
        </p:nvPicPr>
        <p:blipFill rotWithShape="1">
          <a:blip r:embed="rId3">
            <a:alphaModFix amt="50000"/>
          </a:blip>
          <a:srcRect l="1560" r="1247" b="5999"/>
          <a:stretch/>
        </p:blipFill>
        <p:spPr>
          <a:xfrm rot="10800000">
            <a:off x="0" y="-1"/>
            <a:ext cx="12192000" cy="2369884"/>
          </a:xfrm>
          <a:prstGeom prst="rect">
            <a:avLst/>
          </a:prstGeom>
        </p:spPr>
      </p:pic>
      <p:pic>
        <p:nvPicPr>
          <p:cNvPr id="6" name="Picture 5">
            <a:extLst>
              <a:ext uri="{FF2B5EF4-FFF2-40B4-BE49-F238E27FC236}">
                <a16:creationId xmlns:a16="http://schemas.microsoft.com/office/drawing/2014/main" id="{692F64F5-3274-8EFC-C52C-0E6C1F465124}"/>
              </a:ext>
            </a:extLst>
          </p:cNvPr>
          <p:cNvPicPr>
            <a:picLocks noChangeAspect="1"/>
          </p:cNvPicPr>
          <p:nvPr userDrawn="1"/>
        </p:nvPicPr>
        <p:blipFill>
          <a:blip r:embed="rId4"/>
          <a:stretch>
            <a:fillRect/>
          </a:stretch>
        </p:blipFill>
        <p:spPr>
          <a:xfrm>
            <a:off x="9880992" y="5248049"/>
            <a:ext cx="2043659" cy="1609951"/>
          </a:xfrm>
          <a:prstGeom prst="rect">
            <a:avLst/>
          </a:prstGeom>
        </p:spPr>
      </p:pic>
    </p:spTree>
    <p:extLst>
      <p:ext uri="{BB962C8B-B14F-4D97-AF65-F5344CB8AC3E}">
        <p14:creationId xmlns:p14="http://schemas.microsoft.com/office/powerpoint/2010/main" val="20558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0E78-65F0-F7BE-ABED-BE96981BB4EA}"/>
              </a:ext>
            </a:extLst>
          </p:cNvPr>
          <p:cNvSpPr>
            <a:spLocks noGrp="1"/>
          </p:cNvSpPr>
          <p:nvPr>
            <p:ph type="title" hasCustomPrompt="1"/>
          </p:nvPr>
        </p:nvSpPr>
        <p:spPr>
          <a:xfrm>
            <a:off x="838200" y="2670483"/>
            <a:ext cx="10515600" cy="787814"/>
          </a:xfrm>
        </p:spPr>
        <p:txBody>
          <a:bodyPr anchor="t">
            <a:normAutofit/>
          </a:bodyPr>
          <a:lstStyle>
            <a:lvl1pPr>
              <a:defRPr sz="5000" b="1"/>
            </a:lvl1pPr>
          </a:lstStyle>
          <a:p>
            <a:r>
              <a:rPr lang="en-US" dirty="0"/>
              <a:t>Click to edit title</a:t>
            </a:r>
            <a:endParaRPr lang="en-NZ" dirty="0"/>
          </a:p>
        </p:txBody>
      </p:sp>
      <p:sp>
        <p:nvSpPr>
          <p:cNvPr id="11" name="Text Placeholder 21">
            <a:extLst>
              <a:ext uri="{FF2B5EF4-FFF2-40B4-BE49-F238E27FC236}">
                <a16:creationId xmlns:a16="http://schemas.microsoft.com/office/drawing/2014/main" id="{41E2E4DB-B440-E5F2-F2D8-F49219F84E65}"/>
              </a:ext>
            </a:extLst>
          </p:cNvPr>
          <p:cNvSpPr>
            <a:spLocks noGrp="1"/>
          </p:cNvSpPr>
          <p:nvPr>
            <p:ph type="body" sz="quarter" idx="11" hasCustomPrompt="1"/>
          </p:nvPr>
        </p:nvSpPr>
        <p:spPr>
          <a:xfrm>
            <a:off x="838200" y="3763963"/>
            <a:ext cx="3869703" cy="910654"/>
          </a:xfrm>
        </p:spPr>
        <p:txBody>
          <a:bodyPr>
            <a:noAutofit/>
          </a:bodyPr>
          <a:lstStyle>
            <a:lvl1pPr marL="0" indent="0">
              <a:buNone/>
              <a:defRPr sz="2800" b="1">
                <a:solidFill>
                  <a:schemeClr val="accent2"/>
                </a:solidFill>
              </a:defRPr>
            </a:lvl1pPr>
          </a:lstStyle>
          <a:p>
            <a:pPr lvl="0"/>
            <a:r>
              <a:rPr lang="mi-NZ" dirty="0"/>
              <a:t>Click to add subtitle</a:t>
            </a:r>
          </a:p>
          <a:p>
            <a:pPr lvl="0"/>
            <a:r>
              <a:rPr lang="mi-NZ" dirty="0"/>
              <a:t>Here if you need it</a:t>
            </a:r>
            <a:endParaRPr lang="en-NZ" dirty="0"/>
          </a:p>
        </p:txBody>
      </p:sp>
      <p:pic>
        <p:nvPicPr>
          <p:cNvPr id="2" name="Picture 1">
            <a:extLst>
              <a:ext uri="{FF2B5EF4-FFF2-40B4-BE49-F238E27FC236}">
                <a16:creationId xmlns:a16="http://schemas.microsoft.com/office/drawing/2014/main" id="{F83F2061-93CD-AE10-18C7-A8F208574959}"/>
              </a:ext>
            </a:extLst>
          </p:cNvPr>
          <p:cNvPicPr>
            <a:picLocks noChangeAspect="1"/>
          </p:cNvPicPr>
          <p:nvPr userDrawn="1"/>
        </p:nvPicPr>
        <p:blipFill rotWithShape="1">
          <a:blip r:embed="rId2">
            <a:alphaModFix amt="50000"/>
          </a:blip>
          <a:srcRect l="1560" r="1247" b="5999"/>
          <a:stretch/>
        </p:blipFill>
        <p:spPr>
          <a:xfrm rot="10800000">
            <a:off x="0" y="-1"/>
            <a:ext cx="12192000" cy="2369884"/>
          </a:xfrm>
          <a:prstGeom prst="rect">
            <a:avLst/>
          </a:prstGeom>
        </p:spPr>
      </p:pic>
      <p:pic>
        <p:nvPicPr>
          <p:cNvPr id="3" name="Picture 2">
            <a:extLst>
              <a:ext uri="{FF2B5EF4-FFF2-40B4-BE49-F238E27FC236}">
                <a16:creationId xmlns:a16="http://schemas.microsoft.com/office/drawing/2014/main" id="{1DCD139E-86DC-3DB2-EEB8-F9AA4FE06661}"/>
              </a:ext>
            </a:extLst>
          </p:cNvPr>
          <p:cNvPicPr>
            <a:picLocks noChangeAspect="1"/>
          </p:cNvPicPr>
          <p:nvPr userDrawn="1"/>
        </p:nvPicPr>
        <p:blipFill>
          <a:blip r:embed="rId3"/>
          <a:stretch>
            <a:fillRect/>
          </a:stretch>
        </p:blipFill>
        <p:spPr>
          <a:xfrm>
            <a:off x="9871316" y="5237836"/>
            <a:ext cx="2056313" cy="1620164"/>
          </a:xfrm>
          <a:prstGeom prst="rect">
            <a:avLst/>
          </a:prstGeom>
        </p:spPr>
      </p:pic>
      <p:cxnSp>
        <p:nvCxnSpPr>
          <p:cNvPr id="4" name="Straight Connector 3">
            <a:extLst>
              <a:ext uri="{FF2B5EF4-FFF2-40B4-BE49-F238E27FC236}">
                <a16:creationId xmlns:a16="http://schemas.microsoft.com/office/drawing/2014/main" id="{34E3B5F1-96CE-2285-2214-E09C17EDF66C}"/>
              </a:ext>
            </a:extLst>
          </p:cNvPr>
          <p:cNvCxnSpPr/>
          <p:nvPr userDrawn="1"/>
        </p:nvCxnSpPr>
        <p:spPr>
          <a:xfrm>
            <a:off x="9549709" y="5763030"/>
            <a:ext cx="0" cy="749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Text, logo&#10;&#10;Description automatically generated">
            <a:extLst>
              <a:ext uri="{FF2B5EF4-FFF2-40B4-BE49-F238E27FC236}">
                <a16:creationId xmlns:a16="http://schemas.microsoft.com/office/drawing/2014/main" id="{CA733AFB-CCBC-3014-8B14-E188ED7AC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059" y="5763030"/>
            <a:ext cx="2435088" cy="679019"/>
          </a:xfrm>
          <a:prstGeom prst="rect">
            <a:avLst/>
          </a:prstGeom>
        </p:spPr>
      </p:pic>
    </p:spTree>
    <p:extLst>
      <p:ext uri="{BB962C8B-B14F-4D97-AF65-F5344CB8AC3E}">
        <p14:creationId xmlns:p14="http://schemas.microsoft.com/office/powerpoint/2010/main" val="177845450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dirty="0"/>
              <a:t>Click to edit title</a:t>
            </a:r>
            <a:endParaRPr lang="en-NZ" dirty="0"/>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dirty="0"/>
              <a:t>Click to add content</a:t>
            </a:r>
            <a:endParaRPr lang="en-NZ" dirty="0"/>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321994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44D7D-ECF3-D24E-D424-CBEEA76979A0}"/>
              </a:ext>
            </a:extLst>
          </p:cNvPr>
          <p:cNvPicPr>
            <a:picLocks noChangeAspect="1"/>
          </p:cNvPicPr>
          <p:nvPr userDrawn="1"/>
        </p:nvPicPr>
        <p:blipFill>
          <a:blip r:embed="rId2"/>
          <a:stretch>
            <a:fillRect/>
          </a:stretch>
        </p:blipFill>
        <p:spPr>
          <a:xfrm>
            <a:off x="10697943" y="5712253"/>
            <a:ext cx="1383746" cy="1090250"/>
          </a:xfrm>
          <a:prstGeom prst="rect">
            <a:avLst/>
          </a:prstGeom>
        </p:spPr>
      </p:pic>
      <p:cxnSp>
        <p:nvCxnSpPr>
          <p:cNvPr id="3" name="Straight Connector 2">
            <a:extLst>
              <a:ext uri="{FF2B5EF4-FFF2-40B4-BE49-F238E27FC236}">
                <a16:creationId xmlns:a16="http://schemas.microsoft.com/office/drawing/2014/main" id="{D3373CB9-0926-220D-61C4-2BE8FB9ED901}"/>
              </a:ext>
            </a:extLst>
          </p:cNvPr>
          <p:cNvCxnSpPr/>
          <p:nvPr userDrawn="1"/>
        </p:nvCxnSpPr>
        <p:spPr>
          <a:xfrm>
            <a:off x="10487473" y="5887801"/>
            <a:ext cx="0" cy="74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6270A1E-9738-DAE1-718F-54215AB073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0382" y="6089955"/>
            <a:ext cx="1558904" cy="434697"/>
          </a:xfrm>
          <a:prstGeom prst="rect">
            <a:avLst/>
          </a:prstGeom>
        </p:spPr>
      </p:pic>
      <p:sp>
        <p:nvSpPr>
          <p:cNvPr id="5" name="Text Placeholder 17">
            <a:extLst>
              <a:ext uri="{FF2B5EF4-FFF2-40B4-BE49-F238E27FC236}">
                <a16:creationId xmlns:a16="http://schemas.microsoft.com/office/drawing/2014/main" id="{C17AF304-211B-62E3-E433-1947AD3A4F23}"/>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accent2"/>
                </a:solidFill>
              </a:defRPr>
            </a:lvl1pPr>
          </a:lstStyle>
          <a:p>
            <a:pPr lvl="0"/>
            <a:r>
              <a:rPr lang="en-US" dirty="0"/>
              <a:t>Click to edit title</a:t>
            </a:r>
            <a:endParaRPr lang="en-NZ" dirty="0"/>
          </a:p>
        </p:txBody>
      </p:sp>
      <p:sp>
        <p:nvSpPr>
          <p:cNvPr id="6" name="Text Placeholder 21">
            <a:extLst>
              <a:ext uri="{FF2B5EF4-FFF2-40B4-BE49-F238E27FC236}">
                <a16:creationId xmlns:a16="http://schemas.microsoft.com/office/drawing/2014/main" id="{A988B2F1-936C-A68C-D6D6-BEC9855A5892}"/>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bg1"/>
                </a:solidFill>
              </a:defRPr>
            </a:lvl1pPr>
          </a:lstStyle>
          <a:p>
            <a:pPr lvl="0"/>
            <a:r>
              <a:rPr lang="mi-NZ" dirty="0"/>
              <a:t>Click to add content</a:t>
            </a:r>
            <a:endParaRPr lang="en-NZ" dirty="0"/>
          </a:p>
        </p:txBody>
      </p:sp>
    </p:spTree>
    <p:extLst>
      <p:ext uri="{BB962C8B-B14F-4D97-AF65-F5344CB8AC3E}">
        <p14:creationId xmlns:p14="http://schemas.microsoft.com/office/powerpoint/2010/main" val="3017260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18A5E-D86E-873A-48A0-D4B1BF864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77A2191-ECCE-862D-E653-AED36CB2F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0631BC-5996-64C2-0657-8979CF7AC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0BD6C-96E8-43CB-9D79-9C663A8654A2}" type="datetimeFigureOut">
              <a:rPr lang="en-NZ" smtClean="0"/>
              <a:t>17/10/2022</a:t>
            </a:fld>
            <a:endParaRPr lang="en-NZ"/>
          </a:p>
        </p:txBody>
      </p:sp>
      <p:sp>
        <p:nvSpPr>
          <p:cNvPr id="5" name="Footer Placeholder 4">
            <a:extLst>
              <a:ext uri="{FF2B5EF4-FFF2-40B4-BE49-F238E27FC236}">
                <a16:creationId xmlns:a16="http://schemas.microsoft.com/office/drawing/2014/main" id="{0B50B0B2-41C7-1871-81E1-EE12B54D01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C8A606-87D5-1756-77A8-B51B918C8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D5751-DAA3-456B-834F-AA431278AD37}" type="slidenum">
              <a:rPr lang="en-NZ" smtClean="0"/>
              <a:t>‹#›</a:t>
            </a:fld>
            <a:endParaRPr lang="en-NZ"/>
          </a:p>
        </p:txBody>
      </p:sp>
    </p:spTree>
    <p:extLst>
      <p:ext uri="{BB962C8B-B14F-4D97-AF65-F5344CB8AC3E}">
        <p14:creationId xmlns:p14="http://schemas.microsoft.com/office/powerpoint/2010/main" val="1159969098"/>
      </p:ext>
    </p:extLst>
  </p:cSld>
  <p:clrMap bg1="lt1" tx1="dk1" bg2="lt2" tx2="dk2" accent1="accent1" accent2="accent2" accent3="accent3" accent4="accent4" accent5="accent5" accent6="accent6" hlink="hlink" folHlink="folHlink"/>
  <p:sldLayoutIdLst>
    <p:sldLayoutId id="2147483649"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47DC0-649D-E114-044B-A8D5C26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7E4CE76-1939-00C1-536C-98A864000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02ED00E-4898-6235-E67A-95561B461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DE3AE-010B-4803-950B-65FA340740F5}" type="datetimeFigureOut">
              <a:rPr lang="en-NZ" smtClean="0"/>
              <a:t>17/10/2022</a:t>
            </a:fld>
            <a:endParaRPr lang="en-NZ"/>
          </a:p>
        </p:txBody>
      </p:sp>
      <p:sp>
        <p:nvSpPr>
          <p:cNvPr id="5" name="Footer Placeholder 4">
            <a:extLst>
              <a:ext uri="{FF2B5EF4-FFF2-40B4-BE49-F238E27FC236}">
                <a16:creationId xmlns:a16="http://schemas.microsoft.com/office/drawing/2014/main" id="{71D30CC7-01AF-8D1D-BD24-9FB1217FD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97751E-055D-6BA5-8F5C-8084137D8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9BDA0-1A31-43F9-8F2C-2C4F2F718C3C}" type="slidenum">
              <a:rPr lang="en-NZ" smtClean="0"/>
              <a:t>‹#›</a:t>
            </a:fld>
            <a:endParaRPr lang="en-NZ"/>
          </a:p>
        </p:txBody>
      </p:sp>
    </p:spTree>
    <p:extLst>
      <p:ext uri="{BB962C8B-B14F-4D97-AF65-F5344CB8AC3E}">
        <p14:creationId xmlns:p14="http://schemas.microsoft.com/office/powerpoint/2010/main" val="4117563529"/>
      </p:ext>
    </p:extLst>
  </p:cSld>
  <p:clrMap bg1="lt1" tx1="dk1" bg2="lt2" tx2="dk2" accent1="accent1" accent2="accent2" accent3="accent3" accent4="accent4" accent5="accent5" accent6="accent6" hlink="hlink" folHlink="folHlink"/>
  <p:sldLayoutIdLst>
    <p:sldLayoutId id="2147483651"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52C912-36E9-82F5-773F-9537EA5E5519}"/>
              </a:ext>
            </a:extLst>
          </p:cNvPr>
          <p:cNvSpPr>
            <a:spLocks noGrp="1"/>
          </p:cNvSpPr>
          <p:nvPr>
            <p:ph type="body" sz="quarter" idx="10"/>
          </p:nvPr>
        </p:nvSpPr>
        <p:spPr/>
        <p:txBody>
          <a:bodyPr>
            <a:normAutofit lnSpcReduction="10000"/>
          </a:bodyPr>
          <a:lstStyle/>
          <a:p>
            <a:r>
              <a:rPr lang="en-NZ" dirty="0"/>
              <a:t>PRESSURE PIPE CONDITION</a:t>
            </a:r>
          </a:p>
          <a:p>
            <a:r>
              <a:rPr lang="en-NZ" dirty="0"/>
              <a:t>RIGHT PIPE, RIGHT TEST</a:t>
            </a:r>
          </a:p>
        </p:txBody>
      </p:sp>
      <p:sp>
        <p:nvSpPr>
          <p:cNvPr id="3" name="Text Placeholder 2">
            <a:extLst>
              <a:ext uri="{FF2B5EF4-FFF2-40B4-BE49-F238E27FC236}">
                <a16:creationId xmlns:a16="http://schemas.microsoft.com/office/drawing/2014/main" id="{B81C0C9F-87C1-7C00-77DB-C58DBE0B3A6E}"/>
              </a:ext>
            </a:extLst>
          </p:cNvPr>
          <p:cNvSpPr>
            <a:spLocks noGrp="1"/>
          </p:cNvSpPr>
          <p:nvPr>
            <p:ph type="body" sz="quarter" idx="11"/>
          </p:nvPr>
        </p:nvSpPr>
        <p:spPr/>
        <p:txBody>
          <a:bodyPr/>
          <a:lstStyle/>
          <a:p>
            <a:r>
              <a:rPr lang="en-NZ" dirty="0"/>
              <a:t>Aaron Prince</a:t>
            </a:r>
          </a:p>
        </p:txBody>
      </p:sp>
      <p:pic>
        <p:nvPicPr>
          <p:cNvPr id="5" name="Picture 4">
            <a:extLst>
              <a:ext uri="{FF2B5EF4-FFF2-40B4-BE49-F238E27FC236}">
                <a16:creationId xmlns:a16="http://schemas.microsoft.com/office/drawing/2014/main" id="{C62BE949-B33A-BBD9-71E0-E8CDF46C50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2802" y="5733827"/>
            <a:ext cx="3000741" cy="813534"/>
          </a:xfrm>
          <a:prstGeom prst="rect">
            <a:avLst/>
          </a:prstGeom>
        </p:spPr>
      </p:pic>
    </p:spTree>
    <p:extLst>
      <p:ext uri="{BB962C8B-B14F-4D97-AF65-F5344CB8AC3E}">
        <p14:creationId xmlns:p14="http://schemas.microsoft.com/office/powerpoint/2010/main" val="345550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P-CAT</a:t>
            </a:r>
          </a:p>
        </p:txBody>
      </p:sp>
      <p:pic>
        <p:nvPicPr>
          <p:cNvPr id="4" name="Picture 3">
            <a:extLst>
              <a:ext uri="{FF2B5EF4-FFF2-40B4-BE49-F238E27FC236}">
                <a16:creationId xmlns:a16="http://schemas.microsoft.com/office/drawing/2014/main" id="{B6553A47-D3D5-BCF9-38E6-18ECCAE48E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57326"/>
            <a:ext cx="5825638" cy="4375322"/>
          </a:xfrm>
          <a:prstGeom prst="rect">
            <a:avLst/>
          </a:prstGeom>
          <a:noFill/>
          <a:ln>
            <a:noFill/>
          </a:ln>
        </p:spPr>
      </p:pic>
    </p:spTree>
    <p:extLst>
      <p:ext uri="{BB962C8B-B14F-4D97-AF65-F5344CB8AC3E}">
        <p14:creationId xmlns:p14="http://schemas.microsoft.com/office/powerpoint/2010/main" val="615542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Pressure Transient Monitoring</a:t>
            </a:r>
          </a:p>
        </p:txBody>
      </p:sp>
      <p:sp>
        <p:nvSpPr>
          <p:cNvPr id="3" name="Text Placeholder 2">
            <a:extLst>
              <a:ext uri="{FF2B5EF4-FFF2-40B4-BE49-F238E27FC236}">
                <a16:creationId xmlns:a16="http://schemas.microsoft.com/office/drawing/2014/main" id="{90756D56-777A-5261-D724-5254B8969396}"/>
              </a:ext>
            </a:extLst>
          </p:cNvPr>
          <p:cNvSpPr>
            <a:spLocks noGrp="1"/>
          </p:cNvSpPr>
          <p:nvPr>
            <p:ph type="body" sz="quarter" idx="12"/>
          </p:nvPr>
        </p:nvSpPr>
        <p:spPr>
          <a:xfrm>
            <a:off x="801688" y="1535502"/>
            <a:ext cx="10801350" cy="4934309"/>
          </a:xfrm>
        </p:spPr>
        <p:txBody>
          <a:bodyPr>
            <a:normAutofit/>
          </a:bodyPr>
          <a:lstStyle/>
          <a:p>
            <a:pPr marL="342900" indent="-342900">
              <a:buFont typeface="Arial" panose="020B0604020202020204" pitchFamily="34" charset="0"/>
              <a:buChar char="•"/>
            </a:pPr>
            <a:r>
              <a:rPr lang="en-NZ" sz="3200" dirty="0">
                <a:solidFill>
                  <a:schemeClr val="tx1"/>
                </a:solidFill>
              </a:rPr>
              <a:t>Measures the pressure in microsecond intervals</a:t>
            </a:r>
          </a:p>
          <a:p>
            <a:pPr marL="342900" indent="-342900">
              <a:buFont typeface="Arial" panose="020B0604020202020204" pitchFamily="34" charset="0"/>
              <a:buChar char="•"/>
            </a:pPr>
            <a:r>
              <a:rPr lang="en-NZ" sz="3200" dirty="0">
                <a:solidFill>
                  <a:schemeClr val="tx1"/>
                </a:solidFill>
              </a:rPr>
              <a:t>Calculate the Cumulative Pressure Induced Stress caused by short pressure peaks and troughs</a:t>
            </a:r>
          </a:p>
          <a:p>
            <a:pPr marL="342900" indent="-342900">
              <a:buFont typeface="Arial" panose="020B0604020202020204" pitchFamily="34" charset="0"/>
              <a:buChar char="•"/>
            </a:pPr>
            <a:r>
              <a:rPr lang="en-NZ" sz="3200" dirty="0">
                <a:solidFill>
                  <a:schemeClr val="tx1"/>
                </a:solidFill>
              </a:rPr>
              <a:t>Tells us the peak pressures in the pipe, which is required to assess if the pipe in it’s current condition is likely to fail</a:t>
            </a:r>
          </a:p>
          <a:p>
            <a:pPr marL="342900" indent="-342900">
              <a:buFont typeface="Arial" panose="020B0604020202020204" pitchFamily="34" charset="0"/>
              <a:buChar char="•"/>
            </a:pPr>
            <a:r>
              <a:rPr lang="en-NZ" sz="3200" dirty="0">
                <a:solidFill>
                  <a:schemeClr val="tx1"/>
                </a:solidFill>
              </a:rPr>
              <a:t>Both water pipes and sewer rising mains</a:t>
            </a:r>
            <a:endParaRPr lang="en-US" sz="3200" dirty="0">
              <a:solidFill>
                <a:schemeClr val="tx1"/>
              </a:solidFill>
            </a:endParaRPr>
          </a:p>
        </p:txBody>
      </p:sp>
    </p:spTree>
    <p:extLst>
      <p:ext uri="{BB962C8B-B14F-4D97-AF65-F5344CB8AC3E}">
        <p14:creationId xmlns:p14="http://schemas.microsoft.com/office/powerpoint/2010/main" val="3439279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Pressure Transient Monitoring</a:t>
            </a:r>
          </a:p>
        </p:txBody>
      </p:sp>
      <p:pic>
        <p:nvPicPr>
          <p:cNvPr id="4" name="Picture 3">
            <a:extLst>
              <a:ext uri="{FF2B5EF4-FFF2-40B4-BE49-F238E27FC236}">
                <a16:creationId xmlns:a16="http://schemas.microsoft.com/office/drawing/2014/main" id="{261AA441-0C9A-29BD-7746-650C92A82326}"/>
              </a:ext>
            </a:extLst>
          </p:cNvPr>
          <p:cNvPicPr>
            <a:picLocks noChangeAspect="1"/>
          </p:cNvPicPr>
          <p:nvPr/>
        </p:nvPicPr>
        <p:blipFill>
          <a:blip r:embed="rId3"/>
          <a:stretch>
            <a:fillRect/>
          </a:stretch>
        </p:blipFill>
        <p:spPr>
          <a:xfrm>
            <a:off x="1823651" y="1338146"/>
            <a:ext cx="8757423" cy="4329229"/>
          </a:xfrm>
          <a:prstGeom prst="rect">
            <a:avLst/>
          </a:prstGeom>
        </p:spPr>
      </p:pic>
    </p:spTree>
    <p:extLst>
      <p:ext uri="{BB962C8B-B14F-4D97-AF65-F5344CB8AC3E}">
        <p14:creationId xmlns:p14="http://schemas.microsoft.com/office/powerpoint/2010/main" val="259915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Pressure Transient Monitoring</a:t>
            </a:r>
          </a:p>
        </p:txBody>
      </p:sp>
      <p:pic>
        <p:nvPicPr>
          <p:cNvPr id="4" name="Picture 3">
            <a:extLst>
              <a:ext uri="{FF2B5EF4-FFF2-40B4-BE49-F238E27FC236}">
                <a16:creationId xmlns:a16="http://schemas.microsoft.com/office/drawing/2014/main" id="{261AA441-0C9A-29BD-7746-650C92A82326}"/>
              </a:ext>
            </a:extLst>
          </p:cNvPr>
          <p:cNvPicPr>
            <a:picLocks noChangeAspect="1"/>
          </p:cNvPicPr>
          <p:nvPr/>
        </p:nvPicPr>
        <p:blipFill rotWithShape="1">
          <a:blip r:embed="rId3">
            <a:extLst>
              <a:ext uri="{28A0092B-C50C-407E-A947-70E740481C1C}">
                <a14:useLocalDpi xmlns:a14="http://schemas.microsoft.com/office/drawing/2010/main" val="0"/>
              </a:ext>
            </a:extLst>
          </a:blip>
          <a:srcRect t="16683" b="24087"/>
          <a:stretch/>
        </p:blipFill>
        <p:spPr>
          <a:xfrm>
            <a:off x="1068876" y="1338146"/>
            <a:ext cx="9475646" cy="4524771"/>
          </a:xfrm>
          <a:prstGeom prst="rect">
            <a:avLst/>
          </a:prstGeom>
        </p:spPr>
      </p:pic>
    </p:spTree>
    <p:extLst>
      <p:ext uri="{BB962C8B-B14F-4D97-AF65-F5344CB8AC3E}">
        <p14:creationId xmlns:p14="http://schemas.microsoft.com/office/powerpoint/2010/main" val="419544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801687" y="768045"/>
            <a:ext cx="11063997" cy="570101"/>
          </a:xfrm>
        </p:spPr>
        <p:txBody>
          <a:bodyPr/>
          <a:lstStyle/>
          <a:p>
            <a:r>
              <a:rPr lang="en-US" dirty="0"/>
              <a:t>Secondary information gathered during testing</a:t>
            </a:r>
          </a:p>
        </p:txBody>
      </p:sp>
      <p:sp>
        <p:nvSpPr>
          <p:cNvPr id="3" name="Text Placeholder 2">
            <a:extLst>
              <a:ext uri="{FF2B5EF4-FFF2-40B4-BE49-F238E27FC236}">
                <a16:creationId xmlns:a16="http://schemas.microsoft.com/office/drawing/2014/main" id="{90756D56-777A-5261-D724-5254B8969396}"/>
              </a:ext>
            </a:extLst>
          </p:cNvPr>
          <p:cNvSpPr>
            <a:spLocks noGrp="1"/>
          </p:cNvSpPr>
          <p:nvPr>
            <p:ph type="body" sz="quarter" idx="12"/>
          </p:nvPr>
        </p:nvSpPr>
        <p:spPr>
          <a:xfrm>
            <a:off x="801688" y="1535502"/>
            <a:ext cx="10801350" cy="4934309"/>
          </a:xfrm>
        </p:spPr>
        <p:txBody>
          <a:bodyPr>
            <a:normAutofit/>
          </a:bodyPr>
          <a:lstStyle/>
          <a:p>
            <a:pPr marL="342900" indent="-342900">
              <a:buFont typeface="Arial" panose="020B0604020202020204" pitchFamily="34" charset="0"/>
              <a:buChar char="•"/>
            </a:pPr>
            <a:r>
              <a:rPr lang="en-NZ" sz="3200" dirty="0">
                <a:solidFill>
                  <a:schemeClr val="tx1"/>
                </a:solidFill>
              </a:rPr>
              <a:t>Normally a pre-inspection of the test site will be carried out, where asset type and location is surveyed- air valves, hydrants, chambers.</a:t>
            </a:r>
          </a:p>
          <a:p>
            <a:pPr marL="342900" indent="-342900">
              <a:buFont typeface="Arial" panose="020B0604020202020204" pitchFamily="34" charset="0"/>
              <a:buChar char="•"/>
            </a:pPr>
            <a:r>
              <a:rPr lang="en-NZ" sz="3200" dirty="0">
                <a:solidFill>
                  <a:schemeClr val="tx1"/>
                </a:solidFill>
              </a:rPr>
              <a:t>This information has a lot of value and should be added to council database and GIS</a:t>
            </a:r>
          </a:p>
          <a:p>
            <a:endParaRPr lang="en-US" sz="3200" dirty="0">
              <a:solidFill>
                <a:schemeClr val="tx1"/>
              </a:solidFill>
            </a:endParaRPr>
          </a:p>
        </p:txBody>
      </p:sp>
    </p:spTree>
    <p:extLst>
      <p:ext uri="{BB962C8B-B14F-4D97-AF65-F5344CB8AC3E}">
        <p14:creationId xmlns:p14="http://schemas.microsoft.com/office/powerpoint/2010/main" val="2641872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Other promising technologies</a:t>
            </a:r>
          </a:p>
        </p:txBody>
      </p:sp>
      <p:sp>
        <p:nvSpPr>
          <p:cNvPr id="3" name="Text Placeholder 2">
            <a:extLst>
              <a:ext uri="{FF2B5EF4-FFF2-40B4-BE49-F238E27FC236}">
                <a16:creationId xmlns:a16="http://schemas.microsoft.com/office/drawing/2014/main" id="{90756D56-777A-5261-D724-5254B8969396}"/>
              </a:ext>
            </a:extLst>
          </p:cNvPr>
          <p:cNvSpPr>
            <a:spLocks noGrp="1"/>
          </p:cNvSpPr>
          <p:nvPr>
            <p:ph type="body" sz="quarter" idx="12"/>
          </p:nvPr>
        </p:nvSpPr>
        <p:spPr>
          <a:xfrm>
            <a:off x="801688" y="1535502"/>
            <a:ext cx="6024890" cy="4934309"/>
          </a:xfrm>
        </p:spPr>
        <p:txBody>
          <a:bodyPr>
            <a:normAutofit/>
          </a:bodyPr>
          <a:lstStyle/>
          <a:p>
            <a:pPr marL="342900" indent="-342900">
              <a:buFont typeface="Arial" panose="020B0604020202020204" pitchFamily="34" charset="0"/>
              <a:buChar char="•"/>
            </a:pPr>
            <a:r>
              <a:rPr lang="en-NZ" sz="3200" dirty="0">
                <a:solidFill>
                  <a:schemeClr val="tx1"/>
                </a:solidFill>
              </a:rPr>
              <a:t>Pipers – can test any pipe material</a:t>
            </a:r>
          </a:p>
        </p:txBody>
      </p:sp>
      <p:pic>
        <p:nvPicPr>
          <p:cNvPr id="5" name="Picture 4">
            <a:extLst>
              <a:ext uri="{FF2B5EF4-FFF2-40B4-BE49-F238E27FC236}">
                <a16:creationId xmlns:a16="http://schemas.microsoft.com/office/drawing/2014/main" id="{37B42E01-AC39-8B72-5936-2D9A54BA48A8}"/>
              </a:ext>
            </a:extLst>
          </p:cNvPr>
          <p:cNvPicPr>
            <a:picLocks noChangeAspect="1"/>
          </p:cNvPicPr>
          <p:nvPr/>
        </p:nvPicPr>
        <p:blipFill>
          <a:blip r:embed="rId3"/>
          <a:stretch>
            <a:fillRect/>
          </a:stretch>
        </p:blipFill>
        <p:spPr>
          <a:xfrm>
            <a:off x="6826578" y="1535502"/>
            <a:ext cx="4689614" cy="4139915"/>
          </a:xfrm>
          <a:prstGeom prst="rect">
            <a:avLst/>
          </a:prstGeom>
        </p:spPr>
      </p:pic>
    </p:spTree>
    <p:extLst>
      <p:ext uri="{BB962C8B-B14F-4D97-AF65-F5344CB8AC3E}">
        <p14:creationId xmlns:p14="http://schemas.microsoft.com/office/powerpoint/2010/main" val="4281184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Other promising technologies</a:t>
            </a:r>
          </a:p>
        </p:txBody>
      </p:sp>
      <p:sp>
        <p:nvSpPr>
          <p:cNvPr id="3" name="Text Placeholder 2">
            <a:extLst>
              <a:ext uri="{FF2B5EF4-FFF2-40B4-BE49-F238E27FC236}">
                <a16:creationId xmlns:a16="http://schemas.microsoft.com/office/drawing/2014/main" id="{90756D56-777A-5261-D724-5254B8969396}"/>
              </a:ext>
            </a:extLst>
          </p:cNvPr>
          <p:cNvSpPr>
            <a:spLocks noGrp="1"/>
          </p:cNvSpPr>
          <p:nvPr>
            <p:ph type="body" sz="quarter" idx="12"/>
          </p:nvPr>
        </p:nvSpPr>
        <p:spPr>
          <a:xfrm>
            <a:off x="801688" y="1535502"/>
            <a:ext cx="6024890" cy="4934309"/>
          </a:xfrm>
        </p:spPr>
        <p:txBody>
          <a:bodyPr>
            <a:normAutofit/>
          </a:bodyPr>
          <a:lstStyle/>
          <a:p>
            <a:pPr marL="342900" indent="-342900">
              <a:buFont typeface="Arial" panose="020B0604020202020204" pitchFamily="34" charset="0"/>
              <a:buChar char="•"/>
            </a:pPr>
            <a:r>
              <a:rPr lang="en-NZ" sz="3200" dirty="0">
                <a:solidFill>
                  <a:schemeClr val="tx1"/>
                </a:solidFill>
              </a:rPr>
              <a:t>“</a:t>
            </a:r>
            <a:r>
              <a:rPr lang="en-NZ" sz="3200" dirty="0" err="1">
                <a:solidFill>
                  <a:schemeClr val="tx1"/>
                </a:solidFill>
              </a:rPr>
              <a:t>Sniffer”wastewater</a:t>
            </a:r>
            <a:r>
              <a:rPr lang="en-NZ" sz="3200" dirty="0">
                <a:solidFill>
                  <a:schemeClr val="tx1"/>
                </a:solidFill>
              </a:rPr>
              <a:t> </a:t>
            </a:r>
            <a:r>
              <a:rPr lang="en-NZ" sz="3200" dirty="0" err="1">
                <a:solidFill>
                  <a:schemeClr val="tx1"/>
                </a:solidFill>
              </a:rPr>
              <a:t>multisensor</a:t>
            </a:r>
            <a:endParaRPr lang="en-NZ" sz="3200" dirty="0">
              <a:solidFill>
                <a:schemeClr val="tx1"/>
              </a:solidFill>
            </a:endParaRPr>
          </a:p>
          <a:p>
            <a:pPr marL="342900" indent="-342900">
              <a:buFont typeface="Arial" panose="020B0604020202020204" pitchFamily="34" charset="0"/>
              <a:buChar char="•"/>
            </a:pPr>
            <a:r>
              <a:rPr lang="en-NZ" sz="3200" dirty="0">
                <a:solidFill>
                  <a:schemeClr val="tx1"/>
                </a:solidFill>
              </a:rPr>
              <a:t>M-nodes</a:t>
            </a:r>
          </a:p>
        </p:txBody>
      </p:sp>
      <p:pic>
        <p:nvPicPr>
          <p:cNvPr id="6" name="Picture 5" descr="A picture containing cluttered, messy, worktable, desk&#10;&#10;Description automatically generated">
            <a:extLst>
              <a:ext uri="{FF2B5EF4-FFF2-40B4-BE49-F238E27FC236}">
                <a16:creationId xmlns:a16="http://schemas.microsoft.com/office/drawing/2014/main" id="{BEA201D3-7D03-450C-FD95-AF24B14BC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339" y="1338146"/>
            <a:ext cx="3490398" cy="4653863"/>
          </a:xfrm>
          <a:prstGeom prst="rect">
            <a:avLst/>
          </a:prstGeom>
        </p:spPr>
      </p:pic>
    </p:spTree>
    <p:extLst>
      <p:ext uri="{BB962C8B-B14F-4D97-AF65-F5344CB8AC3E}">
        <p14:creationId xmlns:p14="http://schemas.microsoft.com/office/powerpoint/2010/main" val="2092404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5D098-BEE7-C116-2F41-9E78670E6731}"/>
              </a:ext>
            </a:extLst>
          </p:cNvPr>
          <p:cNvSpPr>
            <a:spLocks noGrp="1"/>
          </p:cNvSpPr>
          <p:nvPr>
            <p:ph type="body" sz="quarter" idx="10"/>
          </p:nvPr>
        </p:nvSpPr>
        <p:spPr/>
        <p:txBody>
          <a:bodyPr/>
          <a:lstStyle/>
          <a:p>
            <a:r>
              <a:rPr lang="en-US" dirty="0"/>
              <a:t>What can the industry learn from this?</a:t>
            </a:r>
          </a:p>
        </p:txBody>
      </p:sp>
      <p:sp>
        <p:nvSpPr>
          <p:cNvPr id="3" name="Text Placeholder 2">
            <a:extLst>
              <a:ext uri="{FF2B5EF4-FFF2-40B4-BE49-F238E27FC236}">
                <a16:creationId xmlns:a16="http://schemas.microsoft.com/office/drawing/2014/main" id="{20181DED-9564-D2CB-3461-B7C9C2080C9B}"/>
              </a:ext>
            </a:extLst>
          </p:cNvPr>
          <p:cNvSpPr>
            <a:spLocks noGrp="1"/>
          </p:cNvSpPr>
          <p:nvPr>
            <p:ph type="body" sz="quarter" idx="12"/>
          </p:nvPr>
        </p:nvSpPr>
        <p:spPr/>
        <p:txBody>
          <a:bodyPr/>
          <a:lstStyle/>
          <a:p>
            <a:r>
              <a:rPr lang="en-US" dirty="0"/>
              <a:t>Key take aways</a:t>
            </a:r>
          </a:p>
          <a:p>
            <a:pPr marL="342900" indent="-342900">
              <a:buFont typeface="Arial" panose="020B0604020202020204" pitchFamily="34" charset="0"/>
              <a:buChar char="•"/>
            </a:pPr>
            <a:r>
              <a:rPr lang="en-US" dirty="0"/>
              <a:t>Stimulus funding enabled full scale rollout of these new technologies by several different utilities</a:t>
            </a:r>
          </a:p>
          <a:p>
            <a:pPr marL="342900" indent="-342900">
              <a:buFont typeface="Arial" panose="020B0604020202020204" pitchFamily="34" charset="0"/>
              <a:buChar char="•"/>
            </a:pPr>
            <a:r>
              <a:rPr lang="en-US" dirty="0"/>
              <a:t>Training up technicians has been a key component of successful testing</a:t>
            </a:r>
          </a:p>
          <a:p>
            <a:pPr marL="342900" indent="-342900">
              <a:buFont typeface="Arial" panose="020B0604020202020204" pitchFamily="34" charset="0"/>
              <a:buChar char="•"/>
            </a:pPr>
            <a:r>
              <a:rPr lang="en-US" dirty="0"/>
              <a:t>If true critical assets are chosen expect extensive enabling work. </a:t>
            </a:r>
          </a:p>
          <a:p>
            <a:pPr marL="342900" indent="-342900">
              <a:buFont typeface="Arial" panose="020B0604020202020204" pitchFamily="34" charset="0"/>
              <a:buChar char="•"/>
            </a:pPr>
            <a:r>
              <a:rPr lang="en-US" dirty="0"/>
              <a:t>Representative samples tested allows extrapolation to pipes not able to be inspected.</a:t>
            </a:r>
          </a:p>
          <a:p>
            <a:endParaRPr lang="en-US" dirty="0"/>
          </a:p>
        </p:txBody>
      </p:sp>
    </p:spTree>
    <p:extLst>
      <p:ext uri="{BB962C8B-B14F-4D97-AF65-F5344CB8AC3E}">
        <p14:creationId xmlns:p14="http://schemas.microsoft.com/office/powerpoint/2010/main" val="758149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Conclusions</a:t>
            </a:r>
          </a:p>
        </p:txBody>
      </p:sp>
      <p:sp>
        <p:nvSpPr>
          <p:cNvPr id="3" name="Text Placeholder 2">
            <a:extLst>
              <a:ext uri="{FF2B5EF4-FFF2-40B4-BE49-F238E27FC236}">
                <a16:creationId xmlns:a16="http://schemas.microsoft.com/office/drawing/2014/main" id="{90756D56-777A-5261-D724-5254B8969396}"/>
              </a:ext>
            </a:extLst>
          </p:cNvPr>
          <p:cNvSpPr>
            <a:spLocks noGrp="1"/>
          </p:cNvSpPr>
          <p:nvPr>
            <p:ph type="body" sz="quarter" idx="12"/>
          </p:nvPr>
        </p:nvSpPr>
        <p:spPr>
          <a:xfrm>
            <a:off x="801688" y="1535502"/>
            <a:ext cx="10801350" cy="4934309"/>
          </a:xfrm>
        </p:spPr>
        <p:txBody>
          <a:bodyPr>
            <a:normAutofit/>
          </a:bodyPr>
          <a:lstStyle/>
          <a:p>
            <a:pPr marL="342900" indent="-342900">
              <a:buFont typeface="Arial" panose="020B0604020202020204" pitchFamily="34" charset="0"/>
              <a:buChar char="•"/>
            </a:pPr>
            <a:r>
              <a:rPr lang="en-NZ" sz="3200" dirty="0">
                <a:solidFill>
                  <a:schemeClr val="tx1"/>
                </a:solidFill>
              </a:rPr>
              <a:t>Traditional test method has been coupon sampling</a:t>
            </a:r>
          </a:p>
          <a:p>
            <a:pPr marL="342900" indent="-342900">
              <a:buFont typeface="Arial" panose="020B0604020202020204" pitchFamily="34" charset="0"/>
              <a:buChar char="•"/>
            </a:pPr>
            <a:r>
              <a:rPr lang="en-NZ" sz="3200" dirty="0">
                <a:solidFill>
                  <a:schemeClr val="tx1"/>
                </a:solidFill>
              </a:rPr>
              <a:t>Methods described provide evidence of remaining wall thickness and pressure stresses</a:t>
            </a:r>
          </a:p>
          <a:p>
            <a:pPr marL="342900" indent="-342900">
              <a:buFont typeface="Arial" panose="020B0604020202020204" pitchFamily="34" charset="0"/>
              <a:buChar char="•"/>
            </a:pPr>
            <a:r>
              <a:rPr lang="en-NZ" sz="3200" dirty="0">
                <a:solidFill>
                  <a:schemeClr val="tx1"/>
                </a:solidFill>
              </a:rPr>
              <a:t>Information gained over entire segment, not just a spot sample</a:t>
            </a:r>
          </a:p>
          <a:p>
            <a:pPr marL="342900" indent="-342900">
              <a:buFont typeface="Arial" panose="020B0604020202020204" pitchFamily="34" charset="0"/>
              <a:buChar char="•"/>
            </a:pPr>
            <a:r>
              <a:rPr lang="en-NZ" sz="3200" dirty="0">
                <a:solidFill>
                  <a:schemeClr val="tx1"/>
                </a:solidFill>
              </a:rPr>
              <a:t>Repeat testing shows deterioration over time.</a:t>
            </a:r>
          </a:p>
          <a:p>
            <a:pPr marL="342900" indent="-342900">
              <a:buFont typeface="Arial" panose="020B0604020202020204" pitchFamily="34" charset="0"/>
              <a:buChar char="•"/>
            </a:pPr>
            <a:r>
              <a:rPr lang="en-NZ" sz="3200" dirty="0">
                <a:solidFill>
                  <a:schemeClr val="tx1"/>
                </a:solidFill>
              </a:rPr>
              <a:t>Plastic pipe inspection difficult as acoustic sound waves don’t travel far down the pipe</a:t>
            </a:r>
          </a:p>
          <a:p>
            <a:endParaRPr lang="en-NZ" sz="3200" dirty="0">
              <a:solidFill>
                <a:schemeClr val="tx1"/>
              </a:solidFill>
            </a:endParaRPr>
          </a:p>
        </p:txBody>
      </p:sp>
    </p:spTree>
    <p:extLst>
      <p:ext uri="{BB962C8B-B14F-4D97-AF65-F5344CB8AC3E}">
        <p14:creationId xmlns:p14="http://schemas.microsoft.com/office/powerpoint/2010/main" val="3572419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5FDDB-ECBF-25CD-BF5D-68D8BA18F8DE}"/>
              </a:ext>
            </a:extLst>
          </p:cNvPr>
          <p:cNvSpPr>
            <a:spLocks noGrp="1"/>
          </p:cNvSpPr>
          <p:nvPr>
            <p:ph type="title"/>
          </p:nvPr>
        </p:nvSpPr>
        <p:spPr/>
        <p:txBody>
          <a:bodyPr>
            <a:normAutofit/>
          </a:bodyPr>
          <a:lstStyle/>
          <a:p>
            <a:endParaRPr lang="en-NZ" dirty="0"/>
          </a:p>
        </p:txBody>
      </p:sp>
      <p:sp>
        <p:nvSpPr>
          <p:cNvPr id="3" name="Text Placeholder 2">
            <a:extLst>
              <a:ext uri="{FF2B5EF4-FFF2-40B4-BE49-F238E27FC236}">
                <a16:creationId xmlns:a16="http://schemas.microsoft.com/office/drawing/2014/main" id="{37ACBB84-410E-BCD9-7F20-7197AB0F31CE}"/>
              </a:ext>
            </a:extLst>
          </p:cNvPr>
          <p:cNvSpPr>
            <a:spLocks noGrp="1"/>
          </p:cNvSpPr>
          <p:nvPr>
            <p:ph type="body" sz="quarter" idx="11"/>
          </p:nvPr>
        </p:nvSpPr>
        <p:spPr/>
        <p:txBody>
          <a:bodyPr/>
          <a:lstStyle/>
          <a:p>
            <a:endParaRPr lang="en-NZ" dirty="0"/>
          </a:p>
        </p:txBody>
      </p:sp>
    </p:spTree>
    <p:extLst>
      <p:ext uri="{BB962C8B-B14F-4D97-AF65-F5344CB8AC3E}">
        <p14:creationId xmlns:p14="http://schemas.microsoft.com/office/powerpoint/2010/main" val="1978309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Presentation Outline</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sz="2400" dirty="0">
                <a:solidFill>
                  <a:schemeClr val="tx1"/>
                </a:solidFill>
              </a:rPr>
              <a:t>Introduction</a:t>
            </a:r>
          </a:p>
          <a:p>
            <a:pPr marL="457200" indent="-457200">
              <a:buFont typeface="Arial" panose="020B0604020202020204" pitchFamily="34" charset="0"/>
              <a:buChar char="•"/>
            </a:pPr>
            <a:r>
              <a:rPr lang="en-US" sz="2400" dirty="0">
                <a:solidFill>
                  <a:schemeClr val="tx1"/>
                </a:solidFill>
              </a:rPr>
              <a:t>Selecting the pipes to inspect</a:t>
            </a:r>
          </a:p>
          <a:p>
            <a:pPr marL="457200" indent="-457200">
              <a:buFont typeface="Arial" panose="020B0604020202020204" pitchFamily="34" charset="0"/>
              <a:buChar char="•"/>
            </a:pPr>
            <a:r>
              <a:rPr lang="en-US" sz="2400" dirty="0">
                <a:solidFill>
                  <a:schemeClr val="tx1"/>
                </a:solidFill>
              </a:rPr>
              <a:t>Defining the information required about the selected pipes</a:t>
            </a:r>
          </a:p>
          <a:p>
            <a:pPr marL="457200" indent="-457200">
              <a:buFont typeface="Arial" panose="020B0604020202020204" pitchFamily="34" charset="0"/>
              <a:buChar char="•"/>
            </a:pPr>
            <a:r>
              <a:rPr lang="en-US" sz="2400" dirty="0">
                <a:solidFill>
                  <a:schemeClr val="tx1"/>
                </a:solidFill>
              </a:rPr>
              <a:t>Canvassing available inspection methods for each pipe</a:t>
            </a:r>
          </a:p>
          <a:p>
            <a:pPr marL="457200" indent="-457200">
              <a:buFont typeface="Arial" panose="020B0604020202020204" pitchFamily="34" charset="0"/>
              <a:buChar char="•"/>
            </a:pPr>
            <a:r>
              <a:rPr lang="en-US" sz="2400" dirty="0">
                <a:solidFill>
                  <a:schemeClr val="tx1"/>
                </a:solidFill>
              </a:rPr>
              <a:t>Proven technologies</a:t>
            </a:r>
          </a:p>
          <a:p>
            <a:pPr lvl="1">
              <a:buFont typeface="Wingdings" panose="05000000000000000000" pitchFamily="2" charset="2"/>
              <a:buChar char="Ø"/>
            </a:pPr>
            <a:r>
              <a:rPr lang="en-US" dirty="0"/>
              <a:t> ePulse</a:t>
            </a:r>
          </a:p>
          <a:p>
            <a:pPr lvl="1">
              <a:buFont typeface="Wingdings" panose="05000000000000000000" pitchFamily="2" charset="2"/>
              <a:buChar char="Ø"/>
            </a:pPr>
            <a:r>
              <a:rPr lang="en-US" dirty="0"/>
              <a:t> p-CAT</a:t>
            </a:r>
          </a:p>
          <a:p>
            <a:pPr lvl="1">
              <a:buFont typeface="Wingdings" panose="05000000000000000000" pitchFamily="2" charset="2"/>
              <a:buChar char="Ø"/>
            </a:pPr>
            <a:r>
              <a:rPr lang="en-US" dirty="0"/>
              <a:t> Pressure Transient Monitoring</a:t>
            </a:r>
          </a:p>
          <a:p>
            <a:pPr marL="342900" indent="-342900">
              <a:buFont typeface="Arial" panose="020B0604020202020204" pitchFamily="34" charset="0"/>
              <a:buChar char="•"/>
            </a:pPr>
            <a:r>
              <a:rPr lang="en-US" sz="2400" dirty="0">
                <a:solidFill>
                  <a:schemeClr val="tx1"/>
                </a:solidFill>
              </a:rPr>
              <a:t>Questions from the crowd</a:t>
            </a:r>
          </a:p>
        </p:txBody>
      </p:sp>
    </p:spTree>
    <p:extLst>
      <p:ext uri="{BB962C8B-B14F-4D97-AF65-F5344CB8AC3E}">
        <p14:creationId xmlns:p14="http://schemas.microsoft.com/office/powerpoint/2010/main" val="3893352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9D4EB1-38DC-0F4E-AFD9-B216D10DE941}"/>
              </a:ext>
            </a:extLst>
          </p:cNvPr>
          <p:cNvPicPr>
            <a:picLocks noChangeAspect="1"/>
          </p:cNvPicPr>
          <p:nvPr/>
        </p:nvPicPr>
        <p:blipFill>
          <a:blip r:embed="rId3"/>
          <a:stretch>
            <a:fillRect/>
          </a:stretch>
        </p:blipFill>
        <p:spPr>
          <a:xfrm>
            <a:off x="2215323" y="378156"/>
            <a:ext cx="5693546" cy="6101687"/>
          </a:xfrm>
          <a:prstGeom prst="rect">
            <a:avLst/>
          </a:prstGeom>
        </p:spPr>
      </p:pic>
      <p:sp>
        <p:nvSpPr>
          <p:cNvPr id="8" name="Arrow: Right 7">
            <a:extLst>
              <a:ext uri="{FF2B5EF4-FFF2-40B4-BE49-F238E27FC236}">
                <a16:creationId xmlns:a16="http://schemas.microsoft.com/office/drawing/2014/main" id="{18F747BB-FEB2-84FC-0B62-4FFBAFDE4824}"/>
              </a:ext>
            </a:extLst>
          </p:cNvPr>
          <p:cNvSpPr/>
          <p:nvPr/>
        </p:nvSpPr>
        <p:spPr>
          <a:xfrm>
            <a:off x="1137266" y="582577"/>
            <a:ext cx="1174876" cy="3709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971630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Select assets that require condition assessment based on criteria</a:t>
            </a:r>
          </a:p>
        </p:txBody>
      </p:sp>
      <p:sp>
        <p:nvSpPr>
          <p:cNvPr id="3" name="Text Placeholder 2">
            <a:extLst>
              <a:ext uri="{FF2B5EF4-FFF2-40B4-BE49-F238E27FC236}">
                <a16:creationId xmlns:a16="http://schemas.microsoft.com/office/drawing/2014/main" id="{90756D56-777A-5261-D724-5254B8969396}"/>
              </a:ext>
            </a:extLst>
          </p:cNvPr>
          <p:cNvSpPr>
            <a:spLocks noGrp="1"/>
          </p:cNvSpPr>
          <p:nvPr>
            <p:ph type="body" sz="quarter" idx="12"/>
          </p:nvPr>
        </p:nvSpPr>
        <p:spPr>
          <a:xfrm>
            <a:off x="801688" y="2753958"/>
            <a:ext cx="10801350" cy="3335996"/>
          </a:xfrm>
        </p:spPr>
        <p:txBody>
          <a:bodyPr>
            <a:normAutofit/>
          </a:bodyPr>
          <a:lstStyle/>
          <a:p>
            <a:pPr marL="342900" indent="-342900">
              <a:buFont typeface="Arial" panose="020B0604020202020204" pitchFamily="34" charset="0"/>
              <a:buChar char="•"/>
            </a:pPr>
            <a:r>
              <a:rPr lang="en-US" sz="3600" dirty="0">
                <a:solidFill>
                  <a:schemeClr val="tx1"/>
                </a:solidFill>
              </a:rPr>
              <a:t>Critical Assets or,</a:t>
            </a:r>
          </a:p>
          <a:p>
            <a:pPr marL="342900" indent="-342900">
              <a:buFont typeface="Arial" panose="020B0604020202020204" pitchFamily="34" charset="0"/>
              <a:buChar char="•"/>
            </a:pPr>
            <a:r>
              <a:rPr lang="en-US" sz="3600" dirty="0">
                <a:solidFill>
                  <a:schemeClr val="tx1"/>
                </a:solidFill>
              </a:rPr>
              <a:t>Age and Material or,</a:t>
            </a:r>
          </a:p>
          <a:p>
            <a:pPr marL="342900" indent="-342900">
              <a:buFont typeface="Arial" panose="020B0604020202020204" pitchFamily="34" charset="0"/>
              <a:buChar char="•"/>
            </a:pPr>
            <a:r>
              <a:rPr lang="en-US" sz="3600" dirty="0">
                <a:solidFill>
                  <a:schemeClr val="tx1"/>
                </a:solidFill>
              </a:rPr>
              <a:t>Fault History</a:t>
            </a:r>
            <a:endParaRPr lang="en-US" sz="3600" dirty="0"/>
          </a:p>
        </p:txBody>
      </p:sp>
      <p:pic>
        <p:nvPicPr>
          <p:cNvPr id="4" name="Picture 3">
            <a:extLst>
              <a:ext uri="{FF2B5EF4-FFF2-40B4-BE49-F238E27FC236}">
                <a16:creationId xmlns:a16="http://schemas.microsoft.com/office/drawing/2014/main" id="{491F4754-35B3-6F0A-9AB3-CFD54DCB9C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5960" y="1836428"/>
            <a:ext cx="5082540" cy="3990311"/>
          </a:xfrm>
          <a:prstGeom prst="rect">
            <a:avLst/>
          </a:prstGeom>
          <a:noFill/>
          <a:ln>
            <a:noFill/>
          </a:ln>
        </p:spPr>
      </p:pic>
    </p:spTree>
    <p:extLst>
      <p:ext uri="{BB962C8B-B14F-4D97-AF65-F5344CB8AC3E}">
        <p14:creationId xmlns:p14="http://schemas.microsoft.com/office/powerpoint/2010/main" val="2326751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Establish what inspection information is required</a:t>
            </a:r>
          </a:p>
        </p:txBody>
      </p:sp>
      <p:sp>
        <p:nvSpPr>
          <p:cNvPr id="3" name="Text Placeholder 2">
            <a:extLst>
              <a:ext uri="{FF2B5EF4-FFF2-40B4-BE49-F238E27FC236}">
                <a16:creationId xmlns:a16="http://schemas.microsoft.com/office/drawing/2014/main" id="{90756D56-777A-5261-D724-5254B8969396}"/>
              </a:ext>
            </a:extLst>
          </p:cNvPr>
          <p:cNvSpPr>
            <a:spLocks noGrp="1"/>
          </p:cNvSpPr>
          <p:nvPr>
            <p:ph type="body" sz="quarter" idx="12"/>
          </p:nvPr>
        </p:nvSpPr>
        <p:spPr>
          <a:xfrm>
            <a:off x="801688" y="2022438"/>
            <a:ext cx="10801350" cy="4447373"/>
          </a:xfrm>
        </p:spPr>
        <p:txBody>
          <a:bodyPr>
            <a:normAutofit/>
          </a:bodyPr>
          <a:lstStyle/>
          <a:p>
            <a:pPr marL="342900" indent="-342900">
              <a:buFont typeface="Arial" panose="020B0604020202020204" pitchFamily="34" charset="0"/>
              <a:buChar char="•"/>
            </a:pPr>
            <a:r>
              <a:rPr lang="en-US" sz="3200" dirty="0">
                <a:solidFill>
                  <a:schemeClr val="tx1"/>
                </a:solidFill>
              </a:rPr>
              <a:t>Remaining useful wall thickness</a:t>
            </a:r>
          </a:p>
          <a:p>
            <a:pPr marL="342900" indent="-342900">
              <a:buFont typeface="Arial" panose="020B0604020202020204" pitchFamily="34" charset="0"/>
              <a:buChar char="•"/>
            </a:pPr>
            <a:r>
              <a:rPr lang="en-US" sz="3200" dirty="0">
                <a:solidFill>
                  <a:schemeClr val="tx1"/>
                </a:solidFill>
              </a:rPr>
              <a:t>Stress on the pipe</a:t>
            </a:r>
          </a:p>
          <a:p>
            <a:pPr marL="1143000" lvl="1" indent="-457200">
              <a:buFont typeface="Wingdings" panose="05000000000000000000" pitchFamily="2" charset="2"/>
              <a:buChar char="Ø"/>
            </a:pPr>
            <a:r>
              <a:rPr lang="en-US" sz="3200" dirty="0"/>
              <a:t>From internal pressure</a:t>
            </a:r>
          </a:p>
          <a:p>
            <a:pPr marL="1143000" lvl="1" indent="-457200">
              <a:buFont typeface="Wingdings" panose="05000000000000000000" pitchFamily="2" charset="2"/>
              <a:buChar char="Ø"/>
            </a:pPr>
            <a:r>
              <a:rPr lang="en-US" sz="3200" dirty="0"/>
              <a:t>From external loads</a:t>
            </a:r>
          </a:p>
          <a:p>
            <a:pPr marL="1143000" lvl="1" indent="-457200">
              <a:buFont typeface="Wingdings" panose="05000000000000000000" pitchFamily="2" charset="2"/>
              <a:buChar char="Ø"/>
            </a:pPr>
            <a:r>
              <a:rPr lang="en-US" sz="3200" dirty="0"/>
              <a:t>From corrosive wastewater</a:t>
            </a:r>
          </a:p>
          <a:p>
            <a:pPr marL="1143000" lvl="1" indent="-457200">
              <a:buFont typeface="Wingdings" panose="05000000000000000000" pitchFamily="2" charset="2"/>
              <a:buChar char="Ø"/>
            </a:pPr>
            <a:r>
              <a:rPr lang="en-US" sz="3200" dirty="0"/>
              <a:t>From corrosive soil</a:t>
            </a:r>
          </a:p>
        </p:txBody>
      </p:sp>
    </p:spTree>
    <p:extLst>
      <p:ext uri="{BB962C8B-B14F-4D97-AF65-F5344CB8AC3E}">
        <p14:creationId xmlns:p14="http://schemas.microsoft.com/office/powerpoint/2010/main" val="294865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Canvas available technologies</a:t>
            </a:r>
          </a:p>
        </p:txBody>
      </p:sp>
      <p:sp>
        <p:nvSpPr>
          <p:cNvPr id="3" name="Text Placeholder 2">
            <a:extLst>
              <a:ext uri="{FF2B5EF4-FFF2-40B4-BE49-F238E27FC236}">
                <a16:creationId xmlns:a16="http://schemas.microsoft.com/office/drawing/2014/main" id="{90756D56-777A-5261-D724-5254B8969396}"/>
              </a:ext>
            </a:extLst>
          </p:cNvPr>
          <p:cNvSpPr>
            <a:spLocks noGrp="1"/>
          </p:cNvSpPr>
          <p:nvPr>
            <p:ph type="body" sz="quarter" idx="12"/>
          </p:nvPr>
        </p:nvSpPr>
        <p:spPr>
          <a:xfrm>
            <a:off x="801688" y="1535502"/>
            <a:ext cx="10801350" cy="4934309"/>
          </a:xfrm>
        </p:spPr>
        <p:txBody>
          <a:bodyPr>
            <a:normAutofit/>
          </a:bodyPr>
          <a:lstStyle/>
          <a:p>
            <a:pPr marL="342900" indent="-342900">
              <a:buFont typeface="Arial" panose="020B0604020202020204" pitchFamily="34" charset="0"/>
              <a:buChar char="•"/>
            </a:pPr>
            <a:r>
              <a:rPr lang="en-US" sz="3200" dirty="0">
                <a:solidFill>
                  <a:schemeClr val="tx1"/>
                </a:solidFill>
              </a:rPr>
              <a:t>Select the best methods for gathering the required information</a:t>
            </a:r>
          </a:p>
          <a:p>
            <a:pPr marL="342900" indent="-342900">
              <a:buFont typeface="Arial" panose="020B0604020202020204" pitchFamily="34" charset="0"/>
              <a:buChar char="•"/>
            </a:pPr>
            <a:r>
              <a:rPr lang="en-US" sz="3200" dirty="0">
                <a:solidFill>
                  <a:schemeClr val="tx1"/>
                </a:solidFill>
              </a:rPr>
              <a:t>Often more than one type of test will need to be done on each pipe</a:t>
            </a:r>
          </a:p>
          <a:p>
            <a:pPr marL="342900" indent="-342900">
              <a:buFont typeface="Arial" panose="020B0604020202020204" pitchFamily="34" charset="0"/>
              <a:buChar char="•"/>
            </a:pPr>
            <a:r>
              <a:rPr lang="en-US" sz="3200" dirty="0">
                <a:solidFill>
                  <a:schemeClr val="tx1"/>
                </a:solidFill>
              </a:rPr>
              <a:t>Inspections may be done in two stages</a:t>
            </a:r>
          </a:p>
          <a:p>
            <a:pPr marL="1143000" lvl="1" indent="-457200">
              <a:buFont typeface="Wingdings" panose="05000000000000000000" pitchFamily="2" charset="2"/>
              <a:buChar char="Ø"/>
            </a:pPr>
            <a:r>
              <a:rPr lang="en-US" sz="3200" dirty="0"/>
              <a:t>Screening inspections on all selected pipes</a:t>
            </a:r>
          </a:p>
          <a:p>
            <a:pPr marL="1143000" lvl="1" indent="-457200">
              <a:buFont typeface="Wingdings" panose="05000000000000000000" pitchFamily="2" charset="2"/>
              <a:buChar char="Ø"/>
            </a:pPr>
            <a:r>
              <a:rPr lang="en-US" sz="3200" dirty="0">
                <a:solidFill>
                  <a:schemeClr val="tx1"/>
                </a:solidFill>
              </a:rPr>
              <a:t>Secondary more detailed inspections on pipes found to be at risk during screening</a:t>
            </a:r>
          </a:p>
        </p:txBody>
      </p:sp>
    </p:spTree>
    <p:extLst>
      <p:ext uri="{BB962C8B-B14F-4D97-AF65-F5344CB8AC3E}">
        <p14:creationId xmlns:p14="http://schemas.microsoft.com/office/powerpoint/2010/main" val="4139544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ePulse</a:t>
            </a:r>
          </a:p>
        </p:txBody>
      </p:sp>
      <p:sp>
        <p:nvSpPr>
          <p:cNvPr id="3" name="Text Placeholder 2">
            <a:extLst>
              <a:ext uri="{FF2B5EF4-FFF2-40B4-BE49-F238E27FC236}">
                <a16:creationId xmlns:a16="http://schemas.microsoft.com/office/drawing/2014/main" id="{90756D56-777A-5261-D724-5254B8969396}"/>
              </a:ext>
            </a:extLst>
          </p:cNvPr>
          <p:cNvSpPr>
            <a:spLocks noGrp="1"/>
          </p:cNvSpPr>
          <p:nvPr>
            <p:ph type="body" sz="quarter" idx="12"/>
          </p:nvPr>
        </p:nvSpPr>
        <p:spPr>
          <a:xfrm>
            <a:off x="801688" y="1535502"/>
            <a:ext cx="5534566" cy="4934309"/>
          </a:xfrm>
        </p:spPr>
        <p:txBody>
          <a:bodyPr>
            <a:normAutofit/>
          </a:bodyPr>
          <a:lstStyle/>
          <a:p>
            <a:pPr marL="342900" indent="-342900">
              <a:buFont typeface="Arial" panose="020B0604020202020204" pitchFamily="34" charset="0"/>
              <a:buChar char="•"/>
            </a:pPr>
            <a:r>
              <a:rPr lang="en-NZ" sz="3200" dirty="0">
                <a:solidFill>
                  <a:schemeClr val="tx1"/>
                </a:solidFill>
              </a:rPr>
              <a:t>Primarily used on drinking water distribution mains</a:t>
            </a:r>
          </a:p>
          <a:p>
            <a:pPr marL="342900" indent="-342900">
              <a:buFont typeface="Arial" panose="020B0604020202020204" pitchFamily="34" charset="0"/>
              <a:buChar char="•"/>
            </a:pPr>
            <a:r>
              <a:rPr lang="en-NZ" sz="3200" dirty="0">
                <a:solidFill>
                  <a:schemeClr val="tx1"/>
                </a:solidFill>
              </a:rPr>
              <a:t>Measures the remaining wall thickness and detects leaks</a:t>
            </a:r>
          </a:p>
          <a:p>
            <a:pPr marL="342900" indent="-342900">
              <a:buFont typeface="Arial" panose="020B0604020202020204" pitchFamily="34" charset="0"/>
              <a:buChar char="•"/>
            </a:pPr>
            <a:r>
              <a:rPr lang="en-NZ" sz="3200" dirty="0">
                <a:solidFill>
                  <a:schemeClr val="tx1"/>
                </a:solidFill>
              </a:rPr>
              <a:t>Metal, AC and concrete</a:t>
            </a:r>
          </a:p>
          <a:p>
            <a:pPr marL="342900" indent="-342900">
              <a:buFont typeface="Arial" panose="020B0604020202020204" pitchFamily="34" charset="0"/>
              <a:buChar char="•"/>
            </a:pPr>
            <a:r>
              <a:rPr lang="en-NZ" sz="3200" dirty="0">
                <a:solidFill>
                  <a:schemeClr val="tx1"/>
                </a:solidFill>
              </a:rPr>
              <a:t>An evolution of leak detection correlator technology</a:t>
            </a:r>
            <a:endParaRPr lang="en-US" sz="3200" dirty="0">
              <a:solidFill>
                <a:schemeClr val="tx1"/>
              </a:solidFill>
            </a:endParaRPr>
          </a:p>
        </p:txBody>
      </p:sp>
      <p:pic>
        <p:nvPicPr>
          <p:cNvPr id="5" name="Picture 4" descr="A picture containing road, outdoor, sky, way&#10;&#10;Description automatically generated">
            <a:extLst>
              <a:ext uri="{FF2B5EF4-FFF2-40B4-BE49-F238E27FC236}">
                <a16:creationId xmlns:a16="http://schemas.microsoft.com/office/drawing/2014/main" id="{CD1EB005-B8C5-BC5B-C93E-5F2EF989A995}"/>
              </a:ext>
            </a:extLst>
          </p:cNvPr>
          <p:cNvPicPr>
            <a:picLocks noChangeAspect="1"/>
          </p:cNvPicPr>
          <p:nvPr/>
        </p:nvPicPr>
        <p:blipFill rotWithShape="1">
          <a:blip r:embed="rId3">
            <a:extLst>
              <a:ext uri="{28A0092B-C50C-407E-A947-70E740481C1C}">
                <a14:useLocalDpi xmlns:a14="http://schemas.microsoft.com/office/drawing/2010/main" val="0"/>
              </a:ext>
            </a:extLst>
          </a:blip>
          <a:srcRect t="23506" r="21941" b="29721"/>
          <a:stretch/>
        </p:blipFill>
        <p:spPr>
          <a:xfrm>
            <a:off x="5999181" y="768045"/>
            <a:ext cx="5938337" cy="4744410"/>
          </a:xfrm>
          <a:prstGeom prst="rect">
            <a:avLst/>
          </a:prstGeom>
        </p:spPr>
      </p:pic>
    </p:spTree>
    <p:extLst>
      <p:ext uri="{BB962C8B-B14F-4D97-AF65-F5344CB8AC3E}">
        <p14:creationId xmlns:p14="http://schemas.microsoft.com/office/powerpoint/2010/main" val="120632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ePulse</a:t>
            </a:r>
          </a:p>
        </p:txBody>
      </p:sp>
      <p:pic>
        <p:nvPicPr>
          <p:cNvPr id="5" name="Picture 4" descr="A picture containing outdoor, ground, road, orange&#10;&#10;Description automatically generated">
            <a:extLst>
              <a:ext uri="{FF2B5EF4-FFF2-40B4-BE49-F238E27FC236}">
                <a16:creationId xmlns:a16="http://schemas.microsoft.com/office/drawing/2014/main" id="{E42C30CE-D13F-3A4C-3507-BFADFA30962C}"/>
              </a:ext>
            </a:extLst>
          </p:cNvPr>
          <p:cNvPicPr>
            <a:picLocks noChangeAspect="1"/>
          </p:cNvPicPr>
          <p:nvPr/>
        </p:nvPicPr>
        <p:blipFill rotWithShape="1">
          <a:blip r:embed="rId3">
            <a:extLst>
              <a:ext uri="{28A0092B-C50C-407E-A947-70E740481C1C}">
                <a14:useLocalDpi xmlns:a14="http://schemas.microsoft.com/office/drawing/2010/main" val="0"/>
              </a:ext>
            </a:extLst>
          </a:blip>
          <a:srcRect l="6162" t="14007" r="19249" b="3922"/>
          <a:stretch/>
        </p:blipFill>
        <p:spPr>
          <a:xfrm>
            <a:off x="7641411" y="517480"/>
            <a:ext cx="4130937" cy="3409062"/>
          </a:xfrm>
          <a:prstGeom prst="rect">
            <a:avLst/>
          </a:prstGeom>
        </p:spPr>
      </p:pic>
      <p:pic>
        <p:nvPicPr>
          <p:cNvPr id="4" name="image6.jpeg" descr="Diagram, waterfall chart&#10;&#10;Description automatically generated with medium confidence">
            <a:extLst>
              <a:ext uri="{FF2B5EF4-FFF2-40B4-BE49-F238E27FC236}">
                <a16:creationId xmlns:a16="http://schemas.microsoft.com/office/drawing/2014/main" id="{13514D46-EADE-6940-F305-F9245767F0EA}"/>
              </a:ext>
            </a:extLst>
          </p:cNvPr>
          <p:cNvPicPr>
            <a:picLocks noChangeAspect="1"/>
          </p:cNvPicPr>
          <p:nvPr/>
        </p:nvPicPr>
        <p:blipFill>
          <a:blip r:embed="rId4" cstate="print"/>
          <a:stretch>
            <a:fillRect/>
          </a:stretch>
        </p:blipFill>
        <p:spPr>
          <a:xfrm>
            <a:off x="419652" y="2450303"/>
            <a:ext cx="7809948" cy="3493483"/>
          </a:xfrm>
          <a:prstGeom prst="rect">
            <a:avLst/>
          </a:prstGeom>
        </p:spPr>
      </p:pic>
    </p:spTree>
    <p:extLst>
      <p:ext uri="{BB962C8B-B14F-4D97-AF65-F5344CB8AC3E}">
        <p14:creationId xmlns:p14="http://schemas.microsoft.com/office/powerpoint/2010/main" val="4216217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C86E11-5D33-64DB-FBBA-9C4230FB4444}"/>
              </a:ext>
            </a:extLst>
          </p:cNvPr>
          <p:cNvPicPr>
            <a:picLocks noChangeAspect="1"/>
          </p:cNvPicPr>
          <p:nvPr/>
        </p:nvPicPr>
        <p:blipFill>
          <a:blip r:embed="rId3"/>
          <a:stretch>
            <a:fillRect/>
          </a:stretch>
        </p:blipFill>
        <p:spPr>
          <a:xfrm>
            <a:off x="3389666" y="1775012"/>
            <a:ext cx="8635347" cy="4902913"/>
          </a:xfrm>
          <a:prstGeom prst="rect">
            <a:avLst/>
          </a:prstGeom>
        </p:spPr>
      </p:pic>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371382" y="509862"/>
            <a:ext cx="10801350" cy="570101"/>
          </a:xfrm>
        </p:spPr>
        <p:txBody>
          <a:bodyPr/>
          <a:lstStyle/>
          <a:p>
            <a:r>
              <a:rPr lang="en-US" dirty="0"/>
              <a:t>P-CAT</a:t>
            </a:r>
          </a:p>
        </p:txBody>
      </p:sp>
      <p:sp>
        <p:nvSpPr>
          <p:cNvPr id="3" name="Text Placeholder 2">
            <a:extLst>
              <a:ext uri="{FF2B5EF4-FFF2-40B4-BE49-F238E27FC236}">
                <a16:creationId xmlns:a16="http://schemas.microsoft.com/office/drawing/2014/main" id="{90756D56-777A-5261-D724-5254B8969396}"/>
              </a:ext>
            </a:extLst>
          </p:cNvPr>
          <p:cNvSpPr>
            <a:spLocks noGrp="1"/>
          </p:cNvSpPr>
          <p:nvPr>
            <p:ph type="body" sz="quarter" idx="12"/>
          </p:nvPr>
        </p:nvSpPr>
        <p:spPr>
          <a:xfrm>
            <a:off x="371383" y="1456482"/>
            <a:ext cx="8331554" cy="3083245"/>
          </a:xfrm>
          <a:solidFill>
            <a:schemeClr val="bg1"/>
          </a:solidFill>
        </p:spPr>
        <p:txBody>
          <a:bodyPr>
            <a:normAutofit/>
          </a:bodyPr>
          <a:lstStyle/>
          <a:p>
            <a:pPr marL="342900" indent="-342900">
              <a:buFont typeface="Arial" panose="020B0604020202020204" pitchFamily="34" charset="0"/>
              <a:buChar char="•"/>
            </a:pPr>
            <a:r>
              <a:rPr lang="en-NZ" sz="3200" dirty="0">
                <a:solidFill>
                  <a:schemeClr val="tx1"/>
                </a:solidFill>
              </a:rPr>
              <a:t>Primarily used on water trunk mains and long sewer rising mains</a:t>
            </a:r>
          </a:p>
          <a:p>
            <a:pPr marL="342900" indent="-342900">
              <a:buFont typeface="Arial" panose="020B0604020202020204" pitchFamily="34" charset="0"/>
              <a:buChar char="•"/>
            </a:pPr>
            <a:r>
              <a:rPr lang="en-NZ" sz="3200" dirty="0">
                <a:solidFill>
                  <a:schemeClr val="tx1"/>
                </a:solidFill>
              </a:rPr>
              <a:t>Measures the remaining wall thickness in 10m long segments</a:t>
            </a:r>
          </a:p>
          <a:p>
            <a:pPr marL="342900" indent="-342900">
              <a:buFont typeface="Arial" panose="020B0604020202020204" pitchFamily="34" charset="0"/>
              <a:buChar char="•"/>
            </a:pPr>
            <a:r>
              <a:rPr lang="en-NZ" sz="3200" dirty="0">
                <a:solidFill>
                  <a:schemeClr val="tx1"/>
                </a:solidFill>
              </a:rPr>
              <a:t>Metal, AC and concrete</a:t>
            </a:r>
            <a:endParaRPr lang="en-US" sz="3200" dirty="0">
              <a:solidFill>
                <a:schemeClr val="tx1"/>
              </a:solidFill>
            </a:endParaRPr>
          </a:p>
        </p:txBody>
      </p:sp>
    </p:spTree>
    <p:extLst>
      <p:ext uri="{BB962C8B-B14F-4D97-AF65-F5344CB8AC3E}">
        <p14:creationId xmlns:p14="http://schemas.microsoft.com/office/powerpoint/2010/main" val="1459235113"/>
      </p:ext>
    </p:extLst>
  </p:cSld>
  <p:clrMapOvr>
    <a:masterClrMapping/>
  </p:clrMapOvr>
</p:sld>
</file>

<file path=ppt/theme/theme1.xml><?xml version="1.0" encoding="utf-8"?>
<a:theme xmlns:a="http://schemas.openxmlformats.org/drawingml/2006/main" name="Title Slide">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16" ma:contentTypeDescription="Create a new document." ma:contentTypeScope="" ma:versionID="c62304dd76f6b7d5ed8e2c9594665c1d">
  <xsd:schema xmlns:xsd="http://www.w3.org/2001/XMLSchema" xmlns:xs="http://www.w3.org/2001/XMLSchema" xmlns:p="http://schemas.microsoft.com/office/2006/metadata/properties" xmlns:ns2="1bf58d84-5e20-4a41-aa73-0a6f7670ae44" xmlns:ns3="ed53b97b-cfb5-43fb-98c8-420dca68bc0c" targetNamespace="http://schemas.microsoft.com/office/2006/metadata/properties" ma:root="true" ma:fieldsID="788901bc87c6534e3c103d3a989455eb" ns2:_="" ns3:_="">
    <xsd:import namespace="1bf58d84-5e20-4a41-aa73-0a6f7670ae44"/>
    <xsd:import namespace="ed53b97b-cfb5-43fb-98c8-420dca68bc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e5db3c-8ba6-4bd5-be1c-b4e1caae56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53b97b-cfb5-43fb-98c8-420dca68bc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7a1829-6093-4983-9065-48e89054a285}" ma:internalName="TaxCatchAll" ma:showField="CatchAllData" ma:web="ed53b97b-cfb5-43fb-98c8-420dca68bc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d53b97b-cfb5-43fb-98c8-420dca68bc0c">
      <UserInfo>
        <DisplayName>Katrina Guy</DisplayName>
        <AccountId>19</AccountId>
        <AccountType/>
      </UserInfo>
      <UserInfo>
        <DisplayName>Gillian Blythe</DisplayName>
        <AccountId>145</AccountId>
        <AccountType/>
      </UserInfo>
    </SharedWithUsers>
    <lcf76f155ced4ddcb4097134ff3c332f xmlns="1bf58d84-5e20-4a41-aa73-0a6f7670ae44">
      <Terms xmlns="http://schemas.microsoft.com/office/infopath/2007/PartnerControls"/>
    </lcf76f155ced4ddcb4097134ff3c332f>
    <TaxCatchAll xmlns="ed53b97b-cfb5-43fb-98c8-420dca68bc0c" xsi:nil="true"/>
  </documentManagement>
</p:properties>
</file>

<file path=customXml/itemProps1.xml><?xml version="1.0" encoding="utf-8"?>
<ds:datastoreItem xmlns:ds="http://schemas.openxmlformats.org/officeDocument/2006/customXml" ds:itemID="{FDB19568-55C3-4BC3-A428-7D9D689C7C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f58d84-5e20-4a41-aa73-0a6f7670ae44"/>
    <ds:schemaRef ds:uri="ed53b97b-cfb5-43fb-98c8-420dca68bc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68C8F2-30F3-448A-B03E-9A940E33D1FE}">
  <ds:schemaRefs>
    <ds:schemaRef ds:uri="http://schemas.microsoft.com/sharepoint/v3/contenttype/forms"/>
  </ds:schemaRefs>
</ds:datastoreItem>
</file>

<file path=customXml/itemProps3.xml><?xml version="1.0" encoding="utf-8"?>
<ds:datastoreItem xmlns:ds="http://schemas.openxmlformats.org/officeDocument/2006/customXml" ds:itemID="{82B8B422-5282-451E-8EED-F88E351792B4}">
  <ds:schemaRefs>
    <ds:schemaRef ds:uri="http://purl.org/dc/dcmitype/"/>
    <ds:schemaRef ds:uri="http://purl.org/dc/terms/"/>
    <ds:schemaRef ds:uri="http://schemas.microsoft.com/office/2006/documentManagement/types"/>
    <ds:schemaRef ds:uri="http://schemas.microsoft.com/office/infopath/2007/PartnerControls"/>
    <ds:schemaRef ds:uri="ed53b97b-cfb5-43fb-98c8-420dca68bc0c"/>
    <ds:schemaRef ds:uri="http://schemas.microsoft.com/office/2006/metadata/properties"/>
    <ds:schemaRef ds:uri="http://schemas.openxmlformats.org/package/2006/metadata/core-properties"/>
    <ds:schemaRef ds:uri="1bf58d84-5e20-4a41-aa73-0a6f7670ae44"/>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4752</TotalTime>
  <Words>1659</Words>
  <Application>Microsoft Office PowerPoint</Application>
  <PresentationFormat>Widescreen</PresentationFormat>
  <Paragraphs>154</Paragraphs>
  <Slides>19</Slides>
  <Notes>19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Proxima Nova</vt:lpstr>
      <vt:lpstr>Wingdings</vt:lpstr>
      <vt:lpstr>Title Slide</vt:lpstr>
      <vt:lpstr>Content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Paris Elwood</dc:creator>
  <cp:lastModifiedBy>Aaron Prince</cp:lastModifiedBy>
  <cp:revision>5</cp:revision>
  <cp:lastPrinted>2022-10-12T23:57:02Z</cp:lastPrinted>
  <dcterms:created xsi:type="dcterms:W3CDTF">2022-05-04T02:33:18Z</dcterms:created>
  <dcterms:modified xsi:type="dcterms:W3CDTF">2022-10-16T22:24:27Z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MediaServiceImageTags">
    <vt:lpwstr/>
  </property>
</Properties>
</file>