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20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D806DA-F9A9-218E-523B-CD5ED11CAE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D34000-FDD8-FC18-750B-1C19192372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1B138F-2EDF-B907-F3D5-5364AB4F4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66FB-F001-4294-9C04-B4C9A579A011}" type="datetimeFigureOut">
              <a:rPr lang="en-NZ" smtClean="0"/>
              <a:t>18/10/2022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47F886-C5A2-2E9A-B9B5-782D6FE8D2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DEF17C-AF7A-61AE-03C2-2121B103D4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793E-5953-4A2C-96E0-026E9117FD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1601485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EB9E9C-3E0C-C1B1-1A35-E4571764D7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92B178-D157-EDC7-0D2B-5F4E8496FD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153337-B4E0-02C8-8EA6-189A0F5B56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66FB-F001-4294-9C04-B4C9A579A011}" type="datetimeFigureOut">
              <a:rPr lang="en-NZ" smtClean="0"/>
              <a:t>18/10/2022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35479-A258-7560-19AC-3DD0933CCC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296FAD-CD31-A6C5-9CD2-0504F0E979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793E-5953-4A2C-96E0-026E9117FD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128933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97713DB-26B9-8F78-A8CE-1AD7B446DB8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A69CC3-8003-66C4-4903-E1BEB3B3EC5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9811BD7-1485-3941-BD34-99C4984582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66FB-F001-4294-9C04-B4C9A579A011}" type="datetimeFigureOut">
              <a:rPr lang="en-NZ" smtClean="0"/>
              <a:t>18/10/2022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C45E37-8D50-FFEB-71D4-B04AB6B97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B52A5B-629F-20A3-0361-B6B9CE234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793E-5953-4A2C-96E0-026E9117FD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329028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3B153-9170-9937-5F39-98DC89D8A5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E6F676-CB28-E857-39BC-55F18E1C1E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6A818D-2CE0-0ABC-BBC7-236C213DD5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66FB-F001-4294-9C04-B4C9A579A011}" type="datetimeFigureOut">
              <a:rPr lang="en-NZ" smtClean="0"/>
              <a:t>18/10/2022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0DF1C0-9EC9-815D-BACA-A0DF519F20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2A98A8-6D73-3C2C-5C25-AF44E6F188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793E-5953-4A2C-96E0-026E9117FD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941868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E2ACD1-1507-3CB8-5207-231AFAE73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E1FCBC-C8E6-06A6-EC25-B219AC7234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B2E8A-9770-157A-D7AF-63748B5F97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66FB-F001-4294-9C04-B4C9A579A011}" type="datetimeFigureOut">
              <a:rPr lang="en-NZ" smtClean="0"/>
              <a:t>18/10/2022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B8FC91-804F-BBF3-7A21-779AE177FC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F5E362-5BE9-84B2-825A-24F3191D7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793E-5953-4A2C-96E0-026E9117FD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802396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3FA80-A6F0-B126-2456-3A070AA6E0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8617EC-9CCB-7ACF-4957-4DCA1A5CB9B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D219C78-5675-AB69-2867-FD3AF23559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5937E20-8F53-2A43-DA3F-2E5ACBBA0C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66FB-F001-4294-9C04-B4C9A579A011}" type="datetimeFigureOut">
              <a:rPr lang="en-NZ" smtClean="0"/>
              <a:t>18/10/2022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16CBAC8-1252-C1DE-FFB6-9176CAC9C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F93B91-46A9-2236-47C4-23EBCDDEE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793E-5953-4A2C-96E0-026E9117FD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73084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5CD8D-A970-7C99-7495-5FACF1484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C635E5A-F226-1A52-8D41-4A4515FDA82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72AB36C-ADDF-D9FA-3A7B-4D2BB322E6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FEB832F-9323-AE0E-27BA-F8DFE676524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CEB9693-1771-4293-EB4E-38CC718597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C7DDB4E-B6ED-C76F-A394-D01F84C96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66FB-F001-4294-9C04-B4C9A579A011}" type="datetimeFigureOut">
              <a:rPr lang="en-NZ" smtClean="0"/>
              <a:t>18/10/2022</a:t>
            </a:fld>
            <a:endParaRPr lang="en-NZ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5D4D50A-DFD4-4BBC-4DAB-58D1183E5B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4C50D94-6A77-3656-36C2-135F12CEE6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793E-5953-4A2C-96E0-026E9117FD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74882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534379-A4EC-C85E-BD2C-8906447F70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E69FB9-9738-62EC-27D3-D06B63FF6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66FB-F001-4294-9C04-B4C9A579A011}" type="datetimeFigureOut">
              <a:rPr lang="en-NZ" smtClean="0"/>
              <a:t>18/10/2022</a:t>
            </a:fld>
            <a:endParaRPr lang="en-NZ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8CBF1F-AF91-7CEE-5238-87C27E156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C4BE389-3303-C067-90C8-96D39B5AF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793E-5953-4A2C-96E0-026E9117FD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182011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656B1D5-2FC2-472B-9E98-0FBEF2017A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66FB-F001-4294-9C04-B4C9A579A011}" type="datetimeFigureOut">
              <a:rPr lang="en-NZ" smtClean="0"/>
              <a:t>18/10/2022</a:t>
            </a:fld>
            <a:endParaRPr lang="en-NZ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548060E-54A5-1DA6-284A-5CC903F431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9338EF-2FEE-BA74-A39F-27F8F69CDC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793E-5953-4A2C-96E0-026E9117FD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40329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509F4C-F22D-6121-61D8-0D58E39BD7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C84EB6-0ED5-08FD-E624-28ABB4292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94667E-18C5-AA8B-3677-EDE2484748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D94328-AB7E-ADB5-2911-4EF30CA72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66FB-F001-4294-9C04-B4C9A579A011}" type="datetimeFigureOut">
              <a:rPr lang="en-NZ" smtClean="0"/>
              <a:t>18/10/2022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82D5A32-7241-301E-796D-7600893B06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BDBC26-D00C-84C6-28E4-D8D874E5CC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793E-5953-4A2C-96E0-026E9117FD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265625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4B34B1-CD30-DCA1-A63C-20E37FD702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9841593-F67B-39FA-EBC2-A20B01DCF60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F1E2EF-33AD-589A-3B1B-F8E3998BF4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16933F-F996-E86A-A4BE-2AB013644C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DF66FB-F001-4294-9C04-B4C9A579A011}" type="datetimeFigureOut">
              <a:rPr lang="en-NZ" smtClean="0"/>
              <a:t>18/10/2022</a:t>
            </a:fld>
            <a:endParaRPr lang="en-NZ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9E9CE27-06A3-8C17-37F0-744771C79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0A19F9F-6F2B-5EC8-CE0E-712E8A637A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75793E-5953-4A2C-96E0-026E9117FD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2948552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1F0B79F-EA99-061E-984D-844AC9A352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A247E6-F29B-C0ED-E133-155F3D9247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6C53B-E808-C737-42C7-ABF6F3921D8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DF66FB-F001-4294-9C04-B4C9A579A011}" type="datetimeFigureOut">
              <a:rPr lang="en-NZ" smtClean="0"/>
              <a:t>18/10/2022</a:t>
            </a:fld>
            <a:endParaRPr lang="en-NZ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AFD131-BA2B-FE1F-D100-648EEBA0256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843CC1-F297-34D8-6D62-34C72CC0967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5793E-5953-4A2C-96E0-026E9117FD5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402108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" name="Rectangle 19">
            <a:extLst>
              <a:ext uri="{FF2B5EF4-FFF2-40B4-BE49-F238E27FC236}">
                <a16:creationId xmlns:a16="http://schemas.microsoft.com/office/drawing/2014/main" id="{5A59F003-E00A-43F9-91DC-CC54E3B874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7E672C1-92BD-D8A8-1E66-1D565542675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333"/>
          <a:stretch/>
        </p:blipFill>
        <p:spPr>
          <a:xfrm>
            <a:off x="20" y="10"/>
            <a:ext cx="12191981" cy="6857990"/>
          </a:xfrm>
          <a:prstGeom prst="rect">
            <a:avLst/>
          </a:prstGeom>
        </p:spPr>
      </p:pic>
      <p:sp>
        <p:nvSpPr>
          <p:cNvPr id="22" name="Rectangle 21">
            <a:extLst>
              <a:ext uri="{FF2B5EF4-FFF2-40B4-BE49-F238E27FC236}">
                <a16:creationId xmlns:a16="http://schemas.microsoft.com/office/drawing/2014/main" id="{D74A4382-E3AD-430A-9A1F-DFA3E0E77A7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6200000">
            <a:off x="3799868" y="-1534136"/>
            <a:ext cx="4592270" cy="12192001"/>
          </a:xfrm>
          <a:prstGeom prst="rect">
            <a:avLst/>
          </a:prstGeom>
          <a:gradFill>
            <a:gsLst>
              <a:gs pos="35000">
                <a:schemeClr val="bg1">
                  <a:alpha val="46000"/>
                </a:schemeClr>
              </a:gs>
              <a:gs pos="21000">
                <a:schemeClr val="bg1">
                  <a:alpha val="30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>
                  <a:alpha val="90000"/>
                </a:schemeClr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9ADDFC-EDE9-182A-F859-155410AE4F8B}"/>
              </a:ext>
            </a:extLst>
          </p:cNvPr>
          <p:cNvSpPr txBox="1"/>
          <p:nvPr/>
        </p:nvSpPr>
        <p:spPr>
          <a:xfrm>
            <a:off x="404553" y="3091928"/>
            <a:ext cx="9078562" cy="2387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10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10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100">
              <a:latin typeface="+mj-lt"/>
              <a:ea typeface="+mj-ea"/>
              <a:cs typeface="+mj-cs"/>
            </a:endParaRP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100" b="1">
                <a:latin typeface="+mj-lt"/>
                <a:ea typeface="+mj-ea"/>
                <a:cs typeface="+mj-cs"/>
              </a:rPr>
              <a:t>The Journey To Becoming Better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100">
                <a:latin typeface="+mj-lt"/>
                <a:ea typeface="+mj-ea"/>
                <a:cs typeface="+mj-cs"/>
              </a:rPr>
              <a:t>Maseina Koneferenisi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100">
                <a:latin typeface="+mj-lt"/>
                <a:ea typeface="+mj-ea"/>
                <a:cs typeface="+mj-cs"/>
              </a:rPr>
              <a:t>Lutra Ltd, CEO</a:t>
            </a:r>
          </a:p>
        </p:txBody>
      </p:sp>
      <p:sp>
        <p:nvSpPr>
          <p:cNvPr id="27" name="Rectangle: Rounded Corners 23">
            <a:extLst>
              <a:ext uri="{FF2B5EF4-FFF2-40B4-BE49-F238E27FC236}">
                <a16:creationId xmlns:a16="http://schemas.microsoft.com/office/drawing/2014/main" id="{79F40191-0F44-4FD1-82CC-ACB507C14BE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5575039"/>
            <a:ext cx="9785897" cy="685800"/>
          </a:xfrm>
          <a:prstGeom prst="roundRect">
            <a:avLst>
              <a:gd name="adj" fmla="val 0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259556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11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Maseina Koneferenisi</dc:creator>
  <cp:lastModifiedBy>Maseina Koneferenisi</cp:lastModifiedBy>
  <cp:revision>1</cp:revision>
  <dcterms:created xsi:type="dcterms:W3CDTF">2022-10-18T05:07:57Z</dcterms:created>
  <dcterms:modified xsi:type="dcterms:W3CDTF">2022-10-18T05:12:01Z</dcterms:modified>
</cp:coreProperties>
</file>