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sldIdLst>
    <p:sldId id="258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59" r:id="rId18"/>
    <p:sldId id="274" r:id="rId19"/>
    <p:sldId id="34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8" r:id="rId32"/>
    <p:sldId id="289" r:id="rId33"/>
    <p:sldId id="341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8111673387581"/>
          <c:y val="0.1145835802403128"/>
          <c:w val="0.71856316049699753"/>
          <c:h val="0.63691035006558394"/>
        </c:manualLayout>
      </c:layout>
      <c:lineChart>
        <c:grouping val="standard"/>
        <c:varyColors val="0"/>
        <c:ser>
          <c:idx val="0"/>
          <c:order val="3"/>
          <c:tx>
            <c:strRef>
              <c:f>Sheet1!$E$2</c:f>
              <c:strCache>
                <c:ptCount val="1"/>
                <c:pt idx="0">
                  <c:v>alpha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Sheet1!$A$3:$A$108</c:f>
              <c:numCache>
                <c:formatCode>0.00</c:formatCode>
                <c:ptCount val="106"/>
                <c:pt idx="0" formatCode="General">
                  <c:v>0</c:v>
                </c:pt>
                <c:pt idx="1">
                  <c:v>0.33333333333333331</c:v>
                </c:pt>
                <c:pt idx="2" formatCode="General">
                  <c:v>0.66666666666666763</c:v>
                </c:pt>
                <c:pt idx="3">
                  <c:v>1</c:v>
                </c:pt>
                <c:pt idx="4" formatCode="General">
                  <c:v>1.3333333333333299</c:v>
                </c:pt>
                <c:pt idx="5">
                  <c:v>1.6666666666666701</c:v>
                </c:pt>
                <c:pt idx="6" formatCode="General">
                  <c:v>2</c:v>
                </c:pt>
                <c:pt idx="7">
                  <c:v>2.3333333333333277</c:v>
                </c:pt>
                <c:pt idx="8" formatCode="General">
                  <c:v>2.6666666666666701</c:v>
                </c:pt>
                <c:pt idx="9">
                  <c:v>3</c:v>
                </c:pt>
                <c:pt idx="10" formatCode="General">
                  <c:v>3.3333333333333277</c:v>
                </c:pt>
                <c:pt idx="11">
                  <c:v>3.6666666666666701</c:v>
                </c:pt>
                <c:pt idx="12" formatCode="General">
                  <c:v>4</c:v>
                </c:pt>
                <c:pt idx="13">
                  <c:v>4.3333333333333934</c:v>
                </c:pt>
                <c:pt idx="14" formatCode="General">
                  <c:v>4.6666666666666696</c:v>
                </c:pt>
                <c:pt idx="15">
                  <c:v>5</c:v>
                </c:pt>
                <c:pt idx="16" formatCode="General">
                  <c:v>5.3333333333333934</c:v>
                </c:pt>
                <c:pt idx="17">
                  <c:v>5.6666666666666696</c:v>
                </c:pt>
                <c:pt idx="18" formatCode="General">
                  <c:v>6</c:v>
                </c:pt>
                <c:pt idx="19">
                  <c:v>6.3333333333333934</c:v>
                </c:pt>
                <c:pt idx="20" formatCode="General">
                  <c:v>6.6666666666666696</c:v>
                </c:pt>
                <c:pt idx="21">
                  <c:v>7</c:v>
                </c:pt>
                <c:pt idx="22" formatCode="General">
                  <c:v>7.3333333333333934</c:v>
                </c:pt>
                <c:pt idx="23">
                  <c:v>7.6666666666666696</c:v>
                </c:pt>
                <c:pt idx="24" formatCode="General">
                  <c:v>8</c:v>
                </c:pt>
                <c:pt idx="25">
                  <c:v>8.3333333333333304</c:v>
                </c:pt>
                <c:pt idx="26" formatCode="General">
                  <c:v>8.6666666666666767</c:v>
                </c:pt>
                <c:pt idx="27">
                  <c:v>9</c:v>
                </c:pt>
                <c:pt idx="28" formatCode="General">
                  <c:v>9.3333333333333304</c:v>
                </c:pt>
                <c:pt idx="29">
                  <c:v>9.6666666666666767</c:v>
                </c:pt>
                <c:pt idx="30" formatCode="General">
                  <c:v>10</c:v>
                </c:pt>
                <c:pt idx="31">
                  <c:v>10.3333333333333</c:v>
                </c:pt>
                <c:pt idx="32" formatCode="General">
                  <c:v>10.666666666666726</c:v>
                </c:pt>
                <c:pt idx="33">
                  <c:v>11</c:v>
                </c:pt>
                <c:pt idx="34" formatCode="General">
                  <c:v>11.3333333333333</c:v>
                </c:pt>
                <c:pt idx="35">
                  <c:v>11.666666666666726</c:v>
                </c:pt>
                <c:pt idx="36" formatCode="General">
                  <c:v>12</c:v>
                </c:pt>
                <c:pt idx="37">
                  <c:v>12.3333333333333</c:v>
                </c:pt>
                <c:pt idx="38" formatCode="General">
                  <c:v>12.666666666666726</c:v>
                </c:pt>
                <c:pt idx="39">
                  <c:v>13</c:v>
                </c:pt>
                <c:pt idx="40" formatCode="General">
                  <c:v>13.3333333333333</c:v>
                </c:pt>
                <c:pt idx="41">
                  <c:v>13.666666666666726</c:v>
                </c:pt>
                <c:pt idx="42" formatCode="General">
                  <c:v>14</c:v>
                </c:pt>
                <c:pt idx="43">
                  <c:v>14.3333333333333</c:v>
                </c:pt>
                <c:pt idx="44" formatCode="General">
                  <c:v>14.666666666666726</c:v>
                </c:pt>
                <c:pt idx="45">
                  <c:v>15</c:v>
                </c:pt>
                <c:pt idx="46" formatCode="General">
                  <c:v>15.3333333333333</c:v>
                </c:pt>
                <c:pt idx="47">
                  <c:v>15.666666666666726</c:v>
                </c:pt>
                <c:pt idx="48" formatCode="General">
                  <c:v>16</c:v>
                </c:pt>
                <c:pt idx="49">
                  <c:v>16.333333333332963</c:v>
                </c:pt>
                <c:pt idx="50" formatCode="General">
                  <c:v>16.6666666666667</c:v>
                </c:pt>
                <c:pt idx="51">
                  <c:v>17</c:v>
                </c:pt>
                <c:pt idx="52" formatCode="General">
                  <c:v>17.333333333332963</c:v>
                </c:pt>
                <c:pt idx="53">
                  <c:v>17.6666666666667</c:v>
                </c:pt>
                <c:pt idx="54" formatCode="General">
                  <c:v>18</c:v>
                </c:pt>
                <c:pt idx="55">
                  <c:v>18.333333333332963</c:v>
                </c:pt>
                <c:pt idx="56" formatCode="General">
                  <c:v>18.6666666666667</c:v>
                </c:pt>
                <c:pt idx="57">
                  <c:v>19</c:v>
                </c:pt>
                <c:pt idx="58" formatCode="General">
                  <c:v>19.333333333332963</c:v>
                </c:pt>
                <c:pt idx="59">
                  <c:v>19.6666666666667</c:v>
                </c:pt>
                <c:pt idx="60" formatCode="General">
                  <c:v>20</c:v>
                </c:pt>
                <c:pt idx="61">
                  <c:v>20.333333333332963</c:v>
                </c:pt>
                <c:pt idx="62" formatCode="General">
                  <c:v>20.6666666666667</c:v>
                </c:pt>
                <c:pt idx="63">
                  <c:v>21</c:v>
                </c:pt>
                <c:pt idx="64" formatCode="General">
                  <c:v>21.333333333332963</c:v>
                </c:pt>
                <c:pt idx="65">
                  <c:v>21.6666666666667</c:v>
                </c:pt>
                <c:pt idx="66" formatCode="General">
                  <c:v>22</c:v>
                </c:pt>
                <c:pt idx="67">
                  <c:v>22.333333333332963</c:v>
                </c:pt>
                <c:pt idx="68" formatCode="General">
                  <c:v>22.6666666666667</c:v>
                </c:pt>
                <c:pt idx="69">
                  <c:v>23</c:v>
                </c:pt>
                <c:pt idx="70" formatCode="General">
                  <c:v>23.333333333332963</c:v>
                </c:pt>
                <c:pt idx="71">
                  <c:v>23.6666666666667</c:v>
                </c:pt>
                <c:pt idx="72" formatCode="General">
                  <c:v>24</c:v>
                </c:pt>
                <c:pt idx="73">
                  <c:v>24.333333333332963</c:v>
                </c:pt>
                <c:pt idx="74" formatCode="General">
                  <c:v>24.6666666666667</c:v>
                </c:pt>
                <c:pt idx="75">
                  <c:v>25</c:v>
                </c:pt>
                <c:pt idx="76" formatCode="General">
                  <c:v>25.333333333332963</c:v>
                </c:pt>
                <c:pt idx="77">
                  <c:v>25.6666666666667</c:v>
                </c:pt>
                <c:pt idx="78" formatCode="General">
                  <c:v>26</c:v>
                </c:pt>
                <c:pt idx="79">
                  <c:v>26.333333333332963</c:v>
                </c:pt>
                <c:pt idx="80" formatCode="General">
                  <c:v>26.6666666666667</c:v>
                </c:pt>
                <c:pt idx="81">
                  <c:v>27</c:v>
                </c:pt>
                <c:pt idx="82" formatCode="General">
                  <c:v>27.333333333332963</c:v>
                </c:pt>
                <c:pt idx="83">
                  <c:v>27.6666666666667</c:v>
                </c:pt>
                <c:pt idx="84" formatCode="General">
                  <c:v>28</c:v>
                </c:pt>
                <c:pt idx="85">
                  <c:v>28.333333333332963</c:v>
                </c:pt>
                <c:pt idx="86" formatCode="General">
                  <c:v>28.6666666666667</c:v>
                </c:pt>
                <c:pt idx="87">
                  <c:v>29</c:v>
                </c:pt>
                <c:pt idx="88" formatCode="General">
                  <c:v>29.333333333332963</c:v>
                </c:pt>
                <c:pt idx="89">
                  <c:v>29.6666666666667</c:v>
                </c:pt>
                <c:pt idx="90" formatCode="General">
                  <c:v>30</c:v>
                </c:pt>
                <c:pt idx="91">
                  <c:v>30.333333333332963</c:v>
                </c:pt>
                <c:pt idx="92" formatCode="General">
                  <c:v>30.6666666666667</c:v>
                </c:pt>
                <c:pt idx="93">
                  <c:v>31</c:v>
                </c:pt>
                <c:pt idx="94" formatCode="General">
                  <c:v>31.333333333332963</c:v>
                </c:pt>
                <c:pt idx="95">
                  <c:v>31.6666666666667</c:v>
                </c:pt>
                <c:pt idx="96" formatCode="General">
                  <c:v>32</c:v>
                </c:pt>
                <c:pt idx="97">
                  <c:v>32.3333333333333</c:v>
                </c:pt>
                <c:pt idx="98" formatCode="General">
                  <c:v>32.666666666665975</c:v>
                </c:pt>
                <c:pt idx="99">
                  <c:v>33</c:v>
                </c:pt>
                <c:pt idx="100" formatCode="General">
                  <c:v>33.3333333333333</c:v>
                </c:pt>
                <c:pt idx="101">
                  <c:v>33.666666666665975</c:v>
                </c:pt>
                <c:pt idx="102" formatCode="General">
                  <c:v>34</c:v>
                </c:pt>
                <c:pt idx="103">
                  <c:v>34.3333333333333</c:v>
                </c:pt>
                <c:pt idx="104" formatCode="General">
                  <c:v>34.666666666665975</c:v>
                </c:pt>
                <c:pt idx="105">
                  <c:v>35</c:v>
                </c:pt>
              </c:numCache>
            </c:numRef>
          </c:cat>
          <c:val>
            <c:numRef>
              <c:f>Sheet1!$E$3:$E$108</c:f>
              <c:numCache>
                <c:formatCode>General</c:formatCode>
                <c:ptCount val="106"/>
                <c:pt idx="0">
                  <c:v>1</c:v>
                </c:pt>
                <c:pt idx="1">
                  <c:v>0.9375</c:v>
                </c:pt>
                <c:pt idx="2">
                  <c:v>0.88235294117647067</c:v>
                </c:pt>
                <c:pt idx="3">
                  <c:v>0.8333333333333337</c:v>
                </c:pt>
                <c:pt idx="4">
                  <c:v>0.78947368421052677</c:v>
                </c:pt>
                <c:pt idx="5">
                  <c:v>0.75000000000000688</c:v>
                </c:pt>
                <c:pt idx="6">
                  <c:v>0.71428571428571463</c:v>
                </c:pt>
                <c:pt idx="7">
                  <c:v>0.68181818181818377</c:v>
                </c:pt>
                <c:pt idx="8">
                  <c:v>0.65217391304349415</c:v>
                </c:pt>
                <c:pt idx="9">
                  <c:v>0.62500000000000722</c:v>
                </c:pt>
                <c:pt idx="10">
                  <c:v>0.60000000000000064</c:v>
                </c:pt>
                <c:pt idx="11">
                  <c:v>0.57692307692308931</c:v>
                </c:pt>
                <c:pt idx="12">
                  <c:v>0.55555555555555569</c:v>
                </c:pt>
                <c:pt idx="13">
                  <c:v>0.53571428571428559</c:v>
                </c:pt>
                <c:pt idx="14">
                  <c:v>0.51724137931034453</c:v>
                </c:pt>
                <c:pt idx="15">
                  <c:v>0.5</c:v>
                </c:pt>
                <c:pt idx="16">
                  <c:v>0.48387096774194382</c:v>
                </c:pt>
                <c:pt idx="17">
                  <c:v>0.46875</c:v>
                </c:pt>
                <c:pt idx="18">
                  <c:v>0.45454545454545453</c:v>
                </c:pt>
                <c:pt idx="19">
                  <c:v>0.44117647058823622</c:v>
                </c:pt>
                <c:pt idx="20">
                  <c:v>0.42857142857142844</c:v>
                </c:pt>
                <c:pt idx="21">
                  <c:v>0.41666666666667124</c:v>
                </c:pt>
                <c:pt idx="22">
                  <c:v>0.40540540540540582</c:v>
                </c:pt>
                <c:pt idx="23">
                  <c:v>0.39473684210526438</c:v>
                </c:pt>
                <c:pt idx="24">
                  <c:v>0.38461538461538458</c:v>
                </c:pt>
                <c:pt idx="25">
                  <c:v>0.37500000000000366</c:v>
                </c:pt>
                <c:pt idx="26">
                  <c:v>0.36585365853658525</c:v>
                </c:pt>
                <c:pt idx="27">
                  <c:v>0.35714285714286326</c:v>
                </c:pt>
                <c:pt idx="28">
                  <c:v>0.34883720930232692</c:v>
                </c:pt>
                <c:pt idx="29">
                  <c:v>0.34090909090909255</c:v>
                </c:pt>
                <c:pt idx="30">
                  <c:v>0.33333333333333331</c:v>
                </c:pt>
                <c:pt idx="31">
                  <c:v>0.3260869565217398</c:v>
                </c:pt>
                <c:pt idx="32">
                  <c:v>0.319148936170216</c:v>
                </c:pt>
                <c:pt idx="33">
                  <c:v>0.31250000000000355</c:v>
                </c:pt>
                <c:pt idx="34">
                  <c:v>0.30612244897959645</c:v>
                </c:pt>
                <c:pt idx="35">
                  <c:v>0.30000000000000032</c:v>
                </c:pt>
                <c:pt idx="36">
                  <c:v>0.29411764705882382</c:v>
                </c:pt>
                <c:pt idx="37">
                  <c:v>0.28846153846153499</c:v>
                </c:pt>
                <c:pt idx="38">
                  <c:v>0.28301886792453579</c:v>
                </c:pt>
                <c:pt idx="39">
                  <c:v>0.27777777777778184</c:v>
                </c:pt>
                <c:pt idx="40">
                  <c:v>0.27272727272727332</c:v>
                </c:pt>
                <c:pt idx="41">
                  <c:v>0.26785714285714235</c:v>
                </c:pt>
                <c:pt idx="42">
                  <c:v>0.26315789473684231</c:v>
                </c:pt>
                <c:pt idx="43">
                  <c:v>0.25862068965517288</c:v>
                </c:pt>
                <c:pt idx="44">
                  <c:v>0.25423728813558877</c:v>
                </c:pt>
                <c:pt idx="45">
                  <c:v>0.25</c:v>
                </c:pt>
                <c:pt idx="46">
                  <c:v>0.24590163934426512</c:v>
                </c:pt>
                <c:pt idx="47">
                  <c:v>0.24193548387097263</c:v>
                </c:pt>
                <c:pt idx="48">
                  <c:v>0.23809523809524136</c:v>
                </c:pt>
                <c:pt idx="49">
                  <c:v>0.23437500000000033</c:v>
                </c:pt>
                <c:pt idx="50">
                  <c:v>0.23076923076923403</c:v>
                </c:pt>
                <c:pt idx="51">
                  <c:v>0.22727272727272729</c:v>
                </c:pt>
                <c:pt idx="52">
                  <c:v>0.22388059701492571</c:v>
                </c:pt>
                <c:pt idx="53">
                  <c:v>0.22058823529411772</c:v>
                </c:pt>
                <c:pt idx="54">
                  <c:v>0.21739130434782936</c:v>
                </c:pt>
                <c:pt idx="55">
                  <c:v>0.21428571428571461</c:v>
                </c:pt>
                <c:pt idx="56">
                  <c:v>0.21126760563380254</c:v>
                </c:pt>
                <c:pt idx="57">
                  <c:v>0.20833333333333548</c:v>
                </c:pt>
                <c:pt idx="58">
                  <c:v>0.20547945205479692</c:v>
                </c:pt>
                <c:pt idx="59">
                  <c:v>0.20270270270270244</c:v>
                </c:pt>
                <c:pt idx="60">
                  <c:v>0.2</c:v>
                </c:pt>
                <c:pt idx="61">
                  <c:v>0.19736842105263283</c:v>
                </c:pt>
                <c:pt idx="62">
                  <c:v>0.19480519480519709</c:v>
                </c:pt>
                <c:pt idx="63">
                  <c:v>0.19230769230769282</c:v>
                </c:pt>
                <c:pt idx="64">
                  <c:v>0.18987341772151922</c:v>
                </c:pt>
                <c:pt idx="65">
                  <c:v>0.18750000000000044</c:v>
                </c:pt>
                <c:pt idx="66">
                  <c:v>0.18518518518518731</c:v>
                </c:pt>
                <c:pt idx="67">
                  <c:v>0.18292682926829293</c:v>
                </c:pt>
                <c:pt idx="68">
                  <c:v>0.18072289156626842</c:v>
                </c:pt>
                <c:pt idx="69">
                  <c:v>0.17857142857143149</c:v>
                </c:pt>
                <c:pt idx="70">
                  <c:v>0.17647058823529441</c:v>
                </c:pt>
                <c:pt idx="71">
                  <c:v>0.17441860465116549</c:v>
                </c:pt>
                <c:pt idx="72">
                  <c:v>0.17241379310345045</c:v>
                </c:pt>
                <c:pt idx="73">
                  <c:v>0.17045454545454564</c:v>
                </c:pt>
                <c:pt idx="74">
                  <c:v>0.16853932584269926</c:v>
                </c:pt>
                <c:pt idx="75">
                  <c:v>0.16666666666666671</c:v>
                </c:pt>
                <c:pt idx="76">
                  <c:v>0.16483516483516639</c:v>
                </c:pt>
                <c:pt idx="77">
                  <c:v>0.16304347826086993</c:v>
                </c:pt>
                <c:pt idx="78">
                  <c:v>0.16129032258064591</c:v>
                </c:pt>
                <c:pt idx="79">
                  <c:v>0.15957446808510842</c:v>
                </c:pt>
                <c:pt idx="80">
                  <c:v>0.15789473684210875</c:v>
                </c:pt>
                <c:pt idx="81">
                  <c:v>0.15625000000000044</c:v>
                </c:pt>
                <c:pt idx="82">
                  <c:v>0.15463917525773221</c:v>
                </c:pt>
                <c:pt idx="83">
                  <c:v>0.15306122448979784</c:v>
                </c:pt>
                <c:pt idx="84">
                  <c:v>0.15151515151515446</c:v>
                </c:pt>
                <c:pt idx="85">
                  <c:v>0.15000000000000024</c:v>
                </c:pt>
                <c:pt idx="86">
                  <c:v>0.14851485148515051</c:v>
                </c:pt>
                <c:pt idx="87">
                  <c:v>0.14705882352941191</c:v>
                </c:pt>
                <c:pt idx="88">
                  <c:v>0.14563106796116521</c:v>
                </c:pt>
                <c:pt idx="89">
                  <c:v>0.14423076923076911</c:v>
                </c:pt>
                <c:pt idx="90">
                  <c:v>0.14285714285714546</c:v>
                </c:pt>
                <c:pt idx="91">
                  <c:v>0.14150943396226826</c:v>
                </c:pt>
                <c:pt idx="92">
                  <c:v>0.14018691588785034</c:v>
                </c:pt>
                <c:pt idx="93">
                  <c:v>0.1388888888888889</c:v>
                </c:pt>
                <c:pt idx="94">
                  <c:v>0.13761467889908269</c:v>
                </c:pt>
                <c:pt idx="95">
                  <c:v>0.13636363636363619</c:v>
                </c:pt>
                <c:pt idx="96">
                  <c:v>0.135135135135137</c:v>
                </c:pt>
                <c:pt idx="97">
                  <c:v>0.13392857142857137</c:v>
                </c:pt>
                <c:pt idx="98">
                  <c:v>0.13274336283186031</c:v>
                </c:pt>
                <c:pt idx="99">
                  <c:v>0.13157894736842121</c:v>
                </c:pt>
                <c:pt idx="100">
                  <c:v>0.13043478260869576</c:v>
                </c:pt>
                <c:pt idx="101">
                  <c:v>0.12931034482758624</c:v>
                </c:pt>
                <c:pt idx="102">
                  <c:v>0.12820512820512822</c:v>
                </c:pt>
                <c:pt idx="103">
                  <c:v>0.12711864406779674</c:v>
                </c:pt>
                <c:pt idx="104">
                  <c:v>0.12605042016806711</c:v>
                </c:pt>
                <c:pt idx="105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17-4651-9F2D-987C1BFF9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799296"/>
        <c:axId val="376799688"/>
      </c:lineChart>
      <c:scatterChart>
        <c:scatterStyle val="lineMarker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Organica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44450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1270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D17-4651-9F2D-987C1BFF95FB}"/>
              </c:ext>
            </c:extLst>
          </c:dPt>
          <c:xVal>
            <c:numRef>
              <c:f>Sheet1!$A$3:$A$108</c:f>
              <c:numCache>
                <c:formatCode>0.00</c:formatCode>
                <c:ptCount val="106"/>
                <c:pt idx="0" formatCode="General">
                  <c:v>0</c:v>
                </c:pt>
                <c:pt idx="1">
                  <c:v>0.33333333333333331</c:v>
                </c:pt>
                <c:pt idx="2" formatCode="General">
                  <c:v>0.66666666666666763</c:v>
                </c:pt>
                <c:pt idx="3">
                  <c:v>1</c:v>
                </c:pt>
                <c:pt idx="4" formatCode="General">
                  <c:v>1.3333333333333299</c:v>
                </c:pt>
                <c:pt idx="5">
                  <c:v>1.6666666666666701</c:v>
                </c:pt>
                <c:pt idx="6" formatCode="General">
                  <c:v>2</c:v>
                </c:pt>
                <c:pt idx="7">
                  <c:v>2.3333333333333277</c:v>
                </c:pt>
                <c:pt idx="8" formatCode="General">
                  <c:v>2.6666666666666701</c:v>
                </c:pt>
                <c:pt idx="9">
                  <c:v>3</c:v>
                </c:pt>
                <c:pt idx="10" formatCode="General">
                  <c:v>3.3333333333333277</c:v>
                </c:pt>
                <c:pt idx="11">
                  <c:v>3.6666666666666701</c:v>
                </c:pt>
                <c:pt idx="12" formatCode="General">
                  <c:v>4</c:v>
                </c:pt>
                <c:pt idx="13">
                  <c:v>4.3333333333333934</c:v>
                </c:pt>
                <c:pt idx="14" formatCode="General">
                  <c:v>4.6666666666666696</c:v>
                </c:pt>
                <c:pt idx="15">
                  <c:v>5</c:v>
                </c:pt>
                <c:pt idx="16" formatCode="General">
                  <c:v>5.3333333333333934</c:v>
                </c:pt>
                <c:pt idx="17">
                  <c:v>5.6666666666666696</c:v>
                </c:pt>
                <c:pt idx="18" formatCode="General">
                  <c:v>6</c:v>
                </c:pt>
                <c:pt idx="19">
                  <c:v>6.3333333333333934</c:v>
                </c:pt>
                <c:pt idx="20" formatCode="General">
                  <c:v>6.6666666666666696</c:v>
                </c:pt>
                <c:pt idx="21">
                  <c:v>7</c:v>
                </c:pt>
                <c:pt idx="22" formatCode="General">
                  <c:v>7.3333333333333934</c:v>
                </c:pt>
                <c:pt idx="23">
                  <c:v>7.6666666666666696</c:v>
                </c:pt>
                <c:pt idx="24" formatCode="General">
                  <c:v>8</c:v>
                </c:pt>
                <c:pt idx="25">
                  <c:v>8.3333333333333304</c:v>
                </c:pt>
                <c:pt idx="26" formatCode="General">
                  <c:v>8.6666666666666767</c:v>
                </c:pt>
                <c:pt idx="27">
                  <c:v>9</c:v>
                </c:pt>
                <c:pt idx="28" formatCode="General">
                  <c:v>9.3333333333333304</c:v>
                </c:pt>
                <c:pt idx="29">
                  <c:v>9.6666666666666767</c:v>
                </c:pt>
                <c:pt idx="30" formatCode="General">
                  <c:v>10</c:v>
                </c:pt>
                <c:pt idx="31">
                  <c:v>10.3333333333333</c:v>
                </c:pt>
                <c:pt idx="32" formatCode="General">
                  <c:v>10.666666666666726</c:v>
                </c:pt>
                <c:pt idx="33">
                  <c:v>11</c:v>
                </c:pt>
                <c:pt idx="34" formatCode="General">
                  <c:v>11.3333333333333</c:v>
                </c:pt>
                <c:pt idx="35">
                  <c:v>11.666666666666726</c:v>
                </c:pt>
                <c:pt idx="36" formatCode="General">
                  <c:v>12</c:v>
                </c:pt>
                <c:pt idx="37">
                  <c:v>12.3333333333333</c:v>
                </c:pt>
                <c:pt idx="38" formatCode="General">
                  <c:v>12.666666666666726</c:v>
                </c:pt>
                <c:pt idx="39">
                  <c:v>13</c:v>
                </c:pt>
                <c:pt idx="40" formatCode="General">
                  <c:v>13.3333333333333</c:v>
                </c:pt>
                <c:pt idx="41">
                  <c:v>13.666666666666726</c:v>
                </c:pt>
                <c:pt idx="42" formatCode="General">
                  <c:v>14</c:v>
                </c:pt>
                <c:pt idx="43">
                  <c:v>14.3333333333333</c:v>
                </c:pt>
                <c:pt idx="44" formatCode="General">
                  <c:v>14.666666666666726</c:v>
                </c:pt>
                <c:pt idx="45">
                  <c:v>15</c:v>
                </c:pt>
                <c:pt idx="46" formatCode="General">
                  <c:v>15.3333333333333</c:v>
                </c:pt>
                <c:pt idx="47">
                  <c:v>15.666666666666726</c:v>
                </c:pt>
                <c:pt idx="48" formatCode="General">
                  <c:v>16</c:v>
                </c:pt>
                <c:pt idx="49">
                  <c:v>16.333333333332963</c:v>
                </c:pt>
                <c:pt idx="50" formatCode="General">
                  <c:v>16.6666666666667</c:v>
                </c:pt>
                <c:pt idx="51">
                  <c:v>17</c:v>
                </c:pt>
                <c:pt idx="52" formatCode="General">
                  <c:v>17.333333333332963</c:v>
                </c:pt>
                <c:pt idx="53">
                  <c:v>17.6666666666667</c:v>
                </c:pt>
                <c:pt idx="54" formatCode="General">
                  <c:v>18</c:v>
                </c:pt>
                <c:pt idx="55">
                  <c:v>18.333333333332963</c:v>
                </c:pt>
                <c:pt idx="56" formatCode="General">
                  <c:v>18.6666666666667</c:v>
                </c:pt>
                <c:pt idx="57">
                  <c:v>19</c:v>
                </c:pt>
                <c:pt idx="58" formatCode="General">
                  <c:v>19.333333333332963</c:v>
                </c:pt>
                <c:pt idx="59">
                  <c:v>19.6666666666667</c:v>
                </c:pt>
                <c:pt idx="60" formatCode="General">
                  <c:v>20</c:v>
                </c:pt>
                <c:pt idx="61">
                  <c:v>20.333333333332963</c:v>
                </c:pt>
                <c:pt idx="62" formatCode="General">
                  <c:v>20.6666666666667</c:v>
                </c:pt>
                <c:pt idx="63">
                  <c:v>21</c:v>
                </c:pt>
                <c:pt idx="64" formatCode="General">
                  <c:v>21.333333333332963</c:v>
                </c:pt>
                <c:pt idx="65">
                  <c:v>21.6666666666667</c:v>
                </c:pt>
                <c:pt idx="66" formatCode="General">
                  <c:v>22</c:v>
                </c:pt>
                <c:pt idx="67">
                  <c:v>22.333333333332963</c:v>
                </c:pt>
                <c:pt idx="68" formatCode="General">
                  <c:v>22.6666666666667</c:v>
                </c:pt>
                <c:pt idx="69">
                  <c:v>23</c:v>
                </c:pt>
                <c:pt idx="70" formatCode="General">
                  <c:v>23.333333333332963</c:v>
                </c:pt>
                <c:pt idx="71">
                  <c:v>23.6666666666667</c:v>
                </c:pt>
                <c:pt idx="72" formatCode="General">
                  <c:v>24</c:v>
                </c:pt>
                <c:pt idx="73">
                  <c:v>24.333333333332963</c:v>
                </c:pt>
                <c:pt idx="74" formatCode="General">
                  <c:v>24.6666666666667</c:v>
                </c:pt>
                <c:pt idx="75">
                  <c:v>25</c:v>
                </c:pt>
                <c:pt idx="76" formatCode="General">
                  <c:v>25.333333333332963</c:v>
                </c:pt>
                <c:pt idx="77">
                  <c:v>25.6666666666667</c:v>
                </c:pt>
                <c:pt idx="78" formatCode="General">
                  <c:v>26</c:v>
                </c:pt>
                <c:pt idx="79">
                  <c:v>26.333333333332963</c:v>
                </c:pt>
                <c:pt idx="80" formatCode="General">
                  <c:v>26.6666666666667</c:v>
                </c:pt>
                <c:pt idx="81">
                  <c:v>27</c:v>
                </c:pt>
                <c:pt idx="82" formatCode="General">
                  <c:v>27.333333333332963</c:v>
                </c:pt>
                <c:pt idx="83">
                  <c:v>27.6666666666667</c:v>
                </c:pt>
                <c:pt idx="84" formatCode="General">
                  <c:v>28</c:v>
                </c:pt>
                <c:pt idx="85">
                  <c:v>28.333333333332963</c:v>
                </c:pt>
                <c:pt idx="86" formatCode="General">
                  <c:v>28.6666666666667</c:v>
                </c:pt>
                <c:pt idx="87">
                  <c:v>29</c:v>
                </c:pt>
                <c:pt idx="88" formatCode="General">
                  <c:v>29.333333333332963</c:v>
                </c:pt>
                <c:pt idx="89">
                  <c:v>29.6666666666667</c:v>
                </c:pt>
                <c:pt idx="90" formatCode="General">
                  <c:v>30</c:v>
                </c:pt>
                <c:pt idx="91">
                  <c:v>30.333333333332963</c:v>
                </c:pt>
                <c:pt idx="92" formatCode="General">
                  <c:v>30.6666666666667</c:v>
                </c:pt>
                <c:pt idx="93">
                  <c:v>31</c:v>
                </c:pt>
                <c:pt idx="94" formatCode="General">
                  <c:v>31.333333333332963</c:v>
                </c:pt>
                <c:pt idx="95">
                  <c:v>31.6666666666667</c:v>
                </c:pt>
                <c:pt idx="96" formatCode="General">
                  <c:v>32</c:v>
                </c:pt>
                <c:pt idx="97">
                  <c:v>32.3333333333333</c:v>
                </c:pt>
                <c:pt idx="98" formatCode="General">
                  <c:v>32.666666666665975</c:v>
                </c:pt>
                <c:pt idx="99">
                  <c:v>33</c:v>
                </c:pt>
                <c:pt idx="100" formatCode="General">
                  <c:v>33.3333333333333</c:v>
                </c:pt>
                <c:pt idx="101">
                  <c:v>33.666666666665975</c:v>
                </c:pt>
                <c:pt idx="102" formatCode="General">
                  <c:v>34</c:v>
                </c:pt>
                <c:pt idx="103">
                  <c:v>34.3333333333333</c:v>
                </c:pt>
                <c:pt idx="104" formatCode="General">
                  <c:v>34.666666666665975</c:v>
                </c:pt>
                <c:pt idx="105">
                  <c:v>35</c:v>
                </c:pt>
              </c:numCache>
            </c:numRef>
          </c:xVal>
          <c:yVal>
            <c:numRef>
              <c:f>Sheet1!$B$3:$B$108</c:f>
              <c:numCache>
                <c:formatCode>General</c:formatCode>
                <c:ptCount val="106"/>
                <c:pt idx="2">
                  <c:v>0.88235294117647067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D17-4651-9F2D-987C1BFF95FB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3"/>
                </a:solidFill>
                <a:ln w="1270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D17-4651-9F2D-987C1BFF95FB}"/>
              </c:ext>
            </c:extLst>
          </c:dPt>
          <c:xVal>
            <c:numRef>
              <c:f>Sheet1!$A$3:$A$108</c:f>
              <c:numCache>
                <c:formatCode>0.00</c:formatCode>
                <c:ptCount val="106"/>
                <c:pt idx="0" formatCode="General">
                  <c:v>0</c:v>
                </c:pt>
                <c:pt idx="1">
                  <c:v>0.33333333333333331</c:v>
                </c:pt>
                <c:pt idx="2" formatCode="General">
                  <c:v>0.66666666666666763</c:v>
                </c:pt>
                <c:pt idx="3">
                  <c:v>1</c:v>
                </c:pt>
                <c:pt idx="4" formatCode="General">
                  <c:v>1.3333333333333299</c:v>
                </c:pt>
                <c:pt idx="5">
                  <c:v>1.6666666666666701</c:v>
                </c:pt>
                <c:pt idx="6" formatCode="General">
                  <c:v>2</c:v>
                </c:pt>
                <c:pt idx="7">
                  <c:v>2.3333333333333277</c:v>
                </c:pt>
                <c:pt idx="8" formatCode="General">
                  <c:v>2.6666666666666701</c:v>
                </c:pt>
                <c:pt idx="9">
                  <c:v>3</c:v>
                </c:pt>
                <c:pt idx="10" formatCode="General">
                  <c:v>3.3333333333333277</c:v>
                </c:pt>
                <c:pt idx="11">
                  <c:v>3.6666666666666701</c:v>
                </c:pt>
                <c:pt idx="12" formatCode="General">
                  <c:v>4</c:v>
                </c:pt>
                <c:pt idx="13">
                  <c:v>4.3333333333333934</c:v>
                </c:pt>
                <c:pt idx="14" formatCode="General">
                  <c:v>4.6666666666666696</c:v>
                </c:pt>
                <c:pt idx="15">
                  <c:v>5</c:v>
                </c:pt>
                <c:pt idx="16" formatCode="General">
                  <c:v>5.3333333333333934</c:v>
                </c:pt>
                <c:pt idx="17">
                  <c:v>5.6666666666666696</c:v>
                </c:pt>
                <c:pt idx="18" formatCode="General">
                  <c:v>6</c:v>
                </c:pt>
                <c:pt idx="19">
                  <c:v>6.3333333333333934</c:v>
                </c:pt>
                <c:pt idx="20" formatCode="General">
                  <c:v>6.6666666666666696</c:v>
                </c:pt>
                <c:pt idx="21">
                  <c:v>7</c:v>
                </c:pt>
                <c:pt idx="22" formatCode="General">
                  <c:v>7.3333333333333934</c:v>
                </c:pt>
                <c:pt idx="23">
                  <c:v>7.6666666666666696</c:v>
                </c:pt>
                <c:pt idx="24" formatCode="General">
                  <c:v>8</c:v>
                </c:pt>
                <c:pt idx="25">
                  <c:v>8.3333333333333304</c:v>
                </c:pt>
                <c:pt idx="26" formatCode="General">
                  <c:v>8.6666666666666767</c:v>
                </c:pt>
                <c:pt idx="27">
                  <c:v>9</c:v>
                </c:pt>
                <c:pt idx="28" formatCode="General">
                  <c:v>9.3333333333333304</c:v>
                </c:pt>
                <c:pt idx="29">
                  <c:v>9.6666666666666767</c:v>
                </c:pt>
                <c:pt idx="30" formatCode="General">
                  <c:v>10</c:v>
                </c:pt>
                <c:pt idx="31">
                  <c:v>10.3333333333333</c:v>
                </c:pt>
                <c:pt idx="32" formatCode="General">
                  <c:v>10.666666666666726</c:v>
                </c:pt>
                <c:pt idx="33">
                  <c:v>11</c:v>
                </c:pt>
                <c:pt idx="34" formatCode="General">
                  <c:v>11.3333333333333</c:v>
                </c:pt>
                <c:pt idx="35">
                  <c:v>11.666666666666726</c:v>
                </c:pt>
                <c:pt idx="36" formatCode="General">
                  <c:v>12</c:v>
                </c:pt>
                <c:pt idx="37">
                  <c:v>12.3333333333333</c:v>
                </c:pt>
                <c:pt idx="38" formatCode="General">
                  <c:v>12.666666666666726</c:v>
                </c:pt>
                <c:pt idx="39">
                  <c:v>13</c:v>
                </c:pt>
                <c:pt idx="40" formatCode="General">
                  <c:v>13.3333333333333</c:v>
                </c:pt>
                <c:pt idx="41">
                  <c:v>13.666666666666726</c:v>
                </c:pt>
                <c:pt idx="42" formatCode="General">
                  <c:v>14</c:v>
                </c:pt>
                <c:pt idx="43">
                  <c:v>14.3333333333333</c:v>
                </c:pt>
                <c:pt idx="44" formatCode="General">
                  <c:v>14.666666666666726</c:v>
                </c:pt>
                <c:pt idx="45">
                  <c:v>15</c:v>
                </c:pt>
                <c:pt idx="46" formatCode="General">
                  <c:v>15.3333333333333</c:v>
                </c:pt>
                <c:pt idx="47">
                  <c:v>15.666666666666726</c:v>
                </c:pt>
                <c:pt idx="48" formatCode="General">
                  <c:v>16</c:v>
                </c:pt>
                <c:pt idx="49">
                  <c:v>16.333333333332963</c:v>
                </c:pt>
                <c:pt idx="50" formatCode="General">
                  <c:v>16.6666666666667</c:v>
                </c:pt>
                <c:pt idx="51">
                  <c:v>17</c:v>
                </c:pt>
                <c:pt idx="52" formatCode="General">
                  <c:v>17.333333333332963</c:v>
                </c:pt>
                <c:pt idx="53">
                  <c:v>17.6666666666667</c:v>
                </c:pt>
                <c:pt idx="54" formatCode="General">
                  <c:v>18</c:v>
                </c:pt>
                <c:pt idx="55">
                  <c:v>18.333333333332963</c:v>
                </c:pt>
                <c:pt idx="56" formatCode="General">
                  <c:v>18.6666666666667</c:v>
                </c:pt>
                <c:pt idx="57">
                  <c:v>19</c:v>
                </c:pt>
                <c:pt idx="58" formatCode="General">
                  <c:v>19.333333333332963</c:v>
                </c:pt>
                <c:pt idx="59">
                  <c:v>19.6666666666667</c:v>
                </c:pt>
                <c:pt idx="60" formatCode="General">
                  <c:v>20</c:v>
                </c:pt>
                <c:pt idx="61">
                  <c:v>20.333333333332963</c:v>
                </c:pt>
                <c:pt idx="62" formatCode="General">
                  <c:v>20.6666666666667</c:v>
                </c:pt>
                <c:pt idx="63">
                  <c:v>21</c:v>
                </c:pt>
                <c:pt idx="64" formatCode="General">
                  <c:v>21.333333333332963</c:v>
                </c:pt>
                <c:pt idx="65">
                  <c:v>21.6666666666667</c:v>
                </c:pt>
                <c:pt idx="66" formatCode="General">
                  <c:v>22</c:v>
                </c:pt>
                <c:pt idx="67">
                  <c:v>22.333333333332963</c:v>
                </c:pt>
                <c:pt idx="68" formatCode="General">
                  <c:v>22.6666666666667</c:v>
                </c:pt>
                <c:pt idx="69">
                  <c:v>23</c:v>
                </c:pt>
                <c:pt idx="70" formatCode="General">
                  <c:v>23.333333333332963</c:v>
                </c:pt>
                <c:pt idx="71">
                  <c:v>23.6666666666667</c:v>
                </c:pt>
                <c:pt idx="72" formatCode="General">
                  <c:v>24</c:v>
                </c:pt>
                <c:pt idx="73">
                  <c:v>24.333333333332963</c:v>
                </c:pt>
                <c:pt idx="74" formatCode="General">
                  <c:v>24.6666666666667</c:v>
                </c:pt>
                <c:pt idx="75">
                  <c:v>25</c:v>
                </c:pt>
                <c:pt idx="76" formatCode="General">
                  <c:v>25.333333333332963</c:v>
                </c:pt>
                <c:pt idx="77">
                  <c:v>25.6666666666667</c:v>
                </c:pt>
                <c:pt idx="78" formatCode="General">
                  <c:v>26</c:v>
                </c:pt>
                <c:pt idx="79">
                  <c:v>26.333333333332963</c:v>
                </c:pt>
                <c:pt idx="80" formatCode="General">
                  <c:v>26.6666666666667</c:v>
                </c:pt>
                <c:pt idx="81">
                  <c:v>27</c:v>
                </c:pt>
                <c:pt idx="82" formatCode="General">
                  <c:v>27.333333333332963</c:v>
                </c:pt>
                <c:pt idx="83">
                  <c:v>27.6666666666667</c:v>
                </c:pt>
                <c:pt idx="84" formatCode="General">
                  <c:v>28</c:v>
                </c:pt>
                <c:pt idx="85">
                  <c:v>28.333333333332963</c:v>
                </c:pt>
                <c:pt idx="86" formatCode="General">
                  <c:v>28.6666666666667</c:v>
                </c:pt>
                <c:pt idx="87">
                  <c:v>29</c:v>
                </c:pt>
                <c:pt idx="88" formatCode="General">
                  <c:v>29.333333333332963</c:v>
                </c:pt>
                <c:pt idx="89">
                  <c:v>29.6666666666667</c:v>
                </c:pt>
                <c:pt idx="90" formatCode="General">
                  <c:v>30</c:v>
                </c:pt>
                <c:pt idx="91">
                  <c:v>30.333333333332963</c:v>
                </c:pt>
                <c:pt idx="92" formatCode="General">
                  <c:v>30.6666666666667</c:v>
                </c:pt>
                <c:pt idx="93">
                  <c:v>31</c:v>
                </c:pt>
                <c:pt idx="94" formatCode="General">
                  <c:v>31.333333333332963</c:v>
                </c:pt>
                <c:pt idx="95">
                  <c:v>31.6666666666667</c:v>
                </c:pt>
                <c:pt idx="96" formatCode="General">
                  <c:v>32</c:v>
                </c:pt>
                <c:pt idx="97">
                  <c:v>32.3333333333333</c:v>
                </c:pt>
                <c:pt idx="98" formatCode="General">
                  <c:v>32.666666666665975</c:v>
                </c:pt>
                <c:pt idx="99">
                  <c:v>33</c:v>
                </c:pt>
                <c:pt idx="100" formatCode="General">
                  <c:v>33.3333333333333</c:v>
                </c:pt>
                <c:pt idx="101">
                  <c:v>33.666666666665975</c:v>
                </c:pt>
                <c:pt idx="102" formatCode="General">
                  <c:v>34</c:v>
                </c:pt>
                <c:pt idx="103">
                  <c:v>34.3333333333333</c:v>
                </c:pt>
                <c:pt idx="104" formatCode="General">
                  <c:v>34.666666666665975</c:v>
                </c:pt>
                <c:pt idx="105">
                  <c:v>35</c:v>
                </c:pt>
              </c:numCache>
            </c:numRef>
          </c:xVal>
          <c:yVal>
            <c:numRef>
              <c:f>Sheet1!$C$3:$C$108</c:f>
              <c:numCache>
                <c:formatCode>General</c:formatCode>
                <c:ptCount val="106"/>
                <c:pt idx="12">
                  <c:v>0.55555555555555569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D17-4651-9F2D-987C1BFF95FB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MBR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36"/>
            <c:marker>
              <c:symbol val="circle"/>
              <c:size val="5"/>
              <c:spPr>
                <a:solidFill>
                  <a:schemeClr val="accent4"/>
                </a:solidFill>
                <a:ln w="1270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D17-4651-9F2D-987C1BFF95FB}"/>
              </c:ext>
            </c:extLst>
          </c:dPt>
          <c:xVal>
            <c:numRef>
              <c:f>Sheet1!$A$3:$A$108</c:f>
              <c:numCache>
                <c:formatCode>0.00</c:formatCode>
                <c:ptCount val="106"/>
                <c:pt idx="0" formatCode="General">
                  <c:v>0</c:v>
                </c:pt>
                <c:pt idx="1">
                  <c:v>0.33333333333333331</c:v>
                </c:pt>
                <c:pt idx="2" formatCode="General">
                  <c:v>0.66666666666666763</c:v>
                </c:pt>
                <c:pt idx="3">
                  <c:v>1</c:v>
                </c:pt>
                <c:pt idx="4" formatCode="General">
                  <c:v>1.3333333333333299</c:v>
                </c:pt>
                <c:pt idx="5">
                  <c:v>1.6666666666666701</c:v>
                </c:pt>
                <c:pt idx="6" formatCode="General">
                  <c:v>2</c:v>
                </c:pt>
                <c:pt idx="7">
                  <c:v>2.3333333333333277</c:v>
                </c:pt>
                <c:pt idx="8" formatCode="General">
                  <c:v>2.6666666666666701</c:v>
                </c:pt>
                <c:pt idx="9">
                  <c:v>3</c:v>
                </c:pt>
                <c:pt idx="10" formatCode="General">
                  <c:v>3.3333333333333277</c:v>
                </c:pt>
                <c:pt idx="11">
                  <c:v>3.6666666666666701</c:v>
                </c:pt>
                <c:pt idx="12" formatCode="General">
                  <c:v>4</c:v>
                </c:pt>
                <c:pt idx="13">
                  <c:v>4.3333333333333934</c:v>
                </c:pt>
                <c:pt idx="14" formatCode="General">
                  <c:v>4.6666666666666696</c:v>
                </c:pt>
                <c:pt idx="15">
                  <c:v>5</c:v>
                </c:pt>
                <c:pt idx="16" formatCode="General">
                  <c:v>5.3333333333333934</c:v>
                </c:pt>
                <c:pt idx="17">
                  <c:v>5.6666666666666696</c:v>
                </c:pt>
                <c:pt idx="18" formatCode="General">
                  <c:v>6</c:v>
                </c:pt>
                <c:pt idx="19">
                  <c:v>6.3333333333333934</c:v>
                </c:pt>
                <c:pt idx="20" formatCode="General">
                  <c:v>6.6666666666666696</c:v>
                </c:pt>
                <c:pt idx="21">
                  <c:v>7</c:v>
                </c:pt>
                <c:pt idx="22" formatCode="General">
                  <c:v>7.3333333333333934</c:v>
                </c:pt>
                <c:pt idx="23">
                  <c:v>7.6666666666666696</c:v>
                </c:pt>
                <c:pt idx="24" formatCode="General">
                  <c:v>8</c:v>
                </c:pt>
                <c:pt idx="25">
                  <c:v>8.3333333333333304</c:v>
                </c:pt>
                <c:pt idx="26" formatCode="General">
                  <c:v>8.6666666666666767</c:v>
                </c:pt>
                <c:pt idx="27">
                  <c:v>9</c:v>
                </c:pt>
                <c:pt idx="28" formatCode="General">
                  <c:v>9.3333333333333304</c:v>
                </c:pt>
                <c:pt idx="29">
                  <c:v>9.6666666666666767</c:v>
                </c:pt>
                <c:pt idx="30" formatCode="General">
                  <c:v>10</c:v>
                </c:pt>
                <c:pt idx="31">
                  <c:v>10.3333333333333</c:v>
                </c:pt>
                <c:pt idx="32" formatCode="General">
                  <c:v>10.666666666666726</c:v>
                </c:pt>
                <c:pt idx="33">
                  <c:v>11</c:v>
                </c:pt>
                <c:pt idx="34" formatCode="General">
                  <c:v>11.3333333333333</c:v>
                </c:pt>
                <c:pt idx="35">
                  <c:v>11.666666666666726</c:v>
                </c:pt>
                <c:pt idx="36" formatCode="General">
                  <c:v>12</c:v>
                </c:pt>
                <c:pt idx="37">
                  <c:v>12.3333333333333</c:v>
                </c:pt>
                <c:pt idx="38" formatCode="General">
                  <c:v>12.666666666666726</c:v>
                </c:pt>
                <c:pt idx="39">
                  <c:v>13</c:v>
                </c:pt>
                <c:pt idx="40" formatCode="General">
                  <c:v>13.3333333333333</c:v>
                </c:pt>
                <c:pt idx="41">
                  <c:v>13.666666666666726</c:v>
                </c:pt>
                <c:pt idx="42" formatCode="General">
                  <c:v>14</c:v>
                </c:pt>
                <c:pt idx="43">
                  <c:v>14.3333333333333</c:v>
                </c:pt>
                <c:pt idx="44" formatCode="General">
                  <c:v>14.666666666666726</c:v>
                </c:pt>
                <c:pt idx="45">
                  <c:v>15</c:v>
                </c:pt>
                <c:pt idx="46" formatCode="General">
                  <c:v>15.3333333333333</c:v>
                </c:pt>
                <c:pt idx="47">
                  <c:v>15.666666666666726</c:v>
                </c:pt>
                <c:pt idx="48" formatCode="General">
                  <c:v>16</c:v>
                </c:pt>
                <c:pt idx="49">
                  <c:v>16.333333333332963</c:v>
                </c:pt>
                <c:pt idx="50" formatCode="General">
                  <c:v>16.6666666666667</c:v>
                </c:pt>
                <c:pt idx="51">
                  <c:v>17</c:v>
                </c:pt>
                <c:pt idx="52" formatCode="General">
                  <c:v>17.333333333332963</c:v>
                </c:pt>
                <c:pt idx="53">
                  <c:v>17.6666666666667</c:v>
                </c:pt>
                <c:pt idx="54" formatCode="General">
                  <c:v>18</c:v>
                </c:pt>
                <c:pt idx="55">
                  <c:v>18.333333333332963</c:v>
                </c:pt>
                <c:pt idx="56" formatCode="General">
                  <c:v>18.6666666666667</c:v>
                </c:pt>
                <c:pt idx="57">
                  <c:v>19</c:v>
                </c:pt>
                <c:pt idx="58" formatCode="General">
                  <c:v>19.333333333332963</c:v>
                </c:pt>
                <c:pt idx="59">
                  <c:v>19.6666666666667</c:v>
                </c:pt>
                <c:pt idx="60" formatCode="General">
                  <c:v>20</c:v>
                </c:pt>
                <c:pt idx="61">
                  <c:v>20.333333333332963</c:v>
                </c:pt>
                <c:pt idx="62" formatCode="General">
                  <c:v>20.6666666666667</c:v>
                </c:pt>
                <c:pt idx="63">
                  <c:v>21</c:v>
                </c:pt>
                <c:pt idx="64" formatCode="General">
                  <c:v>21.333333333332963</c:v>
                </c:pt>
                <c:pt idx="65">
                  <c:v>21.6666666666667</c:v>
                </c:pt>
                <c:pt idx="66" formatCode="General">
                  <c:v>22</c:v>
                </c:pt>
                <c:pt idx="67">
                  <c:v>22.333333333332963</c:v>
                </c:pt>
                <c:pt idx="68" formatCode="General">
                  <c:v>22.6666666666667</c:v>
                </c:pt>
                <c:pt idx="69">
                  <c:v>23</c:v>
                </c:pt>
                <c:pt idx="70" formatCode="General">
                  <c:v>23.333333333332963</c:v>
                </c:pt>
                <c:pt idx="71">
                  <c:v>23.6666666666667</c:v>
                </c:pt>
                <c:pt idx="72" formatCode="General">
                  <c:v>24</c:v>
                </c:pt>
                <c:pt idx="73">
                  <c:v>24.333333333332963</c:v>
                </c:pt>
                <c:pt idx="74" formatCode="General">
                  <c:v>24.6666666666667</c:v>
                </c:pt>
                <c:pt idx="75">
                  <c:v>25</c:v>
                </c:pt>
                <c:pt idx="76" formatCode="General">
                  <c:v>25.333333333332963</c:v>
                </c:pt>
                <c:pt idx="77">
                  <c:v>25.6666666666667</c:v>
                </c:pt>
                <c:pt idx="78" formatCode="General">
                  <c:v>26</c:v>
                </c:pt>
                <c:pt idx="79">
                  <c:v>26.333333333332963</c:v>
                </c:pt>
                <c:pt idx="80" formatCode="General">
                  <c:v>26.6666666666667</c:v>
                </c:pt>
                <c:pt idx="81">
                  <c:v>27</c:v>
                </c:pt>
                <c:pt idx="82" formatCode="General">
                  <c:v>27.333333333332963</c:v>
                </c:pt>
                <c:pt idx="83">
                  <c:v>27.6666666666667</c:v>
                </c:pt>
                <c:pt idx="84" formatCode="General">
                  <c:v>28</c:v>
                </c:pt>
                <c:pt idx="85">
                  <c:v>28.333333333332963</c:v>
                </c:pt>
                <c:pt idx="86" formatCode="General">
                  <c:v>28.6666666666667</c:v>
                </c:pt>
                <c:pt idx="87">
                  <c:v>29</c:v>
                </c:pt>
                <c:pt idx="88" formatCode="General">
                  <c:v>29.333333333332963</c:v>
                </c:pt>
                <c:pt idx="89">
                  <c:v>29.6666666666667</c:v>
                </c:pt>
                <c:pt idx="90" formatCode="General">
                  <c:v>30</c:v>
                </c:pt>
                <c:pt idx="91">
                  <c:v>30.333333333332963</c:v>
                </c:pt>
                <c:pt idx="92" formatCode="General">
                  <c:v>30.6666666666667</c:v>
                </c:pt>
                <c:pt idx="93">
                  <c:v>31</c:v>
                </c:pt>
                <c:pt idx="94" formatCode="General">
                  <c:v>31.333333333332963</c:v>
                </c:pt>
                <c:pt idx="95">
                  <c:v>31.6666666666667</c:v>
                </c:pt>
                <c:pt idx="96" formatCode="General">
                  <c:v>32</c:v>
                </c:pt>
                <c:pt idx="97">
                  <c:v>32.3333333333333</c:v>
                </c:pt>
                <c:pt idx="98" formatCode="General">
                  <c:v>32.666666666665975</c:v>
                </c:pt>
                <c:pt idx="99">
                  <c:v>33</c:v>
                </c:pt>
                <c:pt idx="100" formatCode="General">
                  <c:v>33.3333333333333</c:v>
                </c:pt>
                <c:pt idx="101">
                  <c:v>33.666666666665975</c:v>
                </c:pt>
                <c:pt idx="102" formatCode="General">
                  <c:v>34</c:v>
                </c:pt>
                <c:pt idx="103">
                  <c:v>34.3333333333333</c:v>
                </c:pt>
                <c:pt idx="104" formatCode="General">
                  <c:v>34.666666666665975</c:v>
                </c:pt>
                <c:pt idx="105">
                  <c:v>35</c:v>
                </c:pt>
              </c:numCache>
            </c:numRef>
          </c:xVal>
          <c:yVal>
            <c:numRef>
              <c:f>Sheet1!$D$3:$D$108</c:f>
              <c:numCache>
                <c:formatCode>General</c:formatCode>
                <c:ptCount val="106"/>
                <c:pt idx="36">
                  <c:v>0.29411764705882382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D17-4651-9F2D-987C1BFF9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00864"/>
        <c:axId val="376800080"/>
      </c:scatterChart>
      <c:catAx>
        <c:axId val="37679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Suspended Solids x 1000mg/L</a:t>
                </a:r>
              </a:p>
            </c:rich>
          </c:tx>
          <c:layout>
            <c:manualLayout>
              <c:xMode val="edge"/>
              <c:yMode val="edge"/>
              <c:x val="0.33477835633750869"/>
              <c:y val="0.84988050266357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99688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3767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117583164132819E-2"/>
              <c:y val="0.40623486606878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99296"/>
        <c:crosses val="autoZero"/>
        <c:crossBetween val="midCat"/>
      </c:valAx>
      <c:valAx>
        <c:axId val="376800080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00864"/>
        <c:crosses val="max"/>
        <c:crossBetween val="midCat"/>
      </c:valAx>
      <c:valAx>
        <c:axId val="376800864"/>
        <c:scaling>
          <c:orientation val="minMax"/>
          <c:max val="35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00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0565986699289466"/>
          <c:y val="0.28636293986321459"/>
          <c:w val="0.30157150617979606"/>
          <c:h val="7.06715664227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1862177648406"/>
          <c:y val="2.9526312804856888E-2"/>
          <c:w val="0.79663467753923223"/>
          <c:h val="0.77186644345673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Footprint of the Waterline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0-4016-A504-83592AB748F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0-4016-A504-83592AB748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0-4016-A504-83592AB748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0-4016-A504-83592AB748F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F0-4016-A504-83592AB748F0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Organica FCR</c:v>
                </c:pt>
                <c:pt idx="1">
                  <c:v>Activated Sludge</c:v>
                </c:pt>
                <c:pt idx="2">
                  <c:v>MBBR</c:v>
                </c:pt>
                <c:pt idx="3">
                  <c:v>SBR</c:v>
                </c:pt>
                <c:pt idx="4">
                  <c:v>MBR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0.72000000000000053</c:v>
                </c:pt>
                <c:pt idx="1">
                  <c:v>1</c:v>
                </c:pt>
                <c:pt idx="2">
                  <c:v>1.1499999999999988</c:v>
                </c:pt>
                <c:pt idx="3">
                  <c:v>0.92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F0-4016-A504-83592AB74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6801648"/>
        <c:axId val="296610928"/>
      </c:barChart>
      <c:catAx>
        <c:axId val="376801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610928"/>
        <c:crosses val="autoZero"/>
        <c:auto val="1"/>
        <c:lblAlgn val="ctr"/>
        <c:lblOffset val="100"/>
        <c:noMultiLvlLbl val="0"/>
      </c:catAx>
      <c:valAx>
        <c:axId val="29661092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0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9767303856759"/>
          <c:y val="6.1627206407935252E-2"/>
          <c:w val="0.83874233348064964"/>
          <c:h val="0.69985567576673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Footprint of the Waterline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C-4EFE-9CF7-386BE1F4D1D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C-4EFE-9CF7-386BE1F4D1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C-4EFE-9CF7-386BE1F4D1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C-4EFE-9CF7-386BE1F4D1D7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Organica FCR</c:v>
                </c:pt>
                <c:pt idx="1">
                  <c:v>Activated Sludge</c:v>
                </c:pt>
                <c:pt idx="2">
                  <c:v>MBBR</c:v>
                </c:pt>
                <c:pt idx="3">
                  <c:v>SBR</c:v>
                </c:pt>
                <c:pt idx="4">
                  <c:v>MBR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0.6500000000000008</c:v>
                </c:pt>
                <c:pt idx="1">
                  <c:v>1</c:v>
                </c:pt>
                <c:pt idx="2">
                  <c:v>0.9</c:v>
                </c:pt>
                <c:pt idx="3">
                  <c:v>0.85000000000000053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DC-4EFE-9CF7-386BE1F4D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108352"/>
        <c:axId val="377686664"/>
      </c:barChart>
      <c:catAx>
        <c:axId val="25910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86664"/>
        <c:crosses val="autoZero"/>
        <c:auto val="1"/>
        <c:lblAlgn val="ctr"/>
        <c:lblOffset val="100"/>
        <c:noMultiLvlLbl val="0"/>
      </c:catAx>
      <c:valAx>
        <c:axId val="3776866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1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Footprint of the Waterline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5-4F79-AC08-14AF4F7263B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5-4F79-AC08-14AF4F7263B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5-4F79-AC08-14AF4F7263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5-4F79-AC08-14AF4F7263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D5-4F79-AC08-14AF4F7263B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Organica FCR</c:v>
                </c:pt>
                <c:pt idx="1">
                  <c:v>Activated Sludge</c:v>
                </c:pt>
                <c:pt idx="2">
                  <c:v>MBBR</c:v>
                </c:pt>
                <c:pt idx="3">
                  <c:v>SBR</c:v>
                </c:pt>
                <c:pt idx="4">
                  <c:v>MBR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0.72000000000000053</c:v>
                </c:pt>
                <c:pt idx="1">
                  <c:v>1</c:v>
                </c:pt>
                <c:pt idx="2">
                  <c:v>1.1499999999999988</c:v>
                </c:pt>
                <c:pt idx="3">
                  <c:v>0.92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D5-4F79-AC08-14AF4F726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682352"/>
        <c:axId val="377682744"/>
      </c:barChart>
      <c:catAx>
        <c:axId val="37768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82744"/>
        <c:crosses val="autoZero"/>
        <c:auto val="1"/>
        <c:lblAlgn val="ctr"/>
        <c:lblOffset val="100"/>
        <c:noMultiLvlLbl val="0"/>
      </c:catAx>
      <c:valAx>
        <c:axId val="377682744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8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2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29163"/>
            <a:ext cx="12192000" cy="499785"/>
          </a:xfrm>
          <a:solidFill>
            <a:schemeClr val="bg1">
              <a:alpha val="7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  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8" y="4717790"/>
            <a:ext cx="452828" cy="4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13/10/2022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13/10/2022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16000" b="1" dirty="0">
                <a:latin typeface="+mj-lt"/>
              </a:rPr>
              <a:t>COMBINING THE USE OF ENGINEERED</a:t>
            </a:r>
          </a:p>
          <a:p>
            <a:r>
              <a:rPr lang="en-AU" sz="16000" b="1" dirty="0">
                <a:latin typeface="+mj-lt"/>
              </a:rPr>
              <a:t>AND NATURAL PLANTS IN ACTIVATED</a:t>
            </a:r>
          </a:p>
          <a:p>
            <a:r>
              <a:rPr lang="en-AU" sz="16000" b="1" dirty="0">
                <a:latin typeface="+mj-lt"/>
              </a:rPr>
              <a:t>SLUDGE SYSTEMS</a:t>
            </a:r>
          </a:p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2"/>
                </a:solidFill>
              </a:rPr>
              <a:t>JOHN KOUMOUKELIS</a:t>
            </a:r>
          </a:p>
          <a:p>
            <a:endParaRPr lang="en-NZ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CF65B-9F25-819C-826A-736BBBB34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8" y="5878670"/>
            <a:ext cx="2636306" cy="6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612D6-904E-57A5-D9BA-5439A0C30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err="1"/>
              <a:t>Organica</a:t>
            </a:r>
            <a:r>
              <a:rPr lang="en-AU" dirty="0"/>
              <a:t> FCR Reactor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A8FA5-7CBB-0F36-C87C-9BD8F6FEEE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86" y="1561647"/>
            <a:ext cx="3670028" cy="48055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E53AF4-331E-40BF-3E5D-7EBA64B651AA}"/>
              </a:ext>
            </a:extLst>
          </p:cNvPr>
          <p:cNvSpPr txBox="1"/>
          <p:nvPr/>
        </p:nvSpPr>
        <p:spPr>
          <a:xfrm>
            <a:off x="1770077" y="1971413"/>
            <a:ext cx="22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Walkway and plant supporting rack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DBD74-E174-34E0-79B4-3F56C610D3DC}"/>
              </a:ext>
            </a:extLst>
          </p:cNvPr>
          <p:cNvSpPr txBox="1"/>
          <p:nvPr/>
        </p:nvSpPr>
        <p:spPr>
          <a:xfrm>
            <a:off x="1770078" y="3212846"/>
            <a:ext cx="1968694" cy="66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Activated Sludge</a:t>
            </a:r>
          </a:p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suspension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6D4B-5F13-AF91-258A-E12DB2422456}"/>
              </a:ext>
            </a:extLst>
          </p:cNvPr>
          <p:cNvSpPr txBox="1"/>
          <p:nvPr/>
        </p:nvSpPr>
        <p:spPr>
          <a:xfrm>
            <a:off x="1595306" y="5443624"/>
            <a:ext cx="22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Engineered supporting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A544D-A8DC-E864-D490-E86A0C65D35A}"/>
              </a:ext>
            </a:extLst>
          </p:cNvPr>
          <p:cNvSpPr txBox="1"/>
          <p:nvPr/>
        </p:nvSpPr>
        <p:spPr>
          <a:xfrm>
            <a:off x="8474279" y="1971413"/>
            <a:ext cx="22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Plants on the supporting mesh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CF0CE-9B01-7102-716C-8F93DB1966E5}"/>
              </a:ext>
            </a:extLst>
          </p:cNvPr>
          <p:cNvSpPr/>
          <p:nvPr/>
        </p:nvSpPr>
        <p:spPr>
          <a:xfrm>
            <a:off x="7936528" y="3569387"/>
            <a:ext cx="2877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F996F-4B33-CEE8-9268-4E08927E86F5}"/>
              </a:ext>
            </a:extLst>
          </p:cNvPr>
          <p:cNvSpPr txBox="1"/>
          <p:nvPr/>
        </p:nvSpPr>
        <p:spPr>
          <a:xfrm>
            <a:off x="8033700" y="3703421"/>
            <a:ext cx="268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Root zone (up to 1.5m) </a:t>
            </a:r>
          </a:p>
          <a:p>
            <a:r>
              <a:rPr lang="en-AU" dirty="0">
                <a:solidFill>
                  <a:schemeClr val="bg1"/>
                </a:solidFill>
              </a:rPr>
              <a:t>As fixed film carrier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8EC16F-35FB-D7A6-3909-CF8C12D1AA23}"/>
              </a:ext>
            </a:extLst>
          </p:cNvPr>
          <p:cNvCxnSpPr>
            <a:cxnSpLocks/>
          </p:cNvCxnSpPr>
          <p:nvPr/>
        </p:nvCxnSpPr>
        <p:spPr>
          <a:xfrm>
            <a:off x="3514987" y="2541864"/>
            <a:ext cx="872455" cy="419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83576C-0AAF-DEE5-34B3-02B96D7BA933}"/>
              </a:ext>
            </a:extLst>
          </p:cNvPr>
          <p:cNvCxnSpPr>
            <a:cxnSpLocks/>
          </p:cNvCxnSpPr>
          <p:nvPr/>
        </p:nvCxnSpPr>
        <p:spPr>
          <a:xfrm>
            <a:off x="3574177" y="3597961"/>
            <a:ext cx="1324994" cy="343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582895-FA4F-A864-7279-F1105EB865DC}"/>
              </a:ext>
            </a:extLst>
          </p:cNvPr>
          <p:cNvCxnSpPr>
            <a:cxnSpLocks/>
          </p:cNvCxnSpPr>
          <p:nvPr/>
        </p:nvCxnSpPr>
        <p:spPr>
          <a:xfrm flipV="1">
            <a:off x="3451759" y="5142451"/>
            <a:ext cx="1447412" cy="591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987F07-7A16-64E3-8327-BB3769845EF8}"/>
              </a:ext>
            </a:extLst>
          </p:cNvPr>
          <p:cNvCxnSpPr>
            <a:cxnSpLocks/>
          </p:cNvCxnSpPr>
          <p:nvPr/>
        </p:nvCxnSpPr>
        <p:spPr>
          <a:xfrm flipH="1">
            <a:off x="7130642" y="2244540"/>
            <a:ext cx="1322586" cy="716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EBE1CE3-0F8F-706A-81B1-FBD86F19412F}"/>
              </a:ext>
            </a:extLst>
          </p:cNvPr>
          <p:cNvSpPr/>
          <p:nvPr/>
        </p:nvSpPr>
        <p:spPr>
          <a:xfrm>
            <a:off x="7636487" y="3544170"/>
            <a:ext cx="155448" cy="914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89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8BBA3-1C96-F52B-1FE1-8BE51760F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Outcome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5DFD4-F72B-2016-0FD1-0A591A3C0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26951" cy="4528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plant roots interact with biomass, by </a:t>
            </a:r>
          </a:p>
          <a:p>
            <a:r>
              <a:rPr lang="en-AU" dirty="0"/>
              <a:t>     providing enzymes and organic acids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 very robust biomass is produced, that contains 3000+ species as opposed to 400 – 500 that is typically produced in an activated sludge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High resistance against shock loads and storm 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Low footprint, like any other IFAS/MBBR or MBR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Unique ecosystem that eats itself, reducing sludge production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Low “free” MLSS reduces aeration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Ability to support cray fish and other life </a:t>
            </a:r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1BF3D19B-655D-C78D-A1D5-C8DA36FAB2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116A-78AD-EE01-AB49-424E2A88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Reactor Zones</a:t>
            </a:r>
          </a:p>
        </p:txBody>
      </p:sp>
      <p:pic>
        <p:nvPicPr>
          <p:cNvPr id="7" name="Picture 1" descr="\\organica\irattar-organica\Uzletvitel\Marketing\Marcom_Materials\Photos_films\Photos\updated process scheme\process picture valt.jpg">
            <a:extLst>
              <a:ext uri="{FF2B5EF4-FFF2-40B4-BE49-F238E27FC236}">
                <a16:creationId xmlns:a16="http://schemas.microsoft.com/office/drawing/2014/main" id="{6B4AB15D-E3C0-F2B9-6D72-7ED98A9D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32" y="2519081"/>
            <a:ext cx="11691335" cy="321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8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C3FF6E-919D-3ED4-8C7B-B03A5E160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79516-762A-7435-8D1B-1A442A4BD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Open Biomass Structure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C4C38-F3D1-0B05-2B36-E6EF133EE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127618" cy="4528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engineered loose spiral matrix is designed to work in conjunction with the plant roots.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60E7E5F-C8B6-72A2-5A64-E80A3036B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5E396-B761-6393-2DA0-2F81DE8BA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5" y="3107108"/>
            <a:ext cx="5839627" cy="255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196A15-4130-AF65-1B2D-9700051E1B0D}"/>
              </a:ext>
            </a:extLst>
          </p:cNvPr>
          <p:cNvSpPr txBox="1"/>
          <p:nvPr/>
        </p:nvSpPr>
        <p:spPr>
          <a:xfrm>
            <a:off x="963747" y="2505898"/>
            <a:ext cx="24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Organica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FCR Biofilm Loose Spatial Matrix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DC070-75E1-6A65-36D3-E62A1FD92344}"/>
              </a:ext>
            </a:extLst>
          </p:cNvPr>
          <p:cNvSpPr txBox="1"/>
          <p:nvPr/>
        </p:nvSpPr>
        <p:spPr>
          <a:xfrm>
            <a:off x="4322664" y="2506912"/>
            <a:ext cx="24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Conventional Fixed Film Biofilm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54843-4DE5-8E19-A9D3-EDAE79CA6BCC}"/>
              </a:ext>
            </a:extLst>
          </p:cNvPr>
          <p:cNvSpPr/>
          <p:nvPr/>
        </p:nvSpPr>
        <p:spPr>
          <a:xfrm>
            <a:off x="1052274" y="5659808"/>
            <a:ext cx="2129454" cy="75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25 – 30 mm</a:t>
            </a:r>
          </a:p>
          <a:p>
            <a:pPr algn="ctr"/>
            <a:r>
              <a:rPr lang="en-AU" dirty="0"/>
              <a:t>Biofilm 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D47C2-6190-E07B-F7EC-40F2FD3EB1B9}"/>
              </a:ext>
            </a:extLst>
          </p:cNvPr>
          <p:cNvSpPr/>
          <p:nvPr/>
        </p:nvSpPr>
        <p:spPr>
          <a:xfrm>
            <a:off x="4413464" y="5659808"/>
            <a:ext cx="2129454" cy="75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0.3 – 0.5 mm</a:t>
            </a:r>
          </a:p>
          <a:p>
            <a:pPr algn="ctr"/>
            <a:r>
              <a:rPr lang="en-AU" dirty="0"/>
              <a:t>Biofilm Thickness</a:t>
            </a:r>
          </a:p>
        </p:txBody>
      </p:sp>
    </p:spTree>
    <p:extLst>
      <p:ext uri="{BB962C8B-B14F-4D97-AF65-F5344CB8AC3E}">
        <p14:creationId xmlns:p14="http://schemas.microsoft.com/office/powerpoint/2010/main" val="156100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8EA2C-FE76-4144-A2DB-69BE023C0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8" y="768045"/>
            <a:ext cx="10801350" cy="1161423"/>
          </a:xfrm>
        </p:spPr>
        <p:txBody>
          <a:bodyPr/>
          <a:lstStyle/>
          <a:p>
            <a:r>
              <a:rPr lang="en-AU" dirty="0"/>
              <a:t>Natural and </a:t>
            </a:r>
            <a:br>
              <a:rPr lang="en-AU" dirty="0"/>
            </a:br>
            <a:r>
              <a:rPr lang="en-AU" dirty="0"/>
              <a:t>Engineered Media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62FA9-6986-87F7-325E-8F5DD93C43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256477"/>
            <a:ext cx="5011883" cy="3749427"/>
          </a:xfrm>
        </p:spPr>
        <p:txBody>
          <a:bodyPr/>
          <a:lstStyle/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12,000m</a:t>
            </a:r>
            <a:r>
              <a:rPr lang="en-AU" baseline="30000" dirty="0"/>
              <a:t>2</a:t>
            </a:r>
            <a:r>
              <a:rPr lang="en-AU" dirty="0"/>
              <a:t> surface area per m</a:t>
            </a:r>
            <a:r>
              <a:rPr lang="en-AU" baseline="30000" dirty="0"/>
              <a:t>3</a:t>
            </a:r>
            <a:r>
              <a:rPr lang="en-AU" dirty="0"/>
              <a:t> of reactor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Loose special matrix biofilm provides excellent mass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FD6D04B4-B40C-29B1-E3A5-4250D918DB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083" y="-13304"/>
            <a:ext cx="6101917" cy="3431219"/>
          </a:xfrm>
          <a:prstGeom prst="rect">
            <a:avLst/>
          </a:prstGeom>
        </p:spPr>
      </p:pic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B64562FF-E91F-4C83-CC3C-351B2CFDF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083" y="3417915"/>
            <a:ext cx="6101917" cy="34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186DA-E0E8-E79A-9CE2-E6B8F9F81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Improved O</a:t>
            </a:r>
            <a:r>
              <a:rPr lang="en-AU" baseline="-25000" dirty="0"/>
              <a:t>2</a:t>
            </a:r>
            <a:r>
              <a:rPr lang="en-AU" dirty="0"/>
              <a:t> transfer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273B8-688D-AA22-2C92-EB2282FA9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354121" cy="7793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low SS in the reactor provides a high alpha value which significantly improves oxygen transfer</a:t>
            </a:r>
          </a:p>
        </p:txBody>
      </p:sp>
      <p:pic>
        <p:nvPicPr>
          <p:cNvPr id="7" name="Picture Placeholder 15">
            <a:extLst>
              <a:ext uri="{FF2B5EF4-FFF2-40B4-BE49-F238E27FC236}">
                <a16:creationId xmlns:a16="http://schemas.microsoft.com/office/drawing/2014/main" id="{125DD208-D051-67ED-2CF0-29F90EBE2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43010A-CCF9-1FC6-DA30-FF24F64DD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62286"/>
              </p:ext>
            </p:extLst>
          </p:nvPr>
        </p:nvGraphicFramePr>
        <p:xfrm>
          <a:off x="801688" y="2563553"/>
          <a:ext cx="5984259" cy="367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3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5ABAB-71F4-D388-F860-7479051FE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Lower Energy Demand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F5EA2-0E21-7506-EB54-8D04975F2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10173" cy="1022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This improved oxygen transfer efficiency requires far less energy than alternative technologies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6F1FB33D-E625-87F8-D660-85F075CDD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5"/>
          <a:stretch/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A2864DB-3C38-EBF3-4B4E-415200BBB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390396"/>
              </p:ext>
            </p:extLst>
          </p:nvPr>
        </p:nvGraphicFramePr>
        <p:xfrm>
          <a:off x="530994" y="2926751"/>
          <a:ext cx="6095426" cy="316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63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B7AF0-920B-604C-F413-2C4F599E9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Diverse Ecosystem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1AFC6-5D25-233F-22B2-1F4D7FCC58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26951" cy="4528784"/>
          </a:xfrm>
        </p:spPr>
        <p:txBody>
          <a:bodyPr/>
          <a:lstStyle/>
          <a:p>
            <a:r>
              <a:rPr lang="en-US" dirty="0"/>
              <a:t>The system contains a highly complex ecosystem: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Bacteria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Protozoa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Worms (Nematodes, </a:t>
            </a:r>
            <a:r>
              <a:rPr lang="en-AU" dirty="0" err="1"/>
              <a:t>Rotatoria</a:t>
            </a:r>
            <a:r>
              <a:rPr lang="en-AU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Mollusc (Mussels, Snails)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Arthropod (Crayfish)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Fish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5985DA4-A7FA-48E2-5405-3E36376E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96508-3A6E-11E2-77E4-F77004922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Distinct Ecosystem In Each Phase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D9D916-AEBC-30F8-9391-55278942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994" y="2028596"/>
            <a:ext cx="9194012" cy="4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418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1DED-9564-D2CB-3461-B7C9C2080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Bio-Film Based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Combined Use with Natural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Case Studies in Europe</a:t>
            </a:r>
          </a:p>
        </p:txBody>
      </p:sp>
    </p:spTree>
    <p:extLst>
      <p:ext uri="{BB962C8B-B14F-4D97-AF65-F5344CB8AC3E}">
        <p14:creationId xmlns:p14="http://schemas.microsoft.com/office/powerpoint/2010/main" val="75814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46D32-D70C-DEB8-44D0-5FC0F2086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Diverse Ecosystems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5C0A6-4EFF-2A30-2266-F123798B30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26951" cy="6703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dirty="0" err="1"/>
              <a:t>Organica</a:t>
            </a:r>
            <a:r>
              <a:rPr lang="en-AU" dirty="0"/>
              <a:t> FCR with its diverse ecosystems results in lower volumes of sludge</a:t>
            </a: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C2223FB0-4814-5B6F-D37B-29CD77D81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B8C374B-57CD-3FB2-C93E-01D31534F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048405"/>
              </p:ext>
            </p:extLst>
          </p:nvPr>
        </p:nvGraphicFramePr>
        <p:xfrm>
          <a:off x="561496" y="3050578"/>
          <a:ext cx="6507333" cy="329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12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38CF-6E61-FEFB-AC5C-CF5C5E4F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Complete Cost Comparison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C0282-D1B9-36FC-2E0C-913CF8CF1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7" y="1561171"/>
            <a:ext cx="6253453" cy="9974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Due to the high oxygen efficiency and low sludge generation, the overall operating cost of an </a:t>
            </a:r>
            <a:r>
              <a:rPr lang="en-AU" dirty="0" err="1"/>
              <a:t>Organica</a:t>
            </a:r>
            <a:r>
              <a:rPr lang="en-AU" dirty="0"/>
              <a:t> plant is quite significantly less</a:t>
            </a: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B83B1792-0169-1A0C-67F8-2457C1A7BF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167" y="0"/>
            <a:ext cx="4761389" cy="6858000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F4C3E94-8115-CD6B-9EA8-7BEF8BA9D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872602"/>
              </p:ext>
            </p:extLst>
          </p:nvPr>
        </p:nvGraphicFramePr>
        <p:xfrm>
          <a:off x="885949" y="2997232"/>
          <a:ext cx="6084928" cy="322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19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EB18-3B02-2EBD-B816-FF7FC1013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No Need For Clarifiers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EC3F3-5B8A-18C9-3657-3646640C9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35340" cy="972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Because of the low MLSS in the final reactor, the solids can be removed by a disc filter as opposed to a clarifier.</a:t>
            </a:r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718A2-3C12-16B4-A0B1-632223705B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52" y="2756500"/>
            <a:ext cx="5161212" cy="3352701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3F3B6E7F-374C-2B36-206A-D6E047DA7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879FC-63FE-F36B-6E13-2BE13A65C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Performance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A74A3-BB28-6C3C-94A0-DBBE684DF7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26951" cy="4528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As well as any biological process (</a:t>
            </a:r>
            <a:r>
              <a:rPr lang="en-AU" dirty="0" err="1"/>
              <a:t>ie</a:t>
            </a:r>
            <a:r>
              <a:rPr lang="en-AU" dirty="0"/>
              <a:t> BNR etc)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Can be sized for TN = 5 and BOD &lt; 10 mg/L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Minimum odour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Requires a tertiary stage for high level water for reuse </a:t>
            </a:r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1825B99D-49D6-6B8E-737A-DBBBA183C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611" y="0"/>
            <a:ext cx="476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7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D982F-E5F1-A526-BC57-1EC592E43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Le Lude STP - France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751E2-9D07-B7D6-2362-F382815AD1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795" y="3766074"/>
            <a:ext cx="5078995" cy="400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6000 PE, 0.85 MLD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D4769F-09D4-D774-624F-4E523581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3684"/>
              </p:ext>
            </p:extLst>
          </p:nvPr>
        </p:nvGraphicFramePr>
        <p:xfrm>
          <a:off x="297795" y="4265167"/>
          <a:ext cx="5534387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Effluent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64">
                <a:tc>
                  <a:txBody>
                    <a:bodyPr/>
                    <a:lstStyle/>
                    <a:p>
                      <a:r>
                        <a:rPr lang="en-AU" sz="1600" dirty="0"/>
                        <a:t>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TKN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28">
                <a:tc>
                  <a:txBody>
                    <a:bodyPr/>
                    <a:lstStyle/>
                    <a:p>
                      <a:r>
                        <a:rPr lang="en-AU" sz="1600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9FBEF1A-AC79-F12A-374F-4F334984E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738" y="1338146"/>
            <a:ext cx="2383552" cy="2356920"/>
          </a:xfrm>
          <a:prstGeom prst="rect">
            <a:avLst/>
          </a:prstGeom>
        </p:spPr>
      </p:pic>
      <p:pic>
        <p:nvPicPr>
          <p:cNvPr id="18" name="Graphic 17" descr="Marker outline">
            <a:extLst>
              <a:ext uri="{FF2B5EF4-FFF2-40B4-BE49-F238E27FC236}">
                <a16:creationId xmlns:a16="http://schemas.microsoft.com/office/drawing/2014/main" id="{903F46BD-38D2-6B8C-B32D-FEE62A6B2D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5215" y="1592130"/>
            <a:ext cx="759774" cy="7597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Placeholder 2">
            <a:extLst>
              <a:ext uri="{FF2B5EF4-FFF2-40B4-BE49-F238E27FC236}">
                <a16:creationId xmlns:a16="http://schemas.microsoft.com/office/drawing/2014/main" id="{A68E250C-EA21-7C15-2195-45D2F7900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063" y="0"/>
            <a:ext cx="610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4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4B5455-9B62-2AA0-F395-29FA6CE16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Operators Feedback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0548C-F3AA-A30B-3FC5-2EADFB2A8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9" y="1561171"/>
            <a:ext cx="5035694" cy="45287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1 x main operator with 1 x standby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Commissioning and Performance achieved after 3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5hrs /day, 5 days/week required for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Garden upkeep twice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Regular MLSS sampling as per typical A/S plants</a:t>
            </a:r>
          </a:p>
        </p:txBody>
      </p:sp>
      <p:pic>
        <p:nvPicPr>
          <p:cNvPr id="4" name="Picture Placeholder 12">
            <a:extLst>
              <a:ext uri="{FF2B5EF4-FFF2-40B4-BE49-F238E27FC236}">
                <a16:creationId xmlns:a16="http://schemas.microsoft.com/office/drawing/2014/main" id="{2116FB65-4FF8-CB21-A968-26BB367714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082" y="0"/>
            <a:ext cx="6101917" cy="3431219"/>
          </a:xfrm>
        </p:spPr>
      </p:pic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551E5015-6378-01A5-E0C0-D22141464E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083" y="3426780"/>
            <a:ext cx="6101917" cy="3431219"/>
          </a:xfrm>
          <a:prstGeom prst="rect">
            <a:avLst/>
          </a:prstGeom>
        </p:spPr>
      </p:pic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56501A21-1960-C397-98F5-FAD431E95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081" y="-4439"/>
            <a:ext cx="6101917" cy="34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66E43-16E4-722F-08B5-086A6E8DC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South Pest STP - Hungary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FD81-2877-D847-EA8E-0230FB7293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004" y="3885595"/>
            <a:ext cx="2920567" cy="3795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500,000 PE, 80 MLD</a:t>
            </a:r>
          </a:p>
          <a:p>
            <a:endParaRPr lang="en-AU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8546FF44-3989-6124-B5D5-2ED936432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218" y="0"/>
            <a:ext cx="5227782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E2E14B-8F1E-FC76-75AA-068231DB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89400"/>
              </p:ext>
            </p:extLst>
          </p:nvPr>
        </p:nvGraphicFramePr>
        <p:xfrm>
          <a:off x="302004" y="4331933"/>
          <a:ext cx="638402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Original Load (t/d)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New Load (t/d)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Difference</a:t>
                      </a:r>
                      <a:r>
                        <a:rPr lang="en-AU" sz="1600" baseline="0" dirty="0"/>
                        <a:t> (%)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+65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+40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+102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TKN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+40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r>
                        <a:rPr lang="en-AU" sz="1600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+57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FBA5B06-C2EF-BFC6-677D-2AE5E7BDE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945" y="1338146"/>
            <a:ext cx="2383552" cy="2356920"/>
          </a:xfrm>
          <a:prstGeom prst="rect">
            <a:avLst/>
          </a:prstGeom>
        </p:spPr>
      </p:pic>
      <p:pic>
        <p:nvPicPr>
          <p:cNvPr id="13" name="Graphic 12" descr="Marker outline">
            <a:extLst>
              <a:ext uri="{FF2B5EF4-FFF2-40B4-BE49-F238E27FC236}">
                <a16:creationId xmlns:a16="http://schemas.microsoft.com/office/drawing/2014/main" id="{559B1223-E07B-B05F-4ED3-25FFAF99A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92" y="1574956"/>
            <a:ext cx="759774" cy="7597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85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66E43-16E4-722F-08B5-086A6E8DC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South Pest STP - Hungary</a:t>
            </a:r>
          </a:p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F3B69-FB3A-4D09-0767-5634217F8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10801350" cy="570101"/>
          </a:xfrm>
        </p:spPr>
        <p:txBody>
          <a:bodyPr/>
          <a:lstStyle/>
          <a:p>
            <a:r>
              <a:rPr lang="en-AU" dirty="0"/>
              <a:t>On commissioning, with existing load – Air Demand reduced 52%</a:t>
            </a:r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21DCB-6A97-409D-6DAF-5BC352510B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8" y="2149091"/>
            <a:ext cx="9115310" cy="41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8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66E43-16E4-722F-08B5-086A6E8DC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South Pest STP - Hungary</a:t>
            </a:r>
          </a:p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F3B69-FB3A-4D09-0767-5634217F8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10801350" cy="570101"/>
          </a:xfrm>
        </p:spPr>
        <p:txBody>
          <a:bodyPr/>
          <a:lstStyle/>
          <a:p>
            <a:r>
              <a:rPr lang="en-AU" dirty="0"/>
              <a:t>COD removal was 80%</a:t>
            </a: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3C1DC-DCEB-B11E-8B4F-BBDDB504E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9" y="2131272"/>
            <a:ext cx="9039896" cy="41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Installation of the IFAS Modules and Plant Rack Supports</a:t>
            </a:r>
          </a:p>
        </p:txBody>
      </p:sp>
    </p:spTree>
    <p:extLst>
      <p:ext uri="{BB962C8B-B14F-4D97-AF65-F5344CB8AC3E}">
        <p14:creationId xmlns:p14="http://schemas.microsoft.com/office/powerpoint/2010/main" val="338464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100 Years of Activated Sludge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activated sludge process has just turned 100 years old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 the last three decades, various new technologies or processes have been developed (MBR, MBBR etc)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Drivers for these new technologies include energy reduction, nutrient removal, water reuse and managing physical constraints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52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B851-B5ED-8BF1-E56A-C32997A0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5C886-783B-CD07-0F6D-A7506A1BFD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2969366A-C0A3-FD18-DED1-C53B11780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180BC-CE85-7455-1B8D-4A507620F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6B3AA-7CCE-A2FD-9AB2-6A4101907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IFAS/MBBR solutions offer benefits such as reduce footprint and ability to handle shock 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Combined use of IFAS + Natural Plants provides numerous benefits as well as a sewage treatment plant that looks like a garden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Full scale installations in Europe, Asia and Nort America by </a:t>
            </a:r>
            <a:r>
              <a:rPr lang="en-AU" dirty="0" err="1"/>
              <a:t>Organica</a:t>
            </a:r>
            <a:r>
              <a:rPr lang="en-AU" dirty="0"/>
              <a:t> Water have demonstrated stable operation and have changed community views with regard to sewage treatment, leading to enhanced community engagement and even shortening of buffer zones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system is ideal for integrating sewage infrastructure into dense urban landscapes</a:t>
            </a:r>
          </a:p>
          <a:p>
            <a:endParaRPr lang="en-AU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6527E8-46DA-1A09-6867-48BEF0028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8" y="6089955"/>
            <a:ext cx="1849148" cy="4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3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0A5D-30B8-AD87-5E4B-A2C236886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Bio-Film Based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27B8-26B6-8FBE-585E-AFB8AA7C0A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Growth of a thin layer of biomass on a carrier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carrier can be either fixed or suspended 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 conjunction with an activated sludge process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66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D496A-3329-8D44-9731-83A811322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101" y="779372"/>
            <a:ext cx="10801350" cy="570101"/>
          </a:xfrm>
        </p:spPr>
        <p:txBody>
          <a:bodyPr/>
          <a:lstStyle/>
          <a:p>
            <a:r>
              <a:rPr lang="en-AU" dirty="0"/>
              <a:t>Bio-Film Based Technology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70C70-38D3-C452-4BC2-F81CF2225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13571"/>
            <a:ext cx="3825380" cy="4528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MBBR = Moving Bed Bio-Reactor (SUSPENDED)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2" descr="Cleartec® Biotextil modules">
            <a:extLst>
              <a:ext uri="{FF2B5EF4-FFF2-40B4-BE49-F238E27FC236}">
                <a16:creationId xmlns:a16="http://schemas.microsoft.com/office/drawing/2014/main" id="{20763C75-37DF-6832-7832-6CC03560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584" y="2718853"/>
            <a:ext cx="2309650" cy="30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DCFB9A-DA44-F787-2F97-C3DE9D3264C2}"/>
              </a:ext>
            </a:extLst>
          </p:cNvPr>
          <p:cNvSpPr txBox="1">
            <a:spLocks/>
          </p:cNvSpPr>
          <p:nvPr/>
        </p:nvSpPr>
        <p:spPr>
          <a:xfrm>
            <a:off x="954088" y="1713571"/>
            <a:ext cx="3825380" cy="4528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IFAS = Integrated Fixed Film </a:t>
            </a:r>
          </a:p>
          <a:p>
            <a:r>
              <a:rPr lang="en-AU" dirty="0"/>
              <a:t>    Activated Sludge (FIXED)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DAAF6-02C7-B011-EFE3-EDA3DF4E47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28" y="2718853"/>
            <a:ext cx="3286523" cy="30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75B52-8F68-1144-07E1-636A9D364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Bio-Film Based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F227C-C2D0-E77C-82A6-C7B1BF9529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Key Advantages </a:t>
            </a:r>
          </a:p>
          <a:p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/>
              <a:t>High surface area/low footprint reactor size</a:t>
            </a:r>
          </a:p>
          <a:p>
            <a:pPr marL="342900" indent="-342900">
              <a:buFontTx/>
              <a:buChar char="-"/>
            </a:pPr>
            <a:r>
              <a:rPr lang="en-AU" dirty="0"/>
              <a:t>High amount of biomass available – robust against peak flows, less solids washout</a:t>
            </a:r>
          </a:p>
          <a:p>
            <a:pPr marL="342900" indent="-342900">
              <a:buFontTx/>
              <a:buChar char="-"/>
            </a:pPr>
            <a:r>
              <a:rPr lang="en-AU" dirty="0"/>
              <a:t>Bio-film contains anoxic/aerobic layers</a:t>
            </a:r>
          </a:p>
          <a:p>
            <a:pPr marL="342900" indent="-342900">
              <a:buFontTx/>
              <a:buChar char="-"/>
            </a:pPr>
            <a:r>
              <a:rPr lang="en-AU" dirty="0"/>
              <a:t>Retrofit to existing reactors to increase capacity or performance</a:t>
            </a:r>
          </a:p>
          <a:p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19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75B52-8F68-1144-07E1-636A9D364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Bio-Film Based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F227C-C2D0-E77C-82A6-C7B1BF9529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Combining IFAS with Natural Plants</a:t>
            </a:r>
          </a:p>
          <a:p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/>
              <a:t>Wetland based processes are well proven; but the process has a high footprint</a:t>
            </a:r>
          </a:p>
          <a:p>
            <a:pPr marL="342900" indent="-342900">
              <a:buFontTx/>
              <a:buChar char="-"/>
            </a:pPr>
            <a:r>
              <a:rPr lang="en-AU" dirty="0"/>
              <a:t>Natural plants (marsh plants) provide a high surface area for biomass to grow on</a:t>
            </a:r>
          </a:p>
          <a:p>
            <a:pPr marL="342900" indent="-342900">
              <a:buFontTx/>
              <a:buChar char="-"/>
            </a:pPr>
            <a:r>
              <a:rPr lang="en-AU" dirty="0"/>
              <a:t>What happens if you could combine both?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06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66D4-A7F6-3829-E2AA-AF6364FBA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IFAS System</a:t>
            </a:r>
            <a:endParaRPr lang="en-AU" dirty="0"/>
          </a:p>
          <a:p>
            <a:endParaRPr lang="en-AU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0DB06E91-92A2-8485-43EC-00093EBC7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5628" y="1338146"/>
            <a:ext cx="8080743" cy="45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66D4-A7F6-3829-E2AA-AF6364FBA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Combined IFAS With Natural Plants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EBD9BCE8-7F81-F525-023A-6C0787AD2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9550" y="1509172"/>
            <a:ext cx="7812900" cy="43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697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53b97b-cfb5-43fb-98c8-420dca68bc0c">
      <UserInfo>
        <DisplayName>Katrina Guy</DisplayName>
        <AccountId>19</AccountId>
        <AccountType/>
      </UserInfo>
      <UserInfo>
        <DisplayName>Gillian Blythe</DisplayName>
        <AccountId>145</AccountId>
        <AccountType/>
      </UserInfo>
    </SharedWithUsers>
    <lcf76f155ced4ddcb4097134ff3c332f xmlns="1bf58d84-5e20-4a41-aa73-0a6f7670ae44">
      <Terms xmlns="http://schemas.microsoft.com/office/infopath/2007/PartnerControls"/>
    </lcf76f155ced4ddcb4097134ff3c332f>
    <TaxCatchAll xmlns="ed53b97b-cfb5-43fb-98c8-420dca68bc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8B422-5282-451E-8EED-F88E351792B4}">
  <ds:schemaRefs>
    <ds:schemaRef ds:uri="http://schemas.microsoft.com/office/2006/metadata/properties"/>
    <ds:schemaRef ds:uri="http://schemas.microsoft.com/office/infopath/2007/PartnerControls"/>
    <ds:schemaRef ds:uri="ed53b97b-cfb5-43fb-98c8-420dca68bc0c"/>
    <ds:schemaRef ds:uri="1bf58d84-5e20-4a41-aa73-0a6f7670ae44"/>
  </ds:schemaRefs>
</ds:datastoreItem>
</file>

<file path=customXml/itemProps2.xml><?xml version="1.0" encoding="utf-8"?>
<ds:datastoreItem xmlns:ds="http://schemas.openxmlformats.org/officeDocument/2006/customXml" ds:itemID="{9368C8F2-30F3-448A-B03E-9A940E33D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19568-55C3-4BC3-A428-7D9D689C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854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Proxima Nova</vt:lpstr>
      <vt:lpstr>Title Slide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John Koumoukelis</cp:lastModifiedBy>
  <cp:revision>14</cp:revision>
  <dcterms:created xsi:type="dcterms:W3CDTF">2022-05-04T02:33:18Z</dcterms:created>
  <dcterms:modified xsi:type="dcterms:W3CDTF">2022-10-13T03:42:42Z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MediaServiceImageTags">
    <vt:lpwstr/>
  </property>
</Properties>
</file>