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4"/>
  </p:sldMasterIdLst>
  <p:notesMasterIdLst>
    <p:notesMasterId r:id="rId38"/>
  </p:notesMasterIdLst>
  <p:sldIdLst>
    <p:sldId id="260" r:id="rId5"/>
    <p:sldId id="317" r:id="rId6"/>
    <p:sldId id="261" r:id="rId7"/>
    <p:sldId id="262" r:id="rId8"/>
    <p:sldId id="278" r:id="rId9"/>
    <p:sldId id="318" r:id="rId10"/>
    <p:sldId id="324" r:id="rId11"/>
    <p:sldId id="319" r:id="rId12"/>
    <p:sldId id="284" r:id="rId13"/>
    <p:sldId id="285" r:id="rId14"/>
    <p:sldId id="297" r:id="rId15"/>
    <p:sldId id="325" r:id="rId16"/>
    <p:sldId id="326" r:id="rId17"/>
    <p:sldId id="320" r:id="rId18"/>
    <p:sldId id="292" r:id="rId19"/>
    <p:sldId id="313" r:id="rId20"/>
    <p:sldId id="321" r:id="rId21"/>
    <p:sldId id="328" r:id="rId22"/>
    <p:sldId id="299" r:id="rId23"/>
    <p:sldId id="302" r:id="rId24"/>
    <p:sldId id="301" r:id="rId25"/>
    <p:sldId id="300" r:id="rId26"/>
    <p:sldId id="323" r:id="rId27"/>
    <p:sldId id="303" r:id="rId28"/>
    <p:sldId id="304" r:id="rId29"/>
    <p:sldId id="305" r:id="rId30"/>
    <p:sldId id="327" r:id="rId31"/>
    <p:sldId id="306" r:id="rId32"/>
    <p:sldId id="322" r:id="rId33"/>
    <p:sldId id="309" r:id="rId34"/>
    <p:sldId id="310" r:id="rId35"/>
    <p:sldId id="311" r:id="rId36"/>
    <p:sldId id="27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CADC"/>
    <a:srgbClr val="003F80"/>
    <a:srgbClr val="009DDC"/>
    <a:srgbClr val="BEC0C2"/>
    <a:srgbClr val="9ABF4E"/>
    <a:srgbClr val="FFE273"/>
    <a:srgbClr val="F5A01A"/>
    <a:srgbClr val="002B54"/>
    <a:srgbClr val="D9D3A4"/>
    <a:srgbClr val="1009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179E47-5DBC-4567-A8B2-A35121EB1B8E}" v="667" dt="2019-04-30T03:51:35.5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7" autoAdjust="0"/>
    <p:restoredTop sz="91237" autoAdjust="0"/>
  </p:normalViewPr>
  <p:slideViewPr>
    <p:cSldViewPr>
      <p:cViewPr varScale="1">
        <p:scale>
          <a:sx n="106" d="100"/>
          <a:sy n="106" d="100"/>
        </p:scale>
        <p:origin x="732" y="1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4" d="100"/>
        <a:sy n="74" d="100"/>
      </p:scale>
      <p:origin x="0" y="-44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F97C8-7F9B-4C58-B67B-F98DC29851A0}" type="datetimeFigureOut">
              <a:rPr lang="en-CA" smtClean="0"/>
              <a:t>2019-05-03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07753-2B6B-40F2-BD45-548EB0A9B32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1992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 of sight. Out of mind. Unlike potholes, unless you go looking for them, you don’t know they’re there.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07753-2B6B-40F2-BD45-548EB0A9B329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3922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Corrugated metal culverts in the 1980s to early 1990s are reaching the ends of their lives.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07753-2B6B-40F2-BD45-548EB0A9B329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4006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noProof="0" dirty="0"/>
              <a:t>Concrete culvert or stormwater pipelines. Likely this damage caused by construction.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07753-2B6B-40F2-BD45-548EB0A9B329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6893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Partial repair only.</a:t>
            </a:r>
          </a:p>
          <a:p>
            <a:r>
              <a:rPr lang="en-AU" dirty="0"/>
              <a:t>Only structural if reinforced and bonded to the existing CMP culvert</a:t>
            </a:r>
          </a:p>
          <a:p>
            <a:r>
              <a:rPr lang="en-AU" dirty="0"/>
              <a:t>Moves abrasion / corrosion up the side of the culvert – unlikely to have a 50 / 100 year service life.</a:t>
            </a:r>
          </a:p>
          <a:p>
            <a:r>
              <a:rPr lang="en-AU" dirty="0"/>
              <a:t>Reduces flow capacity. </a:t>
            </a:r>
          </a:p>
          <a:p>
            <a:r>
              <a:rPr lang="en-AU" dirty="0"/>
              <a:t>Future problems with rehabilitation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07753-2B6B-40F2-BD45-548EB0A9B329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6953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Stevenage</a:t>
            </a:r>
            <a:r>
              <a:rPr lang="en-US" dirty="0"/>
              <a:t> lines for Hamilton City. 560 high x 640 wide.</a:t>
            </a:r>
          </a:p>
          <a:p>
            <a:endParaRPr lang="en-US" dirty="0"/>
          </a:p>
          <a:p>
            <a:r>
              <a:rPr lang="en-US" b="1" dirty="0"/>
              <a:t>Structural liner</a:t>
            </a:r>
            <a:r>
              <a:rPr lang="en-US" dirty="0"/>
              <a:t>. While it reduced the flow area, the circular invert meant faster flow so less silting – maybe better long term performance.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Unlike the </a:t>
            </a:r>
            <a:r>
              <a:rPr lang="en-US" dirty="0" err="1"/>
              <a:t>Stevanage</a:t>
            </a:r>
            <a:r>
              <a:rPr lang="en-US" dirty="0"/>
              <a:t> lines, we don’t always have to grout. So when do we? 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07753-2B6B-40F2-BD45-548EB0A9B329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7001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07753-2B6B-40F2-BD45-548EB0A9B329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9379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Insert </a:t>
            </a:r>
            <a:r>
              <a:rPr lang="en-AU" dirty="0" err="1"/>
              <a:t>Rotaloc</a:t>
            </a:r>
            <a:r>
              <a:rPr lang="en-AU" dirty="0"/>
              <a:t> Expanding movie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AU"/>
              <a:t>John Monro - Interflow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 November 2011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6C81F2-B6B1-4917-A210-AC49CE57529B}" type="slidenum">
              <a:rPr lang="en-AU" smtClean="0"/>
              <a:pPr>
                <a:defRPr/>
              </a:pPr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7986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07753-2B6B-40F2-BD45-548EB0A9B329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244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404160"/>
            <a:ext cx="12205128" cy="6008720"/>
          </a:xfrm>
          <a:prstGeom prst="rect">
            <a:avLst/>
          </a:prstGeom>
        </p:spPr>
      </p:pic>
      <p:pic>
        <p:nvPicPr>
          <p:cNvPr id="4" name="Picture 3" descr="A picture containing thing&#10;&#10;Description generated with high confidence">
            <a:extLst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334000"/>
            <a:ext cx="3954073" cy="7509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608083AB-5317-4DC0-8EF3-0FFC7EBE5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1066800"/>
            <a:ext cx="7314600" cy="75987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70046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Highlight and Conten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CD4256-B840-4889-AFF3-5D3264F7B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xmlns="" id="{15FA576D-CD92-42C3-8AD5-8A614B3BEE18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2640000" y="4761000"/>
            <a:ext cx="8702245" cy="1260000"/>
          </a:xfrm>
          <a:ln>
            <a:solidFill>
              <a:schemeClr val="accent5"/>
            </a:solidFill>
          </a:ln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xmlns="" id="{0A19C87E-7C8B-4C38-B1A7-3B65CA5ECE5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26645" y="4759623"/>
            <a:ext cx="1669355" cy="1260000"/>
          </a:xfrm>
          <a:ln>
            <a:solidFill>
              <a:schemeClr val="accent5"/>
            </a:solidFill>
          </a:ln>
        </p:spPr>
        <p:txBody>
          <a:bodyPr anchor="ctr"/>
          <a:lstStyle>
            <a:lvl1pPr marL="0" indent="0" algn="l">
              <a:buNone/>
              <a:defRPr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CEB4F20A-2551-4E81-BD13-33A0D481B4D0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2640000" y="3393000"/>
            <a:ext cx="8702245" cy="1260000"/>
          </a:xfrm>
          <a:ln>
            <a:solidFill>
              <a:schemeClr val="accent5"/>
            </a:solidFill>
          </a:ln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960B4C10-8FC4-450D-B329-568BE950269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6645" y="3391623"/>
            <a:ext cx="1669355" cy="1260000"/>
          </a:xfrm>
          <a:ln>
            <a:solidFill>
              <a:schemeClr val="accent5"/>
            </a:solidFill>
          </a:ln>
        </p:spPr>
        <p:txBody>
          <a:bodyPr anchor="ctr"/>
          <a:lstStyle>
            <a:lvl1pPr marL="0" indent="0" algn="l">
              <a:buNone/>
              <a:defRPr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1EA9DA2E-9FAB-4F8C-B807-C04BEB85985A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2640000" y="2026739"/>
            <a:ext cx="8702245" cy="1260000"/>
          </a:xfrm>
          <a:ln>
            <a:solidFill>
              <a:schemeClr val="accent5"/>
            </a:solidFill>
          </a:ln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xmlns="" id="{33AE735A-86D7-47E0-93E0-FE0F9177812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26645" y="2025362"/>
            <a:ext cx="1669355" cy="1260000"/>
          </a:xfrm>
          <a:ln>
            <a:solidFill>
              <a:schemeClr val="accent5"/>
            </a:solidFill>
          </a:ln>
        </p:spPr>
        <p:txBody>
          <a:bodyPr anchor="ctr"/>
          <a:lstStyle>
            <a:lvl1pPr marL="0" indent="0" algn="l">
              <a:buNone/>
              <a:defRPr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6473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Highligh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CD4256-B840-4889-AFF3-5D3264F7B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3F3771F7-02D7-4948-85CA-2E26C85088BA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3512352" y="2061000"/>
            <a:ext cx="7847994" cy="864000"/>
          </a:xfrm>
          <a:ln>
            <a:solidFill>
              <a:schemeClr val="accent5"/>
            </a:solidFill>
          </a:ln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xmlns="" id="{48C0FBB2-4B26-42BB-8001-8F14FF24F11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50728" y="2061000"/>
            <a:ext cx="2520350" cy="864000"/>
          </a:xfrm>
          <a:ln>
            <a:solidFill>
              <a:schemeClr val="accent5"/>
            </a:solidFill>
          </a:ln>
        </p:spPr>
        <p:txBody>
          <a:bodyPr anchor="ctr"/>
          <a:lstStyle>
            <a:lvl1pPr marL="0" indent="0" algn="l">
              <a:buNone/>
              <a:defRPr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F57E4C7A-4E21-42C8-8EAB-DFBDD174CB38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3506406" y="5157002"/>
            <a:ext cx="7847994" cy="864000"/>
          </a:xfrm>
          <a:ln>
            <a:solidFill>
              <a:schemeClr val="accent5"/>
            </a:solidFill>
          </a:ln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xmlns="" id="{5F66F433-BC44-428E-9C9A-682A32ED104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44746" y="5157002"/>
            <a:ext cx="2520350" cy="864000"/>
          </a:xfrm>
          <a:ln>
            <a:solidFill>
              <a:schemeClr val="accent5"/>
            </a:solidFill>
          </a:ln>
        </p:spPr>
        <p:txBody>
          <a:bodyPr anchor="ctr"/>
          <a:lstStyle>
            <a:lvl1pPr marL="0" indent="0" algn="l">
              <a:buNone/>
              <a:defRPr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xmlns="" id="{EEB64461-3753-4391-A8F4-3BB421625F45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3506406" y="3093001"/>
            <a:ext cx="7847994" cy="864000"/>
          </a:xfrm>
          <a:ln>
            <a:solidFill>
              <a:schemeClr val="accent5"/>
            </a:solidFill>
          </a:ln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xmlns="" id="{8C8CB985-3FE6-4167-B772-A5E935EE06D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44746" y="3093001"/>
            <a:ext cx="2520350" cy="864000"/>
          </a:xfrm>
          <a:ln>
            <a:solidFill>
              <a:schemeClr val="accent5"/>
            </a:solidFill>
          </a:ln>
        </p:spPr>
        <p:txBody>
          <a:bodyPr anchor="ctr"/>
          <a:lstStyle>
            <a:lvl1pPr marL="0" indent="0" algn="l">
              <a:buNone/>
              <a:defRPr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xmlns="" id="{CC5F9772-AEB1-41FD-B880-9443C7A2953A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512352" y="4125002"/>
            <a:ext cx="7847994" cy="864000"/>
          </a:xfrm>
          <a:ln>
            <a:solidFill>
              <a:schemeClr val="accent5"/>
            </a:solidFill>
          </a:ln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xmlns="" id="{E9B4DF1A-4DC6-46C9-9C1E-A31217FE841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44746" y="4125002"/>
            <a:ext cx="2520350" cy="864000"/>
          </a:xfrm>
          <a:ln>
            <a:solidFill>
              <a:schemeClr val="accent5"/>
            </a:solidFill>
          </a:ln>
        </p:spPr>
        <p:txBody>
          <a:bodyPr anchor="ctr"/>
          <a:lstStyle>
            <a:lvl1pPr marL="0" indent="0" algn="l">
              <a:buNone/>
              <a:defRPr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681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CD4256-B840-4889-AFF3-5D3264F7B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CF7B40-9320-4B0E-BF45-0CED0304BC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800" y="1989523"/>
            <a:ext cx="2520000" cy="2016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67385393-6865-4CC6-B0CE-9F158153B73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841619" y="1989000"/>
            <a:ext cx="2520000" cy="2016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5117A1A2-6A62-4DB3-95E4-E8C10EFA04CF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3506406" y="1989000"/>
            <a:ext cx="2520000" cy="2016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0DAD439-1285-4C7B-A1DD-66D7C963E92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174012" y="1989000"/>
            <a:ext cx="2520000" cy="2016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75FFDE09-B400-419D-AC3F-681218A359C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8039" y="4149000"/>
            <a:ext cx="10533580" cy="1872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5773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newspape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B826B1-C788-40D8-860E-93A72EBC1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586D0C33-2B39-4C0A-B0BD-C456157490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2133600"/>
            <a:ext cx="10515600" cy="4032000"/>
          </a:xfrm>
        </p:spPr>
        <p:txBody>
          <a:bodyPr numCol="3" spcCol="360000"/>
          <a:lstStyle>
            <a:lvl1pPr marL="0" indent="0">
              <a:buNone/>
              <a:defRPr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7C98F45D-F241-41A9-85AA-57CCC2387604}"/>
              </a:ext>
            </a:extLst>
          </p:cNvPr>
          <p:cNvCxnSpPr/>
          <p:nvPr userDrawn="1"/>
        </p:nvCxnSpPr>
        <p:spPr>
          <a:xfrm>
            <a:off x="4224000" y="2349000"/>
            <a:ext cx="0" cy="316800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5243ED26-2953-4CA6-B38E-19F280BD659C}"/>
              </a:ext>
            </a:extLst>
          </p:cNvPr>
          <p:cNvCxnSpPr/>
          <p:nvPr userDrawn="1"/>
        </p:nvCxnSpPr>
        <p:spPr>
          <a:xfrm>
            <a:off x="7824000" y="2349000"/>
            <a:ext cx="0" cy="316800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870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and 2 content - move titles to bottom for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CD4256-B840-4889-AFF3-5D3264F7B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CF7B40-9320-4B0E-BF45-0CED0304BC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2538" y="2637075"/>
            <a:ext cx="5181600" cy="3672491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5784F8-D6FE-40C2-ADCB-0D2B473D8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5938" y="2637000"/>
            <a:ext cx="5181600" cy="3672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7FE1881E-26ED-44DC-8BD3-85830BFDC8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1839" y="2061000"/>
            <a:ext cx="5173662" cy="4318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xmlns="" id="{2FA63AEC-CF75-4783-8966-F1B53546E7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91870" y="2061000"/>
            <a:ext cx="5173662" cy="4318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6469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CD4256-B840-4889-AFF3-5D3264F7B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CF7B40-9320-4B0E-BF45-0CED0304BC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3454" y="2565027"/>
            <a:ext cx="5181600" cy="1367973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5784F8-D6FE-40C2-ADCB-0D2B473D8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6854" y="2565000"/>
            <a:ext cx="5181600" cy="136779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7FE1881E-26ED-44DC-8BD3-85830BFDC8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1392" y="2061000"/>
            <a:ext cx="5173662" cy="3942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xmlns="" id="{2FA63AEC-CF75-4783-8966-F1B53546E7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1423" y="2061000"/>
            <a:ext cx="5173662" cy="3942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738D718E-340D-4D58-B4C6-9FA8C026F271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21345" y="4648928"/>
            <a:ext cx="5181600" cy="1367973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xmlns="" id="{A868C2B2-2A96-4190-9AB7-2A8053EA88F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54745" y="4648901"/>
            <a:ext cx="5181600" cy="136779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xmlns="" id="{D42B9640-E6CA-46CC-ABC9-6BFE920C57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9283" y="4144901"/>
            <a:ext cx="5173662" cy="3942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xmlns="" id="{DBC27916-563F-4108-ACCE-E7771A6191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59314" y="4144901"/>
            <a:ext cx="5173662" cy="3942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1571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User Choic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CD4256-B840-4889-AFF3-5D3264F7B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CF7B40-9320-4B0E-BF45-0CED0304BC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800" y="2061000"/>
            <a:ext cx="5181600" cy="18684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5784F8-D6FE-40C2-ADCB-0D2B473D8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800" y="2061000"/>
            <a:ext cx="5181600" cy="3959911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E1B482BC-5160-4F80-B4A2-89BA74EE73F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9400" y="4149000"/>
            <a:ext cx="5181600" cy="1868116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76362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User Choice revers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CD4256-B840-4889-AFF3-5D3264F7B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xmlns="" id="{617BCF12-BBD4-4850-AF0D-9AF3DD75A8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2400" y="2033893"/>
            <a:ext cx="5181600" cy="3959911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ACC1F2A6-7FDB-43BA-B158-F3E9A0715B7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72800" y="4152876"/>
            <a:ext cx="5181600" cy="1868116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05549298-DEBE-4335-8AA9-6A8D69C7F62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172800" y="2033893"/>
            <a:ext cx="5181600" cy="1868116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99160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Title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CD4256-B840-4889-AFF3-5D3264F7B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75FFDE09-B400-419D-AC3F-681218A359C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8039" y="4114140"/>
            <a:ext cx="2520000" cy="1921984"/>
          </a:xfrm>
        </p:spPr>
        <p:txBody>
          <a:bodyPr>
            <a:normAutofit/>
          </a:bodyPr>
          <a:lstStyle>
            <a:lvl1pPr>
              <a:defRPr sz="1400">
                <a:latin typeface="Century Gothic" panose="020B0502020202020204" pitchFamily="34" charset="0"/>
              </a:defRPr>
            </a:lvl1pPr>
            <a:lvl2pPr>
              <a:defRPr sz="1400">
                <a:latin typeface="Century Gothic" panose="020B0502020202020204" pitchFamily="34" charset="0"/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6DCC4740-D2C3-4DE7-B2DD-72FF28EF54D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830858" y="4114140"/>
            <a:ext cx="2520000" cy="1921984"/>
          </a:xfrm>
        </p:spPr>
        <p:txBody>
          <a:bodyPr>
            <a:normAutofit/>
          </a:bodyPr>
          <a:lstStyle>
            <a:lvl1pPr>
              <a:defRPr sz="1400">
                <a:latin typeface="Century Gothic" panose="020B0502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16E31BF6-3FA9-44EE-A302-5064EB537A3A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495645" y="4114140"/>
            <a:ext cx="2520000" cy="1921984"/>
          </a:xfrm>
        </p:spPr>
        <p:txBody>
          <a:bodyPr>
            <a:normAutofit/>
          </a:bodyPr>
          <a:lstStyle>
            <a:lvl1pPr>
              <a:defRPr sz="1400">
                <a:latin typeface="Century Gothic" panose="020B0502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26E43D01-F7C7-4253-B92B-E506441729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163251" y="4114140"/>
            <a:ext cx="2520000" cy="1921984"/>
          </a:xfrm>
        </p:spPr>
        <p:txBody>
          <a:bodyPr>
            <a:normAutofit/>
          </a:bodyPr>
          <a:lstStyle>
            <a:lvl1pPr>
              <a:defRPr sz="1400">
                <a:latin typeface="Century Gothic" panose="020B0502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7517D1CD-0ADF-4E3A-A7AA-5D638C44F18B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1117181" y="1506361"/>
            <a:ext cx="1836000" cy="1836000"/>
          </a:xfrm>
          <a:prstGeom prst="flowChartConnector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xmlns="" id="{9FCB4C82-72E6-442A-99EC-B106D30B1BC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120000" y="1506361"/>
            <a:ext cx="1836000" cy="1836000"/>
          </a:xfrm>
          <a:prstGeom prst="flowChartConnector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xmlns="" id="{D7C12A87-77E5-45DB-B27B-677AF4EEB544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3784787" y="1506361"/>
            <a:ext cx="1836000" cy="1836000"/>
          </a:xfrm>
          <a:prstGeom prst="flowChartConnector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xmlns="" id="{55306AA7-BBA1-4782-A3FA-E612F24A6BE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52393" y="1506361"/>
            <a:ext cx="1836000" cy="1836000"/>
          </a:xfrm>
          <a:prstGeom prst="flowChartConnector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526636B7-4FC0-4F68-93FA-9B34E0F0A53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55561" y="3645000"/>
            <a:ext cx="2509838" cy="376264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400" b="1">
                <a:latin typeface="Century Gothic" panose="020B0502020202020204" pitchFamily="34" charset="0"/>
              </a:defRPr>
            </a:lvl1pPr>
            <a:lvl2pPr marL="232200" indent="0">
              <a:buFontTx/>
              <a:buNone/>
              <a:defRPr/>
            </a:lvl2pPr>
            <a:lvl3pPr marL="462600" indent="0">
              <a:buFontTx/>
              <a:buNone/>
              <a:defRPr/>
            </a:lvl3pPr>
            <a:lvl4pPr marL="693000" indent="0">
              <a:buFontTx/>
              <a:buNone/>
              <a:defRPr/>
            </a:lvl4pPr>
            <a:lvl5pPr marL="9234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xmlns="" id="{EA095DF3-A0E5-4ABE-BB05-FA18B5E4A9D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527908" y="3645000"/>
            <a:ext cx="2509838" cy="376264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400" b="1">
                <a:latin typeface="Century Gothic" panose="020B0502020202020204" pitchFamily="34" charset="0"/>
              </a:defRPr>
            </a:lvl1pPr>
            <a:lvl2pPr marL="232200" indent="0">
              <a:buFontTx/>
              <a:buNone/>
              <a:defRPr/>
            </a:lvl2pPr>
            <a:lvl3pPr marL="462600" indent="0">
              <a:buFontTx/>
              <a:buNone/>
              <a:defRPr/>
            </a:lvl3pPr>
            <a:lvl4pPr marL="693000" indent="0">
              <a:buFontTx/>
              <a:buNone/>
              <a:defRPr/>
            </a:lvl4pPr>
            <a:lvl5pPr marL="9234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xmlns="" id="{1546DCBA-A338-43F4-8E91-A977E60DBB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57831" y="3645000"/>
            <a:ext cx="2509838" cy="376264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400" b="1">
                <a:latin typeface="Century Gothic" panose="020B0502020202020204" pitchFamily="34" charset="0"/>
              </a:defRPr>
            </a:lvl1pPr>
            <a:lvl2pPr marL="232200" indent="0">
              <a:buFontTx/>
              <a:buNone/>
              <a:defRPr/>
            </a:lvl2pPr>
            <a:lvl3pPr marL="462600" indent="0">
              <a:buFontTx/>
              <a:buNone/>
              <a:defRPr/>
            </a:lvl3pPr>
            <a:lvl4pPr marL="693000" indent="0">
              <a:buFontTx/>
              <a:buNone/>
              <a:defRPr/>
            </a:lvl4pPr>
            <a:lvl5pPr marL="9234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xmlns="" id="{C7938C76-4DB4-44F7-80FC-258F0F4DA30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818102" y="3645000"/>
            <a:ext cx="2509838" cy="376264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400" b="1">
                <a:latin typeface="Century Gothic" panose="020B0502020202020204" pitchFamily="34" charset="0"/>
              </a:defRPr>
            </a:lvl1pPr>
            <a:lvl2pPr marL="232200" indent="0">
              <a:buFontTx/>
              <a:buNone/>
              <a:defRPr/>
            </a:lvl2pPr>
            <a:lvl3pPr marL="462600" indent="0">
              <a:buFontTx/>
              <a:buNone/>
              <a:defRPr/>
            </a:lvl3pPr>
            <a:lvl4pPr marL="693000" indent="0">
              <a:buFontTx/>
              <a:buNone/>
              <a:defRPr/>
            </a:lvl4pPr>
            <a:lvl5pPr marL="9234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97222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s staggere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CD4256-B840-4889-AFF3-5D3264F7B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xmlns="" id="{885492F2-3A46-4B35-B625-7D1ED60DD3B1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1098039" y="1377000"/>
            <a:ext cx="1980000" cy="1980000"/>
          </a:xfrm>
          <a:prstGeom prst="flowChartConnector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xmlns="" id="{DAA954D9-A547-4420-89AD-1DC2679BFB53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100858" y="1665000"/>
            <a:ext cx="1980000" cy="1980000"/>
          </a:xfrm>
          <a:prstGeom prst="flowChartConnector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xmlns="" id="{E623732E-ED45-4F77-9CE1-FAE34137CF07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3794134" y="1557000"/>
            <a:ext cx="1980000" cy="1980000"/>
          </a:xfrm>
          <a:prstGeom prst="flowChartConnector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xmlns="" id="{9B8E6995-04CE-4F92-9D4E-920CC6325F0C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44515" y="1197000"/>
            <a:ext cx="1980000" cy="1980000"/>
          </a:xfrm>
          <a:prstGeom prst="flowChartConnector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75FFDE09-B400-419D-AC3F-681218A359C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083562" y="3756874"/>
            <a:ext cx="2160000" cy="2264126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6DCC4740-D2C3-4DE7-B2DD-72FF28EF54D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9086381" y="3756874"/>
            <a:ext cx="2160000" cy="2264126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16E31BF6-3FA9-44EE-A302-5064EB537A3A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751168" y="3756874"/>
            <a:ext cx="2160000" cy="2264126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26E43D01-F7C7-4253-B92B-E506441729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418774" y="3756874"/>
            <a:ext cx="2160000" cy="2264126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3028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8000" y="406800"/>
            <a:ext cx="6557211" cy="7596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Agenda</a:t>
            </a:r>
            <a:endParaRPr lang="en-CA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1992574" y="1848296"/>
            <a:ext cx="5402838" cy="436728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1992574" y="2468293"/>
            <a:ext cx="5402838" cy="436728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1992574" y="3088290"/>
            <a:ext cx="5402838" cy="436728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1992574" y="3708287"/>
            <a:ext cx="5402838" cy="436728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1992574" y="4328284"/>
            <a:ext cx="5402838" cy="436728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1992574" y="4948281"/>
            <a:ext cx="5402838" cy="436728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1992574" y="5568281"/>
            <a:ext cx="5402838" cy="436728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1850561"/>
            <a:ext cx="731293" cy="436563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 algn="ctr">
              <a:buNone/>
              <a:defRPr sz="3200">
                <a:solidFill>
                  <a:srgbClr val="5A5A5A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2472397"/>
            <a:ext cx="731293" cy="436563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 algn="ctr">
              <a:buNone/>
              <a:defRPr sz="3200">
                <a:solidFill>
                  <a:srgbClr val="5A5A5A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3094233"/>
            <a:ext cx="731293" cy="436563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 algn="ctr">
              <a:buNone/>
              <a:defRPr sz="3200">
                <a:solidFill>
                  <a:srgbClr val="5A5A5A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3716069"/>
            <a:ext cx="731293" cy="436563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 algn="ctr">
              <a:buNone/>
              <a:defRPr sz="3200">
                <a:solidFill>
                  <a:srgbClr val="5A5A5A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4959741"/>
            <a:ext cx="731293" cy="436563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 algn="ctr">
              <a:buNone/>
              <a:defRPr sz="3200">
                <a:solidFill>
                  <a:srgbClr val="5A5A5A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838200" y="5581575"/>
            <a:ext cx="731293" cy="436563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 algn="ctr">
              <a:buNone/>
              <a:defRPr sz="3200">
                <a:solidFill>
                  <a:srgbClr val="5A5A5A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838200" y="4337905"/>
            <a:ext cx="731293" cy="436563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 algn="ctr">
              <a:buNone/>
              <a:defRPr sz="3200">
                <a:solidFill>
                  <a:srgbClr val="5A5A5A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pic>
        <p:nvPicPr>
          <p:cNvPr id="19" name="Content Placeholder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0000" y="526500"/>
            <a:ext cx="3927315" cy="5804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526500"/>
            <a:ext cx="2492050" cy="47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240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vel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7A566F-1D2D-4CAD-ADE2-112F171A3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3259" y="1413000"/>
            <a:ext cx="5472150" cy="458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CD4256-B840-4889-AFF3-5D3264F7B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B70FA0B5-92C2-4D54-A0EA-3B1E7BC0AAA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5809" y="2061000"/>
            <a:ext cx="5907450" cy="3936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31965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velty - put pic in glass - use Change shape to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CD4256-B840-4889-AFF3-5D3264F7B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2DE98D94-B902-4D92-AD66-37D1E2AFD839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596800" y="3949063"/>
            <a:ext cx="5757600" cy="204993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204660B-AA18-4A01-AC49-B091BD63B9AB}"/>
              </a:ext>
            </a:extLst>
          </p:cNvPr>
          <p:cNvGrpSpPr/>
          <p:nvPr userDrawn="1"/>
        </p:nvGrpSpPr>
        <p:grpSpPr>
          <a:xfrm>
            <a:off x="835755" y="1989000"/>
            <a:ext cx="4392000" cy="3431124"/>
            <a:chOff x="3279130" y="1445123"/>
            <a:chExt cx="5372858" cy="441424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D62F6ECD-E62D-4BAD-8767-840780E985EE}"/>
                </a:ext>
              </a:extLst>
            </p:cNvPr>
            <p:cNvGrpSpPr/>
            <p:nvPr/>
          </p:nvGrpSpPr>
          <p:grpSpPr>
            <a:xfrm>
              <a:off x="5103606" y="1445123"/>
              <a:ext cx="3548382" cy="3548382"/>
              <a:chOff x="608012" y="2220660"/>
              <a:chExt cx="2766951" cy="2766951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0EBDBDFE-649F-4B04-94C3-D43D05DC776D}"/>
                  </a:ext>
                </a:extLst>
              </p:cNvPr>
              <p:cNvSpPr/>
              <p:nvPr/>
            </p:nvSpPr>
            <p:spPr>
              <a:xfrm>
                <a:off x="608012" y="2220660"/>
                <a:ext cx="2766951" cy="2766951"/>
              </a:xfrm>
              <a:prstGeom prst="ellipse">
                <a:avLst/>
              </a:prstGeom>
              <a:gradFill flip="none" rotWithShape="1">
                <a:gsLst>
                  <a:gs pos="66000">
                    <a:schemeClr val="bg1">
                      <a:lumMod val="95000"/>
                    </a:schemeClr>
                  </a:gs>
                  <a:gs pos="23000">
                    <a:srgbClr val="5A5A5A"/>
                  </a:gs>
                  <a:gs pos="45000">
                    <a:schemeClr val="bg1">
                      <a:lumMod val="85000"/>
                    </a:schemeClr>
                  </a:gs>
                  <a:gs pos="1000">
                    <a:schemeClr val="accent1">
                      <a:tint val="66000"/>
                      <a:satMod val="160000"/>
                      <a:alpha val="0"/>
                      <a:lumMod val="0"/>
                    </a:schemeClr>
                  </a:gs>
                  <a:gs pos="100000">
                    <a:schemeClr val="tx1">
                      <a:alpha val="53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3D400454-F17B-40A5-9E3E-7BB5A01245CE}"/>
                  </a:ext>
                </a:extLst>
              </p:cNvPr>
              <p:cNvSpPr/>
              <p:nvPr/>
            </p:nvSpPr>
            <p:spPr>
              <a:xfrm>
                <a:off x="721448" y="2334097"/>
                <a:ext cx="2540079" cy="2540078"/>
              </a:xfrm>
              <a:prstGeom prst="ellipse">
                <a:avLst/>
              </a:prstGeom>
              <a:gradFill flip="none" rotWithShape="1">
                <a:gsLst>
                  <a:gs pos="83000">
                    <a:schemeClr val="bg1">
                      <a:lumMod val="85000"/>
                    </a:schemeClr>
                  </a:gs>
                  <a:gs pos="0">
                    <a:srgbClr val="5A5A5A"/>
                  </a:gs>
                  <a:gs pos="39195">
                    <a:schemeClr val="bg1">
                      <a:lumMod val="85000"/>
                    </a:schemeClr>
                  </a:gs>
                  <a:gs pos="62000">
                    <a:srgbClr val="000000"/>
                  </a:gs>
                  <a:gs pos="13000">
                    <a:schemeClr val="bg1">
                      <a:lumMod val="93000"/>
                    </a:schemeClr>
                  </a:gs>
                  <a:gs pos="100000">
                    <a:schemeClr val="tx1">
                      <a:alpha val="53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xmlns="" id="{513608E6-A756-40BB-9DD2-7923EE80392A}"/>
                  </a:ext>
                </a:extLst>
              </p:cNvPr>
              <p:cNvSpPr/>
              <p:nvPr/>
            </p:nvSpPr>
            <p:spPr>
              <a:xfrm>
                <a:off x="793760" y="2406408"/>
                <a:ext cx="2395455" cy="2395455"/>
              </a:xfrm>
              <a:prstGeom prst="ellipse">
                <a:avLst/>
              </a:prstGeom>
              <a:gradFill flip="none" rotWithShape="1">
                <a:gsLst>
                  <a:gs pos="83000">
                    <a:schemeClr val="bg1">
                      <a:lumMod val="85000"/>
                    </a:schemeClr>
                  </a:gs>
                  <a:gs pos="22000">
                    <a:srgbClr val="5A5A5A"/>
                  </a:gs>
                  <a:gs pos="39195">
                    <a:schemeClr val="bg1">
                      <a:lumMod val="85000"/>
                    </a:schemeClr>
                  </a:gs>
                  <a:gs pos="62000">
                    <a:srgbClr val="000000"/>
                  </a:gs>
                  <a:gs pos="5000">
                    <a:schemeClr val="accent1">
                      <a:tint val="66000"/>
                      <a:satMod val="160000"/>
                      <a:alpha val="0"/>
                      <a:lumMod val="0"/>
                    </a:schemeClr>
                  </a:gs>
                  <a:gs pos="100000">
                    <a:schemeClr val="tx1">
                      <a:alpha val="53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81BDC8F5-C7A3-4310-82DD-6F7631EBF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7077" y="3218594"/>
              <a:ext cx="720" cy="72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0">
              <a:noFill/>
              <a:prstDash val="solid"/>
              <a:miter lim="800000"/>
              <a:headEnd/>
              <a:tailEnd/>
            </a:ln>
            <a:scene3d>
              <a:camera prst="orthographicFront"/>
              <a:lightRig rig="threePt" dir="t">
                <a:rot lat="0" lon="0" rev="11400000"/>
              </a:lightRig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Century Gothic" panose="020B0502020202020204" pitchFamily="34" charset="0"/>
              </a:endParaRPr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xmlns="" id="{3797FF08-E20E-45B6-A984-909A5750C5B9}"/>
                </a:ext>
              </a:extLst>
            </p:cNvPr>
            <p:cNvSpPr>
              <a:spLocks/>
            </p:cNvSpPr>
            <p:nvPr/>
          </p:nvSpPr>
          <p:spPr bwMode="auto">
            <a:xfrm rot="3243413">
              <a:off x="4729837" y="4045610"/>
              <a:ext cx="566236" cy="956811"/>
            </a:xfrm>
            <a:custGeom>
              <a:avLst/>
              <a:gdLst>
                <a:gd name="T0" fmla="*/ 152 w 851"/>
                <a:gd name="T1" fmla="*/ 0 h 1438"/>
                <a:gd name="T2" fmla="*/ 700 w 851"/>
                <a:gd name="T3" fmla="*/ 0 h 1438"/>
                <a:gd name="T4" fmla="*/ 740 w 851"/>
                <a:gd name="T5" fmla="*/ 5 h 1438"/>
                <a:gd name="T6" fmla="*/ 777 w 851"/>
                <a:gd name="T7" fmla="*/ 20 h 1438"/>
                <a:gd name="T8" fmla="*/ 808 w 851"/>
                <a:gd name="T9" fmla="*/ 44 h 1438"/>
                <a:gd name="T10" fmla="*/ 831 w 851"/>
                <a:gd name="T11" fmla="*/ 75 h 1438"/>
                <a:gd name="T12" fmla="*/ 846 w 851"/>
                <a:gd name="T13" fmla="*/ 111 h 1438"/>
                <a:gd name="T14" fmla="*/ 851 w 851"/>
                <a:gd name="T15" fmla="*/ 152 h 1438"/>
                <a:gd name="T16" fmla="*/ 851 w 851"/>
                <a:gd name="T17" fmla="*/ 1287 h 1438"/>
                <a:gd name="T18" fmla="*/ 846 w 851"/>
                <a:gd name="T19" fmla="*/ 1327 h 1438"/>
                <a:gd name="T20" fmla="*/ 831 w 851"/>
                <a:gd name="T21" fmla="*/ 1363 h 1438"/>
                <a:gd name="T22" fmla="*/ 808 w 851"/>
                <a:gd name="T23" fmla="*/ 1394 h 1438"/>
                <a:gd name="T24" fmla="*/ 777 w 851"/>
                <a:gd name="T25" fmla="*/ 1418 h 1438"/>
                <a:gd name="T26" fmla="*/ 740 w 851"/>
                <a:gd name="T27" fmla="*/ 1433 h 1438"/>
                <a:gd name="T28" fmla="*/ 700 w 851"/>
                <a:gd name="T29" fmla="*/ 1438 h 1438"/>
                <a:gd name="T30" fmla="*/ 152 w 851"/>
                <a:gd name="T31" fmla="*/ 1438 h 1438"/>
                <a:gd name="T32" fmla="*/ 111 w 851"/>
                <a:gd name="T33" fmla="*/ 1433 h 1438"/>
                <a:gd name="T34" fmla="*/ 75 w 851"/>
                <a:gd name="T35" fmla="*/ 1418 h 1438"/>
                <a:gd name="T36" fmla="*/ 46 w 851"/>
                <a:gd name="T37" fmla="*/ 1394 h 1438"/>
                <a:gd name="T38" fmla="*/ 22 w 851"/>
                <a:gd name="T39" fmla="*/ 1363 h 1438"/>
                <a:gd name="T40" fmla="*/ 5 w 851"/>
                <a:gd name="T41" fmla="*/ 1327 h 1438"/>
                <a:gd name="T42" fmla="*/ 0 w 851"/>
                <a:gd name="T43" fmla="*/ 1287 h 1438"/>
                <a:gd name="T44" fmla="*/ 0 w 851"/>
                <a:gd name="T45" fmla="*/ 152 h 1438"/>
                <a:gd name="T46" fmla="*/ 5 w 851"/>
                <a:gd name="T47" fmla="*/ 111 h 1438"/>
                <a:gd name="T48" fmla="*/ 22 w 851"/>
                <a:gd name="T49" fmla="*/ 75 h 1438"/>
                <a:gd name="T50" fmla="*/ 46 w 851"/>
                <a:gd name="T51" fmla="*/ 44 h 1438"/>
                <a:gd name="T52" fmla="*/ 75 w 851"/>
                <a:gd name="T53" fmla="*/ 20 h 1438"/>
                <a:gd name="T54" fmla="*/ 111 w 851"/>
                <a:gd name="T55" fmla="*/ 5 h 1438"/>
                <a:gd name="T56" fmla="*/ 152 w 851"/>
                <a:gd name="T57" fmla="*/ 0 h 1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51" h="1438">
                  <a:moveTo>
                    <a:pt x="152" y="0"/>
                  </a:moveTo>
                  <a:lnTo>
                    <a:pt x="700" y="0"/>
                  </a:lnTo>
                  <a:lnTo>
                    <a:pt x="740" y="5"/>
                  </a:lnTo>
                  <a:lnTo>
                    <a:pt x="777" y="20"/>
                  </a:lnTo>
                  <a:lnTo>
                    <a:pt x="808" y="44"/>
                  </a:lnTo>
                  <a:lnTo>
                    <a:pt x="831" y="75"/>
                  </a:lnTo>
                  <a:lnTo>
                    <a:pt x="846" y="111"/>
                  </a:lnTo>
                  <a:lnTo>
                    <a:pt x="851" y="152"/>
                  </a:lnTo>
                  <a:lnTo>
                    <a:pt x="851" y="1287"/>
                  </a:lnTo>
                  <a:lnTo>
                    <a:pt x="846" y="1327"/>
                  </a:lnTo>
                  <a:lnTo>
                    <a:pt x="831" y="1363"/>
                  </a:lnTo>
                  <a:lnTo>
                    <a:pt x="808" y="1394"/>
                  </a:lnTo>
                  <a:lnTo>
                    <a:pt x="777" y="1418"/>
                  </a:lnTo>
                  <a:lnTo>
                    <a:pt x="740" y="1433"/>
                  </a:lnTo>
                  <a:lnTo>
                    <a:pt x="700" y="1438"/>
                  </a:lnTo>
                  <a:lnTo>
                    <a:pt x="152" y="1438"/>
                  </a:lnTo>
                  <a:lnTo>
                    <a:pt x="111" y="1433"/>
                  </a:lnTo>
                  <a:lnTo>
                    <a:pt x="75" y="1418"/>
                  </a:lnTo>
                  <a:lnTo>
                    <a:pt x="46" y="1394"/>
                  </a:lnTo>
                  <a:lnTo>
                    <a:pt x="22" y="1363"/>
                  </a:lnTo>
                  <a:lnTo>
                    <a:pt x="5" y="1327"/>
                  </a:lnTo>
                  <a:lnTo>
                    <a:pt x="0" y="1287"/>
                  </a:lnTo>
                  <a:lnTo>
                    <a:pt x="0" y="152"/>
                  </a:lnTo>
                  <a:lnTo>
                    <a:pt x="5" y="111"/>
                  </a:lnTo>
                  <a:lnTo>
                    <a:pt x="22" y="75"/>
                  </a:lnTo>
                  <a:lnTo>
                    <a:pt x="46" y="44"/>
                  </a:lnTo>
                  <a:lnTo>
                    <a:pt x="75" y="20"/>
                  </a:lnTo>
                  <a:lnTo>
                    <a:pt x="111" y="5"/>
                  </a:lnTo>
                  <a:lnTo>
                    <a:pt x="152" y="0"/>
                  </a:lnTo>
                  <a:close/>
                </a:path>
              </a:pathLst>
            </a:custGeom>
            <a:gradFill>
              <a:gsLst>
                <a:gs pos="83000">
                  <a:schemeClr val="bg1">
                    <a:lumMod val="63000"/>
                  </a:schemeClr>
                </a:gs>
                <a:gs pos="0">
                  <a:srgbClr val="5A5A5A">
                    <a:lumMod val="54000"/>
                  </a:srgbClr>
                </a:gs>
                <a:gs pos="39195">
                  <a:schemeClr val="bg1">
                    <a:lumMod val="89000"/>
                    <a:lumOff val="11000"/>
                  </a:schemeClr>
                </a:gs>
                <a:gs pos="62000">
                  <a:srgbClr val="000000">
                    <a:lumMod val="77000"/>
                  </a:srgbClr>
                </a:gs>
                <a:gs pos="13000">
                  <a:schemeClr val="bg1">
                    <a:lumMod val="65000"/>
                  </a:schemeClr>
                </a:gs>
                <a:gs pos="100000">
                  <a:schemeClr val="tx1">
                    <a:alpha val="53000"/>
                    <a:lumMod val="66000"/>
                    <a:lumOff val="34000"/>
                  </a:schemeClr>
                </a:gs>
              </a:gsLst>
              <a:lin ang="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Century Gothic" panose="020B0502020202020204" pitchFamily="34" charset="0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xmlns="" id="{61007B5A-DF00-429D-ACEA-FD50DC5916E7}"/>
                </a:ext>
              </a:extLst>
            </p:cNvPr>
            <p:cNvSpPr>
              <a:spLocks/>
            </p:cNvSpPr>
            <p:nvPr/>
          </p:nvSpPr>
          <p:spPr bwMode="auto">
            <a:xfrm rot="3243413">
              <a:off x="3832723" y="4268706"/>
              <a:ext cx="646746" cy="1753932"/>
            </a:xfrm>
            <a:custGeom>
              <a:avLst/>
              <a:gdLst>
                <a:gd name="T0" fmla="*/ 124 w 972"/>
                <a:gd name="T1" fmla="*/ 0 h 2636"/>
                <a:gd name="T2" fmla="*/ 151 w 972"/>
                <a:gd name="T3" fmla="*/ 0 h 2636"/>
                <a:gd name="T4" fmla="*/ 820 w 972"/>
                <a:gd name="T5" fmla="*/ 0 h 2636"/>
                <a:gd name="T6" fmla="*/ 848 w 972"/>
                <a:gd name="T7" fmla="*/ 0 h 2636"/>
                <a:gd name="T8" fmla="*/ 873 w 972"/>
                <a:gd name="T9" fmla="*/ 0 h 2636"/>
                <a:gd name="T10" fmla="*/ 897 w 972"/>
                <a:gd name="T11" fmla="*/ 2 h 2636"/>
                <a:gd name="T12" fmla="*/ 919 w 972"/>
                <a:gd name="T13" fmla="*/ 6 h 2636"/>
                <a:gd name="T14" fmla="*/ 937 w 972"/>
                <a:gd name="T15" fmla="*/ 11 h 2636"/>
                <a:gd name="T16" fmla="*/ 952 w 972"/>
                <a:gd name="T17" fmla="*/ 20 h 2636"/>
                <a:gd name="T18" fmla="*/ 963 w 972"/>
                <a:gd name="T19" fmla="*/ 35 h 2636"/>
                <a:gd name="T20" fmla="*/ 970 w 972"/>
                <a:gd name="T21" fmla="*/ 53 h 2636"/>
                <a:gd name="T22" fmla="*/ 972 w 972"/>
                <a:gd name="T23" fmla="*/ 77 h 2636"/>
                <a:gd name="T24" fmla="*/ 972 w 972"/>
                <a:gd name="T25" fmla="*/ 2484 h 2636"/>
                <a:gd name="T26" fmla="*/ 966 w 972"/>
                <a:gd name="T27" fmla="*/ 2525 h 2636"/>
                <a:gd name="T28" fmla="*/ 952 w 972"/>
                <a:gd name="T29" fmla="*/ 2561 h 2636"/>
                <a:gd name="T30" fmla="*/ 928 w 972"/>
                <a:gd name="T31" fmla="*/ 2592 h 2636"/>
                <a:gd name="T32" fmla="*/ 897 w 972"/>
                <a:gd name="T33" fmla="*/ 2616 h 2636"/>
                <a:gd name="T34" fmla="*/ 860 w 972"/>
                <a:gd name="T35" fmla="*/ 2632 h 2636"/>
                <a:gd name="T36" fmla="*/ 820 w 972"/>
                <a:gd name="T37" fmla="*/ 2636 h 2636"/>
                <a:gd name="T38" fmla="*/ 151 w 972"/>
                <a:gd name="T39" fmla="*/ 2636 h 2636"/>
                <a:gd name="T40" fmla="*/ 111 w 972"/>
                <a:gd name="T41" fmla="*/ 2632 h 2636"/>
                <a:gd name="T42" fmla="*/ 75 w 972"/>
                <a:gd name="T43" fmla="*/ 2616 h 2636"/>
                <a:gd name="T44" fmla="*/ 45 w 972"/>
                <a:gd name="T45" fmla="*/ 2592 h 2636"/>
                <a:gd name="T46" fmla="*/ 22 w 972"/>
                <a:gd name="T47" fmla="*/ 2561 h 2636"/>
                <a:gd name="T48" fmla="*/ 5 w 972"/>
                <a:gd name="T49" fmla="*/ 2525 h 2636"/>
                <a:gd name="T50" fmla="*/ 0 w 972"/>
                <a:gd name="T51" fmla="*/ 2484 h 2636"/>
                <a:gd name="T52" fmla="*/ 0 w 972"/>
                <a:gd name="T53" fmla="*/ 77 h 2636"/>
                <a:gd name="T54" fmla="*/ 3 w 972"/>
                <a:gd name="T55" fmla="*/ 53 h 2636"/>
                <a:gd name="T56" fmla="*/ 9 w 972"/>
                <a:gd name="T57" fmla="*/ 35 h 2636"/>
                <a:gd name="T58" fmla="*/ 22 w 972"/>
                <a:gd name="T59" fmla="*/ 20 h 2636"/>
                <a:gd name="T60" fmla="*/ 36 w 972"/>
                <a:gd name="T61" fmla="*/ 11 h 2636"/>
                <a:gd name="T62" fmla="*/ 54 w 972"/>
                <a:gd name="T63" fmla="*/ 6 h 2636"/>
                <a:gd name="T64" fmla="*/ 75 w 972"/>
                <a:gd name="T65" fmla="*/ 2 h 2636"/>
                <a:gd name="T66" fmla="*/ 98 w 972"/>
                <a:gd name="T67" fmla="*/ 0 h 2636"/>
                <a:gd name="T68" fmla="*/ 124 w 972"/>
                <a:gd name="T69" fmla="*/ 0 h 2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72" h="2636">
                  <a:moveTo>
                    <a:pt x="124" y="0"/>
                  </a:moveTo>
                  <a:lnTo>
                    <a:pt x="151" y="0"/>
                  </a:lnTo>
                  <a:lnTo>
                    <a:pt x="820" y="0"/>
                  </a:lnTo>
                  <a:lnTo>
                    <a:pt x="848" y="0"/>
                  </a:lnTo>
                  <a:lnTo>
                    <a:pt x="873" y="0"/>
                  </a:lnTo>
                  <a:lnTo>
                    <a:pt x="897" y="2"/>
                  </a:lnTo>
                  <a:lnTo>
                    <a:pt x="919" y="6"/>
                  </a:lnTo>
                  <a:lnTo>
                    <a:pt x="937" y="11"/>
                  </a:lnTo>
                  <a:lnTo>
                    <a:pt x="952" y="20"/>
                  </a:lnTo>
                  <a:lnTo>
                    <a:pt x="963" y="35"/>
                  </a:lnTo>
                  <a:lnTo>
                    <a:pt x="970" y="53"/>
                  </a:lnTo>
                  <a:lnTo>
                    <a:pt x="972" y="77"/>
                  </a:lnTo>
                  <a:lnTo>
                    <a:pt x="972" y="2484"/>
                  </a:lnTo>
                  <a:lnTo>
                    <a:pt x="966" y="2525"/>
                  </a:lnTo>
                  <a:lnTo>
                    <a:pt x="952" y="2561"/>
                  </a:lnTo>
                  <a:lnTo>
                    <a:pt x="928" y="2592"/>
                  </a:lnTo>
                  <a:lnTo>
                    <a:pt x="897" y="2616"/>
                  </a:lnTo>
                  <a:lnTo>
                    <a:pt x="860" y="2632"/>
                  </a:lnTo>
                  <a:lnTo>
                    <a:pt x="820" y="2636"/>
                  </a:lnTo>
                  <a:lnTo>
                    <a:pt x="151" y="2636"/>
                  </a:lnTo>
                  <a:lnTo>
                    <a:pt x="111" y="2632"/>
                  </a:lnTo>
                  <a:lnTo>
                    <a:pt x="75" y="2616"/>
                  </a:lnTo>
                  <a:lnTo>
                    <a:pt x="45" y="2592"/>
                  </a:lnTo>
                  <a:lnTo>
                    <a:pt x="22" y="2561"/>
                  </a:lnTo>
                  <a:lnTo>
                    <a:pt x="5" y="2525"/>
                  </a:lnTo>
                  <a:lnTo>
                    <a:pt x="0" y="2484"/>
                  </a:lnTo>
                  <a:lnTo>
                    <a:pt x="0" y="77"/>
                  </a:lnTo>
                  <a:lnTo>
                    <a:pt x="3" y="53"/>
                  </a:lnTo>
                  <a:lnTo>
                    <a:pt x="9" y="35"/>
                  </a:lnTo>
                  <a:lnTo>
                    <a:pt x="22" y="20"/>
                  </a:lnTo>
                  <a:lnTo>
                    <a:pt x="36" y="11"/>
                  </a:lnTo>
                  <a:lnTo>
                    <a:pt x="54" y="6"/>
                  </a:lnTo>
                  <a:lnTo>
                    <a:pt x="75" y="2"/>
                  </a:lnTo>
                  <a:lnTo>
                    <a:pt x="98" y="0"/>
                  </a:lnTo>
                  <a:lnTo>
                    <a:pt x="124" y="0"/>
                  </a:lnTo>
                  <a:close/>
                </a:path>
              </a:pathLst>
            </a:custGeom>
            <a:gradFill>
              <a:gsLst>
                <a:gs pos="83000">
                  <a:schemeClr val="bg1">
                    <a:lumMod val="77000"/>
                    <a:lumOff val="23000"/>
                  </a:schemeClr>
                </a:gs>
                <a:gs pos="0">
                  <a:srgbClr val="5A5A5A">
                    <a:lumMod val="58000"/>
                    <a:lumOff val="42000"/>
                  </a:srgbClr>
                </a:gs>
                <a:gs pos="39195">
                  <a:schemeClr val="bg1">
                    <a:lumMod val="98000"/>
                  </a:schemeClr>
                </a:gs>
                <a:gs pos="62000">
                  <a:srgbClr val="000000">
                    <a:lumMod val="58000"/>
                    <a:lumOff val="42000"/>
                  </a:srgbClr>
                </a:gs>
                <a:gs pos="13000">
                  <a:schemeClr val="bg1"/>
                </a:gs>
                <a:gs pos="100000">
                  <a:schemeClr val="tx1">
                    <a:alpha val="53000"/>
                    <a:lumMod val="41000"/>
                    <a:lumOff val="59000"/>
                  </a:schemeClr>
                </a:gs>
              </a:gsLst>
              <a:lin ang="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Century Gothic" panose="020B0502020202020204" pitchFamily="34" charset="0"/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xmlns="" id="{86B491EC-F674-419E-97DD-0A603716092C}"/>
                </a:ext>
              </a:extLst>
            </p:cNvPr>
            <p:cNvSpPr>
              <a:spLocks/>
            </p:cNvSpPr>
            <p:nvPr/>
          </p:nvSpPr>
          <p:spPr bwMode="auto">
            <a:xfrm rot="3243413">
              <a:off x="5073728" y="4179969"/>
              <a:ext cx="600835" cy="164348"/>
            </a:xfrm>
            <a:custGeom>
              <a:avLst/>
              <a:gdLst>
                <a:gd name="T0" fmla="*/ 79 w 903"/>
                <a:gd name="T1" fmla="*/ 0 h 247"/>
                <a:gd name="T2" fmla="*/ 824 w 903"/>
                <a:gd name="T3" fmla="*/ 0 h 247"/>
                <a:gd name="T4" fmla="*/ 850 w 903"/>
                <a:gd name="T5" fmla="*/ 5 h 247"/>
                <a:gd name="T6" fmla="*/ 870 w 903"/>
                <a:gd name="T7" fmla="*/ 16 h 247"/>
                <a:gd name="T8" fmla="*/ 888 w 903"/>
                <a:gd name="T9" fmla="*/ 33 h 247"/>
                <a:gd name="T10" fmla="*/ 899 w 903"/>
                <a:gd name="T11" fmla="*/ 55 h 247"/>
                <a:gd name="T12" fmla="*/ 903 w 903"/>
                <a:gd name="T13" fmla="*/ 80 h 247"/>
                <a:gd name="T14" fmla="*/ 903 w 903"/>
                <a:gd name="T15" fmla="*/ 168 h 247"/>
                <a:gd name="T16" fmla="*/ 899 w 903"/>
                <a:gd name="T17" fmla="*/ 194 h 247"/>
                <a:gd name="T18" fmla="*/ 888 w 903"/>
                <a:gd name="T19" fmla="*/ 216 h 247"/>
                <a:gd name="T20" fmla="*/ 870 w 903"/>
                <a:gd name="T21" fmla="*/ 232 h 247"/>
                <a:gd name="T22" fmla="*/ 850 w 903"/>
                <a:gd name="T23" fmla="*/ 243 h 247"/>
                <a:gd name="T24" fmla="*/ 824 w 903"/>
                <a:gd name="T25" fmla="*/ 247 h 247"/>
                <a:gd name="T26" fmla="*/ 79 w 903"/>
                <a:gd name="T27" fmla="*/ 247 h 247"/>
                <a:gd name="T28" fmla="*/ 55 w 903"/>
                <a:gd name="T29" fmla="*/ 243 h 247"/>
                <a:gd name="T30" fmla="*/ 33 w 903"/>
                <a:gd name="T31" fmla="*/ 232 h 247"/>
                <a:gd name="T32" fmla="*/ 17 w 903"/>
                <a:gd name="T33" fmla="*/ 216 h 247"/>
                <a:gd name="T34" fmla="*/ 6 w 903"/>
                <a:gd name="T35" fmla="*/ 194 h 247"/>
                <a:gd name="T36" fmla="*/ 0 w 903"/>
                <a:gd name="T37" fmla="*/ 168 h 247"/>
                <a:gd name="T38" fmla="*/ 0 w 903"/>
                <a:gd name="T39" fmla="*/ 80 h 247"/>
                <a:gd name="T40" fmla="*/ 6 w 903"/>
                <a:gd name="T41" fmla="*/ 55 h 247"/>
                <a:gd name="T42" fmla="*/ 17 w 903"/>
                <a:gd name="T43" fmla="*/ 33 h 247"/>
                <a:gd name="T44" fmla="*/ 33 w 903"/>
                <a:gd name="T45" fmla="*/ 16 h 247"/>
                <a:gd name="T46" fmla="*/ 55 w 903"/>
                <a:gd name="T47" fmla="*/ 5 h 247"/>
                <a:gd name="T48" fmla="*/ 79 w 903"/>
                <a:gd name="T4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03" h="247">
                  <a:moveTo>
                    <a:pt x="79" y="0"/>
                  </a:moveTo>
                  <a:lnTo>
                    <a:pt x="824" y="0"/>
                  </a:lnTo>
                  <a:lnTo>
                    <a:pt x="850" y="5"/>
                  </a:lnTo>
                  <a:lnTo>
                    <a:pt x="870" y="16"/>
                  </a:lnTo>
                  <a:lnTo>
                    <a:pt x="888" y="33"/>
                  </a:lnTo>
                  <a:lnTo>
                    <a:pt x="899" y="55"/>
                  </a:lnTo>
                  <a:lnTo>
                    <a:pt x="903" y="80"/>
                  </a:lnTo>
                  <a:lnTo>
                    <a:pt x="903" y="168"/>
                  </a:lnTo>
                  <a:lnTo>
                    <a:pt x="899" y="194"/>
                  </a:lnTo>
                  <a:lnTo>
                    <a:pt x="888" y="216"/>
                  </a:lnTo>
                  <a:lnTo>
                    <a:pt x="870" y="232"/>
                  </a:lnTo>
                  <a:lnTo>
                    <a:pt x="850" y="243"/>
                  </a:lnTo>
                  <a:lnTo>
                    <a:pt x="824" y="247"/>
                  </a:lnTo>
                  <a:lnTo>
                    <a:pt x="79" y="247"/>
                  </a:lnTo>
                  <a:lnTo>
                    <a:pt x="55" y="243"/>
                  </a:lnTo>
                  <a:lnTo>
                    <a:pt x="33" y="232"/>
                  </a:lnTo>
                  <a:lnTo>
                    <a:pt x="17" y="216"/>
                  </a:lnTo>
                  <a:lnTo>
                    <a:pt x="6" y="194"/>
                  </a:lnTo>
                  <a:lnTo>
                    <a:pt x="0" y="168"/>
                  </a:lnTo>
                  <a:lnTo>
                    <a:pt x="0" y="80"/>
                  </a:lnTo>
                  <a:lnTo>
                    <a:pt x="6" y="55"/>
                  </a:lnTo>
                  <a:lnTo>
                    <a:pt x="17" y="33"/>
                  </a:lnTo>
                  <a:lnTo>
                    <a:pt x="33" y="16"/>
                  </a:lnTo>
                  <a:lnTo>
                    <a:pt x="55" y="5"/>
                  </a:lnTo>
                  <a:lnTo>
                    <a:pt x="79" y="0"/>
                  </a:lnTo>
                  <a:close/>
                </a:path>
              </a:pathLst>
            </a:custGeom>
            <a:gradFill>
              <a:gsLst>
                <a:gs pos="83000">
                  <a:schemeClr val="bg1">
                    <a:lumMod val="77000"/>
                    <a:lumOff val="23000"/>
                  </a:schemeClr>
                </a:gs>
                <a:gs pos="0">
                  <a:srgbClr val="5A5A5A">
                    <a:lumMod val="58000"/>
                    <a:lumOff val="42000"/>
                  </a:srgbClr>
                </a:gs>
                <a:gs pos="39195">
                  <a:schemeClr val="bg1">
                    <a:lumMod val="98000"/>
                  </a:schemeClr>
                </a:gs>
                <a:gs pos="62000">
                  <a:srgbClr val="000000">
                    <a:lumMod val="58000"/>
                    <a:lumOff val="42000"/>
                  </a:srgbClr>
                </a:gs>
                <a:gs pos="13000">
                  <a:schemeClr val="bg1"/>
                </a:gs>
                <a:gs pos="100000">
                  <a:schemeClr val="tx1">
                    <a:alpha val="53000"/>
                    <a:lumMod val="41000"/>
                    <a:lumOff val="59000"/>
                  </a:schemeClr>
                </a:gs>
              </a:gsLst>
              <a:lin ang="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Century Gothic" panose="020B0502020202020204" pitchFamily="34" charset="0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A2C46ED0-D802-49C5-AA28-45F4CF6EC759}"/>
                </a:ext>
              </a:extLst>
            </p:cNvPr>
            <p:cNvSpPr>
              <a:spLocks/>
            </p:cNvSpPr>
            <p:nvPr/>
          </p:nvSpPr>
          <p:spPr bwMode="auto">
            <a:xfrm rot="3243413">
              <a:off x="3293986" y="5320650"/>
              <a:ext cx="651800" cy="425638"/>
            </a:xfrm>
            <a:custGeom>
              <a:avLst/>
              <a:gdLst>
                <a:gd name="T0" fmla="*/ 124 w 972"/>
                <a:gd name="T1" fmla="*/ 0 h 2636"/>
                <a:gd name="T2" fmla="*/ 151 w 972"/>
                <a:gd name="T3" fmla="*/ 0 h 2636"/>
                <a:gd name="T4" fmla="*/ 820 w 972"/>
                <a:gd name="T5" fmla="*/ 0 h 2636"/>
                <a:gd name="T6" fmla="*/ 848 w 972"/>
                <a:gd name="T7" fmla="*/ 0 h 2636"/>
                <a:gd name="T8" fmla="*/ 873 w 972"/>
                <a:gd name="T9" fmla="*/ 0 h 2636"/>
                <a:gd name="T10" fmla="*/ 897 w 972"/>
                <a:gd name="T11" fmla="*/ 2 h 2636"/>
                <a:gd name="T12" fmla="*/ 919 w 972"/>
                <a:gd name="T13" fmla="*/ 6 h 2636"/>
                <a:gd name="T14" fmla="*/ 937 w 972"/>
                <a:gd name="T15" fmla="*/ 11 h 2636"/>
                <a:gd name="T16" fmla="*/ 952 w 972"/>
                <a:gd name="T17" fmla="*/ 20 h 2636"/>
                <a:gd name="T18" fmla="*/ 963 w 972"/>
                <a:gd name="T19" fmla="*/ 35 h 2636"/>
                <a:gd name="T20" fmla="*/ 970 w 972"/>
                <a:gd name="T21" fmla="*/ 53 h 2636"/>
                <a:gd name="T22" fmla="*/ 972 w 972"/>
                <a:gd name="T23" fmla="*/ 77 h 2636"/>
                <a:gd name="T24" fmla="*/ 972 w 972"/>
                <a:gd name="T25" fmla="*/ 2484 h 2636"/>
                <a:gd name="T26" fmla="*/ 966 w 972"/>
                <a:gd name="T27" fmla="*/ 2525 h 2636"/>
                <a:gd name="T28" fmla="*/ 952 w 972"/>
                <a:gd name="T29" fmla="*/ 2561 h 2636"/>
                <a:gd name="T30" fmla="*/ 928 w 972"/>
                <a:gd name="T31" fmla="*/ 2592 h 2636"/>
                <a:gd name="T32" fmla="*/ 897 w 972"/>
                <a:gd name="T33" fmla="*/ 2616 h 2636"/>
                <a:gd name="T34" fmla="*/ 860 w 972"/>
                <a:gd name="T35" fmla="*/ 2632 h 2636"/>
                <a:gd name="T36" fmla="*/ 820 w 972"/>
                <a:gd name="T37" fmla="*/ 2636 h 2636"/>
                <a:gd name="T38" fmla="*/ 151 w 972"/>
                <a:gd name="T39" fmla="*/ 2636 h 2636"/>
                <a:gd name="T40" fmla="*/ 111 w 972"/>
                <a:gd name="T41" fmla="*/ 2632 h 2636"/>
                <a:gd name="T42" fmla="*/ 75 w 972"/>
                <a:gd name="T43" fmla="*/ 2616 h 2636"/>
                <a:gd name="T44" fmla="*/ 45 w 972"/>
                <a:gd name="T45" fmla="*/ 2592 h 2636"/>
                <a:gd name="T46" fmla="*/ 22 w 972"/>
                <a:gd name="T47" fmla="*/ 2561 h 2636"/>
                <a:gd name="T48" fmla="*/ 5 w 972"/>
                <a:gd name="T49" fmla="*/ 2525 h 2636"/>
                <a:gd name="T50" fmla="*/ 0 w 972"/>
                <a:gd name="T51" fmla="*/ 2484 h 2636"/>
                <a:gd name="T52" fmla="*/ 0 w 972"/>
                <a:gd name="T53" fmla="*/ 77 h 2636"/>
                <a:gd name="T54" fmla="*/ 3 w 972"/>
                <a:gd name="T55" fmla="*/ 53 h 2636"/>
                <a:gd name="T56" fmla="*/ 9 w 972"/>
                <a:gd name="T57" fmla="*/ 35 h 2636"/>
                <a:gd name="T58" fmla="*/ 22 w 972"/>
                <a:gd name="T59" fmla="*/ 20 h 2636"/>
                <a:gd name="T60" fmla="*/ 36 w 972"/>
                <a:gd name="T61" fmla="*/ 11 h 2636"/>
                <a:gd name="T62" fmla="*/ 54 w 972"/>
                <a:gd name="T63" fmla="*/ 6 h 2636"/>
                <a:gd name="T64" fmla="*/ 75 w 972"/>
                <a:gd name="T65" fmla="*/ 2 h 2636"/>
                <a:gd name="T66" fmla="*/ 98 w 972"/>
                <a:gd name="T67" fmla="*/ 0 h 2636"/>
                <a:gd name="T68" fmla="*/ 124 w 972"/>
                <a:gd name="T69" fmla="*/ 0 h 2636"/>
                <a:gd name="connsiteX0" fmla="*/ 1292 w 10016"/>
                <a:gd name="connsiteY0" fmla="*/ 0 h 10000"/>
                <a:gd name="connsiteX1" fmla="*/ 1569 w 10016"/>
                <a:gd name="connsiteY1" fmla="*/ 0 h 10000"/>
                <a:gd name="connsiteX2" fmla="*/ 8452 w 10016"/>
                <a:gd name="connsiteY2" fmla="*/ 0 h 10000"/>
                <a:gd name="connsiteX3" fmla="*/ 8740 w 10016"/>
                <a:gd name="connsiteY3" fmla="*/ 0 h 10000"/>
                <a:gd name="connsiteX4" fmla="*/ 8997 w 10016"/>
                <a:gd name="connsiteY4" fmla="*/ 0 h 10000"/>
                <a:gd name="connsiteX5" fmla="*/ 9244 w 10016"/>
                <a:gd name="connsiteY5" fmla="*/ 8 h 10000"/>
                <a:gd name="connsiteX6" fmla="*/ 9471 w 10016"/>
                <a:gd name="connsiteY6" fmla="*/ 23 h 10000"/>
                <a:gd name="connsiteX7" fmla="*/ 9656 w 10016"/>
                <a:gd name="connsiteY7" fmla="*/ 42 h 10000"/>
                <a:gd name="connsiteX8" fmla="*/ 9810 w 10016"/>
                <a:gd name="connsiteY8" fmla="*/ 76 h 10000"/>
                <a:gd name="connsiteX9" fmla="*/ 9923 w 10016"/>
                <a:gd name="connsiteY9" fmla="*/ 133 h 10000"/>
                <a:gd name="connsiteX10" fmla="*/ 9995 w 10016"/>
                <a:gd name="connsiteY10" fmla="*/ 201 h 10000"/>
                <a:gd name="connsiteX11" fmla="*/ 10016 w 10016"/>
                <a:gd name="connsiteY11" fmla="*/ 292 h 10000"/>
                <a:gd name="connsiteX12" fmla="*/ 10016 w 10016"/>
                <a:gd name="connsiteY12" fmla="*/ 9423 h 10000"/>
                <a:gd name="connsiteX13" fmla="*/ 9954 w 10016"/>
                <a:gd name="connsiteY13" fmla="*/ 9579 h 10000"/>
                <a:gd name="connsiteX14" fmla="*/ 9810 w 10016"/>
                <a:gd name="connsiteY14" fmla="*/ 9715 h 10000"/>
                <a:gd name="connsiteX15" fmla="*/ 9563 w 10016"/>
                <a:gd name="connsiteY15" fmla="*/ 9833 h 10000"/>
                <a:gd name="connsiteX16" fmla="*/ 9244 w 10016"/>
                <a:gd name="connsiteY16" fmla="*/ 9924 h 10000"/>
                <a:gd name="connsiteX17" fmla="*/ 8864 w 10016"/>
                <a:gd name="connsiteY17" fmla="*/ 9985 h 10000"/>
                <a:gd name="connsiteX18" fmla="*/ 8452 w 10016"/>
                <a:gd name="connsiteY18" fmla="*/ 10000 h 10000"/>
                <a:gd name="connsiteX19" fmla="*/ 1569 w 10016"/>
                <a:gd name="connsiteY19" fmla="*/ 10000 h 10000"/>
                <a:gd name="connsiteX20" fmla="*/ 1158 w 10016"/>
                <a:gd name="connsiteY20" fmla="*/ 9985 h 10000"/>
                <a:gd name="connsiteX21" fmla="*/ 788 w 10016"/>
                <a:gd name="connsiteY21" fmla="*/ 9924 h 10000"/>
                <a:gd name="connsiteX22" fmla="*/ 479 w 10016"/>
                <a:gd name="connsiteY22" fmla="*/ 9833 h 10000"/>
                <a:gd name="connsiteX23" fmla="*/ 242 w 10016"/>
                <a:gd name="connsiteY23" fmla="*/ 9715 h 10000"/>
                <a:gd name="connsiteX24" fmla="*/ 67 w 10016"/>
                <a:gd name="connsiteY24" fmla="*/ 9579 h 10000"/>
                <a:gd name="connsiteX25" fmla="*/ 16 w 10016"/>
                <a:gd name="connsiteY25" fmla="*/ 9423 h 10000"/>
                <a:gd name="connsiteX26" fmla="*/ 0 w 10016"/>
                <a:gd name="connsiteY26" fmla="*/ 7482 h 10000"/>
                <a:gd name="connsiteX27" fmla="*/ 16 w 10016"/>
                <a:gd name="connsiteY27" fmla="*/ 292 h 10000"/>
                <a:gd name="connsiteX28" fmla="*/ 47 w 10016"/>
                <a:gd name="connsiteY28" fmla="*/ 201 h 10000"/>
                <a:gd name="connsiteX29" fmla="*/ 109 w 10016"/>
                <a:gd name="connsiteY29" fmla="*/ 133 h 10000"/>
                <a:gd name="connsiteX30" fmla="*/ 242 w 10016"/>
                <a:gd name="connsiteY30" fmla="*/ 76 h 10000"/>
                <a:gd name="connsiteX31" fmla="*/ 386 w 10016"/>
                <a:gd name="connsiteY31" fmla="*/ 42 h 10000"/>
                <a:gd name="connsiteX32" fmla="*/ 572 w 10016"/>
                <a:gd name="connsiteY32" fmla="*/ 23 h 10000"/>
                <a:gd name="connsiteX33" fmla="*/ 788 w 10016"/>
                <a:gd name="connsiteY33" fmla="*/ 8 h 10000"/>
                <a:gd name="connsiteX34" fmla="*/ 1024 w 10016"/>
                <a:gd name="connsiteY34" fmla="*/ 0 h 10000"/>
                <a:gd name="connsiteX35" fmla="*/ 1292 w 10016"/>
                <a:gd name="connsiteY35" fmla="*/ 0 h 10000"/>
                <a:gd name="connsiteX0" fmla="*/ 1292 w 10035"/>
                <a:gd name="connsiteY0" fmla="*/ 0 h 10000"/>
                <a:gd name="connsiteX1" fmla="*/ 1569 w 10035"/>
                <a:gd name="connsiteY1" fmla="*/ 0 h 10000"/>
                <a:gd name="connsiteX2" fmla="*/ 8452 w 10035"/>
                <a:gd name="connsiteY2" fmla="*/ 0 h 10000"/>
                <a:gd name="connsiteX3" fmla="*/ 8740 w 10035"/>
                <a:gd name="connsiteY3" fmla="*/ 0 h 10000"/>
                <a:gd name="connsiteX4" fmla="*/ 8997 w 10035"/>
                <a:gd name="connsiteY4" fmla="*/ 0 h 10000"/>
                <a:gd name="connsiteX5" fmla="*/ 9244 w 10035"/>
                <a:gd name="connsiteY5" fmla="*/ 8 h 10000"/>
                <a:gd name="connsiteX6" fmla="*/ 9471 w 10035"/>
                <a:gd name="connsiteY6" fmla="*/ 23 h 10000"/>
                <a:gd name="connsiteX7" fmla="*/ 9656 w 10035"/>
                <a:gd name="connsiteY7" fmla="*/ 42 h 10000"/>
                <a:gd name="connsiteX8" fmla="*/ 9810 w 10035"/>
                <a:gd name="connsiteY8" fmla="*/ 76 h 10000"/>
                <a:gd name="connsiteX9" fmla="*/ 9923 w 10035"/>
                <a:gd name="connsiteY9" fmla="*/ 133 h 10000"/>
                <a:gd name="connsiteX10" fmla="*/ 9995 w 10035"/>
                <a:gd name="connsiteY10" fmla="*/ 201 h 10000"/>
                <a:gd name="connsiteX11" fmla="*/ 10016 w 10035"/>
                <a:gd name="connsiteY11" fmla="*/ 292 h 10000"/>
                <a:gd name="connsiteX12" fmla="*/ 10035 w 10035"/>
                <a:gd name="connsiteY12" fmla="*/ 7579 h 10000"/>
                <a:gd name="connsiteX13" fmla="*/ 10016 w 10035"/>
                <a:gd name="connsiteY13" fmla="*/ 9423 h 10000"/>
                <a:gd name="connsiteX14" fmla="*/ 9954 w 10035"/>
                <a:gd name="connsiteY14" fmla="*/ 9579 h 10000"/>
                <a:gd name="connsiteX15" fmla="*/ 9810 w 10035"/>
                <a:gd name="connsiteY15" fmla="*/ 9715 h 10000"/>
                <a:gd name="connsiteX16" fmla="*/ 9563 w 10035"/>
                <a:gd name="connsiteY16" fmla="*/ 9833 h 10000"/>
                <a:gd name="connsiteX17" fmla="*/ 9244 w 10035"/>
                <a:gd name="connsiteY17" fmla="*/ 9924 h 10000"/>
                <a:gd name="connsiteX18" fmla="*/ 8864 w 10035"/>
                <a:gd name="connsiteY18" fmla="*/ 9985 h 10000"/>
                <a:gd name="connsiteX19" fmla="*/ 8452 w 10035"/>
                <a:gd name="connsiteY19" fmla="*/ 10000 h 10000"/>
                <a:gd name="connsiteX20" fmla="*/ 1569 w 10035"/>
                <a:gd name="connsiteY20" fmla="*/ 10000 h 10000"/>
                <a:gd name="connsiteX21" fmla="*/ 1158 w 10035"/>
                <a:gd name="connsiteY21" fmla="*/ 9985 h 10000"/>
                <a:gd name="connsiteX22" fmla="*/ 788 w 10035"/>
                <a:gd name="connsiteY22" fmla="*/ 9924 h 10000"/>
                <a:gd name="connsiteX23" fmla="*/ 479 w 10035"/>
                <a:gd name="connsiteY23" fmla="*/ 9833 h 10000"/>
                <a:gd name="connsiteX24" fmla="*/ 242 w 10035"/>
                <a:gd name="connsiteY24" fmla="*/ 9715 h 10000"/>
                <a:gd name="connsiteX25" fmla="*/ 67 w 10035"/>
                <a:gd name="connsiteY25" fmla="*/ 9579 h 10000"/>
                <a:gd name="connsiteX26" fmla="*/ 16 w 10035"/>
                <a:gd name="connsiteY26" fmla="*/ 9423 h 10000"/>
                <a:gd name="connsiteX27" fmla="*/ 0 w 10035"/>
                <a:gd name="connsiteY27" fmla="*/ 7482 h 10000"/>
                <a:gd name="connsiteX28" fmla="*/ 16 w 10035"/>
                <a:gd name="connsiteY28" fmla="*/ 292 h 10000"/>
                <a:gd name="connsiteX29" fmla="*/ 47 w 10035"/>
                <a:gd name="connsiteY29" fmla="*/ 201 h 10000"/>
                <a:gd name="connsiteX30" fmla="*/ 109 w 10035"/>
                <a:gd name="connsiteY30" fmla="*/ 133 h 10000"/>
                <a:gd name="connsiteX31" fmla="*/ 242 w 10035"/>
                <a:gd name="connsiteY31" fmla="*/ 76 h 10000"/>
                <a:gd name="connsiteX32" fmla="*/ 386 w 10035"/>
                <a:gd name="connsiteY32" fmla="*/ 42 h 10000"/>
                <a:gd name="connsiteX33" fmla="*/ 572 w 10035"/>
                <a:gd name="connsiteY33" fmla="*/ 23 h 10000"/>
                <a:gd name="connsiteX34" fmla="*/ 788 w 10035"/>
                <a:gd name="connsiteY34" fmla="*/ 8 h 10000"/>
                <a:gd name="connsiteX35" fmla="*/ 1024 w 10035"/>
                <a:gd name="connsiteY35" fmla="*/ 0 h 10000"/>
                <a:gd name="connsiteX36" fmla="*/ 1292 w 10035"/>
                <a:gd name="connsiteY36" fmla="*/ 0 h 10000"/>
                <a:gd name="connsiteX0" fmla="*/ 1292 w 10035"/>
                <a:gd name="connsiteY0" fmla="*/ 295 h 10295"/>
                <a:gd name="connsiteX1" fmla="*/ 1569 w 10035"/>
                <a:gd name="connsiteY1" fmla="*/ 295 h 10295"/>
                <a:gd name="connsiteX2" fmla="*/ 8452 w 10035"/>
                <a:gd name="connsiteY2" fmla="*/ 295 h 10295"/>
                <a:gd name="connsiteX3" fmla="*/ 8740 w 10035"/>
                <a:gd name="connsiteY3" fmla="*/ 295 h 10295"/>
                <a:gd name="connsiteX4" fmla="*/ 8997 w 10035"/>
                <a:gd name="connsiteY4" fmla="*/ 295 h 10295"/>
                <a:gd name="connsiteX5" fmla="*/ 9244 w 10035"/>
                <a:gd name="connsiteY5" fmla="*/ 303 h 10295"/>
                <a:gd name="connsiteX6" fmla="*/ 9471 w 10035"/>
                <a:gd name="connsiteY6" fmla="*/ 318 h 10295"/>
                <a:gd name="connsiteX7" fmla="*/ 9656 w 10035"/>
                <a:gd name="connsiteY7" fmla="*/ 337 h 10295"/>
                <a:gd name="connsiteX8" fmla="*/ 9810 w 10035"/>
                <a:gd name="connsiteY8" fmla="*/ 371 h 10295"/>
                <a:gd name="connsiteX9" fmla="*/ 9923 w 10035"/>
                <a:gd name="connsiteY9" fmla="*/ 428 h 10295"/>
                <a:gd name="connsiteX10" fmla="*/ 10016 w 10035"/>
                <a:gd name="connsiteY10" fmla="*/ 587 h 10295"/>
                <a:gd name="connsiteX11" fmla="*/ 10035 w 10035"/>
                <a:gd name="connsiteY11" fmla="*/ 7874 h 10295"/>
                <a:gd name="connsiteX12" fmla="*/ 10016 w 10035"/>
                <a:gd name="connsiteY12" fmla="*/ 9718 h 10295"/>
                <a:gd name="connsiteX13" fmla="*/ 9954 w 10035"/>
                <a:gd name="connsiteY13" fmla="*/ 9874 h 10295"/>
                <a:gd name="connsiteX14" fmla="*/ 9810 w 10035"/>
                <a:gd name="connsiteY14" fmla="*/ 10010 h 10295"/>
                <a:gd name="connsiteX15" fmla="*/ 9563 w 10035"/>
                <a:gd name="connsiteY15" fmla="*/ 10128 h 10295"/>
                <a:gd name="connsiteX16" fmla="*/ 9244 w 10035"/>
                <a:gd name="connsiteY16" fmla="*/ 10219 h 10295"/>
                <a:gd name="connsiteX17" fmla="*/ 8864 w 10035"/>
                <a:gd name="connsiteY17" fmla="*/ 10280 h 10295"/>
                <a:gd name="connsiteX18" fmla="*/ 8452 w 10035"/>
                <a:gd name="connsiteY18" fmla="*/ 10295 h 10295"/>
                <a:gd name="connsiteX19" fmla="*/ 1569 w 10035"/>
                <a:gd name="connsiteY19" fmla="*/ 10295 h 10295"/>
                <a:gd name="connsiteX20" fmla="*/ 1158 w 10035"/>
                <a:gd name="connsiteY20" fmla="*/ 10280 h 10295"/>
                <a:gd name="connsiteX21" fmla="*/ 788 w 10035"/>
                <a:gd name="connsiteY21" fmla="*/ 10219 h 10295"/>
                <a:gd name="connsiteX22" fmla="*/ 479 w 10035"/>
                <a:gd name="connsiteY22" fmla="*/ 10128 h 10295"/>
                <a:gd name="connsiteX23" fmla="*/ 242 w 10035"/>
                <a:gd name="connsiteY23" fmla="*/ 10010 h 10295"/>
                <a:gd name="connsiteX24" fmla="*/ 67 w 10035"/>
                <a:gd name="connsiteY24" fmla="*/ 9874 h 10295"/>
                <a:gd name="connsiteX25" fmla="*/ 16 w 10035"/>
                <a:gd name="connsiteY25" fmla="*/ 9718 h 10295"/>
                <a:gd name="connsiteX26" fmla="*/ 0 w 10035"/>
                <a:gd name="connsiteY26" fmla="*/ 7777 h 10295"/>
                <a:gd name="connsiteX27" fmla="*/ 16 w 10035"/>
                <a:gd name="connsiteY27" fmla="*/ 587 h 10295"/>
                <a:gd name="connsiteX28" fmla="*/ 47 w 10035"/>
                <a:gd name="connsiteY28" fmla="*/ 496 h 10295"/>
                <a:gd name="connsiteX29" fmla="*/ 109 w 10035"/>
                <a:gd name="connsiteY29" fmla="*/ 428 h 10295"/>
                <a:gd name="connsiteX30" fmla="*/ 242 w 10035"/>
                <a:gd name="connsiteY30" fmla="*/ 371 h 10295"/>
                <a:gd name="connsiteX31" fmla="*/ 386 w 10035"/>
                <a:gd name="connsiteY31" fmla="*/ 337 h 10295"/>
                <a:gd name="connsiteX32" fmla="*/ 572 w 10035"/>
                <a:gd name="connsiteY32" fmla="*/ 318 h 10295"/>
                <a:gd name="connsiteX33" fmla="*/ 788 w 10035"/>
                <a:gd name="connsiteY33" fmla="*/ 303 h 10295"/>
                <a:gd name="connsiteX34" fmla="*/ 1024 w 10035"/>
                <a:gd name="connsiteY34" fmla="*/ 295 h 10295"/>
                <a:gd name="connsiteX35" fmla="*/ 1292 w 10035"/>
                <a:gd name="connsiteY35" fmla="*/ 295 h 10295"/>
                <a:gd name="connsiteX0" fmla="*/ 1292 w 10035"/>
                <a:gd name="connsiteY0" fmla="*/ 0 h 10000"/>
                <a:gd name="connsiteX1" fmla="*/ 1569 w 10035"/>
                <a:gd name="connsiteY1" fmla="*/ 0 h 10000"/>
                <a:gd name="connsiteX2" fmla="*/ 8452 w 10035"/>
                <a:gd name="connsiteY2" fmla="*/ 0 h 10000"/>
                <a:gd name="connsiteX3" fmla="*/ 8740 w 10035"/>
                <a:gd name="connsiteY3" fmla="*/ 0 h 10000"/>
                <a:gd name="connsiteX4" fmla="*/ 8997 w 10035"/>
                <a:gd name="connsiteY4" fmla="*/ 0 h 10000"/>
                <a:gd name="connsiteX5" fmla="*/ 9244 w 10035"/>
                <a:gd name="connsiteY5" fmla="*/ 8 h 10000"/>
                <a:gd name="connsiteX6" fmla="*/ 9471 w 10035"/>
                <a:gd name="connsiteY6" fmla="*/ 23 h 10000"/>
                <a:gd name="connsiteX7" fmla="*/ 9656 w 10035"/>
                <a:gd name="connsiteY7" fmla="*/ 42 h 10000"/>
                <a:gd name="connsiteX8" fmla="*/ 9810 w 10035"/>
                <a:gd name="connsiteY8" fmla="*/ 76 h 10000"/>
                <a:gd name="connsiteX9" fmla="*/ 10016 w 10035"/>
                <a:gd name="connsiteY9" fmla="*/ 292 h 10000"/>
                <a:gd name="connsiteX10" fmla="*/ 10035 w 10035"/>
                <a:gd name="connsiteY10" fmla="*/ 7579 h 10000"/>
                <a:gd name="connsiteX11" fmla="*/ 10016 w 10035"/>
                <a:gd name="connsiteY11" fmla="*/ 9423 h 10000"/>
                <a:gd name="connsiteX12" fmla="*/ 9954 w 10035"/>
                <a:gd name="connsiteY12" fmla="*/ 9579 h 10000"/>
                <a:gd name="connsiteX13" fmla="*/ 9810 w 10035"/>
                <a:gd name="connsiteY13" fmla="*/ 9715 h 10000"/>
                <a:gd name="connsiteX14" fmla="*/ 9563 w 10035"/>
                <a:gd name="connsiteY14" fmla="*/ 9833 h 10000"/>
                <a:gd name="connsiteX15" fmla="*/ 9244 w 10035"/>
                <a:gd name="connsiteY15" fmla="*/ 9924 h 10000"/>
                <a:gd name="connsiteX16" fmla="*/ 8864 w 10035"/>
                <a:gd name="connsiteY16" fmla="*/ 9985 h 10000"/>
                <a:gd name="connsiteX17" fmla="*/ 8452 w 10035"/>
                <a:gd name="connsiteY17" fmla="*/ 10000 h 10000"/>
                <a:gd name="connsiteX18" fmla="*/ 1569 w 10035"/>
                <a:gd name="connsiteY18" fmla="*/ 10000 h 10000"/>
                <a:gd name="connsiteX19" fmla="*/ 1158 w 10035"/>
                <a:gd name="connsiteY19" fmla="*/ 9985 h 10000"/>
                <a:gd name="connsiteX20" fmla="*/ 788 w 10035"/>
                <a:gd name="connsiteY20" fmla="*/ 9924 h 10000"/>
                <a:gd name="connsiteX21" fmla="*/ 479 w 10035"/>
                <a:gd name="connsiteY21" fmla="*/ 9833 h 10000"/>
                <a:gd name="connsiteX22" fmla="*/ 242 w 10035"/>
                <a:gd name="connsiteY22" fmla="*/ 9715 h 10000"/>
                <a:gd name="connsiteX23" fmla="*/ 67 w 10035"/>
                <a:gd name="connsiteY23" fmla="*/ 9579 h 10000"/>
                <a:gd name="connsiteX24" fmla="*/ 16 w 10035"/>
                <a:gd name="connsiteY24" fmla="*/ 9423 h 10000"/>
                <a:gd name="connsiteX25" fmla="*/ 0 w 10035"/>
                <a:gd name="connsiteY25" fmla="*/ 7482 h 10000"/>
                <a:gd name="connsiteX26" fmla="*/ 16 w 10035"/>
                <a:gd name="connsiteY26" fmla="*/ 292 h 10000"/>
                <a:gd name="connsiteX27" fmla="*/ 47 w 10035"/>
                <a:gd name="connsiteY27" fmla="*/ 201 h 10000"/>
                <a:gd name="connsiteX28" fmla="*/ 109 w 10035"/>
                <a:gd name="connsiteY28" fmla="*/ 133 h 10000"/>
                <a:gd name="connsiteX29" fmla="*/ 242 w 10035"/>
                <a:gd name="connsiteY29" fmla="*/ 76 h 10000"/>
                <a:gd name="connsiteX30" fmla="*/ 386 w 10035"/>
                <a:gd name="connsiteY30" fmla="*/ 42 h 10000"/>
                <a:gd name="connsiteX31" fmla="*/ 572 w 10035"/>
                <a:gd name="connsiteY31" fmla="*/ 23 h 10000"/>
                <a:gd name="connsiteX32" fmla="*/ 788 w 10035"/>
                <a:gd name="connsiteY32" fmla="*/ 8 h 10000"/>
                <a:gd name="connsiteX33" fmla="*/ 1024 w 10035"/>
                <a:gd name="connsiteY33" fmla="*/ 0 h 10000"/>
                <a:gd name="connsiteX34" fmla="*/ 1292 w 10035"/>
                <a:gd name="connsiteY34" fmla="*/ 0 h 10000"/>
                <a:gd name="connsiteX0" fmla="*/ 1292 w 10035"/>
                <a:gd name="connsiteY0" fmla="*/ 0 h 10000"/>
                <a:gd name="connsiteX1" fmla="*/ 1569 w 10035"/>
                <a:gd name="connsiteY1" fmla="*/ 0 h 10000"/>
                <a:gd name="connsiteX2" fmla="*/ 8452 w 10035"/>
                <a:gd name="connsiteY2" fmla="*/ 0 h 10000"/>
                <a:gd name="connsiteX3" fmla="*/ 8740 w 10035"/>
                <a:gd name="connsiteY3" fmla="*/ 0 h 10000"/>
                <a:gd name="connsiteX4" fmla="*/ 8997 w 10035"/>
                <a:gd name="connsiteY4" fmla="*/ 0 h 10000"/>
                <a:gd name="connsiteX5" fmla="*/ 9244 w 10035"/>
                <a:gd name="connsiteY5" fmla="*/ 8 h 10000"/>
                <a:gd name="connsiteX6" fmla="*/ 9471 w 10035"/>
                <a:gd name="connsiteY6" fmla="*/ 23 h 10000"/>
                <a:gd name="connsiteX7" fmla="*/ 9656 w 10035"/>
                <a:gd name="connsiteY7" fmla="*/ 42 h 10000"/>
                <a:gd name="connsiteX8" fmla="*/ 9810 w 10035"/>
                <a:gd name="connsiteY8" fmla="*/ 76 h 10000"/>
                <a:gd name="connsiteX9" fmla="*/ 10035 w 10035"/>
                <a:gd name="connsiteY9" fmla="*/ 7579 h 10000"/>
                <a:gd name="connsiteX10" fmla="*/ 10016 w 10035"/>
                <a:gd name="connsiteY10" fmla="*/ 9423 h 10000"/>
                <a:gd name="connsiteX11" fmla="*/ 9954 w 10035"/>
                <a:gd name="connsiteY11" fmla="*/ 9579 h 10000"/>
                <a:gd name="connsiteX12" fmla="*/ 9810 w 10035"/>
                <a:gd name="connsiteY12" fmla="*/ 9715 h 10000"/>
                <a:gd name="connsiteX13" fmla="*/ 9563 w 10035"/>
                <a:gd name="connsiteY13" fmla="*/ 9833 h 10000"/>
                <a:gd name="connsiteX14" fmla="*/ 9244 w 10035"/>
                <a:gd name="connsiteY14" fmla="*/ 9924 h 10000"/>
                <a:gd name="connsiteX15" fmla="*/ 8864 w 10035"/>
                <a:gd name="connsiteY15" fmla="*/ 9985 h 10000"/>
                <a:gd name="connsiteX16" fmla="*/ 8452 w 10035"/>
                <a:gd name="connsiteY16" fmla="*/ 10000 h 10000"/>
                <a:gd name="connsiteX17" fmla="*/ 1569 w 10035"/>
                <a:gd name="connsiteY17" fmla="*/ 10000 h 10000"/>
                <a:gd name="connsiteX18" fmla="*/ 1158 w 10035"/>
                <a:gd name="connsiteY18" fmla="*/ 9985 h 10000"/>
                <a:gd name="connsiteX19" fmla="*/ 788 w 10035"/>
                <a:gd name="connsiteY19" fmla="*/ 9924 h 10000"/>
                <a:gd name="connsiteX20" fmla="*/ 479 w 10035"/>
                <a:gd name="connsiteY20" fmla="*/ 9833 h 10000"/>
                <a:gd name="connsiteX21" fmla="*/ 242 w 10035"/>
                <a:gd name="connsiteY21" fmla="*/ 9715 h 10000"/>
                <a:gd name="connsiteX22" fmla="*/ 67 w 10035"/>
                <a:gd name="connsiteY22" fmla="*/ 9579 h 10000"/>
                <a:gd name="connsiteX23" fmla="*/ 16 w 10035"/>
                <a:gd name="connsiteY23" fmla="*/ 9423 h 10000"/>
                <a:gd name="connsiteX24" fmla="*/ 0 w 10035"/>
                <a:gd name="connsiteY24" fmla="*/ 7482 h 10000"/>
                <a:gd name="connsiteX25" fmla="*/ 16 w 10035"/>
                <a:gd name="connsiteY25" fmla="*/ 292 h 10000"/>
                <a:gd name="connsiteX26" fmla="*/ 47 w 10035"/>
                <a:gd name="connsiteY26" fmla="*/ 201 h 10000"/>
                <a:gd name="connsiteX27" fmla="*/ 109 w 10035"/>
                <a:gd name="connsiteY27" fmla="*/ 133 h 10000"/>
                <a:gd name="connsiteX28" fmla="*/ 242 w 10035"/>
                <a:gd name="connsiteY28" fmla="*/ 76 h 10000"/>
                <a:gd name="connsiteX29" fmla="*/ 386 w 10035"/>
                <a:gd name="connsiteY29" fmla="*/ 42 h 10000"/>
                <a:gd name="connsiteX30" fmla="*/ 572 w 10035"/>
                <a:gd name="connsiteY30" fmla="*/ 23 h 10000"/>
                <a:gd name="connsiteX31" fmla="*/ 788 w 10035"/>
                <a:gd name="connsiteY31" fmla="*/ 8 h 10000"/>
                <a:gd name="connsiteX32" fmla="*/ 1024 w 10035"/>
                <a:gd name="connsiteY32" fmla="*/ 0 h 10000"/>
                <a:gd name="connsiteX33" fmla="*/ 1292 w 10035"/>
                <a:gd name="connsiteY33" fmla="*/ 0 h 10000"/>
                <a:gd name="connsiteX0" fmla="*/ 1292 w 10035"/>
                <a:gd name="connsiteY0" fmla="*/ 0 h 10000"/>
                <a:gd name="connsiteX1" fmla="*/ 1569 w 10035"/>
                <a:gd name="connsiteY1" fmla="*/ 0 h 10000"/>
                <a:gd name="connsiteX2" fmla="*/ 8452 w 10035"/>
                <a:gd name="connsiteY2" fmla="*/ 0 h 10000"/>
                <a:gd name="connsiteX3" fmla="*/ 8740 w 10035"/>
                <a:gd name="connsiteY3" fmla="*/ 0 h 10000"/>
                <a:gd name="connsiteX4" fmla="*/ 8997 w 10035"/>
                <a:gd name="connsiteY4" fmla="*/ 0 h 10000"/>
                <a:gd name="connsiteX5" fmla="*/ 9244 w 10035"/>
                <a:gd name="connsiteY5" fmla="*/ 8 h 10000"/>
                <a:gd name="connsiteX6" fmla="*/ 9471 w 10035"/>
                <a:gd name="connsiteY6" fmla="*/ 23 h 10000"/>
                <a:gd name="connsiteX7" fmla="*/ 9656 w 10035"/>
                <a:gd name="connsiteY7" fmla="*/ 42 h 10000"/>
                <a:gd name="connsiteX8" fmla="*/ 10035 w 10035"/>
                <a:gd name="connsiteY8" fmla="*/ 7579 h 10000"/>
                <a:gd name="connsiteX9" fmla="*/ 10016 w 10035"/>
                <a:gd name="connsiteY9" fmla="*/ 9423 h 10000"/>
                <a:gd name="connsiteX10" fmla="*/ 9954 w 10035"/>
                <a:gd name="connsiteY10" fmla="*/ 9579 h 10000"/>
                <a:gd name="connsiteX11" fmla="*/ 9810 w 10035"/>
                <a:gd name="connsiteY11" fmla="*/ 9715 h 10000"/>
                <a:gd name="connsiteX12" fmla="*/ 9563 w 10035"/>
                <a:gd name="connsiteY12" fmla="*/ 9833 h 10000"/>
                <a:gd name="connsiteX13" fmla="*/ 9244 w 10035"/>
                <a:gd name="connsiteY13" fmla="*/ 9924 h 10000"/>
                <a:gd name="connsiteX14" fmla="*/ 8864 w 10035"/>
                <a:gd name="connsiteY14" fmla="*/ 9985 h 10000"/>
                <a:gd name="connsiteX15" fmla="*/ 8452 w 10035"/>
                <a:gd name="connsiteY15" fmla="*/ 10000 h 10000"/>
                <a:gd name="connsiteX16" fmla="*/ 1569 w 10035"/>
                <a:gd name="connsiteY16" fmla="*/ 10000 h 10000"/>
                <a:gd name="connsiteX17" fmla="*/ 1158 w 10035"/>
                <a:gd name="connsiteY17" fmla="*/ 9985 h 10000"/>
                <a:gd name="connsiteX18" fmla="*/ 788 w 10035"/>
                <a:gd name="connsiteY18" fmla="*/ 9924 h 10000"/>
                <a:gd name="connsiteX19" fmla="*/ 479 w 10035"/>
                <a:gd name="connsiteY19" fmla="*/ 9833 h 10000"/>
                <a:gd name="connsiteX20" fmla="*/ 242 w 10035"/>
                <a:gd name="connsiteY20" fmla="*/ 9715 h 10000"/>
                <a:gd name="connsiteX21" fmla="*/ 67 w 10035"/>
                <a:gd name="connsiteY21" fmla="*/ 9579 h 10000"/>
                <a:gd name="connsiteX22" fmla="*/ 16 w 10035"/>
                <a:gd name="connsiteY22" fmla="*/ 9423 h 10000"/>
                <a:gd name="connsiteX23" fmla="*/ 0 w 10035"/>
                <a:gd name="connsiteY23" fmla="*/ 7482 h 10000"/>
                <a:gd name="connsiteX24" fmla="*/ 16 w 10035"/>
                <a:gd name="connsiteY24" fmla="*/ 292 h 10000"/>
                <a:gd name="connsiteX25" fmla="*/ 47 w 10035"/>
                <a:gd name="connsiteY25" fmla="*/ 201 h 10000"/>
                <a:gd name="connsiteX26" fmla="*/ 109 w 10035"/>
                <a:gd name="connsiteY26" fmla="*/ 133 h 10000"/>
                <a:gd name="connsiteX27" fmla="*/ 242 w 10035"/>
                <a:gd name="connsiteY27" fmla="*/ 76 h 10000"/>
                <a:gd name="connsiteX28" fmla="*/ 386 w 10035"/>
                <a:gd name="connsiteY28" fmla="*/ 42 h 10000"/>
                <a:gd name="connsiteX29" fmla="*/ 572 w 10035"/>
                <a:gd name="connsiteY29" fmla="*/ 23 h 10000"/>
                <a:gd name="connsiteX30" fmla="*/ 788 w 10035"/>
                <a:gd name="connsiteY30" fmla="*/ 8 h 10000"/>
                <a:gd name="connsiteX31" fmla="*/ 1024 w 10035"/>
                <a:gd name="connsiteY31" fmla="*/ 0 h 10000"/>
                <a:gd name="connsiteX32" fmla="*/ 1292 w 10035"/>
                <a:gd name="connsiteY32" fmla="*/ 0 h 10000"/>
                <a:gd name="connsiteX0" fmla="*/ 1292 w 10035"/>
                <a:gd name="connsiteY0" fmla="*/ 0 h 10000"/>
                <a:gd name="connsiteX1" fmla="*/ 1569 w 10035"/>
                <a:gd name="connsiteY1" fmla="*/ 0 h 10000"/>
                <a:gd name="connsiteX2" fmla="*/ 8452 w 10035"/>
                <a:gd name="connsiteY2" fmla="*/ 0 h 10000"/>
                <a:gd name="connsiteX3" fmla="*/ 8740 w 10035"/>
                <a:gd name="connsiteY3" fmla="*/ 0 h 10000"/>
                <a:gd name="connsiteX4" fmla="*/ 8997 w 10035"/>
                <a:gd name="connsiteY4" fmla="*/ 0 h 10000"/>
                <a:gd name="connsiteX5" fmla="*/ 9244 w 10035"/>
                <a:gd name="connsiteY5" fmla="*/ 8 h 10000"/>
                <a:gd name="connsiteX6" fmla="*/ 9471 w 10035"/>
                <a:gd name="connsiteY6" fmla="*/ 23 h 10000"/>
                <a:gd name="connsiteX7" fmla="*/ 10035 w 10035"/>
                <a:gd name="connsiteY7" fmla="*/ 7579 h 10000"/>
                <a:gd name="connsiteX8" fmla="*/ 10016 w 10035"/>
                <a:gd name="connsiteY8" fmla="*/ 9423 h 10000"/>
                <a:gd name="connsiteX9" fmla="*/ 9954 w 10035"/>
                <a:gd name="connsiteY9" fmla="*/ 9579 h 10000"/>
                <a:gd name="connsiteX10" fmla="*/ 9810 w 10035"/>
                <a:gd name="connsiteY10" fmla="*/ 9715 h 10000"/>
                <a:gd name="connsiteX11" fmla="*/ 9563 w 10035"/>
                <a:gd name="connsiteY11" fmla="*/ 9833 h 10000"/>
                <a:gd name="connsiteX12" fmla="*/ 9244 w 10035"/>
                <a:gd name="connsiteY12" fmla="*/ 9924 h 10000"/>
                <a:gd name="connsiteX13" fmla="*/ 8864 w 10035"/>
                <a:gd name="connsiteY13" fmla="*/ 9985 h 10000"/>
                <a:gd name="connsiteX14" fmla="*/ 8452 w 10035"/>
                <a:gd name="connsiteY14" fmla="*/ 10000 h 10000"/>
                <a:gd name="connsiteX15" fmla="*/ 1569 w 10035"/>
                <a:gd name="connsiteY15" fmla="*/ 10000 h 10000"/>
                <a:gd name="connsiteX16" fmla="*/ 1158 w 10035"/>
                <a:gd name="connsiteY16" fmla="*/ 9985 h 10000"/>
                <a:gd name="connsiteX17" fmla="*/ 788 w 10035"/>
                <a:gd name="connsiteY17" fmla="*/ 9924 h 10000"/>
                <a:gd name="connsiteX18" fmla="*/ 479 w 10035"/>
                <a:gd name="connsiteY18" fmla="*/ 9833 h 10000"/>
                <a:gd name="connsiteX19" fmla="*/ 242 w 10035"/>
                <a:gd name="connsiteY19" fmla="*/ 9715 h 10000"/>
                <a:gd name="connsiteX20" fmla="*/ 67 w 10035"/>
                <a:gd name="connsiteY20" fmla="*/ 9579 h 10000"/>
                <a:gd name="connsiteX21" fmla="*/ 16 w 10035"/>
                <a:gd name="connsiteY21" fmla="*/ 9423 h 10000"/>
                <a:gd name="connsiteX22" fmla="*/ 0 w 10035"/>
                <a:gd name="connsiteY22" fmla="*/ 7482 h 10000"/>
                <a:gd name="connsiteX23" fmla="*/ 16 w 10035"/>
                <a:gd name="connsiteY23" fmla="*/ 292 h 10000"/>
                <a:gd name="connsiteX24" fmla="*/ 47 w 10035"/>
                <a:gd name="connsiteY24" fmla="*/ 201 h 10000"/>
                <a:gd name="connsiteX25" fmla="*/ 109 w 10035"/>
                <a:gd name="connsiteY25" fmla="*/ 133 h 10000"/>
                <a:gd name="connsiteX26" fmla="*/ 242 w 10035"/>
                <a:gd name="connsiteY26" fmla="*/ 76 h 10000"/>
                <a:gd name="connsiteX27" fmla="*/ 386 w 10035"/>
                <a:gd name="connsiteY27" fmla="*/ 42 h 10000"/>
                <a:gd name="connsiteX28" fmla="*/ 572 w 10035"/>
                <a:gd name="connsiteY28" fmla="*/ 23 h 10000"/>
                <a:gd name="connsiteX29" fmla="*/ 788 w 10035"/>
                <a:gd name="connsiteY29" fmla="*/ 8 h 10000"/>
                <a:gd name="connsiteX30" fmla="*/ 1024 w 10035"/>
                <a:gd name="connsiteY30" fmla="*/ 0 h 10000"/>
                <a:gd name="connsiteX31" fmla="*/ 1292 w 10035"/>
                <a:gd name="connsiteY31" fmla="*/ 0 h 10000"/>
                <a:gd name="connsiteX0" fmla="*/ 1292 w 10035"/>
                <a:gd name="connsiteY0" fmla="*/ 0 h 10000"/>
                <a:gd name="connsiteX1" fmla="*/ 1569 w 10035"/>
                <a:gd name="connsiteY1" fmla="*/ 0 h 10000"/>
                <a:gd name="connsiteX2" fmla="*/ 8452 w 10035"/>
                <a:gd name="connsiteY2" fmla="*/ 0 h 10000"/>
                <a:gd name="connsiteX3" fmla="*/ 8740 w 10035"/>
                <a:gd name="connsiteY3" fmla="*/ 0 h 10000"/>
                <a:gd name="connsiteX4" fmla="*/ 8997 w 10035"/>
                <a:gd name="connsiteY4" fmla="*/ 0 h 10000"/>
                <a:gd name="connsiteX5" fmla="*/ 9244 w 10035"/>
                <a:gd name="connsiteY5" fmla="*/ 8 h 10000"/>
                <a:gd name="connsiteX6" fmla="*/ 10035 w 10035"/>
                <a:gd name="connsiteY6" fmla="*/ 7579 h 10000"/>
                <a:gd name="connsiteX7" fmla="*/ 10016 w 10035"/>
                <a:gd name="connsiteY7" fmla="*/ 9423 h 10000"/>
                <a:gd name="connsiteX8" fmla="*/ 9954 w 10035"/>
                <a:gd name="connsiteY8" fmla="*/ 9579 h 10000"/>
                <a:gd name="connsiteX9" fmla="*/ 9810 w 10035"/>
                <a:gd name="connsiteY9" fmla="*/ 9715 h 10000"/>
                <a:gd name="connsiteX10" fmla="*/ 9563 w 10035"/>
                <a:gd name="connsiteY10" fmla="*/ 9833 h 10000"/>
                <a:gd name="connsiteX11" fmla="*/ 9244 w 10035"/>
                <a:gd name="connsiteY11" fmla="*/ 9924 h 10000"/>
                <a:gd name="connsiteX12" fmla="*/ 8864 w 10035"/>
                <a:gd name="connsiteY12" fmla="*/ 9985 h 10000"/>
                <a:gd name="connsiteX13" fmla="*/ 8452 w 10035"/>
                <a:gd name="connsiteY13" fmla="*/ 10000 h 10000"/>
                <a:gd name="connsiteX14" fmla="*/ 1569 w 10035"/>
                <a:gd name="connsiteY14" fmla="*/ 10000 h 10000"/>
                <a:gd name="connsiteX15" fmla="*/ 1158 w 10035"/>
                <a:gd name="connsiteY15" fmla="*/ 9985 h 10000"/>
                <a:gd name="connsiteX16" fmla="*/ 788 w 10035"/>
                <a:gd name="connsiteY16" fmla="*/ 9924 h 10000"/>
                <a:gd name="connsiteX17" fmla="*/ 479 w 10035"/>
                <a:gd name="connsiteY17" fmla="*/ 9833 h 10000"/>
                <a:gd name="connsiteX18" fmla="*/ 242 w 10035"/>
                <a:gd name="connsiteY18" fmla="*/ 9715 h 10000"/>
                <a:gd name="connsiteX19" fmla="*/ 67 w 10035"/>
                <a:gd name="connsiteY19" fmla="*/ 9579 h 10000"/>
                <a:gd name="connsiteX20" fmla="*/ 16 w 10035"/>
                <a:gd name="connsiteY20" fmla="*/ 9423 h 10000"/>
                <a:gd name="connsiteX21" fmla="*/ 0 w 10035"/>
                <a:gd name="connsiteY21" fmla="*/ 7482 h 10000"/>
                <a:gd name="connsiteX22" fmla="*/ 16 w 10035"/>
                <a:gd name="connsiteY22" fmla="*/ 292 h 10000"/>
                <a:gd name="connsiteX23" fmla="*/ 47 w 10035"/>
                <a:gd name="connsiteY23" fmla="*/ 201 h 10000"/>
                <a:gd name="connsiteX24" fmla="*/ 109 w 10035"/>
                <a:gd name="connsiteY24" fmla="*/ 133 h 10000"/>
                <a:gd name="connsiteX25" fmla="*/ 242 w 10035"/>
                <a:gd name="connsiteY25" fmla="*/ 76 h 10000"/>
                <a:gd name="connsiteX26" fmla="*/ 386 w 10035"/>
                <a:gd name="connsiteY26" fmla="*/ 42 h 10000"/>
                <a:gd name="connsiteX27" fmla="*/ 572 w 10035"/>
                <a:gd name="connsiteY27" fmla="*/ 23 h 10000"/>
                <a:gd name="connsiteX28" fmla="*/ 788 w 10035"/>
                <a:gd name="connsiteY28" fmla="*/ 8 h 10000"/>
                <a:gd name="connsiteX29" fmla="*/ 1024 w 10035"/>
                <a:gd name="connsiteY29" fmla="*/ 0 h 10000"/>
                <a:gd name="connsiteX30" fmla="*/ 1292 w 10035"/>
                <a:gd name="connsiteY30" fmla="*/ 0 h 10000"/>
                <a:gd name="connsiteX0" fmla="*/ 1292 w 10035"/>
                <a:gd name="connsiteY0" fmla="*/ 0 h 10000"/>
                <a:gd name="connsiteX1" fmla="*/ 1569 w 10035"/>
                <a:gd name="connsiteY1" fmla="*/ 0 h 10000"/>
                <a:gd name="connsiteX2" fmla="*/ 8452 w 10035"/>
                <a:gd name="connsiteY2" fmla="*/ 0 h 10000"/>
                <a:gd name="connsiteX3" fmla="*/ 8740 w 10035"/>
                <a:gd name="connsiteY3" fmla="*/ 0 h 10000"/>
                <a:gd name="connsiteX4" fmla="*/ 8997 w 10035"/>
                <a:gd name="connsiteY4" fmla="*/ 0 h 10000"/>
                <a:gd name="connsiteX5" fmla="*/ 10035 w 10035"/>
                <a:gd name="connsiteY5" fmla="*/ 7579 h 10000"/>
                <a:gd name="connsiteX6" fmla="*/ 10016 w 10035"/>
                <a:gd name="connsiteY6" fmla="*/ 9423 h 10000"/>
                <a:gd name="connsiteX7" fmla="*/ 9954 w 10035"/>
                <a:gd name="connsiteY7" fmla="*/ 9579 h 10000"/>
                <a:gd name="connsiteX8" fmla="*/ 9810 w 10035"/>
                <a:gd name="connsiteY8" fmla="*/ 9715 h 10000"/>
                <a:gd name="connsiteX9" fmla="*/ 9563 w 10035"/>
                <a:gd name="connsiteY9" fmla="*/ 9833 h 10000"/>
                <a:gd name="connsiteX10" fmla="*/ 9244 w 10035"/>
                <a:gd name="connsiteY10" fmla="*/ 9924 h 10000"/>
                <a:gd name="connsiteX11" fmla="*/ 8864 w 10035"/>
                <a:gd name="connsiteY11" fmla="*/ 9985 h 10000"/>
                <a:gd name="connsiteX12" fmla="*/ 8452 w 10035"/>
                <a:gd name="connsiteY12" fmla="*/ 10000 h 10000"/>
                <a:gd name="connsiteX13" fmla="*/ 1569 w 10035"/>
                <a:gd name="connsiteY13" fmla="*/ 10000 h 10000"/>
                <a:gd name="connsiteX14" fmla="*/ 1158 w 10035"/>
                <a:gd name="connsiteY14" fmla="*/ 9985 h 10000"/>
                <a:gd name="connsiteX15" fmla="*/ 788 w 10035"/>
                <a:gd name="connsiteY15" fmla="*/ 9924 h 10000"/>
                <a:gd name="connsiteX16" fmla="*/ 479 w 10035"/>
                <a:gd name="connsiteY16" fmla="*/ 9833 h 10000"/>
                <a:gd name="connsiteX17" fmla="*/ 242 w 10035"/>
                <a:gd name="connsiteY17" fmla="*/ 9715 h 10000"/>
                <a:gd name="connsiteX18" fmla="*/ 67 w 10035"/>
                <a:gd name="connsiteY18" fmla="*/ 9579 h 10000"/>
                <a:gd name="connsiteX19" fmla="*/ 16 w 10035"/>
                <a:gd name="connsiteY19" fmla="*/ 9423 h 10000"/>
                <a:gd name="connsiteX20" fmla="*/ 0 w 10035"/>
                <a:gd name="connsiteY20" fmla="*/ 7482 h 10000"/>
                <a:gd name="connsiteX21" fmla="*/ 16 w 10035"/>
                <a:gd name="connsiteY21" fmla="*/ 292 h 10000"/>
                <a:gd name="connsiteX22" fmla="*/ 47 w 10035"/>
                <a:gd name="connsiteY22" fmla="*/ 201 h 10000"/>
                <a:gd name="connsiteX23" fmla="*/ 109 w 10035"/>
                <a:gd name="connsiteY23" fmla="*/ 133 h 10000"/>
                <a:gd name="connsiteX24" fmla="*/ 242 w 10035"/>
                <a:gd name="connsiteY24" fmla="*/ 76 h 10000"/>
                <a:gd name="connsiteX25" fmla="*/ 386 w 10035"/>
                <a:gd name="connsiteY25" fmla="*/ 42 h 10000"/>
                <a:gd name="connsiteX26" fmla="*/ 572 w 10035"/>
                <a:gd name="connsiteY26" fmla="*/ 23 h 10000"/>
                <a:gd name="connsiteX27" fmla="*/ 788 w 10035"/>
                <a:gd name="connsiteY27" fmla="*/ 8 h 10000"/>
                <a:gd name="connsiteX28" fmla="*/ 1024 w 10035"/>
                <a:gd name="connsiteY28" fmla="*/ 0 h 10000"/>
                <a:gd name="connsiteX29" fmla="*/ 1292 w 10035"/>
                <a:gd name="connsiteY29" fmla="*/ 0 h 10000"/>
                <a:gd name="connsiteX0" fmla="*/ 1292 w 10035"/>
                <a:gd name="connsiteY0" fmla="*/ 0 h 10000"/>
                <a:gd name="connsiteX1" fmla="*/ 1569 w 10035"/>
                <a:gd name="connsiteY1" fmla="*/ 0 h 10000"/>
                <a:gd name="connsiteX2" fmla="*/ 8452 w 10035"/>
                <a:gd name="connsiteY2" fmla="*/ 0 h 10000"/>
                <a:gd name="connsiteX3" fmla="*/ 8740 w 10035"/>
                <a:gd name="connsiteY3" fmla="*/ 0 h 10000"/>
                <a:gd name="connsiteX4" fmla="*/ 10035 w 10035"/>
                <a:gd name="connsiteY4" fmla="*/ 7579 h 10000"/>
                <a:gd name="connsiteX5" fmla="*/ 10016 w 10035"/>
                <a:gd name="connsiteY5" fmla="*/ 9423 h 10000"/>
                <a:gd name="connsiteX6" fmla="*/ 9954 w 10035"/>
                <a:gd name="connsiteY6" fmla="*/ 9579 h 10000"/>
                <a:gd name="connsiteX7" fmla="*/ 9810 w 10035"/>
                <a:gd name="connsiteY7" fmla="*/ 9715 h 10000"/>
                <a:gd name="connsiteX8" fmla="*/ 9563 w 10035"/>
                <a:gd name="connsiteY8" fmla="*/ 9833 h 10000"/>
                <a:gd name="connsiteX9" fmla="*/ 9244 w 10035"/>
                <a:gd name="connsiteY9" fmla="*/ 9924 h 10000"/>
                <a:gd name="connsiteX10" fmla="*/ 8864 w 10035"/>
                <a:gd name="connsiteY10" fmla="*/ 9985 h 10000"/>
                <a:gd name="connsiteX11" fmla="*/ 8452 w 10035"/>
                <a:gd name="connsiteY11" fmla="*/ 10000 h 10000"/>
                <a:gd name="connsiteX12" fmla="*/ 1569 w 10035"/>
                <a:gd name="connsiteY12" fmla="*/ 10000 h 10000"/>
                <a:gd name="connsiteX13" fmla="*/ 1158 w 10035"/>
                <a:gd name="connsiteY13" fmla="*/ 9985 h 10000"/>
                <a:gd name="connsiteX14" fmla="*/ 788 w 10035"/>
                <a:gd name="connsiteY14" fmla="*/ 9924 h 10000"/>
                <a:gd name="connsiteX15" fmla="*/ 479 w 10035"/>
                <a:gd name="connsiteY15" fmla="*/ 9833 h 10000"/>
                <a:gd name="connsiteX16" fmla="*/ 242 w 10035"/>
                <a:gd name="connsiteY16" fmla="*/ 9715 h 10000"/>
                <a:gd name="connsiteX17" fmla="*/ 67 w 10035"/>
                <a:gd name="connsiteY17" fmla="*/ 9579 h 10000"/>
                <a:gd name="connsiteX18" fmla="*/ 16 w 10035"/>
                <a:gd name="connsiteY18" fmla="*/ 9423 h 10000"/>
                <a:gd name="connsiteX19" fmla="*/ 0 w 10035"/>
                <a:gd name="connsiteY19" fmla="*/ 7482 h 10000"/>
                <a:gd name="connsiteX20" fmla="*/ 16 w 10035"/>
                <a:gd name="connsiteY20" fmla="*/ 292 h 10000"/>
                <a:gd name="connsiteX21" fmla="*/ 47 w 10035"/>
                <a:gd name="connsiteY21" fmla="*/ 201 h 10000"/>
                <a:gd name="connsiteX22" fmla="*/ 109 w 10035"/>
                <a:gd name="connsiteY22" fmla="*/ 133 h 10000"/>
                <a:gd name="connsiteX23" fmla="*/ 242 w 10035"/>
                <a:gd name="connsiteY23" fmla="*/ 76 h 10000"/>
                <a:gd name="connsiteX24" fmla="*/ 386 w 10035"/>
                <a:gd name="connsiteY24" fmla="*/ 42 h 10000"/>
                <a:gd name="connsiteX25" fmla="*/ 572 w 10035"/>
                <a:gd name="connsiteY25" fmla="*/ 23 h 10000"/>
                <a:gd name="connsiteX26" fmla="*/ 788 w 10035"/>
                <a:gd name="connsiteY26" fmla="*/ 8 h 10000"/>
                <a:gd name="connsiteX27" fmla="*/ 1024 w 10035"/>
                <a:gd name="connsiteY27" fmla="*/ 0 h 10000"/>
                <a:gd name="connsiteX28" fmla="*/ 1292 w 10035"/>
                <a:gd name="connsiteY28" fmla="*/ 0 h 10000"/>
                <a:gd name="connsiteX0" fmla="*/ 1292 w 10035"/>
                <a:gd name="connsiteY0" fmla="*/ 0 h 10000"/>
                <a:gd name="connsiteX1" fmla="*/ 1569 w 10035"/>
                <a:gd name="connsiteY1" fmla="*/ 0 h 10000"/>
                <a:gd name="connsiteX2" fmla="*/ 8452 w 10035"/>
                <a:gd name="connsiteY2" fmla="*/ 0 h 10000"/>
                <a:gd name="connsiteX3" fmla="*/ 10035 w 10035"/>
                <a:gd name="connsiteY3" fmla="*/ 7579 h 10000"/>
                <a:gd name="connsiteX4" fmla="*/ 10016 w 10035"/>
                <a:gd name="connsiteY4" fmla="*/ 9423 h 10000"/>
                <a:gd name="connsiteX5" fmla="*/ 9954 w 10035"/>
                <a:gd name="connsiteY5" fmla="*/ 9579 h 10000"/>
                <a:gd name="connsiteX6" fmla="*/ 9810 w 10035"/>
                <a:gd name="connsiteY6" fmla="*/ 9715 h 10000"/>
                <a:gd name="connsiteX7" fmla="*/ 9563 w 10035"/>
                <a:gd name="connsiteY7" fmla="*/ 9833 h 10000"/>
                <a:gd name="connsiteX8" fmla="*/ 9244 w 10035"/>
                <a:gd name="connsiteY8" fmla="*/ 9924 h 10000"/>
                <a:gd name="connsiteX9" fmla="*/ 8864 w 10035"/>
                <a:gd name="connsiteY9" fmla="*/ 9985 h 10000"/>
                <a:gd name="connsiteX10" fmla="*/ 8452 w 10035"/>
                <a:gd name="connsiteY10" fmla="*/ 10000 h 10000"/>
                <a:gd name="connsiteX11" fmla="*/ 1569 w 10035"/>
                <a:gd name="connsiteY11" fmla="*/ 10000 h 10000"/>
                <a:gd name="connsiteX12" fmla="*/ 1158 w 10035"/>
                <a:gd name="connsiteY12" fmla="*/ 9985 h 10000"/>
                <a:gd name="connsiteX13" fmla="*/ 788 w 10035"/>
                <a:gd name="connsiteY13" fmla="*/ 9924 h 10000"/>
                <a:gd name="connsiteX14" fmla="*/ 479 w 10035"/>
                <a:gd name="connsiteY14" fmla="*/ 9833 h 10000"/>
                <a:gd name="connsiteX15" fmla="*/ 242 w 10035"/>
                <a:gd name="connsiteY15" fmla="*/ 9715 h 10000"/>
                <a:gd name="connsiteX16" fmla="*/ 67 w 10035"/>
                <a:gd name="connsiteY16" fmla="*/ 9579 h 10000"/>
                <a:gd name="connsiteX17" fmla="*/ 16 w 10035"/>
                <a:gd name="connsiteY17" fmla="*/ 9423 h 10000"/>
                <a:gd name="connsiteX18" fmla="*/ 0 w 10035"/>
                <a:gd name="connsiteY18" fmla="*/ 7482 h 10000"/>
                <a:gd name="connsiteX19" fmla="*/ 16 w 10035"/>
                <a:gd name="connsiteY19" fmla="*/ 292 h 10000"/>
                <a:gd name="connsiteX20" fmla="*/ 47 w 10035"/>
                <a:gd name="connsiteY20" fmla="*/ 201 h 10000"/>
                <a:gd name="connsiteX21" fmla="*/ 109 w 10035"/>
                <a:gd name="connsiteY21" fmla="*/ 133 h 10000"/>
                <a:gd name="connsiteX22" fmla="*/ 242 w 10035"/>
                <a:gd name="connsiteY22" fmla="*/ 76 h 10000"/>
                <a:gd name="connsiteX23" fmla="*/ 386 w 10035"/>
                <a:gd name="connsiteY23" fmla="*/ 42 h 10000"/>
                <a:gd name="connsiteX24" fmla="*/ 572 w 10035"/>
                <a:gd name="connsiteY24" fmla="*/ 23 h 10000"/>
                <a:gd name="connsiteX25" fmla="*/ 788 w 10035"/>
                <a:gd name="connsiteY25" fmla="*/ 8 h 10000"/>
                <a:gd name="connsiteX26" fmla="*/ 1024 w 10035"/>
                <a:gd name="connsiteY26" fmla="*/ 0 h 10000"/>
                <a:gd name="connsiteX27" fmla="*/ 1292 w 10035"/>
                <a:gd name="connsiteY27" fmla="*/ 0 h 10000"/>
                <a:gd name="connsiteX0" fmla="*/ 1292 w 10035"/>
                <a:gd name="connsiteY0" fmla="*/ 0 h 10000"/>
                <a:gd name="connsiteX1" fmla="*/ 1569 w 10035"/>
                <a:gd name="connsiteY1" fmla="*/ 0 h 10000"/>
                <a:gd name="connsiteX2" fmla="*/ 10035 w 10035"/>
                <a:gd name="connsiteY2" fmla="*/ 7579 h 10000"/>
                <a:gd name="connsiteX3" fmla="*/ 10016 w 10035"/>
                <a:gd name="connsiteY3" fmla="*/ 9423 h 10000"/>
                <a:gd name="connsiteX4" fmla="*/ 9954 w 10035"/>
                <a:gd name="connsiteY4" fmla="*/ 9579 h 10000"/>
                <a:gd name="connsiteX5" fmla="*/ 9810 w 10035"/>
                <a:gd name="connsiteY5" fmla="*/ 9715 h 10000"/>
                <a:gd name="connsiteX6" fmla="*/ 9563 w 10035"/>
                <a:gd name="connsiteY6" fmla="*/ 9833 h 10000"/>
                <a:gd name="connsiteX7" fmla="*/ 9244 w 10035"/>
                <a:gd name="connsiteY7" fmla="*/ 9924 h 10000"/>
                <a:gd name="connsiteX8" fmla="*/ 8864 w 10035"/>
                <a:gd name="connsiteY8" fmla="*/ 9985 h 10000"/>
                <a:gd name="connsiteX9" fmla="*/ 8452 w 10035"/>
                <a:gd name="connsiteY9" fmla="*/ 10000 h 10000"/>
                <a:gd name="connsiteX10" fmla="*/ 1569 w 10035"/>
                <a:gd name="connsiteY10" fmla="*/ 10000 h 10000"/>
                <a:gd name="connsiteX11" fmla="*/ 1158 w 10035"/>
                <a:gd name="connsiteY11" fmla="*/ 9985 h 10000"/>
                <a:gd name="connsiteX12" fmla="*/ 788 w 10035"/>
                <a:gd name="connsiteY12" fmla="*/ 9924 h 10000"/>
                <a:gd name="connsiteX13" fmla="*/ 479 w 10035"/>
                <a:gd name="connsiteY13" fmla="*/ 9833 h 10000"/>
                <a:gd name="connsiteX14" fmla="*/ 242 w 10035"/>
                <a:gd name="connsiteY14" fmla="*/ 9715 h 10000"/>
                <a:gd name="connsiteX15" fmla="*/ 67 w 10035"/>
                <a:gd name="connsiteY15" fmla="*/ 9579 h 10000"/>
                <a:gd name="connsiteX16" fmla="*/ 16 w 10035"/>
                <a:gd name="connsiteY16" fmla="*/ 9423 h 10000"/>
                <a:gd name="connsiteX17" fmla="*/ 0 w 10035"/>
                <a:gd name="connsiteY17" fmla="*/ 7482 h 10000"/>
                <a:gd name="connsiteX18" fmla="*/ 16 w 10035"/>
                <a:gd name="connsiteY18" fmla="*/ 292 h 10000"/>
                <a:gd name="connsiteX19" fmla="*/ 47 w 10035"/>
                <a:gd name="connsiteY19" fmla="*/ 201 h 10000"/>
                <a:gd name="connsiteX20" fmla="*/ 109 w 10035"/>
                <a:gd name="connsiteY20" fmla="*/ 133 h 10000"/>
                <a:gd name="connsiteX21" fmla="*/ 242 w 10035"/>
                <a:gd name="connsiteY21" fmla="*/ 76 h 10000"/>
                <a:gd name="connsiteX22" fmla="*/ 386 w 10035"/>
                <a:gd name="connsiteY22" fmla="*/ 42 h 10000"/>
                <a:gd name="connsiteX23" fmla="*/ 572 w 10035"/>
                <a:gd name="connsiteY23" fmla="*/ 23 h 10000"/>
                <a:gd name="connsiteX24" fmla="*/ 788 w 10035"/>
                <a:gd name="connsiteY24" fmla="*/ 8 h 10000"/>
                <a:gd name="connsiteX25" fmla="*/ 1024 w 10035"/>
                <a:gd name="connsiteY25" fmla="*/ 0 h 10000"/>
                <a:gd name="connsiteX26" fmla="*/ 1292 w 10035"/>
                <a:gd name="connsiteY26" fmla="*/ 0 h 10000"/>
                <a:gd name="connsiteX0" fmla="*/ 1024 w 10035"/>
                <a:gd name="connsiteY0" fmla="*/ 0 h 10000"/>
                <a:gd name="connsiteX1" fmla="*/ 1569 w 10035"/>
                <a:gd name="connsiteY1" fmla="*/ 0 h 10000"/>
                <a:gd name="connsiteX2" fmla="*/ 10035 w 10035"/>
                <a:gd name="connsiteY2" fmla="*/ 7579 h 10000"/>
                <a:gd name="connsiteX3" fmla="*/ 10016 w 10035"/>
                <a:gd name="connsiteY3" fmla="*/ 9423 h 10000"/>
                <a:gd name="connsiteX4" fmla="*/ 9954 w 10035"/>
                <a:gd name="connsiteY4" fmla="*/ 9579 h 10000"/>
                <a:gd name="connsiteX5" fmla="*/ 9810 w 10035"/>
                <a:gd name="connsiteY5" fmla="*/ 9715 h 10000"/>
                <a:gd name="connsiteX6" fmla="*/ 9563 w 10035"/>
                <a:gd name="connsiteY6" fmla="*/ 9833 h 10000"/>
                <a:gd name="connsiteX7" fmla="*/ 9244 w 10035"/>
                <a:gd name="connsiteY7" fmla="*/ 9924 h 10000"/>
                <a:gd name="connsiteX8" fmla="*/ 8864 w 10035"/>
                <a:gd name="connsiteY8" fmla="*/ 9985 h 10000"/>
                <a:gd name="connsiteX9" fmla="*/ 8452 w 10035"/>
                <a:gd name="connsiteY9" fmla="*/ 10000 h 10000"/>
                <a:gd name="connsiteX10" fmla="*/ 1569 w 10035"/>
                <a:gd name="connsiteY10" fmla="*/ 10000 h 10000"/>
                <a:gd name="connsiteX11" fmla="*/ 1158 w 10035"/>
                <a:gd name="connsiteY11" fmla="*/ 9985 h 10000"/>
                <a:gd name="connsiteX12" fmla="*/ 788 w 10035"/>
                <a:gd name="connsiteY12" fmla="*/ 9924 h 10000"/>
                <a:gd name="connsiteX13" fmla="*/ 479 w 10035"/>
                <a:gd name="connsiteY13" fmla="*/ 9833 h 10000"/>
                <a:gd name="connsiteX14" fmla="*/ 242 w 10035"/>
                <a:gd name="connsiteY14" fmla="*/ 9715 h 10000"/>
                <a:gd name="connsiteX15" fmla="*/ 67 w 10035"/>
                <a:gd name="connsiteY15" fmla="*/ 9579 h 10000"/>
                <a:gd name="connsiteX16" fmla="*/ 16 w 10035"/>
                <a:gd name="connsiteY16" fmla="*/ 9423 h 10000"/>
                <a:gd name="connsiteX17" fmla="*/ 0 w 10035"/>
                <a:gd name="connsiteY17" fmla="*/ 7482 h 10000"/>
                <a:gd name="connsiteX18" fmla="*/ 16 w 10035"/>
                <a:gd name="connsiteY18" fmla="*/ 292 h 10000"/>
                <a:gd name="connsiteX19" fmla="*/ 47 w 10035"/>
                <a:gd name="connsiteY19" fmla="*/ 201 h 10000"/>
                <a:gd name="connsiteX20" fmla="*/ 109 w 10035"/>
                <a:gd name="connsiteY20" fmla="*/ 133 h 10000"/>
                <a:gd name="connsiteX21" fmla="*/ 242 w 10035"/>
                <a:gd name="connsiteY21" fmla="*/ 76 h 10000"/>
                <a:gd name="connsiteX22" fmla="*/ 386 w 10035"/>
                <a:gd name="connsiteY22" fmla="*/ 42 h 10000"/>
                <a:gd name="connsiteX23" fmla="*/ 572 w 10035"/>
                <a:gd name="connsiteY23" fmla="*/ 23 h 10000"/>
                <a:gd name="connsiteX24" fmla="*/ 788 w 10035"/>
                <a:gd name="connsiteY24" fmla="*/ 8 h 10000"/>
                <a:gd name="connsiteX25" fmla="*/ 1024 w 10035"/>
                <a:gd name="connsiteY25" fmla="*/ 0 h 10000"/>
                <a:gd name="connsiteX0" fmla="*/ 1024 w 10035"/>
                <a:gd name="connsiteY0" fmla="*/ 0 h 10000"/>
                <a:gd name="connsiteX1" fmla="*/ 10035 w 10035"/>
                <a:gd name="connsiteY1" fmla="*/ 7579 h 10000"/>
                <a:gd name="connsiteX2" fmla="*/ 10016 w 10035"/>
                <a:gd name="connsiteY2" fmla="*/ 9423 h 10000"/>
                <a:gd name="connsiteX3" fmla="*/ 9954 w 10035"/>
                <a:gd name="connsiteY3" fmla="*/ 9579 h 10000"/>
                <a:gd name="connsiteX4" fmla="*/ 9810 w 10035"/>
                <a:gd name="connsiteY4" fmla="*/ 9715 h 10000"/>
                <a:gd name="connsiteX5" fmla="*/ 9563 w 10035"/>
                <a:gd name="connsiteY5" fmla="*/ 9833 h 10000"/>
                <a:gd name="connsiteX6" fmla="*/ 9244 w 10035"/>
                <a:gd name="connsiteY6" fmla="*/ 9924 h 10000"/>
                <a:gd name="connsiteX7" fmla="*/ 8864 w 10035"/>
                <a:gd name="connsiteY7" fmla="*/ 9985 h 10000"/>
                <a:gd name="connsiteX8" fmla="*/ 8452 w 10035"/>
                <a:gd name="connsiteY8" fmla="*/ 10000 h 10000"/>
                <a:gd name="connsiteX9" fmla="*/ 1569 w 10035"/>
                <a:gd name="connsiteY9" fmla="*/ 10000 h 10000"/>
                <a:gd name="connsiteX10" fmla="*/ 1158 w 10035"/>
                <a:gd name="connsiteY10" fmla="*/ 9985 h 10000"/>
                <a:gd name="connsiteX11" fmla="*/ 788 w 10035"/>
                <a:gd name="connsiteY11" fmla="*/ 9924 h 10000"/>
                <a:gd name="connsiteX12" fmla="*/ 479 w 10035"/>
                <a:gd name="connsiteY12" fmla="*/ 9833 h 10000"/>
                <a:gd name="connsiteX13" fmla="*/ 242 w 10035"/>
                <a:gd name="connsiteY13" fmla="*/ 9715 h 10000"/>
                <a:gd name="connsiteX14" fmla="*/ 67 w 10035"/>
                <a:gd name="connsiteY14" fmla="*/ 9579 h 10000"/>
                <a:gd name="connsiteX15" fmla="*/ 16 w 10035"/>
                <a:gd name="connsiteY15" fmla="*/ 9423 h 10000"/>
                <a:gd name="connsiteX16" fmla="*/ 0 w 10035"/>
                <a:gd name="connsiteY16" fmla="*/ 7482 h 10000"/>
                <a:gd name="connsiteX17" fmla="*/ 16 w 10035"/>
                <a:gd name="connsiteY17" fmla="*/ 292 h 10000"/>
                <a:gd name="connsiteX18" fmla="*/ 47 w 10035"/>
                <a:gd name="connsiteY18" fmla="*/ 201 h 10000"/>
                <a:gd name="connsiteX19" fmla="*/ 109 w 10035"/>
                <a:gd name="connsiteY19" fmla="*/ 133 h 10000"/>
                <a:gd name="connsiteX20" fmla="*/ 242 w 10035"/>
                <a:gd name="connsiteY20" fmla="*/ 76 h 10000"/>
                <a:gd name="connsiteX21" fmla="*/ 386 w 10035"/>
                <a:gd name="connsiteY21" fmla="*/ 42 h 10000"/>
                <a:gd name="connsiteX22" fmla="*/ 572 w 10035"/>
                <a:gd name="connsiteY22" fmla="*/ 23 h 10000"/>
                <a:gd name="connsiteX23" fmla="*/ 788 w 10035"/>
                <a:gd name="connsiteY23" fmla="*/ 8 h 10000"/>
                <a:gd name="connsiteX24" fmla="*/ 1024 w 10035"/>
                <a:gd name="connsiteY24" fmla="*/ 0 h 10000"/>
                <a:gd name="connsiteX0" fmla="*/ 788 w 10035"/>
                <a:gd name="connsiteY0" fmla="*/ 0 h 9992"/>
                <a:gd name="connsiteX1" fmla="*/ 10035 w 10035"/>
                <a:gd name="connsiteY1" fmla="*/ 7571 h 9992"/>
                <a:gd name="connsiteX2" fmla="*/ 10016 w 10035"/>
                <a:gd name="connsiteY2" fmla="*/ 9415 h 9992"/>
                <a:gd name="connsiteX3" fmla="*/ 9954 w 10035"/>
                <a:gd name="connsiteY3" fmla="*/ 9571 h 9992"/>
                <a:gd name="connsiteX4" fmla="*/ 9810 w 10035"/>
                <a:gd name="connsiteY4" fmla="*/ 9707 h 9992"/>
                <a:gd name="connsiteX5" fmla="*/ 9563 w 10035"/>
                <a:gd name="connsiteY5" fmla="*/ 9825 h 9992"/>
                <a:gd name="connsiteX6" fmla="*/ 9244 w 10035"/>
                <a:gd name="connsiteY6" fmla="*/ 9916 h 9992"/>
                <a:gd name="connsiteX7" fmla="*/ 8864 w 10035"/>
                <a:gd name="connsiteY7" fmla="*/ 9977 h 9992"/>
                <a:gd name="connsiteX8" fmla="*/ 8452 w 10035"/>
                <a:gd name="connsiteY8" fmla="*/ 9992 h 9992"/>
                <a:gd name="connsiteX9" fmla="*/ 1569 w 10035"/>
                <a:gd name="connsiteY9" fmla="*/ 9992 h 9992"/>
                <a:gd name="connsiteX10" fmla="*/ 1158 w 10035"/>
                <a:gd name="connsiteY10" fmla="*/ 9977 h 9992"/>
                <a:gd name="connsiteX11" fmla="*/ 788 w 10035"/>
                <a:gd name="connsiteY11" fmla="*/ 9916 h 9992"/>
                <a:gd name="connsiteX12" fmla="*/ 479 w 10035"/>
                <a:gd name="connsiteY12" fmla="*/ 9825 h 9992"/>
                <a:gd name="connsiteX13" fmla="*/ 242 w 10035"/>
                <a:gd name="connsiteY13" fmla="*/ 9707 h 9992"/>
                <a:gd name="connsiteX14" fmla="*/ 67 w 10035"/>
                <a:gd name="connsiteY14" fmla="*/ 9571 h 9992"/>
                <a:gd name="connsiteX15" fmla="*/ 16 w 10035"/>
                <a:gd name="connsiteY15" fmla="*/ 9415 h 9992"/>
                <a:gd name="connsiteX16" fmla="*/ 0 w 10035"/>
                <a:gd name="connsiteY16" fmla="*/ 7474 h 9992"/>
                <a:gd name="connsiteX17" fmla="*/ 16 w 10035"/>
                <a:gd name="connsiteY17" fmla="*/ 284 h 9992"/>
                <a:gd name="connsiteX18" fmla="*/ 47 w 10035"/>
                <a:gd name="connsiteY18" fmla="*/ 193 h 9992"/>
                <a:gd name="connsiteX19" fmla="*/ 109 w 10035"/>
                <a:gd name="connsiteY19" fmla="*/ 125 h 9992"/>
                <a:gd name="connsiteX20" fmla="*/ 242 w 10035"/>
                <a:gd name="connsiteY20" fmla="*/ 68 h 9992"/>
                <a:gd name="connsiteX21" fmla="*/ 386 w 10035"/>
                <a:gd name="connsiteY21" fmla="*/ 34 h 9992"/>
                <a:gd name="connsiteX22" fmla="*/ 572 w 10035"/>
                <a:gd name="connsiteY22" fmla="*/ 15 h 9992"/>
                <a:gd name="connsiteX23" fmla="*/ 788 w 10035"/>
                <a:gd name="connsiteY23" fmla="*/ 0 h 9992"/>
                <a:gd name="connsiteX0" fmla="*/ 570 w 10000"/>
                <a:gd name="connsiteY0" fmla="*/ 0 h 9985"/>
                <a:gd name="connsiteX1" fmla="*/ 10000 w 10000"/>
                <a:gd name="connsiteY1" fmla="*/ 7562 h 9985"/>
                <a:gd name="connsiteX2" fmla="*/ 9981 w 10000"/>
                <a:gd name="connsiteY2" fmla="*/ 9408 h 9985"/>
                <a:gd name="connsiteX3" fmla="*/ 9919 w 10000"/>
                <a:gd name="connsiteY3" fmla="*/ 9564 h 9985"/>
                <a:gd name="connsiteX4" fmla="*/ 9776 w 10000"/>
                <a:gd name="connsiteY4" fmla="*/ 9700 h 9985"/>
                <a:gd name="connsiteX5" fmla="*/ 9530 w 10000"/>
                <a:gd name="connsiteY5" fmla="*/ 9818 h 9985"/>
                <a:gd name="connsiteX6" fmla="*/ 9212 w 10000"/>
                <a:gd name="connsiteY6" fmla="*/ 9909 h 9985"/>
                <a:gd name="connsiteX7" fmla="*/ 8833 w 10000"/>
                <a:gd name="connsiteY7" fmla="*/ 9970 h 9985"/>
                <a:gd name="connsiteX8" fmla="*/ 8423 w 10000"/>
                <a:gd name="connsiteY8" fmla="*/ 9985 h 9985"/>
                <a:gd name="connsiteX9" fmla="*/ 1564 w 10000"/>
                <a:gd name="connsiteY9" fmla="*/ 9985 h 9985"/>
                <a:gd name="connsiteX10" fmla="*/ 1154 w 10000"/>
                <a:gd name="connsiteY10" fmla="*/ 9970 h 9985"/>
                <a:gd name="connsiteX11" fmla="*/ 785 w 10000"/>
                <a:gd name="connsiteY11" fmla="*/ 9909 h 9985"/>
                <a:gd name="connsiteX12" fmla="*/ 477 w 10000"/>
                <a:gd name="connsiteY12" fmla="*/ 9818 h 9985"/>
                <a:gd name="connsiteX13" fmla="*/ 241 w 10000"/>
                <a:gd name="connsiteY13" fmla="*/ 9700 h 9985"/>
                <a:gd name="connsiteX14" fmla="*/ 67 w 10000"/>
                <a:gd name="connsiteY14" fmla="*/ 9564 h 9985"/>
                <a:gd name="connsiteX15" fmla="*/ 16 w 10000"/>
                <a:gd name="connsiteY15" fmla="*/ 9408 h 9985"/>
                <a:gd name="connsiteX16" fmla="*/ 0 w 10000"/>
                <a:gd name="connsiteY16" fmla="*/ 7465 h 9985"/>
                <a:gd name="connsiteX17" fmla="*/ 16 w 10000"/>
                <a:gd name="connsiteY17" fmla="*/ 269 h 9985"/>
                <a:gd name="connsiteX18" fmla="*/ 47 w 10000"/>
                <a:gd name="connsiteY18" fmla="*/ 178 h 9985"/>
                <a:gd name="connsiteX19" fmla="*/ 109 w 10000"/>
                <a:gd name="connsiteY19" fmla="*/ 110 h 9985"/>
                <a:gd name="connsiteX20" fmla="*/ 241 w 10000"/>
                <a:gd name="connsiteY20" fmla="*/ 53 h 9985"/>
                <a:gd name="connsiteX21" fmla="*/ 385 w 10000"/>
                <a:gd name="connsiteY21" fmla="*/ 19 h 9985"/>
                <a:gd name="connsiteX22" fmla="*/ 570 w 10000"/>
                <a:gd name="connsiteY22" fmla="*/ 0 h 9985"/>
                <a:gd name="connsiteX0" fmla="*/ 385 w 10000"/>
                <a:gd name="connsiteY0" fmla="*/ 0 h 9981"/>
                <a:gd name="connsiteX1" fmla="*/ 10000 w 10000"/>
                <a:gd name="connsiteY1" fmla="*/ 7554 h 9981"/>
                <a:gd name="connsiteX2" fmla="*/ 9981 w 10000"/>
                <a:gd name="connsiteY2" fmla="*/ 9403 h 9981"/>
                <a:gd name="connsiteX3" fmla="*/ 9919 w 10000"/>
                <a:gd name="connsiteY3" fmla="*/ 9559 h 9981"/>
                <a:gd name="connsiteX4" fmla="*/ 9776 w 10000"/>
                <a:gd name="connsiteY4" fmla="*/ 9696 h 9981"/>
                <a:gd name="connsiteX5" fmla="*/ 9530 w 10000"/>
                <a:gd name="connsiteY5" fmla="*/ 9814 h 9981"/>
                <a:gd name="connsiteX6" fmla="*/ 9212 w 10000"/>
                <a:gd name="connsiteY6" fmla="*/ 9905 h 9981"/>
                <a:gd name="connsiteX7" fmla="*/ 8833 w 10000"/>
                <a:gd name="connsiteY7" fmla="*/ 9966 h 9981"/>
                <a:gd name="connsiteX8" fmla="*/ 8423 w 10000"/>
                <a:gd name="connsiteY8" fmla="*/ 9981 h 9981"/>
                <a:gd name="connsiteX9" fmla="*/ 1564 w 10000"/>
                <a:gd name="connsiteY9" fmla="*/ 9981 h 9981"/>
                <a:gd name="connsiteX10" fmla="*/ 1154 w 10000"/>
                <a:gd name="connsiteY10" fmla="*/ 9966 h 9981"/>
                <a:gd name="connsiteX11" fmla="*/ 785 w 10000"/>
                <a:gd name="connsiteY11" fmla="*/ 9905 h 9981"/>
                <a:gd name="connsiteX12" fmla="*/ 477 w 10000"/>
                <a:gd name="connsiteY12" fmla="*/ 9814 h 9981"/>
                <a:gd name="connsiteX13" fmla="*/ 241 w 10000"/>
                <a:gd name="connsiteY13" fmla="*/ 9696 h 9981"/>
                <a:gd name="connsiteX14" fmla="*/ 67 w 10000"/>
                <a:gd name="connsiteY14" fmla="*/ 9559 h 9981"/>
                <a:gd name="connsiteX15" fmla="*/ 16 w 10000"/>
                <a:gd name="connsiteY15" fmla="*/ 9403 h 9981"/>
                <a:gd name="connsiteX16" fmla="*/ 0 w 10000"/>
                <a:gd name="connsiteY16" fmla="*/ 7457 h 9981"/>
                <a:gd name="connsiteX17" fmla="*/ 16 w 10000"/>
                <a:gd name="connsiteY17" fmla="*/ 250 h 9981"/>
                <a:gd name="connsiteX18" fmla="*/ 47 w 10000"/>
                <a:gd name="connsiteY18" fmla="*/ 159 h 9981"/>
                <a:gd name="connsiteX19" fmla="*/ 109 w 10000"/>
                <a:gd name="connsiteY19" fmla="*/ 91 h 9981"/>
                <a:gd name="connsiteX20" fmla="*/ 241 w 10000"/>
                <a:gd name="connsiteY20" fmla="*/ 34 h 9981"/>
                <a:gd name="connsiteX21" fmla="*/ 385 w 10000"/>
                <a:gd name="connsiteY21" fmla="*/ 0 h 9981"/>
                <a:gd name="connsiteX0" fmla="*/ 385 w 10000"/>
                <a:gd name="connsiteY0" fmla="*/ 0 h 10000"/>
                <a:gd name="connsiteX1" fmla="*/ 10000 w 10000"/>
                <a:gd name="connsiteY1" fmla="*/ 7568 h 10000"/>
                <a:gd name="connsiteX2" fmla="*/ 9981 w 10000"/>
                <a:gd name="connsiteY2" fmla="*/ 9421 h 10000"/>
                <a:gd name="connsiteX3" fmla="*/ 9919 w 10000"/>
                <a:gd name="connsiteY3" fmla="*/ 9577 h 10000"/>
                <a:gd name="connsiteX4" fmla="*/ 9776 w 10000"/>
                <a:gd name="connsiteY4" fmla="*/ 9714 h 10000"/>
                <a:gd name="connsiteX5" fmla="*/ 9530 w 10000"/>
                <a:gd name="connsiteY5" fmla="*/ 9833 h 10000"/>
                <a:gd name="connsiteX6" fmla="*/ 9212 w 10000"/>
                <a:gd name="connsiteY6" fmla="*/ 9924 h 10000"/>
                <a:gd name="connsiteX7" fmla="*/ 8833 w 10000"/>
                <a:gd name="connsiteY7" fmla="*/ 9985 h 10000"/>
                <a:gd name="connsiteX8" fmla="*/ 8423 w 10000"/>
                <a:gd name="connsiteY8" fmla="*/ 10000 h 10000"/>
                <a:gd name="connsiteX9" fmla="*/ 1564 w 10000"/>
                <a:gd name="connsiteY9" fmla="*/ 10000 h 10000"/>
                <a:gd name="connsiteX10" fmla="*/ 1154 w 10000"/>
                <a:gd name="connsiteY10" fmla="*/ 9985 h 10000"/>
                <a:gd name="connsiteX11" fmla="*/ 785 w 10000"/>
                <a:gd name="connsiteY11" fmla="*/ 9924 h 10000"/>
                <a:gd name="connsiteX12" fmla="*/ 477 w 10000"/>
                <a:gd name="connsiteY12" fmla="*/ 9833 h 10000"/>
                <a:gd name="connsiteX13" fmla="*/ 241 w 10000"/>
                <a:gd name="connsiteY13" fmla="*/ 9714 h 10000"/>
                <a:gd name="connsiteX14" fmla="*/ 67 w 10000"/>
                <a:gd name="connsiteY14" fmla="*/ 9577 h 10000"/>
                <a:gd name="connsiteX15" fmla="*/ 16 w 10000"/>
                <a:gd name="connsiteY15" fmla="*/ 9421 h 10000"/>
                <a:gd name="connsiteX16" fmla="*/ 0 w 10000"/>
                <a:gd name="connsiteY16" fmla="*/ 7471 h 10000"/>
                <a:gd name="connsiteX17" fmla="*/ 16 w 10000"/>
                <a:gd name="connsiteY17" fmla="*/ 250 h 10000"/>
                <a:gd name="connsiteX18" fmla="*/ 47 w 10000"/>
                <a:gd name="connsiteY18" fmla="*/ 159 h 10000"/>
                <a:gd name="connsiteX19" fmla="*/ 109 w 10000"/>
                <a:gd name="connsiteY19" fmla="*/ 91 h 10000"/>
                <a:gd name="connsiteX20" fmla="*/ 385 w 10000"/>
                <a:gd name="connsiteY20" fmla="*/ 0 h 10000"/>
                <a:gd name="connsiteX0" fmla="*/ 109 w 10000"/>
                <a:gd name="connsiteY0" fmla="*/ 0 h 9909"/>
                <a:gd name="connsiteX1" fmla="*/ 10000 w 10000"/>
                <a:gd name="connsiteY1" fmla="*/ 7477 h 9909"/>
                <a:gd name="connsiteX2" fmla="*/ 9981 w 10000"/>
                <a:gd name="connsiteY2" fmla="*/ 9330 h 9909"/>
                <a:gd name="connsiteX3" fmla="*/ 9919 w 10000"/>
                <a:gd name="connsiteY3" fmla="*/ 9486 h 9909"/>
                <a:gd name="connsiteX4" fmla="*/ 9776 w 10000"/>
                <a:gd name="connsiteY4" fmla="*/ 9623 h 9909"/>
                <a:gd name="connsiteX5" fmla="*/ 9530 w 10000"/>
                <a:gd name="connsiteY5" fmla="*/ 9742 h 9909"/>
                <a:gd name="connsiteX6" fmla="*/ 9212 w 10000"/>
                <a:gd name="connsiteY6" fmla="*/ 9833 h 9909"/>
                <a:gd name="connsiteX7" fmla="*/ 8833 w 10000"/>
                <a:gd name="connsiteY7" fmla="*/ 9894 h 9909"/>
                <a:gd name="connsiteX8" fmla="*/ 8423 w 10000"/>
                <a:gd name="connsiteY8" fmla="*/ 9909 h 9909"/>
                <a:gd name="connsiteX9" fmla="*/ 1564 w 10000"/>
                <a:gd name="connsiteY9" fmla="*/ 9909 h 9909"/>
                <a:gd name="connsiteX10" fmla="*/ 1154 w 10000"/>
                <a:gd name="connsiteY10" fmla="*/ 9894 h 9909"/>
                <a:gd name="connsiteX11" fmla="*/ 785 w 10000"/>
                <a:gd name="connsiteY11" fmla="*/ 9833 h 9909"/>
                <a:gd name="connsiteX12" fmla="*/ 477 w 10000"/>
                <a:gd name="connsiteY12" fmla="*/ 9742 h 9909"/>
                <a:gd name="connsiteX13" fmla="*/ 241 w 10000"/>
                <a:gd name="connsiteY13" fmla="*/ 9623 h 9909"/>
                <a:gd name="connsiteX14" fmla="*/ 67 w 10000"/>
                <a:gd name="connsiteY14" fmla="*/ 9486 h 9909"/>
                <a:gd name="connsiteX15" fmla="*/ 16 w 10000"/>
                <a:gd name="connsiteY15" fmla="*/ 9330 h 9909"/>
                <a:gd name="connsiteX16" fmla="*/ 0 w 10000"/>
                <a:gd name="connsiteY16" fmla="*/ 7380 h 9909"/>
                <a:gd name="connsiteX17" fmla="*/ 16 w 10000"/>
                <a:gd name="connsiteY17" fmla="*/ 159 h 9909"/>
                <a:gd name="connsiteX18" fmla="*/ 47 w 10000"/>
                <a:gd name="connsiteY18" fmla="*/ 68 h 9909"/>
                <a:gd name="connsiteX19" fmla="*/ 109 w 10000"/>
                <a:gd name="connsiteY19" fmla="*/ 0 h 9909"/>
                <a:gd name="connsiteX0" fmla="*/ 47 w 10000"/>
                <a:gd name="connsiteY0" fmla="*/ 0 h 9931"/>
                <a:gd name="connsiteX1" fmla="*/ 10000 w 10000"/>
                <a:gd name="connsiteY1" fmla="*/ 7477 h 9931"/>
                <a:gd name="connsiteX2" fmla="*/ 9981 w 10000"/>
                <a:gd name="connsiteY2" fmla="*/ 9347 h 9931"/>
                <a:gd name="connsiteX3" fmla="*/ 9919 w 10000"/>
                <a:gd name="connsiteY3" fmla="*/ 9504 h 9931"/>
                <a:gd name="connsiteX4" fmla="*/ 9776 w 10000"/>
                <a:gd name="connsiteY4" fmla="*/ 9642 h 9931"/>
                <a:gd name="connsiteX5" fmla="*/ 9530 w 10000"/>
                <a:gd name="connsiteY5" fmla="*/ 9762 h 9931"/>
                <a:gd name="connsiteX6" fmla="*/ 9212 w 10000"/>
                <a:gd name="connsiteY6" fmla="*/ 9854 h 9931"/>
                <a:gd name="connsiteX7" fmla="*/ 8833 w 10000"/>
                <a:gd name="connsiteY7" fmla="*/ 9916 h 9931"/>
                <a:gd name="connsiteX8" fmla="*/ 8423 w 10000"/>
                <a:gd name="connsiteY8" fmla="*/ 9931 h 9931"/>
                <a:gd name="connsiteX9" fmla="*/ 1564 w 10000"/>
                <a:gd name="connsiteY9" fmla="*/ 9931 h 9931"/>
                <a:gd name="connsiteX10" fmla="*/ 1154 w 10000"/>
                <a:gd name="connsiteY10" fmla="*/ 9916 h 9931"/>
                <a:gd name="connsiteX11" fmla="*/ 785 w 10000"/>
                <a:gd name="connsiteY11" fmla="*/ 9854 h 9931"/>
                <a:gd name="connsiteX12" fmla="*/ 477 w 10000"/>
                <a:gd name="connsiteY12" fmla="*/ 9762 h 9931"/>
                <a:gd name="connsiteX13" fmla="*/ 241 w 10000"/>
                <a:gd name="connsiteY13" fmla="*/ 9642 h 9931"/>
                <a:gd name="connsiteX14" fmla="*/ 67 w 10000"/>
                <a:gd name="connsiteY14" fmla="*/ 9504 h 9931"/>
                <a:gd name="connsiteX15" fmla="*/ 16 w 10000"/>
                <a:gd name="connsiteY15" fmla="*/ 9347 h 9931"/>
                <a:gd name="connsiteX16" fmla="*/ 0 w 10000"/>
                <a:gd name="connsiteY16" fmla="*/ 7379 h 9931"/>
                <a:gd name="connsiteX17" fmla="*/ 16 w 10000"/>
                <a:gd name="connsiteY17" fmla="*/ 91 h 9931"/>
                <a:gd name="connsiteX18" fmla="*/ 47 w 10000"/>
                <a:gd name="connsiteY18" fmla="*/ 0 h 9931"/>
                <a:gd name="connsiteX0" fmla="*/ 16 w 10000"/>
                <a:gd name="connsiteY0" fmla="*/ 0 h 9908"/>
                <a:gd name="connsiteX1" fmla="*/ 10000 w 10000"/>
                <a:gd name="connsiteY1" fmla="*/ 7437 h 9908"/>
                <a:gd name="connsiteX2" fmla="*/ 9981 w 10000"/>
                <a:gd name="connsiteY2" fmla="*/ 9320 h 9908"/>
                <a:gd name="connsiteX3" fmla="*/ 9919 w 10000"/>
                <a:gd name="connsiteY3" fmla="*/ 9478 h 9908"/>
                <a:gd name="connsiteX4" fmla="*/ 9776 w 10000"/>
                <a:gd name="connsiteY4" fmla="*/ 9617 h 9908"/>
                <a:gd name="connsiteX5" fmla="*/ 9530 w 10000"/>
                <a:gd name="connsiteY5" fmla="*/ 9738 h 9908"/>
                <a:gd name="connsiteX6" fmla="*/ 9212 w 10000"/>
                <a:gd name="connsiteY6" fmla="*/ 9830 h 9908"/>
                <a:gd name="connsiteX7" fmla="*/ 8833 w 10000"/>
                <a:gd name="connsiteY7" fmla="*/ 9893 h 9908"/>
                <a:gd name="connsiteX8" fmla="*/ 8423 w 10000"/>
                <a:gd name="connsiteY8" fmla="*/ 9908 h 9908"/>
                <a:gd name="connsiteX9" fmla="*/ 1564 w 10000"/>
                <a:gd name="connsiteY9" fmla="*/ 9908 h 9908"/>
                <a:gd name="connsiteX10" fmla="*/ 1154 w 10000"/>
                <a:gd name="connsiteY10" fmla="*/ 9893 h 9908"/>
                <a:gd name="connsiteX11" fmla="*/ 785 w 10000"/>
                <a:gd name="connsiteY11" fmla="*/ 9830 h 9908"/>
                <a:gd name="connsiteX12" fmla="*/ 477 w 10000"/>
                <a:gd name="connsiteY12" fmla="*/ 9738 h 9908"/>
                <a:gd name="connsiteX13" fmla="*/ 241 w 10000"/>
                <a:gd name="connsiteY13" fmla="*/ 9617 h 9908"/>
                <a:gd name="connsiteX14" fmla="*/ 67 w 10000"/>
                <a:gd name="connsiteY14" fmla="*/ 9478 h 9908"/>
                <a:gd name="connsiteX15" fmla="*/ 16 w 10000"/>
                <a:gd name="connsiteY15" fmla="*/ 9320 h 9908"/>
                <a:gd name="connsiteX16" fmla="*/ 0 w 10000"/>
                <a:gd name="connsiteY16" fmla="*/ 7338 h 9908"/>
                <a:gd name="connsiteX17" fmla="*/ 16 w 10000"/>
                <a:gd name="connsiteY17" fmla="*/ 0 h 9908"/>
                <a:gd name="connsiteX0" fmla="*/ 0 w 10000"/>
                <a:gd name="connsiteY0" fmla="*/ 199 h 2793"/>
                <a:gd name="connsiteX1" fmla="*/ 10000 w 10000"/>
                <a:gd name="connsiteY1" fmla="*/ 299 h 2793"/>
                <a:gd name="connsiteX2" fmla="*/ 9981 w 10000"/>
                <a:gd name="connsiteY2" fmla="*/ 2200 h 2793"/>
                <a:gd name="connsiteX3" fmla="*/ 9919 w 10000"/>
                <a:gd name="connsiteY3" fmla="*/ 2359 h 2793"/>
                <a:gd name="connsiteX4" fmla="*/ 9776 w 10000"/>
                <a:gd name="connsiteY4" fmla="*/ 2499 h 2793"/>
                <a:gd name="connsiteX5" fmla="*/ 9530 w 10000"/>
                <a:gd name="connsiteY5" fmla="*/ 2621 h 2793"/>
                <a:gd name="connsiteX6" fmla="*/ 9212 w 10000"/>
                <a:gd name="connsiteY6" fmla="*/ 2714 h 2793"/>
                <a:gd name="connsiteX7" fmla="*/ 8833 w 10000"/>
                <a:gd name="connsiteY7" fmla="*/ 2778 h 2793"/>
                <a:gd name="connsiteX8" fmla="*/ 8423 w 10000"/>
                <a:gd name="connsiteY8" fmla="*/ 2793 h 2793"/>
                <a:gd name="connsiteX9" fmla="*/ 1564 w 10000"/>
                <a:gd name="connsiteY9" fmla="*/ 2793 h 2793"/>
                <a:gd name="connsiteX10" fmla="*/ 1154 w 10000"/>
                <a:gd name="connsiteY10" fmla="*/ 2778 h 2793"/>
                <a:gd name="connsiteX11" fmla="*/ 785 w 10000"/>
                <a:gd name="connsiteY11" fmla="*/ 2714 h 2793"/>
                <a:gd name="connsiteX12" fmla="*/ 477 w 10000"/>
                <a:gd name="connsiteY12" fmla="*/ 2621 h 2793"/>
                <a:gd name="connsiteX13" fmla="*/ 241 w 10000"/>
                <a:gd name="connsiteY13" fmla="*/ 2499 h 2793"/>
                <a:gd name="connsiteX14" fmla="*/ 67 w 10000"/>
                <a:gd name="connsiteY14" fmla="*/ 2359 h 2793"/>
                <a:gd name="connsiteX15" fmla="*/ 16 w 10000"/>
                <a:gd name="connsiteY15" fmla="*/ 2200 h 2793"/>
                <a:gd name="connsiteX16" fmla="*/ 0 w 10000"/>
                <a:gd name="connsiteY16" fmla="*/ 199 h 2793"/>
                <a:gd name="connsiteX0" fmla="*/ 0 w 10000"/>
                <a:gd name="connsiteY0" fmla="*/ 0 h 9288"/>
                <a:gd name="connsiteX1" fmla="*/ 10000 w 10000"/>
                <a:gd name="connsiteY1" fmla="*/ 359 h 9288"/>
                <a:gd name="connsiteX2" fmla="*/ 9981 w 10000"/>
                <a:gd name="connsiteY2" fmla="*/ 7165 h 9288"/>
                <a:gd name="connsiteX3" fmla="*/ 9919 w 10000"/>
                <a:gd name="connsiteY3" fmla="*/ 7734 h 9288"/>
                <a:gd name="connsiteX4" fmla="*/ 9776 w 10000"/>
                <a:gd name="connsiteY4" fmla="*/ 8235 h 9288"/>
                <a:gd name="connsiteX5" fmla="*/ 9530 w 10000"/>
                <a:gd name="connsiteY5" fmla="*/ 8672 h 9288"/>
                <a:gd name="connsiteX6" fmla="*/ 9212 w 10000"/>
                <a:gd name="connsiteY6" fmla="*/ 9005 h 9288"/>
                <a:gd name="connsiteX7" fmla="*/ 8833 w 10000"/>
                <a:gd name="connsiteY7" fmla="*/ 9234 h 9288"/>
                <a:gd name="connsiteX8" fmla="*/ 8423 w 10000"/>
                <a:gd name="connsiteY8" fmla="*/ 9288 h 9288"/>
                <a:gd name="connsiteX9" fmla="*/ 1564 w 10000"/>
                <a:gd name="connsiteY9" fmla="*/ 9288 h 9288"/>
                <a:gd name="connsiteX10" fmla="*/ 1154 w 10000"/>
                <a:gd name="connsiteY10" fmla="*/ 9234 h 9288"/>
                <a:gd name="connsiteX11" fmla="*/ 785 w 10000"/>
                <a:gd name="connsiteY11" fmla="*/ 9005 h 9288"/>
                <a:gd name="connsiteX12" fmla="*/ 477 w 10000"/>
                <a:gd name="connsiteY12" fmla="*/ 8672 h 9288"/>
                <a:gd name="connsiteX13" fmla="*/ 241 w 10000"/>
                <a:gd name="connsiteY13" fmla="*/ 8235 h 9288"/>
                <a:gd name="connsiteX14" fmla="*/ 67 w 10000"/>
                <a:gd name="connsiteY14" fmla="*/ 7734 h 9288"/>
                <a:gd name="connsiteX15" fmla="*/ 16 w 10000"/>
                <a:gd name="connsiteY15" fmla="*/ 7165 h 9288"/>
                <a:gd name="connsiteX16" fmla="*/ 0 w 10000"/>
                <a:gd name="connsiteY16" fmla="*/ 0 h 9288"/>
                <a:gd name="connsiteX0" fmla="*/ 755 w 10755"/>
                <a:gd name="connsiteY0" fmla="*/ 320 h 10320"/>
                <a:gd name="connsiteX1" fmla="*/ 10755 w 10755"/>
                <a:gd name="connsiteY1" fmla="*/ 707 h 10320"/>
                <a:gd name="connsiteX2" fmla="*/ 10736 w 10755"/>
                <a:gd name="connsiteY2" fmla="*/ 8034 h 10320"/>
                <a:gd name="connsiteX3" fmla="*/ 10674 w 10755"/>
                <a:gd name="connsiteY3" fmla="*/ 8647 h 10320"/>
                <a:gd name="connsiteX4" fmla="*/ 10531 w 10755"/>
                <a:gd name="connsiteY4" fmla="*/ 9186 h 10320"/>
                <a:gd name="connsiteX5" fmla="*/ 10285 w 10755"/>
                <a:gd name="connsiteY5" fmla="*/ 9657 h 10320"/>
                <a:gd name="connsiteX6" fmla="*/ 9967 w 10755"/>
                <a:gd name="connsiteY6" fmla="*/ 10015 h 10320"/>
                <a:gd name="connsiteX7" fmla="*/ 9588 w 10755"/>
                <a:gd name="connsiteY7" fmla="*/ 10262 h 10320"/>
                <a:gd name="connsiteX8" fmla="*/ 9178 w 10755"/>
                <a:gd name="connsiteY8" fmla="*/ 10320 h 10320"/>
                <a:gd name="connsiteX9" fmla="*/ 2319 w 10755"/>
                <a:gd name="connsiteY9" fmla="*/ 10320 h 10320"/>
                <a:gd name="connsiteX10" fmla="*/ 1909 w 10755"/>
                <a:gd name="connsiteY10" fmla="*/ 10262 h 10320"/>
                <a:gd name="connsiteX11" fmla="*/ 1540 w 10755"/>
                <a:gd name="connsiteY11" fmla="*/ 10015 h 10320"/>
                <a:gd name="connsiteX12" fmla="*/ 1232 w 10755"/>
                <a:gd name="connsiteY12" fmla="*/ 9657 h 10320"/>
                <a:gd name="connsiteX13" fmla="*/ 996 w 10755"/>
                <a:gd name="connsiteY13" fmla="*/ 9186 h 10320"/>
                <a:gd name="connsiteX14" fmla="*/ 822 w 10755"/>
                <a:gd name="connsiteY14" fmla="*/ 8647 h 10320"/>
                <a:gd name="connsiteX15" fmla="*/ 771 w 10755"/>
                <a:gd name="connsiteY15" fmla="*/ 8034 h 10320"/>
                <a:gd name="connsiteX16" fmla="*/ 712 w 10755"/>
                <a:gd name="connsiteY16" fmla="*/ 685 h 10320"/>
                <a:gd name="connsiteX17" fmla="*/ 755 w 10755"/>
                <a:gd name="connsiteY17" fmla="*/ 320 h 10320"/>
                <a:gd name="connsiteX0" fmla="*/ 728 w 10771"/>
                <a:gd name="connsiteY0" fmla="*/ 906 h 10541"/>
                <a:gd name="connsiteX1" fmla="*/ 10771 w 10771"/>
                <a:gd name="connsiteY1" fmla="*/ 928 h 10541"/>
                <a:gd name="connsiteX2" fmla="*/ 10752 w 10771"/>
                <a:gd name="connsiteY2" fmla="*/ 8255 h 10541"/>
                <a:gd name="connsiteX3" fmla="*/ 10690 w 10771"/>
                <a:gd name="connsiteY3" fmla="*/ 8868 h 10541"/>
                <a:gd name="connsiteX4" fmla="*/ 10547 w 10771"/>
                <a:gd name="connsiteY4" fmla="*/ 9407 h 10541"/>
                <a:gd name="connsiteX5" fmla="*/ 10301 w 10771"/>
                <a:gd name="connsiteY5" fmla="*/ 9878 h 10541"/>
                <a:gd name="connsiteX6" fmla="*/ 9983 w 10771"/>
                <a:gd name="connsiteY6" fmla="*/ 10236 h 10541"/>
                <a:gd name="connsiteX7" fmla="*/ 9604 w 10771"/>
                <a:gd name="connsiteY7" fmla="*/ 10483 h 10541"/>
                <a:gd name="connsiteX8" fmla="*/ 9194 w 10771"/>
                <a:gd name="connsiteY8" fmla="*/ 10541 h 10541"/>
                <a:gd name="connsiteX9" fmla="*/ 2335 w 10771"/>
                <a:gd name="connsiteY9" fmla="*/ 10541 h 10541"/>
                <a:gd name="connsiteX10" fmla="*/ 1925 w 10771"/>
                <a:gd name="connsiteY10" fmla="*/ 10483 h 10541"/>
                <a:gd name="connsiteX11" fmla="*/ 1556 w 10771"/>
                <a:gd name="connsiteY11" fmla="*/ 10236 h 10541"/>
                <a:gd name="connsiteX12" fmla="*/ 1248 w 10771"/>
                <a:gd name="connsiteY12" fmla="*/ 9878 h 10541"/>
                <a:gd name="connsiteX13" fmla="*/ 1012 w 10771"/>
                <a:gd name="connsiteY13" fmla="*/ 9407 h 10541"/>
                <a:gd name="connsiteX14" fmla="*/ 838 w 10771"/>
                <a:gd name="connsiteY14" fmla="*/ 8868 h 10541"/>
                <a:gd name="connsiteX15" fmla="*/ 787 w 10771"/>
                <a:gd name="connsiteY15" fmla="*/ 8255 h 10541"/>
                <a:gd name="connsiteX16" fmla="*/ 728 w 10771"/>
                <a:gd name="connsiteY16" fmla="*/ 906 h 10541"/>
                <a:gd name="connsiteX0" fmla="*/ 0 w 10043"/>
                <a:gd name="connsiteY0" fmla="*/ 906 h 10541"/>
                <a:gd name="connsiteX1" fmla="*/ 10043 w 10043"/>
                <a:gd name="connsiteY1" fmla="*/ 928 h 10541"/>
                <a:gd name="connsiteX2" fmla="*/ 10024 w 10043"/>
                <a:gd name="connsiteY2" fmla="*/ 8255 h 10541"/>
                <a:gd name="connsiteX3" fmla="*/ 9962 w 10043"/>
                <a:gd name="connsiteY3" fmla="*/ 8868 h 10541"/>
                <a:gd name="connsiteX4" fmla="*/ 9819 w 10043"/>
                <a:gd name="connsiteY4" fmla="*/ 9407 h 10541"/>
                <a:gd name="connsiteX5" fmla="*/ 9573 w 10043"/>
                <a:gd name="connsiteY5" fmla="*/ 9878 h 10541"/>
                <a:gd name="connsiteX6" fmla="*/ 9255 w 10043"/>
                <a:gd name="connsiteY6" fmla="*/ 10236 h 10541"/>
                <a:gd name="connsiteX7" fmla="*/ 8876 w 10043"/>
                <a:gd name="connsiteY7" fmla="*/ 10483 h 10541"/>
                <a:gd name="connsiteX8" fmla="*/ 8466 w 10043"/>
                <a:gd name="connsiteY8" fmla="*/ 10541 h 10541"/>
                <a:gd name="connsiteX9" fmla="*/ 1607 w 10043"/>
                <a:gd name="connsiteY9" fmla="*/ 10541 h 10541"/>
                <a:gd name="connsiteX10" fmla="*/ 1197 w 10043"/>
                <a:gd name="connsiteY10" fmla="*/ 10483 h 10541"/>
                <a:gd name="connsiteX11" fmla="*/ 828 w 10043"/>
                <a:gd name="connsiteY11" fmla="*/ 10236 h 10541"/>
                <a:gd name="connsiteX12" fmla="*/ 520 w 10043"/>
                <a:gd name="connsiteY12" fmla="*/ 9878 h 10541"/>
                <a:gd name="connsiteX13" fmla="*/ 284 w 10043"/>
                <a:gd name="connsiteY13" fmla="*/ 9407 h 10541"/>
                <a:gd name="connsiteX14" fmla="*/ 110 w 10043"/>
                <a:gd name="connsiteY14" fmla="*/ 8868 h 10541"/>
                <a:gd name="connsiteX15" fmla="*/ 59 w 10043"/>
                <a:gd name="connsiteY15" fmla="*/ 8255 h 10541"/>
                <a:gd name="connsiteX16" fmla="*/ 0 w 10043"/>
                <a:gd name="connsiteY16" fmla="*/ 906 h 10541"/>
                <a:gd name="connsiteX0" fmla="*/ 0 w 10043"/>
                <a:gd name="connsiteY0" fmla="*/ 0 h 9635"/>
                <a:gd name="connsiteX1" fmla="*/ 10043 w 10043"/>
                <a:gd name="connsiteY1" fmla="*/ 22 h 9635"/>
                <a:gd name="connsiteX2" fmla="*/ 10024 w 10043"/>
                <a:gd name="connsiteY2" fmla="*/ 7349 h 9635"/>
                <a:gd name="connsiteX3" fmla="*/ 9962 w 10043"/>
                <a:gd name="connsiteY3" fmla="*/ 7962 h 9635"/>
                <a:gd name="connsiteX4" fmla="*/ 9819 w 10043"/>
                <a:gd name="connsiteY4" fmla="*/ 8501 h 9635"/>
                <a:gd name="connsiteX5" fmla="*/ 9573 w 10043"/>
                <a:gd name="connsiteY5" fmla="*/ 8972 h 9635"/>
                <a:gd name="connsiteX6" fmla="*/ 9255 w 10043"/>
                <a:gd name="connsiteY6" fmla="*/ 9330 h 9635"/>
                <a:gd name="connsiteX7" fmla="*/ 8876 w 10043"/>
                <a:gd name="connsiteY7" fmla="*/ 9577 h 9635"/>
                <a:gd name="connsiteX8" fmla="*/ 8466 w 10043"/>
                <a:gd name="connsiteY8" fmla="*/ 9635 h 9635"/>
                <a:gd name="connsiteX9" fmla="*/ 1607 w 10043"/>
                <a:gd name="connsiteY9" fmla="*/ 9635 h 9635"/>
                <a:gd name="connsiteX10" fmla="*/ 1197 w 10043"/>
                <a:gd name="connsiteY10" fmla="*/ 9577 h 9635"/>
                <a:gd name="connsiteX11" fmla="*/ 828 w 10043"/>
                <a:gd name="connsiteY11" fmla="*/ 9330 h 9635"/>
                <a:gd name="connsiteX12" fmla="*/ 520 w 10043"/>
                <a:gd name="connsiteY12" fmla="*/ 8972 h 9635"/>
                <a:gd name="connsiteX13" fmla="*/ 284 w 10043"/>
                <a:gd name="connsiteY13" fmla="*/ 8501 h 9635"/>
                <a:gd name="connsiteX14" fmla="*/ 110 w 10043"/>
                <a:gd name="connsiteY14" fmla="*/ 7962 h 9635"/>
                <a:gd name="connsiteX15" fmla="*/ 59 w 10043"/>
                <a:gd name="connsiteY15" fmla="*/ 7349 h 9635"/>
                <a:gd name="connsiteX16" fmla="*/ 0 w 10043"/>
                <a:gd name="connsiteY16" fmla="*/ 0 h 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43" h="9635">
                  <a:moveTo>
                    <a:pt x="0" y="0"/>
                  </a:moveTo>
                  <a:lnTo>
                    <a:pt x="10043" y="22"/>
                  </a:lnTo>
                  <a:cubicBezTo>
                    <a:pt x="10037" y="2464"/>
                    <a:pt x="10030" y="4905"/>
                    <a:pt x="10024" y="7349"/>
                  </a:cubicBezTo>
                  <a:cubicBezTo>
                    <a:pt x="10003" y="7550"/>
                    <a:pt x="9983" y="7762"/>
                    <a:pt x="9962" y="7962"/>
                  </a:cubicBezTo>
                  <a:cubicBezTo>
                    <a:pt x="9914" y="8140"/>
                    <a:pt x="9867" y="8328"/>
                    <a:pt x="9819" y="8501"/>
                  </a:cubicBezTo>
                  <a:lnTo>
                    <a:pt x="9573" y="8972"/>
                  </a:lnTo>
                  <a:lnTo>
                    <a:pt x="9255" y="9330"/>
                  </a:lnTo>
                  <a:lnTo>
                    <a:pt x="8876" y="9577"/>
                  </a:lnTo>
                  <a:lnTo>
                    <a:pt x="8466" y="9635"/>
                  </a:lnTo>
                  <a:lnTo>
                    <a:pt x="1607" y="9635"/>
                  </a:lnTo>
                  <a:lnTo>
                    <a:pt x="1197" y="9577"/>
                  </a:lnTo>
                  <a:lnTo>
                    <a:pt x="828" y="9330"/>
                  </a:lnTo>
                  <a:lnTo>
                    <a:pt x="520" y="8972"/>
                  </a:lnTo>
                  <a:lnTo>
                    <a:pt x="284" y="8501"/>
                  </a:lnTo>
                  <a:lnTo>
                    <a:pt x="110" y="7962"/>
                  </a:lnTo>
                  <a:cubicBezTo>
                    <a:pt x="93" y="7762"/>
                    <a:pt x="76" y="7550"/>
                    <a:pt x="59" y="7349"/>
                  </a:cubicBezTo>
                  <a:cubicBezTo>
                    <a:pt x="39" y="4899"/>
                    <a:pt x="20" y="2450"/>
                    <a:pt x="0" y="0"/>
                  </a:cubicBezTo>
                  <a:close/>
                </a:path>
              </a:pathLst>
            </a:custGeom>
            <a:gradFill>
              <a:gsLst>
                <a:gs pos="83000">
                  <a:schemeClr val="bg1">
                    <a:lumMod val="63000"/>
                  </a:schemeClr>
                </a:gs>
                <a:gs pos="0">
                  <a:srgbClr val="5A5A5A">
                    <a:lumMod val="54000"/>
                  </a:srgbClr>
                </a:gs>
                <a:gs pos="39195">
                  <a:schemeClr val="bg1">
                    <a:lumMod val="89000"/>
                    <a:lumOff val="11000"/>
                  </a:schemeClr>
                </a:gs>
                <a:gs pos="62000">
                  <a:srgbClr val="000000">
                    <a:lumMod val="77000"/>
                  </a:srgbClr>
                </a:gs>
                <a:gs pos="13000">
                  <a:schemeClr val="bg1">
                    <a:lumMod val="65000"/>
                  </a:schemeClr>
                </a:gs>
                <a:gs pos="100000">
                  <a:schemeClr val="tx1">
                    <a:alpha val="53000"/>
                    <a:lumMod val="66000"/>
                    <a:lumOff val="34000"/>
                  </a:schemeClr>
                </a:gs>
              </a:gsLst>
              <a:lin ang="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Century Gothic" panose="020B0502020202020204" pitchFamily="34" charset="0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xmlns="" id="{A4013A30-DB2F-4C42-8023-23D7F4F3DEDC}"/>
                </a:ext>
              </a:extLst>
            </p:cNvPr>
            <p:cNvSpPr>
              <a:spLocks/>
            </p:cNvSpPr>
            <p:nvPr/>
          </p:nvSpPr>
          <p:spPr bwMode="auto">
            <a:xfrm rot="3243413">
              <a:off x="4387656" y="4507301"/>
              <a:ext cx="649010" cy="472190"/>
            </a:xfrm>
            <a:custGeom>
              <a:avLst/>
              <a:gdLst>
                <a:gd name="T0" fmla="*/ 124 w 972"/>
                <a:gd name="T1" fmla="*/ 0 h 2636"/>
                <a:gd name="T2" fmla="*/ 151 w 972"/>
                <a:gd name="T3" fmla="*/ 0 h 2636"/>
                <a:gd name="T4" fmla="*/ 820 w 972"/>
                <a:gd name="T5" fmla="*/ 0 h 2636"/>
                <a:gd name="T6" fmla="*/ 848 w 972"/>
                <a:gd name="T7" fmla="*/ 0 h 2636"/>
                <a:gd name="T8" fmla="*/ 873 w 972"/>
                <a:gd name="T9" fmla="*/ 0 h 2636"/>
                <a:gd name="T10" fmla="*/ 897 w 972"/>
                <a:gd name="T11" fmla="*/ 2 h 2636"/>
                <a:gd name="T12" fmla="*/ 919 w 972"/>
                <a:gd name="T13" fmla="*/ 6 h 2636"/>
                <a:gd name="T14" fmla="*/ 937 w 972"/>
                <a:gd name="T15" fmla="*/ 11 h 2636"/>
                <a:gd name="T16" fmla="*/ 952 w 972"/>
                <a:gd name="T17" fmla="*/ 20 h 2636"/>
                <a:gd name="T18" fmla="*/ 963 w 972"/>
                <a:gd name="T19" fmla="*/ 35 h 2636"/>
                <a:gd name="T20" fmla="*/ 970 w 972"/>
                <a:gd name="T21" fmla="*/ 53 h 2636"/>
                <a:gd name="T22" fmla="*/ 972 w 972"/>
                <a:gd name="T23" fmla="*/ 77 h 2636"/>
                <a:gd name="T24" fmla="*/ 972 w 972"/>
                <a:gd name="T25" fmla="*/ 2484 h 2636"/>
                <a:gd name="T26" fmla="*/ 966 w 972"/>
                <a:gd name="T27" fmla="*/ 2525 h 2636"/>
                <a:gd name="T28" fmla="*/ 952 w 972"/>
                <a:gd name="T29" fmla="*/ 2561 h 2636"/>
                <a:gd name="T30" fmla="*/ 928 w 972"/>
                <a:gd name="T31" fmla="*/ 2592 h 2636"/>
                <a:gd name="T32" fmla="*/ 897 w 972"/>
                <a:gd name="T33" fmla="*/ 2616 h 2636"/>
                <a:gd name="T34" fmla="*/ 860 w 972"/>
                <a:gd name="T35" fmla="*/ 2632 h 2636"/>
                <a:gd name="T36" fmla="*/ 820 w 972"/>
                <a:gd name="T37" fmla="*/ 2636 h 2636"/>
                <a:gd name="T38" fmla="*/ 151 w 972"/>
                <a:gd name="T39" fmla="*/ 2636 h 2636"/>
                <a:gd name="T40" fmla="*/ 111 w 972"/>
                <a:gd name="T41" fmla="*/ 2632 h 2636"/>
                <a:gd name="T42" fmla="*/ 75 w 972"/>
                <a:gd name="T43" fmla="*/ 2616 h 2636"/>
                <a:gd name="T44" fmla="*/ 45 w 972"/>
                <a:gd name="T45" fmla="*/ 2592 h 2636"/>
                <a:gd name="T46" fmla="*/ 22 w 972"/>
                <a:gd name="T47" fmla="*/ 2561 h 2636"/>
                <a:gd name="T48" fmla="*/ 5 w 972"/>
                <a:gd name="T49" fmla="*/ 2525 h 2636"/>
                <a:gd name="T50" fmla="*/ 0 w 972"/>
                <a:gd name="T51" fmla="*/ 2484 h 2636"/>
                <a:gd name="T52" fmla="*/ 0 w 972"/>
                <a:gd name="T53" fmla="*/ 77 h 2636"/>
                <a:gd name="T54" fmla="*/ 3 w 972"/>
                <a:gd name="T55" fmla="*/ 53 h 2636"/>
                <a:gd name="T56" fmla="*/ 9 w 972"/>
                <a:gd name="T57" fmla="*/ 35 h 2636"/>
                <a:gd name="T58" fmla="*/ 22 w 972"/>
                <a:gd name="T59" fmla="*/ 20 h 2636"/>
                <a:gd name="T60" fmla="*/ 36 w 972"/>
                <a:gd name="T61" fmla="*/ 11 h 2636"/>
                <a:gd name="T62" fmla="*/ 54 w 972"/>
                <a:gd name="T63" fmla="*/ 6 h 2636"/>
                <a:gd name="T64" fmla="*/ 75 w 972"/>
                <a:gd name="T65" fmla="*/ 2 h 2636"/>
                <a:gd name="T66" fmla="*/ 98 w 972"/>
                <a:gd name="T67" fmla="*/ 0 h 2636"/>
                <a:gd name="T68" fmla="*/ 124 w 972"/>
                <a:gd name="T69" fmla="*/ 0 h 2636"/>
                <a:gd name="connsiteX0" fmla="*/ 1311 w 10035"/>
                <a:gd name="connsiteY0" fmla="*/ 0 h 10000"/>
                <a:gd name="connsiteX1" fmla="*/ 1588 w 10035"/>
                <a:gd name="connsiteY1" fmla="*/ 0 h 10000"/>
                <a:gd name="connsiteX2" fmla="*/ 8471 w 10035"/>
                <a:gd name="connsiteY2" fmla="*/ 0 h 10000"/>
                <a:gd name="connsiteX3" fmla="*/ 8759 w 10035"/>
                <a:gd name="connsiteY3" fmla="*/ 0 h 10000"/>
                <a:gd name="connsiteX4" fmla="*/ 9016 w 10035"/>
                <a:gd name="connsiteY4" fmla="*/ 0 h 10000"/>
                <a:gd name="connsiteX5" fmla="*/ 9263 w 10035"/>
                <a:gd name="connsiteY5" fmla="*/ 8 h 10000"/>
                <a:gd name="connsiteX6" fmla="*/ 9490 w 10035"/>
                <a:gd name="connsiteY6" fmla="*/ 23 h 10000"/>
                <a:gd name="connsiteX7" fmla="*/ 9675 w 10035"/>
                <a:gd name="connsiteY7" fmla="*/ 42 h 10000"/>
                <a:gd name="connsiteX8" fmla="*/ 9829 w 10035"/>
                <a:gd name="connsiteY8" fmla="*/ 76 h 10000"/>
                <a:gd name="connsiteX9" fmla="*/ 9942 w 10035"/>
                <a:gd name="connsiteY9" fmla="*/ 133 h 10000"/>
                <a:gd name="connsiteX10" fmla="*/ 10014 w 10035"/>
                <a:gd name="connsiteY10" fmla="*/ 201 h 10000"/>
                <a:gd name="connsiteX11" fmla="*/ 10035 w 10035"/>
                <a:gd name="connsiteY11" fmla="*/ 292 h 10000"/>
                <a:gd name="connsiteX12" fmla="*/ 10035 w 10035"/>
                <a:gd name="connsiteY12" fmla="*/ 9423 h 10000"/>
                <a:gd name="connsiteX13" fmla="*/ 9973 w 10035"/>
                <a:gd name="connsiteY13" fmla="*/ 9579 h 10000"/>
                <a:gd name="connsiteX14" fmla="*/ 9829 w 10035"/>
                <a:gd name="connsiteY14" fmla="*/ 9715 h 10000"/>
                <a:gd name="connsiteX15" fmla="*/ 9582 w 10035"/>
                <a:gd name="connsiteY15" fmla="*/ 9833 h 10000"/>
                <a:gd name="connsiteX16" fmla="*/ 9263 w 10035"/>
                <a:gd name="connsiteY16" fmla="*/ 9924 h 10000"/>
                <a:gd name="connsiteX17" fmla="*/ 8883 w 10035"/>
                <a:gd name="connsiteY17" fmla="*/ 9985 h 10000"/>
                <a:gd name="connsiteX18" fmla="*/ 8471 w 10035"/>
                <a:gd name="connsiteY18" fmla="*/ 10000 h 10000"/>
                <a:gd name="connsiteX19" fmla="*/ 1588 w 10035"/>
                <a:gd name="connsiteY19" fmla="*/ 10000 h 10000"/>
                <a:gd name="connsiteX20" fmla="*/ 1177 w 10035"/>
                <a:gd name="connsiteY20" fmla="*/ 9985 h 10000"/>
                <a:gd name="connsiteX21" fmla="*/ 807 w 10035"/>
                <a:gd name="connsiteY21" fmla="*/ 9924 h 10000"/>
                <a:gd name="connsiteX22" fmla="*/ 498 w 10035"/>
                <a:gd name="connsiteY22" fmla="*/ 9833 h 10000"/>
                <a:gd name="connsiteX23" fmla="*/ 261 w 10035"/>
                <a:gd name="connsiteY23" fmla="*/ 9715 h 10000"/>
                <a:gd name="connsiteX24" fmla="*/ 86 w 10035"/>
                <a:gd name="connsiteY24" fmla="*/ 9579 h 10000"/>
                <a:gd name="connsiteX25" fmla="*/ 35 w 10035"/>
                <a:gd name="connsiteY25" fmla="*/ 9423 h 10000"/>
                <a:gd name="connsiteX26" fmla="*/ 0 w 10035"/>
                <a:gd name="connsiteY26" fmla="*/ 2691 h 10000"/>
                <a:gd name="connsiteX27" fmla="*/ 35 w 10035"/>
                <a:gd name="connsiteY27" fmla="*/ 292 h 10000"/>
                <a:gd name="connsiteX28" fmla="*/ 66 w 10035"/>
                <a:gd name="connsiteY28" fmla="*/ 201 h 10000"/>
                <a:gd name="connsiteX29" fmla="*/ 128 w 10035"/>
                <a:gd name="connsiteY29" fmla="*/ 133 h 10000"/>
                <a:gd name="connsiteX30" fmla="*/ 261 w 10035"/>
                <a:gd name="connsiteY30" fmla="*/ 76 h 10000"/>
                <a:gd name="connsiteX31" fmla="*/ 405 w 10035"/>
                <a:gd name="connsiteY31" fmla="*/ 42 h 10000"/>
                <a:gd name="connsiteX32" fmla="*/ 591 w 10035"/>
                <a:gd name="connsiteY32" fmla="*/ 23 h 10000"/>
                <a:gd name="connsiteX33" fmla="*/ 807 w 10035"/>
                <a:gd name="connsiteY33" fmla="*/ 8 h 10000"/>
                <a:gd name="connsiteX34" fmla="*/ 1043 w 10035"/>
                <a:gd name="connsiteY34" fmla="*/ 0 h 10000"/>
                <a:gd name="connsiteX35" fmla="*/ 1311 w 10035"/>
                <a:gd name="connsiteY35" fmla="*/ 0 h 10000"/>
                <a:gd name="connsiteX0" fmla="*/ 1311 w 10035"/>
                <a:gd name="connsiteY0" fmla="*/ 0 h 10000"/>
                <a:gd name="connsiteX1" fmla="*/ 1588 w 10035"/>
                <a:gd name="connsiteY1" fmla="*/ 0 h 10000"/>
                <a:gd name="connsiteX2" fmla="*/ 8471 w 10035"/>
                <a:gd name="connsiteY2" fmla="*/ 0 h 10000"/>
                <a:gd name="connsiteX3" fmla="*/ 8759 w 10035"/>
                <a:gd name="connsiteY3" fmla="*/ 0 h 10000"/>
                <a:gd name="connsiteX4" fmla="*/ 9016 w 10035"/>
                <a:gd name="connsiteY4" fmla="*/ 0 h 10000"/>
                <a:gd name="connsiteX5" fmla="*/ 9263 w 10035"/>
                <a:gd name="connsiteY5" fmla="*/ 8 h 10000"/>
                <a:gd name="connsiteX6" fmla="*/ 9490 w 10035"/>
                <a:gd name="connsiteY6" fmla="*/ 23 h 10000"/>
                <a:gd name="connsiteX7" fmla="*/ 9675 w 10035"/>
                <a:gd name="connsiteY7" fmla="*/ 42 h 10000"/>
                <a:gd name="connsiteX8" fmla="*/ 9829 w 10035"/>
                <a:gd name="connsiteY8" fmla="*/ 76 h 10000"/>
                <a:gd name="connsiteX9" fmla="*/ 9942 w 10035"/>
                <a:gd name="connsiteY9" fmla="*/ 133 h 10000"/>
                <a:gd name="connsiteX10" fmla="*/ 10014 w 10035"/>
                <a:gd name="connsiteY10" fmla="*/ 201 h 10000"/>
                <a:gd name="connsiteX11" fmla="*/ 10035 w 10035"/>
                <a:gd name="connsiteY11" fmla="*/ 292 h 10000"/>
                <a:gd name="connsiteX12" fmla="*/ 10001 w 10035"/>
                <a:gd name="connsiteY12" fmla="*/ 2673 h 10000"/>
                <a:gd name="connsiteX13" fmla="*/ 10035 w 10035"/>
                <a:gd name="connsiteY13" fmla="*/ 9423 h 10000"/>
                <a:gd name="connsiteX14" fmla="*/ 9973 w 10035"/>
                <a:gd name="connsiteY14" fmla="*/ 9579 h 10000"/>
                <a:gd name="connsiteX15" fmla="*/ 9829 w 10035"/>
                <a:gd name="connsiteY15" fmla="*/ 9715 h 10000"/>
                <a:gd name="connsiteX16" fmla="*/ 9582 w 10035"/>
                <a:gd name="connsiteY16" fmla="*/ 9833 h 10000"/>
                <a:gd name="connsiteX17" fmla="*/ 9263 w 10035"/>
                <a:gd name="connsiteY17" fmla="*/ 9924 h 10000"/>
                <a:gd name="connsiteX18" fmla="*/ 8883 w 10035"/>
                <a:gd name="connsiteY18" fmla="*/ 9985 h 10000"/>
                <a:gd name="connsiteX19" fmla="*/ 8471 w 10035"/>
                <a:gd name="connsiteY19" fmla="*/ 10000 h 10000"/>
                <a:gd name="connsiteX20" fmla="*/ 1588 w 10035"/>
                <a:gd name="connsiteY20" fmla="*/ 10000 h 10000"/>
                <a:gd name="connsiteX21" fmla="*/ 1177 w 10035"/>
                <a:gd name="connsiteY21" fmla="*/ 9985 h 10000"/>
                <a:gd name="connsiteX22" fmla="*/ 807 w 10035"/>
                <a:gd name="connsiteY22" fmla="*/ 9924 h 10000"/>
                <a:gd name="connsiteX23" fmla="*/ 498 w 10035"/>
                <a:gd name="connsiteY23" fmla="*/ 9833 h 10000"/>
                <a:gd name="connsiteX24" fmla="*/ 261 w 10035"/>
                <a:gd name="connsiteY24" fmla="*/ 9715 h 10000"/>
                <a:gd name="connsiteX25" fmla="*/ 86 w 10035"/>
                <a:gd name="connsiteY25" fmla="*/ 9579 h 10000"/>
                <a:gd name="connsiteX26" fmla="*/ 35 w 10035"/>
                <a:gd name="connsiteY26" fmla="*/ 9423 h 10000"/>
                <a:gd name="connsiteX27" fmla="*/ 0 w 10035"/>
                <a:gd name="connsiteY27" fmla="*/ 2691 h 10000"/>
                <a:gd name="connsiteX28" fmla="*/ 35 w 10035"/>
                <a:gd name="connsiteY28" fmla="*/ 292 h 10000"/>
                <a:gd name="connsiteX29" fmla="*/ 66 w 10035"/>
                <a:gd name="connsiteY29" fmla="*/ 201 h 10000"/>
                <a:gd name="connsiteX30" fmla="*/ 128 w 10035"/>
                <a:gd name="connsiteY30" fmla="*/ 133 h 10000"/>
                <a:gd name="connsiteX31" fmla="*/ 261 w 10035"/>
                <a:gd name="connsiteY31" fmla="*/ 76 h 10000"/>
                <a:gd name="connsiteX32" fmla="*/ 405 w 10035"/>
                <a:gd name="connsiteY32" fmla="*/ 42 h 10000"/>
                <a:gd name="connsiteX33" fmla="*/ 591 w 10035"/>
                <a:gd name="connsiteY33" fmla="*/ 23 h 10000"/>
                <a:gd name="connsiteX34" fmla="*/ 807 w 10035"/>
                <a:gd name="connsiteY34" fmla="*/ 8 h 10000"/>
                <a:gd name="connsiteX35" fmla="*/ 1043 w 10035"/>
                <a:gd name="connsiteY35" fmla="*/ 0 h 10000"/>
                <a:gd name="connsiteX36" fmla="*/ 1311 w 10035"/>
                <a:gd name="connsiteY36" fmla="*/ 0 h 10000"/>
                <a:gd name="connsiteX0" fmla="*/ 1311 w 10035"/>
                <a:gd name="connsiteY0" fmla="*/ 0 h 10000"/>
                <a:gd name="connsiteX1" fmla="*/ 1588 w 10035"/>
                <a:gd name="connsiteY1" fmla="*/ 0 h 10000"/>
                <a:gd name="connsiteX2" fmla="*/ 8471 w 10035"/>
                <a:gd name="connsiteY2" fmla="*/ 0 h 10000"/>
                <a:gd name="connsiteX3" fmla="*/ 8759 w 10035"/>
                <a:gd name="connsiteY3" fmla="*/ 0 h 10000"/>
                <a:gd name="connsiteX4" fmla="*/ 9016 w 10035"/>
                <a:gd name="connsiteY4" fmla="*/ 0 h 10000"/>
                <a:gd name="connsiteX5" fmla="*/ 9263 w 10035"/>
                <a:gd name="connsiteY5" fmla="*/ 8 h 10000"/>
                <a:gd name="connsiteX6" fmla="*/ 9490 w 10035"/>
                <a:gd name="connsiteY6" fmla="*/ 23 h 10000"/>
                <a:gd name="connsiteX7" fmla="*/ 9675 w 10035"/>
                <a:gd name="connsiteY7" fmla="*/ 42 h 10000"/>
                <a:gd name="connsiteX8" fmla="*/ 9829 w 10035"/>
                <a:gd name="connsiteY8" fmla="*/ 76 h 10000"/>
                <a:gd name="connsiteX9" fmla="*/ 9942 w 10035"/>
                <a:gd name="connsiteY9" fmla="*/ 133 h 10000"/>
                <a:gd name="connsiteX10" fmla="*/ 10014 w 10035"/>
                <a:gd name="connsiteY10" fmla="*/ 201 h 10000"/>
                <a:gd name="connsiteX11" fmla="*/ 10035 w 10035"/>
                <a:gd name="connsiteY11" fmla="*/ 292 h 10000"/>
                <a:gd name="connsiteX12" fmla="*/ 10001 w 10035"/>
                <a:gd name="connsiteY12" fmla="*/ 2673 h 10000"/>
                <a:gd name="connsiteX13" fmla="*/ 10035 w 10035"/>
                <a:gd name="connsiteY13" fmla="*/ 9423 h 10000"/>
                <a:gd name="connsiteX14" fmla="*/ 9973 w 10035"/>
                <a:gd name="connsiteY14" fmla="*/ 9579 h 10000"/>
                <a:gd name="connsiteX15" fmla="*/ 9829 w 10035"/>
                <a:gd name="connsiteY15" fmla="*/ 9715 h 10000"/>
                <a:gd name="connsiteX16" fmla="*/ 9582 w 10035"/>
                <a:gd name="connsiteY16" fmla="*/ 9833 h 10000"/>
                <a:gd name="connsiteX17" fmla="*/ 9263 w 10035"/>
                <a:gd name="connsiteY17" fmla="*/ 9924 h 10000"/>
                <a:gd name="connsiteX18" fmla="*/ 8883 w 10035"/>
                <a:gd name="connsiteY18" fmla="*/ 9985 h 10000"/>
                <a:gd name="connsiteX19" fmla="*/ 1588 w 10035"/>
                <a:gd name="connsiteY19" fmla="*/ 10000 h 10000"/>
                <a:gd name="connsiteX20" fmla="*/ 1177 w 10035"/>
                <a:gd name="connsiteY20" fmla="*/ 9985 h 10000"/>
                <a:gd name="connsiteX21" fmla="*/ 807 w 10035"/>
                <a:gd name="connsiteY21" fmla="*/ 9924 h 10000"/>
                <a:gd name="connsiteX22" fmla="*/ 498 w 10035"/>
                <a:gd name="connsiteY22" fmla="*/ 9833 h 10000"/>
                <a:gd name="connsiteX23" fmla="*/ 261 w 10035"/>
                <a:gd name="connsiteY23" fmla="*/ 9715 h 10000"/>
                <a:gd name="connsiteX24" fmla="*/ 86 w 10035"/>
                <a:gd name="connsiteY24" fmla="*/ 9579 h 10000"/>
                <a:gd name="connsiteX25" fmla="*/ 35 w 10035"/>
                <a:gd name="connsiteY25" fmla="*/ 9423 h 10000"/>
                <a:gd name="connsiteX26" fmla="*/ 0 w 10035"/>
                <a:gd name="connsiteY26" fmla="*/ 2691 h 10000"/>
                <a:gd name="connsiteX27" fmla="*/ 35 w 10035"/>
                <a:gd name="connsiteY27" fmla="*/ 292 h 10000"/>
                <a:gd name="connsiteX28" fmla="*/ 66 w 10035"/>
                <a:gd name="connsiteY28" fmla="*/ 201 h 10000"/>
                <a:gd name="connsiteX29" fmla="*/ 128 w 10035"/>
                <a:gd name="connsiteY29" fmla="*/ 133 h 10000"/>
                <a:gd name="connsiteX30" fmla="*/ 261 w 10035"/>
                <a:gd name="connsiteY30" fmla="*/ 76 h 10000"/>
                <a:gd name="connsiteX31" fmla="*/ 405 w 10035"/>
                <a:gd name="connsiteY31" fmla="*/ 42 h 10000"/>
                <a:gd name="connsiteX32" fmla="*/ 591 w 10035"/>
                <a:gd name="connsiteY32" fmla="*/ 23 h 10000"/>
                <a:gd name="connsiteX33" fmla="*/ 807 w 10035"/>
                <a:gd name="connsiteY33" fmla="*/ 8 h 10000"/>
                <a:gd name="connsiteX34" fmla="*/ 1043 w 10035"/>
                <a:gd name="connsiteY34" fmla="*/ 0 h 10000"/>
                <a:gd name="connsiteX35" fmla="*/ 1311 w 10035"/>
                <a:gd name="connsiteY35" fmla="*/ 0 h 10000"/>
                <a:gd name="connsiteX0" fmla="*/ 1311 w 10035"/>
                <a:gd name="connsiteY0" fmla="*/ 0 h 10000"/>
                <a:gd name="connsiteX1" fmla="*/ 1588 w 10035"/>
                <a:gd name="connsiteY1" fmla="*/ 0 h 10000"/>
                <a:gd name="connsiteX2" fmla="*/ 8471 w 10035"/>
                <a:gd name="connsiteY2" fmla="*/ 0 h 10000"/>
                <a:gd name="connsiteX3" fmla="*/ 8759 w 10035"/>
                <a:gd name="connsiteY3" fmla="*/ 0 h 10000"/>
                <a:gd name="connsiteX4" fmla="*/ 9016 w 10035"/>
                <a:gd name="connsiteY4" fmla="*/ 0 h 10000"/>
                <a:gd name="connsiteX5" fmla="*/ 9263 w 10035"/>
                <a:gd name="connsiteY5" fmla="*/ 8 h 10000"/>
                <a:gd name="connsiteX6" fmla="*/ 9490 w 10035"/>
                <a:gd name="connsiteY6" fmla="*/ 23 h 10000"/>
                <a:gd name="connsiteX7" fmla="*/ 9675 w 10035"/>
                <a:gd name="connsiteY7" fmla="*/ 42 h 10000"/>
                <a:gd name="connsiteX8" fmla="*/ 9829 w 10035"/>
                <a:gd name="connsiteY8" fmla="*/ 76 h 10000"/>
                <a:gd name="connsiteX9" fmla="*/ 9942 w 10035"/>
                <a:gd name="connsiteY9" fmla="*/ 133 h 10000"/>
                <a:gd name="connsiteX10" fmla="*/ 10014 w 10035"/>
                <a:gd name="connsiteY10" fmla="*/ 201 h 10000"/>
                <a:gd name="connsiteX11" fmla="*/ 10035 w 10035"/>
                <a:gd name="connsiteY11" fmla="*/ 292 h 10000"/>
                <a:gd name="connsiteX12" fmla="*/ 10001 w 10035"/>
                <a:gd name="connsiteY12" fmla="*/ 2673 h 10000"/>
                <a:gd name="connsiteX13" fmla="*/ 10035 w 10035"/>
                <a:gd name="connsiteY13" fmla="*/ 9423 h 10000"/>
                <a:gd name="connsiteX14" fmla="*/ 9973 w 10035"/>
                <a:gd name="connsiteY14" fmla="*/ 9579 h 10000"/>
                <a:gd name="connsiteX15" fmla="*/ 9829 w 10035"/>
                <a:gd name="connsiteY15" fmla="*/ 9715 h 10000"/>
                <a:gd name="connsiteX16" fmla="*/ 9582 w 10035"/>
                <a:gd name="connsiteY16" fmla="*/ 9833 h 10000"/>
                <a:gd name="connsiteX17" fmla="*/ 9263 w 10035"/>
                <a:gd name="connsiteY17" fmla="*/ 9924 h 10000"/>
                <a:gd name="connsiteX18" fmla="*/ 1588 w 10035"/>
                <a:gd name="connsiteY18" fmla="*/ 10000 h 10000"/>
                <a:gd name="connsiteX19" fmla="*/ 1177 w 10035"/>
                <a:gd name="connsiteY19" fmla="*/ 9985 h 10000"/>
                <a:gd name="connsiteX20" fmla="*/ 807 w 10035"/>
                <a:gd name="connsiteY20" fmla="*/ 9924 h 10000"/>
                <a:gd name="connsiteX21" fmla="*/ 498 w 10035"/>
                <a:gd name="connsiteY21" fmla="*/ 9833 h 10000"/>
                <a:gd name="connsiteX22" fmla="*/ 261 w 10035"/>
                <a:gd name="connsiteY22" fmla="*/ 9715 h 10000"/>
                <a:gd name="connsiteX23" fmla="*/ 86 w 10035"/>
                <a:gd name="connsiteY23" fmla="*/ 9579 h 10000"/>
                <a:gd name="connsiteX24" fmla="*/ 35 w 10035"/>
                <a:gd name="connsiteY24" fmla="*/ 9423 h 10000"/>
                <a:gd name="connsiteX25" fmla="*/ 0 w 10035"/>
                <a:gd name="connsiteY25" fmla="*/ 2691 h 10000"/>
                <a:gd name="connsiteX26" fmla="*/ 35 w 10035"/>
                <a:gd name="connsiteY26" fmla="*/ 292 h 10000"/>
                <a:gd name="connsiteX27" fmla="*/ 66 w 10035"/>
                <a:gd name="connsiteY27" fmla="*/ 201 h 10000"/>
                <a:gd name="connsiteX28" fmla="*/ 128 w 10035"/>
                <a:gd name="connsiteY28" fmla="*/ 133 h 10000"/>
                <a:gd name="connsiteX29" fmla="*/ 261 w 10035"/>
                <a:gd name="connsiteY29" fmla="*/ 76 h 10000"/>
                <a:gd name="connsiteX30" fmla="*/ 405 w 10035"/>
                <a:gd name="connsiteY30" fmla="*/ 42 h 10000"/>
                <a:gd name="connsiteX31" fmla="*/ 591 w 10035"/>
                <a:gd name="connsiteY31" fmla="*/ 23 h 10000"/>
                <a:gd name="connsiteX32" fmla="*/ 807 w 10035"/>
                <a:gd name="connsiteY32" fmla="*/ 8 h 10000"/>
                <a:gd name="connsiteX33" fmla="*/ 1043 w 10035"/>
                <a:gd name="connsiteY33" fmla="*/ 0 h 10000"/>
                <a:gd name="connsiteX34" fmla="*/ 1311 w 10035"/>
                <a:gd name="connsiteY34" fmla="*/ 0 h 10000"/>
                <a:gd name="connsiteX0" fmla="*/ 1311 w 10035"/>
                <a:gd name="connsiteY0" fmla="*/ 0 h 10000"/>
                <a:gd name="connsiteX1" fmla="*/ 1588 w 10035"/>
                <a:gd name="connsiteY1" fmla="*/ 0 h 10000"/>
                <a:gd name="connsiteX2" fmla="*/ 8471 w 10035"/>
                <a:gd name="connsiteY2" fmla="*/ 0 h 10000"/>
                <a:gd name="connsiteX3" fmla="*/ 8759 w 10035"/>
                <a:gd name="connsiteY3" fmla="*/ 0 h 10000"/>
                <a:gd name="connsiteX4" fmla="*/ 9016 w 10035"/>
                <a:gd name="connsiteY4" fmla="*/ 0 h 10000"/>
                <a:gd name="connsiteX5" fmla="*/ 9263 w 10035"/>
                <a:gd name="connsiteY5" fmla="*/ 8 h 10000"/>
                <a:gd name="connsiteX6" fmla="*/ 9490 w 10035"/>
                <a:gd name="connsiteY6" fmla="*/ 23 h 10000"/>
                <a:gd name="connsiteX7" fmla="*/ 9675 w 10035"/>
                <a:gd name="connsiteY7" fmla="*/ 42 h 10000"/>
                <a:gd name="connsiteX8" fmla="*/ 9829 w 10035"/>
                <a:gd name="connsiteY8" fmla="*/ 76 h 10000"/>
                <a:gd name="connsiteX9" fmla="*/ 9942 w 10035"/>
                <a:gd name="connsiteY9" fmla="*/ 133 h 10000"/>
                <a:gd name="connsiteX10" fmla="*/ 10014 w 10035"/>
                <a:gd name="connsiteY10" fmla="*/ 201 h 10000"/>
                <a:gd name="connsiteX11" fmla="*/ 10035 w 10035"/>
                <a:gd name="connsiteY11" fmla="*/ 292 h 10000"/>
                <a:gd name="connsiteX12" fmla="*/ 10001 w 10035"/>
                <a:gd name="connsiteY12" fmla="*/ 2673 h 10000"/>
                <a:gd name="connsiteX13" fmla="*/ 10035 w 10035"/>
                <a:gd name="connsiteY13" fmla="*/ 9423 h 10000"/>
                <a:gd name="connsiteX14" fmla="*/ 9973 w 10035"/>
                <a:gd name="connsiteY14" fmla="*/ 9579 h 10000"/>
                <a:gd name="connsiteX15" fmla="*/ 9829 w 10035"/>
                <a:gd name="connsiteY15" fmla="*/ 9715 h 10000"/>
                <a:gd name="connsiteX16" fmla="*/ 9582 w 10035"/>
                <a:gd name="connsiteY16" fmla="*/ 9833 h 10000"/>
                <a:gd name="connsiteX17" fmla="*/ 1588 w 10035"/>
                <a:gd name="connsiteY17" fmla="*/ 10000 h 10000"/>
                <a:gd name="connsiteX18" fmla="*/ 1177 w 10035"/>
                <a:gd name="connsiteY18" fmla="*/ 9985 h 10000"/>
                <a:gd name="connsiteX19" fmla="*/ 807 w 10035"/>
                <a:gd name="connsiteY19" fmla="*/ 9924 h 10000"/>
                <a:gd name="connsiteX20" fmla="*/ 498 w 10035"/>
                <a:gd name="connsiteY20" fmla="*/ 9833 h 10000"/>
                <a:gd name="connsiteX21" fmla="*/ 261 w 10035"/>
                <a:gd name="connsiteY21" fmla="*/ 9715 h 10000"/>
                <a:gd name="connsiteX22" fmla="*/ 86 w 10035"/>
                <a:gd name="connsiteY22" fmla="*/ 9579 h 10000"/>
                <a:gd name="connsiteX23" fmla="*/ 35 w 10035"/>
                <a:gd name="connsiteY23" fmla="*/ 9423 h 10000"/>
                <a:gd name="connsiteX24" fmla="*/ 0 w 10035"/>
                <a:gd name="connsiteY24" fmla="*/ 2691 h 10000"/>
                <a:gd name="connsiteX25" fmla="*/ 35 w 10035"/>
                <a:gd name="connsiteY25" fmla="*/ 292 h 10000"/>
                <a:gd name="connsiteX26" fmla="*/ 66 w 10035"/>
                <a:gd name="connsiteY26" fmla="*/ 201 h 10000"/>
                <a:gd name="connsiteX27" fmla="*/ 128 w 10035"/>
                <a:gd name="connsiteY27" fmla="*/ 133 h 10000"/>
                <a:gd name="connsiteX28" fmla="*/ 261 w 10035"/>
                <a:gd name="connsiteY28" fmla="*/ 76 h 10000"/>
                <a:gd name="connsiteX29" fmla="*/ 405 w 10035"/>
                <a:gd name="connsiteY29" fmla="*/ 42 h 10000"/>
                <a:gd name="connsiteX30" fmla="*/ 591 w 10035"/>
                <a:gd name="connsiteY30" fmla="*/ 23 h 10000"/>
                <a:gd name="connsiteX31" fmla="*/ 807 w 10035"/>
                <a:gd name="connsiteY31" fmla="*/ 8 h 10000"/>
                <a:gd name="connsiteX32" fmla="*/ 1043 w 10035"/>
                <a:gd name="connsiteY32" fmla="*/ 0 h 10000"/>
                <a:gd name="connsiteX33" fmla="*/ 1311 w 10035"/>
                <a:gd name="connsiteY33" fmla="*/ 0 h 10000"/>
                <a:gd name="connsiteX0" fmla="*/ 1311 w 10035"/>
                <a:gd name="connsiteY0" fmla="*/ 0 h 10000"/>
                <a:gd name="connsiteX1" fmla="*/ 1588 w 10035"/>
                <a:gd name="connsiteY1" fmla="*/ 0 h 10000"/>
                <a:gd name="connsiteX2" fmla="*/ 8471 w 10035"/>
                <a:gd name="connsiteY2" fmla="*/ 0 h 10000"/>
                <a:gd name="connsiteX3" fmla="*/ 8759 w 10035"/>
                <a:gd name="connsiteY3" fmla="*/ 0 h 10000"/>
                <a:gd name="connsiteX4" fmla="*/ 9016 w 10035"/>
                <a:gd name="connsiteY4" fmla="*/ 0 h 10000"/>
                <a:gd name="connsiteX5" fmla="*/ 9263 w 10035"/>
                <a:gd name="connsiteY5" fmla="*/ 8 h 10000"/>
                <a:gd name="connsiteX6" fmla="*/ 9490 w 10035"/>
                <a:gd name="connsiteY6" fmla="*/ 23 h 10000"/>
                <a:gd name="connsiteX7" fmla="*/ 9675 w 10035"/>
                <a:gd name="connsiteY7" fmla="*/ 42 h 10000"/>
                <a:gd name="connsiteX8" fmla="*/ 9829 w 10035"/>
                <a:gd name="connsiteY8" fmla="*/ 76 h 10000"/>
                <a:gd name="connsiteX9" fmla="*/ 9942 w 10035"/>
                <a:gd name="connsiteY9" fmla="*/ 133 h 10000"/>
                <a:gd name="connsiteX10" fmla="*/ 10014 w 10035"/>
                <a:gd name="connsiteY10" fmla="*/ 201 h 10000"/>
                <a:gd name="connsiteX11" fmla="*/ 10035 w 10035"/>
                <a:gd name="connsiteY11" fmla="*/ 292 h 10000"/>
                <a:gd name="connsiteX12" fmla="*/ 10001 w 10035"/>
                <a:gd name="connsiteY12" fmla="*/ 2673 h 10000"/>
                <a:gd name="connsiteX13" fmla="*/ 10035 w 10035"/>
                <a:gd name="connsiteY13" fmla="*/ 9423 h 10000"/>
                <a:gd name="connsiteX14" fmla="*/ 9973 w 10035"/>
                <a:gd name="connsiteY14" fmla="*/ 9579 h 10000"/>
                <a:gd name="connsiteX15" fmla="*/ 9829 w 10035"/>
                <a:gd name="connsiteY15" fmla="*/ 9715 h 10000"/>
                <a:gd name="connsiteX16" fmla="*/ 1588 w 10035"/>
                <a:gd name="connsiteY16" fmla="*/ 10000 h 10000"/>
                <a:gd name="connsiteX17" fmla="*/ 1177 w 10035"/>
                <a:gd name="connsiteY17" fmla="*/ 9985 h 10000"/>
                <a:gd name="connsiteX18" fmla="*/ 807 w 10035"/>
                <a:gd name="connsiteY18" fmla="*/ 9924 h 10000"/>
                <a:gd name="connsiteX19" fmla="*/ 498 w 10035"/>
                <a:gd name="connsiteY19" fmla="*/ 9833 h 10000"/>
                <a:gd name="connsiteX20" fmla="*/ 261 w 10035"/>
                <a:gd name="connsiteY20" fmla="*/ 9715 h 10000"/>
                <a:gd name="connsiteX21" fmla="*/ 86 w 10035"/>
                <a:gd name="connsiteY21" fmla="*/ 9579 h 10000"/>
                <a:gd name="connsiteX22" fmla="*/ 35 w 10035"/>
                <a:gd name="connsiteY22" fmla="*/ 9423 h 10000"/>
                <a:gd name="connsiteX23" fmla="*/ 0 w 10035"/>
                <a:gd name="connsiteY23" fmla="*/ 2691 h 10000"/>
                <a:gd name="connsiteX24" fmla="*/ 35 w 10035"/>
                <a:gd name="connsiteY24" fmla="*/ 292 h 10000"/>
                <a:gd name="connsiteX25" fmla="*/ 66 w 10035"/>
                <a:gd name="connsiteY25" fmla="*/ 201 h 10000"/>
                <a:gd name="connsiteX26" fmla="*/ 128 w 10035"/>
                <a:gd name="connsiteY26" fmla="*/ 133 h 10000"/>
                <a:gd name="connsiteX27" fmla="*/ 261 w 10035"/>
                <a:gd name="connsiteY27" fmla="*/ 76 h 10000"/>
                <a:gd name="connsiteX28" fmla="*/ 405 w 10035"/>
                <a:gd name="connsiteY28" fmla="*/ 42 h 10000"/>
                <a:gd name="connsiteX29" fmla="*/ 591 w 10035"/>
                <a:gd name="connsiteY29" fmla="*/ 23 h 10000"/>
                <a:gd name="connsiteX30" fmla="*/ 807 w 10035"/>
                <a:gd name="connsiteY30" fmla="*/ 8 h 10000"/>
                <a:gd name="connsiteX31" fmla="*/ 1043 w 10035"/>
                <a:gd name="connsiteY31" fmla="*/ 0 h 10000"/>
                <a:gd name="connsiteX32" fmla="*/ 1311 w 10035"/>
                <a:gd name="connsiteY32" fmla="*/ 0 h 10000"/>
                <a:gd name="connsiteX0" fmla="*/ 1311 w 10035"/>
                <a:gd name="connsiteY0" fmla="*/ 0 h 10000"/>
                <a:gd name="connsiteX1" fmla="*/ 1588 w 10035"/>
                <a:gd name="connsiteY1" fmla="*/ 0 h 10000"/>
                <a:gd name="connsiteX2" fmla="*/ 8471 w 10035"/>
                <a:gd name="connsiteY2" fmla="*/ 0 h 10000"/>
                <a:gd name="connsiteX3" fmla="*/ 8759 w 10035"/>
                <a:gd name="connsiteY3" fmla="*/ 0 h 10000"/>
                <a:gd name="connsiteX4" fmla="*/ 9016 w 10035"/>
                <a:gd name="connsiteY4" fmla="*/ 0 h 10000"/>
                <a:gd name="connsiteX5" fmla="*/ 9263 w 10035"/>
                <a:gd name="connsiteY5" fmla="*/ 8 h 10000"/>
                <a:gd name="connsiteX6" fmla="*/ 9490 w 10035"/>
                <a:gd name="connsiteY6" fmla="*/ 23 h 10000"/>
                <a:gd name="connsiteX7" fmla="*/ 9675 w 10035"/>
                <a:gd name="connsiteY7" fmla="*/ 42 h 10000"/>
                <a:gd name="connsiteX8" fmla="*/ 9829 w 10035"/>
                <a:gd name="connsiteY8" fmla="*/ 76 h 10000"/>
                <a:gd name="connsiteX9" fmla="*/ 9942 w 10035"/>
                <a:gd name="connsiteY9" fmla="*/ 133 h 10000"/>
                <a:gd name="connsiteX10" fmla="*/ 10014 w 10035"/>
                <a:gd name="connsiteY10" fmla="*/ 201 h 10000"/>
                <a:gd name="connsiteX11" fmla="*/ 10035 w 10035"/>
                <a:gd name="connsiteY11" fmla="*/ 292 h 10000"/>
                <a:gd name="connsiteX12" fmla="*/ 10001 w 10035"/>
                <a:gd name="connsiteY12" fmla="*/ 2673 h 10000"/>
                <a:gd name="connsiteX13" fmla="*/ 10035 w 10035"/>
                <a:gd name="connsiteY13" fmla="*/ 9423 h 10000"/>
                <a:gd name="connsiteX14" fmla="*/ 9973 w 10035"/>
                <a:gd name="connsiteY14" fmla="*/ 9579 h 10000"/>
                <a:gd name="connsiteX15" fmla="*/ 1588 w 10035"/>
                <a:gd name="connsiteY15" fmla="*/ 10000 h 10000"/>
                <a:gd name="connsiteX16" fmla="*/ 1177 w 10035"/>
                <a:gd name="connsiteY16" fmla="*/ 9985 h 10000"/>
                <a:gd name="connsiteX17" fmla="*/ 807 w 10035"/>
                <a:gd name="connsiteY17" fmla="*/ 9924 h 10000"/>
                <a:gd name="connsiteX18" fmla="*/ 498 w 10035"/>
                <a:gd name="connsiteY18" fmla="*/ 9833 h 10000"/>
                <a:gd name="connsiteX19" fmla="*/ 261 w 10035"/>
                <a:gd name="connsiteY19" fmla="*/ 9715 h 10000"/>
                <a:gd name="connsiteX20" fmla="*/ 86 w 10035"/>
                <a:gd name="connsiteY20" fmla="*/ 9579 h 10000"/>
                <a:gd name="connsiteX21" fmla="*/ 35 w 10035"/>
                <a:gd name="connsiteY21" fmla="*/ 9423 h 10000"/>
                <a:gd name="connsiteX22" fmla="*/ 0 w 10035"/>
                <a:gd name="connsiteY22" fmla="*/ 2691 h 10000"/>
                <a:gd name="connsiteX23" fmla="*/ 35 w 10035"/>
                <a:gd name="connsiteY23" fmla="*/ 292 h 10000"/>
                <a:gd name="connsiteX24" fmla="*/ 66 w 10035"/>
                <a:gd name="connsiteY24" fmla="*/ 201 h 10000"/>
                <a:gd name="connsiteX25" fmla="*/ 128 w 10035"/>
                <a:gd name="connsiteY25" fmla="*/ 133 h 10000"/>
                <a:gd name="connsiteX26" fmla="*/ 261 w 10035"/>
                <a:gd name="connsiteY26" fmla="*/ 76 h 10000"/>
                <a:gd name="connsiteX27" fmla="*/ 405 w 10035"/>
                <a:gd name="connsiteY27" fmla="*/ 42 h 10000"/>
                <a:gd name="connsiteX28" fmla="*/ 591 w 10035"/>
                <a:gd name="connsiteY28" fmla="*/ 23 h 10000"/>
                <a:gd name="connsiteX29" fmla="*/ 807 w 10035"/>
                <a:gd name="connsiteY29" fmla="*/ 8 h 10000"/>
                <a:gd name="connsiteX30" fmla="*/ 1043 w 10035"/>
                <a:gd name="connsiteY30" fmla="*/ 0 h 10000"/>
                <a:gd name="connsiteX31" fmla="*/ 1311 w 10035"/>
                <a:gd name="connsiteY31" fmla="*/ 0 h 10000"/>
                <a:gd name="connsiteX0" fmla="*/ 1311 w 10035"/>
                <a:gd name="connsiteY0" fmla="*/ 0 h 10136"/>
                <a:gd name="connsiteX1" fmla="*/ 1588 w 10035"/>
                <a:gd name="connsiteY1" fmla="*/ 0 h 10136"/>
                <a:gd name="connsiteX2" fmla="*/ 8471 w 10035"/>
                <a:gd name="connsiteY2" fmla="*/ 0 h 10136"/>
                <a:gd name="connsiteX3" fmla="*/ 8759 w 10035"/>
                <a:gd name="connsiteY3" fmla="*/ 0 h 10136"/>
                <a:gd name="connsiteX4" fmla="*/ 9016 w 10035"/>
                <a:gd name="connsiteY4" fmla="*/ 0 h 10136"/>
                <a:gd name="connsiteX5" fmla="*/ 9263 w 10035"/>
                <a:gd name="connsiteY5" fmla="*/ 8 h 10136"/>
                <a:gd name="connsiteX6" fmla="*/ 9490 w 10035"/>
                <a:gd name="connsiteY6" fmla="*/ 23 h 10136"/>
                <a:gd name="connsiteX7" fmla="*/ 9675 w 10035"/>
                <a:gd name="connsiteY7" fmla="*/ 42 h 10136"/>
                <a:gd name="connsiteX8" fmla="*/ 9829 w 10035"/>
                <a:gd name="connsiteY8" fmla="*/ 76 h 10136"/>
                <a:gd name="connsiteX9" fmla="*/ 9942 w 10035"/>
                <a:gd name="connsiteY9" fmla="*/ 133 h 10136"/>
                <a:gd name="connsiteX10" fmla="*/ 10014 w 10035"/>
                <a:gd name="connsiteY10" fmla="*/ 201 h 10136"/>
                <a:gd name="connsiteX11" fmla="*/ 10035 w 10035"/>
                <a:gd name="connsiteY11" fmla="*/ 292 h 10136"/>
                <a:gd name="connsiteX12" fmla="*/ 10001 w 10035"/>
                <a:gd name="connsiteY12" fmla="*/ 2673 h 10136"/>
                <a:gd name="connsiteX13" fmla="*/ 10035 w 10035"/>
                <a:gd name="connsiteY13" fmla="*/ 9423 h 10136"/>
                <a:gd name="connsiteX14" fmla="*/ 1588 w 10035"/>
                <a:gd name="connsiteY14" fmla="*/ 10000 h 10136"/>
                <a:gd name="connsiteX15" fmla="*/ 1177 w 10035"/>
                <a:gd name="connsiteY15" fmla="*/ 9985 h 10136"/>
                <a:gd name="connsiteX16" fmla="*/ 807 w 10035"/>
                <a:gd name="connsiteY16" fmla="*/ 9924 h 10136"/>
                <a:gd name="connsiteX17" fmla="*/ 498 w 10035"/>
                <a:gd name="connsiteY17" fmla="*/ 9833 h 10136"/>
                <a:gd name="connsiteX18" fmla="*/ 261 w 10035"/>
                <a:gd name="connsiteY18" fmla="*/ 9715 h 10136"/>
                <a:gd name="connsiteX19" fmla="*/ 86 w 10035"/>
                <a:gd name="connsiteY19" fmla="*/ 9579 h 10136"/>
                <a:gd name="connsiteX20" fmla="*/ 35 w 10035"/>
                <a:gd name="connsiteY20" fmla="*/ 9423 h 10136"/>
                <a:gd name="connsiteX21" fmla="*/ 0 w 10035"/>
                <a:gd name="connsiteY21" fmla="*/ 2691 h 10136"/>
                <a:gd name="connsiteX22" fmla="*/ 35 w 10035"/>
                <a:gd name="connsiteY22" fmla="*/ 292 h 10136"/>
                <a:gd name="connsiteX23" fmla="*/ 66 w 10035"/>
                <a:gd name="connsiteY23" fmla="*/ 201 h 10136"/>
                <a:gd name="connsiteX24" fmla="*/ 128 w 10035"/>
                <a:gd name="connsiteY24" fmla="*/ 133 h 10136"/>
                <a:gd name="connsiteX25" fmla="*/ 261 w 10035"/>
                <a:gd name="connsiteY25" fmla="*/ 76 h 10136"/>
                <a:gd name="connsiteX26" fmla="*/ 405 w 10035"/>
                <a:gd name="connsiteY26" fmla="*/ 42 h 10136"/>
                <a:gd name="connsiteX27" fmla="*/ 591 w 10035"/>
                <a:gd name="connsiteY27" fmla="*/ 23 h 10136"/>
                <a:gd name="connsiteX28" fmla="*/ 807 w 10035"/>
                <a:gd name="connsiteY28" fmla="*/ 8 h 10136"/>
                <a:gd name="connsiteX29" fmla="*/ 1043 w 10035"/>
                <a:gd name="connsiteY29" fmla="*/ 0 h 10136"/>
                <a:gd name="connsiteX30" fmla="*/ 1311 w 10035"/>
                <a:gd name="connsiteY30" fmla="*/ 0 h 10136"/>
                <a:gd name="connsiteX0" fmla="*/ 1311 w 10035"/>
                <a:gd name="connsiteY0" fmla="*/ 0 h 10000"/>
                <a:gd name="connsiteX1" fmla="*/ 1588 w 10035"/>
                <a:gd name="connsiteY1" fmla="*/ 0 h 10000"/>
                <a:gd name="connsiteX2" fmla="*/ 8471 w 10035"/>
                <a:gd name="connsiteY2" fmla="*/ 0 h 10000"/>
                <a:gd name="connsiteX3" fmla="*/ 8759 w 10035"/>
                <a:gd name="connsiteY3" fmla="*/ 0 h 10000"/>
                <a:gd name="connsiteX4" fmla="*/ 9016 w 10035"/>
                <a:gd name="connsiteY4" fmla="*/ 0 h 10000"/>
                <a:gd name="connsiteX5" fmla="*/ 9263 w 10035"/>
                <a:gd name="connsiteY5" fmla="*/ 8 h 10000"/>
                <a:gd name="connsiteX6" fmla="*/ 9490 w 10035"/>
                <a:gd name="connsiteY6" fmla="*/ 23 h 10000"/>
                <a:gd name="connsiteX7" fmla="*/ 9675 w 10035"/>
                <a:gd name="connsiteY7" fmla="*/ 42 h 10000"/>
                <a:gd name="connsiteX8" fmla="*/ 9829 w 10035"/>
                <a:gd name="connsiteY8" fmla="*/ 76 h 10000"/>
                <a:gd name="connsiteX9" fmla="*/ 9942 w 10035"/>
                <a:gd name="connsiteY9" fmla="*/ 133 h 10000"/>
                <a:gd name="connsiteX10" fmla="*/ 10014 w 10035"/>
                <a:gd name="connsiteY10" fmla="*/ 201 h 10000"/>
                <a:gd name="connsiteX11" fmla="*/ 10035 w 10035"/>
                <a:gd name="connsiteY11" fmla="*/ 292 h 10000"/>
                <a:gd name="connsiteX12" fmla="*/ 10001 w 10035"/>
                <a:gd name="connsiteY12" fmla="*/ 2673 h 10000"/>
                <a:gd name="connsiteX13" fmla="*/ 1588 w 10035"/>
                <a:gd name="connsiteY13" fmla="*/ 10000 h 10000"/>
                <a:gd name="connsiteX14" fmla="*/ 1177 w 10035"/>
                <a:gd name="connsiteY14" fmla="*/ 9985 h 10000"/>
                <a:gd name="connsiteX15" fmla="*/ 807 w 10035"/>
                <a:gd name="connsiteY15" fmla="*/ 9924 h 10000"/>
                <a:gd name="connsiteX16" fmla="*/ 498 w 10035"/>
                <a:gd name="connsiteY16" fmla="*/ 9833 h 10000"/>
                <a:gd name="connsiteX17" fmla="*/ 261 w 10035"/>
                <a:gd name="connsiteY17" fmla="*/ 9715 h 10000"/>
                <a:gd name="connsiteX18" fmla="*/ 86 w 10035"/>
                <a:gd name="connsiteY18" fmla="*/ 9579 h 10000"/>
                <a:gd name="connsiteX19" fmla="*/ 35 w 10035"/>
                <a:gd name="connsiteY19" fmla="*/ 9423 h 10000"/>
                <a:gd name="connsiteX20" fmla="*/ 0 w 10035"/>
                <a:gd name="connsiteY20" fmla="*/ 2691 h 10000"/>
                <a:gd name="connsiteX21" fmla="*/ 35 w 10035"/>
                <a:gd name="connsiteY21" fmla="*/ 292 h 10000"/>
                <a:gd name="connsiteX22" fmla="*/ 66 w 10035"/>
                <a:gd name="connsiteY22" fmla="*/ 201 h 10000"/>
                <a:gd name="connsiteX23" fmla="*/ 128 w 10035"/>
                <a:gd name="connsiteY23" fmla="*/ 133 h 10000"/>
                <a:gd name="connsiteX24" fmla="*/ 261 w 10035"/>
                <a:gd name="connsiteY24" fmla="*/ 76 h 10000"/>
                <a:gd name="connsiteX25" fmla="*/ 405 w 10035"/>
                <a:gd name="connsiteY25" fmla="*/ 42 h 10000"/>
                <a:gd name="connsiteX26" fmla="*/ 591 w 10035"/>
                <a:gd name="connsiteY26" fmla="*/ 23 h 10000"/>
                <a:gd name="connsiteX27" fmla="*/ 807 w 10035"/>
                <a:gd name="connsiteY27" fmla="*/ 8 h 10000"/>
                <a:gd name="connsiteX28" fmla="*/ 1043 w 10035"/>
                <a:gd name="connsiteY28" fmla="*/ 0 h 10000"/>
                <a:gd name="connsiteX29" fmla="*/ 1311 w 10035"/>
                <a:gd name="connsiteY29" fmla="*/ 0 h 10000"/>
                <a:gd name="connsiteX0" fmla="*/ 1311 w 10035"/>
                <a:gd name="connsiteY0" fmla="*/ 0 h 9985"/>
                <a:gd name="connsiteX1" fmla="*/ 1588 w 10035"/>
                <a:gd name="connsiteY1" fmla="*/ 0 h 9985"/>
                <a:gd name="connsiteX2" fmla="*/ 8471 w 10035"/>
                <a:gd name="connsiteY2" fmla="*/ 0 h 9985"/>
                <a:gd name="connsiteX3" fmla="*/ 8759 w 10035"/>
                <a:gd name="connsiteY3" fmla="*/ 0 h 9985"/>
                <a:gd name="connsiteX4" fmla="*/ 9016 w 10035"/>
                <a:gd name="connsiteY4" fmla="*/ 0 h 9985"/>
                <a:gd name="connsiteX5" fmla="*/ 9263 w 10035"/>
                <a:gd name="connsiteY5" fmla="*/ 8 h 9985"/>
                <a:gd name="connsiteX6" fmla="*/ 9490 w 10035"/>
                <a:gd name="connsiteY6" fmla="*/ 23 h 9985"/>
                <a:gd name="connsiteX7" fmla="*/ 9675 w 10035"/>
                <a:gd name="connsiteY7" fmla="*/ 42 h 9985"/>
                <a:gd name="connsiteX8" fmla="*/ 9829 w 10035"/>
                <a:gd name="connsiteY8" fmla="*/ 76 h 9985"/>
                <a:gd name="connsiteX9" fmla="*/ 9942 w 10035"/>
                <a:gd name="connsiteY9" fmla="*/ 133 h 9985"/>
                <a:gd name="connsiteX10" fmla="*/ 10014 w 10035"/>
                <a:gd name="connsiteY10" fmla="*/ 201 h 9985"/>
                <a:gd name="connsiteX11" fmla="*/ 10035 w 10035"/>
                <a:gd name="connsiteY11" fmla="*/ 292 h 9985"/>
                <a:gd name="connsiteX12" fmla="*/ 10001 w 10035"/>
                <a:gd name="connsiteY12" fmla="*/ 2673 h 9985"/>
                <a:gd name="connsiteX13" fmla="*/ 1177 w 10035"/>
                <a:gd name="connsiteY13" fmla="*/ 9985 h 9985"/>
                <a:gd name="connsiteX14" fmla="*/ 807 w 10035"/>
                <a:gd name="connsiteY14" fmla="*/ 9924 h 9985"/>
                <a:gd name="connsiteX15" fmla="*/ 498 w 10035"/>
                <a:gd name="connsiteY15" fmla="*/ 9833 h 9985"/>
                <a:gd name="connsiteX16" fmla="*/ 261 w 10035"/>
                <a:gd name="connsiteY16" fmla="*/ 9715 h 9985"/>
                <a:gd name="connsiteX17" fmla="*/ 86 w 10035"/>
                <a:gd name="connsiteY17" fmla="*/ 9579 h 9985"/>
                <a:gd name="connsiteX18" fmla="*/ 35 w 10035"/>
                <a:gd name="connsiteY18" fmla="*/ 9423 h 9985"/>
                <a:gd name="connsiteX19" fmla="*/ 0 w 10035"/>
                <a:gd name="connsiteY19" fmla="*/ 2691 h 9985"/>
                <a:gd name="connsiteX20" fmla="*/ 35 w 10035"/>
                <a:gd name="connsiteY20" fmla="*/ 292 h 9985"/>
                <a:gd name="connsiteX21" fmla="*/ 66 w 10035"/>
                <a:gd name="connsiteY21" fmla="*/ 201 h 9985"/>
                <a:gd name="connsiteX22" fmla="*/ 128 w 10035"/>
                <a:gd name="connsiteY22" fmla="*/ 133 h 9985"/>
                <a:gd name="connsiteX23" fmla="*/ 261 w 10035"/>
                <a:gd name="connsiteY23" fmla="*/ 76 h 9985"/>
                <a:gd name="connsiteX24" fmla="*/ 405 w 10035"/>
                <a:gd name="connsiteY24" fmla="*/ 42 h 9985"/>
                <a:gd name="connsiteX25" fmla="*/ 591 w 10035"/>
                <a:gd name="connsiteY25" fmla="*/ 23 h 9985"/>
                <a:gd name="connsiteX26" fmla="*/ 807 w 10035"/>
                <a:gd name="connsiteY26" fmla="*/ 8 h 9985"/>
                <a:gd name="connsiteX27" fmla="*/ 1043 w 10035"/>
                <a:gd name="connsiteY27" fmla="*/ 0 h 9985"/>
                <a:gd name="connsiteX28" fmla="*/ 1311 w 10035"/>
                <a:gd name="connsiteY28" fmla="*/ 0 h 9985"/>
                <a:gd name="connsiteX0" fmla="*/ 1306 w 10000"/>
                <a:gd name="connsiteY0" fmla="*/ 0 h 9939"/>
                <a:gd name="connsiteX1" fmla="*/ 1582 w 10000"/>
                <a:gd name="connsiteY1" fmla="*/ 0 h 9939"/>
                <a:gd name="connsiteX2" fmla="*/ 8441 w 10000"/>
                <a:gd name="connsiteY2" fmla="*/ 0 h 9939"/>
                <a:gd name="connsiteX3" fmla="*/ 8728 w 10000"/>
                <a:gd name="connsiteY3" fmla="*/ 0 h 9939"/>
                <a:gd name="connsiteX4" fmla="*/ 8985 w 10000"/>
                <a:gd name="connsiteY4" fmla="*/ 0 h 9939"/>
                <a:gd name="connsiteX5" fmla="*/ 9231 w 10000"/>
                <a:gd name="connsiteY5" fmla="*/ 8 h 9939"/>
                <a:gd name="connsiteX6" fmla="*/ 9457 w 10000"/>
                <a:gd name="connsiteY6" fmla="*/ 23 h 9939"/>
                <a:gd name="connsiteX7" fmla="*/ 9641 w 10000"/>
                <a:gd name="connsiteY7" fmla="*/ 42 h 9939"/>
                <a:gd name="connsiteX8" fmla="*/ 9795 w 10000"/>
                <a:gd name="connsiteY8" fmla="*/ 76 h 9939"/>
                <a:gd name="connsiteX9" fmla="*/ 9907 w 10000"/>
                <a:gd name="connsiteY9" fmla="*/ 133 h 9939"/>
                <a:gd name="connsiteX10" fmla="*/ 9979 w 10000"/>
                <a:gd name="connsiteY10" fmla="*/ 201 h 9939"/>
                <a:gd name="connsiteX11" fmla="*/ 10000 w 10000"/>
                <a:gd name="connsiteY11" fmla="*/ 292 h 9939"/>
                <a:gd name="connsiteX12" fmla="*/ 9966 w 10000"/>
                <a:gd name="connsiteY12" fmla="*/ 2677 h 9939"/>
                <a:gd name="connsiteX13" fmla="*/ 804 w 10000"/>
                <a:gd name="connsiteY13" fmla="*/ 9939 h 9939"/>
                <a:gd name="connsiteX14" fmla="*/ 496 w 10000"/>
                <a:gd name="connsiteY14" fmla="*/ 9848 h 9939"/>
                <a:gd name="connsiteX15" fmla="*/ 260 w 10000"/>
                <a:gd name="connsiteY15" fmla="*/ 9730 h 9939"/>
                <a:gd name="connsiteX16" fmla="*/ 86 w 10000"/>
                <a:gd name="connsiteY16" fmla="*/ 9593 h 9939"/>
                <a:gd name="connsiteX17" fmla="*/ 35 w 10000"/>
                <a:gd name="connsiteY17" fmla="*/ 9437 h 9939"/>
                <a:gd name="connsiteX18" fmla="*/ 0 w 10000"/>
                <a:gd name="connsiteY18" fmla="*/ 2695 h 9939"/>
                <a:gd name="connsiteX19" fmla="*/ 35 w 10000"/>
                <a:gd name="connsiteY19" fmla="*/ 292 h 9939"/>
                <a:gd name="connsiteX20" fmla="*/ 66 w 10000"/>
                <a:gd name="connsiteY20" fmla="*/ 201 h 9939"/>
                <a:gd name="connsiteX21" fmla="*/ 128 w 10000"/>
                <a:gd name="connsiteY21" fmla="*/ 133 h 9939"/>
                <a:gd name="connsiteX22" fmla="*/ 260 w 10000"/>
                <a:gd name="connsiteY22" fmla="*/ 76 h 9939"/>
                <a:gd name="connsiteX23" fmla="*/ 404 w 10000"/>
                <a:gd name="connsiteY23" fmla="*/ 42 h 9939"/>
                <a:gd name="connsiteX24" fmla="*/ 589 w 10000"/>
                <a:gd name="connsiteY24" fmla="*/ 23 h 9939"/>
                <a:gd name="connsiteX25" fmla="*/ 804 w 10000"/>
                <a:gd name="connsiteY25" fmla="*/ 8 h 9939"/>
                <a:gd name="connsiteX26" fmla="*/ 1039 w 10000"/>
                <a:gd name="connsiteY26" fmla="*/ 0 h 9939"/>
                <a:gd name="connsiteX27" fmla="*/ 1306 w 10000"/>
                <a:gd name="connsiteY27" fmla="*/ 0 h 9939"/>
                <a:gd name="connsiteX0" fmla="*/ 1306 w 10000"/>
                <a:gd name="connsiteY0" fmla="*/ 0 h 9908"/>
                <a:gd name="connsiteX1" fmla="*/ 1582 w 10000"/>
                <a:gd name="connsiteY1" fmla="*/ 0 h 9908"/>
                <a:gd name="connsiteX2" fmla="*/ 8441 w 10000"/>
                <a:gd name="connsiteY2" fmla="*/ 0 h 9908"/>
                <a:gd name="connsiteX3" fmla="*/ 8728 w 10000"/>
                <a:gd name="connsiteY3" fmla="*/ 0 h 9908"/>
                <a:gd name="connsiteX4" fmla="*/ 8985 w 10000"/>
                <a:gd name="connsiteY4" fmla="*/ 0 h 9908"/>
                <a:gd name="connsiteX5" fmla="*/ 9231 w 10000"/>
                <a:gd name="connsiteY5" fmla="*/ 8 h 9908"/>
                <a:gd name="connsiteX6" fmla="*/ 9457 w 10000"/>
                <a:gd name="connsiteY6" fmla="*/ 23 h 9908"/>
                <a:gd name="connsiteX7" fmla="*/ 9641 w 10000"/>
                <a:gd name="connsiteY7" fmla="*/ 42 h 9908"/>
                <a:gd name="connsiteX8" fmla="*/ 9795 w 10000"/>
                <a:gd name="connsiteY8" fmla="*/ 76 h 9908"/>
                <a:gd name="connsiteX9" fmla="*/ 9907 w 10000"/>
                <a:gd name="connsiteY9" fmla="*/ 134 h 9908"/>
                <a:gd name="connsiteX10" fmla="*/ 9979 w 10000"/>
                <a:gd name="connsiteY10" fmla="*/ 202 h 9908"/>
                <a:gd name="connsiteX11" fmla="*/ 10000 w 10000"/>
                <a:gd name="connsiteY11" fmla="*/ 294 h 9908"/>
                <a:gd name="connsiteX12" fmla="*/ 9966 w 10000"/>
                <a:gd name="connsiteY12" fmla="*/ 2693 h 9908"/>
                <a:gd name="connsiteX13" fmla="*/ 496 w 10000"/>
                <a:gd name="connsiteY13" fmla="*/ 9908 h 9908"/>
                <a:gd name="connsiteX14" fmla="*/ 260 w 10000"/>
                <a:gd name="connsiteY14" fmla="*/ 9790 h 9908"/>
                <a:gd name="connsiteX15" fmla="*/ 86 w 10000"/>
                <a:gd name="connsiteY15" fmla="*/ 9652 h 9908"/>
                <a:gd name="connsiteX16" fmla="*/ 35 w 10000"/>
                <a:gd name="connsiteY16" fmla="*/ 9495 h 9908"/>
                <a:gd name="connsiteX17" fmla="*/ 0 w 10000"/>
                <a:gd name="connsiteY17" fmla="*/ 2712 h 9908"/>
                <a:gd name="connsiteX18" fmla="*/ 35 w 10000"/>
                <a:gd name="connsiteY18" fmla="*/ 294 h 9908"/>
                <a:gd name="connsiteX19" fmla="*/ 66 w 10000"/>
                <a:gd name="connsiteY19" fmla="*/ 202 h 9908"/>
                <a:gd name="connsiteX20" fmla="*/ 128 w 10000"/>
                <a:gd name="connsiteY20" fmla="*/ 134 h 9908"/>
                <a:gd name="connsiteX21" fmla="*/ 260 w 10000"/>
                <a:gd name="connsiteY21" fmla="*/ 76 h 9908"/>
                <a:gd name="connsiteX22" fmla="*/ 404 w 10000"/>
                <a:gd name="connsiteY22" fmla="*/ 42 h 9908"/>
                <a:gd name="connsiteX23" fmla="*/ 589 w 10000"/>
                <a:gd name="connsiteY23" fmla="*/ 23 h 9908"/>
                <a:gd name="connsiteX24" fmla="*/ 804 w 10000"/>
                <a:gd name="connsiteY24" fmla="*/ 8 h 9908"/>
                <a:gd name="connsiteX25" fmla="*/ 1039 w 10000"/>
                <a:gd name="connsiteY25" fmla="*/ 0 h 9908"/>
                <a:gd name="connsiteX26" fmla="*/ 1306 w 10000"/>
                <a:gd name="connsiteY26" fmla="*/ 0 h 9908"/>
                <a:gd name="connsiteX0" fmla="*/ 1306 w 10000"/>
                <a:gd name="connsiteY0" fmla="*/ 0 h 9881"/>
                <a:gd name="connsiteX1" fmla="*/ 1582 w 10000"/>
                <a:gd name="connsiteY1" fmla="*/ 0 h 9881"/>
                <a:gd name="connsiteX2" fmla="*/ 8441 w 10000"/>
                <a:gd name="connsiteY2" fmla="*/ 0 h 9881"/>
                <a:gd name="connsiteX3" fmla="*/ 8728 w 10000"/>
                <a:gd name="connsiteY3" fmla="*/ 0 h 9881"/>
                <a:gd name="connsiteX4" fmla="*/ 8985 w 10000"/>
                <a:gd name="connsiteY4" fmla="*/ 0 h 9881"/>
                <a:gd name="connsiteX5" fmla="*/ 9231 w 10000"/>
                <a:gd name="connsiteY5" fmla="*/ 8 h 9881"/>
                <a:gd name="connsiteX6" fmla="*/ 9457 w 10000"/>
                <a:gd name="connsiteY6" fmla="*/ 23 h 9881"/>
                <a:gd name="connsiteX7" fmla="*/ 9641 w 10000"/>
                <a:gd name="connsiteY7" fmla="*/ 42 h 9881"/>
                <a:gd name="connsiteX8" fmla="*/ 9795 w 10000"/>
                <a:gd name="connsiteY8" fmla="*/ 77 h 9881"/>
                <a:gd name="connsiteX9" fmla="*/ 9907 w 10000"/>
                <a:gd name="connsiteY9" fmla="*/ 135 h 9881"/>
                <a:gd name="connsiteX10" fmla="*/ 9979 w 10000"/>
                <a:gd name="connsiteY10" fmla="*/ 204 h 9881"/>
                <a:gd name="connsiteX11" fmla="*/ 10000 w 10000"/>
                <a:gd name="connsiteY11" fmla="*/ 297 h 9881"/>
                <a:gd name="connsiteX12" fmla="*/ 9966 w 10000"/>
                <a:gd name="connsiteY12" fmla="*/ 2718 h 9881"/>
                <a:gd name="connsiteX13" fmla="*/ 260 w 10000"/>
                <a:gd name="connsiteY13" fmla="*/ 9881 h 9881"/>
                <a:gd name="connsiteX14" fmla="*/ 86 w 10000"/>
                <a:gd name="connsiteY14" fmla="*/ 9742 h 9881"/>
                <a:gd name="connsiteX15" fmla="*/ 35 w 10000"/>
                <a:gd name="connsiteY15" fmla="*/ 9583 h 9881"/>
                <a:gd name="connsiteX16" fmla="*/ 0 w 10000"/>
                <a:gd name="connsiteY16" fmla="*/ 2737 h 9881"/>
                <a:gd name="connsiteX17" fmla="*/ 35 w 10000"/>
                <a:gd name="connsiteY17" fmla="*/ 297 h 9881"/>
                <a:gd name="connsiteX18" fmla="*/ 66 w 10000"/>
                <a:gd name="connsiteY18" fmla="*/ 204 h 9881"/>
                <a:gd name="connsiteX19" fmla="*/ 128 w 10000"/>
                <a:gd name="connsiteY19" fmla="*/ 135 h 9881"/>
                <a:gd name="connsiteX20" fmla="*/ 260 w 10000"/>
                <a:gd name="connsiteY20" fmla="*/ 77 h 9881"/>
                <a:gd name="connsiteX21" fmla="*/ 404 w 10000"/>
                <a:gd name="connsiteY21" fmla="*/ 42 h 9881"/>
                <a:gd name="connsiteX22" fmla="*/ 589 w 10000"/>
                <a:gd name="connsiteY22" fmla="*/ 23 h 9881"/>
                <a:gd name="connsiteX23" fmla="*/ 804 w 10000"/>
                <a:gd name="connsiteY23" fmla="*/ 8 h 9881"/>
                <a:gd name="connsiteX24" fmla="*/ 1039 w 10000"/>
                <a:gd name="connsiteY24" fmla="*/ 0 h 9881"/>
                <a:gd name="connsiteX25" fmla="*/ 1306 w 10000"/>
                <a:gd name="connsiteY25" fmla="*/ 0 h 9881"/>
                <a:gd name="connsiteX0" fmla="*/ 1306 w 10000"/>
                <a:gd name="connsiteY0" fmla="*/ 0 h 9859"/>
                <a:gd name="connsiteX1" fmla="*/ 1582 w 10000"/>
                <a:gd name="connsiteY1" fmla="*/ 0 h 9859"/>
                <a:gd name="connsiteX2" fmla="*/ 8441 w 10000"/>
                <a:gd name="connsiteY2" fmla="*/ 0 h 9859"/>
                <a:gd name="connsiteX3" fmla="*/ 8728 w 10000"/>
                <a:gd name="connsiteY3" fmla="*/ 0 h 9859"/>
                <a:gd name="connsiteX4" fmla="*/ 8985 w 10000"/>
                <a:gd name="connsiteY4" fmla="*/ 0 h 9859"/>
                <a:gd name="connsiteX5" fmla="*/ 9231 w 10000"/>
                <a:gd name="connsiteY5" fmla="*/ 8 h 9859"/>
                <a:gd name="connsiteX6" fmla="*/ 9457 w 10000"/>
                <a:gd name="connsiteY6" fmla="*/ 23 h 9859"/>
                <a:gd name="connsiteX7" fmla="*/ 9641 w 10000"/>
                <a:gd name="connsiteY7" fmla="*/ 43 h 9859"/>
                <a:gd name="connsiteX8" fmla="*/ 9795 w 10000"/>
                <a:gd name="connsiteY8" fmla="*/ 78 h 9859"/>
                <a:gd name="connsiteX9" fmla="*/ 9907 w 10000"/>
                <a:gd name="connsiteY9" fmla="*/ 137 h 9859"/>
                <a:gd name="connsiteX10" fmla="*/ 9979 w 10000"/>
                <a:gd name="connsiteY10" fmla="*/ 206 h 9859"/>
                <a:gd name="connsiteX11" fmla="*/ 10000 w 10000"/>
                <a:gd name="connsiteY11" fmla="*/ 301 h 9859"/>
                <a:gd name="connsiteX12" fmla="*/ 9966 w 10000"/>
                <a:gd name="connsiteY12" fmla="*/ 2751 h 9859"/>
                <a:gd name="connsiteX13" fmla="*/ 86 w 10000"/>
                <a:gd name="connsiteY13" fmla="*/ 9859 h 9859"/>
                <a:gd name="connsiteX14" fmla="*/ 35 w 10000"/>
                <a:gd name="connsiteY14" fmla="*/ 9698 h 9859"/>
                <a:gd name="connsiteX15" fmla="*/ 0 w 10000"/>
                <a:gd name="connsiteY15" fmla="*/ 2770 h 9859"/>
                <a:gd name="connsiteX16" fmla="*/ 35 w 10000"/>
                <a:gd name="connsiteY16" fmla="*/ 301 h 9859"/>
                <a:gd name="connsiteX17" fmla="*/ 66 w 10000"/>
                <a:gd name="connsiteY17" fmla="*/ 206 h 9859"/>
                <a:gd name="connsiteX18" fmla="*/ 128 w 10000"/>
                <a:gd name="connsiteY18" fmla="*/ 137 h 9859"/>
                <a:gd name="connsiteX19" fmla="*/ 260 w 10000"/>
                <a:gd name="connsiteY19" fmla="*/ 78 h 9859"/>
                <a:gd name="connsiteX20" fmla="*/ 404 w 10000"/>
                <a:gd name="connsiteY20" fmla="*/ 43 h 9859"/>
                <a:gd name="connsiteX21" fmla="*/ 589 w 10000"/>
                <a:gd name="connsiteY21" fmla="*/ 23 h 9859"/>
                <a:gd name="connsiteX22" fmla="*/ 804 w 10000"/>
                <a:gd name="connsiteY22" fmla="*/ 8 h 9859"/>
                <a:gd name="connsiteX23" fmla="*/ 1039 w 10000"/>
                <a:gd name="connsiteY23" fmla="*/ 0 h 9859"/>
                <a:gd name="connsiteX24" fmla="*/ 1306 w 10000"/>
                <a:gd name="connsiteY24" fmla="*/ 0 h 9859"/>
                <a:gd name="connsiteX0" fmla="*/ 1306 w 10000"/>
                <a:gd name="connsiteY0" fmla="*/ 0 h 9837"/>
                <a:gd name="connsiteX1" fmla="*/ 1582 w 10000"/>
                <a:gd name="connsiteY1" fmla="*/ 0 h 9837"/>
                <a:gd name="connsiteX2" fmla="*/ 8441 w 10000"/>
                <a:gd name="connsiteY2" fmla="*/ 0 h 9837"/>
                <a:gd name="connsiteX3" fmla="*/ 8728 w 10000"/>
                <a:gd name="connsiteY3" fmla="*/ 0 h 9837"/>
                <a:gd name="connsiteX4" fmla="*/ 8985 w 10000"/>
                <a:gd name="connsiteY4" fmla="*/ 0 h 9837"/>
                <a:gd name="connsiteX5" fmla="*/ 9231 w 10000"/>
                <a:gd name="connsiteY5" fmla="*/ 8 h 9837"/>
                <a:gd name="connsiteX6" fmla="*/ 9457 w 10000"/>
                <a:gd name="connsiteY6" fmla="*/ 23 h 9837"/>
                <a:gd name="connsiteX7" fmla="*/ 9641 w 10000"/>
                <a:gd name="connsiteY7" fmla="*/ 44 h 9837"/>
                <a:gd name="connsiteX8" fmla="*/ 9795 w 10000"/>
                <a:gd name="connsiteY8" fmla="*/ 79 h 9837"/>
                <a:gd name="connsiteX9" fmla="*/ 9907 w 10000"/>
                <a:gd name="connsiteY9" fmla="*/ 139 h 9837"/>
                <a:gd name="connsiteX10" fmla="*/ 9979 w 10000"/>
                <a:gd name="connsiteY10" fmla="*/ 209 h 9837"/>
                <a:gd name="connsiteX11" fmla="*/ 10000 w 10000"/>
                <a:gd name="connsiteY11" fmla="*/ 305 h 9837"/>
                <a:gd name="connsiteX12" fmla="*/ 9966 w 10000"/>
                <a:gd name="connsiteY12" fmla="*/ 2790 h 9837"/>
                <a:gd name="connsiteX13" fmla="*/ 35 w 10000"/>
                <a:gd name="connsiteY13" fmla="*/ 9837 h 9837"/>
                <a:gd name="connsiteX14" fmla="*/ 0 w 10000"/>
                <a:gd name="connsiteY14" fmla="*/ 2810 h 9837"/>
                <a:gd name="connsiteX15" fmla="*/ 35 w 10000"/>
                <a:gd name="connsiteY15" fmla="*/ 305 h 9837"/>
                <a:gd name="connsiteX16" fmla="*/ 66 w 10000"/>
                <a:gd name="connsiteY16" fmla="*/ 209 h 9837"/>
                <a:gd name="connsiteX17" fmla="*/ 128 w 10000"/>
                <a:gd name="connsiteY17" fmla="*/ 139 h 9837"/>
                <a:gd name="connsiteX18" fmla="*/ 260 w 10000"/>
                <a:gd name="connsiteY18" fmla="*/ 79 h 9837"/>
                <a:gd name="connsiteX19" fmla="*/ 404 w 10000"/>
                <a:gd name="connsiteY19" fmla="*/ 44 h 9837"/>
                <a:gd name="connsiteX20" fmla="*/ 589 w 10000"/>
                <a:gd name="connsiteY20" fmla="*/ 23 h 9837"/>
                <a:gd name="connsiteX21" fmla="*/ 804 w 10000"/>
                <a:gd name="connsiteY21" fmla="*/ 8 h 9837"/>
                <a:gd name="connsiteX22" fmla="*/ 1039 w 10000"/>
                <a:gd name="connsiteY22" fmla="*/ 0 h 9837"/>
                <a:gd name="connsiteX23" fmla="*/ 1306 w 10000"/>
                <a:gd name="connsiteY23" fmla="*/ 0 h 9837"/>
                <a:gd name="connsiteX0" fmla="*/ 1306 w 10000"/>
                <a:gd name="connsiteY0" fmla="*/ 0 h 3163"/>
                <a:gd name="connsiteX1" fmla="*/ 1582 w 10000"/>
                <a:gd name="connsiteY1" fmla="*/ 0 h 3163"/>
                <a:gd name="connsiteX2" fmla="*/ 8441 w 10000"/>
                <a:gd name="connsiteY2" fmla="*/ 0 h 3163"/>
                <a:gd name="connsiteX3" fmla="*/ 8728 w 10000"/>
                <a:gd name="connsiteY3" fmla="*/ 0 h 3163"/>
                <a:gd name="connsiteX4" fmla="*/ 8985 w 10000"/>
                <a:gd name="connsiteY4" fmla="*/ 0 h 3163"/>
                <a:gd name="connsiteX5" fmla="*/ 9231 w 10000"/>
                <a:gd name="connsiteY5" fmla="*/ 8 h 3163"/>
                <a:gd name="connsiteX6" fmla="*/ 9457 w 10000"/>
                <a:gd name="connsiteY6" fmla="*/ 23 h 3163"/>
                <a:gd name="connsiteX7" fmla="*/ 9641 w 10000"/>
                <a:gd name="connsiteY7" fmla="*/ 45 h 3163"/>
                <a:gd name="connsiteX8" fmla="*/ 9795 w 10000"/>
                <a:gd name="connsiteY8" fmla="*/ 80 h 3163"/>
                <a:gd name="connsiteX9" fmla="*/ 9907 w 10000"/>
                <a:gd name="connsiteY9" fmla="*/ 141 h 3163"/>
                <a:gd name="connsiteX10" fmla="*/ 9979 w 10000"/>
                <a:gd name="connsiteY10" fmla="*/ 212 h 3163"/>
                <a:gd name="connsiteX11" fmla="*/ 10000 w 10000"/>
                <a:gd name="connsiteY11" fmla="*/ 310 h 3163"/>
                <a:gd name="connsiteX12" fmla="*/ 9966 w 10000"/>
                <a:gd name="connsiteY12" fmla="*/ 2836 h 3163"/>
                <a:gd name="connsiteX13" fmla="*/ 0 w 10000"/>
                <a:gd name="connsiteY13" fmla="*/ 2857 h 3163"/>
                <a:gd name="connsiteX14" fmla="*/ 35 w 10000"/>
                <a:gd name="connsiteY14" fmla="*/ 310 h 3163"/>
                <a:gd name="connsiteX15" fmla="*/ 66 w 10000"/>
                <a:gd name="connsiteY15" fmla="*/ 212 h 3163"/>
                <a:gd name="connsiteX16" fmla="*/ 128 w 10000"/>
                <a:gd name="connsiteY16" fmla="*/ 141 h 3163"/>
                <a:gd name="connsiteX17" fmla="*/ 260 w 10000"/>
                <a:gd name="connsiteY17" fmla="*/ 80 h 3163"/>
                <a:gd name="connsiteX18" fmla="*/ 404 w 10000"/>
                <a:gd name="connsiteY18" fmla="*/ 45 h 3163"/>
                <a:gd name="connsiteX19" fmla="*/ 589 w 10000"/>
                <a:gd name="connsiteY19" fmla="*/ 23 h 3163"/>
                <a:gd name="connsiteX20" fmla="*/ 804 w 10000"/>
                <a:gd name="connsiteY20" fmla="*/ 8 h 3163"/>
                <a:gd name="connsiteX21" fmla="*/ 1039 w 10000"/>
                <a:gd name="connsiteY21" fmla="*/ 0 h 3163"/>
                <a:gd name="connsiteX22" fmla="*/ 1306 w 10000"/>
                <a:gd name="connsiteY22" fmla="*/ 0 h 3163"/>
                <a:gd name="connsiteX0" fmla="*/ 1306 w 10000"/>
                <a:gd name="connsiteY0" fmla="*/ 0 h 9033"/>
                <a:gd name="connsiteX1" fmla="*/ 1582 w 10000"/>
                <a:gd name="connsiteY1" fmla="*/ 0 h 9033"/>
                <a:gd name="connsiteX2" fmla="*/ 8441 w 10000"/>
                <a:gd name="connsiteY2" fmla="*/ 0 h 9033"/>
                <a:gd name="connsiteX3" fmla="*/ 8728 w 10000"/>
                <a:gd name="connsiteY3" fmla="*/ 0 h 9033"/>
                <a:gd name="connsiteX4" fmla="*/ 8985 w 10000"/>
                <a:gd name="connsiteY4" fmla="*/ 0 h 9033"/>
                <a:gd name="connsiteX5" fmla="*/ 9231 w 10000"/>
                <a:gd name="connsiteY5" fmla="*/ 25 h 9033"/>
                <a:gd name="connsiteX6" fmla="*/ 9457 w 10000"/>
                <a:gd name="connsiteY6" fmla="*/ 73 h 9033"/>
                <a:gd name="connsiteX7" fmla="*/ 9641 w 10000"/>
                <a:gd name="connsiteY7" fmla="*/ 142 h 9033"/>
                <a:gd name="connsiteX8" fmla="*/ 9795 w 10000"/>
                <a:gd name="connsiteY8" fmla="*/ 253 h 9033"/>
                <a:gd name="connsiteX9" fmla="*/ 9907 w 10000"/>
                <a:gd name="connsiteY9" fmla="*/ 446 h 9033"/>
                <a:gd name="connsiteX10" fmla="*/ 9979 w 10000"/>
                <a:gd name="connsiteY10" fmla="*/ 670 h 9033"/>
                <a:gd name="connsiteX11" fmla="*/ 10000 w 10000"/>
                <a:gd name="connsiteY11" fmla="*/ 980 h 9033"/>
                <a:gd name="connsiteX12" fmla="*/ 9966 w 10000"/>
                <a:gd name="connsiteY12" fmla="*/ 8966 h 9033"/>
                <a:gd name="connsiteX13" fmla="*/ 0 w 10000"/>
                <a:gd name="connsiteY13" fmla="*/ 9033 h 9033"/>
                <a:gd name="connsiteX14" fmla="*/ 35 w 10000"/>
                <a:gd name="connsiteY14" fmla="*/ 980 h 9033"/>
                <a:gd name="connsiteX15" fmla="*/ 66 w 10000"/>
                <a:gd name="connsiteY15" fmla="*/ 670 h 9033"/>
                <a:gd name="connsiteX16" fmla="*/ 128 w 10000"/>
                <a:gd name="connsiteY16" fmla="*/ 446 h 9033"/>
                <a:gd name="connsiteX17" fmla="*/ 260 w 10000"/>
                <a:gd name="connsiteY17" fmla="*/ 253 h 9033"/>
                <a:gd name="connsiteX18" fmla="*/ 404 w 10000"/>
                <a:gd name="connsiteY18" fmla="*/ 142 h 9033"/>
                <a:gd name="connsiteX19" fmla="*/ 589 w 10000"/>
                <a:gd name="connsiteY19" fmla="*/ 73 h 9033"/>
                <a:gd name="connsiteX20" fmla="*/ 804 w 10000"/>
                <a:gd name="connsiteY20" fmla="*/ 25 h 9033"/>
                <a:gd name="connsiteX21" fmla="*/ 1039 w 10000"/>
                <a:gd name="connsiteY21" fmla="*/ 0 h 9033"/>
                <a:gd name="connsiteX22" fmla="*/ 1306 w 10000"/>
                <a:gd name="connsiteY22" fmla="*/ 0 h 9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000" h="9033">
                  <a:moveTo>
                    <a:pt x="1306" y="0"/>
                  </a:moveTo>
                  <a:lnTo>
                    <a:pt x="1582" y="0"/>
                  </a:lnTo>
                  <a:lnTo>
                    <a:pt x="8441" y="0"/>
                  </a:lnTo>
                  <a:lnTo>
                    <a:pt x="8728" y="0"/>
                  </a:lnTo>
                  <a:lnTo>
                    <a:pt x="8985" y="0"/>
                  </a:lnTo>
                  <a:lnTo>
                    <a:pt x="9231" y="25"/>
                  </a:lnTo>
                  <a:lnTo>
                    <a:pt x="9457" y="73"/>
                  </a:lnTo>
                  <a:lnTo>
                    <a:pt x="9641" y="142"/>
                  </a:lnTo>
                  <a:lnTo>
                    <a:pt x="9795" y="253"/>
                  </a:lnTo>
                  <a:lnTo>
                    <a:pt x="9907" y="446"/>
                  </a:lnTo>
                  <a:cubicBezTo>
                    <a:pt x="9931" y="522"/>
                    <a:pt x="9955" y="598"/>
                    <a:pt x="9979" y="670"/>
                  </a:cubicBezTo>
                  <a:cubicBezTo>
                    <a:pt x="9986" y="771"/>
                    <a:pt x="9993" y="879"/>
                    <a:pt x="10000" y="980"/>
                  </a:cubicBezTo>
                  <a:cubicBezTo>
                    <a:pt x="9989" y="3645"/>
                    <a:pt x="9977" y="6310"/>
                    <a:pt x="9966" y="8966"/>
                  </a:cubicBezTo>
                  <a:lnTo>
                    <a:pt x="0" y="9033"/>
                  </a:lnTo>
                  <a:cubicBezTo>
                    <a:pt x="12" y="6348"/>
                    <a:pt x="23" y="3664"/>
                    <a:pt x="35" y="980"/>
                  </a:cubicBezTo>
                  <a:cubicBezTo>
                    <a:pt x="45" y="879"/>
                    <a:pt x="56" y="771"/>
                    <a:pt x="66" y="670"/>
                  </a:cubicBezTo>
                  <a:cubicBezTo>
                    <a:pt x="87" y="598"/>
                    <a:pt x="107" y="522"/>
                    <a:pt x="128" y="446"/>
                  </a:cubicBezTo>
                  <a:lnTo>
                    <a:pt x="260" y="253"/>
                  </a:lnTo>
                  <a:lnTo>
                    <a:pt x="404" y="142"/>
                  </a:lnTo>
                  <a:lnTo>
                    <a:pt x="589" y="73"/>
                  </a:lnTo>
                  <a:lnTo>
                    <a:pt x="804" y="25"/>
                  </a:lnTo>
                  <a:lnTo>
                    <a:pt x="1039" y="0"/>
                  </a:lnTo>
                  <a:lnTo>
                    <a:pt x="1306" y="0"/>
                  </a:lnTo>
                  <a:close/>
                </a:path>
              </a:pathLst>
            </a:custGeom>
            <a:gradFill>
              <a:gsLst>
                <a:gs pos="83000">
                  <a:schemeClr val="bg1">
                    <a:lumMod val="63000"/>
                  </a:schemeClr>
                </a:gs>
                <a:gs pos="0">
                  <a:srgbClr val="5A5A5A">
                    <a:lumMod val="54000"/>
                  </a:srgbClr>
                </a:gs>
                <a:gs pos="39195">
                  <a:schemeClr val="bg1">
                    <a:lumMod val="89000"/>
                    <a:lumOff val="11000"/>
                  </a:schemeClr>
                </a:gs>
                <a:gs pos="62000">
                  <a:srgbClr val="000000">
                    <a:lumMod val="77000"/>
                  </a:srgbClr>
                </a:gs>
                <a:gs pos="13000">
                  <a:schemeClr val="bg1">
                    <a:lumMod val="65000"/>
                  </a:schemeClr>
                </a:gs>
                <a:gs pos="100000">
                  <a:schemeClr val="tx1">
                    <a:alpha val="53000"/>
                    <a:lumMod val="66000"/>
                    <a:lumOff val="34000"/>
                  </a:schemeClr>
                </a:gs>
              </a:gsLst>
              <a:lin ang="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Century Gothic" panose="020B0502020202020204" pitchFamily="34" charset="0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xmlns="" id="{21B3DB15-AABC-447E-81B2-88F190692A55}"/>
                </a:ext>
              </a:extLst>
            </p:cNvPr>
            <p:cNvSpPr>
              <a:spLocks/>
            </p:cNvSpPr>
            <p:nvPr/>
          </p:nvSpPr>
          <p:spPr bwMode="auto">
            <a:xfrm rot="3243413">
              <a:off x="4649429" y="4520863"/>
              <a:ext cx="651404" cy="74522"/>
            </a:xfrm>
            <a:custGeom>
              <a:avLst/>
              <a:gdLst>
                <a:gd name="T0" fmla="*/ 55 w 979"/>
                <a:gd name="T1" fmla="*/ 0 h 112"/>
                <a:gd name="T2" fmla="*/ 925 w 979"/>
                <a:gd name="T3" fmla="*/ 0 h 112"/>
                <a:gd name="T4" fmla="*/ 947 w 979"/>
                <a:gd name="T5" fmla="*/ 4 h 112"/>
                <a:gd name="T6" fmla="*/ 963 w 979"/>
                <a:gd name="T7" fmla="*/ 17 h 112"/>
                <a:gd name="T8" fmla="*/ 976 w 979"/>
                <a:gd name="T9" fmla="*/ 35 h 112"/>
                <a:gd name="T10" fmla="*/ 979 w 979"/>
                <a:gd name="T11" fmla="*/ 55 h 112"/>
                <a:gd name="T12" fmla="*/ 976 w 979"/>
                <a:gd name="T13" fmla="*/ 77 h 112"/>
                <a:gd name="T14" fmla="*/ 963 w 979"/>
                <a:gd name="T15" fmla="*/ 95 h 112"/>
                <a:gd name="T16" fmla="*/ 947 w 979"/>
                <a:gd name="T17" fmla="*/ 106 h 112"/>
                <a:gd name="T18" fmla="*/ 925 w 979"/>
                <a:gd name="T19" fmla="*/ 112 h 112"/>
                <a:gd name="T20" fmla="*/ 55 w 979"/>
                <a:gd name="T21" fmla="*/ 112 h 112"/>
                <a:gd name="T22" fmla="*/ 35 w 979"/>
                <a:gd name="T23" fmla="*/ 106 h 112"/>
                <a:gd name="T24" fmla="*/ 16 w 979"/>
                <a:gd name="T25" fmla="*/ 95 h 112"/>
                <a:gd name="T26" fmla="*/ 4 w 979"/>
                <a:gd name="T27" fmla="*/ 77 h 112"/>
                <a:gd name="T28" fmla="*/ 0 w 979"/>
                <a:gd name="T29" fmla="*/ 55 h 112"/>
                <a:gd name="T30" fmla="*/ 4 w 979"/>
                <a:gd name="T31" fmla="*/ 35 h 112"/>
                <a:gd name="T32" fmla="*/ 16 w 979"/>
                <a:gd name="T33" fmla="*/ 17 h 112"/>
                <a:gd name="T34" fmla="*/ 35 w 979"/>
                <a:gd name="T35" fmla="*/ 4 h 112"/>
                <a:gd name="T36" fmla="*/ 55 w 979"/>
                <a:gd name="T3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9" h="112">
                  <a:moveTo>
                    <a:pt x="55" y="0"/>
                  </a:moveTo>
                  <a:lnTo>
                    <a:pt x="925" y="0"/>
                  </a:lnTo>
                  <a:lnTo>
                    <a:pt x="947" y="4"/>
                  </a:lnTo>
                  <a:lnTo>
                    <a:pt x="963" y="17"/>
                  </a:lnTo>
                  <a:lnTo>
                    <a:pt x="976" y="35"/>
                  </a:lnTo>
                  <a:lnTo>
                    <a:pt x="979" y="55"/>
                  </a:lnTo>
                  <a:lnTo>
                    <a:pt x="976" y="77"/>
                  </a:lnTo>
                  <a:lnTo>
                    <a:pt x="963" y="95"/>
                  </a:lnTo>
                  <a:lnTo>
                    <a:pt x="947" y="106"/>
                  </a:lnTo>
                  <a:lnTo>
                    <a:pt x="925" y="112"/>
                  </a:lnTo>
                  <a:lnTo>
                    <a:pt x="55" y="112"/>
                  </a:lnTo>
                  <a:lnTo>
                    <a:pt x="35" y="106"/>
                  </a:lnTo>
                  <a:lnTo>
                    <a:pt x="16" y="95"/>
                  </a:lnTo>
                  <a:lnTo>
                    <a:pt x="4" y="77"/>
                  </a:lnTo>
                  <a:lnTo>
                    <a:pt x="0" y="55"/>
                  </a:lnTo>
                  <a:lnTo>
                    <a:pt x="4" y="35"/>
                  </a:lnTo>
                  <a:lnTo>
                    <a:pt x="16" y="17"/>
                  </a:lnTo>
                  <a:lnTo>
                    <a:pt x="35" y="4"/>
                  </a:lnTo>
                  <a:lnTo>
                    <a:pt x="55" y="0"/>
                  </a:lnTo>
                  <a:close/>
                </a:path>
              </a:pathLst>
            </a:custGeom>
            <a:gradFill>
              <a:gsLst>
                <a:gs pos="1000">
                  <a:schemeClr val="bg1">
                    <a:lumMod val="50000"/>
                  </a:schemeClr>
                </a:gs>
                <a:gs pos="100000">
                  <a:schemeClr val="bg1">
                    <a:lumMod val="50000"/>
                  </a:schemeClr>
                </a:gs>
                <a:gs pos="46000">
                  <a:schemeClr val="bg1">
                    <a:lumMod val="95000"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Century Gothic" panose="020B0502020202020204" pitchFamily="34" charset="0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xmlns="" id="{ECDC9D8E-06FD-481E-8272-C93077BC0CF0}"/>
                </a:ext>
              </a:extLst>
            </p:cNvPr>
            <p:cNvSpPr>
              <a:spLocks/>
            </p:cNvSpPr>
            <p:nvPr/>
          </p:nvSpPr>
          <p:spPr bwMode="auto">
            <a:xfrm rot="3243413">
              <a:off x="4581473" y="4559937"/>
              <a:ext cx="651404" cy="98887"/>
            </a:xfrm>
            <a:custGeom>
              <a:avLst/>
              <a:gdLst>
                <a:gd name="T0" fmla="*/ 55 w 979"/>
                <a:gd name="T1" fmla="*/ 0 h 112"/>
                <a:gd name="T2" fmla="*/ 925 w 979"/>
                <a:gd name="T3" fmla="*/ 0 h 112"/>
                <a:gd name="T4" fmla="*/ 947 w 979"/>
                <a:gd name="T5" fmla="*/ 4 h 112"/>
                <a:gd name="T6" fmla="*/ 963 w 979"/>
                <a:gd name="T7" fmla="*/ 17 h 112"/>
                <a:gd name="T8" fmla="*/ 976 w 979"/>
                <a:gd name="T9" fmla="*/ 35 h 112"/>
                <a:gd name="T10" fmla="*/ 979 w 979"/>
                <a:gd name="T11" fmla="*/ 55 h 112"/>
                <a:gd name="T12" fmla="*/ 976 w 979"/>
                <a:gd name="T13" fmla="*/ 77 h 112"/>
                <a:gd name="T14" fmla="*/ 963 w 979"/>
                <a:gd name="T15" fmla="*/ 95 h 112"/>
                <a:gd name="T16" fmla="*/ 947 w 979"/>
                <a:gd name="T17" fmla="*/ 106 h 112"/>
                <a:gd name="T18" fmla="*/ 925 w 979"/>
                <a:gd name="T19" fmla="*/ 112 h 112"/>
                <a:gd name="T20" fmla="*/ 55 w 979"/>
                <a:gd name="T21" fmla="*/ 112 h 112"/>
                <a:gd name="T22" fmla="*/ 35 w 979"/>
                <a:gd name="T23" fmla="*/ 106 h 112"/>
                <a:gd name="T24" fmla="*/ 16 w 979"/>
                <a:gd name="T25" fmla="*/ 95 h 112"/>
                <a:gd name="T26" fmla="*/ 4 w 979"/>
                <a:gd name="T27" fmla="*/ 77 h 112"/>
                <a:gd name="T28" fmla="*/ 0 w 979"/>
                <a:gd name="T29" fmla="*/ 55 h 112"/>
                <a:gd name="T30" fmla="*/ 4 w 979"/>
                <a:gd name="T31" fmla="*/ 35 h 112"/>
                <a:gd name="T32" fmla="*/ 16 w 979"/>
                <a:gd name="T33" fmla="*/ 17 h 112"/>
                <a:gd name="T34" fmla="*/ 35 w 979"/>
                <a:gd name="T35" fmla="*/ 4 h 112"/>
                <a:gd name="T36" fmla="*/ 55 w 979"/>
                <a:gd name="T3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9" h="112">
                  <a:moveTo>
                    <a:pt x="55" y="0"/>
                  </a:moveTo>
                  <a:lnTo>
                    <a:pt x="925" y="0"/>
                  </a:lnTo>
                  <a:lnTo>
                    <a:pt x="947" y="4"/>
                  </a:lnTo>
                  <a:lnTo>
                    <a:pt x="963" y="17"/>
                  </a:lnTo>
                  <a:lnTo>
                    <a:pt x="976" y="35"/>
                  </a:lnTo>
                  <a:lnTo>
                    <a:pt x="979" y="55"/>
                  </a:lnTo>
                  <a:lnTo>
                    <a:pt x="976" y="77"/>
                  </a:lnTo>
                  <a:lnTo>
                    <a:pt x="963" y="95"/>
                  </a:lnTo>
                  <a:lnTo>
                    <a:pt x="947" y="106"/>
                  </a:lnTo>
                  <a:lnTo>
                    <a:pt x="925" y="112"/>
                  </a:lnTo>
                  <a:lnTo>
                    <a:pt x="55" y="112"/>
                  </a:lnTo>
                  <a:lnTo>
                    <a:pt x="35" y="106"/>
                  </a:lnTo>
                  <a:lnTo>
                    <a:pt x="16" y="95"/>
                  </a:lnTo>
                  <a:lnTo>
                    <a:pt x="4" y="77"/>
                  </a:lnTo>
                  <a:lnTo>
                    <a:pt x="0" y="55"/>
                  </a:lnTo>
                  <a:lnTo>
                    <a:pt x="4" y="35"/>
                  </a:lnTo>
                  <a:lnTo>
                    <a:pt x="16" y="17"/>
                  </a:lnTo>
                  <a:lnTo>
                    <a:pt x="35" y="4"/>
                  </a:lnTo>
                  <a:lnTo>
                    <a:pt x="55" y="0"/>
                  </a:lnTo>
                  <a:close/>
                </a:path>
              </a:pathLst>
            </a:custGeom>
            <a:gradFill flip="none" rotWithShape="1">
              <a:gsLst>
                <a:gs pos="1000">
                  <a:schemeClr val="bg1">
                    <a:lumMod val="50000"/>
                  </a:schemeClr>
                </a:gs>
                <a:gs pos="100000">
                  <a:schemeClr val="bg1">
                    <a:lumMod val="50000"/>
                  </a:schemeClr>
                </a:gs>
                <a:gs pos="46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Century Gothic" panose="020B0502020202020204" pitchFamily="34" charset="0"/>
              </a:endParaRPr>
            </a:p>
          </p:txBody>
        </p:sp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B70FA0B5-92C2-4D54-A0EA-3B1E7BC0AAA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596800" y="1701000"/>
            <a:ext cx="5757600" cy="204993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21" name="Picture Placeholder 11">
            <a:extLst/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2550136" y="2140759"/>
            <a:ext cx="2453464" cy="2453464"/>
          </a:xfrm>
          <a:prstGeom prst="flowChartConnector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0112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velty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CD4256-B840-4889-AFF3-5D3264F7B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2DE98D94-B902-4D92-AD66-37D1E2AFD839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38800" y="4077000"/>
            <a:ext cx="8641200" cy="1941264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pic>
        <p:nvPicPr>
          <p:cNvPr id="4" name="Picture 3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822E3471-1038-4885-B424-945BBE1F48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550" y="2457750"/>
            <a:ext cx="2457450" cy="32385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344106A0-26FF-4D1B-826A-790990A9EE5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800" y="1989000"/>
            <a:ext cx="8641200" cy="1941264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6381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Screen - insert video or web page screen 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B826B1-C788-40D8-860E-93A72EBC1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7BED383-F9E5-4B00-9F22-1C26D4BB45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057400"/>
            <a:ext cx="6675323" cy="4722232"/>
          </a:xfrm>
          <a:prstGeom prst="rect">
            <a:avLst/>
          </a:prstGeom>
        </p:spPr>
      </p:pic>
      <p:sp>
        <p:nvSpPr>
          <p:cNvPr id="9" name="Media Placeholder 8">
            <a:extLst>
              <a:ext uri="{FF2B5EF4-FFF2-40B4-BE49-F238E27FC236}">
                <a16:creationId xmlns:a16="http://schemas.microsoft.com/office/drawing/2014/main" xmlns="" id="{56AC3B32-961F-497F-B5A7-97B2B2521C2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3352800" y="2286000"/>
            <a:ext cx="5899519" cy="2905254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icon to add media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6217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Screen - insert video or web page screen 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CD4256-B840-4889-AFF3-5D3264F7B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CF7B40-9320-4B0E-BF45-0CED0304BC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800" y="2054500"/>
            <a:ext cx="5181600" cy="3936384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1D83941-0807-45AA-8507-9CD84D023868}"/>
              </a:ext>
            </a:extLst>
          </p:cNvPr>
          <p:cNvGrpSpPr/>
          <p:nvPr userDrawn="1"/>
        </p:nvGrpSpPr>
        <p:grpSpPr>
          <a:xfrm>
            <a:off x="6240000" y="2054500"/>
            <a:ext cx="5249776" cy="4176000"/>
            <a:chOff x="6594486" y="1661541"/>
            <a:chExt cx="4321552" cy="352000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B24BC5CE-42BA-42E4-93BC-2BE0CBA32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4486" y="1661541"/>
              <a:ext cx="4321552" cy="352000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5DBF9E63-50D5-4474-B9AE-7D953311B31B}"/>
                </a:ext>
              </a:extLst>
            </p:cNvPr>
            <p:cNvSpPr/>
            <p:nvPr/>
          </p:nvSpPr>
          <p:spPr>
            <a:xfrm>
              <a:off x="6790876" y="1818297"/>
              <a:ext cx="3927092" cy="226349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 panose="020B0502020202020204" pitchFamily="34" charset="0"/>
              </a:endParaRPr>
            </a:p>
          </p:txBody>
        </p:sp>
      </p:grpSp>
      <p:sp>
        <p:nvSpPr>
          <p:cNvPr id="9" name="Media Placeholder 8">
            <a:extLst>
              <a:ext uri="{FF2B5EF4-FFF2-40B4-BE49-F238E27FC236}">
                <a16:creationId xmlns:a16="http://schemas.microsoft.com/office/drawing/2014/main" xmlns="" id="{367E62D5-E2E3-4A7C-AB29-0D28CB8BFC51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6456363" y="2264000"/>
            <a:ext cx="4824412" cy="2663825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icon to add media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889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Wha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88E8F9-F667-4A1F-AA1A-7FABDD361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84153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and Wha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066801"/>
            <a:ext cx="12192000" cy="586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88E8F9-F667-4A1F-AA1A-7FABDD361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765422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DC8D2ABE-BD44-4144-9F2C-773647F1FC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424"/>
            <a:ext cx="12192000" cy="454357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408072EE-2B01-4565-A06F-BE39B5C317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800" y="1517125"/>
            <a:ext cx="10515600" cy="759875"/>
          </a:xfrm>
        </p:spPr>
        <p:txBody>
          <a:bodyPr/>
          <a:lstStyle>
            <a:lvl1pPr algn="ctr"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say thank you or Questions?</a:t>
            </a:r>
            <a:endParaRPr lang="en-CA" dirty="0"/>
          </a:p>
        </p:txBody>
      </p:sp>
      <p:pic>
        <p:nvPicPr>
          <p:cNvPr id="4" name="Picture 3" descr="A picture containing thing&#10;&#10;Description generated with high confidence">
            <a:extLst>
              <a:ext uri="{FF2B5EF4-FFF2-40B4-BE49-F238E27FC236}">
                <a16:creationId xmlns:a16="http://schemas.microsoft.com/office/drawing/2014/main" xmlns="" id="{35E2DAB5-DE0E-48A3-9C6A-599D841082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3437"/>
            <a:ext cx="3454805" cy="656122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1F6C8A9C-1E81-429D-B44B-1B4CE475DC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800" y="4380286"/>
            <a:ext cx="4321200" cy="679450"/>
          </a:xfr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</a:defRPr>
            </a:lvl1pPr>
            <a:lvl2pPr marL="232200" indent="0">
              <a:buNone/>
              <a:defRPr/>
            </a:lvl2pPr>
            <a:lvl3pPr marL="462600" indent="0">
              <a:buNone/>
              <a:defRPr/>
            </a:lvl3pPr>
            <a:lvl4pPr marL="693000" indent="0">
              <a:buNone/>
              <a:defRPr/>
            </a:lvl4pPr>
            <a:lvl5pPr marL="923400" indent="0">
              <a:buNone/>
              <a:defRPr/>
            </a:lvl5pPr>
          </a:lstStyle>
          <a:p>
            <a:pPr lvl="0"/>
            <a:r>
              <a:rPr lang="en-US" dirty="0"/>
              <a:t>Enter your tag line or message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B0D2CCC7-7F68-4411-8738-394C11D7AD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9463" y="3789363"/>
            <a:ext cx="2954337" cy="360362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latin typeface="Century Gothic" panose="020B0502020202020204" pitchFamily="34" charset="0"/>
              </a:defRPr>
            </a:lvl1pPr>
            <a:lvl2pPr marL="232200" indent="0">
              <a:buNone/>
              <a:defRPr/>
            </a:lvl2pPr>
            <a:lvl3pPr marL="462600" indent="0">
              <a:buNone/>
              <a:defRPr/>
            </a:lvl3pPr>
            <a:lvl4pPr marL="693000" indent="0">
              <a:buNone/>
              <a:defRPr/>
            </a:lvl4pPr>
            <a:lvl5pPr marL="923400" indent="0">
              <a:buNone/>
              <a:defRPr/>
            </a:lvl5pPr>
          </a:lstStyle>
          <a:p>
            <a:pPr lvl="0"/>
            <a:r>
              <a:rPr lang="en-US" dirty="0"/>
              <a:t>Enter address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5DFD5924-CF1C-4035-88DE-4C0CBC44F6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2231" y="5652011"/>
            <a:ext cx="2954337" cy="360362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latin typeface="Century Gothic" panose="020B0502020202020204" pitchFamily="34" charset="0"/>
              </a:defRPr>
            </a:lvl1pPr>
            <a:lvl2pPr marL="232200" indent="0">
              <a:buNone/>
              <a:defRPr/>
            </a:lvl2pPr>
            <a:lvl3pPr marL="462600" indent="0">
              <a:buNone/>
              <a:defRPr/>
            </a:lvl3pPr>
            <a:lvl4pPr marL="693000" indent="0">
              <a:buNone/>
              <a:defRPr/>
            </a:lvl4pPr>
            <a:lvl5pPr marL="923400" indent="0">
              <a:buNone/>
              <a:defRPr/>
            </a:lvl5pPr>
          </a:lstStyle>
          <a:p>
            <a:pPr lvl="0"/>
            <a:r>
              <a:rPr lang="en-US" dirty="0"/>
              <a:t>Enter Presenter Name and date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xmlns="" id="{BB39A85C-A5BA-4DA4-9769-E2FCEB43E3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9462" y="4679675"/>
            <a:ext cx="2954337" cy="360362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2"/>
                </a:solidFill>
                <a:latin typeface="Century Gothic" panose="020B0502020202020204" pitchFamily="34" charset="0"/>
              </a:defRPr>
            </a:lvl1pPr>
            <a:lvl2pPr marL="232200" indent="0">
              <a:buNone/>
              <a:defRPr/>
            </a:lvl2pPr>
            <a:lvl3pPr marL="462600" indent="0">
              <a:buNone/>
              <a:defRPr/>
            </a:lvl3pPr>
            <a:lvl4pPr marL="693000" indent="0">
              <a:buNone/>
              <a:defRPr/>
            </a:lvl4pPr>
            <a:lvl5pPr marL="923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xmlns="" id="{6C6C4824-2591-4BD7-905C-9D7AC26931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9461" y="5300638"/>
            <a:ext cx="2954337" cy="360362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latin typeface="Century Gothic" panose="020B0502020202020204" pitchFamily="34" charset="0"/>
              </a:defRPr>
            </a:lvl1pPr>
            <a:lvl2pPr marL="232200" indent="0">
              <a:buNone/>
              <a:defRPr/>
            </a:lvl2pPr>
            <a:lvl3pPr marL="462600" indent="0">
              <a:buNone/>
              <a:defRPr/>
            </a:lvl3pPr>
            <a:lvl4pPr marL="693000" indent="0">
              <a:buNone/>
              <a:defRPr/>
            </a:lvl4pPr>
            <a:lvl5pPr marL="923400" indent="0">
              <a:buNone/>
              <a:defRPr/>
            </a:lvl5pPr>
          </a:lstStyle>
          <a:p>
            <a:pPr lvl="0"/>
            <a:r>
              <a:rPr lang="en-US" dirty="0"/>
              <a:t>Enter phone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xmlns="" id="{92A18478-3577-42DD-A771-03C3CC0FA1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9460" y="5876638"/>
            <a:ext cx="2954337" cy="360362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latin typeface="Century Gothic" panose="020B0502020202020204" pitchFamily="34" charset="0"/>
              </a:defRPr>
            </a:lvl1pPr>
            <a:lvl2pPr marL="232200" indent="0">
              <a:buNone/>
              <a:defRPr/>
            </a:lvl2pPr>
            <a:lvl3pPr marL="462600" indent="0">
              <a:buNone/>
              <a:defRPr/>
            </a:lvl3pPr>
            <a:lvl4pPr marL="693000" indent="0">
              <a:buNone/>
              <a:defRPr/>
            </a:lvl4pPr>
            <a:lvl5pPr marL="923400" indent="0">
              <a:buNone/>
              <a:defRPr/>
            </a:lvl5pPr>
          </a:lstStyle>
          <a:p>
            <a:pPr lvl="0"/>
            <a:r>
              <a:rPr lang="en-US" dirty="0"/>
              <a:t>Enter www</a:t>
            </a:r>
          </a:p>
        </p:txBody>
      </p:sp>
      <p:sp>
        <p:nvSpPr>
          <p:cNvPr id="13" name="Freeform 161">
            <a:extLst>
              <a:ext uri="{FF2B5EF4-FFF2-40B4-BE49-F238E27FC236}">
                <a16:creationId xmlns:a16="http://schemas.microsoft.com/office/drawing/2014/main" xmlns="" id="{223364B9-2BE9-4DC4-9191-6FFDCFB5B2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040000" y="3789363"/>
            <a:ext cx="204788" cy="266700"/>
          </a:xfrm>
          <a:custGeom>
            <a:avLst/>
            <a:gdLst>
              <a:gd name="T0" fmla="*/ 85229 w 472"/>
              <a:gd name="T1" fmla="*/ 0 h 619"/>
              <a:gd name="T2" fmla="*/ 85229 w 472"/>
              <a:gd name="T3" fmla="*/ 0 h 619"/>
              <a:gd name="T4" fmla="*/ 0 w 472"/>
              <a:gd name="T5" fmla="*/ 84260 h 619"/>
              <a:gd name="T6" fmla="*/ 85229 w 472"/>
              <a:gd name="T7" fmla="*/ 221586 h 619"/>
              <a:gd name="T8" fmla="*/ 170097 w 472"/>
              <a:gd name="T9" fmla="*/ 84260 h 619"/>
              <a:gd name="T10" fmla="*/ 85229 w 472"/>
              <a:gd name="T11" fmla="*/ 0 h 619"/>
              <a:gd name="T12" fmla="*/ 85229 w 472"/>
              <a:gd name="T13" fmla="*/ 200432 h 619"/>
              <a:gd name="T14" fmla="*/ 85229 w 472"/>
              <a:gd name="T15" fmla="*/ 200432 h 619"/>
              <a:gd name="T16" fmla="*/ 16251 w 472"/>
              <a:gd name="T17" fmla="*/ 84260 h 619"/>
              <a:gd name="T18" fmla="*/ 85229 w 472"/>
              <a:gd name="T19" fmla="*/ 10398 h 619"/>
              <a:gd name="T20" fmla="*/ 154207 w 472"/>
              <a:gd name="T21" fmla="*/ 84260 h 619"/>
              <a:gd name="T22" fmla="*/ 85229 w 472"/>
              <a:gd name="T23" fmla="*/ 200432 h 619"/>
              <a:gd name="T24" fmla="*/ 85229 w 472"/>
              <a:gd name="T25" fmla="*/ 47329 h 619"/>
              <a:gd name="T26" fmla="*/ 85229 w 472"/>
              <a:gd name="T27" fmla="*/ 47329 h 619"/>
              <a:gd name="T28" fmla="*/ 48032 w 472"/>
              <a:gd name="T29" fmla="*/ 84260 h 619"/>
              <a:gd name="T30" fmla="*/ 85229 w 472"/>
              <a:gd name="T31" fmla="*/ 115813 h 619"/>
              <a:gd name="T32" fmla="*/ 122426 w 472"/>
              <a:gd name="T33" fmla="*/ 84260 h 619"/>
              <a:gd name="T34" fmla="*/ 85229 w 472"/>
              <a:gd name="T35" fmla="*/ 47329 h 619"/>
              <a:gd name="T36" fmla="*/ 85229 w 472"/>
              <a:gd name="T37" fmla="*/ 105415 h 619"/>
              <a:gd name="T38" fmla="*/ 85229 w 472"/>
              <a:gd name="T39" fmla="*/ 105415 h 619"/>
              <a:gd name="T40" fmla="*/ 63922 w 472"/>
              <a:gd name="T41" fmla="*/ 84260 h 619"/>
              <a:gd name="T42" fmla="*/ 85229 w 472"/>
              <a:gd name="T43" fmla="*/ 63106 h 619"/>
              <a:gd name="T44" fmla="*/ 106536 w 472"/>
              <a:gd name="T45" fmla="*/ 84260 h 619"/>
              <a:gd name="T46" fmla="*/ 85229 w 472"/>
              <a:gd name="T47" fmla="*/ 105415 h 61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72" h="619">
                <a:moveTo>
                  <a:pt x="236" y="0"/>
                </a:moveTo>
                <a:lnTo>
                  <a:pt x="236" y="0"/>
                </a:lnTo>
                <a:cubicBezTo>
                  <a:pt x="104" y="0"/>
                  <a:pt x="0" y="103"/>
                  <a:pt x="0" y="235"/>
                </a:cubicBezTo>
                <a:cubicBezTo>
                  <a:pt x="0" y="323"/>
                  <a:pt x="192" y="618"/>
                  <a:pt x="236" y="618"/>
                </a:cubicBezTo>
                <a:cubicBezTo>
                  <a:pt x="280" y="618"/>
                  <a:pt x="471" y="323"/>
                  <a:pt x="471" y="235"/>
                </a:cubicBezTo>
                <a:cubicBezTo>
                  <a:pt x="471" y="103"/>
                  <a:pt x="368" y="0"/>
                  <a:pt x="236" y="0"/>
                </a:cubicBezTo>
                <a:close/>
                <a:moveTo>
                  <a:pt x="236" y="559"/>
                </a:moveTo>
                <a:lnTo>
                  <a:pt x="236" y="559"/>
                </a:lnTo>
                <a:cubicBezTo>
                  <a:pt x="207" y="559"/>
                  <a:pt x="45" y="309"/>
                  <a:pt x="45" y="235"/>
                </a:cubicBezTo>
                <a:cubicBezTo>
                  <a:pt x="45" y="117"/>
                  <a:pt x="133" y="29"/>
                  <a:pt x="236" y="29"/>
                </a:cubicBezTo>
                <a:cubicBezTo>
                  <a:pt x="339" y="29"/>
                  <a:pt x="427" y="117"/>
                  <a:pt x="427" y="235"/>
                </a:cubicBezTo>
                <a:cubicBezTo>
                  <a:pt x="427" y="309"/>
                  <a:pt x="266" y="559"/>
                  <a:pt x="236" y="559"/>
                </a:cubicBezTo>
                <a:close/>
                <a:moveTo>
                  <a:pt x="236" y="132"/>
                </a:moveTo>
                <a:lnTo>
                  <a:pt x="236" y="132"/>
                </a:lnTo>
                <a:cubicBezTo>
                  <a:pt x="177" y="132"/>
                  <a:pt x="133" y="176"/>
                  <a:pt x="133" y="235"/>
                </a:cubicBezTo>
                <a:cubicBezTo>
                  <a:pt x="133" y="279"/>
                  <a:pt x="177" y="323"/>
                  <a:pt x="236" y="323"/>
                </a:cubicBezTo>
                <a:cubicBezTo>
                  <a:pt x="295" y="323"/>
                  <a:pt x="339" y="279"/>
                  <a:pt x="339" y="235"/>
                </a:cubicBezTo>
                <a:cubicBezTo>
                  <a:pt x="339" y="176"/>
                  <a:pt x="295" y="132"/>
                  <a:pt x="236" y="132"/>
                </a:cubicBezTo>
                <a:close/>
                <a:moveTo>
                  <a:pt x="236" y="294"/>
                </a:moveTo>
                <a:lnTo>
                  <a:pt x="236" y="294"/>
                </a:lnTo>
                <a:cubicBezTo>
                  <a:pt x="207" y="294"/>
                  <a:pt x="177" y="264"/>
                  <a:pt x="177" y="235"/>
                </a:cubicBezTo>
                <a:cubicBezTo>
                  <a:pt x="177" y="191"/>
                  <a:pt x="207" y="176"/>
                  <a:pt x="236" y="176"/>
                </a:cubicBezTo>
                <a:cubicBezTo>
                  <a:pt x="266" y="176"/>
                  <a:pt x="295" y="191"/>
                  <a:pt x="295" y="235"/>
                </a:cubicBezTo>
                <a:cubicBezTo>
                  <a:pt x="295" y="264"/>
                  <a:pt x="266" y="294"/>
                  <a:pt x="236" y="2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CA"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4" name="Freeform 109">
            <a:extLst>
              <a:ext uri="{FF2B5EF4-FFF2-40B4-BE49-F238E27FC236}">
                <a16:creationId xmlns:a16="http://schemas.microsoft.com/office/drawing/2014/main" xmlns="" id="{47E81F92-06E4-4847-BAF7-D04807CD066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994138" y="5915628"/>
            <a:ext cx="274637" cy="274637"/>
          </a:xfrm>
          <a:custGeom>
            <a:avLst/>
            <a:gdLst>
              <a:gd name="T0" fmla="*/ 116822 w 634"/>
              <a:gd name="T1" fmla="*/ 0 h 634"/>
              <a:gd name="T2" fmla="*/ 116822 w 634"/>
              <a:gd name="T3" fmla="*/ 228190 h 634"/>
              <a:gd name="T4" fmla="*/ 116822 w 634"/>
              <a:gd name="T5" fmla="*/ 0 h 634"/>
              <a:gd name="T6" fmla="*/ 196507 w 634"/>
              <a:gd name="T7" fmla="*/ 58399 h 634"/>
              <a:gd name="T8" fmla="*/ 159369 w 634"/>
              <a:gd name="T9" fmla="*/ 105984 h 634"/>
              <a:gd name="T10" fmla="*/ 196507 w 634"/>
              <a:gd name="T11" fmla="*/ 58399 h 634"/>
              <a:gd name="T12" fmla="*/ 186051 w 634"/>
              <a:gd name="T13" fmla="*/ 47945 h 634"/>
              <a:gd name="T14" fmla="*/ 138096 w 634"/>
              <a:gd name="T15" fmla="*/ 21269 h 634"/>
              <a:gd name="T16" fmla="*/ 85093 w 634"/>
              <a:gd name="T17" fmla="*/ 105984 h 634"/>
              <a:gd name="T18" fmla="*/ 90501 w 634"/>
              <a:gd name="T19" fmla="*/ 69214 h 634"/>
              <a:gd name="T20" fmla="*/ 138096 w 634"/>
              <a:gd name="T21" fmla="*/ 69214 h 634"/>
              <a:gd name="T22" fmla="*/ 85093 w 634"/>
              <a:gd name="T23" fmla="*/ 105984 h 634"/>
              <a:gd name="T24" fmla="*/ 143504 w 634"/>
              <a:gd name="T25" fmla="*/ 122206 h 634"/>
              <a:gd name="T26" fmla="*/ 116822 w 634"/>
              <a:gd name="T27" fmla="*/ 159336 h 634"/>
              <a:gd name="T28" fmla="*/ 85093 w 634"/>
              <a:gd name="T29" fmla="*/ 122206 h 634"/>
              <a:gd name="T30" fmla="*/ 106366 w 634"/>
              <a:gd name="T31" fmla="*/ 15862 h 634"/>
              <a:gd name="T32" fmla="*/ 116822 w 634"/>
              <a:gd name="T33" fmla="*/ 15862 h 634"/>
              <a:gd name="T34" fmla="*/ 138096 w 634"/>
              <a:gd name="T35" fmla="*/ 58399 h 634"/>
              <a:gd name="T36" fmla="*/ 95549 w 634"/>
              <a:gd name="T37" fmla="*/ 58399 h 634"/>
              <a:gd name="T38" fmla="*/ 90501 w 634"/>
              <a:gd name="T39" fmla="*/ 21269 h 634"/>
              <a:gd name="T40" fmla="*/ 79684 w 634"/>
              <a:gd name="T41" fmla="*/ 52992 h 634"/>
              <a:gd name="T42" fmla="*/ 90501 w 634"/>
              <a:gd name="T43" fmla="*/ 21269 h 634"/>
              <a:gd name="T44" fmla="*/ 32090 w 634"/>
              <a:gd name="T45" fmla="*/ 58399 h 634"/>
              <a:gd name="T46" fmla="*/ 74637 w 634"/>
              <a:gd name="T47" fmla="*/ 105984 h 634"/>
              <a:gd name="T48" fmla="*/ 32090 w 634"/>
              <a:gd name="T49" fmla="*/ 58399 h 634"/>
              <a:gd name="T50" fmla="*/ 32090 w 634"/>
              <a:gd name="T51" fmla="*/ 169790 h 634"/>
              <a:gd name="T52" fmla="*/ 74637 w 634"/>
              <a:gd name="T53" fmla="*/ 122206 h 634"/>
              <a:gd name="T54" fmla="*/ 32090 w 634"/>
              <a:gd name="T55" fmla="*/ 169790 h 634"/>
              <a:gd name="T56" fmla="*/ 42546 w 634"/>
              <a:gd name="T57" fmla="*/ 180605 h 634"/>
              <a:gd name="T58" fmla="*/ 90501 w 634"/>
              <a:gd name="T59" fmla="*/ 212328 h 634"/>
              <a:gd name="T60" fmla="*/ 122231 w 634"/>
              <a:gd name="T61" fmla="*/ 212328 h 634"/>
              <a:gd name="T62" fmla="*/ 116822 w 634"/>
              <a:gd name="T63" fmla="*/ 212328 h 634"/>
              <a:gd name="T64" fmla="*/ 95549 w 634"/>
              <a:gd name="T65" fmla="*/ 169790 h 634"/>
              <a:gd name="T66" fmla="*/ 138096 w 634"/>
              <a:gd name="T67" fmla="*/ 169790 h 634"/>
              <a:gd name="T68" fmla="*/ 138096 w 634"/>
              <a:gd name="T69" fmla="*/ 212328 h 634"/>
              <a:gd name="T70" fmla="*/ 148552 w 634"/>
              <a:gd name="T71" fmla="*/ 175198 h 634"/>
              <a:gd name="T72" fmla="*/ 138096 w 634"/>
              <a:gd name="T73" fmla="*/ 212328 h 634"/>
              <a:gd name="T74" fmla="*/ 196507 w 634"/>
              <a:gd name="T75" fmla="*/ 169790 h 634"/>
              <a:gd name="T76" fmla="*/ 159369 w 634"/>
              <a:gd name="T77" fmla="*/ 122206 h 634"/>
              <a:gd name="T78" fmla="*/ 196507 w 634"/>
              <a:gd name="T79" fmla="*/ 169790 h 63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34" h="634">
                <a:moveTo>
                  <a:pt x="324" y="0"/>
                </a:moveTo>
                <a:lnTo>
                  <a:pt x="324" y="0"/>
                </a:lnTo>
                <a:cubicBezTo>
                  <a:pt x="148" y="0"/>
                  <a:pt x="0" y="147"/>
                  <a:pt x="0" y="324"/>
                </a:cubicBezTo>
                <a:cubicBezTo>
                  <a:pt x="0" y="486"/>
                  <a:pt x="148" y="633"/>
                  <a:pt x="324" y="633"/>
                </a:cubicBezTo>
                <a:cubicBezTo>
                  <a:pt x="486" y="633"/>
                  <a:pt x="633" y="486"/>
                  <a:pt x="633" y="324"/>
                </a:cubicBezTo>
                <a:cubicBezTo>
                  <a:pt x="633" y="147"/>
                  <a:pt x="486" y="0"/>
                  <a:pt x="324" y="0"/>
                </a:cubicBezTo>
                <a:close/>
                <a:moveTo>
                  <a:pt x="545" y="162"/>
                </a:moveTo>
                <a:lnTo>
                  <a:pt x="545" y="162"/>
                </a:lnTo>
                <a:cubicBezTo>
                  <a:pt x="574" y="206"/>
                  <a:pt x="589" y="251"/>
                  <a:pt x="589" y="294"/>
                </a:cubicBezTo>
                <a:cubicBezTo>
                  <a:pt x="442" y="294"/>
                  <a:pt x="442" y="294"/>
                  <a:pt x="442" y="294"/>
                </a:cubicBezTo>
                <a:cubicBezTo>
                  <a:pt x="442" y="265"/>
                  <a:pt x="427" y="221"/>
                  <a:pt x="427" y="192"/>
                </a:cubicBezTo>
                <a:cubicBezTo>
                  <a:pt x="471" y="192"/>
                  <a:pt x="516" y="177"/>
                  <a:pt x="545" y="162"/>
                </a:cubicBezTo>
                <a:close/>
                <a:moveTo>
                  <a:pt x="516" y="133"/>
                </a:moveTo>
                <a:lnTo>
                  <a:pt x="516" y="133"/>
                </a:lnTo>
                <a:cubicBezTo>
                  <a:pt x="486" y="147"/>
                  <a:pt x="457" y="147"/>
                  <a:pt x="412" y="147"/>
                </a:cubicBezTo>
                <a:cubicBezTo>
                  <a:pt x="412" y="118"/>
                  <a:pt x="398" y="89"/>
                  <a:pt x="383" y="59"/>
                </a:cubicBezTo>
                <a:cubicBezTo>
                  <a:pt x="442" y="59"/>
                  <a:pt x="486" y="89"/>
                  <a:pt x="516" y="133"/>
                </a:cubicBezTo>
                <a:close/>
                <a:moveTo>
                  <a:pt x="236" y="294"/>
                </a:moveTo>
                <a:lnTo>
                  <a:pt x="236" y="294"/>
                </a:lnTo>
                <a:cubicBezTo>
                  <a:pt x="236" y="265"/>
                  <a:pt x="251" y="236"/>
                  <a:pt x="251" y="192"/>
                </a:cubicBezTo>
                <a:cubicBezTo>
                  <a:pt x="280" y="206"/>
                  <a:pt x="295" y="206"/>
                  <a:pt x="324" y="206"/>
                </a:cubicBezTo>
                <a:cubicBezTo>
                  <a:pt x="339" y="206"/>
                  <a:pt x="369" y="206"/>
                  <a:pt x="383" y="192"/>
                </a:cubicBezTo>
                <a:cubicBezTo>
                  <a:pt x="398" y="236"/>
                  <a:pt x="398" y="265"/>
                  <a:pt x="398" y="294"/>
                </a:cubicBezTo>
                <a:lnTo>
                  <a:pt x="236" y="294"/>
                </a:lnTo>
                <a:close/>
                <a:moveTo>
                  <a:pt x="398" y="339"/>
                </a:moveTo>
                <a:lnTo>
                  <a:pt x="398" y="339"/>
                </a:lnTo>
                <a:cubicBezTo>
                  <a:pt x="398" y="368"/>
                  <a:pt x="398" y="412"/>
                  <a:pt x="383" y="442"/>
                </a:cubicBezTo>
                <a:cubicBezTo>
                  <a:pt x="369" y="442"/>
                  <a:pt x="339" y="442"/>
                  <a:pt x="324" y="442"/>
                </a:cubicBezTo>
                <a:cubicBezTo>
                  <a:pt x="295" y="442"/>
                  <a:pt x="280" y="442"/>
                  <a:pt x="251" y="442"/>
                </a:cubicBezTo>
                <a:cubicBezTo>
                  <a:pt x="251" y="412"/>
                  <a:pt x="236" y="368"/>
                  <a:pt x="236" y="339"/>
                </a:cubicBezTo>
                <a:lnTo>
                  <a:pt x="398" y="339"/>
                </a:lnTo>
                <a:close/>
                <a:moveTo>
                  <a:pt x="295" y="44"/>
                </a:moveTo>
                <a:lnTo>
                  <a:pt x="295" y="44"/>
                </a:lnTo>
                <a:cubicBezTo>
                  <a:pt x="310" y="44"/>
                  <a:pt x="310" y="44"/>
                  <a:pt x="324" y="44"/>
                </a:cubicBezTo>
                <a:lnTo>
                  <a:pt x="339" y="44"/>
                </a:lnTo>
                <a:cubicBezTo>
                  <a:pt x="354" y="74"/>
                  <a:pt x="369" y="118"/>
                  <a:pt x="383" y="162"/>
                </a:cubicBezTo>
                <a:cubicBezTo>
                  <a:pt x="354" y="162"/>
                  <a:pt x="339" y="162"/>
                  <a:pt x="324" y="162"/>
                </a:cubicBezTo>
                <a:cubicBezTo>
                  <a:pt x="295" y="162"/>
                  <a:pt x="280" y="162"/>
                  <a:pt x="265" y="162"/>
                </a:cubicBezTo>
                <a:cubicBezTo>
                  <a:pt x="265" y="118"/>
                  <a:pt x="280" y="74"/>
                  <a:pt x="295" y="44"/>
                </a:cubicBezTo>
                <a:close/>
                <a:moveTo>
                  <a:pt x="251" y="59"/>
                </a:moveTo>
                <a:lnTo>
                  <a:pt x="251" y="59"/>
                </a:lnTo>
                <a:cubicBezTo>
                  <a:pt x="236" y="89"/>
                  <a:pt x="221" y="118"/>
                  <a:pt x="221" y="147"/>
                </a:cubicBezTo>
                <a:cubicBezTo>
                  <a:pt x="192" y="147"/>
                  <a:pt x="148" y="147"/>
                  <a:pt x="118" y="133"/>
                </a:cubicBezTo>
                <a:cubicBezTo>
                  <a:pt x="148" y="89"/>
                  <a:pt x="207" y="59"/>
                  <a:pt x="251" y="59"/>
                </a:cubicBezTo>
                <a:close/>
                <a:moveTo>
                  <a:pt x="89" y="162"/>
                </a:moveTo>
                <a:lnTo>
                  <a:pt x="89" y="162"/>
                </a:lnTo>
                <a:cubicBezTo>
                  <a:pt x="133" y="177"/>
                  <a:pt x="177" y="192"/>
                  <a:pt x="207" y="192"/>
                </a:cubicBezTo>
                <a:cubicBezTo>
                  <a:pt x="207" y="221"/>
                  <a:pt x="207" y="265"/>
                  <a:pt x="207" y="294"/>
                </a:cubicBezTo>
                <a:cubicBezTo>
                  <a:pt x="44" y="294"/>
                  <a:pt x="44" y="294"/>
                  <a:pt x="44" y="294"/>
                </a:cubicBezTo>
                <a:cubicBezTo>
                  <a:pt x="44" y="251"/>
                  <a:pt x="59" y="206"/>
                  <a:pt x="89" y="162"/>
                </a:cubicBezTo>
                <a:close/>
                <a:moveTo>
                  <a:pt x="89" y="471"/>
                </a:moveTo>
                <a:lnTo>
                  <a:pt x="89" y="471"/>
                </a:lnTo>
                <a:cubicBezTo>
                  <a:pt x="59" y="427"/>
                  <a:pt x="44" y="383"/>
                  <a:pt x="44" y="339"/>
                </a:cubicBezTo>
                <a:cubicBezTo>
                  <a:pt x="207" y="339"/>
                  <a:pt x="207" y="339"/>
                  <a:pt x="207" y="339"/>
                </a:cubicBezTo>
                <a:cubicBezTo>
                  <a:pt x="207" y="368"/>
                  <a:pt x="207" y="412"/>
                  <a:pt x="207" y="442"/>
                </a:cubicBezTo>
                <a:cubicBezTo>
                  <a:pt x="177" y="457"/>
                  <a:pt x="133" y="457"/>
                  <a:pt x="89" y="471"/>
                </a:cubicBezTo>
                <a:close/>
                <a:moveTo>
                  <a:pt x="118" y="501"/>
                </a:moveTo>
                <a:lnTo>
                  <a:pt x="118" y="501"/>
                </a:lnTo>
                <a:cubicBezTo>
                  <a:pt x="148" y="501"/>
                  <a:pt x="192" y="486"/>
                  <a:pt x="221" y="486"/>
                </a:cubicBezTo>
                <a:cubicBezTo>
                  <a:pt x="221" y="515"/>
                  <a:pt x="236" y="560"/>
                  <a:pt x="251" y="589"/>
                </a:cubicBezTo>
                <a:cubicBezTo>
                  <a:pt x="207" y="574"/>
                  <a:pt x="148" y="545"/>
                  <a:pt x="118" y="501"/>
                </a:cubicBezTo>
                <a:close/>
                <a:moveTo>
                  <a:pt x="339" y="589"/>
                </a:moveTo>
                <a:lnTo>
                  <a:pt x="339" y="589"/>
                </a:lnTo>
                <a:lnTo>
                  <a:pt x="324" y="589"/>
                </a:lnTo>
                <a:cubicBezTo>
                  <a:pt x="310" y="589"/>
                  <a:pt x="310" y="589"/>
                  <a:pt x="295" y="589"/>
                </a:cubicBezTo>
                <a:cubicBezTo>
                  <a:pt x="280" y="560"/>
                  <a:pt x="265" y="515"/>
                  <a:pt x="265" y="471"/>
                </a:cubicBezTo>
                <a:cubicBezTo>
                  <a:pt x="280" y="471"/>
                  <a:pt x="295" y="471"/>
                  <a:pt x="324" y="471"/>
                </a:cubicBezTo>
                <a:cubicBezTo>
                  <a:pt x="339" y="471"/>
                  <a:pt x="354" y="471"/>
                  <a:pt x="383" y="471"/>
                </a:cubicBezTo>
                <a:cubicBezTo>
                  <a:pt x="369" y="515"/>
                  <a:pt x="354" y="560"/>
                  <a:pt x="339" y="589"/>
                </a:cubicBezTo>
                <a:close/>
                <a:moveTo>
                  <a:pt x="383" y="589"/>
                </a:moveTo>
                <a:lnTo>
                  <a:pt x="383" y="589"/>
                </a:lnTo>
                <a:cubicBezTo>
                  <a:pt x="398" y="560"/>
                  <a:pt x="412" y="515"/>
                  <a:pt x="412" y="486"/>
                </a:cubicBezTo>
                <a:cubicBezTo>
                  <a:pt x="457" y="486"/>
                  <a:pt x="486" y="501"/>
                  <a:pt x="516" y="501"/>
                </a:cubicBezTo>
                <a:cubicBezTo>
                  <a:pt x="486" y="545"/>
                  <a:pt x="442" y="574"/>
                  <a:pt x="383" y="589"/>
                </a:cubicBezTo>
                <a:close/>
                <a:moveTo>
                  <a:pt x="545" y="471"/>
                </a:moveTo>
                <a:lnTo>
                  <a:pt x="545" y="471"/>
                </a:lnTo>
                <a:cubicBezTo>
                  <a:pt x="516" y="457"/>
                  <a:pt x="471" y="457"/>
                  <a:pt x="427" y="442"/>
                </a:cubicBezTo>
                <a:cubicBezTo>
                  <a:pt x="427" y="412"/>
                  <a:pt x="442" y="368"/>
                  <a:pt x="442" y="339"/>
                </a:cubicBezTo>
                <a:cubicBezTo>
                  <a:pt x="589" y="339"/>
                  <a:pt x="589" y="339"/>
                  <a:pt x="589" y="339"/>
                </a:cubicBezTo>
                <a:cubicBezTo>
                  <a:pt x="589" y="383"/>
                  <a:pt x="574" y="427"/>
                  <a:pt x="545" y="4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CA"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5" name="Freeform 160">
            <a:extLst>
              <a:ext uri="{FF2B5EF4-FFF2-40B4-BE49-F238E27FC236}">
                <a16:creationId xmlns:a16="http://schemas.microsoft.com/office/drawing/2014/main" xmlns="" id="{8DF4D1E0-6E1F-4349-AED2-A6F88BA935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994138" y="4830313"/>
            <a:ext cx="296511" cy="207964"/>
          </a:xfrm>
          <a:custGeom>
            <a:avLst/>
            <a:gdLst>
              <a:gd name="T0" fmla="*/ 147281 w 601"/>
              <a:gd name="T1" fmla="*/ 68912 h 418"/>
              <a:gd name="T2" fmla="*/ 147281 w 601"/>
              <a:gd name="T3" fmla="*/ 68912 h 418"/>
              <a:gd name="T4" fmla="*/ 213018 w 601"/>
              <a:gd name="T5" fmla="*/ 2526 h 418"/>
              <a:gd name="T6" fmla="*/ 215533 w 601"/>
              <a:gd name="T7" fmla="*/ 10102 h 418"/>
              <a:gd name="T8" fmla="*/ 215533 w 601"/>
              <a:gd name="T9" fmla="*/ 139989 h 418"/>
              <a:gd name="T10" fmla="*/ 213018 w 601"/>
              <a:gd name="T11" fmla="*/ 147927 h 418"/>
              <a:gd name="T12" fmla="*/ 147281 w 601"/>
              <a:gd name="T13" fmla="*/ 68912 h 418"/>
              <a:gd name="T14" fmla="*/ 2515 w 601"/>
              <a:gd name="T15" fmla="*/ 2526 h 418"/>
              <a:gd name="T16" fmla="*/ 2515 w 601"/>
              <a:gd name="T17" fmla="*/ 2526 h 418"/>
              <a:gd name="T18" fmla="*/ 10058 w 601"/>
              <a:gd name="T19" fmla="*/ 0 h 418"/>
              <a:gd name="T20" fmla="*/ 205475 w 601"/>
              <a:gd name="T21" fmla="*/ 0 h 418"/>
              <a:gd name="T22" fmla="*/ 213018 w 601"/>
              <a:gd name="T23" fmla="*/ 2526 h 418"/>
              <a:gd name="T24" fmla="*/ 106689 w 601"/>
              <a:gd name="T25" fmla="*/ 86591 h 418"/>
              <a:gd name="T26" fmla="*/ 2515 w 601"/>
              <a:gd name="T27" fmla="*/ 2526 h 418"/>
              <a:gd name="T28" fmla="*/ 2515 w 601"/>
              <a:gd name="T29" fmla="*/ 147927 h 418"/>
              <a:gd name="T30" fmla="*/ 2515 w 601"/>
              <a:gd name="T31" fmla="*/ 147927 h 418"/>
              <a:gd name="T32" fmla="*/ 0 w 601"/>
              <a:gd name="T33" fmla="*/ 139989 h 418"/>
              <a:gd name="T34" fmla="*/ 0 w 601"/>
              <a:gd name="T35" fmla="*/ 10102 h 418"/>
              <a:gd name="T36" fmla="*/ 2515 w 601"/>
              <a:gd name="T37" fmla="*/ 2526 h 418"/>
              <a:gd name="T38" fmla="*/ 68611 w 601"/>
              <a:gd name="T39" fmla="*/ 68912 h 418"/>
              <a:gd name="T40" fmla="*/ 2515 w 601"/>
              <a:gd name="T41" fmla="*/ 147927 h 418"/>
              <a:gd name="T42" fmla="*/ 106689 w 601"/>
              <a:gd name="T43" fmla="*/ 107157 h 418"/>
              <a:gd name="T44" fmla="*/ 106689 w 601"/>
              <a:gd name="T45" fmla="*/ 107157 h 418"/>
              <a:gd name="T46" fmla="*/ 134349 w 601"/>
              <a:gd name="T47" fmla="*/ 79014 h 418"/>
              <a:gd name="T48" fmla="*/ 213018 w 601"/>
              <a:gd name="T49" fmla="*/ 147927 h 418"/>
              <a:gd name="T50" fmla="*/ 205475 w 601"/>
              <a:gd name="T51" fmla="*/ 150452 h 418"/>
              <a:gd name="T52" fmla="*/ 10058 w 601"/>
              <a:gd name="T53" fmla="*/ 150452 h 418"/>
              <a:gd name="T54" fmla="*/ 2515 w 601"/>
              <a:gd name="T55" fmla="*/ 147927 h 418"/>
              <a:gd name="T56" fmla="*/ 78669 w 601"/>
              <a:gd name="T57" fmla="*/ 79014 h 418"/>
              <a:gd name="T58" fmla="*/ 106689 w 601"/>
              <a:gd name="T59" fmla="*/ 107157 h 41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601" h="418">
                <a:moveTo>
                  <a:pt x="410" y="191"/>
                </a:moveTo>
                <a:lnTo>
                  <a:pt x="410" y="191"/>
                </a:lnTo>
                <a:cubicBezTo>
                  <a:pt x="593" y="7"/>
                  <a:pt x="593" y="7"/>
                  <a:pt x="593" y="7"/>
                </a:cubicBezTo>
                <a:cubicBezTo>
                  <a:pt x="600" y="14"/>
                  <a:pt x="600" y="21"/>
                  <a:pt x="600" y="28"/>
                </a:cubicBezTo>
                <a:cubicBezTo>
                  <a:pt x="600" y="388"/>
                  <a:pt x="600" y="388"/>
                  <a:pt x="600" y="388"/>
                </a:cubicBezTo>
                <a:cubicBezTo>
                  <a:pt x="600" y="395"/>
                  <a:pt x="600" y="403"/>
                  <a:pt x="593" y="410"/>
                </a:cubicBezTo>
                <a:lnTo>
                  <a:pt x="410" y="191"/>
                </a:lnTo>
                <a:close/>
                <a:moveTo>
                  <a:pt x="7" y="7"/>
                </a:moveTo>
                <a:lnTo>
                  <a:pt x="7" y="7"/>
                </a:lnTo>
                <a:cubicBezTo>
                  <a:pt x="14" y="7"/>
                  <a:pt x="21" y="0"/>
                  <a:pt x="28" y="0"/>
                </a:cubicBezTo>
                <a:cubicBezTo>
                  <a:pt x="572" y="0"/>
                  <a:pt x="572" y="0"/>
                  <a:pt x="572" y="0"/>
                </a:cubicBezTo>
                <a:cubicBezTo>
                  <a:pt x="579" y="0"/>
                  <a:pt x="586" y="7"/>
                  <a:pt x="593" y="7"/>
                </a:cubicBezTo>
                <a:cubicBezTo>
                  <a:pt x="297" y="240"/>
                  <a:pt x="297" y="240"/>
                  <a:pt x="297" y="240"/>
                </a:cubicBezTo>
                <a:lnTo>
                  <a:pt x="7" y="7"/>
                </a:lnTo>
                <a:close/>
                <a:moveTo>
                  <a:pt x="7" y="410"/>
                </a:moveTo>
                <a:lnTo>
                  <a:pt x="7" y="410"/>
                </a:lnTo>
                <a:cubicBezTo>
                  <a:pt x="0" y="403"/>
                  <a:pt x="0" y="395"/>
                  <a:pt x="0" y="38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1"/>
                  <a:pt x="0" y="14"/>
                  <a:pt x="7" y="7"/>
                </a:cubicBezTo>
                <a:cubicBezTo>
                  <a:pt x="191" y="191"/>
                  <a:pt x="191" y="191"/>
                  <a:pt x="191" y="191"/>
                </a:cubicBezTo>
                <a:lnTo>
                  <a:pt x="7" y="410"/>
                </a:lnTo>
                <a:close/>
                <a:moveTo>
                  <a:pt x="297" y="297"/>
                </a:moveTo>
                <a:lnTo>
                  <a:pt x="297" y="297"/>
                </a:lnTo>
                <a:cubicBezTo>
                  <a:pt x="374" y="219"/>
                  <a:pt x="374" y="219"/>
                  <a:pt x="374" y="219"/>
                </a:cubicBezTo>
                <a:cubicBezTo>
                  <a:pt x="593" y="410"/>
                  <a:pt x="593" y="410"/>
                  <a:pt x="593" y="410"/>
                </a:cubicBezTo>
                <a:cubicBezTo>
                  <a:pt x="586" y="417"/>
                  <a:pt x="579" y="417"/>
                  <a:pt x="572" y="417"/>
                </a:cubicBezTo>
                <a:cubicBezTo>
                  <a:pt x="28" y="417"/>
                  <a:pt x="28" y="417"/>
                  <a:pt x="28" y="417"/>
                </a:cubicBezTo>
                <a:cubicBezTo>
                  <a:pt x="21" y="417"/>
                  <a:pt x="14" y="417"/>
                  <a:pt x="7" y="410"/>
                </a:cubicBezTo>
                <a:cubicBezTo>
                  <a:pt x="219" y="219"/>
                  <a:pt x="219" y="219"/>
                  <a:pt x="219" y="219"/>
                </a:cubicBezTo>
                <a:lnTo>
                  <a:pt x="297" y="2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CA"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6" name="Freeform 144">
            <a:extLst>
              <a:ext uri="{FF2B5EF4-FFF2-40B4-BE49-F238E27FC236}">
                <a16:creationId xmlns:a16="http://schemas.microsoft.com/office/drawing/2014/main" xmlns="" id="{7AC4EED2-F377-45B0-9E00-8F631D93570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066193" y="5333327"/>
            <a:ext cx="152400" cy="276225"/>
          </a:xfrm>
          <a:custGeom>
            <a:avLst/>
            <a:gdLst>
              <a:gd name="T0" fmla="*/ 63426 w 354"/>
              <a:gd name="T1" fmla="*/ 197602 h 634"/>
              <a:gd name="T2" fmla="*/ 63426 w 354"/>
              <a:gd name="T3" fmla="*/ 197602 h 634"/>
              <a:gd name="T4" fmla="*/ 79193 w 354"/>
              <a:gd name="T5" fmla="*/ 187087 h 634"/>
              <a:gd name="T6" fmla="*/ 63426 w 354"/>
              <a:gd name="T7" fmla="*/ 170772 h 634"/>
              <a:gd name="T8" fmla="*/ 52676 w 354"/>
              <a:gd name="T9" fmla="*/ 187087 h 634"/>
              <a:gd name="T10" fmla="*/ 63426 w 354"/>
              <a:gd name="T11" fmla="*/ 197602 h 634"/>
              <a:gd name="T12" fmla="*/ 100335 w 354"/>
              <a:gd name="T13" fmla="*/ 0 h 634"/>
              <a:gd name="T14" fmla="*/ 100335 w 354"/>
              <a:gd name="T15" fmla="*/ 0 h 634"/>
              <a:gd name="T16" fmla="*/ 31892 w 354"/>
              <a:gd name="T17" fmla="*/ 0 h 634"/>
              <a:gd name="T18" fmla="*/ 0 w 354"/>
              <a:gd name="T19" fmla="*/ 26830 h 634"/>
              <a:gd name="T20" fmla="*/ 0 w 354"/>
              <a:gd name="T21" fmla="*/ 197602 h 634"/>
              <a:gd name="T22" fmla="*/ 31892 w 354"/>
              <a:gd name="T23" fmla="*/ 229508 h 634"/>
              <a:gd name="T24" fmla="*/ 100335 w 354"/>
              <a:gd name="T25" fmla="*/ 229508 h 634"/>
              <a:gd name="T26" fmla="*/ 126494 w 354"/>
              <a:gd name="T27" fmla="*/ 197602 h 634"/>
              <a:gd name="T28" fmla="*/ 126494 w 354"/>
              <a:gd name="T29" fmla="*/ 26830 h 634"/>
              <a:gd name="T30" fmla="*/ 100335 w 354"/>
              <a:gd name="T31" fmla="*/ 0 h 634"/>
              <a:gd name="T32" fmla="*/ 116102 w 354"/>
              <a:gd name="T33" fmla="*/ 197602 h 634"/>
              <a:gd name="T34" fmla="*/ 116102 w 354"/>
              <a:gd name="T35" fmla="*/ 197602 h 634"/>
              <a:gd name="T36" fmla="*/ 100335 w 354"/>
              <a:gd name="T37" fmla="*/ 213555 h 634"/>
              <a:gd name="T38" fmla="*/ 31892 w 354"/>
              <a:gd name="T39" fmla="*/ 213555 h 634"/>
              <a:gd name="T40" fmla="*/ 15767 w 354"/>
              <a:gd name="T41" fmla="*/ 197602 h 634"/>
              <a:gd name="T42" fmla="*/ 15767 w 354"/>
              <a:gd name="T43" fmla="*/ 154818 h 634"/>
              <a:gd name="T44" fmla="*/ 116102 w 354"/>
              <a:gd name="T45" fmla="*/ 154818 h 634"/>
              <a:gd name="T46" fmla="*/ 116102 w 354"/>
              <a:gd name="T47" fmla="*/ 197602 h 634"/>
              <a:gd name="T48" fmla="*/ 116102 w 354"/>
              <a:gd name="T49" fmla="*/ 144304 h 634"/>
              <a:gd name="T50" fmla="*/ 116102 w 354"/>
              <a:gd name="T51" fmla="*/ 144304 h 634"/>
              <a:gd name="T52" fmla="*/ 15767 w 354"/>
              <a:gd name="T53" fmla="*/ 144304 h 634"/>
              <a:gd name="T54" fmla="*/ 15767 w 354"/>
              <a:gd name="T55" fmla="*/ 48222 h 634"/>
              <a:gd name="T56" fmla="*/ 116102 w 354"/>
              <a:gd name="T57" fmla="*/ 48222 h 634"/>
              <a:gd name="T58" fmla="*/ 116102 w 354"/>
              <a:gd name="T59" fmla="*/ 144304 h 634"/>
              <a:gd name="T60" fmla="*/ 116102 w 354"/>
              <a:gd name="T61" fmla="*/ 37345 h 634"/>
              <a:gd name="T62" fmla="*/ 116102 w 354"/>
              <a:gd name="T63" fmla="*/ 37345 h 634"/>
              <a:gd name="T64" fmla="*/ 15767 w 354"/>
              <a:gd name="T65" fmla="*/ 37345 h 634"/>
              <a:gd name="T66" fmla="*/ 15767 w 354"/>
              <a:gd name="T67" fmla="*/ 26830 h 634"/>
              <a:gd name="T68" fmla="*/ 31892 w 354"/>
              <a:gd name="T69" fmla="*/ 15953 h 634"/>
              <a:gd name="T70" fmla="*/ 100335 w 354"/>
              <a:gd name="T71" fmla="*/ 15953 h 634"/>
              <a:gd name="T72" fmla="*/ 116102 w 354"/>
              <a:gd name="T73" fmla="*/ 26830 h 634"/>
              <a:gd name="T74" fmla="*/ 116102 w 354"/>
              <a:gd name="T75" fmla="*/ 37345 h 63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54" h="634">
                <a:moveTo>
                  <a:pt x="177" y="545"/>
                </a:moveTo>
                <a:lnTo>
                  <a:pt x="177" y="545"/>
                </a:lnTo>
                <a:cubicBezTo>
                  <a:pt x="206" y="545"/>
                  <a:pt x="221" y="530"/>
                  <a:pt x="221" y="516"/>
                </a:cubicBezTo>
                <a:cubicBezTo>
                  <a:pt x="221" y="486"/>
                  <a:pt x="206" y="471"/>
                  <a:pt x="177" y="471"/>
                </a:cubicBezTo>
                <a:cubicBezTo>
                  <a:pt x="162" y="471"/>
                  <a:pt x="147" y="486"/>
                  <a:pt x="147" y="516"/>
                </a:cubicBezTo>
                <a:cubicBezTo>
                  <a:pt x="147" y="530"/>
                  <a:pt x="162" y="545"/>
                  <a:pt x="177" y="545"/>
                </a:cubicBezTo>
                <a:close/>
                <a:moveTo>
                  <a:pt x="280" y="0"/>
                </a:moveTo>
                <a:lnTo>
                  <a:pt x="280" y="0"/>
                </a:lnTo>
                <a:cubicBezTo>
                  <a:pt x="89" y="0"/>
                  <a:pt x="89" y="0"/>
                  <a:pt x="89" y="0"/>
                </a:cubicBezTo>
                <a:cubicBezTo>
                  <a:pt x="44" y="0"/>
                  <a:pt x="0" y="30"/>
                  <a:pt x="0" y="74"/>
                </a:cubicBezTo>
                <a:cubicBezTo>
                  <a:pt x="0" y="545"/>
                  <a:pt x="0" y="545"/>
                  <a:pt x="0" y="545"/>
                </a:cubicBezTo>
                <a:cubicBezTo>
                  <a:pt x="0" y="589"/>
                  <a:pt x="44" y="633"/>
                  <a:pt x="89" y="633"/>
                </a:cubicBezTo>
                <a:cubicBezTo>
                  <a:pt x="280" y="633"/>
                  <a:pt x="280" y="633"/>
                  <a:pt x="280" y="633"/>
                </a:cubicBezTo>
                <a:cubicBezTo>
                  <a:pt x="324" y="633"/>
                  <a:pt x="353" y="589"/>
                  <a:pt x="353" y="545"/>
                </a:cubicBezTo>
                <a:cubicBezTo>
                  <a:pt x="353" y="74"/>
                  <a:pt x="353" y="74"/>
                  <a:pt x="353" y="74"/>
                </a:cubicBezTo>
                <a:cubicBezTo>
                  <a:pt x="353" y="30"/>
                  <a:pt x="324" y="0"/>
                  <a:pt x="280" y="0"/>
                </a:cubicBezTo>
                <a:close/>
                <a:moveTo>
                  <a:pt x="324" y="545"/>
                </a:moveTo>
                <a:lnTo>
                  <a:pt x="324" y="545"/>
                </a:lnTo>
                <a:cubicBezTo>
                  <a:pt x="324" y="574"/>
                  <a:pt x="294" y="589"/>
                  <a:pt x="280" y="589"/>
                </a:cubicBezTo>
                <a:cubicBezTo>
                  <a:pt x="89" y="589"/>
                  <a:pt x="89" y="589"/>
                  <a:pt x="89" y="589"/>
                </a:cubicBezTo>
                <a:cubicBezTo>
                  <a:pt x="59" y="589"/>
                  <a:pt x="44" y="574"/>
                  <a:pt x="44" y="545"/>
                </a:cubicBezTo>
                <a:cubicBezTo>
                  <a:pt x="44" y="427"/>
                  <a:pt x="44" y="427"/>
                  <a:pt x="44" y="427"/>
                </a:cubicBezTo>
                <a:cubicBezTo>
                  <a:pt x="324" y="427"/>
                  <a:pt x="324" y="427"/>
                  <a:pt x="324" y="427"/>
                </a:cubicBezTo>
                <a:lnTo>
                  <a:pt x="324" y="545"/>
                </a:lnTo>
                <a:close/>
                <a:moveTo>
                  <a:pt x="324" y="398"/>
                </a:moveTo>
                <a:lnTo>
                  <a:pt x="324" y="398"/>
                </a:lnTo>
                <a:cubicBezTo>
                  <a:pt x="44" y="398"/>
                  <a:pt x="44" y="398"/>
                  <a:pt x="44" y="398"/>
                </a:cubicBezTo>
                <a:cubicBezTo>
                  <a:pt x="44" y="133"/>
                  <a:pt x="44" y="133"/>
                  <a:pt x="44" y="133"/>
                </a:cubicBezTo>
                <a:cubicBezTo>
                  <a:pt x="324" y="133"/>
                  <a:pt x="324" y="133"/>
                  <a:pt x="324" y="133"/>
                </a:cubicBezTo>
                <a:lnTo>
                  <a:pt x="324" y="398"/>
                </a:lnTo>
                <a:close/>
                <a:moveTo>
                  <a:pt x="324" y="103"/>
                </a:moveTo>
                <a:lnTo>
                  <a:pt x="324" y="103"/>
                </a:lnTo>
                <a:cubicBezTo>
                  <a:pt x="44" y="103"/>
                  <a:pt x="44" y="103"/>
                  <a:pt x="44" y="103"/>
                </a:cubicBezTo>
                <a:cubicBezTo>
                  <a:pt x="44" y="74"/>
                  <a:pt x="44" y="74"/>
                  <a:pt x="44" y="74"/>
                </a:cubicBezTo>
                <a:cubicBezTo>
                  <a:pt x="44" y="59"/>
                  <a:pt x="59" y="44"/>
                  <a:pt x="89" y="44"/>
                </a:cubicBezTo>
                <a:cubicBezTo>
                  <a:pt x="280" y="44"/>
                  <a:pt x="280" y="44"/>
                  <a:pt x="280" y="44"/>
                </a:cubicBezTo>
                <a:cubicBezTo>
                  <a:pt x="294" y="44"/>
                  <a:pt x="324" y="59"/>
                  <a:pt x="324" y="74"/>
                </a:cubicBezTo>
                <a:lnTo>
                  <a:pt x="324" y="10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CA">
              <a:latin typeface="Century Gothic" panose="020B0502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4567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C788FC-600B-4184-B4FE-499E0136EA76}" type="slidenum">
              <a:rPr lang="en-AU" altLang="en-US">
                <a:solidFill>
                  <a:srgbClr val="000000"/>
                </a:solidFill>
              </a:rPr>
              <a:pPr/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3216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9E6EA-442A-4665-AFC2-DC5D489B5FF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2241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B826B1-C788-40D8-860E-93A72EBC1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00" y="405000"/>
            <a:ext cx="7314600" cy="759875"/>
          </a:xfrm>
        </p:spPr>
        <p:txBody>
          <a:bodyPr>
            <a:normAutofit/>
          </a:bodyPr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E02D40-5E45-4C10-9604-5FD4868BC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53448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nten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CD4256-B840-4889-AFF3-5D3264F7B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00" y="405000"/>
            <a:ext cx="7238400" cy="759875"/>
          </a:xfrm>
        </p:spPr>
        <p:txBody>
          <a:bodyPr>
            <a:normAutofit/>
          </a:bodyPr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CF7B40-9320-4B0E-BF45-0CED0304BC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800" y="2133094"/>
            <a:ext cx="5181600" cy="3888521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5784F8-D6FE-40C2-ADCB-0D2B473D8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2999"/>
            <a:ext cx="5181600" cy="3888001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6875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ttage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CD4256-B840-4889-AFF3-5D3264F7B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CF7B40-9320-4B0E-BF45-0CED0304BC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800" y="2061000"/>
            <a:ext cx="3529200" cy="39606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5784F8-D6FE-40C2-ADCB-0D2B473D8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84000" y="2060915"/>
            <a:ext cx="6769800" cy="39600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953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ttage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CD4256-B840-4889-AFF3-5D3264F7B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CF7B40-9320-4B0E-BF45-0CED0304BC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24600" y="2061000"/>
            <a:ext cx="3529200" cy="3960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5784F8-D6FE-40C2-ADCB-0D2B473D8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800" y="2061552"/>
            <a:ext cx="6769800" cy="395947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3888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CD4256-B840-4889-AFF3-5D3264F7B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B3E211B7-E6A5-4852-BEA9-1FC5706FC9C1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40368" y="4221000"/>
            <a:ext cx="3240000" cy="1800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A3DD9B5D-B9FE-4579-A185-2FA7103DD9B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4400" y="4221000"/>
            <a:ext cx="3240000" cy="1800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D19131F5-5CAF-4D7D-99D1-4422A727E5E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77384" y="4221000"/>
            <a:ext cx="3240000" cy="1800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E00BD56F-BD22-4D77-A9CD-151308C5076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40368" y="2133000"/>
            <a:ext cx="3240000" cy="1800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417CDCCA-652D-43B2-BBF3-6DAF552E38E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14400" y="2133000"/>
            <a:ext cx="3240000" cy="1800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A27B6C8D-6C1A-4422-918C-129A58D1EBFC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477384" y="2133000"/>
            <a:ext cx="3240000" cy="1800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5924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CD4256-B840-4889-AFF3-5D3264F7B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CF7B40-9320-4B0E-BF45-0CED0304BC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800" y="2061523"/>
            <a:ext cx="2520000" cy="3960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67385393-6865-4CC6-B0CE-9F158153B73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841619" y="2061000"/>
            <a:ext cx="2520000" cy="3960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5117A1A2-6A62-4DB3-95E4-E8C10EFA04CF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3506406" y="2061000"/>
            <a:ext cx="2520000" cy="3960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0DAD439-1285-4C7B-A1DD-66D7C963E92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174012" y="2061000"/>
            <a:ext cx="2520000" cy="3960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9829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Highligh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CD4256-B840-4889-AFF3-5D3264F7B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75FFDE09-B400-419D-AC3F-681218A359C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800" y="4237061"/>
            <a:ext cx="2520000" cy="18576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16E31BF6-3FA9-44EE-A302-5064EB537A3A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506406" y="4237061"/>
            <a:ext cx="7847994" cy="18576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A599B620-6204-4AF6-ACCC-7B045108A77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49561" y="2077063"/>
            <a:ext cx="2520000" cy="1855937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AEFF17D7-5184-47EB-9637-750415CD609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517167" y="2077063"/>
            <a:ext cx="7847994" cy="1855937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170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277"/>
            <a:ext cx="12192000" cy="600872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3454505-3FE3-4E7F-B65B-32A0F30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00" y="405000"/>
            <a:ext cx="6400200" cy="759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F284D7-F6D0-4E9A-AF04-6C3420343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630" y="2133001"/>
            <a:ext cx="10515600" cy="388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5" name="Picture 4" descr="A picture containing thing&#10;&#10;Description generated with high confidence">
            <a:extLst/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214" y="452562"/>
            <a:ext cx="2362200" cy="44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0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6" r:id="rId2"/>
    <p:sldLayoutId id="2147483694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6" r:id="rId10"/>
    <p:sldLayoutId id="2147483707" r:id="rId11"/>
    <p:sldLayoutId id="2147483708" r:id="rId12"/>
    <p:sldLayoutId id="2147483709" r:id="rId13"/>
    <p:sldLayoutId id="2147483712" r:id="rId14"/>
    <p:sldLayoutId id="2147483713" r:id="rId15"/>
    <p:sldLayoutId id="2147483714" r:id="rId16"/>
    <p:sldLayoutId id="2147483715" r:id="rId17"/>
    <p:sldLayoutId id="2147483727" r:id="rId18"/>
    <p:sldLayoutId id="2147483728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  <p:sldLayoutId id="2147483733" r:id="rId26"/>
    <p:sldLayoutId id="2147483729" r:id="rId27"/>
    <p:sldLayoutId id="2147483734" r:id="rId28"/>
    <p:sldLayoutId id="2147483735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rgbClr val="009DDC"/>
          </a:solidFill>
          <a:latin typeface="Arial Nova Light" panose="020B0304020202020204" pitchFamily="34" charset="0"/>
          <a:ea typeface="+mj-ea"/>
          <a:cs typeface="Arial Nova Light" panose="020B03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bg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 Nova Light" panose="020B0304020202020204" pitchFamily="34" charset="0"/>
          <a:ea typeface="+mn-ea"/>
          <a:cs typeface="Arial Nova Light" panose="020B0304020202020204" pitchFamily="34" charset="0"/>
        </a:defRPr>
      </a:lvl1pPr>
      <a:lvl2pPr marL="4608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bg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 Nova Light" panose="020B0304020202020204" pitchFamily="34" charset="0"/>
          <a:ea typeface="+mn-ea"/>
          <a:cs typeface="Arial Nova Light" panose="020B0304020202020204" pitchFamily="34" charset="0"/>
        </a:defRPr>
      </a:lvl2pPr>
      <a:lvl3pPr marL="6912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bg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Arial Nova Light" panose="020B0304020202020204" pitchFamily="34" charset="0"/>
          <a:ea typeface="+mn-ea"/>
          <a:cs typeface="Arial Nova Light" panose="020B0304020202020204" pitchFamily="34" charset="0"/>
        </a:defRPr>
      </a:lvl3pPr>
      <a:lvl4pPr marL="9216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bg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Arial Nova Light" panose="020B0304020202020204" pitchFamily="34" charset="0"/>
          <a:ea typeface="+mn-ea"/>
          <a:cs typeface="Arial Nova Light" panose="020B0304020202020204" pitchFamily="34" charset="0"/>
        </a:defRPr>
      </a:lvl4pPr>
      <a:lvl5pPr marL="11520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bg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Arial Nova Light" panose="020B0304020202020204" pitchFamily="34" charset="0"/>
          <a:ea typeface="+mn-ea"/>
          <a:cs typeface="Arial Nova Light" panose="020B03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141F55-7A8D-40C4-8E6E-68F55155C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33400"/>
            <a:ext cx="10210800" cy="1600200"/>
          </a:xfrm>
        </p:spPr>
        <p:txBody>
          <a:bodyPr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AU" sz="4800" b="1" dirty="0">
                <a:ln/>
              </a:rPr>
              <a:t>Structural Renewal of Deteriorated </a:t>
            </a:r>
            <a:br>
              <a:rPr lang="en-AU" sz="4800" b="1" dirty="0">
                <a:ln/>
              </a:rPr>
            </a:br>
            <a:r>
              <a:rPr lang="en-AU" sz="4800" b="1" dirty="0">
                <a:ln/>
              </a:rPr>
              <a:t>Under-Road Culverts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CECBADB-C3AE-48A4-A94E-2D921B9075E4}"/>
              </a:ext>
            </a:extLst>
          </p:cNvPr>
          <p:cNvSpPr txBox="1"/>
          <p:nvPr/>
        </p:nvSpPr>
        <p:spPr>
          <a:xfrm>
            <a:off x="2438400" y="2381247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John Monro</a:t>
            </a:r>
          </a:p>
          <a:p>
            <a:pPr algn="ctr"/>
            <a:r>
              <a:rPr lang="en-A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Interflow Pty Limited </a:t>
            </a:r>
          </a:p>
        </p:txBody>
      </p:sp>
    </p:spTree>
    <p:extLst>
      <p:ext uri="{BB962C8B-B14F-4D97-AF65-F5344CB8AC3E}">
        <p14:creationId xmlns:p14="http://schemas.microsoft.com/office/powerpoint/2010/main" val="81945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FF14AC-F147-4C04-92EE-A14F9791B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Expanda Pipe Installation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BDC9970-4DDA-4195-9C92-796C68590F63}"/>
              </a:ext>
            </a:extLst>
          </p:cNvPr>
          <p:cNvSpPr/>
          <p:nvPr/>
        </p:nvSpPr>
        <p:spPr>
          <a:xfrm>
            <a:off x="9067800" y="405000"/>
            <a:ext cx="2209800" cy="58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Exp Fixed 2">
            <a:hlinkClick r:id="" action="ppaction://media"/>
            <a:extLst>
              <a:ext uri="{FF2B5EF4-FFF2-40B4-BE49-F238E27FC236}">
                <a16:creationId xmlns:a16="http://schemas.microsoft.com/office/drawing/2014/main" xmlns="" id="{4F1FB07E-66C2-4C6E-B632-F822731B6A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" y="2362200"/>
            <a:ext cx="4876800" cy="36576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Expanding Liner 3">
            <a:hlinkClick r:id="" action="ppaction://media"/>
            <a:extLst>
              <a:ext uri="{FF2B5EF4-FFF2-40B4-BE49-F238E27FC236}">
                <a16:creationId xmlns:a16="http://schemas.microsoft.com/office/drawing/2014/main" xmlns="" id="{70DCF4CB-2986-43CE-84DC-312BD53C277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562" r="3125"/>
          <a:stretch/>
        </p:blipFill>
        <p:spPr>
          <a:xfrm>
            <a:off x="6743700" y="2362200"/>
            <a:ext cx="4648200" cy="36576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1263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25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EA75E2-0E6C-4492-B343-4E7DE16D9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Installing in Culverts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F5C1E909-C51C-4D80-8251-D9476B67F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780506"/>
            <a:ext cx="3709458" cy="2782094"/>
          </a:xfrm>
          <a:ln>
            <a:solidFill>
              <a:schemeClr val="bg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4869112-FF23-4BE7-A476-E9BAA75BA96C}"/>
              </a:ext>
            </a:extLst>
          </p:cNvPr>
          <p:cNvSpPr/>
          <p:nvPr/>
        </p:nvSpPr>
        <p:spPr>
          <a:xfrm>
            <a:off x="9067800" y="405000"/>
            <a:ext cx="2209800" cy="58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089542B-E49B-4F20-99A0-C913E89F5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780506"/>
            <a:ext cx="3709459" cy="278209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055DD24-B0B3-4BA7-AE55-6F494E0DE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1" y="2782824"/>
            <a:ext cx="3702585" cy="277977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29985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CF481D-80CD-4C8D-B64D-AE7DB223B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Expanda Pipe lining culverts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42029F2-2258-4B1C-BD25-CC53091101ED}"/>
              </a:ext>
            </a:extLst>
          </p:cNvPr>
          <p:cNvSpPr/>
          <p:nvPr/>
        </p:nvSpPr>
        <p:spPr>
          <a:xfrm>
            <a:off x="9067800" y="405000"/>
            <a:ext cx="2209800" cy="58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4" descr="CH584 Northern End (2)">
            <a:extLst>
              <a:ext uri="{FF2B5EF4-FFF2-40B4-BE49-F238E27FC236}">
                <a16:creationId xmlns:a16="http://schemas.microsoft.com/office/drawing/2014/main" xmlns="" id="{899A1BCD-9342-4E87-BDAB-19DD89A31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46"/>
          <a:stretch>
            <a:fillRect/>
          </a:stretch>
        </p:blipFill>
        <p:spPr bwMode="auto">
          <a:xfrm>
            <a:off x="4038900" y="2362200"/>
            <a:ext cx="5989637" cy="39290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811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CF481D-80CD-4C8D-B64D-AE7DB223B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Expanda Pipe lining culverts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42029F2-2258-4B1C-BD25-CC53091101ED}"/>
              </a:ext>
            </a:extLst>
          </p:cNvPr>
          <p:cNvSpPr/>
          <p:nvPr/>
        </p:nvSpPr>
        <p:spPr>
          <a:xfrm>
            <a:off x="9067800" y="405000"/>
            <a:ext cx="2209800" cy="58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 descr="CH544 Northern end Lining (2)">
            <a:extLst>
              <a:ext uri="{FF2B5EF4-FFF2-40B4-BE49-F238E27FC236}">
                <a16:creationId xmlns:a16="http://schemas.microsoft.com/office/drawing/2014/main" xmlns="" id="{5FE759A3-E780-4849-A277-A6F5D1630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" t="11159" r="18900" b="12546"/>
          <a:stretch>
            <a:fillRect/>
          </a:stretch>
        </p:blipFill>
        <p:spPr bwMode="auto">
          <a:xfrm>
            <a:off x="5486400" y="2286000"/>
            <a:ext cx="4897437" cy="3886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H544 Northern end Lining (4)">
            <a:extLst>
              <a:ext uri="{FF2B5EF4-FFF2-40B4-BE49-F238E27FC236}">
                <a16:creationId xmlns:a16="http://schemas.microsoft.com/office/drawing/2014/main" xmlns="" id="{EC45B86E-3DD1-44C6-B21C-9F0B6000B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9" t="12471" b="12546"/>
          <a:stretch>
            <a:fillRect/>
          </a:stretch>
        </p:blipFill>
        <p:spPr bwMode="auto">
          <a:xfrm>
            <a:off x="2030412" y="2286000"/>
            <a:ext cx="3173413" cy="38941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263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E1DC1F-0EA7-418A-B2BC-F4327074B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Rail Culverts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10740B9-3D29-4B06-8A29-773173D69265}"/>
              </a:ext>
            </a:extLst>
          </p:cNvPr>
          <p:cNvSpPr/>
          <p:nvPr/>
        </p:nvSpPr>
        <p:spPr>
          <a:xfrm>
            <a:off x="9067800" y="405000"/>
            <a:ext cx="2209800" cy="58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4" descr="CH584 Southern end (1)">
            <a:extLst>
              <a:ext uri="{FF2B5EF4-FFF2-40B4-BE49-F238E27FC236}">
                <a16:creationId xmlns:a16="http://schemas.microsoft.com/office/drawing/2014/main" xmlns="" id="{1D126F8D-A9FA-4E7B-9710-5B21100E3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46"/>
          <a:stretch>
            <a:fillRect/>
          </a:stretch>
        </p:blipFill>
        <p:spPr bwMode="auto">
          <a:xfrm>
            <a:off x="2514600" y="2322138"/>
            <a:ext cx="6264275" cy="4108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961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190981F9-D3EA-4F61-AD48-7B61745C3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00" y="405000"/>
            <a:ext cx="7314600" cy="759875"/>
          </a:xfrm>
        </p:spPr>
        <p:txBody>
          <a:bodyPr/>
          <a:lstStyle/>
          <a:p>
            <a:r>
              <a:rPr lang="en-AU" dirty="0"/>
              <a:t>Example 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CAD4558-126C-4E8E-BDB9-A56BF1960497}"/>
              </a:ext>
            </a:extLst>
          </p:cNvPr>
          <p:cNvSpPr/>
          <p:nvPr/>
        </p:nvSpPr>
        <p:spPr>
          <a:xfrm>
            <a:off x="9067800" y="405000"/>
            <a:ext cx="2286000" cy="58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050" name="Picture 2" descr="IMG_20190125_110037">
            <a:extLst>
              <a:ext uri="{FF2B5EF4-FFF2-40B4-BE49-F238E27FC236}">
                <a16:creationId xmlns:a16="http://schemas.microsoft.com/office/drawing/2014/main" xmlns="" id="{5A1A2F03-DC6E-45C7-BD83-642BF5092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33"/>
          <a:stretch>
            <a:fillRect/>
          </a:stretch>
        </p:blipFill>
        <p:spPr bwMode="auto">
          <a:xfrm>
            <a:off x="3818466" y="2366683"/>
            <a:ext cx="3429000" cy="375708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IMG_20190125_083830_resized_20190125_084924716">
            <a:extLst>
              <a:ext uri="{FF2B5EF4-FFF2-40B4-BE49-F238E27FC236}">
                <a16:creationId xmlns:a16="http://schemas.microsoft.com/office/drawing/2014/main" xmlns="" id="{36361904-8388-45D6-9EF1-FA80A4C5A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433" y="2339789"/>
            <a:ext cx="2815167" cy="375708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7C56FB3-B000-4954-818E-18627DCEEFAB}"/>
              </a:ext>
            </a:extLst>
          </p:cNvPr>
          <p:cNvSpPr txBox="1"/>
          <p:nvPr/>
        </p:nvSpPr>
        <p:spPr>
          <a:xfrm>
            <a:off x="685800" y="3124200"/>
            <a:ext cx="2743200" cy="1453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Stevenage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Lines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Hamilton City</a:t>
            </a:r>
            <a:endParaRPr lang="en-AU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994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FF54E0-539C-4C5E-9017-E18F53FAC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Structural Design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3C833C0-72E5-4E50-BC45-7BF53A4BDCED}"/>
              </a:ext>
            </a:extLst>
          </p:cNvPr>
          <p:cNvSpPr/>
          <p:nvPr/>
        </p:nvSpPr>
        <p:spPr>
          <a:xfrm>
            <a:off x="9067800" y="405000"/>
            <a:ext cx="2362200" cy="50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xmlns="" id="{E82FF637-8516-4DD7-AB36-F5ACA5B40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949" y="2362202"/>
            <a:ext cx="6553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i="1" dirty="0">
                <a:solidFill>
                  <a:schemeClr val="bg1"/>
                </a:solidFill>
                <a:latin typeface="Century Gothic" pitchFamily="34" charset="0"/>
              </a:rPr>
              <a:t>Assume Pipe is “Fully Deteriorated”</a:t>
            </a:r>
            <a:endParaRPr lang="en-US" sz="2800" i="1" dirty="0">
              <a:solidFill>
                <a:schemeClr val="bg1"/>
              </a:solidFill>
              <a:latin typeface="Helvetica 45" pitchFamily="34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xmlns="" id="{19E0BA0B-3599-46F3-BC83-178BEA6BA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462" y="3433482"/>
            <a:ext cx="3686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9D3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3200" dirty="0">
                <a:solidFill>
                  <a:schemeClr val="bg1"/>
                </a:solidFill>
                <a:latin typeface="Century Gothic" pitchFamily="34" charset="0"/>
              </a:rPr>
              <a:t>AS/NZS 2566.1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9A354BAA-2677-42D2-AA4E-C3FCBD7D5D66}"/>
                  </a:ext>
                </a:extLst>
              </p:cNvPr>
              <p:cNvSpPr txBox="1"/>
              <p:nvPr/>
            </p:nvSpPr>
            <p:spPr>
              <a:xfrm>
                <a:off x="2201142" y="4345470"/>
                <a:ext cx="6844246" cy="12343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6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𝐷𝐿</m:t>
                                      </m:r>
                                    </m:sub>
                                  </m:sSub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sSup>
                                    <m:sSupPr>
                                      <m:ctrlPr>
                                        <a:rPr lang="en-US" sz="36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sz="36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−6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f>
                                <m:fPr>
                                  <m:type m:val="skw"/>
                                  <m:ctrlP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e>
                            <m:sup>
                              <m:f>
                                <m:fPr>
                                  <m:type m:val="skw"/>
                                  <m:ctrlP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𝐹𝑆</m:t>
                          </m:r>
                        </m:den>
                      </m:f>
                    </m:oMath>
                  </m:oMathPara>
                </a14:m>
                <a:endParaRPr lang="en-AU" sz="36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A354BAA-2677-42D2-AA4E-C3FCBD7D5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1142" y="4345470"/>
                <a:ext cx="6844246" cy="12343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574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A11B34-E4A2-47F2-BB41-C26D5C3DF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Structural Design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58CFF8F-BA9C-47B8-BE59-A04166F7DDA3}"/>
              </a:ext>
            </a:extLst>
          </p:cNvPr>
          <p:cNvSpPr/>
          <p:nvPr/>
        </p:nvSpPr>
        <p:spPr>
          <a:xfrm>
            <a:off x="9067800" y="405000"/>
            <a:ext cx="2362200" cy="50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9D07CDEF-CFA5-46DB-8778-F90F6BE3F7F3}"/>
                  </a:ext>
                </a:extLst>
              </p:cNvPr>
              <p:cNvSpPr txBox="1"/>
              <p:nvPr/>
            </p:nvSpPr>
            <p:spPr>
              <a:xfrm>
                <a:off x="657224" y="2451111"/>
                <a:ext cx="6844246" cy="12343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6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𝐷𝐿</m:t>
                                      </m:r>
                                    </m:sub>
                                  </m:sSub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sSup>
                                    <m:sSupPr>
                                      <m:ctrlPr>
                                        <a:rPr lang="en-US" sz="36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sz="36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−6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f>
                                <m:fPr>
                                  <m:type m:val="skw"/>
                                  <m:ctrlP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e>
                            <m:sup>
                              <m:f>
                                <m:fPr>
                                  <m:type m:val="skw"/>
                                  <m:ctrlP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𝐹𝑆</m:t>
                          </m:r>
                        </m:den>
                      </m:f>
                    </m:oMath>
                  </m:oMathPara>
                </a14:m>
                <a:endParaRPr lang="en-AU" sz="36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07CDEF-CFA5-46DB-8778-F90F6BE3F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24" y="2451111"/>
                <a:ext cx="6844246" cy="12343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97A5A4-4A5C-44AF-BF18-B8EB1EBAA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2" y="4269059"/>
            <a:ext cx="2840748" cy="210063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00E1AE9C-6566-46E6-AD3B-65A01E5A8104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1875276" y="3290148"/>
            <a:ext cx="192884" cy="978911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65072E-BEF1-4002-AAF3-94C8401A4E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5555" r="7296" b="37557"/>
          <a:stretch/>
        </p:blipFill>
        <p:spPr>
          <a:xfrm>
            <a:off x="7772400" y="2133600"/>
            <a:ext cx="4115400" cy="3901377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369FDDD-79A3-44A9-8223-2726B4352BDB}"/>
              </a:ext>
            </a:extLst>
          </p:cNvPr>
          <p:cNvSpPr txBox="1"/>
          <p:nvPr/>
        </p:nvSpPr>
        <p:spPr>
          <a:xfrm>
            <a:off x="3552824" y="5203980"/>
            <a:ext cx="4038600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E’ = 2 MPa (Ungrouted)</a:t>
            </a:r>
          </a:p>
          <a:p>
            <a:r>
              <a:rPr lang="en-A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E’ = 4, 5, 7 MPa (Grouted)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451032FC-A530-4049-8EA4-8E36769E07FE}"/>
              </a:ext>
            </a:extLst>
          </p:cNvPr>
          <p:cNvCxnSpPr/>
          <p:nvPr/>
        </p:nvCxnSpPr>
        <p:spPr>
          <a:xfrm>
            <a:off x="5381624" y="4269058"/>
            <a:ext cx="2390776" cy="11878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DDAA1A87-5E47-44D0-819A-67838B05A5FA}"/>
              </a:ext>
            </a:extLst>
          </p:cNvPr>
          <p:cNvCxnSpPr/>
          <p:nvPr/>
        </p:nvCxnSpPr>
        <p:spPr>
          <a:xfrm>
            <a:off x="5381624" y="3101917"/>
            <a:ext cx="0" cy="116714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614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9847396-6C8A-45D3-B99F-4C7D50985282}"/>
              </a:ext>
            </a:extLst>
          </p:cNvPr>
          <p:cNvSpPr/>
          <p:nvPr/>
        </p:nvSpPr>
        <p:spPr>
          <a:xfrm>
            <a:off x="9067800" y="405000"/>
            <a:ext cx="2362200" cy="50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2" descr="Illawarra 2">
            <a:extLst>
              <a:ext uri="{FF2B5EF4-FFF2-40B4-BE49-F238E27FC236}">
                <a16:creationId xmlns:a16="http://schemas.microsoft.com/office/drawing/2014/main" xmlns="" id="{09E13F9A-F6B4-4E00-B33B-25B10045E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86000"/>
            <a:ext cx="5668963" cy="37496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160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Rotaloc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676400" y="2743200"/>
            <a:ext cx="33909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Century Gothic" pitchFamily="34" charset="0"/>
              </a:rPr>
              <a:t>Wound-in-Place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Century Gothic" pitchFamily="34" charset="0"/>
              </a:rPr>
              <a:t>Full Bore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Century Gothic" pitchFamily="34" charset="0"/>
              </a:rPr>
              <a:t>Structural Liner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306489"/>
            <a:ext cx="4537743" cy="42112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1453" y="4801848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DN900 – DN1800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40A0376-988E-481F-9993-C3A99868C16C}"/>
              </a:ext>
            </a:extLst>
          </p:cNvPr>
          <p:cNvSpPr/>
          <p:nvPr/>
        </p:nvSpPr>
        <p:spPr>
          <a:xfrm>
            <a:off x="9067800" y="405000"/>
            <a:ext cx="2209800" cy="58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5359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DFCD20-EB4E-4153-8633-F42364795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Under Road Culverts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F77133B-C9E7-49AD-855D-33155DE4B7EA}"/>
              </a:ext>
            </a:extLst>
          </p:cNvPr>
          <p:cNvSpPr/>
          <p:nvPr/>
        </p:nvSpPr>
        <p:spPr>
          <a:xfrm>
            <a:off x="9067800" y="405000"/>
            <a:ext cx="2362200" cy="50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6" descr="IMG_0447">
            <a:extLst>
              <a:ext uri="{FF2B5EF4-FFF2-40B4-BE49-F238E27FC236}">
                <a16:creationId xmlns:a16="http://schemas.microsoft.com/office/drawing/2014/main" xmlns="" id="{1788685F-6056-429C-A337-5A07504A8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7280">
            <a:off x="5893509" y="2871179"/>
            <a:ext cx="4179887" cy="31353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IMG_0509">
            <a:extLst>
              <a:ext uri="{FF2B5EF4-FFF2-40B4-BE49-F238E27FC236}">
                <a16:creationId xmlns:a16="http://schemas.microsoft.com/office/drawing/2014/main" xmlns="" id="{E752A9B2-338F-4004-8F2F-89263205B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6318">
            <a:off x="2005721" y="2545742"/>
            <a:ext cx="4178300" cy="313372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76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>
          <a:xfrm>
            <a:off x="838800" y="405000"/>
            <a:ext cx="6400200" cy="759875"/>
          </a:xfrm>
        </p:spPr>
        <p:txBody>
          <a:bodyPr/>
          <a:lstStyle/>
          <a:p>
            <a:pPr eaLnBrk="1" hangingPunct="1"/>
            <a:r>
              <a:rPr lang="en-US" sz="3600" dirty="0"/>
              <a:t>Rotaloc</a:t>
            </a:r>
            <a:endParaRPr lang="en-AU" sz="3600" dirty="0"/>
          </a:p>
        </p:txBody>
      </p:sp>
      <p:pic>
        <p:nvPicPr>
          <p:cNvPr id="26627" name="Picture 5" descr="SL3700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6" r="22533" b="27838"/>
          <a:stretch>
            <a:fillRect/>
          </a:stretch>
        </p:blipFill>
        <p:spPr bwMode="auto">
          <a:xfrm>
            <a:off x="7207364" y="2711624"/>
            <a:ext cx="3536836" cy="338437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711623"/>
            <a:ext cx="4512501" cy="338437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F305581-7E24-415A-B20D-3A34D8692040}"/>
              </a:ext>
            </a:extLst>
          </p:cNvPr>
          <p:cNvSpPr/>
          <p:nvPr/>
        </p:nvSpPr>
        <p:spPr>
          <a:xfrm>
            <a:off x="9067800" y="405000"/>
            <a:ext cx="2209800" cy="58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2853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o Expand and Wind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3800" y="2286000"/>
            <a:ext cx="4876800" cy="36576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29802FA-30E5-4E0C-BB07-00511EC237B6}"/>
              </a:ext>
            </a:extLst>
          </p:cNvPr>
          <p:cNvSpPr/>
          <p:nvPr/>
        </p:nvSpPr>
        <p:spPr>
          <a:xfrm>
            <a:off x="9067800" y="405000"/>
            <a:ext cx="2209800" cy="58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1AA51BC-0953-4162-927F-DB7DE7429C32}"/>
              </a:ext>
            </a:extLst>
          </p:cNvPr>
          <p:cNvSpPr txBox="1"/>
          <p:nvPr/>
        </p:nvSpPr>
        <p:spPr>
          <a:xfrm>
            <a:off x="685800" y="439047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>
                <a:solidFill>
                  <a:srgbClr val="009DDC"/>
                </a:solidFill>
                <a:latin typeface="Century Gothic" panose="020B0502020202020204" pitchFamily="34" charset="0"/>
              </a:rPr>
              <a:t>Rotaloc</a:t>
            </a:r>
          </a:p>
        </p:txBody>
      </p:sp>
    </p:spTree>
    <p:extLst>
      <p:ext uri="{BB962C8B-B14F-4D97-AF65-F5344CB8AC3E}">
        <p14:creationId xmlns:p14="http://schemas.microsoft.com/office/powerpoint/2010/main" val="108048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476251"/>
            <a:ext cx="7772400" cy="638175"/>
          </a:xfrm>
        </p:spPr>
        <p:txBody>
          <a:bodyPr/>
          <a:lstStyle/>
          <a:p>
            <a:pPr eaLnBrk="1" hangingPunct="1"/>
            <a:r>
              <a:rPr lang="en-AU" sz="3600" dirty="0"/>
              <a:t>PVC </a:t>
            </a:r>
            <a:r>
              <a:rPr lang="en-AU" dirty="0"/>
              <a:t>Profiles</a:t>
            </a:r>
            <a:endParaRPr lang="en-AU" sz="3600" dirty="0"/>
          </a:p>
        </p:txBody>
      </p:sp>
      <p:pic>
        <p:nvPicPr>
          <p:cNvPr id="24579" name="Picture 3" descr="L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2662237"/>
            <a:ext cx="3090862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Prof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6" b="37811"/>
          <a:stretch>
            <a:fillRect/>
          </a:stretch>
        </p:blipFill>
        <p:spPr bwMode="auto">
          <a:xfrm>
            <a:off x="2279650" y="4894262"/>
            <a:ext cx="71628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4776788" y="294798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5002551-393E-4BB7-A643-EBEA197975A9}"/>
              </a:ext>
            </a:extLst>
          </p:cNvPr>
          <p:cNvSpPr/>
          <p:nvPr/>
        </p:nvSpPr>
        <p:spPr>
          <a:xfrm>
            <a:off x="9067800" y="405000"/>
            <a:ext cx="2209800" cy="58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135982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C1EA91-572B-43C0-9293-E034BD3CE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Steel Reinforced Profile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45DAF17-47A2-4CC9-A3C4-3A162CD83E76}"/>
              </a:ext>
            </a:extLst>
          </p:cNvPr>
          <p:cNvSpPr/>
          <p:nvPr/>
        </p:nvSpPr>
        <p:spPr>
          <a:xfrm>
            <a:off x="9067800" y="405000"/>
            <a:ext cx="2209800" cy="58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45F7104-89F2-4928-87EE-7E4C1A1D6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667000"/>
            <a:ext cx="7772400" cy="333492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21504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2424113" y="333376"/>
            <a:ext cx="80645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 sz="3600" dirty="0">
                <a:solidFill>
                  <a:schemeClr val="bg1"/>
                </a:solidFill>
                <a:latin typeface="Century Gothic" pitchFamily="34" charset="0"/>
              </a:rPr>
              <a:t>Installation</a:t>
            </a:r>
            <a:endParaRPr lang="en-US" sz="3600" dirty="0">
              <a:solidFill>
                <a:schemeClr val="bg1"/>
              </a:solidFill>
              <a:latin typeface="Century Gothic" pitchFamily="34" charset="0"/>
            </a:endParaRPr>
          </a:p>
          <a:p>
            <a:pPr eaLnBrk="1" hangingPunct="1"/>
            <a:endParaRPr lang="en-US" sz="36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8675" name="Picture 5" descr="SL3701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133600"/>
            <a:ext cx="5545137" cy="41576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847E2BD-B999-4447-BB9D-E5D4FB1698E6}"/>
              </a:ext>
            </a:extLst>
          </p:cNvPr>
          <p:cNvSpPr/>
          <p:nvPr/>
        </p:nvSpPr>
        <p:spPr>
          <a:xfrm>
            <a:off x="9067800" y="405000"/>
            <a:ext cx="2209800" cy="58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515CF45-D635-4856-87B8-C00CE8D5C413}"/>
              </a:ext>
            </a:extLst>
          </p:cNvPr>
          <p:cNvSpPr txBox="1"/>
          <p:nvPr/>
        </p:nvSpPr>
        <p:spPr>
          <a:xfrm>
            <a:off x="685800" y="439047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>
                <a:solidFill>
                  <a:srgbClr val="009DDC"/>
                </a:solidFill>
                <a:latin typeface="Century Gothic" panose="020B0502020202020204" pitchFamily="34" charset="0"/>
              </a:rPr>
              <a:t>Rotaloc</a:t>
            </a:r>
          </a:p>
        </p:txBody>
      </p:sp>
    </p:spTree>
    <p:extLst>
      <p:ext uri="{BB962C8B-B14F-4D97-AF65-F5344CB8AC3E}">
        <p14:creationId xmlns:p14="http://schemas.microsoft.com/office/powerpoint/2010/main" val="1179633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03238"/>
            <a:ext cx="5111750" cy="792162"/>
          </a:xfrm>
        </p:spPr>
        <p:txBody>
          <a:bodyPr/>
          <a:lstStyle/>
          <a:p>
            <a:pPr eaLnBrk="1" hangingPunct="1"/>
            <a:r>
              <a:rPr lang="en-AU" sz="3600" dirty="0"/>
              <a:t>Ribline  </a:t>
            </a:r>
            <a:endParaRPr lang="en-AU" dirty="0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774826" y="2270125"/>
            <a:ext cx="432117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  <a:latin typeface="Century Gothic" pitchFamily="34" charset="0"/>
              </a:rPr>
              <a:t>Steel reinforced polyethylene 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  <a:latin typeface="Century Gothic" pitchFamily="34" charset="0"/>
              </a:rPr>
              <a:t>1200mm to &gt;2500mm diameters</a:t>
            </a:r>
            <a:endParaRPr lang="en-AU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31748" name="Picture 4" descr="Ribline Wall S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3475037"/>
            <a:ext cx="3168650" cy="3001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 descr="Rib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2249487"/>
            <a:ext cx="4346575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79435B2-39DB-48DF-A31E-943571C68122}"/>
              </a:ext>
            </a:extLst>
          </p:cNvPr>
          <p:cNvSpPr/>
          <p:nvPr/>
        </p:nvSpPr>
        <p:spPr>
          <a:xfrm>
            <a:off x="9067800" y="405000"/>
            <a:ext cx="2362200" cy="50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9648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0"/>
            <a:ext cx="4876800" cy="1058864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chemeClr val="bg1"/>
                </a:solidFill>
              </a:rPr>
              <a:t>Example: Lining of 1800mm CSP culverts</a:t>
            </a:r>
            <a:endParaRPr lang="en-AU" sz="2800" dirty="0">
              <a:solidFill>
                <a:schemeClr val="bg1"/>
              </a:solidFill>
            </a:endParaRPr>
          </a:p>
        </p:txBody>
      </p:sp>
      <p:pic>
        <p:nvPicPr>
          <p:cNvPr id="32771" name="Picture 3" descr="Overgrown Culvert Ends Enhanc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532" y="2133600"/>
            <a:ext cx="5256213" cy="39433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4295776" y="404813"/>
            <a:ext cx="2879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  <a:latin typeface="Century Gothic" pitchFamily="34" charset="0"/>
              </a:rPr>
              <a:t>Example …</a:t>
            </a:r>
            <a:endParaRPr lang="en-AU" sz="36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4024B1E-1FCA-4832-B14B-7D5B60996BCE}"/>
              </a:ext>
            </a:extLst>
          </p:cNvPr>
          <p:cNvSpPr/>
          <p:nvPr/>
        </p:nvSpPr>
        <p:spPr>
          <a:xfrm>
            <a:off x="9067800" y="405000"/>
            <a:ext cx="2362200" cy="50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4472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1DD046C-8D6F-44F3-98B2-ED3D991E53CB}"/>
              </a:ext>
            </a:extLst>
          </p:cNvPr>
          <p:cNvSpPr/>
          <p:nvPr/>
        </p:nvSpPr>
        <p:spPr>
          <a:xfrm>
            <a:off x="9067800" y="405000"/>
            <a:ext cx="2362200" cy="50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 descr="Delivering Spool Cropped Enhanced">
            <a:extLst>
              <a:ext uri="{FF2B5EF4-FFF2-40B4-BE49-F238E27FC236}">
                <a16:creationId xmlns:a16="http://schemas.microsoft.com/office/drawing/2014/main" xmlns="" id="{ECD8322C-902D-4EC8-B5D6-2229E4B2F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419" y="1600200"/>
            <a:ext cx="4071099" cy="4953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xmlns="" id="{DE4BC9A4-863A-493B-83D5-B4DF31837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603625"/>
            <a:ext cx="28797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  <a:latin typeface="Century Gothic" pitchFamily="34" charset="0"/>
              </a:rPr>
              <a:t>Delivering 30m of 1800</a:t>
            </a:r>
            <a:r>
              <a:rPr lang="en-US" sz="2800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Ø Pipe</a:t>
            </a:r>
          </a:p>
        </p:txBody>
      </p:sp>
    </p:spTree>
    <p:extLst>
      <p:ext uri="{BB962C8B-B14F-4D97-AF65-F5344CB8AC3E}">
        <p14:creationId xmlns:p14="http://schemas.microsoft.com/office/powerpoint/2010/main" val="1506339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0121C4C-0958-4FCF-BBFA-46FB05B00A9F}"/>
              </a:ext>
            </a:extLst>
          </p:cNvPr>
          <p:cNvSpPr/>
          <p:nvPr/>
        </p:nvSpPr>
        <p:spPr>
          <a:xfrm>
            <a:off x="9067800" y="405000"/>
            <a:ext cx="2362200" cy="50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2" descr="Spool at Culvert End Enhanced">
            <a:extLst>
              <a:ext uri="{FF2B5EF4-FFF2-40B4-BE49-F238E27FC236}">
                <a16:creationId xmlns:a16="http://schemas.microsoft.com/office/drawing/2014/main" xmlns="" id="{FB298FD1-0722-4450-AF26-B6104E17E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2093538"/>
            <a:ext cx="5781675" cy="4337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E7A7773-AB94-4DF7-8C3C-74A40D3970C7}"/>
              </a:ext>
            </a:extLst>
          </p:cNvPr>
          <p:cNvSpPr txBox="1"/>
          <p:nvPr/>
        </p:nvSpPr>
        <p:spPr>
          <a:xfrm>
            <a:off x="1981200" y="3429000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Small site footprint</a:t>
            </a:r>
          </a:p>
        </p:txBody>
      </p:sp>
    </p:spTree>
    <p:extLst>
      <p:ext uri="{BB962C8B-B14F-4D97-AF65-F5344CB8AC3E}">
        <p14:creationId xmlns:p14="http://schemas.microsoft.com/office/powerpoint/2010/main" val="21434455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CFFFC69-681C-4A74-971A-D3C70BFC01F2}"/>
              </a:ext>
            </a:extLst>
          </p:cNvPr>
          <p:cNvSpPr/>
          <p:nvPr/>
        </p:nvSpPr>
        <p:spPr>
          <a:xfrm>
            <a:off x="9067800" y="405000"/>
            <a:ext cx="2362200" cy="50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4" descr="DSC01175">
            <a:extLst>
              <a:ext uri="{FF2B5EF4-FFF2-40B4-BE49-F238E27FC236}">
                <a16:creationId xmlns:a16="http://schemas.microsoft.com/office/drawing/2014/main" xmlns="" id="{356CE298-308F-4F02-8B8B-B9F6CFB8F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819400"/>
            <a:ext cx="2332037" cy="31099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SC02291">
            <a:extLst>
              <a:ext uri="{FF2B5EF4-FFF2-40B4-BE49-F238E27FC236}">
                <a16:creationId xmlns:a16="http://schemas.microsoft.com/office/drawing/2014/main" xmlns="" id="{FE6BBB13-8CFF-4C66-B0D4-DF65B727F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931894"/>
            <a:ext cx="3370980" cy="44942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ulvert and Liner Base">
            <a:extLst>
              <a:ext uri="{FF2B5EF4-FFF2-40B4-BE49-F238E27FC236}">
                <a16:creationId xmlns:a16="http://schemas.microsoft.com/office/drawing/2014/main" xmlns="" id="{17F6BB6E-AF00-4DD6-9223-89FB37748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931894"/>
            <a:ext cx="3370659" cy="44942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817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B9A469-5BF3-4A9A-BB53-C9B23BD8F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 its needed …</a:t>
            </a:r>
          </a:p>
        </p:txBody>
      </p:sp>
      <p:pic>
        <p:nvPicPr>
          <p:cNvPr id="4" name="Picture 5" descr="Typical Deterioration Bulleen">
            <a:extLst>
              <a:ext uri="{FF2B5EF4-FFF2-40B4-BE49-F238E27FC236}">
                <a16:creationId xmlns:a16="http://schemas.microsoft.com/office/drawing/2014/main" xmlns="" id="{021D4855-411D-4962-B6E4-97AC1554E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667000"/>
            <a:ext cx="4246563" cy="33035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L370800">
            <a:extLst>
              <a:ext uri="{FF2B5EF4-FFF2-40B4-BE49-F238E27FC236}">
                <a16:creationId xmlns:a16="http://schemas.microsoft.com/office/drawing/2014/main" xmlns="" id="{32C19C06-DC78-4D3F-93F0-EA02AA8A0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3" y="2209800"/>
            <a:ext cx="3241675" cy="43211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ECE9B32-DEF2-47D3-BAC9-FA29EDB17CC9}"/>
              </a:ext>
            </a:extLst>
          </p:cNvPr>
          <p:cNvSpPr/>
          <p:nvPr/>
        </p:nvSpPr>
        <p:spPr>
          <a:xfrm>
            <a:off x="9067800" y="405000"/>
            <a:ext cx="2362200" cy="50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7988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SC0228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663" y="2014116"/>
            <a:ext cx="3347537" cy="446288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4800600" y="404813"/>
            <a:ext cx="23764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  <a:latin typeface="Century Gothic" pitchFamily="34" charset="0"/>
              </a:rPr>
              <a:t>Grouting</a:t>
            </a:r>
            <a:endParaRPr lang="en-AU" sz="36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9" y="2492896"/>
            <a:ext cx="3840427" cy="288032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CA3DB3B-039F-435E-8814-4209AD66B23C}"/>
              </a:ext>
            </a:extLst>
          </p:cNvPr>
          <p:cNvSpPr/>
          <p:nvPr/>
        </p:nvSpPr>
        <p:spPr>
          <a:xfrm>
            <a:off x="9067800" y="405000"/>
            <a:ext cx="2362200" cy="50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39798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ulvert End Line Up Enhance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4"/>
          <a:stretch/>
        </p:blipFill>
        <p:spPr bwMode="auto">
          <a:xfrm>
            <a:off x="5029200" y="2286000"/>
            <a:ext cx="5832475" cy="396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3287714" y="333376"/>
            <a:ext cx="60483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  <a:latin typeface="Century Gothic" pitchFamily="34" charset="0"/>
              </a:rPr>
              <a:t>Stages of Culvert Lining</a:t>
            </a:r>
            <a:endParaRPr lang="en-AU" sz="36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A8FA440-5AD6-4231-9210-6104700B7376}"/>
              </a:ext>
            </a:extLst>
          </p:cNvPr>
          <p:cNvSpPr/>
          <p:nvPr/>
        </p:nvSpPr>
        <p:spPr>
          <a:xfrm>
            <a:off x="9067800" y="405000"/>
            <a:ext cx="2362200" cy="50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41AA0EA-B296-4F05-860D-F2ACE503F3E4}"/>
              </a:ext>
            </a:extLst>
          </p:cNvPr>
          <p:cNvSpPr txBox="1"/>
          <p:nvPr/>
        </p:nvSpPr>
        <p:spPr>
          <a:xfrm>
            <a:off x="914400" y="3581400"/>
            <a:ext cx="350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Stages of Culvert Lining</a:t>
            </a:r>
          </a:p>
        </p:txBody>
      </p:sp>
    </p:spTree>
    <p:extLst>
      <p:ext uri="{BB962C8B-B14F-4D97-AF65-F5344CB8AC3E}">
        <p14:creationId xmlns:p14="http://schemas.microsoft.com/office/powerpoint/2010/main" val="14962788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994122"/>
          </a:xfrm>
        </p:spPr>
        <p:txBody>
          <a:bodyPr/>
          <a:lstStyle/>
          <a:p>
            <a:r>
              <a:rPr lang="en-AU" dirty="0"/>
              <a:t>Protecting Culvert Ends</a:t>
            </a:r>
          </a:p>
        </p:txBody>
      </p:sp>
      <p:pic>
        <p:nvPicPr>
          <p:cNvPr id="4" name="Picture 5" descr="Dural Headwa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305050"/>
            <a:ext cx="5256212" cy="39433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ural Headwall Finish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286000"/>
            <a:ext cx="2971800" cy="39608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E8C0A38-41C5-4859-983A-EB00077B9934}"/>
              </a:ext>
            </a:extLst>
          </p:cNvPr>
          <p:cNvSpPr/>
          <p:nvPr/>
        </p:nvSpPr>
        <p:spPr>
          <a:xfrm>
            <a:off x="9067800" y="405000"/>
            <a:ext cx="2362200" cy="50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23852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724951-96AF-4D49-B61F-7D32B4CB7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Summary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C8D311CB-5233-4358-9713-BF7D8F400EEA}"/>
              </a:ext>
            </a:extLst>
          </p:cNvPr>
          <p:cNvSpPr txBox="1">
            <a:spLocks noChangeArrowheads="1"/>
          </p:cNvSpPr>
          <p:nvPr/>
        </p:nvSpPr>
        <p:spPr>
          <a:xfrm>
            <a:off x="1752600" y="2438400"/>
            <a:ext cx="9795048" cy="3516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Arial Nova Light" panose="020B0304020202020204" pitchFamily="34" charset="0"/>
              </a:defRPr>
            </a:lvl1pPr>
            <a:lvl2pPr marL="460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Arial Nova Light" panose="020B0304020202020204" pitchFamily="34" charset="0"/>
              </a:defRPr>
            </a:lvl2pPr>
            <a:lvl3pPr marL="691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Arial Nova Light" panose="020B0304020202020204" pitchFamily="34" charset="0"/>
              </a:defRPr>
            </a:lvl3pPr>
            <a:lvl4pPr marL="921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Arial Nova Light" panose="020B0304020202020204" pitchFamily="34" charset="0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Arial Nova Light" panose="020B03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800" dirty="0"/>
              <a:t>Liners for culverts from 150mm to &gt;2,500mm diameters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Smooth, structural liners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Corrosion, abrasion resistant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Install without disruption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Economical in remote regions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Fast, safe installation</a:t>
            </a:r>
          </a:p>
        </p:txBody>
      </p:sp>
    </p:spTree>
    <p:extLst>
      <p:ext uri="{BB962C8B-B14F-4D97-AF65-F5344CB8AC3E}">
        <p14:creationId xmlns:p14="http://schemas.microsoft.com/office/powerpoint/2010/main" val="67374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724951-96AF-4D49-B61F-7D32B4CB7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 its needed 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3B1D7F9-971B-46B3-99D3-B093D4E46E14}"/>
              </a:ext>
            </a:extLst>
          </p:cNvPr>
          <p:cNvSpPr/>
          <p:nvPr/>
        </p:nvSpPr>
        <p:spPr>
          <a:xfrm>
            <a:off x="9067800" y="405000"/>
            <a:ext cx="2362200" cy="50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5" descr="SL370090">
            <a:extLst>
              <a:ext uri="{FF2B5EF4-FFF2-40B4-BE49-F238E27FC236}">
                <a16:creationId xmlns:a16="http://schemas.microsoft.com/office/drawing/2014/main" xmlns="" id="{2492AE1C-20DB-4BEF-9CBD-0898252F8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2"/>
          <a:stretch>
            <a:fillRect/>
          </a:stretch>
        </p:blipFill>
        <p:spPr bwMode="auto">
          <a:xfrm>
            <a:off x="1371600" y="2514600"/>
            <a:ext cx="4211638" cy="33750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L370092">
            <a:extLst>
              <a:ext uri="{FF2B5EF4-FFF2-40B4-BE49-F238E27FC236}">
                <a16:creationId xmlns:a16="http://schemas.microsoft.com/office/drawing/2014/main" xmlns="" id="{95DC2B1A-313A-46F4-B819-93E969727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2514600"/>
            <a:ext cx="4500562" cy="33766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275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4AD0B1-86B5-4111-821A-AC10603D7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 its needed 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3611F9C-7637-4CDF-9FCF-68ED90243E06}"/>
              </a:ext>
            </a:extLst>
          </p:cNvPr>
          <p:cNvSpPr/>
          <p:nvPr/>
        </p:nvSpPr>
        <p:spPr>
          <a:xfrm>
            <a:off x="9067800" y="405000"/>
            <a:ext cx="2362200" cy="50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5" descr="Hole in Road Enhanced">
            <a:extLst>
              <a:ext uri="{FF2B5EF4-FFF2-40B4-BE49-F238E27FC236}">
                <a16:creationId xmlns:a16="http://schemas.microsoft.com/office/drawing/2014/main" xmlns="" id="{775A1CDE-1694-4D6C-B740-2B07996B9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25" y="2420938"/>
            <a:ext cx="3889375" cy="30607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ole Suburban Street">
            <a:extLst>
              <a:ext uri="{FF2B5EF4-FFF2-40B4-BE49-F238E27FC236}">
                <a16:creationId xmlns:a16="http://schemas.microsoft.com/office/drawing/2014/main" xmlns="" id="{F0BB5CED-7084-4875-B528-2807754E5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13" y="3140075"/>
            <a:ext cx="4814887" cy="31083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45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C91A3D-BF5F-4CD5-81A8-E0863B129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00" y="405000"/>
            <a:ext cx="9322496" cy="759875"/>
          </a:xfrm>
        </p:spPr>
        <p:txBody>
          <a:bodyPr/>
          <a:lstStyle/>
          <a:p>
            <a:r>
              <a:rPr lang="en-AU" dirty="0"/>
              <a:t>Option: Concrete the Invert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4F16264-0395-4B49-BFB4-F64B98460CA3}"/>
              </a:ext>
            </a:extLst>
          </p:cNvPr>
          <p:cNvSpPr/>
          <p:nvPr/>
        </p:nvSpPr>
        <p:spPr>
          <a:xfrm>
            <a:off x="9067800" y="405000"/>
            <a:ext cx="2362200" cy="50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26" name="Picture 46" descr="IMG_1567 Small">
            <a:extLst>
              <a:ext uri="{FF2B5EF4-FFF2-40B4-BE49-F238E27FC236}">
                <a16:creationId xmlns:a16="http://schemas.microsoft.com/office/drawing/2014/main" xmlns="" id="{1EB939D7-4AFB-4E77-B9B0-864B10238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445" y="2418545"/>
            <a:ext cx="4395355" cy="328749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0C35C2-8A38-4A8E-AFE1-83195CF9E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294" y="2418545"/>
            <a:ext cx="4392106" cy="329645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70053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C60E07-5946-4BF1-AFAC-1B85C21F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Culvert Renewal Wish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347E70-7C96-4816-80E7-FD2C809CC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1400" y="2438400"/>
            <a:ext cx="6180770" cy="38880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Clr>
                <a:srgbClr val="66FFFF"/>
              </a:buClr>
            </a:pPr>
            <a:r>
              <a:rPr lang="en-US" altLang="en-US" sz="2800" dirty="0"/>
              <a:t>Restore Structural Strength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66FFFF"/>
              </a:buClr>
            </a:pPr>
            <a:r>
              <a:rPr lang="en-US" altLang="en-US" sz="2800" dirty="0"/>
              <a:t>Maintain Flow Capacity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66FFFF"/>
              </a:buClr>
            </a:pPr>
            <a:r>
              <a:rPr lang="en-US" altLang="en-US" sz="2800" dirty="0"/>
              <a:t>Long Lasting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66FFFF"/>
              </a:buClr>
            </a:pPr>
            <a:r>
              <a:rPr lang="en-US" altLang="en-US" sz="2800" dirty="0"/>
              <a:t>Install without road disruption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66FFFF"/>
              </a:buClr>
            </a:pPr>
            <a:r>
              <a:rPr lang="en-US" altLang="en-US" sz="2800" dirty="0"/>
              <a:t>Small work site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66FFFF"/>
              </a:buClr>
            </a:pPr>
            <a:r>
              <a:rPr lang="en-US" altLang="en-US" sz="2800" dirty="0"/>
              <a:t>Economical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66FFFF"/>
              </a:buClr>
            </a:pPr>
            <a:r>
              <a:rPr lang="en-US" altLang="en-US" sz="2800" dirty="0"/>
              <a:t>Safe</a:t>
            </a:r>
            <a:endParaRPr lang="en-AU" altLang="en-US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70B035D-BB04-449A-AE01-73AD2B78D6CB}"/>
              </a:ext>
            </a:extLst>
          </p:cNvPr>
          <p:cNvSpPr/>
          <p:nvPr/>
        </p:nvSpPr>
        <p:spPr>
          <a:xfrm>
            <a:off x="9067800" y="405000"/>
            <a:ext cx="2362200" cy="50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886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F9472A-7269-4DAF-9E0F-E406D9C7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00" y="405001"/>
            <a:ext cx="8000400" cy="661800"/>
          </a:xfrm>
        </p:spPr>
        <p:txBody>
          <a:bodyPr>
            <a:normAutofit fontScale="90000"/>
          </a:bodyPr>
          <a:lstStyle/>
          <a:p>
            <a:r>
              <a:rPr lang="en-AU" dirty="0"/>
              <a:t>Spiral Wound Systems for Culvert Renewal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B119997-BF95-45C0-A5F1-AD7FA1867FB3}"/>
              </a:ext>
            </a:extLst>
          </p:cNvPr>
          <p:cNvSpPr/>
          <p:nvPr/>
        </p:nvSpPr>
        <p:spPr>
          <a:xfrm>
            <a:off x="9067800" y="405000"/>
            <a:ext cx="2362200" cy="50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CCEA9EA-C322-4B2B-8AE2-CDCF39DE02C9}"/>
              </a:ext>
            </a:extLst>
          </p:cNvPr>
          <p:cNvSpPr txBox="1">
            <a:spLocks noChangeArrowheads="1"/>
          </p:cNvSpPr>
          <p:nvPr/>
        </p:nvSpPr>
        <p:spPr>
          <a:xfrm>
            <a:off x="2209800" y="2747774"/>
            <a:ext cx="8362950" cy="37052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Arial Nova Light" panose="020B0304020202020204" pitchFamily="34" charset="0"/>
              </a:defRPr>
            </a:lvl1pPr>
            <a:lvl2pPr marL="460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Arial Nova Light" panose="020B0304020202020204" pitchFamily="34" charset="0"/>
              </a:defRPr>
            </a:lvl2pPr>
            <a:lvl3pPr marL="691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Arial Nova Light" panose="020B0304020202020204" pitchFamily="34" charset="0"/>
              </a:defRPr>
            </a:lvl3pPr>
            <a:lvl4pPr marL="921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Arial Nova Light" panose="020B0304020202020204" pitchFamily="34" charset="0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Arial Nova Light" panose="020B03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>
                <a:latin typeface="Century Gothic" panose="020B0502020202020204" pitchFamily="34" charset="0"/>
              </a:rPr>
              <a:t>Up to 1050mm diameter: </a:t>
            </a:r>
            <a:r>
              <a:rPr lang="en-US" sz="3200" dirty="0">
                <a:solidFill>
                  <a:srgbClr val="FFFF00"/>
                </a:solidFill>
                <a:latin typeface="Century Gothic" panose="020B0502020202020204" pitchFamily="34" charset="0"/>
              </a:rPr>
              <a:t>Expanda Pipe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entury Gothic" panose="020B0502020202020204" pitchFamily="34" charset="0"/>
              </a:rPr>
              <a:t>900mm to 1,800mm: </a:t>
            </a:r>
            <a:r>
              <a:rPr lang="en-US" sz="3200" dirty="0">
                <a:solidFill>
                  <a:srgbClr val="FFFF00"/>
                </a:solidFill>
                <a:latin typeface="Century Gothic" panose="020B0502020202020204" pitchFamily="34" charset="0"/>
              </a:rPr>
              <a:t>Rotaloc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entury Gothic" panose="020B0502020202020204" pitchFamily="34" charset="0"/>
              </a:rPr>
              <a:t>Over 1,200mm diameter: </a:t>
            </a:r>
            <a:r>
              <a:rPr lang="en-US" sz="3200" dirty="0">
                <a:solidFill>
                  <a:srgbClr val="FFFF00"/>
                </a:solidFill>
                <a:latin typeface="Century Gothic" panose="020B0502020202020204" pitchFamily="34" charset="0"/>
              </a:rPr>
              <a:t>Ribline</a:t>
            </a:r>
          </a:p>
          <a:p>
            <a:pPr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880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FF14AC-F147-4C04-92EE-A14F9791B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Lining: Expanda Pipe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BDC9970-4DDA-4195-9C92-796C68590F63}"/>
              </a:ext>
            </a:extLst>
          </p:cNvPr>
          <p:cNvSpPr/>
          <p:nvPr/>
        </p:nvSpPr>
        <p:spPr>
          <a:xfrm>
            <a:off x="9067800" y="405000"/>
            <a:ext cx="2209800" cy="58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6" descr="Expanda">
            <a:extLst>
              <a:ext uri="{FF2B5EF4-FFF2-40B4-BE49-F238E27FC236}">
                <a16:creationId xmlns:a16="http://schemas.microsoft.com/office/drawing/2014/main" xmlns="" id="{693F12B4-2879-4E2B-8E15-B6B509C8C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209800"/>
            <a:ext cx="4659313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xmlns="" id="{8145C9D1-21CB-459B-8ED8-536B71A60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590800"/>
            <a:ext cx="3733599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25000"/>
              </a:lnSpc>
            </a:pPr>
            <a:r>
              <a:rPr lang="en-US" altLang="en-US" sz="2800" dirty="0">
                <a:solidFill>
                  <a:schemeClr val="bg1"/>
                </a:solidFill>
                <a:latin typeface="Century Gothic" pitchFamily="34" charset="0"/>
              </a:rPr>
              <a:t>Conduits </a:t>
            </a:r>
          </a:p>
          <a:p>
            <a:pPr algn="l" eaLnBrk="1" hangingPunct="1">
              <a:lnSpc>
                <a:spcPct val="125000"/>
              </a:lnSpc>
            </a:pPr>
            <a:r>
              <a:rPr lang="en-US" altLang="en-US" sz="2800" dirty="0">
                <a:solidFill>
                  <a:schemeClr val="bg1"/>
                </a:solidFill>
                <a:latin typeface="Century Gothic" pitchFamily="34" charset="0"/>
              </a:rPr>
              <a:t>150mm to 1,200mm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7027B45-40BE-45F3-AB6E-3040AC3997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572000"/>
            <a:ext cx="3094754" cy="150853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52439360"/>
      </p:ext>
    </p:extLst>
  </p:cSld>
  <p:clrMapOvr>
    <a:masterClrMapping/>
  </p:clrMapOvr>
</p:sld>
</file>

<file path=ppt/theme/theme1.xml><?xml version="1.0" encoding="utf-8"?>
<a:theme xmlns:a="http://schemas.openxmlformats.org/drawingml/2006/main" name="Interflow MSD -  The Whale">
  <a:themeElements>
    <a:clrScheme name="Interflow Elena Sept MSD (2)">
      <a:dk1>
        <a:srgbClr val="646464"/>
      </a:dk1>
      <a:lt1>
        <a:srgbClr val="FFFFFF"/>
      </a:lt1>
      <a:dk2>
        <a:srgbClr val="003F80"/>
      </a:dk2>
      <a:lt2>
        <a:srgbClr val="FFFFFF"/>
      </a:lt2>
      <a:accent1>
        <a:srgbClr val="009DDC"/>
      </a:accent1>
      <a:accent2>
        <a:srgbClr val="F5A01A"/>
      </a:accent2>
      <a:accent3>
        <a:srgbClr val="9ABF4E"/>
      </a:accent3>
      <a:accent4>
        <a:srgbClr val="002B54"/>
      </a:accent4>
      <a:accent5>
        <a:srgbClr val="FFE273"/>
      </a:accent5>
      <a:accent6>
        <a:srgbClr val="BEC0C2"/>
      </a:accent6>
      <a:hlink>
        <a:srgbClr val="0030B3"/>
      </a:hlink>
      <a:folHlink>
        <a:srgbClr val="0030B3"/>
      </a:folHlink>
    </a:clrScheme>
    <a:fontScheme name="Arial Nova Light">
      <a:majorFont>
        <a:latin typeface="Arial Nova Light"/>
        <a:ea typeface=""/>
        <a:cs typeface=""/>
      </a:majorFont>
      <a:minorFont>
        <a:latin typeface="Arial Nova Light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F18900D-36F1-4443-AF75-8CDA2496E824}" vid="{A1FF9EAB-5D7F-4494-9BD2-A5C734BE82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FD83D971FAD04DB2639AA82678211A" ma:contentTypeVersion="8" ma:contentTypeDescription="Create a new document." ma:contentTypeScope="" ma:versionID="992747485aa670c3efa20ccb851bb0fb">
  <xsd:schema xmlns:xsd="http://www.w3.org/2001/XMLSchema" xmlns:xs="http://www.w3.org/2001/XMLSchema" xmlns:p="http://schemas.microsoft.com/office/2006/metadata/properties" xmlns:ns2="1bf58d84-5e20-4a41-aa73-0a6f7670ae44" targetNamespace="http://schemas.microsoft.com/office/2006/metadata/properties" ma:root="true" ma:fieldsID="c6a6c232b0f7e7300b59fafb57d33a19" ns2:_="">
    <xsd:import namespace="1bf58d84-5e20-4a41-aa73-0a6f7670ae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58d84-5e20-4a41-aa73-0a6f7670ae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BAADB5-2E85-4B97-9A20-93A776533308}">
  <ds:schemaRefs>
    <ds:schemaRef ds:uri="2a57f5b5-ca66-49ed-80c5-63ea3ec8d787"/>
    <ds:schemaRef ds:uri="8379c8b5-0031-496c-9918-9ea293f599bf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a4f86630-c796-492f-aa04-7e57b3c101f7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471232C-DDD3-4C13-A2DD-D5A1473B6006}"/>
</file>

<file path=customXml/itemProps3.xml><?xml version="1.0" encoding="utf-8"?>
<ds:datastoreItem xmlns:ds="http://schemas.openxmlformats.org/officeDocument/2006/customXml" ds:itemID="{A103F1D3-BC01-4417-A65F-6FE564AF6C1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Dark Master - Interflow</Template>
  <TotalTime>505</TotalTime>
  <Words>400</Words>
  <Application>Microsoft Office PowerPoint</Application>
  <PresentationFormat>Widescreen</PresentationFormat>
  <Paragraphs>92</Paragraphs>
  <Slides>33</Slides>
  <Notes>8</Notes>
  <HiddenSlides>1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Arial Nova Light</vt:lpstr>
      <vt:lpstr>Calibri</vt:lpstr>
      <vt:lpstr>Cambria Math</vt:lpstr>
      <vt:lpstr>Century Gothic</vt:lpstr>
      <vt:lpstr>Helvetica 45</vt:lpstr>
      <vt:lpstr>Interflow MSD -  The Whale</vt:lpstr>
      <vt:lpstr>Structural Renewal of Deteriorated  Under-Road Culverts</vt:lpstr>
      <vt:lpstr>Under Road Culverts</vt:lpstr>
      <vt:lpstr>Why its needed …</vt:lpstr>
      <vt:lpstr>Why its needed …</vt:lpstr>
      <vt:lpstr>Why its needed …</vt:lpstr>
      <vt:lpstr>Option: Concrete the Invert</vt:lpstr>
      <vt:lpstr>Culvert Renewal Wish List</vt:lpstr>
      <vt:lpstr>Spiral Wound Systems for Culvert Renewal </vt:lpstr>
      <vt:lpstr>Lining: Expanda Pipe</vt:lpstr>
      <vt:lpstr>Expanda Pipe Installation</vt:lpstr>
      <vt:lpstr>Installing in Culverts </vt:lpstr>
      <vt:lpstr>Expanda Pipe lining culverts</vt:lpstr>
      <vt:lpstr>Expanda Pipe lining culverts</vt:lpstr>
      <vt:lpstr>Rail Culverts</vt:lpstr>
      <vt:lpstr>Example …</vt:lpstr>
      <vt:lpstr>Structural Design</vt:lpstr>
      <vt:lpstr>Structural Design</vt:lpstr>
      <vt:lpstr>PowerPoint Presentation</vt:lpstr>
      <vt:lpstr>Rotaloc</vt:lpstr>
      <vt:lpstr>Rotaloc</vt:lpstr>
      <vt:lpstr>PowerPoint Presentation</vt:lpstr>
      <vt:lpstr>PVC Profiles</vt:lpstr>
      <vt:lpstr>Steel Reinforced Profile</vt:lpstr>
      <vt:lpstr>PowerPoint Presentation</vt:lpstr>
      <vt:lpstr>Ribline  </vt:lpstr>
      <vt:lpstr>Example: Lining of 1800mm CSP culverts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Protecting Culvert Ends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Monro</dc:creator>
  <cp:lastModifiedBy>Admin</cp:lastModifiedBy>
  <cp:revision>16</cp:revision>
  <dcterms:created xsi:type="dcterms:W3CDTF">2017-10-13T06:25:41Z</dcterms:created>
  <dcterms:modified xsi:type="dcterms:W3CDTF">2019-05-02T20:50:02Z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uthorIds_UIVersion_512">
    <vt:lpwstr>61</vt:lpwstr>
  </property>
  <property fmtid="{D5CDD505-2E9C-101B-9397-08002B2CF9AE}" pid="3" name="ContentTypeId">
    <vt:lpwstr>0x01010035FD83D971FAD04DB2639AA82678211A</vt:lpwstr>
  </property>
  <property fmtid="{D5CDD505-2E9C-101B-9397-08002B2CF9AE}" pid="4" name="AuthorIds_UIVersion_1024">
    <vt:lpwstr>61</vt:lpwstr>
  </property>
  <property fmtid="{D5CDD505-2E9C-101B-9397-08002B2CF9AE}" pid="5" name="Order">
    <vt:r8>7730400</vt:r8>
  </property>
</Properties>
</file>